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8.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theme/theme12.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3.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4.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theme/theme15.xml" ContentType="application/vnd.openxmlformats-officedocument.theme+xml"/>
  <Override PartName="/ppt/slideLayouts/slideLayout176.xml" ContentType="application/vnd.openxmlformats-officedocument.presentationml.slideLayout+xml"/>
  <Override PartName="/ppt/theme/theme16.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theme/theme22.xml" ContentType="application/vnd.openxmlformats-officedocument.theme+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3.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theme/theme24.xml" ContentType="application/vnd.openxmlformats-officedocument.theme+xml"/>
  <Override PartName="/ppt/slideLayouts/slideLayout250.xml" ContentType="application/vnd.openxmlformats-officedocument.presentationml.slideLayout+xml"/>
  <Override PartName="/ppt/theme/theme25.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7.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theme/theme28.xml" ContentType="application/vnd.openxmlformats-officedocument.theme+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theme/theme29.xml" ContentType="application/vnd.openxmlformats-officedocument.theme+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theme/theme30.xml" ContentType="application/vnd.openxmlformats-officedocument.theme+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theme/theme31.xml" ContentType="application/vnd.openxmlformats-officedocument.theme+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32.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3.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theme/theme34.xml" ContentType="application/vnd.openxmlformats-officedocument.theme+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theme/theme35.xml" ContentType="application/vnd.openxmlformats-officedocument.theme+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theme/theme36.xml" ContentType="application/vnd.openxmlformats-officedocument.theme+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theme/theme37.xml" ContentType="application/vnd.openxmlformats-officedocument.theme+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theme/theme38.xml" ContentType="application/vnd.openxmlformats-officedocument.theme+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theme/theme39.xml" ContentType="application/vnd.openxmlformats-officedocument.theme+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theme/theme40.xml" ContentType="application/vnd.openxmlformats-officedocument.theme+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41.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2.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3.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theme/theme44.xml" ContentType="application/vnd.openxmlformats-officedocument.theme+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theme/theme45.xml" ContentType="application/vnd.openxmlformats-officedocument.theme+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theme/theme46.xml" ContentType="application/vnd.openxmlformats-officedocument.theme+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theme/theme47.xml" ContentType="application/vnd.openxmlformats-officedocument.theme+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theme/theme48.xml" ContentType="application/vnd.openxmlformats-officedocument.theme+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theme/theme49.xml" ContentType="application/vnd.openxmlformats-officedocument.theme+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50.xml" ContentType="application/vnd.openxmlformats-officedocument.theme+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theme/theme51.xml" ContentType="application/vnd.openxmlformats-officedocument.theme+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theme/theme52.xml" ContentType="application/vnd.openxmlformats-officedocument.theme+xml"/>
  <Override PartName="/ppt/slideLayouts/slideLayout553.xml" ContentType="application/vnd.openxmlformats-officedocument.presentationml.slideLayout+xml"/>
  <Override PartName="/ppt/theme/theme53.xml" ContentType="application/vnd.openxmlformats-officedocument.theme+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theme/theme54.xml" ContentType="application/vnd.openxmlformats-officedocument.theme+xml"/>
  <Override PartName="/ppt/theme/theme5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heme/themeOverride1.xml" ContentType="application/vnd.openxmlformats-officedocument.themeOverr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heme/themeOverride2.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tags/tag1.xml" ContentType="application/vnd.openxmlformats-officedocument.presentationml.tags+xml"/>
  <Override PartName="/ppt/notesSlides/notesSlide39.xml" ContentType="application/vnd.openxmlformats-officedocument.presentationml.notesSlide+xml"/>
  <Override PartName="/ppt/tags/tag2.xml" ContentType="application/vnd.openxmlformats-officedocument.presentationml.tag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theme/themeOverride3.xml" ContentType="application/vnd.openxmlformats-officedocument.themeOverr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tags/tag3.xml" ContentType="application/vnd.openxmlformats-officedocument.presentationml.tags+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tags/tag4.xml" ContentType="application/vnd.openxmlformats-officedocument.presentationml.tags+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tags/tag5.xml" ContentType="application/vnd.openxmlformats-officedocument.presentationml.tags+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tags/tag6.xml" ContentType="application/vnd.openxmlformats-officedocument.presentationml.tags+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98" r:id="rId2"/>
    <p:sldMasterId id="2147483696" r:id="rId3"/>
    <p:sldMasterId id="2147483689" r:id="rId4"/>
    <p:sldMasterId id="2147483687" r:id="rId5"/>
    <p:sldMasterId id="2147483676" r:id="rId6"/>
    <p:sldMasterId id="2147483672" r:id="rId7"/>
    <p:sldMasterId id="2147483670" r:id="rId8"/>
    <p:sldMasterId id="2147483665" r:id="rId9"/>
    <p:sldMasterId id="2147486230" r:id="rId10"/>
    <p:sldMasterId id="2147486244" r:id="rId11"/>
    <p:sldMasterId id="2147486721" r:id="rId12"/>
    <p:sldMasterId id="2147486735" r:id="rId13"/>
    <p:sldMasterId id="2147486824" r:id="rId14"/>
    <p:sldMasterId id="2147486906" r:id="rId15"/>
    <p:sldMasterId id="2147487413" r:id="rId16"/>
    <p:sldMasterId id="2147487415" r:id="rId17"/>
    <p:sldMasterId id="2147487428" r:id="rId18"/>
    <p:sldMasterId id="2147487440" r:id="rId19"/>
    <p:sldMasterId id="2147487452" r:id="rId20"/>
    <p:sldMasterId id="2147487465" r:id="rId21"/>
    <p:sldMasterId id="2147487467" r:id="rId22"/>
    <p:sldMasterId id="2147487469" r:id="rId23"/>
    <p:sldMasterId id="2147487483" r:id="rId24"/>
    <p:sldMasterId id="2147487496" r:id="rId25"/>
    <p:sldMasterId id="2147487498" r:id="rId26"/>
    <p:sldMasterId id="2147488045" r:id="rId27"/>
    <p:sldMasterId id="2147488057" r:id="rId28"/>
    <p:sldMasterId id="2147488070" r:id="rId29"/>
    <p:sldMasterId id="2147488082" r:id="rId30"/>
    <p:sldMasterId id="2147488094" r:id="rId31"/>
    <p:sldMasterId id="2147488106" r:id="rId32"/>
    <p:sldMasterId id="2147488119" r:id="rId33"/>
    <p:sldMasterId id="2147488131" r:id="rId34"/>
    <p:sldMasterId id="2147488733" r:id="rId35"/>
    <p:sldMasterId id="2147488745" r:id="rId36"/>
    <p:sldMasterId id="2147488758" r:id="rId37"/>
    <p:sldMasterId id="2147488770" r:id="rId38"/>
    <p:sldMasterId id="2147488782" r:id="rId39"/>
    <p:sldMasterId id="2147488794" r:id="rId40"/>
    <p:sldMasterId id="2147488806" r:id="rId41"/>
    <p:sldMasterId id="2147488818" r:id="rId42"/>
    <p:sldMasterId id="2147488830" r:id="rId43"/>
    <p:sldMasterId id="2147488842" r:id="rId44"/>
    <p:sldMasterId id="2147488856" r:id="rId45"/>
    <p:sldMasterId id="2147488868" r:id="rId46"/>
    <p:sldMasterId id="2147488880" r:id="rId47"/>
    <p:sldMasterId id="2147488892" r:id="rId48"/>
    <p:sldMasterId id="2147488904" r:id="rId49"/>
    <p:sldMasterId id="2147488916" r:id="rId50"/>
    <p:sldMasterId id="2147488928" r:id="rId51"/>
    <p:sldMasterId id="2147488940" r:id="rId52"/>
    <p:sldMasterId id="2147491445" r:id="rId53"/>
    <p:sldMasterId id="2147491447" r:id="rId54"/>
  </p:sldMasterIdLst>
  <p:notesMasterIdLst>
    <p:notesMasterId r:id="rId324"/>
  </p:notesMasterIdLst>
  <p:sldIdLst>
    <p:sldId id="954" r:id="rId55"/>
    <p:sldId id="683" r:id="rId56"/>
    <p:sldId id="795" r:id="rId57"/>
    <p:sldId id="696" r:id="rId58"/>
    <p:sldId id="697" r:id="rId59"/>
    <p:sldId id="681" r:id="rId60"/>
    <p:sldId id="682" r:id="rId61"/>
    <p:sldId id="695" r:id="rId62"/>
    <p:sldId id="790" r:id="rId63"/>
    <p:sldId id="699" r:id="rId64"/>
    <p:sldId id="684" r:id="rId65"/>
    <p:sldId id="685" r:id="rId66"/>
    <p:sldId id="686" r:id="rId67"/>
    <p:sldId id="951" r:id="rId68"/>
    <p:sldId id="952" r:id="rId69"/>
    <p:sldId id="652" r:id="rId70"/>
    <p:sldId id="940" r:id="rId71"/>
    <p:sldId id="753" r:id="rId72"/>
    <p:sldId id="839" r:id="rId73"/>
    <p:sldId id="941" r:id="rId74"/>
    <p:sldId id="945" r:id="rId75"/>
    <p:sldId id="946" r:id="rId76"/>
    <p:sldId id="840" r:id="rId77"/>
    <p:sldId id="947" r:id="rId78"/>
    <p:sldId id="841" r:id="rId79"/>
    <p:sldId id="942" r:id="rId80"/>
    <p:sldId id="847" r:id="rId81"/>
    <p:sldId id="848" r:id="rId82"/>
    <p:sldId id="629" r:id="rId83"/>
    <p:sldId id="643" r:id="rId84"/>
    <p:sldId id="846" r:id="rId85"/>
    <p:sldId id="642" r:id="rId86"/>
    <p:sldId id="631" r:id="rId87"/>
    <p:sldId id="718" r:id="rId88"/>
    <p:sldId id="636" r:id="rId89"/>
    <p:sldId id="637" r:id="rId90"/>
    <p:sldId id="634" r:id="rId91"/>
    <p:sldId id="638" r:id="rId92"/>
    <p:sldId id="849" r:id="rId93"/>
    <p:sldId id="850" r:id="rId94"/>
    <p:sldId id="851" r:id="rId95"/>
    <p:sldId id="852" r:id="rId96"/>
    <p:sldId id="853" r:id="rId97"/>
    <p:sldId id="854" r:id="rId98"/>
    <p:sldId id="855" r:id="rId99"/>
    <p:sldId id="856" r:id="rId100"/>
    <p:sldId id="857" r:id="rId101"/>
    <p:sldId id="858" r:id="rId102"/>
    <p:sldId id="859" r:id="rId103"/>
    <p:sldId id="860" r:id="rId104"/>
    <p:sldId id="861" r:id="rId105"/>
    <p:sldId id="862" r:id="rId106"/>
    <p:sldId id="863" r:id="rId107"/>
    <p:sldId id="864" r:id="rId108"/>
    <p:sldId id="865" r:id="rId109"/>
    <p:sldId id="4688" r:id="rId110"/>
    <p:sldId id="4689" r:id="rId111"/>
    <p:sldId id="866" r:id="rId112"/>
    <p:sldId id="867" r:id="rId113"/>
    <p:sldId id="868" r:id="rId114"/>
    <p:sldId id="869" r:id="rId115"/>
    <p:sldId id="870" r:id="rId116"/>
    <p:sldId id="4690" r:id="rId117"/>
    <p:sldId id="871" r:id="rId118"/>
    <p:sldId id="872" r:id="rId119"/>
    <p:sldId id="873" r:id="rId120"/>
    <p:sldId id="874" r:id="rId121"/>
    <p:sldId id="875" r:id="rId122"/>
    <p:sldId id="4676" r:id="rId123"/>
    <p:sldId id="4691" r:id="rId124"/>
    <p:sldId id="877" r:id="rId125"/>
    <p:sldId id="878" r:id="rId126"/>
    <p:sldId id="879" r:id="rId127"/>
    <p:sldId id="880" r:id="rId128"/>
    <p:sldId id="881" r:id="rId129"/>
    <p:sldId id="882" r:id="rId130"/>
    <p:sldId id="883" r:id="rId131"/>
    <p:sldId id="884" r:id="rId132"/>
    <p:sldId id="885" r:id="rId133"/>
    <p:sldId id="886" r:id="rId134"/>
    <p:sldId id="887" r:id="rId135"/>
    <p:sldId id="888" r:id="rId136"/>
    <p:sldId id="889" r:id="rId137"/>
    <p:sldId id="890" r:id="rId138"/>
    <p:sldId id="891" r:id="rId139"/>
    <p:sldId id="4677" r:id="rId140"/>
    <p:sldId id="892" r:id="rId141"/>
    <p:sldId id="893" r:id="rId142"/>
    <p:sldId id="4678" r:id="rId143"/>
    <p:sldId id="894" r:id="rId144"/>
    <p:sldId id="4679" r:id="rId145"/>
    <p:sldId id="895" r:id="rId146"/>
    <p:sldId id="4674" r:id="rId147"/>
    <p:sldId id="4675" r:id="rId148"/>
    <p:sldId id="898" r:id="rId149"/>
    <p:sldId id="899" r:id="rId150"/>
    <p:sldId id="900" r:id="rId151"/>
    <p:sldId id="901" r:id="rId152"/>
    <p:sldId id="902" r:id="rId153"/>
    <p:sldId id="903" r:id="rId154"/>
    <p:sldId id="904" r:id="rId155"/>
    <p:sldId id="905" r:id="rId156"/>
    <p:sldId id="906" r:id="rId157"/>
    <p:sldId id="907" r:id="rId158"/>
    <p:sldId id="908" r:id="rId159"/>
    <p:sldId id="909" r:id="rId160"/>
    <p:sldId id="4680" r:id="rId161"/>
    <p:sldId id="910" r:id="rId162"/>
    <p:sldId id="911" r:id="rId163"/>
    <p:sldId id="912" r:id="rId164"/>
    <p:sldId id="913" r:id="rId165"/>
    <p:sldId id="914" r:id="rId166"/>
    <p:sldId id="4681" r:id="rId167"/>
    <p:sldId id="915" r:id="rId168"/>
    <p:sldId id="916" r:id="rId169"/>
    <p:sldId id="917" r:id="rId170"/>
    <p:sldId id="4682" r:id="rId171"/>
    <p:sldId id="4683" r:id="rId172"/>
    <p:sldId id="918" r:id="rId173"/>
    <p:sldId id="4684" r:id="rId174"/>
    <p:sldId id="4685" r:id="rId175"/>
    <p:sldId id="919" r:id="rId176"/>
    <p:sldId id="920" r:id="rId177"/>
    <p:sldId id="921" r:id="rId178"/>
    <p:sldId id="922" r:id="rId179"/>
    <p:sldId id="923" r:id="rId180"/>
    <p:sldId id="924" r:id="rId181"/>
    <p:sldId id="925" r:id="rId182"/>
    <p:sldId id="926" r:id="rId183"/>
    <p:sldId id="927" r:id="rId184"/>
    <p:sldId id="928" r:id="rId185"/>
    <p:sldId id="929" r:id="rId186"/>
    <p:sldId id="930" r:id="rId187"/>
    <p:sldId id="931" r:id="rId188"/>
    <p:sldId id="932" r:id="rId189"/>
    <p:sldId id="933" r:id="rId190"/>
    <p:sldId id="934" r:id="rId191"/>
    <p:sldId id="935" r:id="rId192"/>
    <p:sldId id="936" r:id="rId193"/>
    <p:sldId id="937" r:id="rId194"/>
    <p:sldId id="938" r:id="rId195"/>
    <p:sldId id="4692" r:id="rId196"/>
    <p:sldId id="639" r:id="rId197"/>
    <p:sldId id="647" r:id="rId198"/>
    <p:sldId id="675" r:id="rId199"/>
    <p:sldId id="641" r:id="rId200"/>
    <p:sldId id="648" r:id="rId201"/>
    <p:sldId id="844" r:id="rId202"/>
    <p:sldId id="842" r:id="rId203"/>
    <p:sldId id="950" r:id="rId204"/>
    <p:sldId id="843" r:id="rId205"/>
    <p:sldId id="640" r:id="rId206"/>
    <p:sldId id="949" r:id="rId207"/>
    <p:sldId id="812" r:id="rId208"/>
    <p:sldId id="347" r:id="rId209"/>
    <p:sldId id="810" r:id="rId210"/>
    <p:sldId id="830" r:id="rId211"/>
    <p:sldId id="791" r:id="rId212"/>
    <p:sldId id="792" r:id="rId213"/>
    <p:sldId id="578" r:id="rId214"/>
    <p:sldId id="363" r:id="rId215"/>
    <p:sldId id="458" r:id="rId216"/>
    <p:sldId id="615" r:id="rId217"/>
    <p:sldId id="612" r:id="rId218"/>
    <p:sldId id="611" r:id="rId219"/>
    <p:sldId id="616" r:id="rId220"/>
    <p:sldId id="529" r:id="rId221"/>
    <p:sldId id="459" r:id="rId222"/>
    <p:sldId id="764" r:id="rId223"/>
    <p:sldId id="765" r:id="rId224"/>
    <p:sldId id="766" r:id="rId225"/>
    <p:sldId id="767" r:id="rId226"/>
    <p:sldId id="768" r:id="rId227"/>
    <p:sldId id="769" r:id="rId228"/>
    <p:sldId id="770" r:id="rId229"/>
    <p:sldId id="4693" r:id="rId230"/>
    <p:sldId id="771" r:id="rId231"/>
    <p:sldId id="772" r:id="rId232"/>
    <p:sldId id="773" r:id="rId233"/>
    <p:sldId id="774" r:id="rId234"/>
    <p:sldId id="775" r:id="rId235"/>
    <p:sldId id="776" r:id="rId236"/>
    <p:sldId id="777" r:id="rId237"/>
    <p:sldId id="4694" r:id="rId238"/>
    <p:sldId id="778" r:id="rId239"/>
    <p:sldId id="779" r:id="rId240"/>
    <p:sldId id="780" r:id="rId241"/>
    <p:sldId id="818" r:id="rId242"/>
    <p:sldId id="819" r:id="rId243"/>
    <p:sldId id="820" r:id="rId244"/>
    <p:sldId id="821" r:id="rId245"/>
    <p:sldId id="822" r:id="rId246"/>
    <p:sldId id="953" r:id="rId247"/>
    <p:sldId id="824" r:id="rId248"/>
    <p:sldId id="825" r:id="rId249"/>
    <p:sldId id="826" r:id="rId250"/>
    <p:sldId id="827" r:id="rId251"/>
    <p:sldId id="4695" r:id="rId252"/>
    <p:sldId id="356" r:id="rId253"/>
    <p:sldId id="828" r:id="rId254"/>
    <p:sldId id="829" r:id="rId255"/>
    <p:sldId id="528" r:id="rId256"/>
    <p:sldId id="532" r:id="rId257"/>
    <p:sldId id="713" r:id="rId258"/>
    <p:sldId id="712" r:id="rId259"/>
    <p:sldId id="814" r:id="rId260"/>
    <p:sldId id="796" r:id="rId261"/>
    <p:sldId id="817" r:id="rId262"/>
    <p:sldId id="815" r:id="rId263"/>
    <p:sldId id="816" r:id="rId264"/>
    <p:sldId id="802" r:id="rId265"/>
    <p:sldId id="803" r:id="rId266"/>
    <p:sldId id="711" r:id="rId267"/>
    <p:sldId id="677" r:id="rId268"/>
    <p:sldId id="807" r:id="rId269"/>
    <p:sldId id="781" r:id="rId270"/>
    <p:sldId id="782" r:id="rId271"/>
    <p:sldId id="783" r:id="rId272"/>
    <p:sldId id="784" r:id="rId273"/>
    <p:sldId id="785" r:id="rId274"/>
    <p:sldId id="786" r:id="rId275"/>
    <p:sldId id="787" r:id="rId276"/>
    <p:sldId id="788" r:id="rId277"/>
    <p:sldId id="4696" r:id="rId278"/>
    <p:sldId id="527" r:id="rId279"/>
    <p:sldId id="754" r:id="rId280"/>
    <p:sldId id="808" r:id="rId281"/>
    <p:sldId id="809" r:id="rId282"/>
    <p:sldId id="758" r:id="rId283"/>
    <p:sldId id="759" r:id="rId284"/>
    <p:sldId id="760" r:id="rId285"/>
    <p:sldId id="948" r:id="rId286"/>
    <p:sldId id="831" r:id="rId287"/>
    <p:sldId id="832" r:id="rId288"/>
    <p:sldId id="833" r:id="rId289"/>
    <p:sldId id="834" r:id="rId290"/>
    <p:sldId id="835" r:id="rId291"/>
    <p:sldId id="836" r:id="rId292"/>
    <p:sldId id="589" r:id="rId293"/>
    <p:sldId id="590" r:id="rId294"/>
    <p:sldId id="591" r:id="rId295"/>
    <p:sldId id="592" r:id="rId296"/>
    <p:sldId id="593" r:id="rId297"/>
    <p:sldId id="566" r:id="rId298"/>
    <p:sldId id="567" r:id="rId299"/>
    <p:sldId id="568" r:id="rId300"/>
    <p:sldId id="714" r:id="rId301"/>
    <p:sldId id="334" r:id="rId302"/>
    <p:sldId id="955" r:id="rId303"/>
    <p:sldId id="837" r:id="rId304"/>
    <p:sldId id="345" r:id="rId305"/>
    <p:sldId id="467" r:id="rId306"/>
    <p:sldId id="468" r:id="rId307"/>
    <p:sldId id="462" r:id="rId308"/>
    <p:sldId id="463" r:id="rId309"/>
    <p:sldId id="464" r:id="rId310"/>
    <p:sldId id="465" r:id="rId311"/>
    <p:sldId id="838" r:id="rId312"/>
    <p:sldId id="553" r:id="rId313"/>
    <p:sldId id="4686" r:id="rId314"/>
    <p:sldId id="469" r:id="rId315"/>
    <p:sldId id="797" r:id="rId316"/>
    <p:sldId id="798" r:id="rId317"/>
    <p:sldId id="799" r:id="rId318"/>
    <p:sldId id="800" r:id="rId319"/>
    <p:sldId id="470" r:id="rId320"/>
    <p:sldId id="472" r:id="rId321"/>
    <p:sldId id="310" r:id="rId322"/>
    <p:sldId id="667" r:id="rId323"/>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1pPr>
    <a:lvl2pPr marL="457200"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2pPr>
    <a:lvl3pPr marL="914400"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3pPr>
    <a:lvl4pPr marL="1371600"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4pPr>
    <a:lvl5pPr marL="1828800" algn="l" rtl="0" eaLnBrk="0" fontAlgn="base" hangingPunct="0">
      <a:spcBef>
        <a:spcPct val="0"/>
      </a:spcBef>
      <a:spcAft>
        <a:spcPct val="0"/>
      </a:spcAft>
      <a:defRPr sz="2400" kern="1200">
        <a:solidFill>
          <a:schemeClr val="tx1"/>
        </a:solidFill>
        <a:latin typeface="BONES" charset="0"/>
        <a:ea typeface="ＭＳ Ｐゴシック" charset="0"/>
        <a:cs typeface="ＭＳ Ｐゴシック" charset="0"/>
      </a:defRPr>
    </a:lvl5pPr>
    <a:lvl6pPr marL="2286000" algn="l" defTabSz="457200" rtl="0" eaLnBrk="1" latinLnBrk="0" hangingPunct="1">
      <a:defRPr sz="2400" kern="1200">
        <a:solidFill>
          <a:schemeClr val="tx1"/>
        </a:solidFill>
        <a:latin typeface="BONES" charset="0"/>
        <a:ea typeface="ＭＳ Ｐゴシック" charset="0"/>
        <a:cs typeface="ＭＳ Ｐゴシック" charset="0"/>
      </a:defRPr>
    </a:lvl6pPr>
    <a:lvl7pPr marL="2743200" algn="l" defTabSz="457200" rtl="0" eaLnBrk="1" latinLnBrk="0" hangingPunct="1">
      <a:defRPr sz="2400" kern="1200">
        <a:solidFill>
          <a:schemeClr val="tx1"/>
        </a:solidFill>
        <a:latin typeface="BONES" charset="0"/>
        <a:ea typeface="ＭＳ Ｐゴシック" charset="0"/>
        <a:cs typeface="ＭＳ Ｐゴシック" charset="0"/>
      </a:defRPr>
    </a:lvl7pPr>
    <a:lvl8pPr marL="3200400" algn="l" defTabSz="457200" rtl="0" eaLnBrk="1" latinLnBrk="0" hangingPunct="1">
      <a:defRPr sz="2400" kern="1200">
        <a:solidFill>
          <a:schemeClr val="tx1"/>
        </a:solidFill>
        <a:latin typeface="BONES" charset="0"/>
        <a:ea typeface="ＭＳ Ｐゴシック" charset="0"/>
        <a:cs typeface="ＭＳ Ｐゴシック" charset="0"/>
      </a:defRPr>
    </a:lvl8pPr>
    <a:lvl9pPr marL="3657600" algn="l" defTabSz="457200" rtl="0" eaLnBrk="1" latinLnBrk="0" hangingPunct="1">
      <a:defRPr sz="2400" kern="1200">
        <a:solidFill>
          <a:schemeClr val="tx1"/>
        </a:solidFill>
        <a:latin typeface="BONES"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80000"/>
    <a:srgbClr val="515151"/>
    <a:srgbClr val="020009"/>
    <a:srgbClr val="C70045"/>
    <a:srgbClr val="FA0020"/>
    <a:srgbClr val="DAA6DC"/>
    <a:srgbClr val="FFC0FF"/>
    <a:srgbClr val="ACACA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847"/>
    <p:restoredTop sz="84490" autoAdjust="0"/>
  </p:normalViewPr>
  <p:slideViewPr>
    <p:cSldViewPr>
      <p:cViewPr varScale="1">
        <p:scale>
          <a:sx n="107" d="100"/>
          <a:sy n="107" d="100"/>
        </p:scale>
        <p:origin x="448" y="168"/>
      </p:cViewPr>
      <p:guideLst>
        <p:guide orient="horz" pos="2160"/>
        <p:guide pos="2880"/>
      </p:guideLst>
    </p:cSldViewPr>
  </p:slideViewPr>
  <p:outlineViewPr>
    <p:cViewPr>
      <p:scale>
        <a:sx n="33" d="100"/>
        <a:sy n="33" d="100"/>
      </p:scale>
      <p:origin x="0" y="0"/>
    </p:cViewPr>
  </p:outlineViewPr>
  <p:notesTextViewPr>
    <p:cViewPr>
      <p:scale>
        <a:sx n="200" d="100"/>
        <a:sy n="200" d="100"/>
      </p:scale>
      <p:origin x="0" y="0"/>
    </p:cViewPr>
  </p:notesTextViewPr>
  <p:sorterViewPr>
    <p:cViewPr>
      <p:scale>
        <a:sx n="68" d="100"/>
        <a:sy n="68" d="100"/>
      </p:scale>
      <p:origin x="0" y="1915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3.xml"/><Relationship Id="rId299" Type="http://schemas.openxmlformats.org/officeDocument/2006/relationships/slide" Target="slides/slide245.xml"/><Relationship Id="rId21" Type="http://schemas.openxmlformats.org/officeDocument/2006/relationships/slideMaster" Target="slideMasters/slideMaster21.xml"/><Relationship Id="rId63" Type="http://schemas.openxmlformats.org/officeDocument/2006/relationships/slide" Target="slides/slide9.xml"/><Relationship Id="rId159" Type="http://schemas.openxmlformats.org/officeDocument/2006/relationships/slide" Target="slides/slide105.xml"/><Relationship Id="rId324" Type="http://schemas.openxmlformats.org/officeDocument/2006/relationships/notesMaster" Target="notesMasters/notesMaster1.xml"/><Relationship Id="rId170" Type="http://schemas.openxmlformats.org/officeDocument/2006/relationships/slide" Target="slides/slide116.xml"/><Relationship Id="rId226" Type="http://schemas.openxmlformats.org/officeDocument/2006/relationships/slide" Target="slides/slide172.xml"/><Relationship Id="rId268" Type="http://schemas.openxmlformats.org/officeDocument/2006/relationships/slide" Target="slides/slide214.xml"/><Relationship Id="rId32" Type="http://schemas.openxmlformats.org/officeDocument/2006/relationships/slideMaster" Target="slideMasters/slideMaster32.xml"/><Relationship Id="rId74" Type="http://schemas.openxmlformats.org/officeDocument/2006/relationships/slide" Target="slides/slide20.xml"/><Relationship Id="rId128" Type="http://schemas.openxmlformats.org/officeDocument/2006/relationships/slide" Target="slides/slide74.xml"/><Relationship Id="rId5" Type="http://schemas.openxmlformats.org/officeDocument/2006/relationships/slideMaster" Target="slideMasters/slideMaster5.xml"/><Relationship Id="rId181" Type="http://schemas.openxmlformats.org/officeDocument/2006/relationships/slide" Target="slides/slide127.xml"/><Relationship Id="rId237" Type="http://schemas.openxmlformats.org/officeDocument/2006/relationships/slide" Target="slides/slide183.xml"/><Relationship Id="rId279" Type="http://schemas.openxmlformats.org/officeDocument/2006/relationships/slide" Target="slides/slide225.xml"/><Relationship Id="rId43" Type="http://schemas.openxmlformats.org/officeDocument/2006/relationships/slideMaster" Target="slideMasters/slideMaster43.xml"/><Relationship Id="rId139" Type="http://schemas.openxmlformats.org/officeDocument/2006/relationships/slide" Target="slides/slide85.xml"/><Relationship Id="rId290" Type="http://schemas.openxmlformats.org/officeDocument/2006/relationships/slide" Target="slides/slide236.xml"/><Relationship Id="rId304" Type="http://schemas.openxmlformats.org/officeDocument/2006/relationships/slide" Target="slides/slide250.xml"/><Relationship Id="rId85" Type="http://schemas.openxmlformats.org/officeDocument/2006/relationships/slide" Target="slides/slide31.xml"/><Relationship Id="rId150" Type="http://schemas.openxmlformats.org/officeDocument/2006/relationships/slide" Target="slides/slide96.xml"/><Relationship Id="rId192" Type="http://schemas.openxmlformats.org/officeDocument/2006/relationships/slide" Target="slides/slide138.xml"/><Relationship Id="rId206" Type="http://schemas.openxmlformats.org/officeDocument/2006/relationships/slide" Target="slides/slide152.xml"/><Relationship Id="rId248" Type="http://schemas.openxmlformats.org/officeDocument/2006/relationships/slide" Target="slides/slide194.xml"/><Relationship Id="rId12" Type="http://schemas.openxmlformats.org/officeDocument/2006/relationships/slideMaster" Target="slideMasters/slideMaster12.xml"/><Relationship Id="rId108" Type="http://schemas.openxmlformats.org/officeDocument/2006/relationships/slide" Target="slides/slide54.xml"/><Relationship Id="rId315" Type="http://schemas.openxmlformats.org/officeDocument/2006/relationships/slide" Target="slides/slide261.xml"/><Relationship Id="rId54" Type="http://schemas.openxmlformats.org/officeDocument/2006/relationships/slideMaster" Target="slideMasters/slideMaster54.xml"/><Relationship Id="rId96" Type="http://schemas.openxmlformats.org/officeDocument/2006/relationships/slide" Target="slides/slide42.xml"/><Relationship Id="rId161" Type="http://schemas.openxmlformats.org/officeDocument/2006/relationships/slide" Target="slides/slide107.xml"/><Relationship Id="rId217" Type="http://schemas.openxmlformats.org/officeDocument/2006/relationships/slide" Target="slides/slide163.xml"/><Relationship Id="rId259" Type="http://schemas.openxmlformats.org/officeDocument/2006/relationships/slide" Target="slides/slide205.xml"/><Relationship Id="rId23" Type="http://schemas.openxmlformats.org/officeDocument/2006/relationships/slideMaster" Target="slideMasters/slideMaster23.xml"/><Relationship Id="rId119" Type="http://schemas.openxmlformats.org/officeDocument/2006/relationships/slide" Target="slides/slide65.xml"/><Relationship Id="rId270" Type="http://schemas.openxmlformats.org/officeDocument/2006/relationships/slide" Target="slides/slide216.xml"/><Relationship Id="rId326" Type="http://schemas.openxmlformats.org/officeDocument/2006/relationships/viewProps" Target="viewProps.xml"/><Relationship Id="rId65" Type="http://schemas.openxmlformats.org/officeDocument/2006/relationships/slide" Target="slides/slide11.xml"/><Relationship Id="rId130" Type="http://schemas.openxmlformats.org/officeDocument/2006/relationships/slide" Target="slides/slide76.xml"/><Relationship Id="rId172" Type="http://schemas.openxmlformats.org/officeDocument/2006/relationships/slide" Target="slides/slide118.xml"/><Relationship Id="rId228" Type="http://schemas.openxmlformats.org/officeDocument/2006/relationships/slide" Target="slides/slide174.xml"/><Relationship Id="rId281" Type="http://schemas.openxmlformats.org/officeDocument/2006/relationships/slide" Target="slides/slide227.xml"/><Relationship Id="rId34" Type="http://schemas.openxmlformats.org/officeDocument/2006/relationships/slideMaster" Target="slideMasters/slideMaster34.xml"/><Relationship Id="rId76" Type="http://schemas.openxmlformats.org/officeDocument/2006/relationships/slide" Target="slides/slide22.xml"/><Relationship Id="rId141" Type="http://schemas.openxmlformats.org/officeDocument/2006/relationships/slide" Target="slides/slide87.xml"/><Relationship Id="rId7" Type="http://schemas.openxmlformats.org/officeDocument/2006/relationships/slideMaster" Target="slideMasters/slideMaster7.xml"/><Relationship Id="rId162" Type="http://schemas.openxmlformats.org/officeDocument/2006/relationships/slide" Target="slides/slide108.xml"/><Relationship Id="rId183" Type="http://schemas.openxmlformats.org/officeDocument/2006/relationships/slide" Target="slides/slide129.xml"/><Relationship Id="rId218" Type="http://schemas.openxmlformats.org/officeDocument/2006/relationships/slide" Target="slides/slide164.xml"/><Relationship Id="rId239" Type="http://schemas.openxmlformats.org/officeDocument/2006/relationships/slide" Target="slides/slide185.xml"/><Relationship Id="rId250" Type="http://schemas.openxmlformats.org/officeDocument/2006/relationships/slide" Target="slides/slide196.xml"/><Relationship Id="rId271" Type="http://schemas.openxmlformats.org/officeDocument/2006/relationships/slide" Target="slides/slide217.xml"/><Relationship Id="rId292" Type="http://schemas.openxmlformats.org/officeDocument/2006/relationships/slide" Target="slides/slide238.xml"/><Relationship Id="rId306" Type="http://schemas.openxmlformats.org/officeDocument/2006/relationships/slide" Target="slides/slide252.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2.xml"/><Relationship Id="rId87" Type="http://schemas.openxmlformats.org/officeDocument/2006/relationships/slide" Target="slides/slide33.xml"/><Relationship Id="rId110" Type="http://schemas.openxmlformats.org/officeDocument/2006/relationships/slide" Target="slides/slide56.xml"/><Relationship Id="rId131" Type="http://schemas.openxmlformats.org/officeDocument/2006/relationships/slide" Target="slides/slide77.xml"/><Relationship Id="rId327" Type="http://schemas.openxmlformats.org/officeDocument/2006/relationships/theme" Target="theme/theme1.xml"/><Relationship Id="rId152" Type="http://schemas.openxmlformats.org/officeDocument/2006/relationships/slide" Target="slides/slide98.xml"/><Relationship Id="rId173" Type="http://schemas.openxmlformats.org/officeDocument/2006/relationships/slide" Target="slides/slide119.xml"/><Relationship Id="rId194" Type="http://schemas.openxmlformats.org/officeDocument/2006/relationships/slide" Target="slides/slide140.xml"/><Relationship Id="rId208" Type="http://schemas.openxmlformats.org/officeDocument/2006/relationships/slide" Target="slides/slide154.xml"/><Relationship Id="rId229" Type="http://schemas.openxmlformats.org/officeDocument/2006/relationships/slide" Target="slides/slide175.xml"/><Relationship Id="rId240" Type="http://schemas.openxmlformats.org/officeDocument/2006/relationships/slide" Target="slides/slide186.xml"/><Relationship Id="rId261" Type="http://schemas.openxmlformats.org/officeDocument/2006/relationships/slide" Target="slides/slide207.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2.xml"/><Relationship Id="rId77" Type="http://schemas.openxmlformats.org/officeDocument/2006/relationships/slide" Target="slides/slide23.xml"/><Relationship Id="rId100" Type="http://schemas.openxmlformats.org/officeDocument/2006/relationships/slide" Target="slides/slide46.xml"/><Relationship Id="rId282" Type="http://schemas.openxmlformats.org/officeDocument/2006/relationships/slide" Target="slides/slide228.xml"/><Relationship Id="rId317" Type="http://schemas.openxmlformats.org/officeDocument/2006/relationships/slide" Target="slides/slide263.xml"/><Relationship Id="rId8" Type="http://schemas.openxmlformats.org/officeDocument/2006/relationships/slideMaster" Target="slideMasters/slideMaster8.xml"/><Relationship Id="rId98" Type="http://schemas.openxmlformats.org/officeDocument/2006/relationships/slide" Target="slides/slide44.xml"/><Relationship Id="rId121" Type="http://schemas.openxmlformats.org/officeDocument/2006/relationships/slide" Target="slides/slide67.xml"/><Relationship Id="rId142" Type="http://schemas.openxmlformats.org/officeDocument/2006/relationships/slide" Target="slides/slide88.xml"/><Relationship Id="rId163" Type="http://schemas.openxmlformats.org/officeDocument/2006/relationships/slide" Target="slides/slide109.xml"/><Relationship Id="rId184" Type="http://schemas.openxmlformats.org/officeDocument/2006/relationships/slide" Target="slides/slide130.xml"/><Relationship Id="rId219" Type="http://schemas.openxmlformats.org/officeDocument/2006/relationships/slide" Target="slides/slide165.xml"/><Relationship Id="rId230" Type="http://schemas.openxmlformats.org/officeDocument/2006/relationships/slide" Target="slides/slide176.xml"/><Relationship Id="rId251" Type="http://schemas.openxmlformats.org/officeDocument/2006/relationships/slide" Target="slides/slide197.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3.xml"/><Relationship Id="rId272" Type="http://schemas.openxmlformats.org/officeDocument/2006/relationships/slide" Target="slides/slide218.xml"/><Relationship Id="rId293" Type="http://schemas.openxmlformats.org/officeDocument/2006/relationships/slide" Target="slides/slide239.xml"/><Relationship Id="rId307" Type="http://schemas.openxmlformats.org/officeDocument/2006/relationships/slide" Target="slides/slide253.xml"/><Relationship Id="rId328" Type="http://schemas.openxmlformats.org/officeDocument/2006/relationships/tableStyles" Target="tableStyles.xml"/><Relationship Id="rId88" Type="http://schemas.openxmlformats.org/officeDocument/2006/relationships/slide" Target="slides/slide34.xml"/><Relationship Id="rId111" Type="http://schemas.openxmlformats.org/officeDocument/2006/relationships/slide" Target="slides/slide57.xml"/><Relationship Id="rId132" Type="http://schemas.openxmlformats.org/officeDocument/2006/relationships/slide" Target="slides/slide78.xml"/><Relationship Id="rId153" Type="http://schemas.openxmlformats.org/officeDocument/2006/relationships/slide" Target="slides/slide99.xml"/><Relationship Id="rId174" Type="http://schemas.openxmlformats.org/officeDocument/2006/relationships/slide" Target="slides/slide120.xml"/><Relationship Id="rId195" Type="http://schemas.openxmlformats.org/officeDocument/2006/relationships/slide" Target="slides/slide141.xml"/><Relationship Id="rId209" Type="http://schemas.openxmlformats.org/officeDocument/2006/relationships/slide" Target="slides/slide155.xml"/><Relationship Id="rId220" Type="http://schemas.openxmlformats.org/officeDocument/2006/relationships/slide" Target="slides/slide166.xml"/><Relationship Id="rId241" Type="http://schemas.openxmlformats.org/officeDocument/2006/relationships/slide" Target="slides/slide187.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3.xml"/><Relationship Id="rId262" Type="http://schemas.openxmlformats.org/officeDocument/2006/relationships/slide" Target="slides/slide208.xml"/><Relationship Id="rId283" Type="http://schemas.openxmlformats.org/officeDocument/2006/relationships/slide" Target="slides/slide229.xml"/><Relationship Id="rId318" Type="http://schemas.openxmlformats.org/officeDocument/2006/relationships/slide" Target="slides/slide264.xml"/><Relationship Id="rId78" Type="http://schemas.openxmlformats.org/officeDocument/2006/relationships/slide" Target="slides/slide24.xml"/><Relationship Id="rId99" Type="http://schemas.openxmlformats.org/officeDocument/2006/relationships/slide" Target="slides/slide45.xml"/><Relationship Id="rId101" Type="http://schemas.openxmlformats.org/officeDocument/2006/relationships/slide" Target="slides/slide47.xml"/><Relationship Id="rId122" Type="http://schemas.openxmlformats.org/officeDocument/2006/relationships/slide" Target="slides/slide68.xml"/><Relationship Id="rId143" Type="http://schemas.openxmlformats.org/officeDocument/2006/relationships/slide" Target="slides/slide89.xml"/><Relationship Id="rId164" Type="http://schemas.openxmlformats.org/officeDocument/2006/relationships/slide" Target="slides/slide110.xml"/><Relationship Id="rId185" Type="http://schemas.openxmlformats.org/officeDocument/2006/relationships/slide" Target="slides/slide131.xml"/><Relationship Id="rId9" Type="http://schemas.openxmlformats.org/officeDocument/2006/relationships/slideMaster" Target="slideMasters/slideMaster9.xml"/><Relationship Id="rId210" Type="http://schemas.openxmlformats.org/officeDocument/2006/relationships/slide" Target="slides/slide156.xml"/><Relationship Id="rId26" Type="http://schemas.openxmlformats.org/officeDocument/2006/relationships/slideMaster" Target="slideMasters/slideMaster26.xml"/><Relationship Id="rId231" Type="http://schemas.openxmlformats.org/officeDocument/2006/relationships/slide" Target="slides/slide177.xml"/><Relationship Id="rId252" Type="http://schemas.openxmlformats.org/officeDocument/2006/relationships/slide" Target="slides/slide198.xml"/><Relationship Id="rId273" Type="http://schemas.openxmlformats.org/officeDocument/2006/relationships/slide" Target="slides/slide219.xml"/><Relationship Id="rId294" Type="http://schemas.openxmlformats.org/officeDocument/2006/relationships/slide" Target="slides/slide240.xml"/><Relationship Id="rId308" Type="http://schemas.openxmlformats.org/officeDocument/2006/relationships/slide" Target="slides/slide254.xml"/><Relationship Id="rId47" Type="http://schemas.openxmlformats.org/officeDocument/2006/relationships/slideMaster" Target="slideMasters/slideMaster47.xml"/><Relationship Id="rId68" Type="http://schemas.openxmlformats.org/officeDocument/2006/relationships/slide" Target="slides/slide14.xml"/><Relationship Id="rId89" Type="http://schemas.openxmlformats.org/officeDocument/2006/relationships/slide" Target="slides/slide35.xml"/><Relationship Id="rId112" Type="http://schemas.openxmlformats.org/officeDocument/2006/relationships/slide" Target="slides/slide58.xml"/><Relationship Id="rId133" Type="http://schemas.openxmlformats.org/officeDocument/2006/relationships/slide" Target="slides/slide79.xml"/><Relationship Id="rId154" Type="http://schemas.openxmlformats.org/officeDocument/2006/relationships/slide" Target="slides/slide100.xml"/><Relationship Id="rId175" Type="http://schemas.openxmlformats.org/officeDocument/2006/relationships/slide" Target="slides/slide121.xml"/><Relationship Id="rId196" Type="http://schemas.openxmlformats.org/officeDocument/2006/relationships/slide" Target="slides/slide142.xml"/><Relationship Id="rId200" Type="http://schemas.openxmlformats.org/officeDocument/2006/relationships/slide" Target="slides/slide146.xml"/><Relationship Id="rId16" Type="http://schemas.openxmlformats.org/officeDocument/2006/relationships/slideMaster" Target="slideMasters/slideMaster16.xml"/><Relationship Id="rId221" Type="http://schemas.openxmlformats.org/officeDocument/2006/relationships/slide" Target="slides/slide167.xml"/><Relationship Id="rId242" Type="http://schemas.openxmlformats.org/officeDocument/2006/relationships/slide" Target="slides/slide188.xml"/><Relationship Id="rId263" Type="http://schemas.openxmlformats.org/officeDocument/2006/relationships/slide" Target="slides/slide209.xml"/><Relationship Id="rId284" Type="http://schemas.openxmlformats.org/officeDocument/2006/relationships/slide" Target="slides/slide230.xml"/><Relationship Id="rId319" Type="http://schemas.openxmlformats.org/officeDocument/2006/relationships/slide" Target="slides/slide265.xml"/><Relationship Id="rId37" Type="http://schemas.openxmlformats.org/officeDocument/2006/relationships/slideMaster" Target="slideMasters/slideMaster37.xml"/><Relationship Id="rId58" Type="http://schemas.openxmlformats.org/officeDocument/2006/relationships/slide" Target="slides/slide4.xml"/><Relationship Id="rId79" Type="http://schemas.openxmlformats.org/officeDocument/2006/relationships/slide" Target="slides/slide25.xml"/><Relationship Id="rId102" Type="http://schemas.openxmlformats.org/officeDocument/2006/relationships/slide" Target="slides/slide48.xml"/><Relationship Id="rId123" Type="http://schemas.openxmlformats.org/officeDocument/2006/relationships/slide" Target="slides/slide69.xml"/><Relationship Id="rId144" Type="http://schemas.openxmlformats.org/officeDocument/2006/relationships/slide" Target="slides/slide90.xml"/><Relationship Id="rId90" Type="http://schemas.openxmlformats.org/officeDocument/2006/relationships/slide" Target="slides/slide36.xml"/><Relationship Id="rId165" Type="http://schemas.openxmlformats.org/officeDocument/2006/relationships/slide" Target="slides/slide111.xml"/><Relationship Id="rId186" Type="http://schemas.openxmlformats.org/officeDocument/2006/relationships/slide" Target="slides/slide132.xml"/><Relationship Id="rId211" Type="http://schemas.openxmlformats.org/officeDocument/2006/relationships/slide" Target="slides/slide157.xml"/><Relationship Id="rId232" Type="http://schemas.openxmlformats.org/officeDocument/2006/relationships/slide" Target="slides/slide178.xml"/><Relationship Id="rId253" Type="http://schemas.openxmlformats.org/officeDocument/2006/relationships/slide" Target="slides/slide199.xml"/><Relationship Id="rId274" Type="http://schemas.openxmlformats.org/officeDocument/2006/relationships/slide" Target="slides/slide220.xml"/><Relationship Id="rId295" Type="http://schemas.openxmlformats.org/officeDocument/2006/relationships/slide" Target="slides/slide241.xml"/><Relationship Id="rId309" Type="http://schemas.openxmlformats.org/officeDocument/2006/relationships/slide" Target="slides/slide255.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5.xml"/><Relationship Id="rId113" Type="http://schemas.openxmlformats.org/officeDocument/2006/relationships/slide" Target="slides/slide59.xml"/><Relationship Id="rId134" Type="http://schemas.openxmlformats.org/officeDocument/2006/relationships/slide" Target="slides/slide80.xml"/><Relationship Id="rId320" Type="http://schemas.openxmlformats.org/officeDocument/2006/relationships/slide" Target="slides/slide266.xml"/><Relationship Id="rId80" Type="http://schemas.openxmlformats.org/officeDocument/2006/relationships/slide" Target="slides/slide26.xml"/><Relationship Id="rId155" Type="http://schemas.openxmlformats.org/officeDocument/2006/relationships/slide" Target="slides/slide101.xml"/><Relationship Id="rId176" Type="http://schemas.openxmlformats.org/officeDocument/2006/relationships/slide" Target="slides/slide122.xml"/><Relationship Id="rId197" Type="http://schemas.openxmlformats.org/officeDocument/2006/relationships/slide" Target="slides/slide143.xml"/><Relationship Id="rId201" Type="http://schemas.openxmlformats.org/officeDocument/2006/relationships/slide" Target="slides/slide147.xml"/><Relationship Id="rId222" Type="http://schemas.openxmlformats.org/officeDocument/2006/relationships/slide" Target="slides/slide168.xml"/><Relationship Id="rId243" Type="http://schemas.openxmlformats.org/officeDocument/2006/relationships/slide" Target="slides/slide189.xml"/><Relationship Id="rId264" Type="http://schemas.openxmlformats.org/officeDocument/2006/relationships/slide" Target="slides/slide210.xml"/><Relationship Id="rId285" Type="http://schemas.openxmlformats.org/officeDocument/2006/relationships/slide" Target="slides/slide231.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5.xml"/><Relationship Id="rId103" Type="http://schemas.openxmlformats.org/officeDocument/2006/relationships/slide" Target="slides/slide49.xml"/><Relationship Id="rId124" Type="http://schemas.openxmlformats.org/officeDocument/2006/relationships/slide" Target="slides/slide70.xml"/><Relationship Id="rId310" Type="http://schemas.openxmlformats.org/officeDocument/2006/relationships/slide" Target="slides/slide256.xml"/><Relationship Id="rId70" Type="http://schemas.openxmlformats.org/officeDocument/2006/relationships/slide" Target="slides/slide16.xml"/><Relationship Id="rId91" Type="http://schemas.openxmlformats.org/officeDocument/2006/relationships/slide" Target="slides/slide37.xml"/><Relationship Id="rId145" Type="http://schemas.openxmlformats.org/officeDocument/2006/relationships/slide" Target="slides/slide91.xml"/><Relationship Id="rId166" Type="http://schemas.openxmlformats.org/officeDocument/2006/relationships/slide" Target="slides/slide112.xml"/><Relationship Id="rId187" Type="http://schemas.openxmlformats.org/officeDocument/2006/relationships/slide" Target="slides/slide133.xml"/><Relationship Id="rId1" Type="http://schemas.openxmlformats.org/officeDocument/2006/relationships/slideMaster" Target="slideMasters/slideMaster1.xml"/><Relationship Id="rId212" Type="http://schemas.openxmlformats.org/officeDocument/2006/relationships/slide" Target="slides/slide158.xml"/><Relationship Id="rId233" Type="http://schemas.openxmlformats.org/officeDocument/2006/relationships/slide" Target="slides/slide179.xml"/><Relationship Id="rId254" Type="http://schemas.openxmlformats.org/officeDocument/2006/relationships/slide" Target="slides/slide200.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60.xml"/><Relationship Id="rId275" Type="http://schemas.openxmlformats.org/officeDocument/2006/relationships/slide" Target="slides/slide221.xml"/><Relationship Id="rId296" Type="http://schemas.openxmlformats.org/officeDocument/2006/relationships/slide" Target="slides/slide242.xml"/><Relationship Id="rId300" Type="http://schemas.openxmlformats.org/officeDocument/2006/relationships/slide" Target="slides/slide246.xml"/><Relationship Id="rId60" Type="http://schemas.openxmlformats.org/officeDocument/2006/relationships/slide" Target="slides/slide6.xml"/><Relationship Id="rId81" Type="http://schemas.openxmlformats.org/officeDocument/2006/relationships/slide" Target="slides/slide27.xml"/><Relationship Id="rId135" Type="http://schemas.openxmlformats.org/officeDocument/2006/relationships/slide" Target="slides/slide81.xml"/><Relationship Id="rId156" Type="http://schemas.openxmlformats.org/officeDocument/2006/relationships/slide" Target="slides/slide102.xml"/><Relationship Id="rId177" Type="http://schemas.openxmlformats.org/officeDocument/2006/relationships/slide" Target="slides/slide123.xml"/><Relationship Id="rId198" Type="http://schemas.openxmlformats.org/officeDocument/2006/relationships/slide" Target="slides/slide144.xml"/><Relationship Id="rId321" Type="http://schemas.openxmlformats.org/officeDocument/2006/relationships/slide" Target="slides/slide267.xml"/><Relationship Id="rId202" Type="http://schemas.openxmlformats.org/officeDocument/2006/relationships/slide" Target="slides/slide148.xml"/><Relationship Id="rId223" Type="http://schemas.openxmlformats.org/officeDocument/2006/relationships/slide" Target="slides/slide169.xml"/><Relationship Id="rId244" Type="http://schemas.openxmlformats.org/officeDocument/2006/relationships/slide" Target="slides/slide190.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265" Type="http://schemas.openxmlformats.org/officeDocument/2006/relationships/slide" Target="slides/slide211.xml"/><Relationship Id="rId286" Type="http://schemas.openxmlformats.org/officeDocument/2006/relationships/slide" Target="slides/slide232.xml"/><Relationship Id="rId50" Type="http://schemas.openxmlformats.org/officeDocument/2006/relationships/slideMaster" Target="slideMasters/slideMaster50.xml"/><Relationship Id="rId104" Type="http://schemas.openxmlformats.org/officeDocument/2006/relationships/slide" Target="slides/slide50.xml"/><Relationship Id="rId125" Type="http://schemas.openxmlformats.org/officeDocument/2006/relationships/slide" Target="slides/slide71.xml"/><Relationship Id="rId146" Type="http://schemas.openxmlformats.org/officeDocument/2006/relationships/slide" Target="slides/slide92.xml"/><Relationship Id="rId167" Type="http://schemas.openxmlformats.org/officeDocument/2006/relationships/slide" Target="slides/slide113.xml"/><Relationship Id="rId188" Type="http://schemas.openxmlformats.org/officeDocument/2006/relationships/slide" Target="slides/slide134.xml"/><Relationship Id="rId311" Type="http://schemas.openxmlformats.org/officeDocument/2006/relationships/slide" Target="slides/slide257.xml"/><Relationship Id="rId71" Type="http://schemas.openxmlformats.org/officeDocument/2006/relationships/slide" Target="slides/slide17.xml"/><Relationship Id="rId92" Type="http://schemas.openxmlformats.org/officeDocument/2006/relationships/slide" Target="slides/slide38.xml"/><Relationship Id="rId213" Type="http://schemas.openxmlformats.org/officeDocument/2006/relationships/slide" Target="slides/slide159.xml"/><Relationship Id="rId234" Type="http://schemas.openxmlformats.org/officeDocument/2006/relationships/slide" Target="slides/slide180.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55" Type="http://schemas.openxmlformats.org/officeDocument/2006/relationships/slide" Target="slides/slide201.xml"/><Relationship Id="rId276" Type="http://schemas.openxmlformats.org/officeDocument/2006/relationships/slide" Target="slides/slide222.xml"/><Relationship Id="rId297" Type="http://schemas.openxmlformats.org/officeDocument/2006/relationships/slide" Target="slides/slide243.xml"/><Relationship Id="rId40" Type="http://schemas.openxmlformats.org/officeDocument/2006/relationships/slideMaster" Target="slideMasters/slideMaster40.xml"/><Relationship Id="rId115" Type="http://schemas.openxmlformats.org/officeDocument/2006/relationships/slide" Target="slides/slide61.xml"/><Relationship Id="rId136" Type="http://schemas.openxmlformats.org/officeDocument/2006/relationships/slide" Target="slides/slide82.xml"/><Relationship Id="rId157" Type="http://schemas.openxmlformats.org/officeDocument/2006/relationships/slide" Target="slides/slide103.xml"/><Relationship Id="rId178" Type="http://schemas.openxmlformats.org/officeDocument/2006/relationships/slide" Target="slides/slide124.xml"/><Relationship Id="rId301" Type="http://schemas.openxmlformats.org/officeDocument/2006/relationships/slide" Target="slides/slide247.xml"/><Relationship Id="rId322" Type="http://schemas.openxmlformats.org/officeDocument/2006/relationships/slide" Target="slides/slide268.xml"/><Relationship Id="rId61" Type="http://schemas.openxmlformats.org/officeDocument/2006/relationships/slide" Target="slides/slide7.xml"/><Relationship Id="rId82" Type="http://schemas.openxmlformats.org/officeDocument/2006/relationships/slide" Target="slides/slide28.xml"/><Relationship Id="rId199" Type="http://schemas.openxmlformats.org/officeDocument/2006/relationships/slide" Target="slides/slide145.xml"/><Relationship Id="rId203" Type="http://schemas.openxmlformats.org/officeDocument/2006/relationships/slide" Target="slides/slide149.xml"/><Relationship Id="rId19" Type="http://schemas.openxmlformats.org/officeDocument/2006/relationships/slideMaster" Target="slideMasters/slideMaster19.xml"/><Relationship Id="rId224" Type="http://schemas.openxmlformats.org/officeDocument/2006/relationships/slide" Target="slides/slide170.xml"/><Relationship Id="rId245" Type="http://schemas.openxmlformats.org/officeDocument/2006/relationships/slide" Target="slides/slide191.xml"/><Relationship Id="rId266" Type="http://schemas.openxmlformats.org/officeDocument/2006/relationships/slide" Target="slides/slide212.xml"/><Relationship Id="rId287" Type="http://schemas.openxmlformats.org/officeDocument/2006/relationships/slide" Target="slides/slide233.xml"/><Relationship Id="rId30" Type="http://schemas.openxmlformats.org/officeDocument/2006/relationships/slideMaster" Target="slideMasters/slideMaster30.xml"/><Relationship Id="rId105" Type="http://schemas.openxmlformats.org/officeDocument/2006/relationships/slide" Target="slides/slide51.xml"/><Relationship Id="rId126" Type="http://schemas.openxmlformats.org/officeDocument/2006/relationships/slide" Target="slides/slide72.xml"/><Relationship Id="rId147" Type="http://schemas.openxmlformats.org/officeDocument/2006/relationships/slide" Target="slides/slide93.xml"/><Relationship Id="rId168" Type="http://schemas.openxmlformats.org/officeDocument/2006/relationships/slide" Target="slides/slide114.xml"/><Relationship Id="rId312" Type="http://schemas.openxmlformats.org/officeDocument/2006/relationships/slide" Target="slides/slide258.xml"/><Relationship Id="rId51" Type="http://schemas.openxmlformats.org/officeDocument/2006/relationships/slideMaster" Target="slideMasters/slideMaster51.xml"/><Relationship Id="rId72" Type="http://schemas.openxmlformats.org/officeDocument/2006/relationships/slide" Target="slides/slide18.xml"/><Relationship Id="rId93" Type="http://schemas.openxmlformats.org/officeDocument/2006/relationships/slide" Target="slides/slide39.xml"/><Relationship Id="rId189" Type="http://schemas.openxmlformats.org/officeDocument/2006/relationships/slide" Target="slides/slide135.xml"/><Relationship Id="rId3" Type="http://schemas.openxmlformats.org/officeDocument/2006/relationships/slideMaster" Target="slideMasters/slideMaster3.xml"/><Relationship Id="rId214" Type="http://schemas.openxmlformats.org/officeDocument/2006/relationships/slide" Target="slides/slide160.xml"/><Relationship Id="rId235" Type="http://schemas.openxmlformats.org/officeDocument/2006/relationships/slide" Target="slides/slide181.xml"/><Relationship Id="rId256" Type="http://schemas.openxmlformats.org/officeDocument/2006/relationships/slide" Target="slides/slide202.xml"/><Relationship Id="rId277" Type="http://schemas.openxmlformats.org/officeDocument/2006/relationships/slide" Target="slides/slide223.xml"/><Relationship Id="rId298" Type="http://schemas.openxmlformats.org/officeDocument/2006/relationships/slide" Target="slides/slide244.xml"/><Relationship Id="rId116" Type="http://schemas.openxmlformats.org/officeDocument/2006/relationships/slide" Target="slides/slide62.xml"/><Relationship Id="rId137" Type="http://schemas.openxmlformats.org/officeDocument/2006/relationships/slide" Target="slides/slide83.xml"/><Relationship Id="rId158" Type="http://schemas.openxmlformats.org/officeDocument/2006/relationships/slide" Target="slides/slide104.xml"/><Relationship Id="rId302" Type="http://schemas.openxmlformats.org/officeDocument/2006/relationships/slide" Target="slides/slide248.xml"/><Relationship Id="rId323" Type="http://schemas.openxmlformats.org/officeDocument/2006/relationships/slide" Target="slides/slide269.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8.xml"/><Relationship Id="rId83" Type="http://schemas.openxmlformats.org/officeDocument/2006/relationships/slide" Target="slides/slide29.xml"/><Relationship Id="rId179" Type="http://schemas.openxmlformats.org/officeDocument/2006/relationships/slide" Target="slides/slide125.xml"/><Relationship Id="rId190" Type="http://schemas.openxmlformats.org/officeDocument/2006/relationships/slide" Target="slides/slide136.xml"/><Relationship Id="rId204" Type="http://schemas.openxmlformats.org/officeDocument/2006/relationships/slide" Target="slides/slide150.xml"/><Relationship Id="rId225" Type="http://schemas.openxmlformats.org/officeDocument/2006/relationships/slide" Target="slides/slide171.xml"/><Relationship Id="rId246" Type="http://schemas.openxmlformats.org/officeDocument/2006/relationships/slide" Target="slides/slide192.xml"/><Relationship Id="rId267" Type="http://schemas.openxmlformats.org/officeDocument/2006/relationships/slide" Target="slides/slide213.xml"/><Relationship Id="rId288" Type="http://schemas.openxmlformats.org/officeDocument/2006/relationships/slide" Target="slides/slide234.xml"/><Relationship Id="rId106" Type="http://schemas.openxmlformats.org/officeDocument/2006/relationships/slide" Target="slides/slide52.xml"/><Relationship Id="rId127" Type="http://schemas.openxmlformats.org/officeDocument/2006/relationships/slide" Target="slides/slide73.xml"/><Relationship Id="rId313" Type="http://schemas.openxmlformats.org/officeDocument/2006/relationships/slide" Target="slides/slide25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9.xml"/><Relationship Id="rId94" Type="http://schemas.openxmlformats.org/officeDocument/2006/relationships/slide" Target="slides/slide40.xml"/><Relationship Id="rId148" Type="http://schemas.openxmlformats.org/officeDocument/2006/relationships/slide" Target="slides/slide94.xml"/><Relationship Id="rId169" Type="http://schemas.openxmlformats.org/officeDocument/2006/relationships/slide" Target="slides/slide115.xml"/><Relationship Id="rId4" Type="http://schemas.openxmlformats.org/officeDocument/2006/relationships/slideMaster" Target="slideMasters/slideMaster4.xml"/><Relationship Id="rId180" Type="http://schemas.openxmlformats.org/officeDocument/2006/relationships/slide" Target="slides/slide126.xml"/><Relationship Id="rId215" Type="http://schemas.openxmlformats.org/officeDocument/2006/relationships/slide" Target="slides/slide161.xml"/><Relationship Id="rId236" Type="http://schemas.openxmlformats.org/officeDocument/2006/relationships/slide" Target="slides/slide182.xml"/><Relationship Id="rId257" Type="http://schemas.openxmlformats.org/officeDocument/2006/relationships/slide" Target="slides/slide203.xml"/><Relationship Id="rId278" Type="http://schemas.openxmlformats.org/officeDocument/2006/relationships/slide" Target="slides/slide224.xml"/><Relationship Id="rId303" Type="http://schemas.openxmlformats.org/officeDocument/2006/relationships/slide" Target="slides/slide249.xml"/><Relationship Id="rId42" Type="http://schemas.openxmlformats.org/officeDocument/2006/relationships/slideMaster" Target="slideMasters/slideMaster42.xml"/><Relationship Id="rId84" Type="http://schemas.openxmlformats.org/officeDocument/2006/relationships/slide" Target="slides/slide30.xml"/><Relationship Id="rId138" Type="http://schemas.openxmlformats.org/officeDocument/2006/relationships/slide" Target="slides/slide84.xml"/><Relationship Id="rId191" Type="http://schemas.openxmlformats.org/officeDocument/2006/relationships/slide" Target="slides/slide137.xml"/><Relationship Id="rId205" Type="http://schemas.openxmlformats.org/officeDocument/2006/relationships/slide" Target="slides/slide151.xml"/><Relationship Id="rId247" Type="http://schemas.openxmlformats.org/officeDocument/2006/relationships/slide" Target="slides/slide193.xml"/><Relationship Id="rId107" Type="http://schemas.openxmlformats.org/officeDocument/2006/relationships/slide" Target="slides/slide53.xml"/><Relationship Id="rId289" Type="http://schemas.openxmlformats.org/officeDocument/2006/relationships/slide" Target="slides/slide235.xml"/><Relationship Id="rId11" Type="http://schemas.openxmlformats.org/officeDocument/2006/relationships/slideMaster" Target="slideMasters/slideMaster11.xml"/><Relationship Id="rId53" Type="http://schemas.openxmlformats.org/officeDocument/2006/relationships/slideMaster" Target="slideMasters/slideMaster53.xml"/><Relationship Id="rId149" Type="http://schemas.openxmlformats.org/officeDocument/2006/relationships/slide" Target="slides/slide95.xml"/><Relationship Id="rId314" Type="http://schemas.openxmlformats.org/officeDocument/2006/relationships/slide" Target="slides/slide260.xml"/><Relationship Id="rId95" Type="http://schemas.openxmlformats.org/officeDocument/2006/relationships/slide" Target="slides/slide41.xml"/><Relationship Id="rId160" Type="http://schemas.openxmlformats.org/officeDocument/2006/relationships/slide" Target="slides/slide106.xml"/><Relationship Id="rId216" Type="http://schemas.openxmlformats.org/officeDocument/2006/relationships/slide" Target="slides/slide162.xml"/><Relationship Id="rId258" Type="http://schemas.openxmlformats.org/officeDocument/2006/relationships/slide" Target="slides/slide204.xml"/><Relationship Id="rId22" Type="http://schemas.openxmlformats.org/officeDocument/2006/relationships/slideMaster" Target="slideMasters/slideMaster22.xml"/><Relationship Id="rId64" Type="http://schemas.openxmlformats.org/officeDocument/2006/relationships/slide" Target="slides/slide10.xml"/><Relationship Id="rId118" Type="http://schemas.openxmlformats.org/officeDocument/2006/relationships/slide" Target="slides/slide64.xml"/><Relationship Id="rId325" Type="http://schemas.openxmlformats.org/officeDocument/2006/relationships/presProps" Target="presProps.xml"/><Relationship Id="rId171" Type="http://schemas.openxmlformats.org/officeDocument/2006/relationships/slide" Target="slides/slide117.xml"/><Relationship Id="rId227" Type="http://schemas.openxmlformats.org/officeDocument/2006/relationships/slide" Target="slides/slide173.xml"/><Relationship Id="rId269" Type="http://schemas.openxmlformats.org/officeDocument/2006/relationships/slide" Target="slides/slide215.xml"/><Relationship Id="rId33" Type="http://schemas.openxmlformats.org/officeDocument/2006/relationships/slideMaster" Target="slideMasters/slideMaster33.xml"/><Relationship Id="rId129" Type="http://schemas.openxmlformats.org/officeDocument/2006/relationships/slide" Target="slides/slide75.xml"/><Relationship Id="rId280" Type="http://schemas.openxmlformats.org/officeDocument/2006/relationships/slide" Target="slides/slide226.xml"/><Relationship Id="rId75" Type="http://schemas.openxmlformats.org/officeDocument/2006/relationships/slide" Target="slides/slide21.xml"/><Relationship Id="rId140" Type="http://schemas.openxmlformats.org/officeDocument/2006/relationships/slide" Target="slides/slide86.xml"/><Relationship Id="rId182" Type="http://schemas.openxmlformats.org/officeDocument/2006/relationships/slide" Target="slides/slide128.xml"/><Relationship Id="rId6" Type="http://schemas.openxmlformats.org/officeDocument/2006/relationships/slideMaster" Target="slideMasters/slideMaster6.xml"/><Relationship Id="rId238" Type="http://schemas.openxmlformats.org/officeDocument/2006/relationships/slide" Target="slides/slide184.xml"/><Relationship Id="rId291" Type="http://schemas.openxmlformats.org/officeDocument/2006/relationships/slide" Target="slides/slide237.xml"/><Relationship Id="rId305" Type="http://schemas.openxmlformats.org/officeDocument/2006/relationships/slide" Target="slides/slide251.xml"/><Relationship Id="rId44" Type="http://schemas.openxmlformats.org/officeDocument/2006/relationships/slideMaster" Target="slideMasters/slideMaster44.xml"/><Relationship Id="rId86" Type="http://schemas.openxmlformats.org/officeDocument/2006/relationships/slide" Target="slides/slide32.xml"/><Relationship Id="rId151" Type="http://schemas.openxmlformats.org/officeDocument/2006/relationships/slide" Target="slides/slide97.xml"/><Relationship Id="rId193" Type="http://schemas.openxmlformats.org/officeDocument/2006/relationships/slide" Target="slides/slide139.xml"/><Relationship Id="rId207" Type="http://schemas.openxmlformats.org/officeDocument/2006/relationships/slide" Target="slides/slide153.xml"/><Relationship Id="rId249" Type="http://schemas.openxmlformats.org/officeDocument/2006/relationships/slide" Target="slides/slide195.xml"/><Relationship Id="rId13" Type="http://schemas.openxmlformats.org/officeDocument/2006/relationships/slideMaster" Target="slideMasters/slideMaster13.xml"/><Relationship Id="rId109" Type="http://schemas.openxmlformats.org/officeDocument/2006/relationships/slide" Target="slides/slide55.xml"/><Relationship Id="rId260" Type="http://schemas.openxmlformats.org/officeDocument/2006/relationships/slide" Target="slides/slide206.xml"/><Relationship Id="rId316" Type="http://schemas.openxmlformats.org/officeDocument/2006/relationships/slide" Target="slides/slide262.xml"/><Relationship Id="rId55" Type="http://schemas.openxmlformats.org/officeDocument/2006/relationships/slide" Target="slides/slide1.xml"/><Relationship Id="rId97" Type="http://schemas.openxmlformats.org/officeDocument/2006/relationships/slide" Target="slides/slide43.xml"/><Relationship Id="rId120" Type="http://schemas.openxmlformats.org/officeDocument/2006/relationships/slide" Target="slides/slide6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200">
                <a:latin typeface="26" charset="0"/>
              </a:defRPr>
            </a:lvl1pPr>
          </a:lstStyle>
          <a:p>
            <a:pPr>
              <a:defRPr/>
            </a:pPr>
            <a:endParaRPr lang="en-US"/>
          </a:p>
        </p:txBody>
      </p:sp>
      <p:sp>
        <p:nvSpPr>
          <p:cNvPr id="1331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26" charset="0"/>
                <a:ea typeface="+mn-ea"/>
                <a:cs typeface="+mn-cs"/>
              </a:defRPr>
            </a:lvl1pPr>
          </a:lstStyle>
          <a:p>
            <a:pPr>
              <a:defRPr/>
            </a:pPr>
            <a:endParaRPr lang="en-US"/>
          </a:p>
        </p:txBody>
      </p:sp>
      <p:sp>
        <p:nvSpPr>
          <p:cNvPr id="52838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331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331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26" charset="0"/>
                <a:ea typeface="+mn-ea"/>
                <a:cs typeface="+mn-cs"/>
              </a:defRPr>
            </a:lvl1pPr>
          </a:lstStyle>
          <a:p>
            <a:pPr>
              <a:defRPr/>
            </a:pPr>
            <a:endParaRPr lang="en-US"/>
          </a:p>
        </p:txBody>
      </p:sp>
      <p:sp>
        <p:nvSpPr>
          <p:cNvPr id="1331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26" charset="0"/>
              </a:defRPr>
            </a:lvl1pPr>
          </a:lstStyle>
          <a:p>
            <a:pPr>
              <a:defRPr/>
            </a:pPr>
            <a:fld id="{8ED97B86-AA59-0446-AAE9-F7F57111AA7D}" type="slidenum">
              <a:rPr lang="en-US"/>
              <a:pPr>
                <a:defRPr/>
              </a:pPr>
              <a:t>‹#›</a:t>
            </a:fld>
            <a:endParaRPr lang="en-US"/>
          </a:p>
        </p:txBody>
      </p:sp>
    </p:spTree>
    <p:extLst>
      <p:ext uri="{BB962C8B-B14F-4D97-AF65-F5344CB8AC3E}">
        <p14:creationId xmlns:p14="http://schemas.microsoft.com/office/powerpoint/2010/main" val="254889208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26"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26" charset="0"/>
        <a:ea typeface="ＭＳ Ｐゴシック" pitchFamily="-105" charset="-128"/>
        <a:cs typeface="+mn-cs"/>
      </a:defRPr>
    </a:lvl2pPr>
    <a:lvl3pPr marL="914400" algn="l" rtl="0" eaLnBrk="0" fontAlgn="base" hangingPunct="0">
      <a:spcBef>
        <a:spcPct val="30000"/>
      </a:spcBef>
      <a:spcAft>
        <a:spcPct val="0"/>
      </a:spcAft>
      <a:defRPr sz="1200" kern="1200">
        <a:solidFill>
          <a:schemeClr val="tx1"/>
        </a:solidFill>
        <a:latin typeface="26" charset="0"/>
        <a:ea typeface="ＭＳ Ｐゴシック" pitchFamily="-105" charset="-128"/>
        <a:cs typeface="+mn-cs"/>
      </a:defRPr>
    </a:lvl3pPr>
    <a:lvl4pPr marL="1371600" algn="l" rtl="0" eaLnBrk="0" fontAlgn="base" hangingPunct="0">
      <a:spcBef>
        <a:spcPct val="30000"/>
      </a:spcBef>
      <a:spcAft>
        <a:spcPct val="0"/>
      </a:spcAft>
      <a:defRPr sz="1200" kern="1200">
        <a:solidFill>
          <a:schemeClr val="tx1"/>
        </a:solidFill>
        <a:latin typeface="26" charset="0"/>
        <a:ea typeface="ＭＳ Ｐゴシック" pitchFamily="-105" charset="-128"/>
        <a:cs typeface="+mn-cs"/>
      </a:defRPr>
    </a:lvl4pPr>
    <a:lvl5pPr marL="1828800" algn="l" rtl="0" eaLnBrk="0" fontAlgn="base" hangingPunct="0">
      <a:spcBef>
        <a:spcPct val="30000"/>
      </a:spcBef>
      <a:spcAft>
        <a:spcPct val="0"/>
      </a:spcAft>
      <a:defRPr sz="1200" kern="1200">
        <a:solidFill>
          <a:schemeClr val="tx1"/>
        </a:solidFill>
        <a:latin typeface="26" charset="0"/>
        <a:ea typeface="ＭＳ Ｐゴシック" pitchFamily="-105"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3" Type="http://schemas.openxmlformats.org/officeDocument/2006/relationships/hyperlink" Target="http://www.garydfoster.com/" TargetMode="External"/><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5902968-674F-F742-B488-BAAD128B225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30434"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Translators—look under the image over above!</a:t>
            </a:r>
          </a:p>
          <a:p>
            <a:pPr>
              <a:defRPr/>
            </a:pPr>
            <a:endParaRPr lang="en-US" dirty="0">
              <a:latin typeface="+mn-lt"/>
              <a:ea typeface="+mn-ea"/>
              <a:cs typeface="+mn-cs"/>
            </a:endParaRPr>
          </a:p>
          <a:p>
            <a:pPr>
              <a:defRPr/>
            </a:pPr>
            <a:r>
              <a:rPr lang="en-US" dirty="0">
                <a:latin typeface="+mn-lt"/>
                <a:ea typeface="+mn-ea"/>
                <a:cs typeface="+mn-cs"/>
              </a:rPr>
              <a:t>What is the best apologetic for Jesus in an anti-God world?</a:t>
            </a:r>
            <a:r>
              <a:rPr lang="en-SG" dirty="0"/>
              <a:t> </a:t>
            </a:r>
          </a:p>
          <a:p>
            <a:pPr>
              <a:defRPr/>
            </a:pPr>
            <a:endParaRPr lang="en-SG" dirty="0"/>
          </a:p>
          <a:p>
            <a:pPr>
              <a:defRPr/>
            </a:pPr>
            <a:r>
              <a:rPr lang="en-SG" dirty="0"/>
              <a:t>That is the question that I have been asked to address in this seminar called "Engaging the Atheists."</a:t>
            </a:r>
          </a:p>
          <a:p>
            <a:pPr>
              <a:defRPr/>
            </a:pPr>
            <a:endParaRPr lang="en-SG" dirty="0"/>
          </a:p>
          <a:p>
            <a:pPr>
              <a:defRPr/>
            </a:pPr>
            <a:r>
              <a:rPr lang="en-SG" dirty="0"/>
              <a:t>So what advice would you give me in facilitating a seminar like this?  How do you address atheists?</a:t>
            </a:r>
          </a:p>
          <a:p>
            <a:pPr>
              <a:defRPr/>
            </a:pPr>
            <a:endParaRPr lang="en-SG" dirty="0"/>
          </a:p>
          <a:p>
            <a:pPr>
              <a:defRPr/>
            </a:pPr>
            <a:r>
              <a:rPr lang="en-SG" dirty="0"/>
              <a:t>Should we focus on proving the existence of God?</a:t>
            </a:r>
          </a:p>
          <a:p>
            <a:pPr>
              <a:defRPr/>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1E2D47E-F194-1347-8F24-600EF69841A6}" type="slidenum">
              <a:rPr lang="en-GB" sz="1200">
                <a:solidFill>
                  <a:srgbClr val="FFFFFF"/>
                </a:solidFill>
                <a:latin typeface="Comic Sans MS" charset="0"/>
              </a:rPr>
              <a:pPr/>
              <a:t>10</a:t>
            </a:fld>
            <a:endParaRPr lang="en-GB" sz="1200">
              <a:solidFill>
                <a:srgbClr val="FFFFFF"/>
              </a:solidFill>
              <a:latin typeface="Comic Sans MS" charset="0"/>
            </a:endParaRPr>
          </a:p>
        </p:txBody>
      </p:sp>
      <p:sp>
        <p:nvSpPr>
          <p:cNvPr id="548866" name="Rectangle 1026"/>
          <p:cNvSpPr>
            <a:spLocks noGrp="1" noRot="1" noChangeAspect="1" noChangeArrowheads="1"/>
          </p:cNvSpPr>
          <p:nvPr>
            <p:ph type="sldImg"/>
          </p:nvPr>
        </p:nvSpPr>
        <p:spPr>
          <a:solidFill>
            <a:srgbClr val="FFFFFF"/>
          </a:solidFill>
          <a:ln/>
        </p:spPr>
      </p:sp>
      <p:sp>
        <p:nvSpPr>
          <p:cNvPr id="548867"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Calibri" charset="0"/>
                <a:ea typeface="ＭＳ Ｐゴシック" charset="0"/>
                <a:cs typeface="ＭＳ Ｐゴシック" charset="0"/>
              </a:rPr>
              <a:t>Another writes, "Dear Santa, All I want for Christmas is to skip church!  I</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m too old for fairy tales."  Some see the biblical story of the Fall as a fairy tale so that we don</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t want to be exposed to why God says death exists in our world.  Ironic </a:t>
            </a:r>
            <a:r>
              <a:rPr lang="en-US" dirty="0" err="1">
                <a:latin typeface="Calibri" charset="0"/>
                <a:ea typeface="ＭＳ Ｐゴシック" charset="0"/>
                <a:cs typeface="ＭＳ Ｐゴシック" charset="0"/>
              </a:rPr>
              <a:t>isn</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t?  She writes to the fairy tale Santa and says she </a:t>
            </a:r>
            <a:r>
              <a:rPr lang="en-US" dirty="0" err="1">
                <a:latin typeface="Calibri" charset="0"/>
                <a:ea typeface="ＭＳ Ｐゴシック" charset="0"/>
                <a:cs typeface="ＭＳ Ｐゴシック" charset="0"/>
              </a:rPr>
              <a:t>doesn</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t want to believe in God!</a:t>
            </a:r>
            <a:endParaRPr lang="en-US" dirty="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8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AB2E594-8155-EF41-A1C5-6128F630CB52}" type="slidenum">
              <a:rPr lang="en-US" sz="1200">
                <a:solidFill>
                  <a:srgbClr val="000000"/>
                </a:solidFill>
                <a:latin typeface="26" charset="0"/>
              </a:rPr>
              <a:pPr/>
              <a:t>100</a:t>
            </a:fld>
            <a:endParaRPr lang="en-US" sz="1200">
              <a:solidFill>
                <a:srgbClr val="000000"/>
              </a:solidFill>
              <a:latin typeface="26" charset="0"/>
            </a:endParaRPr>
          </a:p>
        </p:txBody>
      </p:sp>
      <p:sp>
        <p:nvSpPr>
          <p:cNvPr id="718850" name="Rectangle 2"/>
          <p:cNvSpPr>
            <a:spLocks noGrp="1" noRot="1" noChangeAspect="1" noChangeArrowheads="1" noTextEdit="1"/>
          </p:cNvSpPr>
          <p:nvPr>
            <p:ph type="sldImg"/>
          </p:nvPr>
        </p:nvSpPr>
        <p:spPr>
          <a:ln/>
        </p:spPr>
      </p:sp>
      <p:sp>
        <p:nvSpPr>
          <p:cNvPr id="51589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08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B1E8CD9-BF26-F54D-A9B8-46EEC5887479}" type="slidenum">
              <a:rPr lang="en-US" sz="1200">
                <a:solidFill>
                  <a:srgbClr val="000000"/>
                </a:solidFill>
                <a:latin typeface="26" charset="0"/>
              </a:rPr>
              <a:pPr/>
              <a:t>101</a:t>
            </a:fld>
            <a:endParaRPr lang="en-US" sz="1200">
              <a:solidFill>
                <a:srgbClr val="000000"/>
              </a:solidFill>
              <a:latin typeface="26" charset="0"/>
            </a:endParaRPr>
          </a:p>
        </p:txBody>
      </p:sp>
      <p:sp>
        <p:nvSpPr>
          <p:cNvPr id="720898" name="Rectangle 2"/>
          <p:cNvSpPr>
            <a:spLocks noGrp="1" noRot="1" noChangeAspect="1" noChangeArrowheads="1" noTextEdit="1"/>
          </p:cNvSpPr>
          <p:nvPr>
            <p:ph type="sldImg"/>
          </p:nvPr>
        </p:nvSpPr>
        <p:spPr>
          <a:ln/>
        </p:spPr>
      </p:sp>
      <p:sp>
        <p:nvSpPr>
          <p:cNvPr id="515481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7464044-89C2-C149-A8DF-FF8D4F8DB6FF}" type="slidenum">
              <a:rPr lang="en-US" sz="1200">
                <a:solidFill>
                  <a:srgbClr val="000000"/>
                </a:solidFill>
                <a:latin typeface="26" charset="0"/>
              </a:rPr>
              <a:pPr/>
              <a:t>102</a:t>
            </a:fld>
            <a:endParaRPr lang="en-US" sz="1200">
              <a:solidFill>
                <a:srgbClr val="000000"/>
              </a:solidFill>
              <a:latin typeface="26" charset="0"/>
            </a:endParaRPr>
          </a:p>
        </p:txBody>
      </p:sp>
      <p:sp>
        <p:nvSpPr>
          <p:cNvPr id="722946" name="Rectangle 2"/>
          <p:cNvSpPr>
            <a:spLocks noGrp="1" noRot="1" noChangeAspect="1" noChangeArrowheads="1" noTextEdit="1"/>
          </p:cNvSpPr>
          <p:nvPr>
            <p:ph type="sldImg"/>
          </p:nvPr>
        </p:nvSpPr>
        <p:spPr>
          <a:ln/>
        </p:spPr>
      </p:sp>
      <p:sp>
        <p:nvSpPr>
          <p:cNvPr id="5423107" name="Rectangle 3"/>
          <p:cNvSpPr>
            <a:spLocks noGrp="1" noChangeArrowheads="1"/>
          </p:cNvSpPr>
          <p:nvPr>
            <p:ph type="body" idx="1"/>
          </p:nvPr>
        </p:nvSpPr>
        <p:spPr/>
        <p:txBody>
          <a:bodyPr/>
          <a:lstStyle/>
          <a:p>
            <a:pPr eaLnBrk="1" hangingPunct="1">
              <a:defRPr/>
            </a:pPr>
            <a:r>
              <a:rPr lang="en-US" dirty="0">
                <a:cs typeface="+mn-cs"/>
              </a:rPr>
              <a:t>This uses only the background from Template Suite 1. Nearly any content will work with this template. Presentation Team recommends keeping the main content at least half an inch from the edges. This also contains a floating AiG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4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D551DA5-DCF6-4945-A444-1AE41B670766}" type="slidenum">
              <a:rPr lang="en-US" sz="1200">
                <a:solidFill>
                  <a:srgbClr val="000000"/>
                </a:solidFill>
                <a:latin typeface="26" charset="0"/>
              </a:rPr>
              <a:pPr/>
              <a:t>103</a:t>
            </a:fld>
            <a:endParaRPr lang="en-US" sz="1200">
              <a:solidFill>
                <a:srgbClr val="000000"/>
              </a:solidFill>
              <a:latin typeface="26" charset="0"/>
            </a:endParaRPr>
          </a:p>
        </p:txBody>
      </p:sp>
      <p:sp>
        <p:nvSpPr>
          <p:cNvPr id="724994" name="Rectangle 2"/>
          <p:cNvSpPr>
            <a:spLocks noGrp="1" noRot="1" noChangeAspect="1" noChangeArrowheads="1" noTextEdit="1"/>
          </p:cNvSpPr>
          <p:nvPr>
            <p:ph type="sldImg"/>
          </p:nvPr>
        </p:nvSpPr>
        <p:spPr>
          <a:ln/>
        </p:spPr>
      </p:sp>
      <p:sp>
        <p:nvSpPr>
          <p:cNvPr id="56483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41"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BF997D4-C2CA-E047-B6E1-A3C02D9112B4}" type="slidenum">
              <a:rPr lang="en-US" sz="1200">
                <a:solidFill>
                  <a:srgbClr val="000000"/>
                </a:solidFill>
                <a:latin typeface="26" charset="0"/>
              </a:rPr>
              <a:pPr/>
              <a:t>104</a:t>
            </a:fld>
            <a:endParaRPr lang="en-US" sz="1200">
              <a:solidFill>
                <a:srgbClr val="000000"/>
              </a:solidFill>
              <a:latin typeface="26" charset="0"/>
            </a:endParaRPr>
          </a:p>
        </p:txBody>
      </p:sp>
      <p:sp>
        <p:nvSpPr>
          <p:cNvPr id="610406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2FF1EB26-5000-5041-9693-B4B651AA5E97}" type="slidenum">
              <a:rPr lang="en-US" sz="1200" smtClean="0">
                <a:solidFill>
                  <a:prstClr val="black"/>
                </a:solidFill>
                <a:cs typeface="Arial" charset="0"/>
              </a:rPr>
              <a:pPr algn="r" eaLnBrk="1" hangingPunct="1">
                <a:defRPr/>
              </a:pPr>
              <a:t>104</a:t>
            </a:fld>
            <a:endParaRPr lang="en-US" sz="1200">
              <a:solidFill>
                <a:prstClr val="black"/>
              </a:solidFill>
              <a:cs typeface="Arial" charset="0"/>
            </a:endParaRPr>
          </a:p>
        </p:txBody>
      </p:sp>
      <p:sp>
        <p:nvSpPr>
          <p:cNvPr id="727043" name="Rectangle 2"/>
          <p:cNvSpPr>
            <a:spLocks noGrp="1" noRot="1" noChangeAspect="1" noChangeArrowheads="1" noTextEdit="1"/>
          </p:cNvSpPr>
          <p:nvPr>
            <p:ph type="sldImg"/>
          </p:nvPr>
        </p:nvSpPr>
        <p:spPr>
          <a:ln/>
        </p:spPr>
      </p:sp>
      <p:sp>
        <p:nvSpPr>
          <p:cNvPr id="6104068" name="Rectangle 3"/>
          <p:cNvSpPr>
            <a:spLocks noGrp="1" noChangeArrowheads="1"/>
          </p:cNvSpPr>
          <p:nvPr>
            <p:ph type="body" idx="1"/>
          </p:nvPr>
        </p:nvSpPr>
        <p:spPr>
          <a:xfrm>
            <a:off x="915988" y="4344988"/>
            <a:ext cx="5026025" cy="4113212"/>
          </a:xfrm>
        </p:spPr>
        <p:txBody>
          <a:bodyPr/>
          <a:lstStyle/>
          <a:p>
            <a:pPr eaLnBrk="1" hangingPunct="1">
              <a:defRPr/>
            </a:pPr>
            <a:endParaRPr lang="en-US">
              <a:cs typeface="+mn-cs"/>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9089"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BCB1079-0A51-C546-A23E-B971CF5F19C0}" type="slidenum">
              <a:rPr lang="en-US" sz="1200">
                <a:solidFill>
                  <a:srgbClr val="000000"/>
                </a:solidFill>
                <a:latin typeface="26" charset="0"/>
              </a:rPr>
              <a:pPr/>
              <a:t>105</a:t>
            </a:fld>
            <a:endParaRPr lang="en-US" sz="1200">
              <a:solidFill>
                <a:srgbClr val="000000"/>
              </a:solidFill>
              <a:latin typeface="26" charset="0"/>
            </a:endParaRPr>
          </a:p>
        </p:txBody>
      </p:sp>
      <p:sp>
        <p:nvSpPr>
          <p:cNvPr id="610611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15E18D18-B3CB-5E42-AEAA-AD0336152F9C}" type="slidenum">
              <a:rPr lang="en-US" sz="1200" smtClean="0">
                <a:solidFill>
                  <a:prstClr val="black"/>
                </a:solidFill>
                <a:cs typeface="Arial" charset="0"/>
              </a:rPr>
              <a:pPr algn="r" eaLnBrk="1" hangingPunct="1">
                <a:defRPr/>
              </a:pPr>
              <a:t>105</a:t>
            </a:fld>
            <a:endParaRPr lang="en-US" sz="1200">
              <a:solidFill>
                <a:prstClr val="black"/>
              </a:solidFill>
              <a:cs typeface="Arial" charset="0"/>
            </a:endParaRPr>
          </a:p>
        </p:txBody>
      </p:sp>
      <p:sp>
        <p:nvSpPr>
          <p:cNvPr id="729091" name="Rectangle 2"/>
          <p:cNvSpPr>
            <a:spLocks noGrp="1" noRot="1" noChangeAspect="1" noChangeArrowheads="1" noTextEdit="1"/>
          </p:cNvSpPr>
          <p:nvPr>
            <p:ph type="sldImg"/>
          </p:nvPr>
        </p:nvSpPr>
        <p:spPr>
          <a:ln/>
        </p:spPr>
      </p:sp>
      <p:sp>
        <p:nvSpPr>
          <p:cNvPr id="6106116" name="Rectangle 3"/>
          <p:cNvSpPr>
            <a:spLocks noGrp="1" noChangeArrowheads="1"/>
          </p:cNvSpPr>
          <p:nvPr>
            <p:ph type="body" idx="1"/>
          </p:nvPr>
        </p:nvSpPr>
        <p:spPr>
          <a:xfrm>
            <a:off x="915988" y="4344988"/>
            <a:ext cx="5026025" cy="4113212"/>
          </a:xfrm>
        </p:spPr>
        <p:txBody>
          <a:bodyPr/>
          <a:lstStyle/>
          <a:p>
            <a:pPr eaLnBrk="1" hangingPunct="1">
              <a:defRPr/>
            </a:pPr>
            <a:endParaRPr lang="en-US">
              <a:cs typeface="+mn-cs"/>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11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66EE626-8044-5648-BF46-B7A479F9FBDB}" type="slidenum">
              <a:rPr lang="en-US" sz="1200">
                <a:solidFill>
                  <a:srgbClr val="000000"/>
                </a:solidFill>
                <a:latin typeface="26" charset="0"/>
              </a:rPr>
              <a:pPr/>
              <a:t>106</a:t>
            </a:fld>
            <a:endParaRPr lang="en-US" sz="1200">
              <a:solidFill>
                <a:srgbClr val="000000"/>
              </a:solidFill>
              <a:latin typeface="26" charset="0"/>
            </a:endParaRPr>
          </a:p>
        </p:txBody>
      </p:sp>
      <p:sp>
        <p:nvSpPr>
          <p:cNvPr id="731138" name="Rectangle 2"/>
          <p:cNvSpPr>
            <a:spLocks noGrp="1" noRot="1" noChangeAspect="1" noChangeArrowheads="1" noTextEdit="1"/>
          </p:cNvSpPr>
          <p:nvPr>
            <p:ph type="sldImg"/>
          </p:nvPr>
        </p:nvSpPr>
        <p:spPr>
          <a:ln/>
        </p:spPr>
      </p:sp>
      <p:sp>
        <p:nvSpPr>
          <p:cNvPr id="57896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7FB975-6801-E475-FE56-3BC528D2164A}"/>
            </a:ext>
          </a:extLst>
        </p:cNvPr>
        <p:cNvGrpSpPr/>
        <p:nvPr/>
      </p:nvGrpSpPr>
      <p:grpSpPr>
        <a:xfrm>
          <a:off x="0" y="0"/>
          <a:ext cx="0" cy="0"/>
          <a:chOff x="0" y="0"/>
          <a:chExt cx="0" cy="0"/>
        </a:xfrm>
      </p:grpSpPr>
      <p:sp>
        <p:nvSpPr>
          <p:cNvPr id="731137" name="Rectangle 7">
            <a:extLst>
              <a:ext uri="{FF2B5EF4-FFF2-40B4-BE49-F238E27FC236}">
                <a16:creationId xmlns:a16="http://schemas.microsoft.com/office/drawing/2014/main" id="{53E97A9E-BFC1-8E91-BD5F-A12AAF0BC9E0}"/>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66EE626-8044-5648-BF46-B7A479F9FBDB}" type="slidenum">
              <a:rPr lang="en-US" sz="1200">
                <a:solidFill>
                  <a:srgbClr val="000000"/>
                </a:solidFill>
                <a:latin typeface="26" charset="0"/>
              </a:rPr>
              <a:pPr/>
              <a:t>107</a:t>
            </a:fld>
            <a:endParaRPr lang="en-US" sz="1200">
              <a:solidFill>
                <a:srgbClr val="000000"/>
              </a:solidFill>
              <a:latin typeface="26" charset="0"/>
            </a:endParaRPr>
          </a:p>
        </p:txBody>
      </p:sp>
      <p:sp>
        <p:nvSpPr>
          <p:cNvPr id="731138" name="Rectangle 2">
            <a:extLst>
              <a:ext uri="{FF2B5EF4-FFF2-40B4-BE49-F238E27FC236}">
                <a16:creationId xmlns:a16="http://schemas.microsoft.com/office/drawing/2014/main" id="{A3137B13-7F41-3B65-6945-D528F7EF35BF}"/>
              </a:ext>
            </a:extLst>
          </p:cNvPr>
          <p:cNvSpPr>
            <a:spLocks noGrp="1" noRot="1" noChangeAspect="1" noChangeArrowheads="1" noTextEdit="1"/>
          </p:cNvSpPr>
          <p:nvPr>
            <p:ph type="sldImg"/>
          </p:nvPr>
        </p:nvSpPr>
        <p:spPr>
          <a:ln/>
        </p:spPr>
      </p:sp>
      <p:sp>
        <p:nvSpPr>
          <p:cNvPr id="5789699" name="Rectangle 3">
            <a:extLst>
              <a:ext uri="{FF2B5EF4-FFF2-40B4-BE49-F238E27FC236}">
                <a16:creationId xmlns:a16="http://schemas.microsoft.com/office/drawing/2014/main" id="{CBCEA831-AF08-1B4A-5CB6-D3D1C6CB1BDD}"/>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71267775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31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1E9284F-3710-0849-BD52-5C410175BC61}" type="slidenum">
              <a:rPr lang="en-US" sz="1200">
                <a:solidFill>
                  <a:srgbClr val="000000"/>
                </a:solidFill>
                <a:latin typeface="26" charset="0"/>
              </a:rPr>
              <a:pPr/>
              <a:t>108</a:t>
            </a:fld>
            <a:endParaRPr lang="en-US" sz="1200">
              <a:solidFill>
                <a:srgbClr val="000000"/>
              </a:solidFill>
              <a:latin typeface="26" charset="0"/>
            </a:endParaRPr>
          </a:p>
        </p:txBody>
      </p:sp>
      <p:sp>
        <p:nvSpPr>
          <p:cNvPr id="733186" name="Rectangle 2"/>
          <p:cNvSpPr>
            <a:spLocks noGrp="1" noRot="1" noChangeAspect="1" noChangeArrowheads="1" noTextEdit="1"/>
          </p:cNvSpPr>
          <p:nvPr>
            <p:ph type="sldImg"/>
          </p:nvPr>
        </p:nvSpPr>
        <p:spPr>
          <a:ln/>
        </p:spPr>
      </p:sp>
      <p:sp>
        <p:nvSpPr>
          <p:cNvPr id="606310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A7305DA-F721-654C-BB61-0210432B34A2}" type="slidenum">
              <a:rPr lang="en-US" sz="1200">
                <a:solidFill>
                  <a:srgbClr val="000000"/>
                </a:solidFill>
                <a:latin typeface="26" charset="0"/>
              </a:rPr>
              <a:pPr/>
              <a:t>109</a:t>
            </a:fld>
            <a:endParaRPr lang="en-US" sz="1200">
              <a:solidFill>
                <a:srgbClr val="000000"/>
              </a:solidFill>
              <a:latin typeface="26" charset="0"/>
            </a:endParaRPr>
          </a:p>
        </p:txBody>
      </p:sp>
      <p:sp>
        <p:nvSpPr>
          <p:cNvPr id="735234" name="Rectangle 2"/>
          <p:cNvSpPr>
            <a:spLocks noGrp="1" noRot="1" noChangeAspect="1" noChangeArrowheads="1" noTextEdit="1"/>
          </p:cNvSpPr>
          <p:nvPr>
            <p:ph type="sldImg"/>
          </p:nvPr>
        </p:nvSpPr>
        <p:spPr>
          <a:ln/>
        </p:spPr>
      </p:sp>
      <p:sp>
        <p:nvSpPr>
          <p:cNvPr id="60651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E3AA534-FC73-AC44-99B5-833AE9FEC58F}" type="slidenum">
              <a:rPr lang="en-GB" sz="1200">
                <a:solidFill>
                  <a:srgbClr val="FFFFFF"/>
                </a:solidFill>
                <a:latin typeface="Comic Sans MS" charset="0"/>
              </a:rPr>
              <a:pPr/>
              <a:t>11</a:t>
            </a:fld>
            <a:endParaRPr lang="en-GB" sz="1200">
              <a:solidFill>
                <a:srgbClr val="FFFFFF"/>
              </a:solidFill>
              <a:latin typeface="Comic Sans MS" charset="0"/>
            </a:endParaRPr>
          </a:p>
        </p:txBody>
      </p:sp>
      <p:sp>
        <p:nvSpPr>
          <p:cNvPr id="550914" name="Rectangle 1026"/>
          <p:cNvSpPr>
            <a:spLocks noGrp="1" noRot="1" noChangeAspect="1" noChangeArrowheads="1"/>
          </p:cNvSpPr>
          <p:nvPr>
            <p:ph type="sldImg"/>
          </p:nvPr>
        </p:nvSpPr>
        <p:spPr>
          <a:solidFill>
            <a:srgbClr val="FFFFFF"/>
          </a:solidFill>
          <a:ln/>
        </p:spPr>
      </p:sp>
      <p:sp>
        <p:nvSpPr>
          <p:cNvPr id="550915"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Calibri" charset="0"/>
                <a:ea typeface="ＭＳ Ｐゴシック" charset="0"/>
                <a:cs typeface="ＭＳ Ｐゴシック" charset="0"/>
              </a:rPr>
              <a:t>… such as in Christmas cards that equate Jesus and Santa</a:t>
            </a:r>
            <a:r>
              <a:rPr lang="en-US" dirty="0">
                <a:ea typeface="ＭＳ Ｐゴシック" charset="0"/>
                <a:cs typeface="ＭＳ Ｐゴシック" charset="0"/>
              </a:rPr>
              <a:t> [read card].</a:t>
            </a: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0AA1F9F-5423-4544-9C9A-57D1A674B2B8}" type="slidenum">
              <a:rPr lang="en-US" sz="1200">
                <a:solidFill>
                  <a:srgbClr val="000000"/>
                </a:solidFill>
                <a:latin typeface="26" charset="0"/>
              </a:rPr>
              <a:pPr/>
              <a:t>110</a:t>
            </a:fld>
            <a:endParaRPr lang="en-US" sz="1200">
              <a:solidFill>
                <a:srgbClr val="000000"/>
              </a:solidFill>
              <a:latin typeface="26" charset="0"/>
            </a:endParaRPr>
          </a:p>
        </p:txBody>
      </p:sp>
      <p:sp>
        <p:nvSpPr>
          <p:cNvPr id="592179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C53DBC6A-AA23-2448-A058-571F25FBA1AE}" type="slidenum">
              <a:rPr lang="en-US" sz="1200" smtClean="0">
                <a:solidFill>
                  <a:prstClr val="black"/>
                </a:solidFill>
              </a:rPr>
              <a:pPr algn="r" eaLnBrk="1" hangingPunct="1">
                <a:defRPr/>
              </a:pPr>
              <a:t>110</a:t>
            </a:fld>
            <a:endParaRPr lang="en-US" sz="1200">
              <a:solidFill>
                <a:prstClr val="black"/>
              </a:solidFill>
            </a:endParaRPr>
          </a:p>
        </p:txBody>
      </p:sp>
      <p:sp>
        <p:nvSpPr>
          <p:cNvPr id="737283" name="Rectangle 2"/>
          <p:cNvSpPr>
            <a:spLocks noGrp="1" noRot="1" noChangeAspect="1" noChangeArrowheads="1" noTextEdit="1"/>
          </p:cNvSpPr>
          <p:nvPr>
            <p:ph type="sldImg"/>
          </p:nvPr>
        </p:nvSpPr>
        <p:spPr>
          <a:ln/>
        </p:spPr>
      </p:sp>
      <p:sp>
        <p:nvSpPr>
          <p:cNvPr id="5921796"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069AD5A-274E-7E47-A369-B34F4F185626}" type="slidenum">
              <a:rPr lang="en-US" sz="1200">
                <a:solidFill>
                  <a:srgbClr val="000000"/>
                </a:solidFill>
                <a:latin typeface="26" charset="0"/>
              </a:rPr>
              <a:pPr/>
              <a:t>111</a:t>
            </a:fld>
            <a:endParaRPr lang="en-US" sz="1200">
              <a:solidFill>
                <a:srgbClr val="000000"/>
              </a:solidFill>
              <a:latin typeface="26" charset="0"/>
            </a:endParaRPr>
          </a:p>
        </p:txBody>
      </p:sp>
      <p:sp>
        <p:nvSpPr>
          <p:cNvPr id="592384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63036942-C79B-DE47-A6B4-60EE992362F5}" type="slidenum">
              <a:rPr lang="en-US" sz="1200" smtClean="0">
                <a:solidFill>
                  <a:prstClr val="black"/>
                </a:solidFill>
              </a:rPr>
              <a:pPr algn="r" eaLnBrk="1" hangingPunct="1">
                <a:defRPr/>
              </a:pPr>
              <a:t>111</a:t>
            </a:fld>
            <a:endParaRPr lang="en-US" sz="1200">
              <a:solidFill>
                <a:prstClr val="black"/>
              </a:solidFill>
            </a:endParaRPr>
          </a:p>
        </p:txBody>
      </p:sp>
      <p:sp>
        <p:nvSpPr>
          <p:cNvPr id="739331" name="Rectangle 2"/>
          <p:cNvSpPr>
            <a:spLocks noGrp="1" noRot="1" noChangeAspect="1" noChangeArrowheads="1" noTextEdit="1"/>
          </p:cNvSpPr>
          <p:nvPr>
            <p:ph type="sldImg"/>
          </p:nvPr>
        </p:nvSpPr>
        <p:spPr>
          <a:ln/>
        </p:spPr>
      </p:sp>
      <p:sp>
        <p:nvSpPr>
          <p:cNvPr id="5923844"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A2FCBDA-5E74-6042-ABA8-0B0207338097}" type="slidenum">
              <a:rPr lang="en-US" sz="1200">
                <a:solidFill>
                  <a:srgbClr val="000000"/>
                </a:solidFill>
                <a:latin typeface="26" charset="0"/>
              </a:rPr>
              <a:pPr/>
              <a:t>112</a:t>
            </a:fld>
            <a:endParaRPr lang="en-US" sz="1200">
              <a:solidFill>
                <a:srgbClr val="000000"/>
              </a:solidFill>
              <a:latin typeface="26" charset="0"/>
            </a:endParaRPr>
          </a:p>
        </p:txBody>
      </p:sp>
      <p:sp>
        <p:nvSpPr>
          <p:cNvPr id="741378" name="Rectangle 2"/>
          <p:cNvSpPr>
            <a:spLocks noGrp="1" noRot="1" noChangeAspect="1" noChangeArrowheads="1" noTextEdit="1"/>
          </p:cNvSpPr>
          <p:nvPr>
            <p:ph type="sldImg"/>
          </p:nvPr>
        </p:nvSpPr>
        <p:spPr>
          <a:xfrm>
            <a:off x="1177925" y="720725"/>
            <a:ext cx="4521200" cy="3390900"/>
          </a:xfrm>
          <a:ln/>
        </p:spPr>
      </p:sp>
      <p:sp>
        <p:nvSpPr>
          <p:cNvPr id="5761027" name="Rectangle 3"/>
          <p:cNvSpPr>
            <a:spLocks noGrp="1" noChangeArrowheads="1"/>
          </p:cNvSpPr>
          <p:nvPr>
            <p:ph type="body" idx="1"/>
          </p:nvPr>
        </p:nvSpPr>
        <p:spPr>
          <a:xfrm>
            <a:off x="917575" y="4329113"/>
            <a:ext cx="5043488" cy="4113212"/>
          </a:xfrm>
        </p:spPr>
        <p:txBody>
          <a:bodyPr/>
          <a:lstStyle/>
          <a:p>
            <a:pPr eaLnBrk="1" hangingPunct="1">
              <a:defRPr/>
            </a:pPr>
            <a:endParaRPr lang="en-AU">
              <a:cs typeface="+mn-cs"/>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9C3FDC-A726-E974-ABA4-F928B1D70299}"/>
            </a:ext>
          </a:extLst>
        </p:cNvPr>
        <p:cNvGrpSpPr/>
        <p:nvPr/>
      </p:nvGrpSpPr>
      <p:grpSpPr>
        <a:xfrm>
          <a:off x="0" y="0"/>
          <a:ext cx="0" cy="0"/>
          <a:chOff x="0" y="0"/>
          <a:chExt cx="0" cy="0"/>
        </a:xfrm>
      </p:grpSpPr>
      <p:sp>
        <p:nvSpPr>
          <p:cNvPr id="741377" name="Rectangle 7">
            <a:extLst>
              <a:ext uri="{FF2B5EF4-FFF2-40B4-BE49-F238E27FC236}">
                <a16:creationId xmlns:a16="http://schemas.microsoft.com/office/drawing/2014/main" id="{7352227E-E1EB-C469-A1FC-B0E26F6F93EF}"/>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A2FCBDA-5E74-6042-ABA8-0B0207338097}" type="slidenum">
              <a:rPr lang="en-US" sz="1200">
                <a:solidFill>
                  <a:srgbClr val="000000"/>
                </a:solidFill>
                <a:latin typeface="26" charset="0"/>
              </a:rPr>
              <a:pPr/>
              <a:t>113</a:t>
            </a:fld>
            <a:endParaRPr lang="en-US" sz="1200">
              <a:solidFill>
                <a:srgbClr val="000000"/>
              </a:solidFill>
              <a:latin typeface="26" charset="0"/>
            </a:endParaRPr>
          </a:p>
        </p:txBody>
      </p:sp>
      <p:sp>
        <p:nvSpPr>
          <p:cNvPr id="741378" name="Rectangle 2">
            <a:extLst>
              <a:ext uri="{FF2B5EF4-FFF2-40B4-BE49-F238E27FC236}">
                <a16:creationId xmlns:a16="http://schemas.microsoft.com/office/drawing/2014/main" id="{7E7D7EC4-038B-965C-A38B-882B75BA6921}"/>
              </a:ext>
            </a:extLst>
          </p:cNvPr>
          <p:cNvSpPr>
            <a:spLocks noGrp="1" noRot="1" noChangeAspect="1" noChangeArrowheads="1" noTextEdit="1"/>
          </p:cNvSpPr>
          <p:nvPr>
            <p:ph type="sldImg"/>
          </p:nvPr>
        </p:nvSpPr>
        <p:spPr>
          <a:xfrm>
            <a:off x="1177925" y="720725"/>
            <a:ext cx="4521200" cy="3390900"/>
          </a:xfrm>
          <a:ln/>
        </p:spPr>
      </p:sp>
      <p:sp>
        <p:nvSpPr>
          <p:cNvPr id="5761027" name="Rectangle 3">
            <a:extLst>
              <a:ext uri="{FF2B5EF4-FFF2-40B4-BE49-F238E27FC236}">
                <a16:creationId xmlns:a16="http://schemas.microsoft.com/office/drawing/2014/main" id="{8EF8D704-D276-1C43-D870-B23CA75BA0A2}"/>
              </a:ext>
            </a:extLst>
          </p:cNvPr>
          <p:cNvSpPr>
            <a:spLocks noGrp="1" noChangeArrowheads="1"/>
          </p:cNvSpPr>
          <p:nvPr>
            <p:ph type="body" idx="1"/>
          </p:nvPr>
        </p:nvSpPr>
        <p:spPr>
          <a:xfrm>
            <a:off x="917575" y="4329113"/>
            <a:ext cx="5043488" cy="4113212"/>
          </a:xfrm>
        </p:spPr>
        <p:txBody>
          <a:bodyPr/>
          <a:lstStyle/>
          <a:p>
            <a:pPr eaLnBrk="1" hangingPunct="1">
              <a:defRPr/>
            </a:pPr>
            <a:endParaRPr lang="en-AU">
              <a:cs typeface="+mn-cs"/>
            </a:endParaRPr>
          </a:p>
        </p:txBody>
      </p:sp>
    </p:spTree>
    <p:extLst>
      <p:ext uri="{BB962C8B-B14F-4D97-AF65-F5344CB8AC3E}">
        <p14:creationId xmlns:p14="http://schemas.microsoft.com/office/powerpoint/2010/main" val="304141658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F7B6EE6-982E-1E45-9900-B8CF5D4388A4}" type="slidenum">
              <a:rPr lang="en-US" sz="1200">
                <a:solidFill>
                  <a:srgbClr val="000000"/>
                </a:solidFill>
                <a:latin typeface="26" charset="0"/>
              </a:rPr>
              <a:pPr/>
              <a:t>114</a:t>
            </a:fld>
            <a:endParaRPr lang="en-US" sz="1200">
              <a:solidFill>
                <a:srgbClr val="000000"/>
              </a:solidFill>
              <a:latin typeface="26" charset="0"/>
            </a:endParaRPr>
          </a:p>
        </p:txBody>
      </p:sp>
      <p:sp>
        <p:nvSpPr>
          <p:cNvPr id="743426" name="Rectangle 2"/>
          <p:cNvSpPr>
            <a:spLocks noGrp="1" noRot="1" noChangeAspect="1" noChangeArrowheads="1" noTextEdit="1"/>
          </p:cNvSpPr>
          <p:nvPr>
            <p:ph type="sldImg"/>
          </p:nvPr>
        </p:nvSpPr>
        <p:spPr>
          <a:ln/>
        </p:spPr>
      </p:sp>
      <p:sp>
        <p:nvSpPr>
          <p:cNvPr id="4367363" name="Rectangle 3"/>
          <p:cNvSpPr>
            <a:spLocks noGrp="1" noChangeArrowheads="1"/>
          </p:cNvSpPr>
          <p:nvPr>
            <p:ph type="body" idx="1"/>
          </p:nvPr>
        </p:nvSpPr>
        <p:spPr/>
        <p:txBody>
          <a:bodyPr/>
          <a:lstStyle/>
          <a:p>
            <a:pPr eaLnBrk="1" hangingPunct="1">
              <a:defRPr/>
            </a:pPr>
            <a:r>
              <a:rPr lang="en-US" dirty="0">
                <a:cs typeface="+mn-cs"/>
              </a:rPr>
              <a:t>Mr. </a:t>
            </a:r>
            <a:r>
              <a:rPr lang="en-US" dirty="0" err="1">
                <a:cs typeface="+mn-cs"/>
              </a:rPr>
              <a:t>Zindler</a:t>
            </a:r>
            <a:r>
              <a:rPr lang="en-US" dirty="0">
                <a:cs typeface="+mn-cs"/>
              </a:rPr>
              <a:t> is editor of </a:t>
            </a:r>
            <a:r>
              <a:rPr lang="en-US" i="1" dirty="0">
                <a:cs typeface="+mn-cs"/>
              </a:rPr>
              <a:t>American Atheist.  </a:t>
            </a:r>
            <a:r>
              <a:rPr lang="en-US" dirty="0">
                <a:cs typeface="+mn-cs"/>
              </a:rPr>
              <a:t>He spent 17 years as a teacher and professor of biology, psychobiology, and geology at a branch of St. </a:t>
            </a:r>
            <a:r>
              <a:rPr lang="en-US" dirty="0" err="1">
                <a:cs typeface="+mn-cs"/>
              </a:rPr>
              <a:t>Univ</a:t>
            </a:r>
            <a:r>
              <a:rPr lang="en-US" dirty="0">
                <a:cs typeface="+mn-cs"/>
              </a:rPr>
              <a:t> of NY (SUNY). He is a member of several learned societies including the American Association for the Advancement of Science, New York Academy of Science, Society of Biblical Literature and the American Schools of Oriental Research. Mr. </a:t>
            </a:r>
            <a:r>
              <a:rPr lang="en-US" dirty="0" err="1">
                <a:cs typeface="+mn-cs"/>
              </a:rPr>
              <a:t>Zindler</a:t>
            </a:r>
            <a:r>
              <a:rPr lang="en-US" dirty="0">
                <a:cs typeface="+mn-cs"/>
              </a:rPr>
              <a:t> is also a member of the Jesus Seminar, and an expert in a number of esoteric, biblical-era languages. Neither the American Atheists web site nor the one below say where he taught and both refer to him as </a:t>
            </a:r>
            <a:r>
              <a:rPr lang="en-US" altLang="ja-JP" dirty="0">
                <a:latin typeface="Arial"/>
                <a:cs typeface="+mn-cs"/>
              </a:rPr>
              <a:t>"</a:t>
            </a:r>
            <a:r>
              <a:rPr lang="en-US" dirty="0">
                <a:cs typeface="+mn-cs"/>
              </a:rPr>
              <a:t>Mr.</a:t>
            </a:r>
            <a:r>
              <a:rPr lang="en-US" altLang="ja-JP" dirty="0">
                <a:latin typeface="Arial"/>
                <a:cs typeface="+mn-cs"/>
              </a:rPr>
              <a:t>"</a:t>
            </a:r>
            <a:r>
              <a:rPr lang="en-US" dirty="0">
                <a:cs typeface="+mn-cs"/>
              </a:rPr>
              <a:t> and neither say that he has a PhD (so he must not, and so what is he doing in the AAAS and the NYAS and the SBL?  His statements at the web site below show his gross ignorance of science, archeology and the Bible.</a:t>
            </a:r>
          </a:p>
          <a:p>
            <a:pPr eaLnBrk="1" hangingPunct="1">
              <a:defRPr/>
            </a:pPr>
            <a:r>
              <a:rPr lang="en-US" dirty="0">
                <a:cs typeface="+mn-cs"/>
              </a:rPr>
              <a:t>Picture: http://</a:t>
            </a:r>
            <a:r>
              <a:rPr lang="en-US" dirty="0" err="1">
                <a:cs typeface="+mn-cs"/>
              </a:rPr>
              <a:t>www.secularstudents.org</a:t>
            </a:r>
            <a:r>
              <a:rPr lang="en-US" dirty="0">
                <a:cs typeface="+mn-cs"/>
              </a:rPr>
              <a:t>/files/</a:t>
            </a:r>
            <a:r>
              <a:rPr lang="en-US" dirty="0" err="1">
                <a:cs typeface="+mn-cs"/>
              </a:rPr>
              <a:t>frank.jpg</a:t>
            </a:r>
            <a:endParaRPr lang="en-US" dirty="0">
              <a:cs typeface="+mn-cs"/>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1CF594F-0F31-A449-B2F5-67D53EF9915F}" type="slidenum">
              <a:rPr lang="en-US" sz="1200">
                <a:solidFill>
                  <a:srgbClr val="000000"/>
                </a:solidFill>
                <a:latin typeface="26" charset="0"/>
              </a:rPr>
              <a:pPr/>
              <a:t>115</a:t>
            </a:fld>
            <a:endParaRPr lang="en-US" sz="1200">
              <a:solidFill>
                <a:srgbClr val="000000"/>
              </a:solidFill>
              <a:latin typeface="26" charset="0"/>
            </a:endParaRPr>
          </a:p>
        </p:txBody>
      </p:sp>
      <p:sp>
        <p:nvSpPr>
          <p:cNvPr id="745474"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fld id="{631A1F53-225D-2F43-BAA4-4E7691C07C06}" type="slidenum">
              <a:rPr lang="en-US" sz="1200">
                <a:solidFill>
                  <a:srgbClr val="000000"/>
                </a:solidFill>
                <a:latin typeface="Arial" charset="0"/>
                <a:cs typeface="Arial" charset="0"/>
              </a:rPr>
              <a:pPr algn="r" eaLnBrk="1" hangingPunct="1"/>
              <a:t>115</a:t>
            </a:fld>
            <a:endParaRPr lang="en-US" sz="1200">
              <a:solidFill>
                <a:srgbClr val="000000"/>
              </a:solidFill>
              <a:latin typeface="Arial" charset="0"/>
              <a:cs typeface="Arial" charset="0"/>
            </a:endParaRPr>
          </a:p>
        </p:txBody>
      </p:sp>
      <p:sp>
        <p:nvSpPr>
          <p:cNvPr id="745475" name="Rectangle 2"/>
          <p:cNvSpPr>
            <a:spLocks noGrp="1" noRot="1" noChangeAspect="1" noChangeArrowheads="1" noTextEdit="1"/>
          </p:cNvSpPr>
          <p:nvPr>
            <p:ph type="sldImg"/>
          </p:nvPr>
        </p:nvSpPr>
        <p:spPr>
          <a:ln/>
        </p:spPr>
      </p:sp>
      <p:sp>
        <p:nvSpPr>
          <p:cNvPr id="4369412" name="Rectangle 3"/>
          <p:cNvSpPr>
            <a:spLocks noGrp="1" noChangeArrowheads="1"/>
          </p:cNvSpPr>
          <p:nvPr>
            <p:ph type="body" idx="1"/>
          </p:nvPr>
        </p:nvSpPr>
        <p:spPr/>
        <p:txBody>
          <a:bodyPr/>
          <a:lstStyle/>
          <a:p>
            <a:pPr eaLnBrk="1" hangingPunct="1">
              <a:spcBef>
                <a:spcPct val="0"/>
              </a:spcBef>
              <a:defRPr/>
            </a:pPr>
            <a:r>
              <a:rPr lang="en-US">
                <a:cs typeface="+mn-cs"/>
              </a:rPr>
              <a:t>Sadly, at the time (and as of 2007) Dr. Craig was compromised with the Big Bang and millions of years.</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2161835-A32D-AD43-9873-6B3F0FA96822}" type="slidenum">
              <a:rPr lang="en-US" sz="1200">
                <a:solidFill>
                  <a:srgbClr val="000000"/>
                </a:solidFill>
                <a:latin typeface="26" charset="0"/>
              </a:rPr>
              <a:pPr/>
              <a:t>116</a:t>
            </a:fld>
            <a:endParaRPr lang="en-US" sz="1200">
              <a:solidFill>
                <a:srgbClr val="000000"/>
              </a:solidFill>
              <a:latin typeface="26" charset="0"/>
            </a:endParaRPr>
          </a:p>
        </p:txBody>
      </p:sp>
      <p:sp>
        <p:nvSpPr>
          <p:cNvPr id="747522" name="Rectangle 2"/>
          <p:cNvSpPr>
            <a:spLocks noGrp="1" noRot="1" noChangeAspect="1" noChangeArrowheads="1" noTextEdit="1"/>
          </p:cNvSpPr>
          <p:nvPr>
            <p:ph type="sldImg"/>
          </p:nvPr>
        </p:nvSpPr>
        <p:spPr>
          <a:ln/>
        </p:spPr>
      </p:sp>
      <p:sp>
        <p:nvSpPr>
          <p:cNvPr id="60590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5D643E-D9E2-26D4-9CC2-AAC892B32295}"/>
            </a:ext>
          </a:extLst>
        </p:cNvPr>
        <p:cNvGrpSpPr/>
        <p:nvPr/>
      </p:nvGrpSpPr>
      <p:grpSpPr>
        <a:xfrm>
          <a:off x="0" y="0"/>
          <a:ext cx="0" cy="0"/>
          <a:chOff x="0" y="0"/>
          <a:chExt cx="0" cy="0"/>
        </a:xfrm>
      </p:grpSpPr>
      <p:sp>
        <p:nvSpPr>
          <p:cNvPr id="747521" name="Rectangle 7">
            <a:extLst>
              <a:ext uri="{FF2B5EF4-FFF2-40B4-BE49-F238E27FC236}">
                <a16:creationId xmlns:a16="http://schemas.microsoft.com/office/drawing/2014/main" id="{3971F24A-12FB-6261-9763-59BAA75C2900}"/>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2161835-A32D-AD43-9873-6B3F0FA96822}" type="slidenum">
              <a:rPr lang="en-US" sz="1200">
                <a:solidFill>
                  <a:srgbClr val="000000"/>
                </a:solidFill>
                <a:latin typeface="26" charset="0"/>
              </a:rPr>
              <a:pPr/>
              <a:t>117</a:t>
            </a:fld>
            <a:endParaRPr lang="en-US" sz="1200">
              <a:solidFill>
                <a:srgbClr val="000000"/>
              </a:solidFill>
              <a:latin typeface="26" charset="0"/>
            </a:endParaRPr>
          </a:p>
        </p:txBody>
      </p:sp>
      <p:sp>
        <p:nvSpPr>
          <p:cNvPr id="747522" name="Rectangle 2">
            <a:extLst>
              <a:ext uri="{FF2B5EF4-FFF2-40B4-BE49-F238E27FC236}">
                <a16:creationId xmlns:a16="http://schemas.microsoft.com/office/drawing/2014/main" id="{FB60D04C-EDBC-1EA6-6C85-92E1544E7B9C}"/>
              </a:ext>
            </a:extLst>
          </p:cNvPr>
          <p:cNvSpPr>
            <a:spLocks noGrp="1" noRot="1" noChangeAspect="1" noChangeArrowheads="1" noTextEdit="1"/>
          </p:cNvSpPr>
          <p:nvPr>
            <p:ph type="sldImg"/>
          </p:nvPr>
        </p:nvSpPr>
        <p:spPr>
          <a:ln/>
        </p:spPr>
      </p:sp>
      <p:sp>
        <p:nvSpPr>
          <p:cNvPr id="6059011" name="Rectangle 3">
            <a:extLst>
              <a:ext uri="{FF2B5EF4-FFF2-40B4-BE49-F238E27FC236}">
                <a16:creationId xmlns:a16="http://schemas.microsoft.com/office/drawing/2014/main" id="{B8FC0C19-AFAF-F931-3860-DC1208EC8C44}"/>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55729392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E28544-AAD9-5287-8C0D-F36289CA7A05}"/>
            </a:ext>
          </a:extLst>
        </p:cNvPr>
        <p:cNvGrpSpPr/>
        <p:nvPr/>
      </p:nvGrpSpPr>
      <p:grpSpPr>
        <a:xfrm>
          <a:off x="0" y="0"/>
          <a:ext cx="0" cy="0"/>
          <a:chOff x="0" y="0"/>
          <a:chExt cx="0" cy="0"/>
        </a:xfrm>
      </p:grpSpPr>
      <p:sp>
        <p:nvSpPr>
          <p:cNvPr id="747521" name="Rectangle 7">
            <a:extLst>
              <a:ext uri="{FF2B5EF4-FFF2-40B4-BE49-F238E27FC236}">
                <a16:creationId xmlns:a16="http://schemas.microsoft.com/office/drawing/2014/main" id="{988C964D-BE81-C975-BEED-3E6B1F48994F}"/>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2161835-A32D-AD43-9873-6B3F0FA96822}" type="slidenum">
              <a:rPr lang="en-US" sz="1200">
                <a:solidFill>
                  <a:srgbClr val="000000"/>
                </a:solidFill>
                <a:latin typeface="26" charset="0"/>
              </a:rPr>
              <a:pPr/>
              <a:t>118</a:t>
            </a:fld>
            <a:endParaRPr lang="en-US" sz="1200">
              <a:solidFill>
                <a:srgbClr val="000000"/>
              </a:solidFill>
              <a:latin typeface="26" charset="0"/>
            </a:endParaRPr>
          </a:p>
        </p:txBody>
      </p:sp>
      <p:sp>
        <p:nvSpPr>
          <p:cNvPr id="747522" name="Rectangle 2">
            <a:extLst>
              <a:ext uri="{FF2B5EF4-FFF2-40B4-BE49-F238E27FC236}">
                <a16:creationId xmlns:a16="http://schemas.microsoft.com/office/drawing/2014/main" id="{9398FDDA-D0D7-5915-8747-FFB37AE4B4BB}"/>
              </a:ext>
            </a:extLst>
          </p:cNvPr>
          <p:cNvSpPr>
            <a:spLocks noGrp="1" noRot="1" noChangeAspect="1" noChangeArrowheads="1" noTextEdit="1"/>
          </p:cNvSpPr>
          <p:nvPr>
            <p:ph type="sldImg"/>
          </p:nvPr>
        </p:nvSpPr>
        <p:spPr>
          <a:ln/>
        </p:spPr>
      </p:sp>
      <p:sp>
        <p:nvSpPr>
          <p:cNvPr id="6059011" name="Rectangle 3">
            <a:extLst>
              <a:ext uri="{FF2B5EF4-FFF2-40B4-BE49-F238E27FC236}">
                <a16:creationId xmlns:a16="http://schemas.microsoft.com/office/drawing/2014/main" id="{21D53365-62AD-DF13-E379-A426AFB3E2CA}"/>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1857734422"/>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057044A-BD12-2742-A9BF-8AFC8033A78F}" type="slidenum">
              <a:rPr lang="en-US" sz="1200">
                <a:solidFill>
                  <a:srgbClr val="000000"/>
                </a:solidFill>
                <a:latin typeface="26" charset="0"/>
              </a:rPr>
              <a:pPr/>
              <a:t>119</a:t>
            </a:fld>
            <a:endParaRPr lang="en-US" sz="1200">
              <a:solidFill>
                <a:srgbClr val="000000"/>
              </a:solidFill>
              <a:latin typeface="26" charset="0"/>
            </a:endParaRPr>
          </a:p>
        </p:txBody>
      </p:sp>
      <p:sp>
        <p:nvSpPr>
          <p:cNvPr id="749570" name="Rectangle 2"/>
          <p:cNvSpPr>
            <a:spLocks noGrp="1" noRot="1" noChangeAspect="1" noChangeArrowheads="1" noTextEdit="1"/>
          </p:cNvSpPr>
          <p:nvPr>
            <p:ph type="sldImg"/>
          </p:nvPr>
        </p:nvSpPr>
        <p:spPr>
          <a:ln/>
        </p:spPr>
      </p:sp>
      <p:sp>
        <p:nvSpPr>
          <p:cNvPr id="60610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1" name="Rectangle 2"/>
          <p:cNvSpPr>
            <a:spLocks noGrp="1" noRot="1" noChangeAspect="1"/>
          </p:cNvSpPr>
          <p:nvPr>
            <p:ph type="sldImg"/>
          </p:nvPr>
        </p:nvSpPr>
        <p:spPr>
          <a:ln/>
        </p:spPr>
      </p:sp>
      <p:sp>
        <p:nvSpPr>
          <p:cNvPr id="552962"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spcBef>
                <a:spcPct val="0"/>
              </a:spcBef>
            </a:pPr>
            <a:r>
              <a:rPr lang="en-US" dirty="0">
                <a:latin typeface="Calibri" charset="0"/>
                <a:ea typeface="ＭＳ Ｐゴシック" charset="0"/>
                <a:cs typeface="ＭＳ Ｐゴシック" charset="0"/>
              </a:rPr>
              <a:t>But the fact is that Santa is based on Jesus and, as one blogger notes, ”The history of Santa can be a way to teach kids about giving to others. The secular version of Santa that we know today is based on St. Nicholas, who was a Christian man that lived in the third century. When his parents died, they left him a large inheritance and rather than spend it on himself, he decided to give all his money away in an effort to obey Jesus</a:t>
            </a:r>
            <a:r>
              <a:rPr lang="fr-FR" dirty="0">
                <a:latin typeface="Calibri" charset="0"/>
                <a:ea typeface="ＭＳ Ｐゴシック" charset="0"/>
                <a:cs typeface="ＭＳ Ｐゴシック" charset="0"/>
              </a:rPr>
              <a:t>'</a:t>
            </a:r>
            <a:r>
              <a:rPr lang="en-US" dirty="0">
                <a:latin typeface="Calibri" charset="0"/>
                <a:ea typeface="ＭＳ Ｐゴシック" charset="0"/>
                <a:cs typeface="ＭＳ Ｐゴシック" charset="0"/>
              </a:rPr>
              <a:t>s words to take care of the poor and sick. Some of the traditions that we associate with Santa are based on the stories of St. Nicholas. For example, leaving stockings out for Santa came from tales of St. Nicholas throwing bags of gold through open windows (which apparently sometimes landed in socks and shoes that were left by the fire)." (http://</a:t>
            </a:r>
            <a:r>
              <a:rPr lang="en-US" dirty="0" err="1">
                <a:latin typeface="Calibri" charset="0"/>
                <a:ea typeface="ＭＳ Ｐゴシック" charset="0"/>
                <a:cs typeface="ＭＳ Ｐゴシック" charset="0"/>
              </a:rPr>
              <a:t>www.tommynelson.com</a:t>
            </a:r>
            <a:r>
              <a:rPr lang="en-US" dirty="0">
                <a:latin typeface="Calibri" charset="0"/>
                <a:ea typeface="ＭＳ Ｐゴシック" charset="0"/>
                <a:cs typeface="ＭＳ Ｐゴシック" charset="0"/>
              </a:rPr>
              <a:t>/can-</a:t>
            </a:r>
            <a:r>
              <a:rPr lang="en-US" dirty="0" err="1">
                <a:latin typeface="Calibri" charset="0"/>
                <a:ea typeface="ＭＳ Ｐゴシック" charset="0"/>
                <a:cs typeface="ＭＳ Ｐゴシック" charset="0"/>
              </a:rPr>
              <a:t>santa</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jesus</a:t>
            </a:r>
            <a:r>
              <a:rPr lang="en-US" dirty="0">
                <a:latin typeface="Calibri" charset="0"/>
                <a:ea typeface="ＭＳ Ｐゴシック" charset="0"/>
                <a:cs typeface="ＭＳ Ｐゴシック" charset="0"/>
              </a:rPr>
              <a:t>-coexist/).</a:t>
            </a:r>
            <a:r>
              <a:rPr lang="en-US" dirty="0">
                <a:ea typeface="ＭＳ Ｐゴシック" charset="0"/>
                <a:cs typeface="ＭＳ Ｐゴシック" charset="0"/>
              </a:rPr>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4009CB-002A-631E-4375-4E0B076C0565}"/>
            </a:ext>
          </a:extLst>
        </p:cNvPr>
        <p:cNvGrpSpPr/>
        <p:nvPr/>
      </p:nvGrpSpPr>
      <p:grpSpPr>
        <a:xfrm>
          <a:off x="0" y="0"/>
          <a:ext cx="0" cy="0"/>
          <a:chOff x="0" y="0"/>
          <a:chExt cx="0" cy="0"/>
        </a:xfrm>
      </p:grpSpPr>
      <p:sp>
        <p:nvSpPr>
          <p:cNvPr id="749569" name="Rectangle 7">
            <a:extLst>
              <a:ext uri="{FF2B5EF4-FFF2-40B4-BE49-F238E27FC236}">
                <a16:creationId xmlns:a16="http://schemas.microsoft.com/office/drawing/2014/main" id="{0C72E4B9-CE13-2375-82B8-3A05190E75B8}"/>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057044A-BD12-2742-A9BF-8AFC8033A78F}" type="slidenum">
              <a:rPr lang="en-US" sz="1200">
                <a:solidFill>
                  <a:srgbClr val="000000"/>
                </a:solidFill>
                <a:latin typeface="26" charset="0"/>
              </a:rPr>
              <a:pPr/>
              <a:t>120</a:t>
            </a:fld>
            <a:endParaRPr lang="en-US" sz="1200">
              <a:solidFill>
                <a:srgbClr val="000000"/>
              </a:solidFill>
              <a:latin typeface="26" charset="0"/>
            </a:endParaRPr>
          </a:p>
        </p:txBody>
      </p:sp>
      <p:sp>
        <p:nvSpPr>
          <p:cNvPr id="749570" name="Rectangle 2">
            <a:extLst>
              <a:ext uri="{FF2B5EF4-FFF2-40B4-BE49-F238E27FC236}">
                <a16:creationId xmlns:a16="http://schemas.microsoft.com/office/drawing/2014/main" id="{507CC454-2939-3A75-0B20-DD5DDE78EDAC}"/>
              </a:ext>
            </a:extLst>
          </p:cNvPr>
          <p:cNvSpPr>
            <a:spLocks noGrp="1" noRot="1" noChangeAspect="1" noChangeArrowheads="1" noTextEdit="1"/>
          </p:cNvSpPr>
          <p:nvPr>
            <p:ph type="sldImg"/>
          </p:nvPr>
        </p:nvSpPr>
        <p:spPr>
          <a:ln/>
        </p:spPr>
      </p:sp>
      <p:sp>
        <p:nvSpPr>
          <p:cNvPr id="6061059" name="Rectangle 3">
            <a:extLst>
              <a:ext uri="{FF2B5EF4-FFF2-40B4-BE49-F238E27FC236}">
                <a16:creationId xmlns:a16="http://schemas.microsoft.com/office/drawing/2014/main" id="{A23EA2E0-AA4F-3FD3-DB17-D496ABA4D6CE}"/>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75050094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2492C7-7D4D-BD0F-C06D-57F24BDEA3A9}"/>
            </a:ext>
          </a:extLst>
        </p:cNvPr>
        <p:cNvGrpSpPr/>
        <p:nvPr/>
      </p:nvGrpSpPr>
      <p:grpSpPr>
        <a:xfrm>
          <a:off x="0" y="0"/>
          <a:ext cx="0" cy="0"/>
          <a:chOff x="0" y="0"/>
          <a:chExt cx="0" cy="0"/>
        </a:xfrm>
      </p:grpSpPr>
      <p:sp>
        <p:nvSpPr>
          <p:cNvPr id="749569" name="Rectangle 7">
            <a:extLst>
              <a:ext uri="{FF2B5EF4-FFF2-40B4-BE49-F238E27FC236}">
                <a16:creationId xmlns:a16="http://schemas.microsoft.com/office/drawing/2014/main" id="{C06FAF1B-3D6D-23E1-2BB0-A1B0373F5A36}"/>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057044A-BD12-2742-A9BF-8AFC8033A78F}" type="slidenum">
              <a:rPr lang="en-US" sz="1200">
                <a:solidFill>
                  <a:srgbClr val="000000"/>
                </a:solidFill>
                <a:latin typeface="26" charset="0"/>
              </a:rPr>
              <a:pPr/>
              <a:t>121</a:t>
            </a:fld>
            <a:endParaRPr lang="en-US" sz="1200">
              <a:solidFill>
                <a:srgbClr val="000000"/>
              </a:solidFill>
              <a:latin typeface="26" charset="0"/>
            </a:endParaRPr>
          </a:p>
        </p:txBody>
      </p:sp>
      <p:sp>
        <p:nvSpPr>
          <p:cNvPr id="749570" name="Rectangle 2">
            <a:extLst>
              <a:ext uri="{FF2B5EF4-FFF2-40B4-BE49-F238E27FC236}">
                <a16:creationId xmlns:a16="http://schemas.microsoft.com/office/drawing/2014/main" id="{724D8300-E260-413F-2A9C-796F038DF62F}"/>
              </a:ext>
            </a:extLst>
          </p:cNvPr>
          <p:cNvSpPr>
            <a:spLocks noGrp="1" noRot="1" noChangeAspect="1" noChangeArrowheads="1" noTextEdit="1"/>
          </p:cNvSpPr>
          <p:nvPr>
            <p:ph type="sldImg"/>
          </p:nvPr>
        </p:nvSpPr>
        <p:spPr>
          <a:ln/>
        </p:spPr>
      </p:sp>
      <p:sp>
        <p:nvSpPr>
          <p:cNvPr id="6061059" name="Rectangle 3">
            <a:extLst>
              <a:ext uri="{FF2B5EF4-FFF2-40B4-BE49-F238E27FC236}">
                <a16:creationId xmlns:a16="http://schemas.microsoft.com/office/drawing/2014/main" id="{B5852C8F-1271-ABD3-7B4D-C3FA781A52EA}"/>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290918994"/>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1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17B1D0B-C951-9647-84C9-63C522C1068F}" type="slidenum">
              <a:rPr lang="en-US" sz="1200">
                <a:solidFill>
                  <a:srgbClr val="000000"/>
                </a:solidFill>
                <a:latin typeface="26" charset="0"/>
              </a:rPr>
              <a:pPr/>
              <a:t>122</a:t>
            </a:fld>
            <a:endParaRPr lang="en-US" sz="1200">
              <a:solidFill>
                <a:srgbClr val="000000"/>
              </a:solidFill>
              <a:latin typeface="26" charset="0"/>
            </a:endParaRPr>
          </a:p>
        </p:txBody>
      </p:sp>
      <p:sp>
        <p:nvSpPr>
          <p:cNvPr id="751618" name="Rectangle 2"/>
          <p:cNvSpPr>
            <a:spLocks noGrp="1" noRot="1" noChangeAspect="1" noChangeArrowheads="1" noTextEdit="1"/>
          </p:cNvSpPr>
          <p:nvPr>
            <p:ph type="sldImg"/>
          </p:nvPr>
        </p:nvSpPr>
        <p:spPr>
          <a:ln/>
        </p:spPr>
      </p:sp>
      <p:sp>
        <p:nvSpPr>
          <p:cNvPr id="6071299" name="Rectangle 3"/>
          <p:cNvSpPr>
            <a:spLocks noGrp="1" noChangeArrowheads="1"/>
          </p:cNvSpPr>
          <p:nvPr>
            <p:ph type="body" idx="1"/>
          </p:nvPr>
        </p:nvSpPr>
        <p:spPr/>
        <p:txBody>
          <a:bodyPr/>
          <a:lstStyle/>
          <a:p>
            <a:pPr eaLnBrk="1" hangingPunct="1">
              <a:defRPr/>
            </a:pPr>
            <a:r>
              <a:rPr lang="en-US">
                <a:cs typeface="+mn-cs"/>
              </a:rPr>
              <a:t>Will Provine has been a professor at Cornell since 1969. His graduates have included Evolutionary Biology, History, Science and Technology Studies, Zoology, and Education, spanning three colleges. He earned a Ph.D. in the History of Science at the University of Chicago in 1970. He is a member of the American Academy of Arts and Sciences and the American Association for the Advancement of Science. He is the author of </a:t>
            </a:r>
            <a:r>
              <a:rPr lang="en-US" i="1">
                <a:cs typeface="+mn-cs"/>
              </a:rPr>
              <a:t>The Origins of Theoretical Population Genetics </a:t>
            </a:r>
            <a:r>
              <a:rPr lang="en-US">
                <a:cs typeface="+mn-cs"/>
              </a:rPr>
              <a:t>(1970) and </a:t>
            </a:r>
            <a:r>
              <a:rPr lang="en-US" i="1">
                <a:cs typeface="+mn-cs"/>
              </a:rPr>
              <a:t>Sewall Wright and Evolutionary Biology </a:t>
            </a:r>
            <a:r>
              <a:rPr lang="en-US">
                <a:cs typeface="+mn-cs"/>
              </a:rPr>
              <a:t>(1986), both published by The University of Chicago Press. He is currently (in Feb 2010) writing a book on the implications of evolution and another book on random genetic drift in evolution. His huge library on evolution and genetics is being moved gradually to the Cornell Library.</a:t>
            </a:r>
          </a:p>
          <a:p>
            <a:pPr eaLnBrk="1" hangingPunct="1">
              <a:defRPr/>
            </a:pPr>
            <a:r>
              <a:rPr lang="en-US">
                <a:cs typeface="+mn-cs"/>
              </a:rPr>
              <a:t>Photo and bio from http://debatesummit2010.blogspot.com/, accessed 2010 Feb 10.</a:t>
            </a:r>
          </a:p>
          <a:p>
            <a:pPr eaLnBrk="1" hangingPunct="1">
              <a:defRPr/>
            </a:pPr>
            <a:br>
              <a:rPr lang="en-US">
                <a:cs typeface="+mn-cs"/>
              </a:rPr>
            </a:br>
            <a:endParaRPr lang="en-US">
              <a:cs typeface="+mn-cs"/>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3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2E899B3-1EA9-EF4A-861E-5C786A7A10DF}" type="slidenum">
              <a:rPr lang="en-US" sz="1200">
                <a:solidFill>
                  <a:srgbClr val="000000"/>
                </a:solidFill>
                <a:latin typeface="26" charset="0"/>
              </a:rPr>
              <a:pPr/>
              <a:t>123</a:t>
            </a:fld>
            <a:endParaRPr lang="en-US" sz="1200">
              <a:solidFill>
                <a:srgbClr val="000000"/>
              </a:solidFill>
              <a:latin typeface="26" charset="0"/>
            </a:endParaRPr>
          </a:p>
        </p:txBody>
      </p:sp>
      <p:sp>
        <p:nvSpPr>
          <p:cNvPr id="753666" name="Rectangle 2"/>
          <p:cNvSpPr>
            <a:spLocks noGrp="1" noRot="1" noChangeAspect="1" noChangeArrowheads="1" noTextEdit="1"/>
          </p:cNvSpPr>
          <p:nvPr>
            <p:ph type="sldImg"/>
          </p:nvPr>
        </p:nvSpPr>
        <p:spPr>
          <a:ln/>
        </p:spPr>
      </p:sp>
      <p:sp>
        <p:nvSpPr>
          <p:cNvPr id="60733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36ED2DD-1C49-834A-928D-9EBAC554CE3E}" type="slidenum">
              <a:rPr lang="en-US" sz="1200">
                <a:solidFill>
                  <a:srgbClr val="000000"/>
                </a:solidFill>
                <a:latin typeface="26" charset="0"/>
              </a:rPr>
              <a:pPr/>
              <a:t>124</a:t>
            </a:fld>
            <a:endParaRPr lang="en-US" sz="1200">
              <a:solidFill>
                <a:srgbClr val="000000"/>
              </a:solidFill>
              <a:latin typeface="26" charset="0"/>
            </a:endParaRPr>
          </a:p>
        </p:txBody>
      </p:sp>
      <p:sp>
        <p:nvSpPr>
          <p:cNvPr id="755714" name="Rectangle 2"/>
          <p:cNvSpPr>
            <a:spLocks noGrp="1" noRot="1" noChangeAspect="1" noChangeArrowheads="1" noTextEdit="1"/>
          </p:cNvSpPr>
          <p:nvPr>
            <p:ph type="sldImg"/>
          </p:nvPr>
        </p:nvSpPr>
        <p:spPr>
          <a:ln/>
        </p:spPr>
      </p:sp>
      <p:sp>
        <p:nvSpPr>
          <p:cNvPr id="60467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61"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68DD103-C716-FF43-B667-FAE33CB3BE03}" type="slidenum">
              <a:rPr lang="en-US" sz="1200">
                <a:solidFill>
                  <a:srgbClr val="000000"/>
                </a:solidFill>
                <a:latin typeface="26" charset="0"/>
              </a:rPr>
              <a:pPr/>
              <a:t>125</a:t>
            </a:fld>
            <a:endParaRPr lang="en-US" sz="1200">
              <a:solidFill>
                <a:srgbClr val="000000"/>
              </a:solidFill>
              <a:latin typeface="26" charset="0"/>
            </a:endParaRPr>
          </a:p>
        </p:txBody>
      </p:sp>
      <p:sp>
        <p:nvSpPr>
          <p:cNvPr id="609177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3CE61AAB-0E4F-C947-8190-88C830D1E045}" type="slidenum">
              <a:rPr lang="en-US" sz="1200" smtClean="0">
                <a:solidFill>
                  <a:prstClr val="black"/>
                </a:solidFill>
                <a:cs typeface="Arial" charset="0"/>
              </a:rPr>
              <a:pPr algn="r" eaLnBrk="1" hangingPunct="1">
                <a:defRPr/>
              </a:pPr>
              <a:t>125</a:t>
            </a:fld>
            <a:endParaRPr lang="en-US" sz="1200">
              <a:solidFill>
                <a:prstClr val="black"/>
              </a:solidFill>
              <a:cs typeface="Arial" charset="0"/>
            </a:endParaRPr>
          </a:p>
        </p:txBody>
      </p:sp>
      <p:sp>
        <p:nvSpPr>
          <p:cNvPr id="757763" name="Rectangle 2"/>
          <p:cNvSpPr>
            <a:spLocks noGrp="1" noRot="1" noChangeAspect="1" noChangeArrowheads="1" noTextEdit="1"/>
          </p:cNvSpPr>
          <p:nvPr>
            <p:ph type="sldImg"/>
          </p:nvPr>
        </p:nvSpPr>
        <p:spPr>
          <a:ln/>
        </p:spPr>
      </p:sp>
      <p:sp>
        <p:nvSpPr>
          <p:cNvPr id="6091780" name="Rectangle 3"/>
          <p:cNvSpPr>
            <a:spLocks noGrp="1" noChangeArrowheads="1"/>
          </p:cNvSpPr>
          <p:nvPr>
            <p:ph type="body" idx="1"/>
          </p:nvPr>
        </p:nvSpPr>
        <p:spPr/>
        <p:txBody>
          <a:bodyPr/>
          <a:lstStyle/>
          <a:p>
            <a:pPr eaLnBrk="1" hangingPunct="1">
              <a:defRPr/>
            </a:pPr>
            <a:r>
              <a:rPr lang="en-US" dirty="0">
                <a:cs typeface="+mn-cs"/>
              </a:rPr>
              <a:t>The humanistic philosophies all are undermining the very foundation of what Christians believe by focusing their attacks at creation.  </a:t>
            </a:r>
          </a:p>
          <a:p>
            <a:pPr eaLnBrk="1" hangingPunct="1">
              <a:defRPr/>
            </a:pPr>
            <a:r>
              <a:rPr lang="en-US" dirty="0">
                <a:cs typeface="+mn-cs"/>
              </a:rPr>
              <a:t>Meanwhile, Christians accept their evolutionary theory and then focus our attacks at the results of humanism instead of attacking the foundation in </a:t>
            </a:r>
            <a:r>
              <a:rPr lang="en-US" dirty="0"/>
              <a:t>evolution.</a:t>
            </a:r>
          </a:p>
          <a:p>
            <a:pPr eaLnBrk="1" hangingPunct="1">
              <a:defRPr/>
            </a:pPr>
            <a:r>
              <a:rPr lang="en-US" dirty="0"/>
              <a:t>Some Christians shoot their own foundation and others are asleep or shooting other Christians.</a:t>
            </a:r>
            <a:endParaRPr lang="en-US" dirty="0">
              <a:cs typeface="+mn-cs"/>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9809"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3EBF1F1-03D9-9E43-B0FB-4FD8617870FC}" type="slidenum">
              <a:rPr lang="en-US" sz="1200">
                <a:solidFill>
                  <a:srgbClr val="000000"/>
                </a:solidFill>
                <a:latin typeface="26" charset="0"/>
              </a:rPr>
              <a:pPr/>
              <a:t>126</a:t>
            </a:fld>
            <a:endParaRPr lang="en-US" sz="1200">
              <a:solidFill>
                <a:srgbClr val="000000"/>
              </a:solidFill>
              <a:latin typeface="26" charset="0"/>
            </a:endParaRPr>
          </a:p>
        </p:txBody>
      </p:sp>
      <p:sp>
        <p:nvSpPr>
          <p:cNvPr id="592589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4A555C6A-AD80-9F41-962F-6F3761756EE9}" type="slidenum">
              <a:rPr lang="en-US" sz="1200" smtClean="0">
                <a:solidFill>
                  <a:prstClr val="black"/>
                </a:solidFill>
              </a:rPr>
              <a:pPr algn="r" eaLnBrk="1" hangingPunct="1">
                <a:defRPr/>
              </a:pPr>
              <a:t>126</a:t>
            </a:fld>
            <a:endParaRPr lang="en-US" sz="1200">
              <a:solidFill>
                <a:prstClr val="black"/>
              </a:solidFill>
            </a:endParaRPr>
          </a:p>
        </p:txBody>
      </p:sp>
      <p:sp>
        <p:nvSpPr>
          <p:cNvPr id="759811" name="Rectangle 2"/>
          <p:cNvSpPr>
            <a:spLocks noGrp="1" noRot="1" noChangeAspect="1" noChangeArrowheads="1" noTextEdit="1"/>
          </p:cNvSpPr>
          <p:nvPr>
            <p:ph type="sldImg"/>
          </p:nvPr>
        </p:nvSpPr>
        <p:spPr>
          <a:ln/>
        </p:spPr>
      </p:sp>
      <p:sp>
        <p:nvSpPr>
          <p:cNvPr id="5925892"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1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2F0C298-7489-AE49-85B1-E598878A3478}" type="slidenum">
              <a:rPr lang="en-US" sz="1200">
                <a:solidFill>
                  <a:srgbClr val="000000"/>
                </a:solidFill>
                <a:latin typeface="26" charset="0"/>
              </a:rPr>
              <a:pPr/>
              <a:t>127</a:t>
            </a:fld>
            <a:endParaRPr lang="en-US" sz="1200">
              <a:solidFill>
                <a:srgbClr val="000000"/>
              </a:solidFill>
              <a:latin typeface="26" charset="0"/>
            </a:endParaRPr>
          </a:p>
        </p:txBody>
      </p:sp>
      <p:sp>
        <p:nvSpPr>
          <p:cNvPr id="761858" name="Rectangle 2"/>
          <p:cNvSpPr>
            <a:spLocks noGrp="1" noRot="1" noChangeAspect="1" noChangeArrowheads="1" noTextEdit="1"/>
          </p:cNvSpPr>
          <p:nvPr>
            <p:ph type="sldImg"/>
          </p:nvPr>
        </p:nvSpPr>
        <p:spPr>
          <a:ln/>
        </p:spPr>
      </p:sp>
      <p:sp>
        <p:nvSpPr>
          <p:cNvPr id="270643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39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C212547-D125-FD40-AB51-38D6CDFE9025}" type="slidenum">
              <a:rPr lang="en-US" sz="1200">
                <a:solidFill>
                  <a:srgbClr val="000000"/>
                </a:solidFill>
                <a:latin typeface="26" charset="0"/>
              </a:rPr>
              <a:pPr/>
              <a:t>128</a:t>
            </a:fld>
            <a:endParaRPr lang="en-US" sz="1200">
              <a:solidFill>
                <a:srgbClr val="000000"/>
              </a:solidFill>
              <a:latin typeface="26" charset="0"/>
            </a:endParaRPr>
          </a:p>
        </p:txBody>
      </p:sp>
      <p:sp>
        <p:nvSpPr>
          <p:cNvPr id="763906" name="Rectangle 2"/>
          <p:cNvSpPr>
            <a:spLocks noGrp="1" noRot="1" noChangeAspect="1" noChangeArrowheads="1" noTextEdit="1"/>
          </p:cNvSpPr>
          <p:nvPr>
            <p:ph type="sldImg"/>
          </p:nvPr>
        </p:nvSpPr>
        <p:spPr>
          <a:ln/>
        </p:spPr>
      </p:sp>
      <p:sp>
        <p:nvSpPr>
          <p:cNvPr id="34580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59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DCE9A42-7A3D-AA4B-86F0-DD1EDFAA3EC5}" type="slidenum">
              <a:rPr lang="en-US" sz="1200">
                <a:solidFill>
                  <a:srgbClr val="000000"/>
                </a:solidFill>
                <a:latin typeface="26" charset="0"/>
              </a:rPr>
              <a:pPr/>
              <a:t>129</a:t>
            </a:fld>
            <a:endParaRPr lang="en-US" sz="1200">
              <a:solidFill>
                <a:srgbClr val="000000"/>
              </a:solidFill>
              <a:latin typeface="26" charset="0"/>
            </a:endParaRPr>
          </a:p>
        </p:txBody>
      </p:sp>
      <p:sp>
        <p:nvSpPr>
          <p:cNvPr id="765954" name="Rectangle 2"/>
          <p:cNvSpPr>
            <a:spLocks noGrp="1" noRot="1" noChangeAspect="1" noChangeArrowheads="1" noTextEdit="1"/>
          </p:cNvSpPr>
          <p:nvPr>
            <p:ph type="sldImg"/>
          </p:nvPr>
        </p:nvSpPr>
        <p:spPr>
          <a:ln/>
        </p:spPr>
      </p:sp>
      <p:sp>
        <p:nvSpPr>
          <p:cNvPr id="3723267" name="Rectangle 3"/>
          <p:cNvSpPr>
            <a:spLocks noGrp="1" noChangeArrowheads="1"/>
          </p:cNvSpPr>
          <p:nvPr>
            <p:ph type="body" idx="1"/>
          </p:nvPr>
        </p:nvSpPr>
        <p:spPr/>
        <p:txBody>
          <a:bodyPr/>
          <a:lstStyle/>
          <a:p>
            <a:pPr eaLnBrk="1" hangingPunct="1">
              <a:defRPr/>
            </a:pPr>
            <a:r>
              <a:rPr lang="en-US" dirty="0">
                <a:cs typeface="+mn-cs"/>
              </a:rPr>
              <a:t>Evolutionists basically dominate all the signs and brochures at the Grand Canyon, leading us to believe that it was carved gradually by the small Colorado River at the bottom.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4DDFF37-B258-CA4F-A977-FDDFE9E65FB8}" type="slidenum">
              <a:rPr lang="en-GB" sz="1200">
                <a:solidFill>
                  <a:srgbClr val="FFFFFF"/>
                </a:solidFill>
                <a:latin typeface="Comic Sans MS" charset="0"/>
              </a:rPr>
              <a:pPr/>
              <a:t>13</a:t>
            </a:fld>
            <a:endParaRPr lang="en-GB" sz="1200">
              <a:solidFill>
                <a:srgbClr val="FFFFFF"/>
              </a:solidFill>
              <a:latin typeface="Comic Sans MS" charset="0"/>
            </a:endParaRPr>
          </a:p>
        </p:txBody>
      </p:sp>
      <p:sp>
        <p:nvSpPr>
          <p:cNvPr id="555010" name="Rectangle 1026"/>
          <p:cNvSpPr>
            <a:spLocks noGrp="1" noRot="1" noChangeAspect="1" noChangeArrowheads="1"/>
          </p:cNvSpPr>
          <p:nvPr>
            <p:ph type="sldImg"/>
          </p:nvPr>
        </p:nvSpPr>
        <p:spPr>
          <a:solidFill>
            <a:srgbClr val="FFFFFF"/>
          </a:solidFill>
          <a:ln/>
        </p:spPr>
      </p:sp>
      <p:sp>
        <p:nvSpPr>
          <p:cNvPr id="555011" name="Rectangle 1027"/>
          <p:cNvSpPr>
            <a:spLocks noGrp="1" noChangeArrowheads="1"/>
          </p:cNvSpPr>
          <p:nvPr>
            <p:ph type="body" idx="1"/>
          </p:nvPr>
        </p:nvSpPr>
        <p:spPr>
          <a:solidFill>
            <a:srgbClr val="FFFFFF"/>
          </a:solidFill>
          <a:ln>
            <a:solidFill>
              <a:srgbClr val="000000"/>
            </a:solidFill>
          </a:ln>
        </p:spPr>
        <p:txBody>
          <a:bodyPr/>
          <a:lstStyle/>
          <a:p>
            <a:r>
              <a:rPr lang="en-US">
                <a:latin typeface="Calibri" charset="0"/>
                <a:ea typeface="ＭＳ Ｐゴシック" charset="0"/>
                <a:cs typeface="ＭＳ Ｐゴシック" charset="0"/>
              </a:rPr>
              <a:t>Do you know what you should do when you see the Christ of Christmas maligned?</a:t>
            </a:r>
          </a:p>
          <a:p>
            <a:r>
              <a:rPr lang="en-US">
                <a:ea typeface="ＭＳ Ｐゴシック" charset="0"/>
                <a:cs typeface="ＭＳ Ｐゴシック" charset="0"/>
              </a:rPr>
              <a:t>• Should you rise up and kill those who dishonor him?  No.</a:t>
            </a:r>
          </a:p>
          <a:p>
            <a:r>
              <a:rPr lang="en-US">
                <a:ea typeface="ＭＳ Ｐゴシック" charset="0"/>
                <a:cs typeface="ＭＳ Ｐゴシック" charset="0"/>
              </a:rPr>
              <a:t>• Should you just do nothing and hope it will go away?  No.</a:t>
            </a:r>
          </a:p>
          <a:p>
            <a:r>
              <a:rPr lang="en-US">
                <a:ea typeface="ＭＳ Ｐゴシック" charset="0"/>
                <a:cs typeface="ＭＳ Ｐゴシック" charset="0"/>
              </a:rPr>
              <a:t>• Should you do something in between?  If so, then what?</a:t>
            </a:r>
          </a:p>
          <a:p>
            <a:endParaRPr lang="en-US">
              <a:ea typeface="ＭＳ Ｐゴシック" charset="0"/>
              <a:cs typeface="ＭＳ Ｐゴシック" charset="0"/>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6CE04F4-F3EB-1C44-8CF1-3602BABEB1A4}" type="slidenum">
              <a:rPr lang="en-US" sz="1200">
                <a:solidFill>
                  <a:srgbClr val="000000"/>
                </a:solidFill>
                <a:latin typeface="26" charset="0"/>
              </a:rPr>
              <a:pPr/>
              <a:t>130</a:t>
            </a:fld>
            <a:endParaRPr lang="en-US" sz="1200">
              <a:solidFill>
                <a:srgbClr val="000000"/>
              </a:solidFill>
              <a:latin typeface="26" charset="0"/>
            </a:endParaRPr>
          </a:p>
        </p:txBody>
      </p:sp>
      <p:sp>
        <p:nvSpPr>
          <p:cNvPr id="768002" name="Rectangle 2"/>
          <p:cNvSpPr>
            <a:spLocks noGrp="1" noRot="1" noChangeAspect="1" noChangeArrowheads="1" noTextEdit="1"/>
          </p:cNvSpPr>
          <p:nvPr>
            <p:ph type="sldImg"/>
          </p:nvPr>
        </p:nvSpPr>
        <p:spPr>
          <a:ln/>
        </p:spPr>
      </p:sp>
      <p:sp>
        <p:nvSpPr>
          <p:cNvPr id="3725315" name="Rectangle 3"/>
          <p:cNvSpPr>
            <a:spLocks noGrp="1" noChangeArrowheads="1"/>
          </p:cNvSpPr>
          <p:nvPr>
            <p:ph type="body" idx="1"/>
          </p:nvPr>
        </p:nvSpPr>
        <p:spPr/>
        <p:txBody>
          <a:bodyPr/>
          <a:lstStyle/>
          <a:p>
            <a:pPr eaLnBrk="1" hangingPunct="1">
              <a:defRPr/>
            </a:pPr>
            <a:r>
              <a:rPr lang="en-US" dirty="0">
                <a:cs typeface="+mn-cs"/>
              </a:rPr>
              <a:t>Evolutionists also control the museums of natural history throughout the USA and London.</a:t>
            </a:r>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9D4DDD9-A91D-6C4E-9DCE-E0D819094AE2}" type="slidenum">
              <a:rPr lang="en-US" sz="1200">
                <a:solidFill>
                  <a:srgbClr val="000000"/>
                </a:solidFill>
                <a:latin typeface="26" charset="0"/>
              </a:rPr>
              <a:pPr/>
              <a:t>131</a:t>
            </a:fld>
            <a:endParaRPr lang="en-US" sz="1200">
              <a:solidFill>
                <a:srgbClr val="000000"/>
              </a:solidFill>
              <a:latin typeface="26" charset="0"/>
            </a:endParaRPr>
          </a:p>
        </p:txBody>
      </p:sp>
      <p:sp>
        <p:nvSpPr>
          <p:cNvPr id="770050" name="Rectangle 2"/>
          <p:cNvSpPr>
            <a:spLocks noGrp="1" noRot="1" noChangeAspect="1" noChangeArrowheads="1" noTextEdit="1"/>
          </p:cNvSpPr>
          <p:nvPr>
            <p:ph type="sldImg"/>
          </p:nvPr>
        </p:nvSpPr>
        <p:spPr>
          <a:ln/>
        </p:spPr>
      </p:sp>
      <p:sp>
        <p:nvSpPr>
          <p:cNvPr id="4383747" name="Rectangle 3"/>
          <p:cNvSpPr>
            <a:spLocks noGrp="1" noChangeArrowheads="1"/>
          </p:cNvSpPr>
          <p:nvPr>
            <p:ph type="body" idx="1"/>
          </p:nvPr>
        </p:nvSpPr>
        <p:spPr/>
        <p:txBody>
          <a:bodyPr/>
          <a:lstStyle/>
          <a:p>
            <a:pPr eaLnBrk="1" hangingPunct="1">
              <a:defRPr/>
            </a:pPr>
            <a:r>
              <a:rPr lang="en-US" dirty="0">
                <a:cs typeface="+mn-cs"/>
              </a:rPr>
              <a:t>The basic texts all support evolution, but it is refuted by Roger Patterson, </a:t>
            </a:r>
            <a:r>
              <a:rPr lang="en-US" i="1" dirty="0">
                <a:cs typeface="+mn-cs"/>
              </a:rPr>
              <a:t>Evolution Exposed</a:t>
            </a:r>
            <a:r>
              <a:rPr lang="en-US" dirty="0">
                <a:cs typeface="+mn-cs"/>
              </a:rPr>
              <a:t> (2006)</a:t>
            </a: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1CE4354-D6E7-AD44-9DD8-85176FBC9385}" type="slidenum">
              <a:rPr lang="en-US" sz="1200">
                <a:solidFill>
                  <a:srgbClr val="000000"/>
                </a:solidFill>
                <a:latin typeface="26" charset="0"/>
              </a:rPr>
              <a:pPr/>
              <a:t>132</a:t>
            </a:fld>
            <a:endParaRPr lang="en-US" sz="1200">
              <a:solidFill>
                <a:srgbClr val="000000"/>
              </a:solidFill>
              <a:latin typeface="26" charset="0"/>
            </a:endParaRPr>
          </a:p>
        </p:txBody>
      </p:sp>
      <p:sp>
        <p:nvSpPr>
          <p:cNvPr id="772098" name="Rectangle 2"/>
          <p:cNvSpPr>
            <a:spLocks noGrp="1" noRot="1" noChangeAspect="1" noChangeArrowheads="1" noTextEdit="1"/>
          </p:cNvSpPr>
          <p:nvPr>
            <p:ph type="sldImg"/>
          </p:nvPr>
        </p:nvSpPr>
        <p:spPr>
          <a:ln/>
        </p:spPr>
      </p:sp>
      <p:sp>
        <p:nvSpPr>
          <p:cNvPr id="5068803" name="Rectangle 3"/>
          <p:cNvSpPr>
            <a:spLocks noGrp="1" noChangeArrowheads="1"/>
          </p:cNvSpPr>
          <p:nvPr>
            <p:ph type="body" idx="1"/>
          </p:nvPr>
        </p:nvSpPr>
        <p:spPr/>
        <p:txBody>
          <a:bodyPr/>
          <a:lstStyle/>
          <a:p>
            <a:pPr eaLnBrk="1" hangingPunct="1">
              <a:defRPr/>
            </a:pPr>
            <a:r>
              <a:rPr lang="en-US" dirty="0">
                <a:cs typeface="+mn-cs"/>
              </a:rPr>
              <a:t>Evolution also is the founding philosophy of every public university---and these universities are filled with many from Christian homes!</a:t>
            </a:r>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4145"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EAB6CED-614D-3C49-9B0E-06E4B7C39D79}" type="slidenum">
              <a:rPr lang="en-US" sz="1200">
                <a:solidFill>
                  <a:srgbClr val="000000"/>
                </a:solidFill>
                <a:latin typeface="26" charset="0"/>
              </a:rPr>
              <a:pPr/>
              <a:t>133</a:t>
            </a:fld>
            <a:endParaRPr lang="en-US" sz="1200">
              <a:solidFill>
                <a:srgbClr val="000000"/>
              </a:solidFill>
              <a:latin typeface="26" charset="0"/>
            </a:endParaRPr>
          </a:p>
        </p:txBody>
      </p:sp>
      <p:sp>
        <p:nvSpPr>
          <p:cNvPr id="6044674"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C6CBDACA-9A9A-E243-9222-1FDEE89FC1F3}" type="slidenum">
              <a:rPr lang="en-US" sz="1200" smtClean="0">
                <a:solidFill>
                  <a:prstClr val="black"/>
                </a:solidFill>
                <a:cs typeface="Arial" charset="0"/>
              </a:rPr>
              <a:pPr algn="r" eaLnBrk="1" hangingPunct="1">
                <a:defRPr/>
              </a:pPr>
              <a:t>133</a:t>
            </a:fld>
            <a:endParaRPr lang="en-US" sz="1200">
              <a:solidFill>
                <a:prstClr val="black"/>
              </a:solidFill>
              <a:cs typeface="Arial" charset="0"/>
            </a:endParaRPr>
          </a:p>
        </p:txBody>
      </p:sp>
      <p:sp>
        <p:nvSpPr>
          <p:cNvPr id="774147" name="Rectangle 2"/>
          <p:cNvSpPr>
            <a:spLocks noGrp="1" noRot="1" noChangeAspect="1" noChangeArrowheads="1" noTextEdit="1"/>
          </p:cNvSpPr>
          <p:nvPr>
            <p:ph type="sldImg"/>
          </p:nvPr>
        </p:nvSpPr>
        <p:spPr>
          <a:ln/>
        </p:spPr>
      </p:sp>
      <p:sp>
        <p:nvSpPr>
          <p:cNvPr id="6044676" name="Rectangle 3"/>
          <p:cNvSpPr>
            <a:spLocks noGrp="1" noChangeArrowheads="1"/>
          </p:cNvSpPr>
          <p:nvPr>
            <p:ph type="body" idx="1"/>
          </p:nvPr>
        </p:nvSpPr>
        <p:spPr/>
        <p:txBody>
          <a:bodyPr/>
          <a:lstStyle/>
          <a:p>
            <a:pPr eaLnBrk="1" hangingPunct="1">
              <a:defRPr/>
            </a:pPr>
            <a:r>
              <a:rPr lang="en-US" dirty="0">
                <a:cs typeface="+mn-cs"/>
              </a:rPr>
              <a:t>After book sales and before final statements: </a:t>
            </a:r>
          </a:p>
          <a:p>
            <a:pPr eaLnBrk="1" hangingPunct="1">
              <a:defRPr/>
            </a:pPr>
            <a:r>
              <a:rPr lang="en-US" altLang="ja-JP" dirty="0">
                <a:latin typeface="Arial"/>
                <a:cs typeface="+mn-cs"/>
              </a:rPr>
              <a:t>"</a:t>
            </a:r>
            <a:r>
              <a:rPr lang="en-US" dirty="0">
                <a:cs typeface="+mn-cs"/>
              </a:rPr>
              <a:t>Parents and grandparents, Your kids and grandkids are being indoctrinated with evolution and millions of years a whole lot more than you were when you were in school.  Can they stand strong in their faith in the face of this relentless challenge?  Do you care?  If you walk out of here and say </a:t>
            </a:r>
            <a:r>
              <a:rPr lang="en-US" altLang="ja-JP" dirty="0">
                <a:latin typeface="Arial"/>
                <a:cs typeface="+mn-cs"/>
              </a:rPr>
              <a:t>"</a:t>
            </a:r>
            <a:r>
              <a:rPr lang="en-US" dirty="0">
                <a:cs typeface="+mn-cs"/>
              </a:rPr>
              <a:t>That was a nice message, I believe Genesis</a:t>
            </a:r>
            <a:r>
              <a:rPr lang="en-US" altLang="ja-JP" dirty="0">
                <a:latin typeface="Arial"/>
                <a:cs typeface="+mn-cs"/>
              </a:rPr>
              <a:t>"</a:t>
            </a:r>
            <a:r>
              <a:rPr lang="en-US" dirty="0">
                <a:cs typeface="+mn-cs"/>
              </a:rPr>
              <a:t> but don</a:t>
            </a:r>
            <a:r>
              <a:rPr lang="fr-FR" altLang="ja-JP" dirty="0">
                <a:latin typeface="Arial"/>
                <a:cs typeface="+mn-cs"/>
              </a:rPr>
              <a:t>'</a:t>
            </a:r>
            <a:r>
              <a:rPr lang="en-US" dirty="0">
                <a:cs typeface="+mn-cs"/>
              </a:rPr>
              <a:t>t get any resources for your kids and grandkids and make sure that they believe Genesis and know how to defend their faith, then you don</a:t>
            </a:r>
            <a:r>
              <a:rPr lang="fr-FR" altLang="ja-JP" dirty="0">
                <a:latin typeface="Arial"/>
                <a:cs typeface="+mn-cs"/>
              </a:rPr>
              <a:t>'</a:t>
            </a:r>
            <a:r>
              <a:rPr lang="en-US" dirty="0">
                <a:cs typeface="+mn-cs"/>
              </a:rPr>
              <a:t>t care enough.  And when they crumble under the intellectual pressure, you will be partly responsible for not equipping them with answers.</a:t>
            </a: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6193" name="Slide Image Placeholder 1"/>
          <p:cNvSpPr>
            <a:spLocks noGrp="1" noRot="1" noChangeAspect="1"/>
          </p:cNvSpPr>
          <p:nvPr>
            <p:ph type="sldImg"/>
          </p:nvPr>
        </p:nvSpPr>
        <p:spPr>
          <a:ln/>
        </p:spPr>
      </p:sp>
      <p:sp>
        <p:nvSpPr>
          <p:cNvPr id="776194"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Sadly, youth are not even protected when they attend many Christian colleges!  The red carpet underneath them is Genesis 1-11…</a:t>
            </a:r>
          </a:p>
        </p:txBody>
      </p:sp>
      <p:sp>
        <p:nvSpPr>
          <p:cNvPr id="77619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49693B8-A410-1A47-BDE5-79F53FF766E3}" type="slidenum">
              <a:rPr lang="en-US" sz="1200">
                <a:solidFill>
                  <a:srgbClr val="000000"/>
                </a:solidFill>
                <a:latin typeface="26" charset="0"/>
              </a:rPr>
              <a:pPr/>
              <a:t>134</a:t>
            </a:fld>
            <a:endParaRPr lang="en-US" sz="1200">
              <a:solidFill>
                <a:srgbClr val="000000"/>
              </a:solidFill>
              <a:latin typeface="26"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41" name="Slide Image Placeholder 1"/>
          <p:cNvSpPr>
            <a:spLocks noGrp="1" noRot="1" noChangeAspect="1"/>
          </p:cNvSpPr>
          <p:nvPr>
            <p:ph type="sldImg"/>
          </p:nvPr>
        </p:nvSpPr>
        <p:spPr>
          <a:ln/>
        </p:spPr>
      </p:sp>
      <p:sp>
        <p:nvSpPr>
          <p:cNvPr id="778242" name="Notes Placeholder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a:ea typeface="ＭＳ Ｐゴシック" charset="0"/>
                <a:cs typeface="ＭＳ Ｐゴシック" charset="0"/>
              </a:rPr>
              <a:t>And even Christian professors tell our Christian youth they need not take Genesis at face value!</a:t>
            </a:r>
          </a:p>
        </p:txBody>
      </p:sp>
      <p:sp>
        <p:nvSpPr>
          <p:cNvPr id="77824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F1AA860-0AD7-EE49-92BB-EE5A7DAD834A}" type="slidenum">
              <a:rPr lang="en-US" sz="1200">
                <a:solidFill>
                  <a:srgbClr val="000000"/>
                </a:solidFill>
                <a:latin typeface="26" charset="0"/>
              </a:rPr>
              <a:pPr/>
              <a:t>135</a:t>
            </a:fld>
            <a:endParaRPr lang="en-US" sz="1200">
              <a:solidFill>
                <a:srgbClr val="000000"/>
              </a:solidFill>
              <a:latin typeface="26"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0289"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6229B73-56CF-0A48-82F7-2FD537BBED7E}" type="slidenum">
              <a:rPr lang="en-US" sz="1200">
                <a:solidFill>
                  <a:srgbClr val="000000"/>
                </a:solidFill>
                <a:latin typeface="26" charset="0"/>
              </a:rPr>
              <a:pPr/>
              <a:t>136</a:t>
            </a:fld>
            <a:endParaRPr lang="en-US" sz="1200">
              <a:solidFill>
                <a:srgbClr val="000000"/>
              </a:solidFill>
              <a:latin typeface="26" charset="0"/>
            </a:endParaRPr>
          </a:p>
        </p:txBody>
      </p:sp>
      <p:sp>
        <p:nvSpPr>
          <p:cNvPr id="6093826"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5B7EDC1C-2F9F-114B-B838-59F926B61383}" type="slidenum">
              <a:rPr lang="en-US" sz="1200" smtClean="0">
                <a:solidFill>
                  <a:prstClr val="black"/>
                </a:solidFill>
                <a:cs typeface="Arial" charset="0"/>
              </a:rPr>
              <a:pPr algn="r" eaLnBrk="1" hangingPunct="1">
                <a:defRPr/>
              </a:pPr>
              <a:t>136</a:t>
            </a:fld>
            <a:endParaRPr lang="en-US" sz="1200">
              <a:solidFill>
                <a:prstClr val="black"/>
              </a:solidFill>
              <a:cs typeface="Arial" charset="0"/>
            </a:endParaRPr>
          </a:p>
        </p:txBody>
      </p:sp>
      <p:sp>
        <p:nvSpPr>
          <p:cNvPr id="780291" name="Rectangle 2"/>
          <p:cNvSpPr>
            <a:spLocks noGrp="1" noRot="1" noChangeAspect="1" noChangeArrowheads="1" noTextEdit="1"/>
          </p:cNvSpPr>
          <p:nvPr>
            <p:ph type="sldImg"/>
          </p:nvPr>
        </p:nvSpPr>
        <p:spPr>
          <a:ln/>
        </p:spPr>
      </p:sp>
      <p:sp>
        <p:nvSpPr>
          <p:cNvPr id="6093828" name="Rectangle 3"/>
          <p:cNvSpPr>
            <a:spLocks noGrp="1" noChangeArrowheads="1"/>
          </p:cNvSpPr>
          <p:nvPr>
            <p:ph type="body" idx="1"/>
          </p:nvPr>
        </p:nvSpPr>
        <p:spPr/>
        <p:txBody>
          <a:bodyPr/>
          <a:lstStyle/>
          <a:p>
            <a:pPr eaLnBrk="1" hangingPunct="1">
              <a:defRPr/>
            </a:pPr>
            <a:endParaRPr lang="en-US" dirty="0">
              <a:cs typeface="+mn-cs"/>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2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180A4E1-B346-F84F-9198-F48B5C2A2B17}" type="slidenum">
              <a:rPr lang="en-US" sz="1200">
                <a:solidFill>
                  <a:srgbClr val="000000"/>
                </a:solidFill>
                <a:latin typeface="26" charset="0"/>
              </a:rPr>
              <a:pPr/>
              <a:t>137</a:t>
            </a:fld>
            <a:endParaRPr lang="en-US" sz="1200">
              <a:solidFill>
                <a:srgbClr val="000000"/>
              </a:solidFill>
              <a:latin typeface="26" charset="0"/>
            </a:endParaRPr>
          </a:p>
        </p:txBody>
      </p:sp>
      <p:sp>
        <p:nvSpPr>
          <p:cNvPr id="782338" name="Rectangle 2"/>
          <p:cNvSpPr>
            <a:spLocks noGrp="1" noRot="1" noChangeAspect="1" noChangeArrowheads="1" noTextEdit="1"/>
          </p:cNvSpPr>
          <p:nvPr>
            <p:ph type="sldImg"/>
          </p:nvPr>
        </p:nvSpPr>
        <p:spPr>
          <a:ln/>
        </p:spPr>
      </p:sp>
      <p:sp>
        <p:nvSpPr>
          <p:cNvPr id="60794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4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4B9CCC9-FBC3-454B-AF1A-035C6E172E62}" type="slidenum">
              <a:rPr lang="en-US" sz="1200">
                <a:solidFill>
                  <a:srgbClr val="000000"/>
                </a:solidFill>
                <a:latin typeface="26" charset="0"/>
              </a:rPr>
              <a:pPr/>
              <a:t>138</a:t>
            </a:fld>
            <a:endParaRPr lang="en-US" sz="1200">
              <a:solidFill>
                <a:srgbClr val="000000"/>
              </a:solidFill>
              <a:latin typeface="26" charset="0"/>
            </a:endParaRPr>
          </a:p>
        </p:txBody>
      </p:sp>
      <p:sp>
        <p:nvSpPr>
          <p:cNvPr id="784386" name="Rectangle 2"/>
          <p:cNvSpPr>
            <a:spLocks noGrp="1" noRot="1" noChangeAspect="1" noChangeArrowheads="1" noTextEdit="1"/>
          </p:cNvSpPr>
          <p:nvPr>
            <p:ph type="sldImg"/>
          </p:nvPr>
        </p:nvSpPr>
        <p:spPr>
          <a:ln/>
        </p:spPr>
      </p:sp>
      <p:sp>
        <p:nvSpPr>
          <p:cNvPr id="445235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EA70B49-6495-194B-B487-B6667DE8E4E7}" type="slidenum">
              <a:rPr lang="en-US" sz="1200">
                <a:solidFill>
                  <a:srgbClr val="000000"/>
                </a:solidFill>
                <a:latin typeface="26" charset="0"/>
              </a:rPr>
              <a:pPr/>
              <a:t>139</a:t>
            </a:fld>
            <a:endParaRPr lang="en-US" sz="1200">
              <a:solidFill>
                <a:srgbClr val="000000"/>
              </a:solidFill>
              <a:latin typeface="26" charset="0"/>
            </a:endParaRPr>
          </a:p>
        </p:txBody>
      </p:sp>
      <p:sp>
        <p:nvSpPr>
          <p:cNvPr id="786434" name="Rectangle 2"/>
          <p:cNvSpPr>
            <a:spLocks noGrp="1" noRot="1" noChangeAspect="1" noChangeArrowheads="1" noTextEdit="1"/>
          </p:cNvSpPr>
          <p:nvPr>
            <p:ph type="sldImg"/>
          </p:nvPr>
        </p:nvSpPr>
        <p:spPr>
          <a:ln/>
        </p:spPr>
      </p:sp>
      <p:sp>
        <p:nvSpPr>
          <p:cNvPr id="376422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2"/>
          <p:cNvSpPr>
            <a:spLocks noGrp="1" noRot="1" noChangeAspect="1"/>
          </p:cNvSpPr>
          <p:nvPr>
            <p:ph type="sldImg"/>
          </p:nvPr>
        </p:nvSpPr>
        <p:spPr>
          <a:ln/>
        </p:spPr>
      </p:sp>
      <p:sp>
        <p:nvSpPr>
          <p:cNvPr id="318466"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a typeface="ＭＳ Ｐゴシック" charset="0"/>
              <a:cs typeface="ＭＳ Ｐゴシック" charset="0"/>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5FE4EDE-2814-D946-B3B8-B0BD1AF5B5DD}" type="slidenum">
              <a:rPr lang="en-US" sz="1200">
                <a:solidFill>
                  <a:srgbClr val="000000"/>
                </a:solidFill>
                <a:latin typeface="26" charset="0"/>
              </a:rPr>
              <a:pPr/>
              <a:t>140</a:t>
            </a:fld>
            <a:endParaRPr lang="en-US" sz="1200">
              <a:solidFill>
                <a:srgbClr val="000000"/>
              </a:solidFill>
              <a:latin typeface="26" charset="0"/>
            </a:endParaRPr>
          </a:p>
        </p:txBody>
      </p:sp>
      <p:sp>
        <p:nvSpPr>
          <p:cNvPr id="6081538"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436" tIns="45717" rIns="91436" bIns="45717" anchor="b"/>
          <a:lstStyle>
            <a:lvl1pPr algn="l">
              <a:defRPr>
                <a:solidFill>
                  <a:schemeClr val="tx1"/>
                </a:solidFill>
                <a:latin typeface="Arial" charset="0"/>
                <a:ea typeface="ＭＳ Ｐゴシック" charset="0"/>
              </a:defRPr>
            </a:lvl1pPr>
            <a:lvl2pPr marL="727075" indent="-279400" algn="l">
              <a:defRPr>
                <a:solidFill>
                  <a:schemeClr val="tx1"/>
                </a:solidFill>
                <a:latin typeface="Arial" charset="0"/>
                <a:ea typeface="ＭＳ Ｐゴシック" charset="0"/>
              </a:defRPr>
            </a:lvl2pPr>
            <a:lvl3pPr marL="1119188" indent="-223838" algn="l">
              <a:defRPr>
                <a:solidFill>
                  <a:schemeClr val="tx1"/>
                </a:solidFill>
                <a:latin typeface="Arial" charset="0"/>
                <a:ea typeface="ＭＳ Ｐゴシック" charset="0"/>
              </a:defRPr>
            </a:lvl3pPr>
            <a:lvl4pPr marL="1566863" indent="-223838" algn="l">
              <a:defRPr>
                <a:solidFill>
                  <a:schemeClr val="tx1"/>
                </a:solidFill>
                <a:latin typeface="Arial" charset="0"/>
                <a:ea typeface="ＭＳ Ｐゴシック" charset="0"/>
              </a:defRPr>
            </a:lvl4pPr>
            <a:lvl5pPr marL="2014538" indent="-223838" algn="l">
              <a:defRPr>
                <a:solidFill>
                  <a:schemeClr val="tx1"/>
                </a:solidFill>
                <a:latin typeface="Arial" charset="0"/>
                <a:ea typeface="ＭＳ Ｐゴシック" charset="0"/>
              </a:defRPr>
            </a:lvl5pPr>
            <a:lvl6pPr marL="2471738" indent="-223838" fontAlgn="base">
              <a:spcBef>
                <a:spcPct val="0"/>
              </a:spcBef>
              <a:spcAft>
                <a:spcPct val="0"/>
              </a:spcAft>
              <a:defRPr>
                <a:solidFill>
                  <a:schemeClr val="tx1"/>
                </a:solidFill>
                <a:latin typeface="Arial" charset="0"/>
                <a:ea typeface="ＭＳ Ｐゴシック" charset="0"/>
              </a:defRPr>
            </a:lvl6pPr>
            <a:lvl7pPr marL="2928938" indent="-223838" fontAlgn="base">
              <a:spcBef>
                <a:spcPct val="0"/>
              </a:spcBef>
              <a:spcAft>
                <a:spcPct val="0"/>
              </a:spcAft>
              <a:defRPr>
                <a:solidFill>
                  <a:schemeClr val="tx1"/>
                </a:solidFill>
                <a:latin typeface="Arial" charset="0"/>
                <a:ea typeface="ＭＳ Ｐゴシック" charset="0"/>
              </a:defRPr>
            </a:lvl7pPr>
            <a:lvl8pPr marL="3386138" indent="-223838" fontAlgn="base">
              <a:spcBef>
                <a:spcPct val="0"/>
              </a:spcBef>
              <a:spcAft>
                <a:spcPct val="0"/>
              </a:spcAft>
              <a:defRPr>
                <a:solidFill>
                  <a:schemeClr val="tx1"/>
                </a:solidFill>
                <a:latin typeface="Arial" charset="0"/>
                <a:ea typeface="ＭＳ Ｐゴシック" charset="0"/>
              </a:defRPr>
            </a:lvl8pPr>
            <a:lvl9pPr marL="3843338" indent="-223838" fontAlgn="base">
              <a:spcBef>
                <a:spcPct val="0"/>
              </a:spcBef>
              <a:spcAft>
                <a:spcPct val="0"/>
              </a:spcAft>
              <a:defRPr>
                <a:solidFill>
                  <a:schemeClr val="tx1"/>
                </a:solidFill>
                <a:latin typeface="Arial" charset="0"/>
                <a:ea typeface="ＭＳ Ｐゴシック" charset="0"/>
              </a:defRPr>
            </a:lvl9pPr>
          </a:lstStyle>
          <a:p>
            <a:pPr algn="r" eaLnBrk="1" hangingPunct="1">
              <a:defRPr/>
            </a:pPr>
            <a:fld id="{CC62E47B-AD17-8647-9BDE-55D1FF22C35C}" type="slidenum">
              <a:rPr lang="en-US" sz="1200" smtClean="0">
                <a:solidFill>
                  <a:prstClr val="black"/>
                </a:solidFill>
              </a:rPr>
              <a:pPr algn="r" eaLnBrk="1" hangingPunct="1">
                <a:defRPr/>
              </a:pPr>
              <a:t>140</a:t>
            </a:fld>
            <a:endParaRPr lang="en-US" sz="1200">
              <a:solidFill>
                <a:prstClr val="black"/>
              </a:solidFill>
            </a:endParaRPr>
          </a:p>
        </p:txBody>
      </p:sp>
      <p:sp>
        <p:nvSpPr>
          <p:cNvPr id="788483" name="Rectangle 2"/>
          <p:cNvSpPr>
            <a:spLocks noGrp="1" noRot="1" noChangeAspect="1" noChangeArrowheads="1" noTextEdit="1"/>
          </p:cNvSpPr>
          <p:nvPr>
            <p:ph type="sldImg"/>
          </p:nvPr>
        </p:nvSpPr>
        <p:spPr>
          <a:ln/>
        </p:spPr>
      </p:sp>
      <p:sp>
        <p:nvSpPr>
          <p:cNvPr id="6081540" name="Rectangle 3"/>
          <p:cNvSpPr>
            <a:spLocks noGrp="1" noChangeArrowheads="1"/>
          </p:cNvSpPr>
          <p:nvPr>
            <p:ph type="body" idx="1"/>
          </p:nvPr>
        </p:nvSpPr>
        <p:spPr/>
        <p:txBody>
          <a:bodyPr lIns="91436" tIns="45717" rIns="91436" bIns="45717"/>
          <a:lstStyle/>
          <a:p>
            <a:pPr eaLnBrk="1" hangingPunct="1">
              <a:defRPr/>
            </a:pPr>
            <a:endParaRPr lang="en-US">
              <a:cs typeface="+mn-cs"/>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B291148-414A-4947-A74C-FEB005778EF4}" type="slidenum">
              <a:rPr lang="en-US" sz="1200">
                <a:solidFill>
                  <a:srgbClr val="000000"/>
                </a:solidFill>
                <a:latin typeface="26" charset="0"/>
              </a:rPr>
              <a:pPr/>
              <a:t>141</a:t>
            </a:fld>
            <a:endParaRPr lang="en-US" sz="1200">
              <a:solidFill>
                <a:srgbClr val="000000"/>
              </a:solidFill>
              <a:latin typeface="26" charset="0"/>
            </a:endParaRPr>
          </a:p>
        </p:txBody>
      </p:sp>
      <p:sp>
        <p:nvSpPr>
          <p:cNvPr id="790530" name="Rectangle 2"/>
          <p:cNvSpPr>
            <a:spLocks noGrp="1" noRot="1" noChangeAspect="1" noChangeArrowheads="1" noTextEdit="1"/>
          </p:cNvSpPr>
          <p:nvPr>
            <p:ph type="sldImg"/>
          </p:nvPr>
        </p:nvSpPr>
        <p:spPr>
          <a:ln/>
        </p:spPr>
      </p:sp>
      <p:sp>
        <p:nvSpPr>
          <p:cNvPr id="58132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9930A-BC87-3CC5-AD2E-3B140963AE6C}"/>
            </a:ext>
          </a:extLst>
        </p:cNvPr>
        <p:cNvGrpSpPr/>
        <p:nvPr/>
      </p:nvGrpSpPr>
      <p:grpSpPr>
        <a:xfrm>
          <a:off x="0" y="0"/>
          <a:ext cx="0" cy="0"/>
          <a:chOff x="0" y="0"/>
          <a:chExt cx="0" cy="0"/>
        </a:xfrm>
      </p:grpSpPr>
      <p:sp>
        <p:nvSpPr>
          <p:cNvPr id="100353" name="Rectangle 7">
            <a:extLst>
              <a:ext uri="{FF2B5EF4-FFF2-40B4-BE49-F238E27FC236}">
                <a16:creationId xmlns:a16="http://schemas.microsoft.com/office/drawing/2014/main" id="{4AB15BAD-E7B8-FF60-DBD4-982087E72305}"/>
              </a:ext>
            </a:extLst>
          </p:cNvPr>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142</a:t>
            </a:fld>
            <a:endParaRPr lang="en-US" sz="1200">
              <a:solidFill>
                <a:srgbClr val="000000"/>
              </a:solidFill>
            </a:endParaRPr>
          </a:p>
        </p:txBody>
      </p:sp>
      <p:sp>
        <p:nvSpPr>
          <p:cNvPr id="100354" name="Rectangle 2">
            <a:extLst>
              <a:ext uri="{FF2B5EF4-FFF2-40B4-BE49-F238E27FC236}">
                <a16:creationId xmlns:a16="http://schemas.microsoft.com/office/drawing/2014/main" id="{94828793-5E16-46ED-11DE-5822B699B39F}"/>
              </a:ext>
            </a:extLst>
          </p:cNvPr>
          <p:cNvSpPr>
            <a:spLocks noGrp="1" noRot="1" noChangeAspect="1" noChangeArrowheads="1"/>
          </p:cNvSpPr>
          <p:nvPr>
            <p:ph type="sldImg"/>
          </p:nvPr>
        </p:nvSpPr>
        <p:spPr>
          <a:solidFill>
            <a:srgbClr val="FFFFFF"/>
          </a:solidFill>
          <a:ln/>
        </p:spPr>
      </p:sp>
      <p:sp>
        <p:nvSpPr>
          <p:cNvPr id="100355" name="Rectangle 3">
            <a:extLst>
              <a:ext uri="{FF2B5EF4-FFF2-40B4-BE49-F238E27FC236}">
                <a16:creationId xmlns:a16="http://schemas.microsoft.com/office/drawing/2014/main" id="{0E191345-CD28-8C06-DF87-BE8B0C69F1B0}"/>
              </a:ext>
            </a:extLst>
          </p:cNvPr>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Future (</a:t>
            </a:r>
            <a:r>
              <a:rPr lang="en-US" dirty="0" err="1">
                <a:latin typeface="Arial" charset="0"/>
                <a:ea typeface="ＭＳ Ｐゴシック" charset="0"/>
                <a:cs typeface="ＭＳ Ｐゴシック" charset="0"/>
              </a:rPr>
              <a:t>fu</a:t>
            </a:r>
            <a:r>
              <a:rPr lang="en-US" dirty="0">
                <a:latin typeface="Arial" charset="0"/>
                <a:ea typeface="ＭＳ Ｐゴシック" charset="0"/>
                <a:cs typeface="ＭＳ Ｐゴシック" charset="0"/>
              </a:rPr>
              <a:t>)</a:t>
            </a:r>
          </a:p>
          <a:p>
            <a:pPr eaLnBrk="1" hangingPunct="1"/>
            <a:r>
              <a:rPr lang="en-US" dirty="0">
                <a:latin typeface="Arial" charset="0"/>
                <a:ea typeface="ＭＳ Ｐゴシック" charset="0"/>
                <a:cs typeface="ＭＳ Ｐゴシック" charset="0"/>
              </a:rPr>
              <a:t>Eschatology</a:t>
            </a:r>
          </a:p>
        </p:txBody>
      </p:sp>
    </p:spTree>
    <p:extLst>
      <p:ext uri="{BB962C8B-B14F-4D97-AF65-F5344CB8AC3E}">
        <p14:creationId xmlns:p14="http://schemas.microsoft.com/office/powerpoint/2010/main" val="3131053971"/>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AAB15F4-1776-0B49-B2FB-2FFB4F39B4C7}" type="slidenum">
              <a:rPr lang="en-GB" sz="1200">
                <a:solidFill>
                  <a:srgbClr val="FFFFFF"/>
                </a:solidFill>
                <a:latin typeface="Comic Sans MS" charset="0"/>
              </a:rPr>
              <a:pPr/>
              <a:t>143</a:t>
            </a:fld>
            <a:endParaRPr lang="en-GB" sz="1200">
              <a:solidFill>
                <a:srgbClr val="FFFFFF"/>
              </a:solidFill>
              <a:latin typeface="Comic Sans MS" charset="0"/>
            </a:endParaRPr>
          </a:p>
        </p:txBody>
      </p:sp>
      <p:sp>
        <p:nvSpPr>
          <p:cNvPr id="794626" name="Rectangle 1026"/>
          <p:cNvSpPr>
            <a:spLocks noGrp="1" noRot="1" noChangeAspect="1" noChangeArrowheads="1"/>
          </p:cNvSpPr>
          <p:nvPr>
            <p:ph type="sldImg"/>
          </p:nvPr>
        </p:nvSpPr>
        <p:spPr>
          <a:solidFill>
            <a:srgbClr val="FFFFFF"/>
          </a:solidFill>
          <a:ln/>
        </p:spPr>
      </p:sp>
      <p:sp>
        <p:nvSpPr>
          <p:cNvPr id="794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6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45E5678-17A9-D042-97FF-1132A9CE2C6A}" type="slidenum">
              <a:rPr lang="en-GB" sz="1200">
                <a:solidFill>
                  <a:srgbClr val="FFFFFF"/>
                </a:solidFill>
                <a:latin typeface="Comic Sans MS" charset="0"/>
              </a:rPr>
              <a:pPr/>
              <a:t>144</a:t>
            </a:fld>
            <a:endParaRPr lang="en-GB" sz="1200">
              <a:solidFill>
                <a:srgbClr val="FFFFFF"/>
              </a:solidFill>
              <a:latin typeface="Comic Sans MS" charset="0"/>
            </a:endParaRPr>
          </a:p>
        </p:txBody>
      </p:sp>
      <p:sp>
        <p:nvSpPr>
          <p:cNvPr id="796674" name="Rectangle 1026"/>
          <p:cNvSpPr>
            <a:spLocks noGrp="1" noRot="1" noChangeAspect="1" noChangeArrowheads="1"/>
          </p:cNvSpPr>
          <p:nvPr>
            <p:ph type="sldImg"/>
          </p:nvPr>
        </p:nvSpPr>
        <p:spPr>
          <a:solidFill>
            <a:srgbClr val="FFFFFF"/>
          </a:solidFill>
          <a:ln/>
        </p:spPr>
      </p:sp>
      <p:sp>
        <p:nvSpPr>
          <p:cNvPr id="7966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7D3E12C-5627-E64E-B51B-58A051D5B5C9}" type="slidenum">
              <a:rPr lang="en-GB" sz="1200">
                <a:solidFill>
                  <a:srgbClr val="FFFFFF"/>
                </a:solidFill>
                <a:latin typeface="Comic Sans MS" charset="0"/>
              </a:rPr>
              <a:pPr/>
              <a:t>145</a:t>
            </a:fld>
            <a:endParaRPr lang="en-GB" sz="1200">
              <a:solidFill>
                <a:srgbClr val="FFFFFF"/>
              </a:solidFill>
              <a:latin typeface="Comic Sans MS" charset="0"/>
            </a:endParaRPr>
          </a:p>
        </p:txBody>
      </p:sp>
      <p:sp>
        <p:nvSpPr>
          <p:cNvPr id="798722"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pPr>
              <a:defRPr/>
            </a:pPr>
            <a:r>
              <a:rPr lang="en-US" dirty="0">
                <a:latin typeface="+mn-lt"/>
                <a:ea typeface="+mn-ea"/>
                <a:cs typeface="+mn-cs"/>
              </a:rPr>
              <a:t>Should we emphasize the reliability of the Bible?  I don</a:t>
            </a:r>
            <a:r>
              <a:rPr lang="fr-FR" dirty="0">
                <a:latin typeface="+mn-lt"/>
                <a:ea typeface="+mn-ea"/>
                <a:cs typeface="+mn-cs"/>
              </a:rPr>
              <a:t>'</a:t>
            </a:r>
            <a:r>
              <a:rPr lang="en-US" dirty="0">
                <a:latin typeface="+mn-lt"/>
                <a:ea typeface="+mn-ea"/>
                <a:cs typeface="+mn-cs"/>
              </a:rPr>
              <a:t>t want to be like the guy pleading before the judge, "Can we, just for a moment, Your Honor, ignore the facts?"  I want to deal with facts to help atheists to see the truth of God, but how</a:t>
            </a:r>
            <a:r>
              <a:rPr lang="en-SG" dirty="0">
                <a:latin typeface="+mn-lt"/>
                <a:ea typeface="+mn-ea"/>
                <a:cs typeface="+mn-cs"/>
              </a:rPr>
              <a:t>?</a:t>
            </a:r>
            <a:endParaRPr lang="en-US" dirty="0"/>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0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1E015EE-B4F6-5443-AD30-EEEB450A8ADA}" type="slidenum">
              <a:rPr lang="en-GB" sz="1200">
                <a:solidFill>
                  <a:srgbClr val="FFFFFF"/>
                </a:solidFill>
                <a:latin typeface="Comic Sans MS" charset="0"/>
              </a:rPr>
              <a:pPr/>
              <a:t>146</a:t>
            </a:fld>
            <a:endParaRPr lang="en-GB" sz="1200">
              <a:solidFill>
                <a:srgbClr val="FFFFFF"/>
              </a:solidFill>
              <a:latin typeface="Comic Sans MS" charset="0"/>
            </a:endParaRPr>
          </a:p>
        </p:txBody>
      </p:sp>
      <p:sp>
        <p:nvSpPr>
          <p:cNvPr id="800770" name="Rectangle 1026"/>
          <p:cNvSpPr>
            <a:spLocks noGrp="1" noRot="1" noChangeAspect="1" noChangeArrowheads="1"/>
          </p:cNvSpPr>
          <p:nvPr>
            <p:ph type="sldImg"/>
          </p:nvPr>
        </p:nvSpPr>
        <p:spPr>
          <a:solidFill>
            <a:srgbClr val="FFFFFF"/>
          </a:solidFill>
          <a:ln/>
        </p:spPr>
      </p:sp>
      <p:sp>
        <p:nvSpPr>
          <p:cNvPr id="8007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766A4AF-78F1-5B45-856D-7B3553B0CF84}" type="slidenum">
              <a:rPr lang="en-GB" sz="1200">
                <a:solidFill>
                  <a:srgbClr val="FFFFFF"/>
                </a:solidFill>
                <a:latin typeface="Comic Sans MS" charset="0"/>
              </a:rPr>
              <a:pPr/>
              <a:t>147</a:t>
            </a:fld>
            <a:endParaRPr lang="en-GB" sz="1200">
              <a:solidFill>
                <a:srgbClr val="FFFFFF"/>
              </a:solidFill>
              <a:latin typeface="Comic Sans MS" charset="0"/>
            </a:endParaRPr>
          </a:p>
        </p:txBody>
      </p:sp>
      <p:sp>
        <p:nvSpPr>
          <p:cNvPr id="802818" name="Rectangle 1026"/>
          <p:cNvSpPr>
            <a:spLocks noGrp="1" noRot="1" noChangeAspect="1" noChangeArrowheads="1"/>
          </p:cNvSpPr>
          <p:nvPr>
            <p:ph type="sldImg"/>
          </p:nvPr>
        </p:nvSpPr>
        <p:spPr>
          <a:solidFill>
            <a:srgbClr val="FFFFFF"/>
          </a:solidFill>
          <a:ln/>
        </p:spPr>
      </p:sp>
      <p:sp>
        <p:nvSpPr>
          <p:cNvPr id="80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04CA928-94D0-1547-BB54-5C260DD7BC36}" type="slidenum">
              <a:rPr lang="en-GB" sz="1200">
                <a:solidFill>
                  <a:srgbClr val="FFFFFF"/>
                </a:solidFill>
                <a:latin typeface="Comic Sans MS" charset="0"/>
              </a:rPr>
              <a:pPr/>
              <a:t>148</a:t>
            </a:fld>
            <a:endParaRPr lang="en-GB" sz="1200">
              <a:solidFill>
                <a:srgbClr val="FFFFFF"/>
              </a:solidFill>
              <a:latin typeface="Comic Sans MS"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6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3E28C7B-8C98-EA46-B66C-75424527E2C0}" type="slidenum">
              <a:rPr lang="en-GB" sz="1200">
                <a:solidFill>
                  <a:srgbClr val="FFFFFF"/>
                </a:solidFill>
                <a:latin typeface="Comic Sans MS" charset="0"/>
              </a:rPr>
              <a:pPr/>
              <a:t>149</a:t>
            </a:fld>
            <a:endParaRPr lang="en-GB" sz="1200">
              <a:solidFill>
                <a:srgbClr val="FFFFFF"/>
              </a:solidFill>
              <a:latin typeface="Comic Sans MS" charset="0"/>
            </a:endParaRPr>
          </a:p>
        </p:txBody>
      </p:sp>
      <p:sp>
        <p:nvSpPr>
          <p:cNvPr id="806914" name="Rectangle 1026"/>
          <p:cNvSpPr>
            <a:spLocks noGrp="1" noRot="1" noChangeAspect="1" noChangeArrowheads="1"/>
          </p:cNvSpPr>
          <p:nvPr>
            <p:ph type="sldImg"/>
          </p:nvPr>
        </p:nvSpPr>
        <p:spPr>
          <a:solidFill>
            <a:srgbClr val="FFFFFF"/>
          </a:solidFill>
          <a:ln/>
        </p:spPr>
      </p:sp>
      <p:sp>
        <p:nvSpPr>
          <p:cNvPr id="8069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3" name="Rectangle 2"/>
          <p:cNvSpPr>
            <a:spLocks noGrp="1" noRot="1" noChangeAspect="1"/>
          </p:cNvSpPr>
          <p:nvPr>
            <p:ph type="sldImg"/>
          </p:nvPr>
        </p:nvSpPr>
        <p:spPr>
          <a:ln/>
        </p:spPr>
      </p:sp>
      <p:sp>
        <p:nvSpPr>
          <p:cNvPr id="320514"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dirty="0">
                <a:latin typeface="Calibri" charset="0"/>
                <a:ea typeface="ＭＳ Ｐゴシック" charset="0"/>
                <a:cs typeface="ＭＳ Ｐゴシック" charset="0"/>
              </a:rPr>
              <a:t>“</a:t>
            </a:r>
            <a:r>
              <a:rPr lang="en-US" dirty="0"/>
              <a:t>The chart is based in part on Peter </a:t>
            </a:r>
            <a:r>
              <a:rPr lang="en-US" dirty="0" err="1"/>
              <a:t>Kreeft</a:t>
            </a:r>
            <a:r>
              <a:rPr lang="en-US" dirty="0"/>
              <a:t>, “Introduction: Why Debate the Existence of God?” in </a:t>
            </a:r>
            <a:r>
              <a:rPr lang="en-US" i="1" dirty="0"/>
              <a:t>Does God Exist? The Debate Between Theists and Atheists</a:t>
            </a:r>
            <a:r>
              <a:rPr lang="en-US" dirty="0"/>
              <a:t>, by J. P. Moreland and Kai Nielsen (Buffalo: Prometheus Books, 1993), 15, and in part on Norman Geisler and William D. Watkins, </a:t>
            </a:r>
            <a:r>
              <a:rPr lang="en-US" i="1" dirty="0"/>
              <a:t>Worlds Apart: A Handbook on World Views</a:t>
            </a:r>
            <a:r>
              <a:rPr lang="en-US" dirty="0"/>
              <a:t>, 2d ed. (Grand Rapids: Baker, 1989), 16. It should be noted that in practice religions sometimes combine elements of more than one of these worldviews. For example, some forms of Hinduism affirm both pantheism and polytheism” (Kenneth D. Boa and Robert M. Bowman, Jr., “7. The Rationality of the Christian Worldview</a:t>
            </a:r>
            <a:r>
              <a:rPr lang="en-US" dirty="0">
                <a:latin typeface="Calibri" charset="0"/>
                <a:ea typeface="ＭＳ Ｐゴシック" charset="0"/>
                <a:cs typeface="ＭＳ Ｐゴシック" charset="0"/>
              </a:rPr>
              <a:t>” https://</a:t>
            </a:r>
            <a:r>
              <a:rPr lang="en-US" dirty="0" err="1">
                <a:latin typeface="Calibri" charset="0"/>
                <a:ea typeface="ＭＳ Ｐゴシック" charset="0"/>
                <a:cs typeface="ＭＳ Ｐゴシック" charset="0"/>
              </a:rPr>
              <a:t>bible.org</a:t>
            </a:r>
            <a:r>
              <a:rPr lang="en-US" dirty="0">
                <a:latin typeface="Calibri" charset="0"/>
                <a:ea typeface="ＭＳ Ｐゴシック" charset="0"/>
                <a:cs typeface="ＭＳ Ｐゴシック" charset="0"/>
              </a:rPr>
              <a:t>/</a:t>
            </a:r>
            <a:r>
              <a:rPr lang="en-US" dirty="0" err="1">
                <a:latin typeface="Calibri" charset="0"/>
                <a:ea typeface="ＭＳ Ｐゴシック" charset="0"/>
                <a:cs typeface="ＭＳ Ｐゴシック" charset="0"/>
              </a:rPr>
              <a:t>seriespage</a:t>
            </a:r>
            <a:r>
              <a:rPr lang="en-US" dirty="0">
                <a:latin typeface="Calibri" charset="0"/>
                <a:ea typeface="ＭＳ Ｐゴシック" charset="0"/>
                <a:cs typeface="ＭＳ Ｐゴシック" charset="0"/>
              </a:rPr>
              <a:t>/7-rationality-christian-worldview#P33_10908 accessed 30 Sept 2015, footnote 13).</a:t>
            </a:r>
            <a:endParaRPr lang="en-US" dirty="0"/>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CF7B47C-2555-0D49-B3CC-4EEDE48AD526}" type="slidenum">
              <a:rPr lang="en-GB" sz="1200">
                <a:solidFill>
                  <a:srgbClr val="FFFFFF"/>
                </a:solidFill>
                <a:latin typeface="Comic Sans MS" charset="0"/>
              </a:rPr>
              <a:pPr/>
              <a:t>151</a:t>
            </a:fld>
            <a:endParaRPr lang="en-GB" sz="1200">
              <a:solidFill>
                <a:srgbClr val="FFFFFF"/>
              </a:solidFill>
              <a:latin typeface="Comic Sans MS" charset="0"/>
            </a:endParaRPr>
          </a:p>
        </p:txBody>
      </p:sp>
      <p:sp>
        <p:nvSpPr>
          <p:cNvPr id="808962" name="Rectangle 1026"/>
          <p:cNvSpPr>
            <a:spLocks noGrp="1" noRot="1" noChangeAspect="1" noChangeArrowheads="1"/>
          </p:cNvSpPr>
          <p:nvPr>
            <p:ph type="sldImg"/>
          </p:nvPr>
        </p:nvSpPr>
        <p:spPr>
          <a:solidFill>
            <a:srgbClr val="FFFFFF"/>
          </a:solidFill>
          <a:ln/>
        </p:spPr>
      </p:sp>
      <p:sp>
        <p:nvSpPr>
          <p:cNvPr id="8089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75FAE7A-4352-1643-807A-6010B10B7C2A}" type="slidenum">
              <a:rPr lang="en-GB" sz="1200">
                <a:solidFill>
                  <a:srgbClr val="FFFFFF"/>
                </a:solidFill>
                <a:latin typeface="Comic Sans MS" charset="0"/>
              </a:rPr>
              <a:pPr/>
              <a:t>152</a:t>
            </a:fld>
            <a:endParaRPr lang="en-GB" sz="1200">
              <a:solidFill>
                <a:srgbClr val="FFFFFF"/>
              </a:solidFill>
              <a:latin typeface="Comic Sans MS" charset="0"/>
            </a:endParaRPr>
          </a:p>
        </p:txBody>
      </p:sp>
      <p:sp>
        <p:nvSpPr>
          <p:cNvPr id="811010" name="Rectangle 1026"/>
          <p:cNvSpPr>
            <a:spLocks noGrp="1" noRot="1" noChangeAspect="1" noChangeArrowheads="1"/>
          </p:cNvSpPr>
          <p:nvPr>
            <p:ph type="sldImg"/>
          </p:nvPr>
        </p:nvSpPr>
        <p:spPr>
          <a:solidFill>
            <a:srgbClr val="FFFFFF"/>
          </a:solidFill>
          <a:ln/>
        </p:spPr>
      </p:sp>
      <p:sp>
        <p:nvSpPr>
          <p:cNvPr id="8110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4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04CA928-94D0-1547-BB54-5C260DD7BC36}" type="slidenum">
              <a:rPr lang="en-GB" sz="1200">
                <a:solidFill>
                  <a:srgbClr val="FFFFFF"/>
                </a:solidFill>
                <a:latin typeface="Comic Sans MS" charset="0"/>
              </a:rPr>
              <a:pPr/>
              <a:t>153</a:t>
            </a:fld>
            <a:endParaRPr lang="en-GB" sz="1200">
              <a:solidFill>
                <a:srgbClr val="FFFFFF"/>
              </a:solidFill>
              <a:latin typeface="Comic Sans MS" charset="0"/>
            </a:endParaRPr>
          </a:p>
        </p:txBody>
      </p:sp>
      <p:sp>
        <p:nvSpPr>
          <p:cNvPr id="804866" name="Rectangle 1026"/>
          <p:cNvSpPr>
            <a:spLocks noGrp="1" noRot="1" noChangeAspect="1" noChangeArrowheads="1"/>
          </p:cNvSpPr>
          <p:nvPr>
            <p:ph type="sldImg"/>
          </p:nvPr>
        </p:nvSpPr>
        <p:spPr>
          <a:solidFill>
            <a:srgbClr val="FFFFFF"/>
          </a:solidFill>
          <a:ln/>
        </p:spPr>
      </p:sp>
      <p:sp>
        <p:nvSpPr>
          <p:cNvPr id="8048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3057"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a:defRPr sz="2400">
                <a:solidFill>
                  <a:schemeClr val="tx1"/>
                </a:solidFill>
                <a:latin typeface="BONES" charset="0"/>
                <a:ea typeface="ＭＳ Ｐゴシック" charset="0"/>
                <a:cs typeface="ＭＳ Ｐゴシック" charset="0"/>
              </a:defRPr>
            </a:lvl1pPr>
            <a:lvl2pPr marL="742950" indent="-285750" defTabSz="900113">
              <a:defRPr sz="2400">
                <a:solidFill>
                  <a:schemeClr val="tx1"/>
                </a:solidFill>
                <a:latin typeface="BONES" charset="0"/>
                <a:ea typeface="ＭＳ Ｐゴシック" charset="0"/>
              </a:defRPr>
            </a:lvl2pPr>
            <a:lvl3pPr marL="1143000" indent="-228600" defTabSz="900113">
              <a:defRPr sz="2400">
                <a:solidFill>
                  <a:schemeClr val="tx1"/>
                </a:solidFill>
                <a:latin typeface="BONES" charset="0"/>
                <a:ea typeface="ＭＳ Ｐゴシック" charset="0"/>
              </a:defRPr>
            </a:lvl3pPr>
            <a:lvl4pPr marL="1600200" indent="-228600" defTabSz="900113">
              <a:defRPr sz="2400">
                <a:solidFill>
                  <a:schemeClr val="tx1"/>
                </a:solidFill>
                <a:latin typeface="BONES" charset="0"/>
                <a:ea typeface="ＭＳ Ｐゴシック" charset="0"/>
              </a:defRPr>
            </a:lvl4pPr>
            <a:lvl5pPr marL="2057400" indent="-228600" defTabSz="900113">
              <a:defRPr sz="2400">
                <a:solidFill>
                  <a:schemeClr val="tx1"/>
                </a:solidFill>
                <a:latin typeface="BONES"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BONES"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BONES"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BONES"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BONES" charset="0"/>
                <a:ea typeface="ＭＳ Ｐゴシック" charset="0"/>
              </a:defRPr>
            </a:lvl9pPr>
          </a:lstStyle>
          <a:p>
            <a:pPr algn="r"/>
            <a:fld id="{FEA3A8A7-2576-A94F-85FB-64D53E84DFA4}" type="slidenum">
              <a:rPr lang="en-US" sz="1200">
                <a:solidFill>
                  <a:srgbClr val="000000"/>
                </a:solidFill>
                <a:latin typeface="Times New Roman" charset="0"/>
              </a:rPr>
              <a:pPr algn="r"/>
              <a:t>154</a:t>
            </a:fld>
            <a:endParaRPr lang="en-US" sz="1200">
              <a:solidFill>
                <a:srgbClr val="000000"/>
              </a:solidFill>
              <a:latin typeface="Times New Roman" charset="0"/>
            </a:endParaRPr>
          </a:p>
        </p:txBody>
      </p:sp>
      <p:sp>
        <p:nvSpPr>
          <p:cNvPr id="813058" name="Rectangle 2"/>
          <p:cNvSpPr>
            <a:spLocks noGrp="1" noRot="1" noChangeAspect="1" noChangeArrowheads="1"/>
          </p:cNvSpPr>
          <p:nvPr>
            <p:ph type="sldImg"/>
          </p:nvPr>
        </p:nvSpPr>
        <p:spPr>
          <a:solidFill>
            <a:srgbClr val="FFFFFF"/>
          </a:solidFill>
          <a:ln/>
        </p:spPr>
      </p:sp>
      <p:sp>
        <p:nvSpPr>
          <p:cNvPr id="813059"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5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D3578AF-B07F-6E4F-AEAB-35B6DB99E6BA}" type="slidenum">
              <a:rPr lang="en-US" sz="1200">
                <a:latin typeface="26" charset="0"/>
              </a:rPr>
              <a:pPr/>
              <a:t>155</a:t>
            </a:fld>
            <a:endParaRPr lang="en-US" sz="1200">
              <a:latin typeface="26" charset="0"/>
            </a:endParaRPr>
          </a:p>
        </p:txBody>
      </p:sp>
      <p:sp>
        <p:nvSpPr>
          <p:cNvPr id="815106" name="AutoShape 2"/>
          <p:cNvSpPr>
            <a:spLocks noGrp="1" noRot="1" noChangeAspect="1" noChangeArrowheads="1" noTextEdit="1"/>
          </p:cNvSpPr>
          <p:nvPr>
            <p:ph type="sldImg"/>
          </p:nvPr>
        </p:nvSpPr>
        <p:spPr>
          <a:xfrm>
            <a:off x="841375" y="241300"/>
            <a:ext cx="5233988" cy="3925888"/>
          </a:xfrm>
          <a:ln/>
        </p:spPr>
      </p:sp>
      <p:sp>
        <p:nvSpPr>
          <p:cNvPr id="815107"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r>
              <a:rPr lang="en-US">
                <a:ea typeface="ＭＳ Ｐゴシック" charset="0"/>
                <a:cs typeface="ＭＳ Ｐゴシック" charset="0"/>
              </a:rPr>
              <a:t>Yet still the deity of Christ has always been attacked but the unbelieving world.</a:t>
            </a: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7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9D673BD-413E-0844-ABC3-CCB72168A57C}" type="slidenum">
              <a:rPr lang="en-US" sz="1200">
                <a:latin typeface="Arial" charset="0"/>
              </a:rPr>
              <a:pPr/>
              <a:t>156</a:t>
            </a:fld>
            <a:endParaRPr lang="en-US" sz="1200">
              <a:latin typeface="Arial" charset="0"/>
            </a:endParaRPr>
          </a:p>
        </p:txBody>
      </p:sp>
      <p:sp>
        <p:nvSpPr>
          <p:cNvPr id="817154" name="Rectangle 2"/>
          <p:cNvSpPr>
            <a:spLocks noGrp="1" noRot="1" noChangeAspect="1" noChangeArrowheads="1" noTextEdit="1"/>
          </p:cNvSpPr>
          <p:nvPr>
            <p:ph type="sldImg"/>
          </p:nvPr>
        </p:nvSpPr>
        <p:spPr>
          <a:ln/>
        </p:spPr>
      </p:sp>
      <p:sp>
        <p:nvSpPr>
          <p:cNvPr id="81715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5EE0866-8EC3-2546-958E-65429E73392F}" type="slidenum">
              <a:rPr lang="en-US" sz="1200">
                <a:latin typeface="26" charset="0"/>
              </a:rPr>
              <a:pPr/>
              <a:t>157</a:t>
            </a:fld>
            <a:endParaRPr lang="en-US" sz="1200">
              <a:latin typeface="26" charset="0"/>
            </a:endParaRPr>
          </a:p>
        </p:txBody>
      </p:sp>
      <p:sp>
        <p:nvSpPr>
          <p:cNvPr id="957442" name="Rectangle 2"/>
          <p:cNvSpPr>
            <a:spLocks noGrp="1" noRot="1" noChangeAspect="1" noChangeArrowheads="1" noTextEdit="1"/>
          </p:cNvSpPr>
          <p:nvPr>
            <p:ph type="sldImg"/>
          </p:nvPr>
        </p:nvSpPr>
        <p:spPr>
          <a:ln/>
        </p:spPr>
      </p:sp>
      <p:sp>
        <p:nvSpPr>
          <p:cNvPr id="957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We are led to believe that some versions of the Bible have differing numbers of books--and that the fact that the Bible has been translated into more languages than any other book makes it suspect.  No, this is a sign of worldwide recognition of it as the Word of God.</a:t>
            </a:r>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0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We need to be saved from our independence that leads to sin</a:t>
            </a:r>
            <a:r>
              <a:rPr lang="en-SG" dirty="0"/>
              <a:t> [restated].</a:t>
            </a:r>
            <a:endParaRPr lang="en-US" dirty="0"/>
          </a:p>
        </p:txBody>
      </p:sp>
      <p:sp>
        <p:nvSpPr>
          <p:cNvPr id="81920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174407A-1095-3041-B6A8-1142928BC61D}" type="slidenum">
              <a:rPr lang="en-US" sz="1200">
                <a:solidFill>
                  <a:srgbClr val="000000"/>
                </a:solidFill>
                <a:latin typeface="Calibri" charset="0"/>
              </a:rPr>
              <a:pPr/>
              <a:t>158</a:t>
            </a:fld>
            <a:endParaRPr lang="en-US" sz="1200">
              <a:solidFill>
                <a:srgbClr val="000000"/>
              </a:solidFill>
              <a:latin typeface="Calibri"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124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So why do we die?  Because since the beginning we have trusted ourselves instead of God</a:t>
            </a:r>
            <a:r>
              <a:rPr lang="en-SG" dirty="0">
                <a:latin typeface="+mn-lt"/>
                <a:ea typeface="+mn-ea"/>
                <a:cs typeface="+mn-cs"/>
              </a:rPr>
              <a:t>.</a:t>
            </a:r>
            <a:endParaRPr lang="en-US" dirty="0"/>
          </a:p>
        </p:txBody>
      </p:sp>
      <p:sp>
        <p:nvSpPr>
          <p:cNvPr id="82125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CFBEBE8-067E-FA42-91B7-868C9274B822}" type="slidenum">
              <a:rPr lang="en-US" sz="1200">
                <a:solidFill>
                  <a:srgbClr val="000000"/>
                </a:solidFill>
                <a:latin typeface="Calibri" charset="0"/>
              </a:rPr>
              <a:pPr/>
              <a:t>159</a:t>
            </a:fld>
            <a:endParaRPr lang="en-US" sz="1200">
              <a:solidFill>
                <a:srgbClr val="000000"/>
              </a:solidFill>
              <a:latin typeface="Calibri"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3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8C15324-FCB4-274D-B095-A1C0E8C9F85E}" type="slidenum">
              <a:rPr lang="en-US" sz="1200">
                <a:latin typeface="26" charset="0"/>
              </a:rPr>
              <a:pPr/>
              <a:t>160</a:t>
            </a:fld>
            <a:endParaRPr lang="en-US" sz="1200">
              <a:latin typeface="26" charset="0"/>
            </a:endParaRPr>
          </a:p>
        </p:txBody>
      </p:sp>
      <p:sp>
        <p:nvSpPr>
          <p:cNvPr id="823298" name="Rectangle 2"/>
          <p:cNvSpPr>
            <a:spLocks noGrp="1" noRot="1" noChangeAspect="1" noChangeArrowheads="1" noTextEdit="1"/>
          </p:cNvSpPr>
          <p:nvPr>
            <p:ph type="sldImg"/>
          </p:nvPr>
        </p:nvSpPr>
        <p:spPr>
          <a:ln/>
        </p:spPr>
      </p:sp>
      <p:sp>
        <p:nvSpPr>
          <p:cNvPr id="82329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err="1">
                <a:ea typeface="ＭＳ Ｐゴシック" charset="0"/>
                <a:cs typeface="ＭＳ Ｐゴシック" charset="0"/>
              </a:rPr>
              <a:t>Pagels</a:t>
            </a:r>
            <a:r>
              <a:rPr lang="en-US" dirty="0">
                <a:ea typeface="ＭＳ Ｐゴシック" charset="0"/>
                <a:cs typeface="ＭＳ Ｐゴシック" charset="0"/>
              </a:rPr>
              <a:t> is a strong proponent of Gnostic thought which believed that salvation was not by faith in Christ but by receiving a supposed </a:t>
            </a:r>
            <a:r>
              <a:rPr lang="en-US" altLang="ja-JP" dirty="0">
                <a:ea typeface="ＭＳ Ｐゴシック" charset="0"/>
                <a:cs typeface="ＭＳ Ｐゴシック" charset="0"/>
              </a:rPr>
              <a:t>"secret knowledge" from God.</a:t>
            </a:r>
            <a:endParaRPr lang="en-US" dirty="0">
              <a:ea typeface="ＭＳ Ｐゴシック" charset="0"/>
              <a:cs typeface="ＭＳ Ｐゴシック"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41E0361-6DA7-8B4A-9A69-2390B5911136}" type="slidenum">
              <a:rPr lang="en-GB" sz="1200">
                <a:solidFill>
                  <a:srgbClr val="FFFFFF"/>
                </a:solidFill>
                <a:latin typeface="Comic Sans MS" charset="0"/>
              </a:rPr>
              <a:pPr/>
              <a:t>16</a:t>
            </a:fld>
            <a:endParaRPr lang="en-GB" sz="1200">
              <a:solidFill>
                <a:srgbClr val="FFFFFF"/>
              </a:solidFill>
              <a:latin typeface="Comic Sans MS" charset="0"/>
            </a:endParaRPr>
          </a:p>
        </p:txBody>
      </p:sp>
      <p:sp>
        <p:nvSpPr>
          <p:cNvPr id="561154" name="Rectangle 1026"/>
          <p:cNvSpPr>
            <a:spLocks noGrp="1" noRot="1" noChangeAspect="1" noChangeArrowheads="1"/>
          </p:cNvSpPr>
          <p:nvPr>
            <p:ph type="sldImg"/>
          </p:nvPr>
        </p:nvSpPr>
        <p:spPr>
          <a:solidFill>
            <a:srgbClr val="FFFFFF"/>
          </a:solidFill>
          <a:ln/>
        </p:spPr>
      </p:sp>
      <p:sp>
        <p:nvSpPr>
          <p:cNvPr id="56115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5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8896854-BC32-B34E-973B-26C3FCBECE8E}" type="slidenum">
              <a:rPr lang="en-US" sz="1200">
                <a:latin typeface="26" charset="0"/>
              </a:rPr>
              <a:pPr/>
              <a:t>161</a:t>
            </a:fld>
            <a:endParaRPr lang="en-US" sz="1200">
              <a:latin typeface="26" charset="0"/>
            </a:endParaRPr>
          </a:p>
        </p:txBody>
      </p:sp>
      <p:sp>
        <p:nvSpPr>
          <p:cNvPr id="825346" name="Rectangle 2"/>
          <p:cNvSpPr>
            <a:spLocks noGrp="1" noRot="1" noChangeAspect="1" noChangeArrowheads="1"/>
          </p:cNvSpPr>
          <p:nvPr>
            <p:ph type="sldImg"/>
          </p:nvPr>
        </p:nvSpPr>
        <p:spPr>
          <a:solidFill>
            <a:srgbClr val="FFFFFF"/>
          </a:solidFill>
          <a:ln/>
        </p:spPr>
      </p:sp>
      <p:sp>
        <p:nvSpPr>
          <p:cNvPr id="8253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In reality, of the 20 issues discussed at Nicaea, not one of them related to the correct books for the NT.</a:t>
            </a:r>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7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F186470-3621-FD43-B83D-F6CFB42D9F75}" type="slidenum">
              <a:rPr lang="en-US" sz="1200">
                <a:latin typeface="26" charset="0"/>
              </a:rPr>
              <a:pPr/>
              <a:t>162</a:t>
            </a:fld>
            <a:endParaRPr lang="en-US" sz="1200">
              <a:latin typeface="26" charset="0"/>
            </a:endParaRPr>
          </a:p>
        </p:txBody>
      </p:sp>
      <p:sp>
        <p:nvSpPr>
          <p:cNvPr id="827394" name="Rectangle 2"/>
          <p:cNvSpPr>
            <a:spLocks noGrp="1" noRot="1" noChangeAspect="1" noChangeArrowheads="1"/>
          </p:cNvSpPr>
          <p:nvPr>
            <p:ph type="sldImg"/>
          </p:nvPr>
        </p:nvSpPr>
        <p:spPr>
          <a:solidFill>
            <a:srgbClr val="FFFFFF"/>
          </a:solidFill>
          <a:ln/>
        </p:spPr>
      </p:sp>
      <p:sp>
        <p:nvSpPr>
          <p:cNvPr id="8273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dirty="0">
                <a:ea typeface="ＭＳ Ｐゴシック" charset="0"/>
                <a:cs typeface="ＭＳ Ｐゴシック" charset="0"/>
              </a:rPr>
              <a:t>"Brown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Gnostic gospels" were likely not even written until the second century (even if Thomas appeared as early as AD 50 it was still deemed heretical).  </a:t>
            </a:r>
            <a:endParaRPr lang="en-US" i="1" dirty="0">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001CA5F-953F-B34A-A69C-D651F9A5F0D4}" type="slidenum">
              <a:rPr lang="en-US" sz="1200">
                <a:latin typeface="26" charset="0"/>
              </a:rPr>
              <a:pPr/>
              <a:t>163</a:t>
            </a:fld>
            <a:endParaRPr lang="en-US" sz="1200">
              <a:latin typeface="26" charset="0"/>
            </a:endParaRPr>
          </a:p>
        </p:txBody>
      </p:sp>
      <p:sp>
        <p:nvSpPr>
          <p:cNvPr id="829442" name="Rectangle 2"/>
          <p:cNvSpPr>
            <a:spLocks noGrp="1" noRot="1" noChangeAspect="1" noChangeArrowheads="1" noTextEdit="1"/>
          </p:cNvSpPr>
          <p:nvPr>
            <p:ph type="sldImg"/>
          </p:nvPr>
        </p:nvSpPr>
        <p:spPr>
          <a:ln/>
        </p:spPr>
      </p:sp>
      <p:sp>
        <p:nvSpPr>
          <p:cNvPr id="8294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http://www.ccel.org/fathers2/ANF-01/anf01-60.htm#P7477_2003920</a:t>
            </a:r>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6D12C44-4C7E-964D-8589-1BF7547ABBF2}" type="slidenum">
              <a:rPr lang="en-US" sz="1200">
                <a:latin typeface="26" charset="0"/>
              </a:rPr>
              <a:pPr/>
              <a:t>164</a:t>
            </a:fld>
            <a:endParaRPr lang="en-US" sz="1200">
              <a:latin typeface="26" charset="0"/>
            </a:endParaRPr>
          </a:p>
        </p:txBody>
      </p:sp>
      <p:sp>
        <p:nvSpPr>
          <p:cNvPr id="831490" name="Rectangle 2"/>
          <p:cNvSpPr>
            <a:spLocks noGrp="1" noRot="1" noChangeAspect="1" noChangeArrowheads="1" noTextEdit="1"/>
          </p:cNvSpPr>
          <p:nvPr>
            <p:ph type="sldImg"/>
          </p:nvPr>
        </p:nvSpPr>
        <p:spPr>
          <a:ln/>
        </p:spPr>
      </p:sp>
      <p:sp>
        <p:nvSpPr>
          <p:cNvPr id="8314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http://www.ccel.org/fathers2/ANF-01/anf01-60.htm#P7477_2003920</a:t>
            </a:r>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3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A735627-6039-5A4C-9303-AFF4A4B20243}" type="slidenum">
              <a:rPr lang="en-US" sz="1200">
                <a:latin typeface="26" charset="0"/>
              </a:rPr>
              <a:pPr/>
              <a:t>165</a:t>
            </a:fld>
            <a:endParaRPr lang="en-US" sz="1200">
              <a:latin typeface="26" charset="0"/>
            </a:endParaRPr>
          </a:p>
        </p:txBody>
      </p:sp>
      <p:sp>
        <p:nvSpPr>
          <p:cNvPr id="833538" name="Rectangle 2"/>
          <p:cNvSpPr>
            <a:spLocks noGrp="1" noRot="1" noChangeAspect="1" noChangeArrowheads="1" noTextEdit="1"/>
          </p:cNvSpPr>
          <p:nvPr>
            <p:ph type="sldImg"/>
          </p:nvPr>
        </p:nvSpPr>
        <p:spPr>
          <a:ln/>
        </p:spPr>
      </p:sp>
      <p:sp>
        <p:nvSpPr>
          <p:cNvPr id="8335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http://www.ccel.org/fathers2/ANF-01/anf01-60.htm#P7477_2003920</a:t>
            </a:r>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5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B6A817B-7854-AF46-8BD7-5A71CB7408A7}" type="slidenum">
              <a:rPr lang="en-US" sz="1200">
                <a:latin typeface="26" charset="0"/>
              </a:rPr>
              <a:pPr/>
              <a:t>166</a:t>
            </a:fld>
            <a:endParaRPr lang="en-US" sz="1200">
              <a:latin typeface="26" charset="0"/>
            </a:endParaRPr>
          </a:p>
        </p:txBody>
      </p:sp>
      <p:sp>
        <p:nvSpPr>
          <p:cNvPr id="835586" name="Rectangle 2"/>
          <p:cNvSpPr>
            <a:spLocks noGrp="1" noRot="1" noChangeAspect="1" noChangeArrowheads="1"/>
          </p:cNvSpPr>
          <p:nvPr>
            <p:ph type="sldImg"/>
          </p:nvPr>
        </p:nvSpPr>
        <p:spPr>
          <a:solidFill>
            <a:srgbClr val="FFFFFF"/>
          </a:solidFill>
          <a:ln/>
        </p:spPr>
      </p:sp>
      <p:sp>
        <p:nvSpPr>
          <p:cNvPr id="8355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This is found in H. Wayne House, Chronological &amp; Background Charts to the New Testament,  It is also the last page of the notes for this seminar.  The point here is that our four gospels were consistently cited whereas </a:t>
            </a:r>
            <a:r>
              <a:rPr lang="en-US" altLang="ja-JP" dirty="0">
                <a:ea typeface="ＭＳ Ｐゴシック" charset="0"/>
                <a:cs typeface="ＭＳ Ｐゴシック" charset="0"/>
              </a:rPr>
              <a:t>"Brown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Gnostic gospels" were likely not even written until the second century (even if Thomas appeared as early as AD 40 it was still deemed heretical).  </a:t>
            </a:r>
            <a:endParaRPr lang="en-US" i="1" dirty="0">
              <a:solidFill>
                <a:srgbClr val="000000"/>
              </a:solidFill>
              <a:latin typeface="Times" charset="0"/>
              <a:ea typeface="ＭＳ Ｐゴシック" charset="0"/>
              <a:cs typeface="ＭＳ Ｐゴシック" charset="0"/>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3E6F9A5-0D67-C54B-9B80-769116B5ECE2}" type="slidenum">
              <a:rPr lang="en-US" sz="1200">
                <a:latin typeface="26" charset="0"/>
              </a:rPr>
              <a:pPr/>
              <a:t>167</a:t>
            </a:fld>
            <a:endParaRPr lang="en-US" sz="1200">
              <a:latin typeface="26" charset="0"/>
            </a:endParaRPr>
          </a:p>
        </p:txBody>
      </p:sp>
      <p:sp>
        <p:nvSpPr>
          <p:cNvPr id="837634" name="Rectangle 2"/>
          <p:cNvSpPr>
            <a:spLocks noGrp="1" noRot="1" noChangeAspect="1" noChangeArrowheads="1"/>
          </p:cNvSpPr>
          <p:nvPr>
            <p:ph type="sldImg"/>
          </p:nvPr>
        </p:nvSpPr>
        <p:spPr>
          <a:solidFill>
            <a:srgbClr val="FFFFFF"/>
          </a:solidFill>
          <a:ln/>
        </p:spPr>
      </p:sp>
      <p:sp>
        <p:nvSpPr>
          <p:cNvPr id="8376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This page appears at the end of your notes.  Note that the first council that officially affirmed our 27 NT books was not Nicaea, but Hippo in 393.</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E204F66-5D45-A546-A55F-678E199E75B5}" type="slidenum">
              <a:rPr lang="en-US" sz="1200">
                <a:latin typeface="26" charset="0"/>
              </a:rPr>
              <a:pPr/>
              <a:t>168</a:t>
            </a:fld>
            <a:endParaRPr lang="en-US" sz="1200">
              <a:latin typeface="26" charset="0"/>
            </a:endParaRPr>
          </a:p>
        </p:txBody>
      </p:sp>
      <p:sp>
        <p:nvSpPr>
          <p:cNvPr id="839682" name="Rectangle 2"/>
          <p:cNvSpPr>
            <a:spLocks noGrp="1" noRot="1" noChangeAspect="1" noChangeArrowheads="1"/>
          </p:cNvSpPr>
          <p:nvPr>
            <p:ph type="sldImg"/>
          </p:nvPr>
        </p:nvSpPr>
        <p:spPr>
          <a:solidFill>
            <a:srgbClr val="FFFFFF"/>
          </a:solidFill>
          <a:ln/>
        </p:spPr>
      </p:sp>
      <p:sp>
        <p:nvSpPr>
          <p:cNvPr id="8396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The </a:t>
            </a:r>
            <a:r>
              <a:rPr lang="en-US" altLang="ja-JP" dirty="0">
                <a:ea typeface="ＭＳ Ｐゴシック" charset="0"/>
                <a:cs typeface="ＭＳ Ｐゴシック" charset="0"/>
              </a:rPr>
              <a:t>"canon" or "rule" meant the officially recognized books of Scripture.  None of the councils DETERMINED this list.  They only AFFIRMED what the church had believed for generations.</a:t>
            </a:r>
            <a:endParaRPr lang="en-US" dirty="0">
              <a:ea typeface="ＭＳ Ｐゴシック" charset="0"/>
              <a:cs typeface="ＭＳ Ｐゴシック" charset="0"/>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1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3F90D9C-D54C-214A-8C92-FF1CDC4C6A41}" type="slidenum">
              <a:rPr lang="en-US" sz="1200">
                <a:solidFill>
                  <a:srgbClr val="000000"/>
                </a:solidFill>
                <a:latin typeface="Arial" charset="0"/>
              </a:rPr>
              <a:pPr/>
              <a:t>169</a:t>
            </a:fld>
            <a:endParaRPr lang="en-US" sz="1200">
              <a:solidFill>
                <a:srgbClr val="000000"/>
              </a:solidFill>
              <a:latin typeface="Arial" charset="0"/>
            </a:endParaRPr>
          </a:p>
        </p:txBody>
      </p:sp>
      <p:sp>
        <p:nvSpPr>
          <p:cNvPr id="841730" name="Rectangle 2"/>
          <p:cNvSpPr>
            <a:spLocks noGrp="1" noRot="1" noChangeAspect="1" noChangeArrowheads="1" noTextEdit="1"/>
          </p:cNvSpPr>
          <p:nvPr>
            <p:ph type="sldImg"/>
          </p:nvPr>
        </p:nvSpPr>
        <p:spPr>
          <a:ln/>
        </p:spPr>
      </p:sp>
      <p:sp>
        <p:nvSpPr>
          <p:cNvPr id="8417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4DB22F7-5972-5447-A0E8-0A45AF761174}" type="slidenum">
              <a:rPr lang="en-US" sz="1200">
                <a:solidFill>
                  <a:srgbClr val="000000"/>
                </a:solidFill>
                <a:latin typeface="Arial" charset="0"/>
              </a:rPr>
              <a:pPr/>
              <a:t>170</a:t>
            </a:fld>
            <a:endParaRPr lang="en-US" sz="1200">
              <a:solidFill>
                <a:srgbClr val="000000"/>
              </a:solidFill>
              <a:latin typeface="Arial" charset="0"/>
            </a:endParaRPr>
          </a:p>
        </p:txBody>
      </p:sp>
      <p:sp>
        <p:nvSpPr>
          <p:cNvPr id="843778" name="Rectangle 2"/>
          <p:cNvSpPr>
            <a:spLocks noGrp="1" noRot="1" noChangeAspect="1" noChangeArrowheads="1" noTextEdit="1"/>
          </p:cNvSpPr>
          <p:nvPr>
            <p:ph type="sldImg"/>
          </p:nvPr>
        </p:nvSpPr>
        <p:spPr>
          <a:ln/>
        </p:spPr>
      </p:sp>
      <p:sp>
        <p:nvSpPr>
          <p:cNvPr id="843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BBC7185-F9FF-BD40-955A-146B718C5881}" type="slidenum">
              <a:rPr lang="en-GB" sz="1200">
                <a:solidFill>
                  <a:srgbClr val="FFFFFF"/>
                </a:solidFill>
                <a:latin typeface="Comic Sans MS" charset="0"/>
              </a:rPr>
              <a:pPr/>
              <a:t>17</a:t>
            </a:fld>
            <a:endParaRPr lang="en-GB" sz="1200">
              <a:solidFill>
                <a:srgbClr val="FFFFFF"/>
              </a:solidFill>
              <a:latin typeface="Comic Sans MS" charset="0"/>
            </a:endParaRPr>
          </a:p>
        </p:txBody>
      </p:sp>
      <p:sp>
        <p:nvSpPr>
          <p:cNvPr id="563202" name="Rectangle 1026"/>
          <p:cNvSpPr>
            <a:spLocks noGrp="1" noRot="1" noChangeAspect="1" noChangeArrowheads="1"/>
          </p:cNvSpPr>
          <p:nvPr>
            <p:ph type="sldImg"/>
          </p:nvPr>
        </p:nvSpPr>
        <p:spPr>
          <a:solidFill>
            <a:srgbClr val="FFFFFF"/>
          </a:solidFill>
          <a:ln/>
        </p:spPr>
      </p:sp>
      <p:sp>
        <p:nvSpPr>
          <p:cNvPr id="56320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2250F65-0A05-3349-9E4B-75C2E26E7786}" type="slidenum">
              <a:rPr lang="en-US" sz="1200">
                <a:solidFill>
                  <a:srgbClr val="000000"/>
                </a:solidFill>
                <a:latin typeface="Arial" charset="0"/>
              </a:rPr>
              <a:pPr/>
              <a:t>171</a:t>
            </a:fld>
            <a:endParaRPr lang="en-US" sz="1200">
              <a:solidFill>
                <a:srgbClr val="000000"/>
              </a:solidFill>
              <a:latin typeface="Arial" charset="0"/>
            </a:endParaRPr>
          </a:p>
        </p:txBody>
      </p:sp>
      <p:sp>
        <p:nvSpPr>
          <p:cNvPr id="845826" name="Rectangle 1026"/>
          <p:cNvSpPr>
            <a:spLocks noGrp="1" noRot="1" noChangeAspect="1" noChangeArrowheads="1" noTextEdit="1"/>
          </p:cNvSpPr>
          <p:nvPr>
            <p:ph type="sldImg"/>
          </p:nvPr>
        </p:nvSpPr>
        <p:spPr>
          <a:ln/>
        </p:spPr>
      </p:sp>
      <p:sp>
        <p:nvSpPr>
          <p:cNvPr id="84582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7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357621B-DDAE-1B4F-9982-59E26F8E87D9}" type="slidenum">
              <a:rPr lang="en-US" sz="1200">
                <a:solidFill>
                  <a:srgbClr val="000000"/>
                </a:solidFill>
                <a:latin typeface="Arial" charset="0"/>
              </a:rPr>
              <a:pPr/>
              <a:t>172</a:t>
            </a:fld>
            <a:endParaRPr lang="en-US" sz="1200">
              <a:solidFill>
                <a:srgbClr val="000000"/>
              </a:solidFill>
              <a:latin typeface="Arial" charset="0"/>
            </a:endParaRPr>
          </a:p>
        </p:txBody>
      </p:sp>
      <p:sp>
        <p:nvSpPr>
          <p:cNvPr id="847874" name="Rectangle 1026"/>
          <p:cNvSpPr>
            <a:spLocks noGrp="1" noRot="1" noChangeAspect="1" noChangeArrowheads="1" noTextEdit="1"/>
          </p:cNvSpPr>
          <p:nvPr>
            <p:ph type="sldImg"/>
          </p:nvPr>
        </p:nvSpPr>
        <p:spPr>
          <a:ln/>
        </p:spPr>
      </p:sp>
      <p:sp>
        <p:nvSpPr>
          <p:cNvPr id="84787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54F6E88-4526-6C44-9949-B6AE6802D9B9}" type="slidenum">
              <a:rPr lang="en-US" sz="1200">
                <a:solidFill>
                  <a:srgbClr val="000000"/>
                </a:solidFill>
                <a:latin typeface="Arial" charset="0"/>
              </a:rPr>
              <a:pPr/>
              <a:t>173</a:t>
            </a:fld>
            <a:endParaRPr lang="en-US" sz="1200">
              <a:solidFill>
                <a:srgbClr val="000000"/>
              </a:solidFill>
              <a:latin typeface="Arial" charset="0"/>
            </a:endParaRPr>
          </a:p>
        </p:txBody>
      </p:sp>
      <p:sp>
        <p:nvSpPr>
          <p:cNvPr id="849922" name="Rectangle 1026"/>
          <p:cNvSpPr>
            <a:spLocks noGrp="1" noRot="1" noChangeAspect="1" noChangeArrowheads="1" noTextEdit="1"/>
          </p:cNvSpPr>
          <p:nvPr>
            <p:ph type="sldImg"/>
          </p:nvPr>
        </p:nvSpPr>
        <p:spPr>
          <a:ln/>
        </p:spPr>
      </p:sp>
      <p:sp>
        <p:nvSpPr>
          <p:cNvPr id="84992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1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2C2D4D5-FFE4-8D4C-890A-2593E7CA9072}" type="slidenum">
              <a:rPr lang="en-US" sz="1200">
                <a:solidFill>
                  <a:srgbClr val="000000"/>
                </a:solidFill>
                <a:latin typeface="Arial" charset="0"/>
              </a:rPr>
              <a:pPr/>
              <a:t>174</a:t>
            </a:fld>
            <a:endParaRPr lang="en-US" sz="1200">
              <a:solidFill>
                <a:srgbClr val="000000"/>
              </a:solidFill>
              <a:latin typeface="Arial" charset="0"/>
            </a:endParaRPr>
          </a:p>
        </p:txBody>
      </p:sp>
      <p:sp>
        <p:nvSpPr>
          <p:cNvPr id="851970" name="Rectangle 1026"/>
          <p:cNvSpPr>
            <a:spLocks noGrp="1" noRot="1" noChangeAspect="1" noChangeArrowheads="1" noTextEdit="1"/>
          </p:cNvSpPr>
          <p:nvPr>
            <p:ph type="sldImg"/>
          </p:nvPr>
        </p:nvSpPr>
        <p:spPr>
          <a:ln/>
        </p:spPr>
      </p:sp>
      <p:sp>
        <p:nvSpPr>
          <p:cNvPr id="85197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4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08CC08E-51A6-0A4E-BF12-2E43FA4C1B6A}" type="slidenum">
              <a:rPr lang="en-US" sz="1200">
                <a:solidFill>
                  <a:srgbClr val="000000"/>
                </a:solidFill>
                <a:latin typeface="Arial" charset="0"/>
              </a:rPr>
              <a:pPr/>
              <a:t>175</a:t>
            </a:fld>
            <a:endParaRPr lang="en-US" sz="1200">
              <a:solidFill>
                <a:srgbClr val="000000"/>
              </a:solidFill>
              <a:latin typeface="Arial" charset="0"/>
            </a:endParaRPr>
          </a:p>
        </p:txBody>
      </p:sp>
      <p:sp>
        <p:nvSpPr>
          <p:cNvPr id="854018" name="Rectangle 1026"/>
          <p:cNvSpPr>
            <a:spLocks noGrp="1" noRot="1" noChangeAspect="1" noChangeArrowheads="1" noTextEdit="1"/>
          </p:cNvSpPr>
          <p:nvPr>
            <p:ph type="sldImg"/>
          </p:nvPr>
        </p:nvSpPr>
        <p:spPr>
          <a:ln/>
        </p:spPr>
      </p:sp>
      <p:sp>
        <p:nvSpPr>
          <p:cNvPr id="85401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0856E-6476-8510-4E4B-BB836E1530C8}"/>
            </a:ext>
          </a:extLst>
        </p:cNvPr>
        <p:cNvGrpSpPr/>
        <p:nvPr/>
      </p:nvGrpSpPr>
      <p:grpSpPr>
        <a:xfrm>
          <a:off x="0" y="0"/>
          <a:ext cx="0" cy="0"/>
          <a:chOff x="0" y="0"/>
          <a:chExt cx="0" cy="0"/>
        </a:xfrm>
      </p:grpSpPr>
      <p:sp>
        <p:nvSpPr>
          <p:cNvPr id="854017" name="Rectangle 7">
            <a:extLst>
              <a:ext uri="{FF2B5EF4-FFF2-40B4-BE49-F238E27FC236}">
                <a16:creationId xmlns:a16="http://schemas.microsoft.com/office/drawing/2014/main" id="{6D466A43-C34B-E148-B0BB-76F7D4E9FC9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08CC08E-51A6-0A4E-BF12-2E43FA4C1B6A}" type="slidenum">
              <a:rPr lang="en-US" sz="1200">
                <a:solidFill>
                  <a:srgbClr val="000000"/>
                </a:solidFill>
                <a:latin typeface="Arial" charset="0"/>
              </a:rPr>
              <a:pPr/>
              <a:t>176</a:t>
            </a:fld>
            <a:endParaRPr lang="en-US" sz="1200">
              <a:solidFill>
                <a:srgbClr val="000000"/>
              </a:solidFill>
              <a:latin typeface="Arial" charset="0"/>
            </a:endParaRPr>
          </a:p>
        </p:txBody>
      </p:sp>
      <p:sp>
        <p:nvSpPr>
          <p:cNvPr id="854018" name="Rectangle 1026">
            <a:extLst>
              <a:ext uri="{FF2B5EF4-FFF2-40B4-BE49-F238E27FC236}">
                <a16:creationId xmlns:a16="http://schemas.microsoft.com/office/drawing/2014/main" id="{1179CE9F-71EE-EE17-6AB5-A7A6C1F71C71}"/>
              </a:ext>
            </a:extLst>
          </p:cNvPr>
          <p:cNvSpPr>
            <a:spLocks noGrp="1" noRot="1" noChangeAspect="1" noChangeArrowheads="1" noTextEdit="1"/>
          </p:cNvSpPr>
          <p:nvPr>
            <p:ph type="sldImg"/>
          </p:nvPr>
        </p:nvSpPr>
        <p:spPr>
          <a:ln/>
        </p:spPr>
      </p:sp>
      <p:sp>
        <p:nvSpPr>
          <p:cNvPr id="854019" name="Rectangle 1027">
            <a:extLst>
              <a:ext uri="{FF2B5EF4-FFF2-40B4-BE49-F238E27FC236}">
                <a16:creationId xmlns:a16="http://schemas.microsoft.com/office/drawing/2014/main" id="{17828174-2B1A-13FE-4781-4E06E9DC33AE}"/>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814426503"/>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6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0871548-DD1F-1B40-BDD4-4AF1ECC6AAB2}" type="slidenum">
              <a:rPr lang="en-US" sz="1200">
                <a:solidFill>
                  <a:srgbClr val="000000"/>
                </a:solidFill>
                <a:latin typeface="Arial" charset="0"/>
              </a:rPr>
              <a:pPr/>
              <a:t>177</a:t>
            </a:fld>
            <a:endParaRPr lang="en-US" sz="1200">
              <a:solidFill>
                <a:srgbClr val="000000"/>
              </a:solidFill>
              <a:latin typeface="Arial" charset="0"/>
            </a:endParaRPr>
          </a:p>
        </p:txBody>
      </p:sp>
      <p:sp>
        <p:nvSpPr>
          <p:cNvPr id="856066" name="Rectangle 1026"/>
          <p:cNvSpPr>
            <a:spLocks noGrp="1" noRot="1" noChangeAspect="1" noChangeArrowheads="1"/>
          </p:cNvSpPr>
          <p:nvPr>
            <p:ph type="sldImg"/>
          </p:nvPr>
        </p:nvSpPr>
        <p:spPr>
          <a:solidFill>
            <a:srgbClr val="FFFFFF"/>
          </a:solidFill>
          <a:ln/>
        </p:spPr>
      </p:sp>
      <p:sp>
        <p:nvSpPr>
          <p:cNvPr id="8560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8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41FAD28-4F18-4743-B64A-1D5A05A3C961}" type="slidenum">
              <a:rPr lang="en-US" sz="1200">
                <a:solidFill>
                  <a:srgbClr val="000000"/>
                </a:solidFill>
                <a:latin typeface="Arial" charset="0"/>
              </a:rPr>
              <a:pPr/>
              <a:t>178</a:t>
            </a:fld>
            <a:endParaRPr lang="en-US" sz="1200">
              <a:solidFill>
                <a:srgbClr val="000000"/>
              </a:solidFill>
              <a:latin typeface="Arial" charset="0"/>
            </a:endParaRPr>
          </a:p>
        </p:txBody>
      </p:sp>
      <p:sp>
        <p:nvSpPr>
          <p:cNvPr id="858114" name="Rectangle 1026"/>
          <p:cNvSpPr>
            <a:spLocks noGrp="1" noRot="1" noChangeAspect="1" noChangeArrowheads="1" noTextEdit="1"/>
          </p:cNvSpPr>
          <p:nvPr>
            <p:ph type="sldImg"/>
          </p:nvPr>
        </p:nvSpPr>
        <p:spPr>
          <a:ln/>
        </p:spPr>
      </p:sp>
      <p:sp>
        <p:nvSpPr>
          <p:cNvPr id="85811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09D5C01-7047-2B42-B883-BDB3D35BBA9B}" type="slidenum">
              <a:rPr lang="en-US" sz="1200">
                <a:solidFill>
                  <a:srgbClr val="000000"/>
                </a:solidFill>
                <a:latin typeface="Arial" charset="0"/>
              </a:rPr>
              <a:pPr/>
              <a:t>179</a:t>
            </a:fld>
            <a:endParaRPr lang="en-US" sz="1200">
              <a:solidFill>
                <a:srgbClr val="000000"/>
              </a:solidFill>
              <a:latin typeface="Arial" charset="0"/>
            </a:endParaRPr>
          </a:p>
        </p:txBody>
      </p:sp>
      <p:sp>
        <p:nvSpPr>
          <p:cNvPr id="860162" name="Rectangle 2"/>
          <p:cNvSpPr>
            <a:spLocks noGrp="1" noRot="1" noChangeAspect="1" noChangeArrowheads="1" noTextEdit="1"/>
          </p:cNvSpPr>
          <p:nvPr>
            <p:ph type="sldImg"/>
          </p:nvPr>
        </p:nvSpPr>
        <p:spPr>
          <a:ln/>
        </p:spPr>
      </p:sp>
      <p:sp>
        <p:nvSpPr>
          <p:cNvPr id="86016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B38152F-94D9-F74B-BFA9-D983E0A91941}" type="slidenum">
              <a:rPr lang="en-US" sz="1200">
                <a:solidFill>
                  <a:srgbClr val="000000"/>
                </a:solidFill>
                <a:latin typeface="Arial" charset="0"/>
              </a:rPr>
              <a:pPr/>
              <a:t>180</a:t>
            </a:fld>
            <a:endParaRPr lang="en-US" sz="1200">
              <a:solidFill>
                <a:srgbClr val="000000"/>
              </a:solidFill>
              <a:latin typeface="Arial" charset="0"/>
            </a:endParaRPr>
          </a:p>
        </p:txBody>
      </p:sp>
      <p:sp>
        <p:nvSpPr>
          <p:cNvPr id="862210" name="Rectangle 1026"/>
          <p:cNvSpPr>
            <a:spLocks noGrp="1" noRot="1" noChangeAspect="1" noChangeArrowheads="1" noTextEdit="1"/>
          </p:cNvSpPr>
          <p:nvPr>
            <p:ph type="sldImg"/>
          </p:nvPr>
        </p:nvSpPr>
        <p:spPr>
          <a:ln/>
        </p:spPr>
      </p:sp>
      <p:sp>
        <p:nvSpPr>
          <p:cNvPr id="862211"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E1C8D96-82FF-E947-A410-B8426CE549A4}" type="slidenum">
              <a:rPr lang="en-GB" sz="1200">
                <a:solidFill>
                  <a:srgbClr val="FFFFFF"/>
                </a:solidFill>
                <a:latin typeface="Comic Sans MS" charset="0"/>
              </a:rPr>
              <a:pPr/>
              <a:t>18</a:t>
            </a:fld>
            <a:endParaRPr lang="en-GB" sz="1200">
              <a:solidFill>
                <a:srgbClr val="FFFFFF"/>
              </a:solidFill>
              <a:latin typeface="Comic Sans MS" charset="0"/>
            </a:endParaRPr>
          </a:p>
        </p:txBody>
      </p:sp>
      <p:sp>
        <p:nvSpPr>
          <p:cNvPr id="565250" name="Rectangle 1026"/>
          <p:cNvSpPr>
            <a:spLocks noGrp="1" noRot="1" noChangeAspect="1" noChangeArrowheads="1"/>
          </p:cNvSpPr>
          <p:nvPr>
            <p:ph type="sldImg"/>
          </p:nvPr>
        </p:nvSpPr>
        <p:spPr>
          <a:solidFill>
            <a:srgbClr val="FFFFFF"/>
          </a:solidFill>
          <a:ln/>
        </p:spPr>
      </p:sp>
      <p:sp>
        <p:nvSpPr>
          <p:cNvPr id="5652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0429665-BCDB-2141-9CEC-9A78FD2D8607}" type="slidenum">
              <a:rPr lang="en-US" sz="1200">
                <a:solidFill>
                  <a:srgbClr val="000000"/>
                </a:solidFill>
                <a:latin typeface="Arial" charset="0"/>
              </a:rPr>
              <a:pPr/>
              <a:t>181</a:t>
            </a:fld>
            <a:endParaRPr lang="en-US" sz="1200">
              <a:solidFill>
                <a:srgbClr val="000000"/>
              </a:solidFill>
              <a:latin typeface="Arial" charset="0"/>
            </a:endParaRPr>
          </a:p>
        </p:txBody>
      </p:sp>
      <p:sp>
        <p:nvSpPr>
          <p:cNvPr id="864258" name="Rectangle 1026"/>
          <p:cNvSpPr>
            <a:spLocks noGrp="1" noRot="1" noChangeAspect="1" noChangeArrowheads="1" noTextEdit="1"/>
          </p:cNvSpPr>
          <p:nvPr>
            <p:ph type="sldImg"/>
          </p:nvPr>
        </p:nvSpPr>
        <p:spPr>
          <a:ln/>
        </p:spPr>
      </p:sp>
      <p:sp>
        <p:nvSpPr>
          <p:cNvPr id="864259"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6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D171AA8-838C-CD4F-8AD1-C519020B1988}" type="slidenum">
              <a:rPr lang="en-US" sz="1200">
                <a:solidFill>
                  <a:srgbClr val="000000"/>
                </a:solidFill>
                <a:latin typeface="Arial" charset="0"/>
              </a:rPr>
              <a:pPr/>
              <a:t>182</a:t>
            </a:fld>
            <a:endParaRPr lang="en-US" sz="1200">
              <a:solidFill>
                <a:srgbClr val="000000"/>
              </a:solidFill>
              <a:latin typeface="Arial" charset="0"/>
            </a:endParaRPr>
          </a:p>
        </p:txBody>
      </p:sp>
      <p:sp>
        <p:nvSpPr>
          <p:cNvPr id="866306" name="Rectangle 1026"/>
          <p:cNvSpPr>
            <a:spLocks noGrp="1" noRot="1" noChangeAspect="1" noChangeArrowheads="1" noTextEdit="1"/>
          </p:cNvSpPr>
          <p:nvPr>
            <p:ph type="sldImg"/>
          </p:nvPr>
        </p:nvSpPr>
        <p:spPr>
          <a:ln/>
        </p:spPr>
      </p:sp>
      <p:sp>
        <p:nvSpPr>
          <p:cNvPr id="866307"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http://www.tyndalehouse.com/staff/Head/P64TB.htm says the Magdalene fragment is actually from about AD 200.</a:t>
            </a: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8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E88EB3A-E1F2-1F43-BC4C-D00B0E74E0E0}" type="slidenum">
              <a:rPr lang="en-US" sz="1200">
                <a:solidFill>
                  <a:srgbClr val="000000"/>
                </a:solidFill>
                <a:latin typeface="Arial" charset="0"/>
              </a:rPr>
              <a:pPr/>
              <a:t>183</a:t>
            </a:fld>
            <a:endParaRPr lang="en-US" sz="1200">
              <a:solidFill>
                <a:srgbClr val="000000"/>
              </a:solidFill>
              <a:latin typeface="Arial" charset="0"/>
            </a:endParaRPr>
          </a:p>
        </p:txBody>
      </p:sp>
      <p:sp>
        <p:nvSpPr>
          <p:cNvPr id="868354" name="Rectangle 1026"/>
          <p:cNvSpPr>
            <a:spLocks noGrp="1" noRot="1" noChangeAspect="1" noChangeArrowheads="1" noTextEdit="1"/>
          </p:cNvSpPr>
          <p:nvPr>
            <p:ph type="sldImg"/>
          </p:nvPr>
        </p:nvSpPr>
        <p:spPr>
          <a:ln/>
        </p:spPr>
      </p:sp>
      <p:sp>
        <p:nvSpPr>
          <p:cNvPr id="86835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The original Declaration of 1776 is only just over 200 years old but is barely readable.  </a:t>
            </a:r>
          </a:p>
          <a:p>
            <a:pPr eaLnBrk="1" hangingPunct="1"/>
            <a:r>
              <a:rPr lang="en-US">
                <a:latin typeface="Arial" charset="0"/>
                <a:ea typeface="ＭＳ Ｐゴシック" charset="0"/>
                <a:cs typeface="ＭＳ Ｐゴシック" charset="0"/>
              </a:rPr>
              <a:t>Fortunately, a printer in 1823 engraved it, which has become the most frequently reproduced version of the document.</a:t>
            </a:r>
          </a:p>
          <a:p>
            <a:pPr eaLnBrk="1" hangingPunct="1"/>
            <a:r>
              <a:rPr lang="en-US">
                <a:latin typeface="Arial" charset="0"/>
                <a:ea typeface="ＭＳ Ｐゴシック" charset="0"/>
                <a:cs typeface="ＭＳ Ｐゴシック" charset="0"/>
              </a:rPr>
              <a:t>On it you can clearly see the signatures.</a:t>
            </a:r>
          </a:p>
          <a:p>
            <a:pPr eaLnBrk="1" hangingPunct="1"/>
            <a:r>
              <a:rPr lang="en-US">
                <a:latin typeface="Arial" charset="0"/>
                <a:ea typeface="ＭＳ Ｐゴシック" charset="0"/>
                <a:cs typeface="ＭＳ Ｐゴシック" charset="0"/>
              </a:rPr>
              <a:t>However, no such preservation techniques were possible for the original OT and NT documents, so only copies preserved in arid weather survived.</a:t>
            </a:r>
          </a:p>
          <a:p>
            <a:pPr eaLnBrk="1" hangingPunct="1"/>
            <a:r>
              <a:rPr lang="en-US">
                <a:latin typeface="Arial" charset="0"/>
                <a:ea typeface="ＭＳ Ｐゴシック" charset="0"/>
                <a:cs typeface="ＭＳ Ｐゴシック" charset="0"/>
              </a:rPr>
              <a:t>It is believed by some that, after the OT and NT autographs were copied accurately and proofread, these originals were then destroyed to prevent anyone from tampering with them.</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http://www.archives.gov/exhibits/charters/declaration.html</a:t>
            </a:r>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7F7041-1357-CE09-28E3-428C18C84D1E}"/>
            </a:ext>
          </a:extLst>
        </p:cNvPr>
        <p:cNvGrpSpPr/>
        <p:nvPr/>
      </p:nvGrpSpPr>
      <p:grpSpPr>
        <a:xfrm>
          <a:off x="0" y="0"/>
          <a:ext cx="0" cy="0"/>
          <a:chOff x="0" y="0"/>
          <a:chExt cx="0" cy="0"/>
        </a:xfrm>
      </p:grpSpPr>
      <p:sp>
        <p:nvSpPr>
          <p:cNvPr id="868353" name="Rectangle 7">
            <a:extLst>
              <a:ext uri="{FF2B5EF4-FFF2-40B4-BE49-F238E27FC236}">
                <a16:creationId xmlns:a16="http://schemas.microsoft.com/office/drawing/2014/main" id="{C7262D72-5B81-A3FD-CF9C-9E1230B651E4}"/>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E88EB3A-E1F2-1F43-BC4C-D00B0E74E0E0}" type="slidenum">
              <a:rPr lang="en-US" sz="1200">
                <a:solidFill>
                  <a:srgbClr val="000000"/>
                </a:solidFill>
                <a:latin typeface="Arial" charset="0"/>
              </a:rPr>
              <a:pPr/>
              <a:t>184</a:t>
            </a:fld>
            <a:endParaRPr lang="en-US" sz="1200">
              <a:solidFill>
                <a:srgbClr val="000000"/>
              </a:solidFill>
              <a:latin typeface="Arial" charset="0"/>
            </a:endParaRPr>
          </a:p>
        </p:txBody>
      </p:sp>
      <p:sp>
        <p:nvSpPr>
          <p:cNvPr id="868354" name="Rectangle 1026">
            <a:extLst>
              <a:ext uri="{FF2B5EF4-FFF2-40B4-BE49-F238E27FC236}">
                <a16:creationId xmlns:a16="http://schemas.microsoft.com/office/drawing/2014/main" id="{98C451FD-7B29-AE47-1785-E5EDAECD8E6C}"/>
              </a:ext>
            </a:extLst>
          </p:cNvPr>
          <p:cNvSpPr>
            <a:spLocks noGrp="1" noRot="1" noChangeAspect="1" noChangeArrowheads="1" noTextEdit="1"/>
          </p:cNvSpPr>
          <p:nvPr>
            <p:ph type="sldImg"/>
          </p:nvPr>
        </p:nvSpPr>
        <p:spPr>
          <a:ln/>
        </p:spPr>
      </p:sp>
      <p:sp>
        <p:nvSpPr>
          <p:cNvPr id="868355" name="Rectangle 1027">
            <a:extLst>
              <a:ext uri="{FF2B5EF4-FFF2-40B4-BE49-F238E27FC236}">
                <a16:creationId xmlns:a16="http://schemas.microsoft.com/office/drawing/2014/main" id="{C32EE4F2-55C2-483A-58E9-E894454ACB83}"/>
              </a:ext>
            </a:extLst>
          </p:cNvPr>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r>
              <a:rPr lang="en-US">
                <a:latin typeface="Arial" charset="0"/>
                <a:ea typeface="ＭＳ Ｐゴシック" charset="0"/>
                <a:cs typeface="ＭＳ Ｐゴシック" charset="0"/>
              </a:rPr>
              <a:t>The original Declaration of 1776 is only just over 200 years old but is barely readable.  </a:t>
            </a:r>
          </a:p>
          <a:p>
            <a:pPr eaLnBrk="1" hangingPunct="1"/>
            <a:r>
              <a:rPr lang="en-US">
                <a:latin typeface="Arial" charset="0"/>
                <a:ea typeface="ＭＳ Ｐゴシック" charset="0"/>
                <a:cs typeface="ＭＳ Ｐゴシック" charset="0"/>
              </a:rPr>
              <a:t>Fortunately, a printer in 1823 engraved it, which has become the most frequently reproduced version of the document.</a:t>
            </a:r>
          </a:p>
          <a:p>
            <a:pPr eaLnBrk="1" hangingPunct="1"/>
            <a:r>
              <a:rPr lang="en-US">
                <a:latin typeface="Arial" charset="0"/>
                <a:ea typeface="ＭＳ Ｐゴシック" charset="0"/>
                <a:cs typeface="ＭＳ Ｐゴシック" charset="0"/>
              </a:rPr>
              <a:t>On it you can clearly see the signatures.</a:t>
            </a:r>
          </a:p>
          <a:p>
            <a:pPr eaLnBrk="1" hangingPunct="1"/>
            <a:r>
              <a:rPr lang="en-US">
                <a:latin typeface="Arial" charset="0"/>
                <a:ea typeface="ＭＳ Ｐゴシック" charset="0"/>
                <a:cs typeface="ＭＳ Ｐゴシック" charset="0"/>
              </a:rPr>
              <a:t>However, no such preservation techniques were possible for the original OT and NT documents, so only copies preserved in arid weather survived.</a:t>
            </a:r>
          </a:p>
          <a:p>
            <a:pPr eaLnBrk="1" hangingPunct="1"/>
            <a:r>
              <a:rPr lang="en-US">
                <a:latin typeface="Arial" charset="0"/>
                <a:ea typeface="ＭＳ Ｐゴシック" charset="0"/>
                <a:cs typeface="ＭＳ Ｐゴシック" charset="0"/>
              </a:rPr>
              <a:t>It is believed by some that, after the OT and NT autographs were copied accurately and proofread, these originals were then destroyed to prevent anyone from tampering with them.</a:t>
            </a:r>
          </a:p>
          <a:p>
            <a:pPr eaLnBrk="1" hangingPunct="1"/>
            <a:endParaRPr lang="en-US">
              <a:latin typeface="Arial" charset="0"/>
              <a:ea typeface="ＭＳ Ｐゴシック" charset="0"/>
              <a:cs typeface="ＭＳ Ｐゴシック" charset="0"/>
            </a:endParaRPr>
          </a:p>
          <a:p>
            <a:pPr eaLnBrk="1" hangingPunct="1"/>
            <a:r>
              <a:rPr lang="en-US">
                <a:latin typeface="Arial" charset="0"/>
                <a:ea typeface="ＭＳ Ｐゴシック" charset="0"/>
                <a:cs typeface="ＭＳ Ｐゴシック" charset="0"/>
              </a:rPr>
              <a:t>http://www.archives.gov/exhibits/charters/declaration.html</a:t>
            </a:r>
          </a:p>
        </p:txBody>
      </p:sp>
    </p:spTree>
    <p:extLst>
      <p:ext uri="{BB962C8B-B14F-4D97-AF65-F5344CB8AC3E}">
        <p14:creationId xmlns:p14="http://schemas.microsoft.com/office/powerpoint/2010/main" val="4037792638"/>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725FFC3-52D0-4D4D-9F00-C30F16146F02}" type="slidenum">
              <a:rPr lang="en-US" sz="1200">
                <a:solidFill>
                  <a:srgbClr val="000000"/>
                </a:solidFill>
                <a:latin typeface="Arial" charset="0"/>
              </a:rPr>
              <a:pPr/>
              <a:t>185</a:t>
            </a:fld>
            <a:endParaRPr lang="en-US" sz="1200">
              <a:solidFill>
                <a:srgbClr val="000000"/>
              </a:solidFill>
              <a:latin typeface="Arial" charset="0"/>
            </a:endParaRPr>
          </a:p>
        </p:txBody>
      </p:sp>
      <p:sp>
        <p:nvSpPr>
          <p:cNvPr id="870402" name="Rectangle 1026"/>
          <p:cNvSpPr>
            <a:spLocks noGrp="1" noRot="1" noChangeAspect="1" noChangeArrowheads="1" noTextEdit="1"/>
          </p:cNvSpPr>
          <p:nvPr>
            <p:ph type="sldImg"/>
          </p:nvPr>
        </p:nvSpPr>
        <p:spPr>
          <a:ln/>
        </p:spPr>
      </p:sp>
      <p:sp>
        <p:nvSpPr>
          <p:cNvPr id="870403"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ED5B206-A1E4-7A42-89CF-764C4D813565}" type="slidenum">
              <a:rPr lang="en-US" sz="1200">
                <a:solidFill>
                  <a:srgbClr val="000000"/>
                </a:solidFill>
                <a:latin typeface="Arial" charset="0"/>
              </a:rPr>
              <a:pPr/>
              <a:t>186</a:t>
            </a:fld>
            <a:endParaRPr lang="en-US" sz="1200">
              <a:solidFill>
                <a:srgbClr val="000000"/>
              </a:solidFill>
              <a:latin typeface="Arial" charset="0"/>
            </a:endParaRPr>
          </a:p>
        </p:txBody>
      </p:sp>
      <p:sp>
        <p:nvSpPr>
          <p:cNvPr id="872450" name="Rectangle 2"/>
          <p:cNvSpPr>
            <a:spLocks noGrp="1" noRot="1" noChangeAspect="1" noChangeArrowheads="1"/>
          </p:cNvSpPr>
          <p:nvPr>
            <p:ph type="sldImg"/>
          </p:nvPr>
        </p:nvSpPr>
        <p:spPr>
          <a:xfrm>
            <a:off x="838200" y="457200"/>
            <a:ext cx="5181600" cy="3886200"/>
          </a:xfrm>
          <a:solidFill>
            <a:srgbClr val="FFFFFF"/>
          </a:solidFill>
          <a:ln/>
        </p:spPr>
      </p:sp>
      <p:sp>
        <p:nvSpPr>
          <p:cNvPr id="8724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4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698E370-1F45-6744-9449-DC0537C528E8}" type="slidenum">
              <a:rPr lang="en-US" sz="1200">
                <a:solidFill>
                  <a:srgbClr val="000000"/>
                </a:solidFill>
                <a:latin typeface="Arial" charset="0"/>
              </a:rPr>
              <a:pPr/>
              <a:t>187</a:t>
            </a:fld>
            <a:endParaRPr lang="en-US" sz="1200">
              <a:solidFill>
                <a:srgbClr val="000000"/>
              </a:solidFill>
              <a:latin typeface="Arial" charset="0"/>
            </a:endParaRPr>
          </a:p>
        </p:txBody>
      </p:sp>
      <p:sp>
        <p:nvSpPr>
          <p:cNvPr id="874498" name="Rectangle 2"/>
          <p:cNvSpPr>
            <a:spLocks noGrp="1" noRot="1" noChangeAspect="1" noChangeArrowheads="1"/>
          </p:cNvSpPr>
          <p:nvPr>
            <p:ph type="sldImg"/>
          </p:nvPr>
        </p:nvSpPr>
        <p:spPr>
          <a:xfrm>
            <a:off x="838200" y="457200"/>
            <a:ext cx="5181600" cy="3886200"/>
          </a:xfrm>
          <a:solidFill>
            <a:srgbClr val="FFFFFF"/>
          </a:solidFill>
          <a:ln/>
        </p:spPr>
      </p:sp>
      <p:sp>
        <p:nvSpPr>
          <p:cNvPr id="87449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0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FEB2056-4F99-7D46-A9BB-F152609367C4}" type="slidenum">
              <a:rPr lang="en-US" sz="1200">
                <a:solidFill>
                  <a:srgbClr val="000000"/>
                </a:solidFill>
                <a:latin typeface="26" charset="0"/>
              </a:rPr>
              <a:pPr/>
              <a:t>188</a:t>
            </a:fld>
            <a:endParaRPr lang="en-US" sz="1200">
              <a:solidFill>
                <a:srgbClr val="000000"/>
              </a:solidFill>
              <a:latin typeface="26" charset="0"/>
            </a:endParaRPr>
          </a:p>
        </p:txBody>
      </p:sp>
      <p:sp>
        <p:nvSpPr>
          <p:cNvPr id="930818" name="Rectangle 2"/>
          <p:cNvSpPr>
            <a:spLocks noGrp="1" noRot="1" noChangeAspect="1" noChangeArrowheads="1"/>
          </p:cNvSpPr>
          <p:nvPr>
            <p:ph type="sldImg"/>
          </p:nvPr>
        </p:nvSpPr>
        <p:spPr>
          <a:solidFill>
            <a:srgbClr val="FFFFFF"/>
          </a:solidFill>
          <a:ln/>
        </p:spPr>
      </p:sp>
      <p:sp>
        <p:nvSpPr>
          <p:cNvPr id="9308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EVERYONE believed that Jesus was a man.</a:t>
            </a: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28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8717406-7394-9348-9C90-000A6CDE3CF6}" type="slidenum">
              <a:rPr lang="en-US" sz="1200">
                <a:solidFill>
                  <a:srgbClr val="000000"/>
                </a:solidFill>
                <a:latin typeface="26" charset="0"/>
              </a:rPr>
              <a:pPr/>
              <a:t>189</a:t>
            </a:fld>
            <a:endParaRPr lang="en-US" sz="1200">
              <a:solidFill>
                <a:srgbClr val="000000"/>
              </a:solidFill>
              <a:latin typeface="26" charset="0"/>
            </a:endParaRPr>
          </a:p>
        </p:txBody>
      </p:sp>
      <p:sp>
        <p:nvSpPr>
          <p:cNvPr id="932866" name="Rectangle 2"/>
          <p:cNvSpPr>
            <a:spLocks noGrp="1" noRot="1" noChangeAspect="1" noChangeArrowheads="1"/>
          </p:cNvSpPr>
          <p:nvPr>
            <p:ph type="sldImg"/>
          </p:nvPr>
        </p:nvSpPr>
        <p:spPr>
          <a:solidFill>
            <a:srgbClr val="FFFFFF"/>
          </a:solidFill>
          <a:ln/>
        </p:spPr>
      </p:sp>
      <p:sp>
        <p:nvSpPr>
          <p:cNvPr id="9328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ea typeface="ＭＳ Ｐゴシック" charset="0"/>
                <a:cs typeface="ＭＳ Ｐゴシック" charset="0"/>
              </a:rPr>
              <a:t>The Romans would have had no problem with Christians who only believed Jesus was a man.  Their disagreement came with the Christian belief that Jesus was GOD.</a:t>
            </a:r>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49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CA3BED3-5D11-A846-A769-9AD82E7D737E}" type="slidenum">
              <a:rPr lang="en-US" sz="1200">
                <a:solidFill>
                  <a:srgbClr val="000000"/>
                </a:solidFill>
                <a:latin typeface="26" charset="0"/>
              </a:rPr>
              <a:pPr/>
              <a:t>190</a:t>
            </a:fld>
            <a:endParaRPr lang="en-US" sz="1200">
              <a:solidFill>
                <a:srgbClr val="000000"/>
              </a:solidFill>
              <a:latin typeface="26" charset="0"/>
            </a:endParaRPr>
          </a:p>
        </p:txBody>
      </p:sp>
      <p:sp>
        <p:nvSpPr>
          <p:cNvPr id="934914" name="Rectangle 2"/>
          <p:cNvSpPr>
            <a:spLocks noGrp="1" noRot="1" noChangeAspect="1" noChangeArrowheads="1"/>
          </p:cNvSpPr>
          <p:nvPr>
            <p:ph type="sldImg"/>
          </p:nvPr>
        </p:nvSpPr>
        <p:spPr>
          <a:solidFill>
            <a:srgbClr val="FFFFFF"/>
          </a:solidFill>
          <a:ln/>
        </p:spPr>
      </p:sp>
      <p:sp>
        <p:nvSpPr>
          <p:cNvPr id="9349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Even women paid the ultimate price.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B07A61E-1CEE-B047-A246-841AEB7D6536}"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567298" name="Rectangle 1026"/>
          <p:cNvSpPr>
            <a:spLocks noGrp="1" noRot="1" noChangeAspect="1" noChangeArrowheads="1"/>
          </p:cNvSpPr>
          <p:nvPr>
            <p:ph type="sldImg"/>
          </p:nvPr>
        </p:nvSpPr>
        <p:spPr>
          <a:solidFill>
            <a:srgbClr val="FFFFFF"/>
          </a:solidFill>
          <a:ln/>
        </p:spPr>
      </p:sp>
      <p:sp>
        <p:nvSpPr>
          <p:cNvPr id="5672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9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F12E5F0-6D6C-4243-B203-709A423CD115}" type="slidenum">
              <a:rPr lang="en-US" sz="1200">
                <a:solidFill>
                  <a:srgbClr val="000000"/>
                </a:solidFill>
                <a:latin typeface="26" charset="0"/>
              </a:rPr>
              <a:pPr/>
              <a:t>191</a:t>
            </a:fld>
            <a:endParaRPr lang="en-US" sz="1200">
              <a:solidFill>
                <a:srgbClr val="000000"/>
              </a:solidFill>
              <a:latin typeface="26" charset="0"/>
            </a:endParaRPr>
          </a:p>
        </p:txBody>
      </p:sp>
      <p:sp>
        <p:nvSpPr>
          <p:cNvPr id="936962" name="Rectangle 2"/>
          <p:cNvSpPr>
            <a:spLocks noGrp="1" noRot="1" noChangeAspect="1" noChangeArrowheads="1"/>
          </p:cNvSpPr>
          <p:nvPr>
            <p:ph type="sldImg"/>
          </p:nvPr>
        </p:nvSpPr>
        <p:spPr>
          <a:solidFill>
            <a:srgbClr val="FFFFFF"/>
          </a:solidFill>
          <a:ln/>
        </p:spPr>
      </p:sp>
      <p:sp>
        <p:nvSpPr>
          <p:cNvPr id="9369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Now let</a:t>
            </a:r>
            <a:r>
              <a:rPr lang="fr-FR" altLang="ja-JP" dirty="0">
                <a:ea typeface="ＭＳ Ｐゴシック" charset="0"/>
                <a:cs typeface="ＭＳ Ｐゴシック" charset="0"/>
              </a:rPr>
              <a:t>'</a:t>
            </a:r>
            <a:r>
              <a:rPr lang="en-US" altLang="ja-JP" dirty="0">
                <a:ea typeface="ＭＳ Ｐゴシック" charset="0"/>
                <a:cs typeface="ＭＳ Ｐゴシック" charset="0"/>
              </a:rPr>
              <a:t>s see what one of the earliest councils thought of Jesus.  The focal point in Nicaea (modern Turkey) was on the contrary beliefs of two church leaders in Alexandria, Egypt.</a:t>
            </a:r>
            <a:endParaRPr lang="en-US" dirty="0">
              <a:ea typeface="ＭＳ Ｐゴシック" charset="0"/>
              <a:cs typeface="ＭＳ Ｐゴシック" charset="0"/>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D02702B-40CD-BC42-983C-1B3563D6B195}" type="slidenum">
              <a:rPr lang="en-US" sz="1200">
                <a:solidFill>
                  <a:srgbClr val="000000"/>
                </a:solidFill>
                <a:latin typeface="26" charset="0"/>
              </a:rPr>
              <a:pPr/>
              <a:t>192</a:t>
            </a:fld>
            <a:endParaRPr lang="en-US" sz="1200">
              <a:solidFill>
                <a:srgbClr val="000000"/>
              </a:solidFill>
              <a:latin typeface="26" charset="0"/>
            </a:endParaRPr>
          </a:p>
        </p:txBody>
      </p:sp>
      <p:sp>
        <p:nvSpPr>
          <p:cNvPr id="939010" name="Rectangle 2"/>
          <p:cNvSpPr>
            <a:spLocks noGrp="1" noRot="1" noChangeAspect="1" noChangeArrowheads="1"/>
          </p:cNvSpPr>
          <p:nvPr>
            <p:ph type="sldImg"/>
          </p:nvPr>
        </p:nvSpPr>
        <p:spPr>
          <a:solidFill>
            <a:srgbClr val="FFFFFF"/>
          </a:solidFill>
          <a:ln/>
        </p:spPr>
      </p:sp>
      <p:sp>
        <p:nvSpPr>
          <p:cNvPr id="93901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One of these leaders was named Arius.  He denied that Christ was </a:t>
            </a:r>
            <a:r>
              <a:rPr lang="en-US" altLang="ja-JP" dirty="0">
                <a:ea typeface="ＭＳ Ｐゴシック" charset="0"/>
                <a:cs typeface="ＭＳ Ｐゴシック" charset="0"/>
              </a:rPr>
              <a:t>"co-eternal" with the Father.  Arius taught that Christ had a beginning point in eternity past.</a:t>
            </a:r>
            <a:endParaRPr lang="en-US" dirty="0">
              <a:ea typeface="ＭＳ Ｐゴシック" charset="0"/>
              <a:cs typeface="ＭＳ Ｐゴシック"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A64EF5AE-B63F-6248-AB92-4CD9A3C1ED19}" type="slidenum">
              <a:rPr lang="en-US" sz="1200">
                <a:solidFill>
                  <a:srgbClr val="000000"/>
                </a:solidFill>
              </a:rPr>
              <a:pPr eaLnBrk="1" hangingPunct="1"/>
              <a:t>193</a:t>
            </a:fld>
            <a:endParaRPr lang="en-US" sz="1200">
              <a:solidFill>
                <a:srgbClr val="000000"/>
              </a:solidFill>
            </a:endParaRPr>
          </a:p>
        </p:txBody>
      </p:sp>
      <p:sp>
        <p:nvSpPr>
          <p:cNvPr id="486402" name="Rectangle 2"/>
          <p:cNvSpPr>
            <a:spLocks noGrp="1" noRot="1" noChangeAspect="1" noChangeArrowheads="1" noTextEdit="1"/>
          </p:cNvSpPr>
          <p:nvPr>
            <p:ph type="sldImg"/>
          </p:nvPr>
        </p:nvSpPr>
        <p:spPr>
          <a:solidFill>
            <a:srgbClr val="FFFFFF"/>
          </a:solidFill>
          <a:ln/>
        </p:spPr>
      </p:sp>
      <p:sp>
        <p:nvSpPr>
          <p:cNvPr id="4864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sz="2400">
                <a:latin typeface="Times New Roman" charset="0"/>
                <a:ea typeface="ＭＳ Ｐゴシック" charset="0"/>
                <a:cs typeface="ＭＳ Ｐゴシック" charset="0"/>
              </a:rPr>
              <a:t>Alexander was the </a:t>
            </a:r>
            <a:r>
              <a:rPr lang="en-US" altLang="ja-JP" sz="2400">
                <a:latin typeface="Times New Roman" charset="0"/>
                <a:ea typeface="ＭＳ Ｐゴシック" charset="0"/>
                <a:cs typeface="ＭＳ Ｐゴシック" charset="0"/>
              </a:rPr>
              <a:t>"boss" of Arius who held to the orthodox view that the Father and Son stood apart from creation.  However, Arius believed only the Father to be separate from creation.  Arius taught that the Father created Jesus, then Jesus created the world after this.</a:t>
            </a: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31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4EBBF4D-95F2-C64D-8BF7-14D43FE5845A}" type="slidenum">
              <a:rPr lang="en-US" sz="1200">
                <a:solidFill>
                  <a:srgbClr val="000000"/>
                </a:solidFill>
                <a:latin typeface="26" charset="0"/>
              </a:rPr>
              <a:pPr/>
              <a:t>194</a:t>
            </a:fld>
            <a:endParaRPr lang="en-US" sz="1200">
              <a:solidFill>
                <a:srgbClr val="000000"/>
              </a:solidFill>
              <a:latin typeface="26" charset="0"/>
            </a:endParaRPr>
          </a:p>
        </p:txBody>
      </p:sp>
      <p:sp>
        <p:nvSpPr>
          <p:cNvPr id="943106" name="Rectangle 2"/>
          <p:cNvSpPr>
            <a:spLocks noGrp="1" noRot="1" noChangeAspect="1" noChangeArrowheads="1"/>
          </p:cNvSpPr>
          <p:nvPr>
            <p:ph type="sldImg"/>
          </p:nvPr>
        </p:nvSpPr>
        <p:spPr>
          <a:solidFill>
            <a:srgbClr val="FFFFFF"/>
          </a:solidFill>
          <a:ln/>
        </p:spPr>
      </p:sp>
      <p:sp>
        <p:nvSpPr>
          <p:cNvPr id="94310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orthodox view won out and was expressed in the Nicene Creed.  </a:t>
            </a:r>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51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E22382B-3711-1F4B-AFF4-7FFEA60BE265}" type="slidenum">
              <a:rPr lang="en-US" sz="1200">
                <a:solidFill>
                  <a:srgbClr val="000000"/>
                </a:solidFill>
                <a:latin typeface="26" charset="0"/>
              </a:rPr>
              <a:pPr/>
              <a:t>195</a:t>
            </a:fld>
            <a:endParaRPr lang="en-US" sz="1200">
              <a:solidFill>
                <a:srgbClr val="000000"/>
              </a:solidFill>
              <a:latin typeface="26" charset="0"/>
            </a:endParaRPr>
          </a:p>
        </p:txBody>
      </p:sp>
      <p:sp>
        <p:nvSpPr>
          <p:cNvPr id="945154" name="Rectangle 2"/>
          <p:cNvSpPr>
            <a:spLocks noGrp="1" noRot="1" noChangeAspect="1" noChangeArrowheads="1"/>
          </p:cNvSpPr>
          <p:nvPr>
            <p:ph type="sldImg"/>
          </p:nvPr>
        </p:nvSpPr>
        <p:spPr>
          <a:solidFill>
            <a:srgbClr val="FFFFFF"/>
          </a:solidFill>
          <a:ln/>
        </p:spPr>
      </p:sp>
      <p:sp>
        <p:nvSpPr>
          <p:cNvPr id="94515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Unfortunately, Nicea did not end the Arian controversy, which later resurged until its final rejection almost 60 years later.</a:t>
            </a: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72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649E1C9-29E9-C846-8F73-597C897CC8D4}" type="slidenum">
              <a:rPr lang="en-US" sz="1200">
                <a:solidFill>
                  <a:srgbClr val="000000"/>
                </a:solidFill>
                <a:latin typeface="26" charset="0"/>
              </a:rPr>
              <a:pPr/>
              <a:t>196</a:t>
            </a:fld>
            <a:endParaRPr lang="en-US" sz="1200">
              <a:solidFill>
                <a:srgbClr val="000000"/>
              </a:solidFill>
              <a:latin typeface="26" charset="0"/>
            </a:endParaRPr>
          </a:p>
        </p:txBody>
      </p:sp>
      <p:sp>
        <p:nvSpPr>
          <p:cNvPr id="947202" name="Rectangle 2"/>
          <p:cNvSpPr>
            <a:spLocks noGrp="1" noRot="1" noChangeAspect="1" noChangeArrowheads="1"/>
          </p:cNvSpPr>
          <p:nvPr>
            <p:ph type="sldImg"/>
          </p:nvPr>
        </p:nvSpPr>
        <p:spPr>
          <a:solidFill>
            <a:srgbClr val="FFFFFF"/>
          </a:solidFill>
          <a:ln/>
        </p:spPr>
      </p:sp>
      <p:sp>
        <p:nvSpPr>
          <p:cNvPr id="94720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God raised up Basil and the </a:t>
            </a:r>
            <a:r>
              <a:rPr lang="en-US" altLang="ja-JP" dirty="0">
                <a:ea typeface="ＭＳ Ｐゴシック" charset="0"/>
                <a:cs typeface="ＭＳ Ｐゴシック" charset="0"/>
              </a:rPr>
              <a:t>"Two </a:t>
            </a:r>
            <a:r>
              <a:rPr lang="en-US" altLang="ja-JP" dirty="0" err="1">
                <a:ea typeface="ＭＳ Ｐゴシック" charset="0"/>
                <a:cs typeface="ＭＳ Ｐゴシック" charset="0"/>
              </a:rPr>
              <a:t>Gregorys</a:t>
            </a:r>
            <a:r>
              <a:rPr lang="en-US" altLang="ja-JP" dirty="0">
                <a:ea typeface="ＭＳ Ｐゴシック" charset="0"/>
                <a:cs typeface="ＭＳ Ｐゴシック" charset="0"/>
              </a:rPr>
              <a:t>" to finally nail the coffin in Arianism.  (However, this same heresy came back in the 1800s in a cult called Jehovah</a:t>
            </a:r>
            <a:r>
              <a:rPr lang="fr-FR" altLang="ja-JP" dirty="0">
                <a:ea typeface="ＭＳ Ｐゴシック" charset="0"/>
                <a:cs typeface="ＭＳ Ｐゴシック" charset="0"/>
              </a:rPr>
              <a:t>'</a:t>
            </a:r>
            <a:r>
              <a:rPr lang="en-US" altLang="ja-JP" dirty="0">
                <a:ea typeface="ＭＳ Ｐゴシック" charset="0"/>
                <a:cs typeface="ＭＳ Ｐゴシック" charset="0"/>
              </a:rPr>
              <a:t>s Witnesses which teaches that Jesus was created by the Father.)</a:t>
            </a:r>
            <a:endParaRPr lang="en-US" dirty="0">
              <a:ea typeface="ＭＳ Ｐゴシック" charset="0"/>
              <a:cs typeface="ＭＳ Ｐゴシック"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C91DC3C-775E-B345-8201-48EF5BDE47DC}" type="slidenum">
              <a:rPr lang="en-US" sz="1200">
                <a:solidFill>
                  <a:srgbClr val="000000"/>
                </a:solidFill>
                <a:latin typeface="26" charset="0"/>
              </a:rPr>
              <a:pPr/>
              <a:t>197</a:t>
            </a:fld>
            <a:endParaRPr lang="en-US" sz="1200">
              <a:solidFill>
                <a:srgbClr val="000000"/>
              </a:solidFill>
              <a:latin typeface="26" charset="0"/>
            </a:endParaRPr>
          </a:p>
        </p:txBody>
      </p:sp>
      <p:sp>
        <p:nvSpPr>
          <p:cNvPr id="949250" name="Rectangle 2"/>
          <p:cNvSpPr>
            <a:spLocks noGrp="1" noRot="1" noChangeAspect="1" noChangeArrowheads="1"/>
          </p:cNvSpPr>
          <p:nvPr>
            <p:ph type="sldImg"/>
          </p:nvPr>
        </p:nvSpPr>
        <p:spPr>
          <a:solidFill>
            <a:srgbClr val="FFFFFF"/>
          </a:solidFill>
          <a:ln/>
        </p:spPr>
      </p:sp>
      <p:sp>
        <p:nvSpPr>
          <p:cNvPr id="949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Brown claims (without support) that the Nicaea vote on whether Jesus was co-eternal with God was very close.  The truth is that the vote of the 302 leaders present was 300 to 2.  </a:t>
            </a:r>
            <a:r>
              <a:rPr lang="en-US" altLang="ja-JP" dirty="0">
                <a:ea typeface="ＭＳ Ｐゴシック" charset="0"/>
                <a:cs typeface="ＭＳ Ｐゴシック" charset="0"/>
              </a:rPr>
              <a:t>"</a:t>
            </a:r>
            <a:r>
              <a:rPr lang="en-US" altLang="ja-JP" dirty="0">
                <a:latin typeface="Times" charset="0"/>
                <a:ea typeface="ＭＳ Ｐゴシック" charset="0"/>
                <a:cs typeface="ＭＳ Ｐゴシック" charset="0"/>
              </a:rPr>
              <a:t>The two dissenting bishops were </a:t>
            </a:r>
            <a:r>
              <a:rPr lang="en-US" altLang="ja-JP" dirty="0" err="1">
                <a:latin typeface="Times" charset="0"/>
                <a:ea typeface="ＭＳ Ｐゴシック" charset="0"/>
                <a:cs typeface="ＭＳ Ｐゴシック" charset="0"/>
              </a:rPr>
              <a:t>Secundus</a:t>
            </a:r>
            <a:r>
              <a:rPr lang="en-US" altLang="ja-JP" dirty="0">
                <a:latin typeface="Times" charset="0"/>
                <a:ea typeface="ＭＳ Ｐゴシック" charset="0"/>
                <a:cs typeface="ＭＳ Ｐゴシック" charset="0"/>
              </a:rPr>
              <a:t> of </a:t>
            </a:r>
            <a:r>
              <a:rPr lang="en-US" altLang="ja-JP" dirty="0" err="1">
                <a:latin typeface="Times" charset="0"/>
                <a:ea typeface="ＭＳ Ｐゴシック" charset="0"/>
                <a:cs typeface="ＭＳ Ｐゴシック" charset="0"/>
              </a:rPr>
              <a:t>Ptolemais</a:t>
            </a:r>
            <a:r>
              <a:rPr lang="en-US" altLang="ja-JP" dirty="0">
                <a:latin typeface="Times" charset="0"/>
                <a:ea typeface="ＭＳ Ｐゴシック" charset="0"/>
                <a:cs typeface="ＭＳ Ｐゴシック" charset="0"/>
              </a:rPr>
              <a:t> and </a:t>
            </a:r>
            <a:r>
              <a:rPr lang="en-US" altLang="ja-JP" dirty="0" err="1">
                <a:latin typeface="Times" charset="0"/>
                <a:ea typeface="ＭＳ Ｐゴシック" charset="0"/>
                <a:cs typeface="ＭＳ Ｐゴシック" charset="0"/>
              </a:rPr>
              <a:t>Theonas</a:t>
            </a:r>
            <a:r>
              <a:rPr lang="en-US" altLang="ja-JP" dirty="0">
                <a:latin typeface="Times" charset="0"/>
                <a:ea typeface="ＭＳ Ｐゴシック" charset="0"/>
                <a:cs typeface="ＭＳ Ｐゴシック" charset="0"/>
              </a:rPr>
              <a:t> of </a:t>
            </a:r>
            <a:r>
              <a:rPr lang="en-US" altLang="ja-JP" dirty="0" err="1">
                <a:latin typeface="Times" charset="0"/>
                <a:ea typeface="ＭＳ Ｐゴシック" charset="0"/>
                <a:cs typeface="ＭＳ Ｐゴシック" charset="0"/>
              </a:rPr>
              <a:t>Mamarica</a:t>
            </a:r>
            <a:r>
              <a:rPr lang="en-US" altLang="ja-JP" dirty="0">
                <a:latin typeface="Times" charset="0"/>
                <a:ea typeface="ＭＳ Ｐゴシック" charset="0"/>
                <a:cs typeface="ＭＳ Ｐゴシック" charset="0"/>
              </a:rPr>
              <a:t>, both Libyan bishops associated with Arius.  All three went into exile after the Council of </a:t>
            </a:r>
            <a:r>
              <a:rPr lang="en-US" altLang="ja-JP" dirty="0" err="1">
                <a:latin typeface="Times" charset="0"/>
                <a:ea typeface="ＭＳ Ｐゴシック" charset="0"/>
                <a:cs typeface="ＭＳ Ｐゴシック" charset="0"/>
              </a:rPr>
              <a:t>Nicea</a:t>
            </a:r>
            <a:r>
              <a:rPr lang="en-US" altLang="ja-JP" dirty="0">
                <a:latin typeface="Times" charset="0"/>
                <a:ea typeface="ＭＳ Ｐゴシック" charset="0"/>
                <a:cs typeface="ＭＳ Ｐゴシック" charset="0"/>
              </a:rPr>
              <a:t>" (Paul L. Maier in </a:t>
            </a:r>
            <a:r>
              <a:rPr lang="en-US" altLang="ja-JP" i="1" dirty="0">
                <a:latin typeface="Times" charset="0"/>
                <a:ea typeface="ＭＳ Ｐゴシック" charset="0"/>
                <a:cs typeface="ＭＳ Ｐゴシック" charset="0"/>
              </a:rPr>
              <a:t>The Da Vinci Code: Fact or Fiction? </a:t>
            </a:r>
            <a:r>
              <a:rPr lang="en-US" altLang="ja-JP" dirty="0">
                <a:latin typeface="Times" charset="0"/>
                <a:ea typeface="ＭＳ Ｐゴシック" charset="0"/>
                <a:cs typeface="ＭＳ Ｐゴシック" charset="0"/>
              </a:rPr>
              <a:t>with Hank </a:t>
            </a:r>
            <a:r>
              <a:rPr lang="en-US" altLang="ja-JP" dirty="0" err="1">
                <a:latin typeface="Times" charset="0"/>
                <a:ea typeface="ＭＳ Ｐゴシック" charset="0"/>
                <a:cs typeface="ＭＳ Ｐゴシック" charset="0"/>
              </a:rPr>
              <a:t>Hanegraaff</a:t>
            </a:r>
            <a:r>
              <a:rPr lang="en-US" altLang="ja-JP" i="1" dirty="0">
                <a:latin typeface="Times" charset="0"/>
                <a:ea typeface="ＭＳ Ｐゴシック" charset="0"/>
                <a:cs typeface="ＭＳ Ｐゴシック" charset="0"/>
              </a:rPr>
              <a:t> [</a:t>
            </a:r>
            <a:r>
              <a:rPr lang="en-US" altLang="ja-JP" dirty="0">
                <a:latin typeface="Times" charset="0"/>
                <a:ea typeface="ＭＳ Ｐゴシック" charset="0"/>
                <a:cs typeface="ＭＳ Ｐゴシック" charset="0"/>
              </a:rPr>
              <a:t>Wheaton: Tyndale, 2004], 15, n. 6, on p. 73).</a:t>
            </a:r>
            <a:endParaRPr lang="en-US" dirty="0">
              <a:latin typeface="Times" charset="0"/>
              <a:ea typeface="ＭＳ Ｐゴシック" charset="0"/>
              <a:cs typeface="ＭＳ Ｐゴシック"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C447A-4BF1-CEBD-F237-372835A94134}"/>
            </a:ext>
          </a:extLst>
        </p:cNvPr>
        <p:cNvGrpSpPr/>
        <p:nvPr/>
      </p:nvGrpSpPr>
      <p:grpSpPr>
        <a:xfrm>
          <a:off x="0" y="0"/>
          <a:ext cx="0" cy="0"/>
          <a:chOff x="0" y="0"/>
          <a:chExt cx="0" cy="0"/>
        </a:xfrm>
      </p:grpSpPr>
      <p:sp>
        <p:nvSpPr>
          <p:cNvPr id="949249" name="Rectangle 7">
            <a:extLst>
              <a:ext uri="{FF2B5EF4-FFF2-40B4-BE49-F238E27FC236}">
                <a16:creationId xmlns:a16="http://schemas.microsoft.com/office/drawing/2014/main" id="{546B495C-3983-B1C1-082C-FEDB55F8A841}"/>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C91DC3C-775E-B345-8201-48EF5BDE47DC}" type="slidenum">
              <a:rPr lang="en-US" sz="1200">
                <a:solidFill>
                  <a:srgbClr val="000000"/>
                </a:solidFill>
                <a:latin typeface="26" charset="0"/>
              </a:rPr>
              <a:pPr/>
              <a:t>198</a:t>
            </a:fld>
            <a:endParaRPr lang="en-US" sz="1200">
              <a:solidFill>
                <a:srgbClr val="000000"/>
              </a:solidFill>
              <a:latin typeface="26" charset="0"/>
            </a:endParaRPr>
          </a:p>
        </p:txBody>
      </p:sp>
      <p:sp>
        <p:nvSpPr>
          <p:cNvPr id="949250" name="Rectangle 2">
            <a:extLst>
              <a:ext uri="{FF2B5EF4-FFF2-40B4-BE49-F238E27FC236}">
                <a16:creationId xmlns:a16="http://schemas.microsoft.com/office/drawing/2014/main" id="{5E4FAB17-77AC-A5C7-766C-E4921A19F696}"/>
              </a:ext>
            </a:extLst>
          </p:cNvPr>
          <p:cNvSpPr>
            <a:spLocks noGrp="1" noRot="1" noChangeAspect="1" noChangeArrowheads="1"/>
          </p:cNvSpPr>
          <p:nvPr>
            <p:ph type="sldImg"/>
          </p:nvPr>
        </p:nvSpPr>
        <p:spPr>
          <a:solidFill>
            <a:srgbClr val="FFFFFF"/>
          </a:solidFill>
          <a:ln/>
        </p:spPr>
      </p:sp>
      <p:sp>
        <p:nvSpPr>
          <p:cNvPr id="949251" name="Rectangle 3">
            <a:extLst>
              <a:ext uri="{FF2B5EF4-FFF2-40B4-BE49-F238E27FC236}">
                <a16:creationId xmlns:a16="http://schemas.microsoft.com/office/drawing/2014/main" id="{3B22C34A-9E73-276D-50EC-7CD6124DCF02}"/>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Brown claims (without support) that the Nicaea vote on whether Jesus was co-eternal with God was very close.  The truth is that the vote of the 302 leaders present was 300 to 2.  </a:t>
            </a:r>
            <a:r>
              <a:rPr lang="en-US" altLang="ja-JP" dirty="0">
                <a:ea typeface="ＭＳ Ｐゴシック" charset="0"/>
                <a:cs typeface="ＭＳ Ｐゴシック" charset="0"/>
              </a:rPr>
              <a:t>"</a:t>
            </a:r>
            <a:r>
              <a:rPr lang="en-US" altLang="ja-JP" dirty="0">
                <a:latin typeface="Times" charset="0"/>
                <a:ea typeface="ＭＳ Ｐゴシック" charset="0"/>
                <a:cs typeface="ＭＳ Ｐゴシック" charset="0"/>
              </a:rPr>
              <a:t>The two dissenting bishops were </a:t>
            </a:r>
            <a:r>
              <a:rPr lang="en-US" altLang="ja-JP" dirty="0" err="1">
                <a:latin typeface="Times" charset="0"/>
                <a:ea typeface="ＭＳ Ｐゴシック" charset="0"/>
                <a:cs typeface="ＭＳ Ｐゴシック" charset="0"/>
              </a:rPr>
              <a:t>Secundus</a:t>
            </a:r>
            <a:r>
              <a:rPr lang="en-US" altLang="ja-JP" dirty="0">
                <a:latin typeface="Times" charset="0"/>
                <a:ea typeface="ＭＳ Ｐゴシック" charset="0"/>
                <a:cs typeface="ＭＳ Ｐゴシック" charset="0"/>
              </a:rPr>
              <a:t> of </a:t>
            </a:r>
            <a:r>
              <a:rPr lang="en-US" altLang="ja-JP" dirty="0" err="1">
                <a:latin typeface="Times" charset="0"/>
                <a:ea typeface="ＭＳ Ｐゴシック" charset="0"/>
                <a:cs typeface="ＭＳ Ｐゴシック" charset="0"/>
              </a:rPr>
              <a:t>Ptolemais</a:t>
            </a:r>
            <a:r>
              <a:rPr lang="en-US" altLang="ja-JP" dirty="0">
                <a:latin typeface="Times" charset="0"/>
                <a:ea typeface="ＭＳ Ｐゴシック" charset="0"/>
                <a:cs typeface="ＭＳ Ｐゴシック" charset="0"/>
              </a:rPr>
              <a:t> and </a:t>
            </a:r>
            <a:r>
              <a:rPr lang="en-US" altLang="ja-JP" dirty="0" err="1">
                <a:latin typeface="Times" charset="0"/>
                <a:ea typeface="ＭＳ Ｐゴシック" charset="0"/>
                <a:cs typeface="ＭＳ Ｐゴシック" charset="0"/>
              </a:rPr>
              <a:t>Theonas</a:t>
            </a:r>
            <a:r>
              <a:rPr lang="en-US" altLang="ja-JP" dirty="0">
                <a:latin typeface="Times" charset="0"/>
                <a:ea typeface="ＭＳ Ｐゴシック" charset="0"/>
                <a:cs typeface="ＭＳ Ｐゴシック" charset="0"/>
              </a:rPr>
              <a:t> of </a:t>
            </a:r>
            <a:r>
              <a:rPr lang="en-US" altLang="ja-JP" dirty="0" err="1">
                <a:latin typeface="Times" charset="0"/>
                <a:ea typeface="ＭＳ Ｐゴシック" charset="0"/>
                <a:cs typeface="ＭＳ Ｐゴシック" charset="0"/>
              </a:rPr>
              <a:t>Mamarica</a:t>
            </a:r>
            <a:r>
              <a:rPr lang="en-US" altLang="ja-JP" dirty="0">
                <a:latin typeface="Times" charset="0"/>
                <a:ea typeface="ＭＳ Ｐゴシック" charset="0"/>
                <a:cs typeface="ＭＳ Ｐゴシック" charset="0"/>
              </a:rPr>
              <a:t>, both Libyan bishops associated with Arius.  All three went into exile after the Council of </a:t>
            </a:r>
            <a:r>
              <a:rPr lang="en-US" altLang="ja-JP" dirty="0" err="1">
                <a:latin typeface="Times" charset="0"/>
                <a:ea typeface="ＭＳ Ｐゴシック" charset="0"/>
                <a:cs typeface="ＭＳ Ｐゴシック" charset="0"/>
              </a:rPr>
              <a:t>Nicea</a:t>
            </a:r>
            <a:r>
              <a:rPr lang="en-US" altLang="ja-JP" dirty="0">
                <a:latin typeface="Times" charset="0"/>
                <a:ea typeface="ＭＳ Ｐゴシック" charset="0"/>
                <a:cs typeface="ＭＳ Ｐゴシック" charset="0"/>
              </a:rPr>
              <a:t>" (Paul L. Maier in </a:t>
            </a:r>
            <a:r>
              <a:rPr lang="en-US" altLang="ja-JP" i="1" dirty="0">
                <a:latin typeface="Times" charset="0"/>
                <a:ea typeface="ＭＳ Ｐゴシック" charset="0"/>
                <a:cs typeface="ＭＳ Ｐゴシック" charset="0"/>
              </a:rPr>
              <a:t>The Da Vinci Code: Fact or Fiction? </a:t>
            </a:r>
            <a:r>
              <a:rPr lang="en-US" altLang="ja-JP" dirty="0">
                <a:latin typeface="Times" charset="0"/>
                <a:ea typeface="ＭＳ Ｐゴシック" charset="0"/>
                <a:cs typeface="ＭＳ Ｐゴシック" charset="0"/>
              </a:rPr>
              <a:t>with Hank </a:t>
            </a:r>
            <a:r>
              <a:rPr lang="en-US" altLang="ja-JP" dirty="0" err="1">
                <a:latin typeface="Times" charset="0"/>
                <a:ea typeface="ＭＳ Ｐゴシック" charset="0"/>
                <a:cs typeface="ＭＳ Ｐゴシック" charset="0"/>
              </a:rPr>
              <a:t>Hanegraaff</a:t>
            </a:r>
            <a:r>
              <a:rPr lang="en-US" altLang="ja-JP" i="1" dirty="0">
                <a:latin typeface="Times" charset="0"/>
                <a:ea typeface="ＭＳ Ｐゴシック" charset="0"/>
                <a:cs typeface="ＭＳ Ｐゴシック" charset="0"/>
              </a:rPr>
              <a:t> [</a:t>
            </a:r>
            <a:r>
              <a:rPr lang="en-US" altLang="ja-JP" dirty="0">
                <a:latin typeface="Times" charset="0"/>
                <a:ea typeface="ＭＳ Ｐゴシック" charset="0"/>
                <a:cs typeface="ＭＳ Ｐゴシック" charset="0"/>
              </a:rPr>
              <a:t>Wheaton: Tyndale, 2004], 15, n. 6, on p. 73).</a:t>
            </a:r>
            <a:endParaRPr lang="en-US" dirty="0">
              <a:latin typeface="Times" charset="0"/>
              <a:ea typeface="ＭＳ Ｐゴシック" charset="0"/>
              <a:cs typeface="ＭＳ Ｐゴシック" charset="0"/>
            </a:endParaRPr>
          </a:p>
        </p:txBody>
      </p:sp>
    </p:spTree>
    <p:extLst>
      <p:ext uri="{BB962C8B-B14F-4D97-AF65-F5344CB8AC3E}">
        <p14:creationId xmlns:p14="http://schemas.microsoft.com/office/powerpoint/2010/main" val="3363449431"/>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1320B45-2858-F34E-98F0-379EDF5327D1}" type="slidenum">
              <a:rPr lang="en-US" sz="1200">
                <a:latin typeface="26" charset="0"/>
              </a:rPr>
              <a:pPr/>
              <a:t>199</a:t>
            </a:fld>
            <a:endParaRPr lang="en-US" sz="1200">
              <a:latin typeface="26" charset="0"/>
            </a:endParaRPr>
          </a:p>
        </p:txBody>
      </p:sp>
      <p:sp>
        <p:nvSpPr>
          <p:cNvPr id="955394" name="Rectangle 2"/>
          <p:cNvSpPr>
            <a:spLocks noGrp="1" noRot="1" noChangeAspect="1" noChangeArrowheads="1"/>
          </p:cNvSpPr>
          <p:nvPr>
            <p:ph type="sldImg"/>
          </p:nvPr>
        </p:nvSpPr>
        <p:spPr>
          <a:solidFill>
            <a:srgbClr val="FFFFFF"/>
          </a:solidFill>
          <a:ln/>
        </p:spPr>
      </p:sp>
      <p:sp>
        <p:nvSpPr>
          <p:cNvPr id="9553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Our final part about 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errors concerns his views of Bible texts themselves.</a:t>
            </a:r>
            <a:endParaRPr lang="en-US" dirty="0">
              <a:ea typeface="ＭＳ Ｐゴシック" charset="0"/>
              <a:cs typeface="ＭＳ Ｐゴシック"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3226BDE-6069-B84E-9DED-CED8D4865CB3}" type="slidenum">
              <a:rPr lang="en-US" sz="1200">
                <a:solidFill>
                  <a:srgbClr val="000000"/>
                </a:solidFill>
                <a:latin typeface="26" charset="0"/>
              </a:rPr>
              <a:pPr/>
              <a:t>200</a:t>
            </a:fld>
            <a:endParaRPr lang="en-US" sz="1200">
              <a:solidFill>
                <a:srgbClr val="000000"/>
              </a:solidFill>
              <a:latin typeface="26" charset="0"/>
            </a:endParaRPr>
          </a:p>
        </p:txBody>
      </p:sp>
      <p:sp>
        <p:nvSpPr>
          <p:cNvPr id="951298" name="Rectangle 2"/>
          <p:cNvSpPr>
            <a:spLocks noGrp="1" noRot="1" noChangeAspect="1" noChangeArrowheads="1"/>
          </p:cNvSpPr>
          <p:nvPr>
            <p:ph type="sldImg"/>
          </p:nvPr>
        </p:nvSpPr>
        <p:spPr>
          <a:xfrm>
            <a:off x="1150938" y="692150"/>
            <a:ext cx="4556125" cy="3416300"/>
          </a:xfrm>
          <a:solidFill>
            <a:srgbClr val="FFFFFF"/>
          </a:solidFill>
          <a:ln/>
        </p:spPr>
      </p:sp>
      <p:sp>
        <p:nvSpPr>
          <p:cNvPr id="9512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There is NO doubt that the earliest Christians believed that Jesus was God!  Hebrews 1:8 gives us the witness of the Father himself, and where can one find a more reliable witness than God himself?</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C3EB3E1-C51F-934E-966E-756CDA114FA0}"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53248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Atheists directly attack Christmas…</a:t>
            </a:r>
            <a:endParaRPr 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C348B12-85FF-E745-9810-ECA6D76326B7}"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569346" name="Rectangle 1026"/>
          <p:cNvSpPr>
            <a:spLocks noGrp="1" noRot="1" noChangeAspect="1" noChangeArrowheads="1"/>
          </p:cNvSpPr>
          <p:nvPr>
            <p:ph type="sldImg"/>
          </p:nvPr>
        </p:nvSpPr>
        <p:spPr>
          <a:solidFill>
            <a:srgbClr val="FFFFFF"/>
          </a:solidFill>
          <a:ln/>
        </p:spPr>
      </p:sp>
      <p:sp>
        <p:nvSpPr>
          <p:cNvPr id="5693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97D63F0-EA74-C94C-BE08-5BAF75F077A2}" type="slidenum">
              <a:rPr lang="en-US" sz="1200">
                <a:solidFill>
                  <a:srgbClr val="000000"/>
                </a:solidFill>
                <a:latin typeface="26" charset="0"/>
              </a:rPr>
              <a:pPr/>
              <a:t>201</a:t>
            </a:fld>
            <a:endParaRPr lang="en-US" sz="1200">
              <a:solidFill>
                <a:srgbClr val="000000"/>
              </a:solidFill>
              <a:latin typeface="26" charset="0"/>
            </a:endParaRPr>
          </a:p>
        </p:txBody>
      </p:sp>
      <p:sp>
        <p:nvSpPr>
          <p:cNvPr id="953346" name="Rectangle 2"/>
          <p:cNvSpPr>
            <a:spLocks noGrp="1" noRot="1" noChangeAspect="1" noChangeArrowheads="1"/>
          </p:cNvSpPr>
          <p:nvPr>
            <p:ph type="sldImg"/>
          </p:nvPr>
        </p:nvSpPr>
        <p:spPr>
          <a:solidFill>
            <a:srgbClr val="FFFFFF"/>
          </a:solidFill>
          <a:ln/>
        </p:spPr>
      </p:sp>
      <p:sp>
        <p:nvSpPr>
          <p:cNvPr id="95334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Over and over the early church fathers affirmed that Jesus was God--all long BEFORE Nicaea!</a:t>
            </a: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1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EA50E68-9143-1649-BC02-2F73BE15876A}" type="slidenum">
              <a:rPr lang="en-US" sz="1200">
                <a:latin typeface="26" charset="0"/>
              </a:rPr>
              <a:pPr/>
              <a:t>202</a:t>
            </a:fld>
            <a:endParaRPr lang="en-US" sz="1200">
              <a:latin typeface="26" charset="0"/>
            </a:endParaRPr>
          </a:p>
        </p:txBody>
      </p:sp>
      <p:sp>
        <p:nvSpPr>
          <p:cNvPr id="961538" name="Rectangle 2"/>
          <p:cNvSpPr>
            <a:spLocks noGrp="1" noRot="1" noChangeAspect="1" noChangeArrowheads="1"/>
          </p:cNvSpPr>
          <p:nvPr>
            <p:ph type="sldImg"/>
          </p:nvPr>
        </p:nvSpPr>
        <p:spPr>
          <a:solidFill>
            <a:srgbClr val="FFFFFF"/>
          </a:solidFill>
          <a:ln/>
        </p:spPr>
      </p:sp>
      <p:sp>
        <p:nvSpPr>
          <p:cNvPr id="96153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latin typeface="Arial" charset="0"/>
                <a:ea typeface="ＭＳ Ｐゴシック" charset="0"/>
                <a:cs typeface="ＭＳ Ｐゴシック" charset="0"/>
              </a:rPr>
              <a:t>"These are photocopies of the Nag </a:t>
            </a:r>
            <a:r>
              <a:rPr lang="en-US" dirty="0" err="1">
                <a:latin typeface="Arial" charset="0"/>
                <a:ea typeface="ＭＳ Ｐゴシック" charset="0"/>
                <a:cs typeface="ＭＳ Ｐゴシック" charset="0"/>
              </a:rPr>
              <a:t>Hammadi</a:t>
            </a:r>
            <a:r>
              <a:rPr lang="en-US" dirty="0">
                <a:latin typeface="Arial" charset="0"/>
                <a:ea typeface="ＭＳ Ｐゴシック" charset="0"/>
                <a:cs typeface="ＭＳ Ｐゴシック" charset="0"/>
              </a:rPr>
              <a:t> and Dead Sea scrolls, which I mentioned earlier," </a:t>
            </a:r>
            <a:r>
              <a:rPr lang="en-US" dirty="0" err="1">
                <a:latin typeface="Arial" charset="0"/>
                <a:ea typeface="ＭＳ Ｐゴシック" charset="0"/>
                <a:cs typeface="ＭＳ Ｐゴシック" charset="0"/>
              </a:rPr>
              <a:t>Teabing</a:t>
            </a:r>
            <a:r>
              <a:rPr lang="en-US" dirty="0">
                <a:latin typeface="Arial" charset="0"/>
                <a:ea typeface="ＭＳ Ｐゴシック" charset="0"/>
                <a:cs typeface="ＭＳ Ｐゴシック" charset="0"/>
              </a:rPr>
              <a:t> said. "The earliest Christian records. Troublingly, they do not match up with the gospels in the Bible." (DVC, 207).  Christian records?  Of the 800 Dead Sea Scrolls, NOT ONE has an NT book.  Of the 18,000 fragments, NOT ONE of them is Christian in the least sense.  These are all Jewish.  As for the Nag </a:t>
            </a:r>
            <a:r>
              <a:rPr lang="en-US" dirty="0" err="1">
                <a:latin typeface="Arial" charset="0"/>
                <a:ea typeface="ＭＳ Ｐゴシック" charset="0"/>
                <a:cs typeface="ＭＳ Ｐゴシック" charset="0"/>
              </a:rPr>
              <a:t>Hammadi</a:t>
            </a:r>
            <a:r>
              <a:rPr lang="en-US" dirty="0">
                <a:latin typeface="Arial" charset="0"/>
                <a:ea typeface="ＭＳ Ｐゴシック" charset="0"/>
                <a:cs typeface="ＭＳ Ｐゴシック" charset="0"/>
              </a:rPr>
              <a:t> texts, these are Gnostic, not Christian.</a:t>
            </a: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3CF344B-6032-F34F-971D-EDDCF776D4D6}" type="slidenum">
              <a:rPr lang="en-US" sz="1200">
                <a:latin typeface="26" charset="0"/>
              </a:rPr>
              <a:pPr/>
              <a:t>203</a:t>
            </a:fld>
            <a:endParaRPr lang="en-US" sz="1200">
              <a:latin typeface="26" charset="0"/>
            </a:endParaRPr>
          </a:p>
        </p:txBody>
      </p:sp>
      <p:sp>
        <p:nvSpPr>
          <p:cNvPr id="963586" name="Rectangle 2"/>
          <p:cNvSpPr>
            <a:spLocks noGrp="1" noRot="1" noChangeAspect="1" noChangeArrowheads="1" noTextEdit="1"/>
          </p:cNvSpPr>
          <p:nvPr>
            <p:ph type="sldImg"/>
          </p:nvPr>
        </p:nvSpPr>
        <p:spPr>
          <a:ln/>
        </p:spPr>
      </p:sp>
      <p:sp>
        <p:nvSpPr>
          <p:cNvPr id="9635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a:defRPr sz="2400">
                <a:solidFill>
                  <a:schemeClr val="tx1"/>
                </a:solidFill>
                <a:latin typeface="BONES" charset="0"/>
                <a:ea typeface="ＭＳ Ｐゴシック" charset="0"/>
                <a:cs typeface="ＭＳ Ｐゴシック" charset="0"/>
              </a:defRPr>
            </a:lvl1pPr>
            <a:lvl2pPr marL="742950" indent="-285750" defTabSz="900113">
              <a:defRPr sz="2400">
                <a:solidFill>
                  <a:schemeClr val="tx1"/>
                </a:solidFill>
                <a:latin typeface="BONES" charset="0"/>
                <a:ea typeface="ＭＳ Ｐゴシック" charset="0"/>
              </a:defRPr>
            </a:lvl2pPr>
            <a:lvl3pPr marL="1143000" indent="-228600" defTabSz="900113">
              <a:defRPr sz="2400">
                <a:solidFill>
                  <a:schemeClr val="tx1"/>
                </a:solidFill>
                <a:latin typeface="BONES" charset="0"/>
                <a:ea typeface="ＭＳ Ｐゴシック" charset="0"/>
              </a:defRPr>
            </a:lvl3pPr>
            <a:lvl4pPr marL="1600200" indent="-228600" defTabSz="900113">
              <a:defRPr sz="2400">
                <a:solidFill>
                  <a:schemeClr val="tx1"/>
                </a:solidFill>
                <a:latin typeface="BONES" charset="0"/>
                <a:ea typeface="ＭＳ Ｐゴシック" charset="0"/>
              </a:defRPr>
            </a:lvl4pPr>
            <a:lvl5pPr marL="2057400" indent="-228600" defTabSz="900113">
              <a:defRPr sz="2400">
                <a:solidFill>
                  <a:schemeClr val="tx1"/>
                </a:solidFill>
                <a:latin typeface="BONES"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BONES"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BONES"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BONES"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BONES" charset="0"/>
                <a:ea typeface="ＭＳ Ｐゴシック" charset="0"/>
              </a:defRPr>
            </a:lvl9pPr>
          </a:lstStyle>
          <a:p>
            <a:pPr algn="r"/>
            <a:fld id="{6D90DB34-A4AF-8C4B-8ED8-FEEFD49C38C6}" type="slidenum">
              <a:rPr lang="en-US" sz="1200">
                <a:solidFill>
                  <a:srgbClr val="000000"/>
                </a:solidFill>
                <a:latin typeface="Times New Roman" charset="0"/>
              </a:rPr>
              <a:pPr algn="r"/>
              <a:t>204</a:t>
            </a:fld>
            <a:endParaRPr lang="en-US" sz="1200">
              <a:solidFill>
                <a:srgbClr val="000000"/>
              </a:solidFill>
              <a:latin typeface="Times New Roman" charset="0"/>
            </a:endParaRPr>
          </a:p>
        </p:txBody>
      </p:sp>
      <p:sp>
        <p:nvSpPr>
          <p:cNvPr id="893954" name="Rectangle 2"/>
          <p:cNvSpPr>
            <a:spLocks noGrp="1" noRot="1" noChangeAspect="1" noChangeArrowheads="1"/>
          </p:cNvSpPr>
          <p:nvPr>
            <p:ph type="sldImg"/>
          </p:nvPr>
        </p:nvSpPr>
        <p:spPr>
          <a:solidFill>
            <a:srgbClr val="FFFFFF"/>
          </a:solidFill>
          <a:ln/>
        </p:spPr>
      </p:sp>
      <p:sp>
        <p:nvSpPr>
          <p:cNvPr id="89395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0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43FB77E-D2FD-EC46-869E-F74BEB93CF31}" type="slidenum">
              <a:rPr lang="en-GB" sz="1200">
                <a:solidFill>
                  <a:srgbClr val="FFFFFF"/>
                </a:solidFill>
                <a:latin typeface="Comic Sans MS" charset="0"/>
              </a:rPr>
              <a:pPr/>
              <a:t>205</a:t>
            </a:fld>
            <a:endParaRPr lang="en-GB" sz="1200">
              <a:solidFill>
                <a:srgbClr val="FFFFFF"/>
              </a:solidFill>
              <a:latin typeface="Comic Sans MS" charset="0"/>
            </a:endParaRPr>
          </a:p>
        </p:txBody>
      </p:sp>
      <p:sp>
        <p:nvSpPr>
          <p:cNvPr id="896002"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The reason Matthew presents the geneaology of Jesus is to show that his lineage back to David qualifies him as the rightful King of the Jews</a:t>
            </a:r>
            <a:r>
              <a:rPr lang="en-SG" dirty="0">
                <a:latin typeface="+mn-lt"/>
                <a:ea typeface="+mn-ea"/>
                <a:cs typeface="+mn-cs"/>
              </a:rPr>
              <a:t>.</a:t>
            </a:r>
            <a:endParaRPr lang="en-US" dirty="0"/>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80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4A3BFB9-2CAC-C84C-AE8C-0F7DA3EDD2E2}" type="slidenum">
              <a:rPr lang="en-GB" sz="1200">
                <a:solidFill>
                  <a:srgbClr val="FFFFFF"/>
                </a:solidFill>
                <a:latin typeface="Comic Sans MS" charset="0"/>
              </a:rPr>
              <a:pPr/>
              <a:t>206</a:t>
            </a:fld>
            <a:endParaRPr lang="en-GB" sz="1200">
              <a:solidFill>
                <a:srgbClr val="FFFFFF"/>
              </a:solidFill>
              <a:latin typeface="Comic Sans MS" charset="0"/>
            </a:endParaRPr>
          </a:p>
        </p:txBody>
      </p:sp>
      <p:sp>
        <p:nvSpPr>
          <p:cNvPr id="89805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Another claims, "You KNOW it</a:t>
            </a:r>
            <a:r>
              <a:rPr lang="fr-FR" dirty="0">
                <a:latin typeface="+mn-lt"/>
                <a:ea typeface="+mn-ea"/>
                <a:cs typeface="+mn-cs"/>
              </a:rPr>
              <a:t>'</a:t>
            </a:r>
            <a:r>
              <a:rPr lang="en-US" dirty="0">
                <a:latin typeface="+mn-lt"/>
                <a:ea typeface="+mn-ea"/>
                <a:cs typeface="+mn-cs"/>
              </a:rPr>
              <a:t>s a Myth.  This Season, Celebrate REASON!"</a:t>
            </a:r>
            <a:r>
              <a:rPr lang="en-SG" dirty="0"/>
              <a:t> </a:t>
            </a:r>
            <a:endParaRPr lang="en-US" dirty="0"/>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C800C75-911A-8847-AEE1-2C0021BE2FE4}" type="slidenum">
              <a:rPr lang="en-GB" sz="1200">
                <a:solidFill>
                  <a:srgbClr val="FFFFFF"/>
                </a:solidFill>
                <a:latin typeface="Comic Sans MS" charset="0"/>
              </a:rPr>
              <a:pPr/>
              <a:t>207</a:t>
            </a:fld>
            <a:endParaRPr lang="en-GB" sz="1200">
              <a:solidFill>
                <a:srgbClr val="FFFFFF"/>
              </a:solidFill>
              <a:latin typeface="Comic Sans MS" charset="0"/>
            </a:endParaRPr>
          </a:p>
        </p:txBody>
      </p:sp>
      <p:sp>
        <p:nvSpPr>
          <p:cNvPr id="90009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Atheists say, "Keep the MERRY!" and "Dump the MYTH!"  But God</a:t>
            </a:r>
            <a:r>
              <a:rPr lang="fr-FR" dirty="0">
                <a:latin typeface="+mn-lt"/>
                <a:ea typeface="+mn-ea"/>
                <a:cs typeface="+mn-cs"/>
              </a:rPr>
              <a:t>'</a:t>
            </a:r>
            <a:r>
              <a:rPr lang="en-US" dirty="0">
                <a:latin typeface="+mn-lt"/>
                <a:ea typeface="+mn-ea"/>
                <a:cs typeface="+mn-cs"/>
              </a:rPr>
              <a:t>s love is no myth</a:t>
            </a:r>
            <a:r>
              <a:rPr lang="en-SG" dirty="0">
                <a:latin typeface="+mn-lt"/>
                <a:ea typeface="+mn-ea"/>
                <a:cs typeface="+mn-cs"/>
              </a:rPr>
              <a:t>!</a:t>
            </a:r>
            <a:endParaRPr lang="en-US" dirty="0"/>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8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0126EA5-56C9-3E4B-8117-91CC210A2BAB}" type="slidenum">
              <a:rPr lang="en-US" sz="1200">
                <a:solidFill>
                  <a:srgbClr val="000000"/>
                </a:solidFill>
                <a:latin typeface="26" charset="0"/>
              </a:rPr>
              <a:pPr/>
              <a:t>208</a:t>
            </a:fld>
            <a:endParaRPr lang="en-US" sz="1200">
              <a:solidFill>
                <a:srgbClr val="000000"/>
              </a:solidFill>
              <a:latin typeface="26" charset="0"/>
            </a:endParaRPr>
          </a:p>
        </p:txBody>
      </p:sp>
      <p:sp>
        <p:nvSpPr>
          <p:cNvPr id="928770" name="Rectangle 2"/>
          <p:cNvSpPr>
            <a:spLocks noGrp="1" noRot="1" noChangeAspect="1" noChangeArrowheads="1"/>
          </p:cNvSpPr>
          <p:nvPr>
            <p:ph type="sldImg"/>
          </p:nvPr>
        </p:nvSpPr>
        <p:spPr>
          <a:solidFill>
            <a:srgbClr val="FFFFFF"/>
          </a:solidFill>
          <a:ln/>
        </p:spPr>
      </p:sp>
      <p:sp>
        <p:nvSpPr>
          <p:cNvPr id="9287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Here is where Brown rewrites not only the history of what unbelievers thought--he rewrites Christians</a:t>
            </a:r>
            <a:r>
              <a:rPr lang="fr-FR" altLang="ja-JP" dirty="0">
                <a:ea typeface="ＭＳ Ｐゴシック" charset="0"/>
                <a:cs typeface="ＭＳ Ｐゴシック" charset="0"/>
              </a:rPr>
              <a:t>'</a:t>
            </a:r>
            <a:r>
              <a:rPr lang="en-US" altLang="ja-JP" dirty="0">
                <a:ea typeface="ＭＳ Ｐゴシック" charset="0"/>
                <a:cs typeface="ＭＳ Ｐゴシック" charset="0"/>
              </a:rPr>
              <a:t> view of Jesus.</a:t>
            </a:r>
            <a:endParaRPr lang="en-US" dirty="0">
              <a:ea typeface="ＭＳ Ｐゴシック" charset="0"/>
              <a:cs typeface="ＭＳ Ｐゴシック"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4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9C536F6-D1C3-1C47-A7A8-E9CD247C6339}" type="slidenum">
              <a:rPr lang="en-US" sz="1200">
                <a:solidFill>
                  <a:srgbClr val="000000"/>
                </a:solidFill>
                <a:latin typeface="26" charset="0"/>
              </a:rPr>
              <a:pPr/>
              <a:t>209</a:t>
            </a:fld>
            <a:endParaRPr lang="en-US" sz="1200">
              <a:solidFill>
                <a:srgbClr val="000000"/>
              </a:solidFill>
              <a:latin typeface="26" charset="0"/>
            </a:endParaRPr>
          </a:p>
        </p:txBody>
      </p:sp>
      <p:sp>
        <p:nvSpPr>
          <p:cNvPr id="924674" name="Rectangle 2"/>
          <p:cNvSpPr>
            <a:spLocks noGrp="1" noRot="1" noChangeAspect="1" noChangeArrowheads="1"/>
          </p:cNvSpPr>
          <p:nvPr>
            <p:ph type="sldImg"/>
          </p:nvPr>
        </p:nvSpPr>
        <p:spPr>
          <a:solidFill>
            <a:srgbClr val="FFFFFF"/>
          </a:solidFill>
          <a:ln/>
        </p:spPr>
      </p:sp>
      <p:sp>
        <p:nvSpPr>
          <p:cNvPr id="9246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Now let</a:t>
            </a:r>
            <a:r>
              <a:rPr lang="fr-FR" altLang="ja-JP" dirty="0">
                <a:ea typeface="ＭＳ Ｐゴシック" charset="0"/>
                <a:cs typeface="ＭＳ Ｐゴシック" charset="0"/>
              </a:rPr>
              <a:t>'</a:t>
            </a:r>
            <a:r>
              <a:rPr lang="en-US" altLang="ja-JP" dirty="0">
                <a:ea typeface="ＭＳ Ｐゴシック" charset="0"/>
                <a:cs typeface="ＭＳ Ｐゴシック" charset="0"/>
              </a:rPr>
              <a:t>s turn our attention away from historical inaccuracies about the canon to the early view of Jesus himself.</a:t>
            </a:r>
            <a:endParaRPr lang="en-US" dirty="0">
              <a:ea typeface="ＭＳ Ｐゴシック" charset="0"/>
              <a:cs typeface="ＭＳ Ｐゴシック"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7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FA978EB-B7D7-A445-ABF1-4FFA06EC7A3A}" type="slidenum">
              <a:rPr lang="en-US" sz="1200">
                <a:solidFill>
                  <a:srgbClr val="000000"/>
                </a:solidFill>
                <a:latin typeface="26" charset="0"/>
              </a:rPr>
              <a:pPr/>
              <a:t>210</a:t>
            </a:fld>
            <a:endParaRPr lang="en-US" sz="1200">
              <a:solidFill>
                <a:srgbClr val="000000"/>
              </a:solidFill>
              <a:latin typeface="26" charset="0"/>
            </a:endParaRPr>
          </a:p>
        </p:txBody>
      </p:sp>
      <p:sp>
        <p:nvSpPr>
          <p:cNvPr id="926722" name="Rectangle 2"/>
          <p:cNvSpPr>
            <a:spLocks noGrp="1" noRot="1" noChangeAspect="1" noChangeArrowheads="1"/>
          </p:cNvSpPr>
          <p:nvPr>
            <p:ph type="sldImg"/>
          </p:nvPr>
        </p:nvSpPr>
        <p:spPr>
          <a:solidFill>
            <a:srgbClr val="FFFFFF"/>
          </a:solidFill>
          <a:ln/>
        </p:spPr>
      </p:sp>
      <p:sp>
        <p:nvSpPr>
          <p:cNvPr id="9267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BEBEE52-C1D9-5849-AF0C-FD872DC9A71A}"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571394" name="Rectangle 1026"/>
          <p:cNvSpPr>
            <a:spLocks noGrp="1" noRot="1" noChangeAspect="1" noChangeArrowheads="1"/>
          </p:cNvSpPr>
          <p:nvPr>
            <p:ph type="sldImg"/>
          </p:nvPr>
        </p:nvSpPr>
        <p:spPr>
          <a:solidFill>
            <a:srgbClr val="FFFFFF"/>
          </a:solidFill>
          <a:ln/>
        </p:spPr>
      </p:sp>
      <p:sp>
        <p:nvSpPr>
          <p:cNvPr id="57139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443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But which person of the godhead created the world</a:t>
            </a:r>
            <a:r>
              <a:rPr lang="en-SG" dirty="0">
                <a:latin typeface="+mn-lt"/>
                <a:ea typeface="+mn-ea"/>
                <a:cs typeface="+mn-cs"/>
              </a:rPr>
              <a:t>?</a:t>
            </a:r>
            <a:endParaRPr lang="en-US" dirty="0"/>
          </a:p>
        </p:txBody>
      </p:sp>
      <p:sp>
        <p:nvSpPr>
          <p:cNvPr id="91443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5F43484-B4EF-2342-A5A1-617885F9D0C7}" type="slidenum">
              <a:rPr lang="en-US" sz="1200">
                <a:latin typeface="26" charset="0"/>
              </a:rPr>
              <a:pPr/>
              <a:t>211</a:t>
            </a:fld>
            <a:endParaRPr lang="en-US" sz="1200">
              <a:latin typeface="26"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6481"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We know that the one God exists as three persons: Father, Son and Spirit. Genesis 1 even hints at the Trinity by saying, "Let us make…" but </a:t>
            </a:r>
            <a:r>
              <a:rPr lang="en-US" i="1" dirty="0">
                <a:latin typeface="+mn-lt"/>
                <a:ea typeface="+mn-ea"/>
                <a:cs typeface="+mn-cs"/>
              </a:rPr>
              <a:t>which person</a:t>
            </a:r>
            <a:r>
              <a:rPr lang="en-US" dirty="0">
                <a:latin typeface="+mn-lt"/>
                <a:ea typeface="+mn-ea"/>
                <a:cs typeface="+mn-cs"/>
              </a:rPr>
              <a:t> was this specifically who made all we see?  John 1 says that…</a:t>
            </a:r>
            <a:r>
              <a:rPr lang="en-SG" dirty="0"/>
              <a:t> </a:t>
            </a:r>
            <a:endParaRPr lang="en-US" dirty="0"/>
          </a:p>
        </p:txBody>
      </p:sp>
      <p:sp>
        <p:nvSpPr>
          <p:cNvPr id="916483"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914CC7C-014E-4741-B88E-2B9B66751D69}" type="slidenum">
              <a:rPr lang="en-US" sz="1200">
                <a:latin typeface="26" charset="0"/>
              </a:rPr>
              <a:pPr/>
              <a:t>212</a:t>
            </a:fld>
            <a:endParaRPr lang="en-US" sz="1200">
              <a:latin typeface="26"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8529"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Genesis 1 is unclear </a:t>
            </a:r>
            <a:r>
              <a:rPr lang="en-US" i="1" dirty="0">
                <a:latin typeface="+mn-lt"/>
                <a:ea typeface="+mn-ea"/>
                <a:cs typeface="+mn-cs"/>
              </a:rPr>
              <a:t>which</a:t>
            </a:r>
            <a:r>
              <a:rPr lang="en-US" dirty="0">
                <a:latin typeface="+mn-lt"/>
                <a:ea typeface="+mn-ea"/>
                <a:cs typeface="+mn-cs"/>
              </a:rPr>
              <a:t> person of the Trinity made everything—but the NT says it was Christ!</a:t>
            </a:r>
            <a:r>
              <a:rPr lang="en-SG" dirty="0"/>
              <a:t> </a:t>
            </a:r>
            <a:endParaRPr lang="en-US" dirty="0"/>
          </a:p>
        </p:txBody>
      </p:sp>
      <p:sp>
        <p:nvSpPr>
          <p:cNvPr id="9185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03387B4-58ED-6E4D-B514-5F2955A1EF78}" type="slidenum">
              <a:rPr lang="en-US" sz="1200">
                <a:solidFill>
                  <a:srgbClr val="000000"/>
                </a:solidFill>
                <a:latin typeface="Calibri" charset="0"/>
              </a:rPr>
              <a:pPr/>
              <a:t>213</a:t>
            </a:fld>
            <a:endParaRPr lang="en-US" sz="1200">
              <a:solidFill>
                <a:srgbClr val="000000"/>
              </a:solidFill>
              <a:latin typeface="Calibri"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0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A6A199D-4017-AD4F-9493-F2BBADA425E4}" type="slidenum">
              <a:rPr lang="en-GB" sz="1200">
                <a:solidFill>
                  <a:srgbClr val="FFFFFF"/>
                </a:solidFill>
                <a:latin typeface="Comic Sans MS" charset="0"/>
              </a:rPr>
              <a:pPr/>
              <a:t>214</a:t>
            </a:fld>
            <a:endParaRPr lang="en-GB" sz="1200">
              <a:solidFill>
                <a:srgbClr val="FFFFFF"/>
              </a:solidFill>
              <a:latin typeface="Comic Sans MS" charset="0"/>
            </a:endParaRPr>
          </a:p>
        </p:txBody>
      </p:sp>
      <p:sp>
        <p:nvSpPr>
          <p:cNvPr id="920578" name="Rectangle 1026"/>
          <p:cNvSpPr>
            <a:spLocks noGrp="1" noRot="1" noChangeAspect="1" noChangeArrowheads="1"/>
          </p:cNvSpPr>
          <p:nvPr>
            <p:ph type="sldImg"/>
          </p:nvPr>
        </p:nvSpPr>
        <p:spPr>
          <a:solidFill>
            <a:srgbClr val="FFFFFF"/>
          </a:solidFill>
          <a:ln/>
        </p:spPr>
      </p:sp>
      <p:sp>
        <p:nvSpPr>
          <p:cNvPr id="920579" name="Rectangle 1027"/>
          <p:cNvSpPr>
            <a:spLocks noGrp="1" noChangeArrowheads="1"/>
          </p:cNvSpPr>
          <p:nvPr>
            <p:ph type="body" idx="1"/>
          </p:nvPr>
        </p:nvSpPr>
        <p:spPr>
          <a:solidFill>
            <a:srgbClr val="FFFFFF"/>
          </a:solidFill>
          <a:ln>
            <a:solidFill>
              <a:srgbClr val="000000"/>
            </a:solidFill>
          </a:ln>
        </p:spPr>
        <p:txBody>
          <a:bodyPr/>
          <a:lstStyle/>
          <a:p>
            <a:r>
              <a:rPr lang="en-US">
                <a:ea typeface="ＭＳ Ｐゴシック" charset="0"/>
                <a:cs typeface="ＭＳ Ｐゴシック" charset="0"/>
              </a:rPr>
              <a:t>His incarnation forever changed him in that he took on a body that he will keep for eternity.</a:t>
            </a:r>
          </a:p>
          <a:p>
            <a:r>
              <a:rPr lang="en-US">
                <a:ea typeface="ＭＳ Ｐゴシック" charset="0"/>
                <a:cs typeface="ＭＳ Ｐゴシック" charset="0"/>
              </a:rPr>
              <a:t>Unlike the leaders of verse 7 who may have passed away, Jesus remained with them and was unchanging.  </a:t>
            </a:r>
          </a:p>
          <a:p>
            <a:r>
              <a:rPr lang="en-US">
                <a:ea typeface="ＭＳ Ｐゴシック" charset="0"/>
                <a:cs typeface="ＭＳ Ｐゴシック" charset="0"/>
              </a:rPr>
              <a:t>The contrast is also seen in verse 9 with ideas that constantly change.</a:t>
            </a:r>
          </a:p>
          <a:p>
            <a:endParaRPr lang="en-US">
              <a:ea typeface="ＭＳ Ｐゴシック" charset="0"/>
              <a:cs typeface="ＭＳ Ｐゴシック"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9609AFA-6BAC-2B48-8FAF-CC7D53D078AF}" type="slidenum">
              <a:rPr lang="en-GB" sz="1200">
                <a:solidFill>
                  <a:srgbClr val="FFFFFF"/>
                </a:solidFill>
                <a:latin typeface="Comic Sans MS" charset="0"/>
              </a:rPr>
              <a:pPr/>
              <a:t>215</a:t>
            </a:fld>
            <a:endParaRPr lang="en-GB" sz="1200">
              <a:solidFill>
                <a:srgbClr val="FFFFFF"/>
              </a:solidFill>
              <a:latin typeface="Comic Sans MS" charset="0"/>
            </a:endParaRPr>
          </a:p>
        </p:txBody>
      </p:sp>
      <p:sp>
        <p:nvSpPr>
          <p:cNvPr id="922626" name="Rectangle 1026"/>
          <p:cNvSpPr>
            <a:spLocks noGrp="1" noRot="1" noChangeAspect="1" noChangeArrowheads="1"/>
          </p:cNvSpPr>
          <p:nvPr>
            <p:ph type="sldImg"/>
          </p:nvPr>
        </p:nvSpPr>
        <p:spPr>
          <a:solidFill>
            <a:srgbClr val="FFFFFF"/>
          </a:solidFill>
          <a:ln/>
        </p:spPr>
      </p:sp>
      <p:sp>
        <p:nvSpPr>
          <p:cNvPr id="922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6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4A75E91-8B86-664B-825B-64F232104A41}" type="slidenum">
              <a:rPr lang="en-US" sz="1200">
                <a:solidFill>
                  <a:srgbClr val="000000"/>
                </a:solidFill>
                <a:latin typeface="Arial" charset="0"/>
              </a:rPr>
              <a:pPr/>
              <a:t>216</a:t>
            </a:fld>
            <a:endParaRPr lang="en-US" sz="1200">
              <a:solidFill>
                <a:srgbClr val="000000"/>
              </a:solidFill>
              <a:latin typeface="Arial" charset="0"/>
            </a:endParaRPr>
          </a:p>
        </p:txBody>
      </p:sp>
      <p:sp>
        <p:nvSpPr>
          <p:cNvPr id="876546" name="Rectangle 2"/>
          <p:cNvSpPr>
            <a:spLocks noGrp="1" noRot="1" noChangeAspect="1" noChangeArrowheads="1" noTextEdit="1"/>
          </p:cNvSpPr>
          <p:nvPr>
            <p:ph type="sldImg"/>
          </p:nvPr>
        </p:nvSpPr>
        <p:spPr>
          <a:ln/>
        </p:spPr>
      </p:sp>
      <p:sp>
        <p:nvSpPr>
          <p:cNvPr id="8765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8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E5F90B2-CCBD-9444-AFA4-C03A2E6D4EAD}" type="slidenum">
              <a:rPr lang="en-US" sz="1200">
                <a:solidFill>
                  <a:srgbClr val="000000"/>
                </a:solidFill>
                <a:latin typeface="Arial" charset="0"/>
              </a:rPr>
              <a:pPr/>
              <a:t>217</a:t>
            </a:fld>
            <a:endParaRPr lang="en-US" sz="1200">
              <a:solidFill>
                <a:srgbClr val="000000"/>
              </a:solidFill>
              <a:latin typeface="Arial" charset="0"/>
            </a:endParaRPr>
          </a:p>
        </p:txBody>
      </p:sp>
      <p:sp>
        <p:nvSpPr>
          <p:cNvPr id="878594" name="Rectangle 2"/>
          <p:cNvSpPr>
            <a:spLocks noGrp="1" noRot="1" noChangeAspect="1" noChangeArrowheads="1" noTextEdit="1"/>
          </p:cNvSpPr>
          <p:nvPr>
            <p:ph type="sldImg"/>
          </p:nvPr>
        </p:nvSpPr>
        <p:spPr>
          <a:ln/>
        </p:spPr>
      </p:sp>
      <p:sp>
        <p:nvSpPr>
          <p:cNvPr id="8785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16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B19B627-19B0-6940-9F98-3B981DECCC25}" type="slidenum">
              <a:rPr lang="en-US" sz="1200">
                <a:solidFill>
                  <a:srgbClr val="000000"/>
                </a:solidFill>
                <a:latin typeface="Arial" charset="0"/>
              </a:rPr>
              <a:pPr/>
              <a:t>219</a:t>
            </a:fld>
            <a:endParaRPr lang="en-US" sz="1200">
              <a:solidFill>
                <a:srgbClr val="000000"/>
              </a:solidFill>
              <a:latin typeface="Arial" charset="0"/>
            </a:endParaRPr>
          </a:p>
        </p:txBody>
      </p:sp>
      <p:sp>
        <p:nvSpPr>
          <p:cNvPr id="881666" name="Rectangle 2"/>
          <p:cNvSpPr>
            <a:spLocks noGrp="1" noRot="1" noChangeAspect="1" noChangeArrowheads="1"/>
          </p:cNvSpPr>
          <p:nvPr>
            <p:ph type="sldImg"/>
          </p:nvPr>
        </p:nvSpPr>
        <p:spPr>
          <a:solidFill>
            <a:srgbClr val="FFFFFF"/>
          </a:solidFill>
          <a:ln/>
        </p:spPr>
      </p:sp>
      <p:sp>
        <p:nvSpPr>
          <p:cNvPr id="88166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883C736-07AF-FF41-B4C1-5F083D6920C0}" type="slidenum">
              <a:rPr lang="en-US" sz="1200">
                <a:solidFill>
                  <a:srgbClr val="000000"/>
                </a:solidFill>
                <a:latin typeface="Arial" charset="0"/>
              </a:rPr>
              <a:pPr/>
              <a:t>220</a:t>
            </a:fld>
            <a:endParaRPr lang="en-US" sz="1200">
              <a:solidFill>
                <a:srgbClr val="000000"/>
              </a:solidFill>
              <a:latin typeface="Arial" charset="0"/>
            </a:endParaRPr>
          </a:p>
        </p:txBody>
      </p:sp>
      <p:sp>
        <p:nvSpPr>
          <p:cNvPr id="883714" name="Rectangle 2"/>
          <p:cNvSpPr>
            <a:spLocks noGrp="1" noRot="1" noChangeAspect="1" noChangeArrowheads="1"/>
          </p:cNvSpPr>
          <p:nvPr>
            <p:ph type="sldImg"/>
          </p:nvPr>
        </p:nvSpPr>
        <p:spPr>
          <a:solidFill>
            <a:srgbClr val="FFFFFF"/>
          </a:solidFill>
          <a:ln/>
        </p:spPr>
      </p:sp>
      <p:sp>
        <p:nvSpPr>
          <p:cNvPr id="8837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7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A0A2213-69CC-AC43-8C52-82CAB8F6AC76}" type="slidenum">
              <a:rPr lang="en-US" sz="1200">
                <a:solidFill>
                  <a:srgbClr val="000000"/>
                </a:solidFill>
                <a:latin typeface="Arial" charset="0"/>
              </a:rPr>
              <a:pPr/>
              <a:t>221</a:t>
            </a:fld>
            <a:endParaRPr lang="en-US" sz="1200">
              <a:solidFill>
                <a:srgbClr val="000000"/>
              </a:solidFill>
              <a:latin typeface="Arial" charset="0"/>
            </a:endParaRPr>
          </a:p>
        </p:txBody>
      </p:sp>
      <p:sp>
        <p:nvSpPr>
          <p:cNvPr id="885762" name="Rectangle 2"/>
          <p:cNvSpPr>
            <a:spLocks noGrp="1" noRot="1" noChangeAspect="1" noChangeArrowheads="1"/>
          </p:cNvSpPr>
          <p:nvPr>
            <p:ph type="sldImg"/>
          </p:nvPr>
        </p:nvSpPr>
        <p:spPr>
          <a:solidFill>
            <a:srgbClr val="FFFFFF"/>
          </a:solidFill>
          <a:ln/>
        </p:spPr>
      </p:sp>
      <p:sp>
        <p:nvSpPr>
          <p:cNvPr id="88576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(c)Paul Halsall Mar 1996. halsall@murray.fordham.edu </a:t>
            </a:r>
            <a:r>
              <a:rPr lang="en-US">
                <a:latin typeface="Times" charset="0"/>
                <a:ea typeface="ＭＳ Ｐゴシック" charset="0"/>
                <a:cs typeface="ＭＳ Ｐゴシック" charset="0"/>
              </a:rPr>
              <a:t>http://www.fordham.edu/halsall/source/pliny1.html</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F451177-2273-C242-A28B-E8A6862D8F8A}"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573442" name="Rectangle 1026"/>
          <p:cNvSpPr>
            <a:spLocks noGrp="1" noRot="1" noChangeAspect="1" noChangeArrowheads="1"/>
          </p:cNvSpPr>
          <p:nvPr>
            <p:ph type="sldImg"/>
          </p:nvPr>
        </p:nvSpPr>
        <p:spPr>
          <a:solidFill>
            <a:srgbClr val="FFFFFF"/>
          </a:solidFill>
          <a:ln/>
        </p:spPr>
      </p:sp>
      <p:sp>
        <p:nvSpPr>
          <p:cNvPr id="5734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AE92008-862C-E242-8780-2A8BAEFC79E4}" type="slidenum">
              <a:rPr lang="en-US" sz="1200">
                <a:solidFill>
                  <a:srgbClr val="000000"/>
                </a:solidFill>
                <a:latin typeface="Arial" charset="0"/>
              </a:rPr>
              <a:pPr/>
              <a:t>222</a:t>
            </a:fld>
            <a:endParaRPr lang="en-US" sz="1200">
              <a:solidFill>
                <a:srgbClr val="000000"/>
              </a:solidFill>
              <a:latin typeface="Arial" charset="0"/>
            </a:endParaRPr>
          </a:p>
        </p:txBody>
      </p:sp>
      <p:sp>
        <p:nvSpPr>
          <p:cNvPr id="887810" name="Rectangle 2"/>
          <p:cNvSpPr>
            <a:spLocks noGrp="1" noRot="1" noChangeAspect="1" noChangeArrowheads="1" noTextEdit="1"/>
          </p:cNvSpPr>
          <p:nvPr>
            <p:ph type="sldImg"/>
          </p:nvPr>
        </p:nvSpPr>
        <p:spPr>
          <a:ln/>
        </p:spPr>
      </p:sp>
      <p:sp>
        <p:nvSpPr>
          <p:cNvPr id="8878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967F50B-CA73-BC48-870F-8F61EC0D3F5F}" type="slidenum">
              <a:rPr lang="en-US" sz="1200">
                <a:solidFill>
                  <a:srgbClr val="000000"/>
                </a:solidFill>
                <a:latin typeface="Arial" charset="0"/>
              </a:rPr>
              <a:pPr/>
              <a:t>223</a:t>
            </a:fld>
            <a:endParaRPr lang="en-US" sz="1200">
              <a:solidFill>
                <a:srgbClr val="000000"/>
              </a:solidFill>
              <a:latin typeface="Arial" charset="0"/>
            </a:endParaRPr>
          </a:p>
        </p:txBody>
      </p:sp>
      <p:sp>
        <p:nvSpPr>
          <p:cNvPr id="889858" name="Rectangle 2"/>
          <p:cNvSpPr>
            <a:spLocks noGrp="1" noRot="1" noChangeAspect="1" noChangeArrowheads="1" noTextEdit="1"/>
          </p:cNvSpPr>
          <p:nvPr>
            <p:ph type="sldImg"/>
          </p:nvPr>
        </p:nvSpPr>
        <p:spPr>
          <a:ln/>
        </p:spPr>
      </p:sp>
      <p:sp>
        <p:nvSpPr>
          <p:cNvPr id="8898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FC53CC-BFB1-B10E-D019-20E6FAA58EF2}"/>
            </a:ext>
          </a:extLst>
        </p:cNvPr>
        <p:cNvGrpSpPr/>
        <p:nvPr/>
      </p:nvGrpSpPr>
      <p:grpSpPr>
        <a:xfrm>
          <a:off x="0" y="0"/>
          <a:ext cx="0" cy="0"/>
          <a:chOff x="0" y="0"/>
          <a:chExt cx="0" cy="0"/>
        </a:xfrm>
      </p:grpSpPr>
      <p:sp>
        <p:nvSpPr>
          <p:cNvPr id="959489" name="Rectangle 7">
            <a:extLst>
              <a:ext uri="{FF2B5EF4-FFF2-40B4-BE49-F238E27FC236}">
                <a16:creationId xmlns:a16="http://schemas.microsoft.com/office/drawing/2014/main" id="{C1C6C859-52E7-641A-6A53-AE8FFE923F52}"/>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6FD18C2-32AB-C148-8957-72BBB3E1A763}" type="slidenum">
              <a:rPr lang="en-US" sz="1200">
                <a:latin typeface="26" charset="0"/>
              </a:rPr>
              <a:pPr/>
              <a:t>224</a:t>
            </a:fld>
            <a:endParaRPr lang="en-US" sz="1200">
              <a:latin typeface="26" charset="0"/>
            </a:endParaRPr>
          </a:p>
        </p:txBody>
      </p:sp>
      <p:sp>
        <p:nvSpPr>
          <p:cNvPr id="959490" name="Rectangle 2">
            <a:extLst>
              <a:ext uri="{FF2B5EF4-FFF2-40B4-BE49-F238E27FC236}">
                <a16:creationId xmlns:a16="http://schemas.microsoft.com/office/drawing/2014/main" id="{36B075DC-FD1C-0A44-EF06-7B38E2D6CA73}"/>
              </a:ext>
            </a:extLst>
          </p:cNvPr>
          <p:cNvSpPr>
            <a:spLocks noGrp="1" noRot="1" noChangeAspect="1" noChangeArrowheads="1"/>
          </p:cNvSpPr>
          <p:nvPr>
            <p:ph type="sldImg"/>
          </p:nvPr>
        </p:nvSpPr>
        <p:spPr>
          <a:solidFill>
            <a:srgbClr val="FFFFFF"/>
          </a:solidFill>
          <a:ln/>
        </p:spPr>
      </p:sp>
      <p:sp>
        <p:nvSpPr>
          <p:cNvPr id="959491" name="Rectangle 3">
            <a:extLst>
              <a:ext uri="{FF2B5EF4-FFF2-40B4-BE49-F238E27FC236}">
                <a16:creationId xmlns:a16="http://schemas.microsoft.com/office/drawing/2014/main" id="{894B7A16-911A-EE82-0200-85A2B2925AE1}"/>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Bible comes out FAR better than ANY ancient document in terms of age and number of manuscript copies.  The Greek copies number about 14,000 of these 24,000.</a:t>
            </a:r>
          </a:p>
        </p:txBody>
      </p:sp>
    </p:spTree>
    <p:extLst>
      <p:ext uri="{BB962C8B-B14F-4D97-AF65-F5344CB8AC3E}">
        <p14:creationId xmlns:p14="http://schemas.microsoft.com/office/powerpoint/2010/main" val="3892575864"/>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6FD18C2-32AB-C148-8957-72BBB3E1A763}" type="slidenum">
              <a:rPr lang="en-US" sz="1200">
                <a:latin typeface="26" charset="0"/>
              </a:rPr>
              <a:pPr/>
              <a:t>225</a:t>
            </a:fld>
            <a:endParaRPr lang="en-US" sz="1200">
              <a:latin typeface="26" charset="0"/>
            </a:endParaRPr>
          </a:p>
        </p:txBody>
      </p:sp>
      <p:sp>
        <p:nvSpPr>
          <p:cNvPr id="959490" name="Rectangle 2"/>
          <p:cNvSpPr>
            <a:spLocks noGrp="1" noRot="1" noChangeAspect="1" noChangeArrowheads="1"/>
          </p:cNvSpPr>
          <p:nvPr>
            <p:ph type="sldImg"/>
          </p:nvPr>
        </p:nvSpPr>
        <p:spPr>
          <a:solidFill>
            <a:srgbClr val="FFFFFF"/>
          </a:solidFill>
          <a:ln/>
        </p:spPr>
      </p:sp>
      <p:sp>
        <p:nvSpPr>
          <p:cNvPr id="9594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Bible comes out FAR better than ANY ancient document in terms of age and number of manuscript copies.  The Greek copies number about 14,000 of these 24,000.</a:t>
            </a:r>
          </a:p>
        </p:txBody>
      </p:sp>
    </p:spTree>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21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362F4A6-6C62-9D4E-9E56-A1B1926A111C}" type="slidenum">
              <a:rPr lang="en-US" sz="1200">
                <a:solidFill>
                  <a:srgbClr val="000000"/>
                </a:solidFill>
                <a:latin typeface="Arial" charset="0"/>
              </a:rPr>
              <a:pPr/>
              <a:t>226</a:t>
            </a:fld>
            <a:endParaRPr lang="en-US" sz="1200">
              <a:solidFill>
                <a:srgbClr val="000000"/>
              </a:solidFill>
              <a:latin typeface="Arial" charset="0"/>
            </a:endParaRPr>
          </a:p>
        </p:txBody>
      </p:sp>
      <p:sp>
        <p:nvSpPr>
          <p:cNvPr id="902146" name="Rectangle 2"/>
          <p:cNvSpPr>
            <a:spLocks noGrp="1" noRot="1" noChangeAspect="1" noChangeArrowheads="1" noTextEdit="1"/>
          </p:cNvSpPr>
          <p:nvPr>
            <p:ph type="sldImg"/>
          </p:nvPr>
        </p:nvSpPr>
        <p:spPr>
          <a:ln/>
        </p:spPr>
      </p:sp>
      <p:sp>
        <p:nvSpPr>
          <p:cNvPr id="90214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41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C9F44AB-7951-EB40-B33C-7868634FFD09}" type="slidenum">
              <a:rPr lang="en-US" sz="1200">
                <a:latin typeface="Arial" charset="0"/>
              </a:rPr>
              <a:pPr/>
              <a:t>227</a:t>
            </a:fld>
            <a:endParaRPr lang="en-US" sz="1200">
              <a:latin typeface="Arial" charset="0"/>
            </a:endParaRPr>
          </a:p>
        </p:txBody>
      </p:sp>
      <p:sp>
        <p:nvSpPr>
          <p:cNvPr id="904194" name="Rectangle 2"/>
          <p:cNvSpPr>
            <a:spLocks noGrp="1" noRot="1" noChangeAspect="1" noChangeArrowheads="1" noTextEdit="1"/>
          </p:cNvSpPr>
          <p:nvPr>
            <p:ph type="sldImg"/>
          </p:nvPr>
        </p:nvSpPr>
        <p:spPr>
          <a:ln/>
        </p:spPr>
      </p:sp>
      <p:sp>
        <p:nvSpPr>
          <p:cNvPr id="9041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62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BB2EFF3-C97F-2C45-B674-42E289E5AC83}" type="slidenum">
              <a:rPr lang="en-US" sz="1200">
                <a:latin typeface="Arial" charset="0"/>
              </a:rPr>
              <a:pPr/>
              <a:t>228</a:t>
            </a:fld>
            <a:endParaRPr lang="en-US" sz="1200">
              <a:latin typeface="Arial" charset="0"/>
            </a:endParaRPr>
          </a:p>
        </p:txBody>
      </p:sp>
      <p:sp>
        <p:nvSpPr>
          <p:cNvPr id="906242" name="Rectangle 2"/>
          <p:cNvSpPr>
            <a:spLocks noGrp="1" noRot="1" noChangeAspect="1" noChangeArrowheads="1" noTextEdit="1"/>
          </p:cNvSpPr>
          <p:nvPr>
            <p:ph type="sldImg"/>
          </p:nvPr>
        </p:nvSpPr>
        <p:spPr>
          <a:ln/>
        </p:spPr>
      </p:sp>
      <p:sp>
        <p:nvSpPr>
          <p:cNvPr id="90624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82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BCDEF66-D9E8-D94A-ADAE-31E42FBB30F0}" type="slidenum">
              <a:rPr lang="en-US" sz="1200">
                <a:solidFill>
                  <a:srgbClr val="000000"/>
                </a:solidFill>
                <a:latin typeface="Arial" charset="0"/>
              </a:rPr>
              <a:pPr/>
              <a:t>229</a:t>
            </a:fld>
            <a:endParaRPr lang="en-US" sz="1200">
              <a:solidFill>
                <a:srgbClr val="000000"/>
              </a:solidFill>
              <a:latin typeface="Arial" charset="0"/>
            </a:endParaRPr>
          </a:p>
        </p:txBody>
      </p:sp>
      <p:sp>
        <p:nvSpPr>
          <p:cNvPr id="908290" name="Rectangle 2"/>
          <p:cNvSpPr>
            <a:spLocks noGrp="1" noRot="1" noChangeAspect="1" noChangeArrowheads="1" noTextEdit="1"/>
          </p:cNvSpPr>
          <p:nvPr>
            <p:ph type="sldImg"/>
          </p:nvPr>
        </p:nvSpPr>
        <p:spPr>
          <a:ln/>
        </p:spPr>
      </p:sp>
      <p:sp>
        <p:nvSpPr>
          <p:cNvPr id="9082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03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14418C5-859B-794B-A89B-16A16BD84B62}" type="slidenum">
              <a:rPr lang="en-US" sz="1200">
                <a:solidFill>
                  <a:srgbClr val="000000"/>
                </a:solidFill>
                <a:latin typeface="Arial" charset="0"/>
              </a:rPr>
              <a:pPr/>
              <a:t>230</a:t>
            </a:fld>
            <a:endParaRPr lang="en-US" sz="1200">
              <a:solidFill>
                <a:srgbClr val="000000"/>
              </a:solidFill>
              <a:latin typeface="Arial" charset="0"/>
            </a:endParaRPr>
          </a:p>
        </p:txBody>
      </p:sp>
      <p:sp>
        <p:nvSpPr>
          <p:cNvPr id="910338" name="Rectangle 2"/>
          <p:cNvSpPr>
            <a:spLocks noGrp="1" noRot="1" noChangeAspect="1" noChangeArrowheads="1" noTextEdit="1"/>
          </p:cNvSpPr>
          <p:nvPr>
            <p:ph type="sldImg"/>
          </p:nvPr>
        </p:nvSpPr>
        <p:spPr>
          <a:ln/>
        </p:spPr>
      </p:sp>
      <p:sp>
        <p:nvSpPr>
          <p:cNvPr id="91033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23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5ECFCD9-CCC8-AF45-836C-F39B34AA9E45}" type="slidenum">
              <a:rPr lang="en-US" sz="1200">
                <a:solidFill>
                  <a:srgbClr val="000000"/>
                </a:solidFill>
                <a:latin typeface="Arial" charset="0"/>
              </a:rPr>
              <a:pPr/>
              <a:t>231</a:t>
            </a:fld>
            <a:endParaRPr lang="en-US" sz="1200">
              <a:solidFill>
                <a:srgbClr val="000000"/>
              </a:solidFill>
              <a:latin typeface="Arial" charset="0"/>
            </a:endParaRPr>
          </a:p>
        </p:txBody>
      </p:sp>
      <p:sp>
        <p:nvSpPr>
          <p:cNvPr id="912386" name="Rectangle 2"/>
          <p:cNvSpPr>
            <a:spLocks noGrp="1" noRot="1" noChangeAspect="1" noChangeArrowheads="1" noTextEdit="1"/>
          </p:cNvSpPr>
          <p:nvPr>
            <p:ph type="sldImg"/>
          </p:nvPr>
        </p:nvSpPr>
        <p:spPr>
          <a:ln/>
        </p:spPr>
      </p:sp>
      <p:sp>
        <p:nvSpPr>
          <p:cNvPr id="91238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95267EE-F5B5-2B4A-AA57-8B044B5EA8B7}" type="slidenum">
              <a:rPr lang="en-GB" sz="1200">
                <a:solidFill>
                  <a:srgbClr val="FFFFFF"/>
                </a:solidFill>
                <a:latin typeface="Comic Sans MS" charset="0"/>
              </a:rPr>
              <a:pPr/>
              <a:t>23</a:t>
            </a:fld>
            <a:endParaRPr lang="en-GB" sz="1200">
              <a:solidFill>
                <a:srgbClr val="FFFFFF"/>
              </a:solidFill>
              <a:latin typeface="Comic Sans MS" charset="0"/>
            </a:endParaRPr>
          </a:p>
        </p:txBody>
      </p:sp>
      <p:sp>
        <p:nvSpPr>
          <p:cNvPr id="575490" name="Rectangle 1026"/>
          <p:cNvSpPr>
            <a:spLocks noGrp="1" noRot="1" noChangeAspect="1" noChangeArrowheads="1"/>
          </p:cNvSpPr>
          <p:nvPr>
            <p:ph type="sldImg"/>
          </p:nvPr>
        </p:nvSpPr>
        <p:spPr>
          <a:solidFill>
            <a:srgbClr val="FFFFFF"/>
          </a:solidFill>
          <a:ln/>
        </p:spPr>
      </p:sp>
      <p:sp>
        <p:nvSpPr>
          <p:cNvPr id="57549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3430E30-8F56-0F4A-9E68-EFE00A5B68E3}" type="slidenum">
              <a:rPr lang="en-US" sz="1200">
                <a:latin typeface="26" charset="0"/>
              </a:rPr>
              <a:pPr/>
              <a:t>232</a:t>
            </a:fld>
            <a:endParaRPr lang="en-US" sz="1200">
              <a:latin typeface="26" charset="0"/>
            </a:endParaRPr>
          </a:p>
        </p:txBody>
      </p:sp>
      <p:sp>
        <p:nvSpPr>
          <p:cNvPr id="590850" name="Rectangle 2"/>
          <p:cNvSpPr>
            <a:spLocks noGrp="1" noRot="1" noChangeAspect="1" noChangeArrowheads="1"/>
          </p:cNvSpPr>
          <p:nvPr>
            <p:ph type="sldImg"/>
          </p:nvPr>
        </p:nvSpPr>
        <p:spPr>
          <a:solidFill>
            <a:srgbClr val="FFFFFF"/>
          </a:solidFill>
          <a:ln/>
        </p:spPr>
      </p:sp>
      <p:sp>
        <p:nvSpPr>
          <p:cNvPr id="590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6C85F9A-D2EC-A94C-8549-0626AAC47F7C}" type="slidenum">
              <a:rPr lang="en-US" sz="1200">
                <a:solidFill>
                  <a:srgbClr val="000000"/>
                </a:solidFill>
                <a:latin typeface="26" charset="0"/>
              </a:rPr>
              <a:pPr/>
              <a:t>233</a:t>
            </a:fld>
            <a:endParaRPr lang="en-US" sz="1200">
              <a:solidFill>
                <a:srgbClr val="000000"/>
              </a:solidFill>
              <a:latin typeface="26" charset="0"/>
            </a:endParaRPr>
          </a:p>
        </p:txBody>
      </p:sp>
      <p:sp>
        <p:nvSpPr>
          <p:cNvPr id="965634" name="Rectangle 2"/>
          <p:cNvSpPr>
            <a:spLocks noGrp="1" noRot="1" noChangeAspect="1" noChangeArrowheads="1" noTextEdit="1"/>
          </p:cNvSpPr>
          <p:nvPr>
            <p:ph type="sldImg"/>
          </p:nvPr>
        </p:nvSpPr>
        <p:spPr>
          <a:ln/>
        </p:spPr>
      </p:sp>
      <p:sp>
        <p:nvSpPr>
          <p:cNvPr id="9656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Frey claimed in his life story in 2005 that he did these things but was called to account later</a:t>
            </a:r>
            <a:r>
              <a:rPr lang="en-US" baseline="0" dirty="0">
                <a:ea typeface="ＭＳ Ｐゴシック" charset="0"/>
                <a:cs typeface="ＭＳ Ｐゴシック" charset="0"/>
              </a:rPr>
              <a:t> that it was all a lie</a:t>
            </a:r>
            <a:r>
              <a:rPr lang="en-US" dirty="0">
                <a:ea typeface="ＭＳ Ｐゴシック" charset="0"/>
                <a:cs typeface="ＭＳ Ｐゴシック" charset="0"/>
              </a:rPr>
              <a:t>.</a:t>
            </a: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2B7A190-99F1-1446-B0A2-1FD130597946}" type="slidenum">
              <a:rPr lang="en-US" sz="1200">
                <a:solidFill>
                  <a:srgbClr val="000000"/>
                </a:solidFill>
                <a:latin typeface="26" charset="0"/>
              </a:rPr>
              <a:pPr/>
              <a:t>234</a:t>
            </a:fld>
            <a:endParaRPr lang="en-US" sz="1200">
              <a:solidFill>
                <a:srgbClr val="000000"/>
              </a:solidFill>
              <a:latin typeface="26" charset="0"/>
            </a:endParaRPr>
          </a:p>
        </p:txBody>
      </p:sp>
      <p:sp>
        <p:nvSpPr>
          <p:cNvPr id="967682" name="Rectangle 2"/>
          <p:cNvSpPr>
            <a:spLocks noGrp="1" noRot="1" noChangeAspect="1" noChangeArrowheads="1" noTextEdit="1"/>
          </p:cNvSpPr>
          <p:nvPr>
            <p:ph type="sldImg"/>
          </p:nvPr>
        </p:nvSpPr>
        <p:spPr>
          <a:ln/>
        </p:spPr>
      </p:sp>
      <p:sp>
        <p:nvSpPr>
          <p:cNvPr id="96768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ja-JP" dirty="0">
                <a:ea typeface="ＭＳ Ｐゴシック" charset="0"/>
                <a:cs typeface="ＭＳ Ｐゴシック" charset="0"/>
              </a:rPr>
              <a:t>"Why should truth matter?" essentially was the response of Oprah to those who challenged the veracity of her friend, James Frey.  When viewers challenged her, she changed her mind.</a:t>
            </a:r>
            <a:endParaRPr lang="en-US" dirty="0">
              <a:ea typeface="ＭＳ Ｐゴシック" charset="0"/>
              <a:cs typeface="ＭＳ Ｐゴシック" charset="0"/>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0719FA3-893C-744D-8D82-C1A3F3E1291F}" type="slidenum">
              <a:rPr lang="en-US" sz="1200">
                <a:solidFill>
                  <a:srgbClr val="000000"/>
                </a:solidFill>
                <a:latin typeface="26" charset="0"/>
              </a:rPr>
              <a:pPr/>
              <a:t>235</a:t>
            </a:fld>
            <a:endParaRPr lang="en-US" sz="1200">
              <a:solidFill>
                <a:srgbClr val="000000"/>
              </a:solidFill>
              <a:latin typeface="26" charset="0"/>
            </a:endParaRPr>
          </a:p>
        </p:txBody>
      </p:sp>
      <p:sp>
        <p:nvSpPr>
          <p:cNvPr id="969730" name="Rectangle 2"/>
          <p:cNvSpPr>
            <a:spLocks noGrp="1" noRot="1" noChangeAspect="1" noChangeArrowheads="1"/>
          </p:cNvSpPr>
          <p:nvPr>
            <p:ph type="sldImg"/>
          </p:nvPr>
        </p:nvSpPr>
        <p:spPr>
          <a:solidFill>
            <a:srgbClr val="FFFFFF"/>
          </a:solidFill>
          <a:ln/>
        </p:spPr>
      </p:sp>
      <p:sp>
        <p:nvSpPr>
          <p:cNvPr id="969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Quoted in Michiko </a:t>
            </a:r>
            <a:r>
              <a:rPr lang="en-US" dirty="0" err="1">
                <a:ea typeface="ＭＳ Ｐゴシック" charset="0"/>
                <a:cs typeface="ＭＳ Ｐゴシック" charset="0"/>
              </a:rPr>
              <a:t>Kakutani</a:t>
            </a:r>
            <a:r>
              <a:rPr lang="en-US" dirty="0">
                <a:ea typeface="ＭＳ Ｐゴシック" charset="0"/>
                <a:cs typeface="ＭＳ Ｐゴシック" charset="0"/>
              </a:rPr>
              <a:t>, </a:t>
            </a:r>
            <a:r>
              <a:rPr lang="en-US" altLang="ja-JP" dirty="0">
                <a:ea typeface="ＭＳ Ｐゴシック" charset="0"/>
                <a:cs typeface="ＭＳ Ｐゴシック" charset="0"/>
              </a:rPr>
              <a:t>"Truth Fast Losing Its Value in Non-Fiction," The Sunday Times</a:t>
            </a:r>
            <a:r>
              <a:rPr lang="en-US" altLang="ja-JP" i="1" dirty="0">
                <a:ea typeface="ＭＳ Ｐゴシック" charset="0"/>
                <a:cs typeface="ＭＳ Ｐゴシック" charset="0"/>
              </a:rPr>
              <a:t>, 22 January 2006, p. 33 reprint of The New York Times. </a:t>
            </a:r>
            <a:r>
              <a:rPr lang="en-US" altLang="ja-JP" b="1" dirty="0">
                <a:latin typeface="Arial" charset="0"/>
                <a:ea typeface="ＭＳ Ｐゴシック" charset="0"/>
                <a:cs typeface="ＭＳ Ｐゴシック" charset="0"/>
              </a:rPr>
              <a:t>Stanley Fish</a:t>
            </a:r>
            <a:r>
              <a:rPr lang="en-US" altLang="ja-JP" dirty="0">
                <a:latin typeface="Arial" charset="0"/>
                <a:ea typeface="ＭＳ Ｐゴシック" charset="0"/>
                <a:cs typeface="ＭＳ Ｐゴシック" charset="0"/>
              </a:rPr>
              <a:t> is the Dean of the College of Arts and Sciences at University of Illinois at Chicago and one of the most influential and controversial theorists and critics of literature, law, and philosophy of our time.</a:t>
            </a:r>
            <a:endParaRPr lang="en-US" dirty="0">
              <a:latin typeface="Arial" charset="0"/>
              <a:ea typeface="ＭＳ Ｐゴシック" charset="0"/>
              <a:cs typeface="ＭＳ Ｐゴシック" charset="0"/>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1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7137BB5-A3D9-F841-B56B-80FC55CCB9FC}" type="slidenum">
              <a:rPr lang="en-US" sz="1200">
                <a:solidFill>
                  <a:srgbClr val="000000"/>
                </a:solidFill>
                <a:latin typeface="26" charset="0"/>
              </a:rPr>
              <a:pPr/>
              <a:t>236</a:t>
            </a:fld>
            <a:endParaRPr lang="en-US" sz="1200">
              <a:solidFill>
                <a:srgbClr val="000000"/>
              </a:solidFill>
              <a:latin typeface="26" charset="0"/>
            </a:endParaRPr>
          </a:p>
        </p:txBody>
      </p:sp>
      <p:sp>
        <p:nvSpPr>
          <p:cNvPr id="971778" name="Rectangle 2"/>
          <p:cNvSpPr>
            <a:spLocks noGrp="1" noRot="1" noChangeAspect="1" noChangeArrowheads="1" noTextEdit="1"/>
          </p:cNvSpPr>
          <p:nvPr>
            <p:ph type="sldImg"/>
          </p:nvPr>
        </p:nvSpPr>
        <p:spPr>
          <a:ln/>
        </p:spPr>
      </p:sp>
      <p:sp>
        <p:nvSpPr>
          <p:cNvPr id="97177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We used to enshrine (exalt) objectivity in our modern world.  Now, in a post-modern world, we exalt subjectivity.  Tolerance is our priority now.</a:t>
            </a:r>
          </a:p>
        </p:txBody>
      </p:sp>
    </p:spTree>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3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73701FE-1DFC-354A-BCF3-FE018ED5745A}" type="slidenum">
              <a:rPr lang="en-US" sz="1200">
                <a:solidFill>
                  <a:srgbClr val="000000"/>
                </a:solidFill>
                <a:latin typeface="26" charset="0"/>
              </a:rPr>
              <a:pPr/>
              <a:t>237</a:t>
            </a:fld>
            <a:endParaRPr lang="en-US" sz="1200">
              <a:solidFill>
                <a:srgbClr val="000000"/>
              </a:solidFill>
              <a:latin typeface="26" charset="0"/>
            </a:endParaRPr>
          </a:p>
        </p:txBody>
      </p:sp>
      <p:sp>
        <p:nvSpPr>
          <p:cNvPr id="973826" name="Rectangle 2"/>
          <p:cNvSpPr>
            <a:spLocks noGrp="1" noRot="1" noChangeAspect="1" noChangeArrowheads="1" noTextEdit="1"/>
          </p:cNvSpPr>
          <p:nvPr>
            <p:ph type="sldImg"/>
          </p:nvPr>
        </p:nvSpPr>
        <p:spPr>
          <a:ln/>
        </p:spPr>
      </p:sp>
      <p:sp>
        <p:nvSpPr>
          <p:cNvPr id="97382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Movies no longer say </a:t>
            </a:r>
            <a:r>
              <a:rPr lang="en-US" altLang="ja-JP" dirty="0">
                <a:ea typeface="ＭＳ Ｐゴシック" charset="0"/>
                <a:cs typeface="ＭＳ Ｐゴシック" charset="0"/>
              </a:rPr>
              <a:t>"A True Story."  Instead we are left to wonder how much of movies like "Alexander" (2005) has true--50%? 2%?</a:t>
            </a:r>
            <a:endParaRPr lang="en-US" dirty="0">
              <a:ea typeface="ＭＳ Ｐゴシック" charset="0"/>
              <a:cs typeface="ＭＳ Ｐゴシック" charset="0"/>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5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FC304C2-4A2E-A640-B582-6C0E594BBD5B}" type="slidenum">
              <a:rPr lang="en-US" sz="1200">
                <a:solidFill>
                  <a:srgbClr val="000000"/>
                </a:solidFill>
                <a:latin typeface="26" charset="0"/>
              </a:rPr>
              <a:pPr/>
              <a:t>238</a:t>
            </a:fld>
            <a:endParaRPr lang="en-US" sz="1200">
              <a:solidFill>
                <a:srgbClr val="000000"/>
              </a:solidFill>
              <a:latin typeface="26" charset="0"/>
            </a:endParaRPr>
          </a:p>
        </p:txBody>
      </p:sp>
      <p:sp>
        <p:nvSpPr>
          <p:cNvPr id="975874" name="Rectangle 2"/>
          <p:cNvSpPr>
            <a:spLocks noGrp="1" noRot="1" noChangeAspect="1" noChangeArrowheads="1"/>
          </p:cNvSpPr>
          <p:nvPr>
            <p:ph type="sldImg"/>
          </p:nvPr>
        </p:nvSpPr>
        <p:spPr>
          <a:solidFill>
            <a:srgbClr val="FFFFFF"/>
          </a:solidFill>
          <a:ln/>
        </p:spPr>
      </p:sp>
      <p:sp>
        <p:nvSpPr>
          <p:cNvPr id="97587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People still buy tabloids with little care for whether they tell truth or not.</a:t>
            </a:r>
          </a:p>
        </p:txBody>
      </p:sp>
    </p:spTree>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5088DC6-E2D0-2241-8FD0-5B05A394D79A}" type="slidenum">
              <a:rPr lang="en-US" sz="1200">
                <a:latin typeface="26" charset="0"/>
              </a:rPr>
              <a:pPr/>
              <a:t>239</a:t>
            </a:fld>
            <a:endParaRPr lang="en-US" sz="1200">
              <a:latin typeface="26" charset="0"/>
            </a:endParaRPr>
          </a:p>
        </p:txBody>
      </p:sp>
      <p:sp>
        <p:nvSpPr>
          <p:cNvPr id="977922" name="Rectangle 2"/>
          <p:cNvSpPr>
            <a:spLocks noGrp="1" noRot="1" noChangeAspect="1" noChangeArrowheads="1"/>
          </p:cNvSpPr>
          <p:nvPr>
            <p:ph type="sldImg"/>
          </p:nvPr>
        </p:nvSpPr>
        <p:spPr>
          <a:solidFill>
            <a:srgbClr val="FFFFFF"/>
          </a:solidFill>
          <a:ln/>
        </p:spPr>
      </p:sp>
      <p:sp>
        <p:nvSpPr>
          <p:cNvPr id="97792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Brown supposes that </a:t>
            </a:r>
            <a:r>
              <a:rPr lang="en-US" altLang="ja-JP" dirty="0">
                <a:ea typeface="ＭＳ Ｐゴシック" charset="0"/>
                <a:cs typeface="ＭＳ Ｐゴシック" charset="0"/>
              </a:rPr>
              <a:t>"all gospels are created equal," including these 18 heretical gospels that came a century after Christ.</a:t>
            </a:r>
            <a:endParaRPr lang="en-US" dirty="0">
              <a:ea typeface="ＭＳ Ｐゴシック" charset="0"/>
              <a:cs typeface="ＭＳ Ｐゴシック" charset="0"/>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9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1BB4CB1-93E9-F440-81D0-97BA9765ED2C}" type="slidenum">
              <a:rPr lang="en-US" sz="1200">
                <a:latin typeface="26" charset="0"/>
              </a:rPr>
              <a:pPr/>
              <a:t>240</a:t>
            </a:fld>
            <a:endParaRPr lang="en-US" sz="1200">
              <a:latin typeface="26" charset="0"/>
            </a:endParaRPr>
          </a:p>
        </p:txBody>
      </p:sp>
      <p:sp>
        <p:nvSpPr>
          <p:cNvPr id="979970" name="Rectangle 2"/>
          <p:cNvSpPr>
            <a:spLocks noGrp="1" noRot="1" noChangeAspect="1" noChangeArrowheads="1"/>
          </p:cNvSpPr>
          <p:nvPr>
            <p:ph type="sldImg"/>
          </p:nvPr>
        </p:nvSpPr>
        <p:spPr>
          <a:solidFill>
            <a:srgbClr val="FFFFFF"/>
          </a:solidFill>
          <a:ln/>
        </p:spPr>
      </p:sp>
      <p:sp>
        <p:nvSpPr>
          <p:cNvPr id="9799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These Gnostic works do not amount to </a:t>
            </a:r>
            <a:r>
              <a:rPr lang="en-US" altLang="ja-JP" dirty="0">
                <a:ea typeface="ＭＳ Ｐゴシック" charset="0"/>
                <a:cs typeface="ＭＳ Ｐゴシック" charset="0"/>
              </a:rPr>
              <a:t>"80 gospels" as Brown claims.  What they say is so esoteric that few read them.</a:t>
            </a:r>
            <a:endParaRPr lang="en-US" dirty="0">
              <a:ea typeface="ＭＳ Ｐゴシック" charset="0"/>
              <a:cs typeface="ＭＳ Ｐゴシック" charset="0"/>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2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6ACC21B-E341-834B-9C2A-BA6293D5AF4C}" type="slidenum">
              <a:rPr lang="en-US" sz="1200">
                <a:latin typeface="26" charset="0"/>
              </a:rPr>
              <a:pPr/>
              <a:t>241</a:t>
            </a:fld>
            <a:endParaRPr lang="en-US" sz="1200">
              <a:latin typeface="26" charset="0"/>
            </a:endParaRPr>
          </a:p>
        </p:txBody>
      </p:sp>
      <p:sp>
        <p:nvSpPr>
          <p:cNvPr id="982018" name="Rectangle 2"/>
          <p:cNvSpPr>
            <a:spLocks noGrp="1" noRot="1" noChangeAspect="1" noChangeArrowheads="1"/>
          </p:cNvSpPr>
          <p:nvPr>
            <p:ph type="sldImg"/>
          </p:nvPr>
        </p:nvSpPr>
        <p:spPr>
          <a:solidFill>
            <a:srgbClr val="FFFFFF"/>
          </a:solidFill>
          <a:ln/>
        </p:spPr>
      </p:sp>
      <p:sp>
        <p:nvSpPr>
          <p:cNvPr id="9820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Perhaps 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"80 gospels" sloppily includes the 16 gospels plus 21 other supposed histories, though none of these (like the Gnostic gospels) is written by an eyewitness.  Instead all take on well-known names to take on an air of authenticity.</a:t>
            </a:r>
            <a:endParaRPr lang="en-US" dirty="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5F7F1D7-9636-E24B-8C92-6AFC71EE293C}" type="slidenum">
              <a:rPr lang="en-GB" sz="1200">
                <a:solidFill>
                  <a:srgbClr val="FFFFFF"/>
                </a:solidFill>
                <a:latin typeface="Comic Sans MS" charset="0"/>
              </a:rPr>
              <a:pPr/>
              <a:t>24</a:t>
            </a:fld>
            <a:endParaRPr lang="en-GB" sz="1200">
              <a:solidFill>
                <a:srgbClr val="FFFFFF"/>
              </a:solidFill>
              <a:latin typeface="Comic Sans MS" charset="0"/>
            </a:endParaRPr>
          </a:p>
        </p:txBody>
      </p:sp>
      <p:sp>
        <p:nvSpPr>
          <p:cNvPr id="577538" name="Rectangle 1026"/>
          <p:cNvSpPr>
            <a:spLocks noGrp="1" noRot="1" noChangeAspect="1" noChangeArrowheads="1"/>
          </p:cNvSpPr>
          <p:nvPr>
            <p:ph type="sldImg"/>
          </p:nvPr>
        </p:nvSpPr>
        <p:spPr>
          <a:solidFill>
            <a:srgbClr val="FFFFFF"/>
          </a:solidFill>
          <a:ln/>
        </p:spPr>
      </p:sp>
      <p:sp>
        <p:nvSpPr>
          <p:cNvPr id="57753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CC76D2F-BDE6-0E4A-8D8B-3CAE12212594}" type="slidenum">
              <a:rPr lang="en-US" sz="1200">
                <a:latin typeface="26" charset="0"/>
              </a:rPr>
              <a:pPr/>
              <a:t>242</a:t>
            </a:fld>
            <a:endParaRPr lang="en-US" sz="1200">
              <a:latin typeface="26" charset="0"/>
            </a:endParaRPr>
          </a:p>
        </p:txBody>
      </p:sp>
      <p:sp>
        <p:nvSpPr>
          <p:cNvPr id="984066" name="Rectangle 2"/>
          <p:cNvSpPr>
            <a:spLocks noGrp="1" noRot="1" noChangeAspect="1" noChangeArrowheads="1"/>
          </p:cNvSpPr>
          <p:nvPr>
            <p:ph type="sldImg"/>
          </p:nvPr>
        </p:nvSpPr>
        <p:spPr>
          <a:solidFill>
            <a:srgbClr val="FFFFFF"/>
          </a:solidFill>
          <a:ln/>
        </p:spPr>
      </p:sp>
      <p:sp>
        <p:nvSpPr>
          <p:cNvPr id="9840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6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6DE305F-0E7A-2347-B5AB-25A8C9226A0F}" type="slidenum">
              <a:rPr lang="en-US" sz="1200">
                <a:latin typeface="26" charset="0"/>
              </a:rPr>
              <a:pPr/>
              <a:t>243</a:t>
            </a:fld>
            <a:endParaRPr lang="en-US" sz="1200">
              <a:latin typeface="26" charset="0"/>
            </a:endParaRPr>
          </a:p>
        </p:txBody>
      </p:sp>
      <p:sp>
        <p:nvSpPr>
          <p:cNvPr id="986114" name="Rectangle 2"/>
          <p:cNvSpPr>
            <a:spLocks noGrp="1" noRot="1" noChangeAspect="1" noChangeArrowheads="1"/>
          </p:cNvSpPr>
          <p:nvPr>
            <p:ph type="sldImg"/>
          </p:nvPr>
        </p:nvSpPr>
        <p:spPr>
          <a:solidFill>
            <a:srgbClr val="FFFFFF"/>
          </a:solidFill>
          <a:ln/>
        </p:spPr>
      </p:sp>
      <p:sp>
        <p:nvSpPr>
          <p:cNvPr id="98611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Even adding these pretend epistles and apocalypses sum up to 50 works.</a:t>
            </a:r>
          </a:p>
        </p:txBody>
      </p:sp>
    </p:spTree>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8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22298AF-236C-E542-98FA-185F7DFB94A2}" type="slidenum">
              <a:rPr lang="en-US" sz="1200">
                <a:latin typeface="26" charset="0"/>
              </a:rPr>
              <a:pPr/>
              <a:t>244</a:t>
            </a:fld>
            <a:endParaRPr lang="en-US" sz="1200">
              <a:latin typeface="26" charset="0"/>
            </a:endParaRPr>
          </a:p>
        </p:txBody>
      </p:sp>
      <p:sp>
        <p:nvSpPr>
          <p:cNvPr id="988162" name="Rectangle 2"/>
          <p:cNvSpPr>
            <a:spLocks noGrp="1" noRot="1" noChangeAspect="1" noChangeArrowheads="1"/>
          </p:cNvSpPr>
          <p:nvPr>
            <p:ph type="sldImg"/>
          </p:nvPr>
        </p:nvSpPr>
        <p:spPr>
          <a:solidFill>
            <a:srgbClr val="FFFFFF"/>
          </a:solidFill>
          <a:ln/>
        </p:spPr>
      </p:sp>
      <p:sp>
        <p:nvSpPr>
          <p:cNvPr id="9881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dirty="0">
                <a:ea typeface="ＭＳ Ｐゴシック" charset="0"/>
                <a:cs typeface="ＭＳ Ｐゴシック" charset="0"/>
              </a:rPr>
              <a:t>Many Gnostics did the opposite of Brown</a:t>
            </a:r>
            <a:r>
              <a:rPr lang="fr-FR" altLang="ja-JP" dirty="0">
                <a:ea typeface="ＭＳ Ｐゴシック" charset="0"/>
                <a:cs typeface="ＭＳ Ｐゴシック" charset="0"/>
              </a:rPr>
              <a:t>'</a:t>
            </a:r>
            <a:r>
              <a:rPr lang="en-US" altLang="ja-JP" dirty="0">
                <a:ea typeface="ＭＳ Ｐゴシック" charset="0"/>
                <a:cs typeface="ＭＳ Ｐゴシック" charset="0"/>
              </a:rPr>
              <a:t>s thesis--they denied Jesus was a real man.  Others exalted the spirit so much that they denied his deity.  Brown supposes that this latter heretical group was normative Christianity!</a:t>
            </a:r>
            <a:endParaRPr lang="en-US" dirty="0">
              <a:ea typeface="ＭＳ Ｐゴシック" charset="0"/>
              <a:cs typeface="ＭＳ Ｐゴシック" charset="0"/>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0251B8F-04F3-414C-BB14-96E6633A7AE0}" type="slidenum">
              <a:rPr lang="en-US" sz="1200">
                <a:latin typeface="26" charset="0"/>
              </a:rPr>
              <a:pPr/>
              <a:t>245</a:t>
            </a:fld>
            <a:endParaRPr lang="en-US" sz="1200">
              <a:latin typeface="26" charset="0"/>
            </a:endParaRPr>
          </a:p>
        </p:txBody>
      </p:sp>
      <p:sp>
        <p:nvSpPr>
          <p:cNvPr id="990210" name="Rectangle 2"/>
          <p:cNvSpPr>
            <a:spLocks noGrp="1" noRot="1" noChangeAspect="1" noChangeArrowheads="1" noTextEdit="1"/>
          </p:cNvSpPr>
          <p:nvPr>
            <p:ph type="sldImg"/>
          </p:nvPr>
        </p:nvSpPr>
        <p:spPr>
          <a:ln/>
        </p:spPr>
      </p:sp>
      <p:sp>
        <p:nvSpPr>
          <p:cNvPr id="99021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dirty="0">
                <a:ea typeface="ＭＳ Ｐゴシック" charset="0"/>
                <a:cs typeface="ＭＳ Ｐゴシック" charset="0"/>
              </a:rPr>
              <a:t>Another recent attack is the mantra that the Gospel of Thomas, which is </a:t>
            </a:r>
            <a:r>
              <a:rPr lang="en-US" dirty="0" err="1">
                <a:ea typeface="ＭＳ Ｐゴシック" charset="0"/>
                <a:cs typeface="ＭＳ Ｐゴシック" charset="0"/>
              </a:rPr>
              <a:t>Cerinthian</a:t>
            </a:r>
            <a:r>
              <a:rPr lang="en-US" dirty="0">
                <a:ea typeface="ＭＳ Ｐゴシック" charset="0"/>
                <a:cs typeface="ＭＳ Ｐゴシック" charset="0"/>
              </a:rPr>
              <a:t> Gnostic--the one that denied Christ</a:t>
            </a:r>
            <a:r>
              <a:rPr lang="fr-FR" altLang="ja-JP" dirty="0">
                <a:ea typeface="ＭＳ Ｐゴシック" charset="0"/>
                <a:cs typeface="ＭＳ Ｐゴシック" charset="0"/>
              </a:rPr>
              <a:t>'</a:t>
            </a:r>
            <a:r>
              <a:rPr lang="en-US" altLang="ja-JP" dirty="0">
                <a:ea typeface="ＭＳ Ｐゴシック" charset="0"/>
                <a:cs typeface="ＭＳ Ｐゴシック" charset="0"/>
              </a:rPr>
              <a:t>s deity.</a:t>
            </a:r>
            <a:endParaRPr lang="en-US" dirty="0">
              <a:ea typeface="ＭＳ Ｐゴシック" charset="0"/>
              <a:cs typeface="ＭＳ Ｐゴシック" charset="0"/>
            </a:endParaRPr>
          </a:p>
        </p:txBody>
      </p:sp>
    </p:spTree>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2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62A3BDC-626D-D74B-841F-72D554EB8CD4}" type="slidenum">
              <a:rPr lang="en-US" sz="1200">
                <a:latin typeface="26" charset="0"/>
              </a:rPr>
              <a:pPr/>
              <a:t>246</a:t>
            </a:fld>
            <a:endParaRPr lang="en-US" sz="1200">
              <a:latin typeface="26" charset="0"/>
            </a:endParaRPr>
          </a:p>
        </p:txBody>
      </p:sp>
      <p:sp>
        <p:nvSpPr>
          <p:cNvPr id="992258" name="Rectangle 2"/>
          <p:cNvSpPr>
            <a:spLocks noGrp="1" noRot="1" noChangeAspect="1" noChangeArrowheads="1" noTextEdit="1"/>
          </p:cNvSpPr>
          <p:nvPr>
            <p:ph type="sldImg"/>
          </p:nvPr>
        </p:nvSpPr>
        <p:spPr>
          <a:ln/>
        </p:spPr>
      </p:sp>
      <p:sp>
        <p:nvSpPr>
          <p:cNvPr id="9922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ea typeface="ＭＳ Ｐゴシック" charset="0"/>
                <a:cs typeface="ＭＳ Ｐゴシック" charset="0"/>
              </a:rPr>
              <a:t>This strange request of Christ for Judas to set him free from his body is the typical Gnostic desire to free oneself from the material world.  This is the kind of stuff Brown advocates, but at least there is ONE manuscript of the Gospel of Judas.  Brown has NO manuscripts for his heretical beliefs about Jesus and Mary Magdalene.</a:t>
            </a:r>
          </a:p>
        </p:txBody>
      </p:sp>
    </p:spTree>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4305"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a:defRPr sz="2400">
                <a:solidFill>
                  <a:schemeClr val="tx1"/>
                </a:solidFill>
                <a:latin typeface="BONES" charset="0"/>
                <a:ea typeface="ＭＳ Ｐゴシック" charset="0"/>
                <a:cs typeface="ＭＳ Ｐゴシック" charset="0"/>
              </a:defRPr>
            </a:lvl1pPr>
            <a:lvl2pPr marL="742950" indent="-285750" defTabSz="900113">
              <a:defRPr sz="2400">
                <a:solidFill>
                  <a:schemeClr val="tx1"/>
                </a:solidFill>
                <a:latin typeface="BONES" charset="0"/>
                <a:ea typeface="ＭＳ Ｐゴシック" charset="0"/>
              </a:defRPr>
            </a:lvl2pPr>
            <a:lvl3pPr marL="1143000" indent="-228600" defTabSz="900113">
              <a:defRPr sz="2400">
                <a:solidFill>
                  <a:schemeClr val="tx1"/>
                </a:solidFill>
                <a:latin typeface="BONES" charset="0"/>
                <a:ea typeface="ＭＳ Ｐゴシック" charset="0"/>
              </a:defRPr>
            </a:lvl3pPr>
            <a:lvl4pPr marL="1600200" indent="-228600" defTabSz="900113">
              <a:defRPr sz="2400">
                <a:solidFill>
                  <a:schemeClr val="tx1"/>
                </a:solidFill>
                <a:latin typeface="BONES" charset="0"/>
                <a:ea typeface="ＭＳ Ｐゴシック" charset="0"/>
              </a:defRPr>
            </a:lvl4pPr>
            <a:lvl5pPr marL="2057400" indent="-228600" defTabSz="900113">
              <a:defRPr sz="2400">
                <a:solidFill>
                  <a:schemeClr val="tx1"/>
                </a:solidFill>
                <a:latin typeface="BONES"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BONES"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BONES"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BONES"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BONES" charset="0"/>
                <a:ea typeface="ＭＳ Ｐゴシック" charset="0"/>
              </a:defRPr>
            </a:lvl9pPr>
          </a:lstStyle>
          <a:p>
            <a:pPr algn="r"/>
            <a:fld id="{1CA950FB-5789-564C-930C-FECD17E9D3D6}" type="slidenum">
              <a:rPr lang="en-US" sz="1200">
                <a:solidFill>
                  <a:srgbClr val="000000"/>
                </a:solidFill>
                <a:latin typeface="Times New Roman" charset="0"/>
              </a:rPr>
              <a:pPr algn="r"/>
              <a:t>247</a:t>
            </a:fld>
            <a:endParaRPr lang="en-US" sz="1200">
              <a:solidFill>
                <a:srgbClr val="000000"/>
              </a:solidFill>
              <a:latin typeface="Times New Roman" charset="0"/>
            </a:endParaRPr>
          </a:p>
        </p:txBody>
      </p:sp>
      <p:sp>
        <p:nvSpPr>
          <p:cNvPr id="994306" name="Rectangle 2"/>
          <p:cNvSpPr>
            <a:spLocks noGrp="1" noRot="1" noChangeAspect="1" noChangeArrowheads="1"/>
          </p:cNvSpPr>
          <p:nvPr>
            <p:ph type="sldImg"/>
          </p:nvPr>
        </p:nvSpPr>
        <p:spPr>
          <a:solidFill>
            <a:srgbClr val="FFFFFF"/>
          </a:solidFill>
          <a:ln/>
        </p:spPr>
      </p:sp>
      <p:sp>
        <p:nvSpPr>
          <p:cNvPr id="994307"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6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95EA1E6-1305-7847-85CF-4D6BF23B40D1}" type="slidenum">
              <a:rPr lang="en-US" sz="1200">
                <a:latin typeface="26" charset="0"/>
              </a:rPr>
              <a:pPr/>
              <a:t>248</a:t>
            </a:fld>
            <a:endParaRPr lang="en-US" sz="1200">
              <a:latin typeface="26" charset="0"/>
            </a:endParaRPr>
          </a:p>
        </p:txBody>
      </p:sp>
      <p:sp>
        <p:nvSpPr>
          <p:cNvPr id="996354" name="AutoShape 2"/>
          <p:cNvSpPr>
            <a:spLocks noGrp="1" noRot="1" noChangeAspect="1" noChangeArrowheads="1" noTextEdit="1"/>
          </p:cNvSpPr>
          <p:nvPr>
            <p:ph type="sldImg"/>
          </p:nvPr>
        </p:nvSpPr>
        <p:spPr>
          <a:xfrm>
            <a:off x="841375" y="241300"/>
            <a:ext cx="5233988" cy="3925888"/>
          </a:xfrm>
          <a:ln/>
        </p:spPr>
      </p:sp>
      <p:sp>
        <p:nvSpPr>
          <p:cNvPr id="996355" name="Rectangle 3"/>
          <p:cNvSpPr>
            <a:spLocks noGrp="1" noChangeArrowheads="1"/>
          </p:cNvSpPr>
          <p:nvPr>
            <p:ph type="body" idx="1"/>
          </p:nvPr>
        </p:nvSpPr>
        <p:spPr>
          <a:xfrm>
            <a:off x="396875" y="4305300"/>
            <a:ext cx="5988050" cy="4184650"/>
          </a:xfrm>
          <a:solidFill>
            <a:srgbClr val="FFFFFF"/>
          </a:solidFill>
          <a:ln>
            <a:solidFill>
              <a:srgbClr val="000000"/>
            </a:solidFill>
          </a:ln>
        </p:spPr>
        <p:txBody>
          <a:bodyPr/>
          <a:lstStyle/>
          <a:p>
            <a:pPr marL="112713" indent="-112713" defTabSz="1020763" eaLnBrk="1" hangingPunct="1"/>
            <a:r>
              <a:rPr lang="en-US" dirty="0">
                <a:ea typeface="ＭＳ Ｐゴシック" charset="0"/>
                <a:cs typeface="ＭＳ Ｐゴシック" charset="0"/>
              </a:rPr>
              <a:t>By </a:t>
            </a:r>
            <a:r>
              <a:rPr lang="en-US" altLang="ja-JP" dirty="0">
                <a:ea typeface="ＭＳ Ｐゴシック" charset="0"/>
                <a:cs typeface="ＭＳ Ｐゴシック" charset="0"/>
              </a:rPr>
              <a:t>"enemy" I mean those attacking our faith.</a:t>
            </a:r>
            <a:endParaRPr lang="en-US" dirty="0">
              <a:ea typeface="ＭＳ Ｐゴシック" charset="0"/>
              <a:cs typeface="ＭＳ Ｐゴシック" charset="0"/>
            </a:endParaRPr>
          </a:p>
        </p:txBody>
      </p:sp>
    </p:spTree>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84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3BC1FED-FA2E-F74A-91BA-E9DCA5883C65}" type="slidenum">
              <a:rPr kumimoji="0" lang="en-US" sz="1200" b="0" i="0" u="none" strike="noStrike" kern="1200" cap="none" spc="0" normalizeH="0" baseline="0" noProof="0">
                <a:ln>
                  <a:noFill/>
                </a:ln>
                <a:solidFill>
                  <a:srgbClr val="000000"/>
                </a:solidFill>
                <a:effectLst/>
                <a:uLnTx/>
                <a:uFillTx/>
                <a:latin typeface="26"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249</a:t>
            </a:fld>
            <a:endParaRPr kumimoji="0" lang="en-US" sz="1200" b="0" i="0" u="none" strike="noStrike" kern="1200" cap="none" spc="0" normalizeH="0" baseline="0" noProof="0">
              <a:ln>
                <a:noFill/>
              </a:ln>
              <a:solidFill>
                <a:srgbClr val="000000"/>
              </a:solidFill>
              <a:effectLst/>
              <a:uLnTx/>
              <a:uFillTx/>
              <a:latin typeface="26" charset="0"/>
              <a:ea typeface="ＭＳ Ｐゴシック" charset="0"/>
            </a:endParaRPr>
          </a:p>
        </p:txBody>
      </p:sp>
      <p:sp>
        <p:nvSpPr>
          <p:cNvPr id="998402" name="Rectangle 2"/>
          <p:cNvSpPr>
            <a:spLocks noGrp="1" noRot="1" noChangeAspect="1" noChangeArrowheads="1"/>
          </p:cNvSpPr>
          <p:nvPr>
            <p:ph type="sldImg"/>
          </p:nvPr>
        </p:nvSpPr>
        <p:spPr>
          <a:solidFill>
            <a:srgbClr val="FFFFFF"/>
          </a:solidFill>
          <a:ln/>
        </p:spPr>
      </p:sp>
      <p:sp>
        <p:nvSpPr>
          <p:cNvPr id="9984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0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544913F-75CD-234A-A41D-4D86A985FD4C}" type="slidenum">
              <a:rPr lang="en-US" sz="1200">
                <a:solidFill>
                  <a:srgbClr val="000000"/>
                </a:solidFill>
                <a:latin typeface="26" charset="0"/>
              </a:rPr>
              <a:pPr/>
              <a:t>250</a:t>
            </a:fld>
            <a:endParaRPr lang="en-US" sz="1200">
              <a:solidFill>
                <a:srgbClr val="000000"/>
              </a:solidFill>
              <a:latin typeface="26" charset="0"/>
            </a:endParaRPr>
          </a:p>
        </p:txBody>
      </p:sp>
      <p:sp>
        <p:nvSpPr>
          <p:cNvPr id="1000450" name="Rectangle 2"/>
          <p:cNvSpPr>
            <a:spLocks noGrp="1" noRot="1" noChangeAspect="1" noChangeArrowheads="1"/>
          </p:cNvSpPr>
          <p:nvPr>
            <p:ph type="sldImg"/>
          </p:nvPr>
        </p:nvSpPr>
        <p:spPr>
          <a:solidFill>
            <a:srgbClr val="FFFFFF"/>
          </a:solidFill>
          <a:ln/>
        </p:spPr>
      </p:sp>
      <p:sp>
        <p:nvSpPr>
          <p:cNvPr id="10004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Of course, don</a:t>
            </a:r>
            <a:r>
              <a:rPr lang="fr-FR" altLang="ja-JP" dirty="0">
                <a:ea typeface="ＭＳ Ｐゴシック" charset="0"/>
                <a:cs typeface="ＭＳ Ｐゴシック" charset="0"/>
              </a:rPr>
              <a:t>'</a:t>
            </a:r>
            <a:r>
              <a:rPr lang="en-US" altLang="ja-JP" dirty="0">
                <a:ea typeface="ＭＳ Ｐゴシック" charset="0"/>
                <a:cs typeface="ＭＳ Ｐゴシック" charset="0"/>
              </a:rPr>
              <a:t>t become an expert on Dan Brown.  This heresy will soon pass away, but "the Word of the Lord is forever" so know God</a:t>
            </a:r>
            <a:r>
              <a:rPr lang="fr-FR" altLang="ja-JP" dirty="0">
                <a:ea typeface="ＭＳ Ｐゴシック" charset="0"/>
                <a:cs typeface="ＭＳ Ｐゴシック" charset="0"/>
              </a:rPr>
              <a:t>'</a:t>
            </a:r>
            <a:r>
              <a:rPr lang="en-US" altLang="ja-JP" dirty="0">
                <a:ea typeface="ＭＳ Ｐゴシック" charset="0"/>
                <a:cs typeface="ＭＳ Ｐゴシック" charset="0"/>
              </a:rPr>
              <a:t>s eternal Word better than any book!</a:t>
            </a:r>
            <a:endParaRPr lang="en-US" dirty="0">
              <a:ea typeface="ＭＳ Ｐゴシック" charset="0"/>
              <a:cs typeface="ＭＳ Ｐゴシック" charset="0"/>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2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BDB5A17-49EB-9949-8E3B-EEC4A4384451}" type="slidenum">
              <a:rPr lang="en-US" sz="1200">
                <a:latin typeface="26" charset="0"/>
              </a:rPr>
              <a:pPr/>
              <a:t>251</a:t>
            </a:fld>
            <a:endParaRPr lang="en-US" sz="1200">
              <a:latin typeface="26" charset="0"/>
            </a:endParaRPr>
          </a:p>
        </p:txBody>
      </p:sp>
      <p:sp>
        <p:nvSpPr>
          <p:cNvPr id="1002498" name="Rectangle 2"/>
          <p:cNvSpPr>
            <a:spLocks noGrp="1" noRot="1" noChangeAspect="1" noChangeArrowheads="1"/>
          </p:cNvSpPr>
          <p:nvPr>
            <p:ph type="sldImg"/>
          </p:nvPr>
        </p:nvSpPr>
        <p:spPr>
          <a:solidFill>
            <a:srgbClr val="FFFFFF"/>
          </a:solidFill>
          <a:ln/>
        </p:spPr>
      </p:sp>
      <p:sp>
        <p:nvSpPr>
          <p:cNvPr id="100249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Brown mentions the cross only in passing as a Christian symbol.  We need to complete this with the significance of the cross.  Christ died on the cross not for his own sins since he had none.  He died for us.</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95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07D0706-588A-9B4D-9380-9008DE79C040}" type="slidenum">
              <a:rPr lang="en-GB" sz="1200">
                <a:solidFill>
                  <a:srgbClr val="FFFFFF"/>
                </a:solidFill>
                <a:latin typeface="Comic Sans MS" charset="0"/>
              </a:rPr>
              <a:pPr/>
              <a:t>25</a:t>
            </a:fld>
            <a:endParaRPr lang="en-GB" sz="1200">
              <a:solidFill>
                <a:srgbClr val="FFFFFF"/>
              </a:solidFill>
              <a:latin typeface="Comic Sans MS" charset="0"/>
            </a:endParaRPr>
          </a:p>
        </p:txBody>
      </p:sp>
      <p:sp>
        <p:nvSpPr>
          <p:cNvPr id="579586" name="Rectangle 1026"/>
          <p:cNvSpPr>
            <a:spLocks noGrp="1" noRot="1" noChangeAspect="1" noChangeArrowheads="1"/>
          </p:cNvSpPr>
          <p:nvPr>
            <p:ph type="sldImg"/>
          </p:nvPr>
        </p:nvSpPr>
        <p:spPr>
          <a:solidFill>
            <a:srgbClr val="FFFFFF"/>
          </a:solidFill>
          <a:ln/>
        </p:spPr>
      </p:sp>
      <p:sp>
        <p:nvSpPr>
          <p:cNvPr id="5795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4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37ED2B9-FE61-324C-884E-E8906E226FBC}" type="slidenum">
              <a:rPr lang="en-US" sz="1200">
                <a:latin typeface="26" charset="0"/>
              </a:rPr>
              <a:pPr/>
              <a:t>252</a:t>
            </a:fld>
            <a:endParaRPr lang="en-US" sz="1200">
              <a:latin typeface="26" charset="0"/>
            </a:endParaRPr>
          </a:p>
        </p:txBody>
      </p:sp>
      <p:sp>
        <p:nvSpPr>
          <p:cNvPr id="1004546" name="Rectangle 2"/>
          <p:cNvSpPr>
            <a:spLocks noGrp="1" noRot="1" noChangeAspect="1" noChangeArrowheads="1"/>
          </p:cNvSpPr>
          <p:nvPr>
            <p:ph type="sldImg"/>
          </p:nvPr>
        </p:nvSpPr>
        <p:spPr>
          <a:solidFill>
            <a:srgbClr val="FFFFFF"/>
          </a:solidFill>
          <a:ln/>
        </p:spPr>
      </p:sp>
      <p:sp>
        <p:nvSpPr>
          <p:cNvPr id="100454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6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C54B382-3D14-1447-8178-89A09E151AE4}" type="slidenum">
              <a:rPr lang="en-US" sz="1200">
                <a:latin typeface="26" charset="0"/>
              </a:rPr>
              <a:pPr/>
              <a:t>253</a:t>
            </a:fld>
            <a:endParaRPr lang="en-US" sz="1200">
              <a:latin typeface="26" charset="0"/>
            </a:endParaRPr>
          </a:p>
        </p:txBody>
      </p:sp>
      <p:sp>
        <p:nvSpPr>
          <p:cNvPr id="1006594" name="Rectangle 2"/>
          <p:cNvSpPr>
            <a:spLocks noGrp="1" noRot="1" noChangeAspect="1" noChangeArrowheads="1"/>
          </p:cNvSpPr>
          <p:nvPr>
            <p:ph type="sldImg"/>
          </p:nvPr>
        </p:nvSpPr>
        <p:spPr>
          <a:solidFill>
            <a:srgbClr val="FFFFFF"/>
          </a:solidFill>
          <a:ln/>
        </p:spPr>
      </p:sp>
      <p:sp>
        <p:nvSpPr>
          <p:cNvPr id="100659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1DEA213-623F-3141-844D-603238D90A14}" type="slidenum">
              <a:rPr lang="en-US" sz="1200">
                <a:latin typeface="26" charset="0"/>
              </a:rPr>
              <a:pPr/>
              <a:t>254</a:t>
            </a:fld>
            <a:endParaRPr lang="en-US" sz="1200">
              <a:latin typeface="26" charset="0"/>
            </a:endParaRPr>
          </a:p>
        </p:txBody>
      </p:sp>
      <p:sp>
        <p:nvSpPr>
          <p:cNvPr id="1008642" name="Rectangle 2"/>
          <p:cNvSpPr>
            <a:spLocks noGrp="1" noRot="1" noChangeAspect="1" noChangeArrowheads="1"/>
          </p:cNvSpPr>
          <p:nvPr>
            <p:ph type="sldImg"/>
          </p:nvPr>
        </p:nvSpPr>
        <p:spPr>
          <a:solidFill>
            <a:srgbClr val="FFFFFF"/>
          </a:solidFill>
          <a:ln/>
        </p:spPr>
      </p:sp>
      <p:sp>
        <p:nvSpPr>
          <p:cNvPr id="1008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0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FDD8046-E733-FA4A-8FB0-4565677ECB19}" type="slidenum">
              <a:rPr lang="en-US" sz="1200">
                <a:latin typeface="26" charset="0"/>
              </a:rPr>
              <a:pPr/>
              <a:t>255</a:t>
            </a:fld>
            <a:endParaRPr lang="en-US" sz="1200">
              <a:latin typeface="26" charset="0"/>
            </a:endParaRPr>
          </a:p>
        </p:txBody>
      </p:sp>
      <p:sp>
        <p:nvSpPr>
          <p:cNvPr id="1010690" name="Rectangle 2"/>
          <p:cNvSpPr>
            <a:spLocks noGrp="1" noRot="1" noChangeAspect="1" noChangeArrowheads="1"/>
          </p:cNvSpPr>
          <p:nvPr>
            <p:ph type="sldImg"/>
          </p:nvPr>
        </p:nvSpPr>
        <p:spPr>
          <a:solidFill>
            <a:srgbClr val="FFFFFF"/>
          </a:solidFill>
          <a:ln/>
        </p:spPr>
      </p:sp>
      <p:sp>
        <p:nvSpPr>
          <p:cNvPr id="10106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Each of us must explain why the body of Jesus was missing on the third day.</a:t>
            </a:r>
          </a:p>
          <a:p>
            <a:pPr eaLnBrk="1" hangingPunct="1"/>
            <a:r>
              <a:rPr lang="en-US">
                <a:ea typeface="ＭＳ Ｐゴシック" charset="0"/>
                <a:cs typeface="ＭＳ Ｐゴシック" charset="0"/>
              </a:rPr>
              <a:t>To say he never died is preposterous as the Romans were expert executioners.</a:t>
            </a:r>
          </a:p>
          <a:p>
            <a:pPr eaLnBrk="1" hangingPunct="1"/>
            <a:r>
              <a:rPr lang="en-US">
                <a:ea typeface="ＭＳ Ｐゴシック" charset="0"/>
                <a:cs typeface="ＭＳ Ｐゴシック" charset="0"/>
              </a:rPr>
              <a:t>The theory that the cool tomb refreshed Christ enough to overcome his crucifixion and move the 1.5 ton stone is also ridiculous.</a:t>
            </a:r>
          </a:p>
          <a:p>
            <a:pPr eaLnBrk="1" hangingPunct="1"/>
            <a:r>
              <a:rPr lang="en-US">
                <a:ea typeface="ＭＳ Ｐゴシック" charset="0"/>
                <a:cs typeface="ＭＳ Ｐゴシック" charset="0"/>
              </a:rPr>
              <a:t>The disciples were the ones LEAST expecting a resurrection, so they are not potential candidates.</a:t>
            </a: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1899FAD-1632-6041-B168-B7481816EEB4}" type="slidenum">
              <a:rPr lang="en-US" sz="1200">
                <a:latin typeface="26" charset="0"/>
              </a:rPr>
              <a:pPr/>
              <a:t>256</a:t>
            </a:fld>
            <a:endParaRPr lang="en-US" sz="1200">
              <a:latin typeface="26" charset="0"/>
            </a:endParaRPr>
          </a:p>
        </p:txBody>
      </p:sp>
      <p:sp>
        <p:nvSpPr>
          <p:cNvPr id="1012738" name="Rectangle 2"/>
          <p:cNvSpPr>
            <a:spLocks noGrp="1" noRot="1" noChangeAspect="1" noChangeArrowheads="1"/>
          </p:cNvSpPr>
          <p:nvPr>
            <p:ph type="sldImg"/>
          </p:nvPr>
        </p:nvSpPr>
        <p:spPr>
          <a:solidFill>
            <a:srgbClr val="FFFFFF"/>
          </a:solidFill>
          <a:ln/>
        </p:spPr>
      </p:sp>
      <p:sp>
        <p:nvSpPr>
          <p:cNvPr id="101273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ea typeface="ＭＳ Ｐゴシック" charset="0"/>
              <a:cs typeface="ＭＳ Ｐゴシック" charset="0"/>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4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58FB661-B0D5-DC4B-8151-267473F6448B}" type="slidenum">
              <a:rPr lang="en-US" sz="1200">
                <a:latin typeface="26" charset="0"/>
              </a:rPr>
              <a:pPr/>
              <a:t>257</a:t>
            </a:fld>
            <a:endParaRPr lang="en-US" sz="1200">
              <a:latin typeface="26" charset="0"/>
            </a:endParaRPr>
          </a:p>
        </p:txBody>
      </p:sp>
      <p:sp>
        <p:nvSpPr>
          <p:cNvPr id="1014786" name="Rectangle 2"/>
          <p:cNvSpPr>
            <a:spLocks noGrp="1" noRot="1" noChangeAspect="1" noChangeArrowheads="1"/>
          </p:cNvSpPr>
          <p:nvPr>
            <p:ph type="sldImg"/>
          </p:nvPr>
        </p:nvSpPr>
        <p:spPr>
          <a:solidFill>
            <a:srgbClr val="FFFFFF"/>
          </a:solidFill>
          <a:ln/>
        </p:spPr>
      </p:sp>
      <p:sp>
        <p:nvSpPr>
          <p:cNvPr id="1014787"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Nothing short of a genuine miracle would have convinced all eleven disciples to preach his resurrection for a lifetime and then die as martyrs.</a:t>
            </a: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6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EA7A27E-F19C-5541-AD5D-B25DD7975957}" type="slidenum">
              <a:rPr lang="en-US" sz="1200">
                <a:latin typeface="26" charset="0"/>
              </a:rPr>
              <a:pPr/>
              <a:t>258</a:t>
            </a:fld>
            <a:endParaRPr lang="en-US" sz="1200">
              <a:latin typeface="26" charset="0"/>
            </a:endParaRPr>
          </a:p>
        </p:txBody>
      </p:sp>
      <p:sp>
        <p:nvSpPr>
          <p:cNvPr id="1016834" name="Rectangle 2"/>
          <p:cNvSpPr>
            <a:spLocks noGrp="1" noRot="1" noChangeAspect="1" noChangeArrowheads="1"/>
          </p:cNvSpPr>
          <p:nvPr>
            <p:ph type="sldImg"/>
          </p:nvPr>
        </p:nvSpPr>
        <p:spPr>
          <a:solidFill>
            <a:srgbClr val="FFFFFF"/>
          </a:solidFill>
          <a:ln/>
        </p:spPr>
      </p:sp>
      <p:sp>
        <p:nvSpPr>
          <p:cNvPr id="10168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The resurrection of Christ is the KEY sign that Christ was indeed who the Bible claims--God himself who took a human body to tell us of his love.  And the benefit to us for believing this is no secret…</a:t>
            </a:r>
          </a:p>
        </p:txBody>
      </p:sp>
    </p:spTree>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8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40F0B4A-6063-6843-A9D8-B199529810D4}" type="slidenum">
              <a:rPr lang="en-US" sz="1200">
                <a:latin typeface="26" charset="0"/>
              </a:rPr>
              <a:pPr/>
              <a:t>259</a:t>
            </a:fld>
            <a:endParaRPr lang="en-US" sz="1200">
              <a:latin typeface="26" charset="0"/>
            </a:endParaRPr>
          </a:p>
        </p:txBody>
      </p:sp>
      <p:sp>
        <p:nvSpPr>
          <p:cNvPr id="1018882" name="Rectangle 2"/>
          <p:cNvSpPr>
            <a:spLocks noGrp="1" noRot="1" noChangeAspect="1" noChangeArrowheads="1"/>
          </p:cNvSpPr>
          <p:nvPr>
            <p:ph type="sldImg"/>
          </p:nvPr>
        </p:nvSpPr>
        <p:spPr>
          <a:solidFill>
            <a:srgbClr val="FFFFFF"/>
          </a:solidFill>
          <a:ln/>
        </p:spPr>
      </p:sp>
      <p:sp>
        <p:nvSpPr>
          <p:cNvPr id="10188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This may look like a cryptic message but it</a:t>
            </a:r>
            <a:r>
              <a:rPr lang="fr-FR" altLang="ja-JP" dirty="0">
                <a:ea typeface="ＭＳ Ｐゴシック" charset="0"/>
                <a:cs typeface="ＭＳ Ｐゴシック" charset="0"/>
              </a:rPr>
              <a:t>'</a:t>
            </a:r>
            <a:r>
              <a:rPr lang="en-US" altLang="ja-JP" dirty="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fr-FR" altLang="ja-JP" dirty="0">
                <a:ea typeface="ＭＳ Ｐゴシック" charset="0"/>
                <a:cs typeface="ＭＳ Ｐゴシック" charset="0"/>
              </a:rPr>
              <a:t>'</a:t>
            </a:r>
            <a:r>
              <a:rPr lang="en-US" altLang="ja-JP" dirty="0">
                <a:ea typeface="ＭＳ Ｐゴシック" charset="0"/>
                <a:cs typeface="ＭＳ Ｐゴシック" charset="0"/>
              </a:rPr>
              <a:t>s the Divine Code!</a:t>
            </a:r>
            <a:endParaRPr lang="en-US" dirty="0">
              <a:ea typeface="ＭＳ Ｐゴシック" charset="0"/>
              <a:cs typeface="ＭＳ Ｐゴシック" charset="0"/>
            </a:endParaRPr>
          </a:p>
        </p:txBody>
      </p:sp>
    </p:spTree>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F30A0-74F5-A1F4-1803-3B1E2F490BBD}"/>
            </a:ext>
          </a:extLst>
        </p:cNvPr>
        <p:cNvGrpSpPr/>
        <p:nvPr/>
      </p:nvGrpSpPr>
      <p:grpSpPr>
        <a:xfrm>
          <a:off x="0" y="0"/>
          <a:ext cx="0" cy="0"/>
          <a:chOff x="0" y="0"/>
          <a:chExt cx="0" cy="0"/>
        </a:xfrm>
      </p:grpSpPr>
      <p:sp>
        <p:nvSpPr>
          <p:cNvPr id="1018881" name="Rectangle 7">
            <a:extLst>
              <a:ext uri="{FF2B5EF4-FFF2-40B4-BE49-F238E27FC236}">
                <a16:creationId xmlns:a16="http://schemas.microsoft.com/office/drawing/2014/main" id="{12C97315-0E4D-F554-BB3D-853E75DF0D4A}"/>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40F0B4A-6063-6843-A9D8-B199529810D4}" type="slidenum">
              <a:rPr lang="en-US" sz="1200">
                <a:latin typeface="26" charset="0"/>
              </a:rPr>
              <a:pPr/>
              <a:t>260</a:t>
            </a:fld>
            <a:endParaRPr lang="en-US" sz="1200">
              <a:latin typeface="26" charset="0"/>
            </a:endParaRPr>
          </a:p>
        </p:txBody>
      </p:sp>
      <p:sp>
        <p:nvSpPr>
          <p:cNvPr id="1018882" name="Rectangle 2">
            <a:extLst>
              <a:ext uri="{FF2B5EF4-FFF2-40B4-BE49-F238E27FC236}">
                <a16:creationId xmlns:a16="http://schemas.microsoft.com/office/drawing/2014/main" id="{075B5830-A5BA-665A-3161-D65E76797BA8}"/>
              </a:ext>
            </a:extLst>
          </p:cNvPr>
          <p:cNvSpPr>
            <a:spLocks noGrp="1" noRot="1" noChangeAspect="1" noChangeArrowheads="1"/>
          </p:cNvSpPr>
          <p:nvPr>
            <p:ph type="sldImg"/>
          </p:nvPr>
        </p:nvSpPr>
        <p:spPr>
          <a:solidFill>
            <a:srgbClr val="FFFFFF"/>
          </a:solidFill>
          <a:ln/>
        </p:spPr>
      </p:sp>
      <p:sp>
        <p:nvSpPr>
          <p:cNvPr id="1018883" name="Rectangle 3">
            <a:extLst>
              <a:ext uri="{FF2B5EF4-FFF2-40B4-BE49-F238E27FC236}">
                <a16:creationId xmlns:a16="http://schemas.microsoft.com/office/drawing/2014/main" id="{87E6743A-1986-061B-8366-2F75F05169DC}"/>
              </a:ext>
            </a:extLst>
          </p:cNvPr>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This may look like a cryptic message but it</a:t>
            </a:r>
            <a:r>
              <a:rPr lang="fr-FR" altLang="ja-JP" dirty="0">
                <a:ea typeface="ＭＳ Ｐゴシック" charset="0"/>
                <a:cs typeface="ＭＳ Ｐゴシック" charset="0"/>
              </a:rPr>
              <a:t>'</a:t>
            </a:r>
            <a:r>
              <a:rPr lang="en-US" altLang="ja-JP" dirty="0">
                <a:ea typeface="ＭＳ Ｐゴシック" charset="0"/>
                <a:cs typeface="ＭＳ Ｐゴシック" charset="0"/>
              </a:rPr>
              <a:t>s actually the best known verse in the Bible.  It tells us that God gives us life with him forever when we simply place our trust in Jesus Christ.  This is no da Vinci Code.  It</a:t>
            </a:r>
            <a:r>
              <a:rPr lang="fr-FR" altLang="ja-JP" dirty="0">
                <a:ea typeface="ＭＳ Ｐゴシック" charset="0"/>
                <a:cs typeface="ＭＳ Ｐゴシック" charset="0"/>
              </a:rPr>
              <a:t>'</a:t>
            </a:r>
            <a:r>
              <a:rPr lang="en-US" altLang="ja-JP" dirty="0">
                <a:ea typeface="ＭＳ Ｐゴシック" charset="0"/>
                <a:cs typeface="ＭＳ Ｐゴシック" charset="0"/>
              </a:rPr>
              <a:t>s the Divine Code!</a:t>
            </a:r>
            <a:endParaRPr lang="en-US" dirty="0">
              <a:ea typeface="ＭＳ Ｐゴシック" charset="0"/>
              <a:cs typeface="ＭＳ Ｐゴシック" charset="0"/>
            </a:endParaRPr>
          </a:p>
        </p:txBody>
      </p:sp>
    </p:spTree>
    <p:extLst>
      <p:ext uri="{BB962C8B-B14F-4D97-AF65-F5344CB8AC3E}">
        <p14:creationId xmlns:p14="http://schemas.microsoft.com/office/powerpoint/2010/main" val="1325457512"/>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0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7372D3B-9E0E-0D46-806C-8946A57F7216}" type="slidenum">
              <a:rPr lang="en-US" sz="1200">
                <a:latin typeface="26" charset="0"/>
              </a:rPr>
              <a:pPr/>
              <a:t>261</a:t>
            </a:fld>
            <a:endParaRPr lang="en-US" sz="1200">
              <a:latin typeface="26" charset="0"/>
            </a:endParaRPr>
          </a:p>
        </p:txBody>
      </p:sp>
      <p:sp>
        <p:nvSpPr>
          <p:cNvPr id="1020930" name="Rectangle 2"/>
          <p:cNvSpPr>
            <a:spLocks noGrp="1" noRot="1" noChangeAspect="1" noChangeArrowheads="1"/>
          </p:cNvSpPr>
          <p:nvPr>
            <p:ph type="sldImg"/>
          </p:nvPr>
        </p:nvSpPr>
        <p:spPr>
          <a:solidFill>
            <a:srgbClr val="FFFFFF"/>
          </a:solidFill>
          <a:ln/>
        </p:spPr>
      </p:sp>
      <p:sp>
        <p:nvSpPr>
          <p:cNvPr id="10209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In his nearly 600 page paperback that supposedly tells us the </a:t>
            </a:r>
            <a:r>
              <a:rPr lang="en-US" altLang="ja-JP" dirty="0">
                <a:ea typeface="ＭＳ Ｐゴシック" charset="0"/>
                <a:cs typeface="ＭＳ Ｐゴシック" charset="0"/>
              </a:rPr>
              <a:t>"truth" of Christianity, Brown NEVER EVEN ONCE mentions the resurrection of Christ.  This is the CHIEF teaching of Christianity--that Christ proved his claims by coming back from the dead.</a:t>
            </a:r>
            <a:endParaRPr lang="en-US" dirty="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3" name="Rectangle 2"/>
          <p:cNvSpPr>
            <a:spLocks noGrp="1" noRot="1" noChangeAspect="1"/>
          </p:cNvSpPr>
          <p:nvPr>
            <p:ph type="sldImg"/>
          </p:nvPr>
        </p:nvSpPr>
        <p:spPr>
          <a:ln/>
        </p:spPr>
      </p:sp>
      <p:sp>
        <p:nvSpPr>
          <p:cNvPr id="581634" name="Rectangle 3"/>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r>
              <a:rPr lang="en-US" dirty="0">
                <a:ea typeface="ＭＳ Ｐゴシック" charset="0"/>
                <a:cs typeface="ＭＳ Ｐゴシック" charset="0"/>
              </a:rPr>
              <a:t>1. Draw a circle with a radius from the edge to the center.</a:t>
            </a:r>
          </a:p>
          <a:p>
            <a:r>
              <a:rPr lang="en-US" dirty="0">
                <a:ea typeface="ＭＳ Ｐゴシック" charset="0"/>
                <a:cs typeface="ＭＳ Ｐゴシック" charset="0"/>
              </a:rPr>
              <a:t>2. Say, "This circle represents all the knowledge of the universe, known and unknown."</a:t>
            </a:r>
            <a:endParaRPr lang="en-US" altLang="ja-JP" dirty="0">
              <a:ea typeface="ＭＳ Ｐゴシック" charset="0"/>
              <a:cs typeface="ＭＳ Ｐゴシック" charset="0"/>
            </a:endParaRPr>
          </a:p>
          <a:p>
            <a:r>
              <a:rPr lang="en-US" dirty="0">
                <a:ea typeface="ＭＳ Ｐゴシック" charset="0"/>
                <a:cs typeface="ＭＳ Ｐゴシック" charset="0"/>
              </a:rPr>
              <a:t>3. Hand the pen to the atheist and say, "Please draw a </a:t>
            </a:r>
            <a:r>
              <a:rPr lang="en-US" i="1" dirty="0">
                <a:ea typeface="ＭＳ Ｐゴシック" charset="0"/>
                <a:cs typeface="ＭＳ Ｐゴシック" charset="0"/>
              </a:rPr>
              <a:t>second line</a:t>
            </a:r>
            <a:r>
              <a:rPr lang="en-US" dirty="0">
                <a:ea typeface="ＭＳ Ｐゴシック" charset="0"/>
                <a:cs typeface="ＭＳ Ｐゴシック" charset="0"/>
              </a:rPr>
              <a:t> from the center to show what piece of the pie represents </a:t>
            </a:r>
            <a:r>
              <a:rPr lang="en-US" i="1" dirty="0">
                <a:ea typeface="ＭＳ Ｐゴシック" charset="0"/>
                <a:cs typeface="ＭＳ Ｐゴシック" charset="0"/>
              </a:rPr>
              <a:t>your own knowledge</a:t>
            </a:r>
            <a:r>
              <a:rPr lang="en-US" dirty="0">
                <a:ea typeface="ＭＳ Ｐゴシック" charset="0"/>
                <a:cs typeface="ＭＳ Ｐゴシック" charset="0"/>
              </a:rPr>
              <a:t> of all that can be known."</a:t>
            </a:r>
            <a:endParaRPr lang="en-US" altLang="ja-JP" dirty="0">
              <a:ea typeface="ＭＳ Ｐゴシック" charset="0"/>
              <a:cs typeface="ＭＳ Ｐゴシック" charset="0"/>
            </a:endParaRPr>
          </a:p>
          <a:p>
            <a:r>
              <a:rPr lang="en-US" dirty="0">
                <a:ea typeface="ＭＳ Ｐゴシック" charset="0"/>
                <a:cs typeface="ＭＳ Ｐゴシック" charset="0"/>
              </a:rPr>
              <a:t>4. Humble atheists will draw a sliver to show they know about 1%.  Arrogant atheists will claim to know up to half of all knowledge.  I have never seen anyone draw more than half.</a:t>
            </a:r>
          </a:p>
          <a:p>
            <a:r>
              <a:rPr lang="en-US" dirty="0">
                <a:ea typeface="ＭＳ Ｐゴシック" charset="0"/>
                <a:cs typeface="ＭＳ Ｐゴシック" charset="0"/>
              </a:rPr>
              <a:t>5. Say, "Since you know only _____% of the world</a:t>
            </a:r>
            <a:r>
              <a:rPr lang="fr-FR" dirty="0">
                <a:ea typeface="ＭＳ Ｐゴシック" charset="0"/>
                <a:cs typeface="ＭＳ Ｐゴシック" charset="0"/>
              </a:rPr>
              <a:t>'</a:t>
            </a:r>
            <a:r>
              <a:rPr lang="en-US" dirty="0">
                <a:ea typeface="ＭＳ Ｐゴシック" charset="0"/>
                <a:cs typeface="ＭＳ Ｐゴシック" charset="0"/>
              </a:rPr>
              <a:t>s knowledge, would you not agree that God can exist in the majority of the pie that you do not know about?"</a:t>
            </a:r>
            <a:endParaRPr lang="en-US" altLang="ja-JP" dirty="0">
              <a:ea typeface="ＭＳ Ｐゴシック" charset="0"/>
              <a:cs typeface="ＭＳ Ｐゴシック" charset="0"/>
            </a:endParaRPr>
          </a:p>
          <a:p>
            <a:r>
              <a:rPr lang="en-US" dirty="0">
                <a:ea typeface="ＭＳ Ｐゴシック" charset="0"/>
                <a:cs typeface="ＭＳ Ｐゴシック" charset="0"/>
              </a:rPr>
              <a:t>6. Whether you friend admits it or not, by claiming that he does not know everything, he has just switched from an atheist to an agnostic.  God can exist outside of his knowledge.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2B1F18B-7C4B-6447-91C4-B14CAEA225E9}" type="slidenum">
              <a:rPr lang="en-GB" sz="1200">
                <a:solidFill>
                  <a:srgbClr val="FFFFFF"/>
                </a:solidFill>
                <a:latin typeface="Comic Sans MS" charset="0"/>
              </a:rPr>
              <a:pPr/>
              <a:t>262</a:t>
            </a:fld>
            <a:endParaRPr lang="en-GB" sz="1200">
              <a:solidFill>
                <a:srgbClr val="FFFFFF"/>
              </a:solidFill>
              <a:latin typeface="Comic Sans MS" charset="0"/>
            </a:endParaRPr>
          </a:p>
        </p:txBody>
      </p:sp>
      <p:sp>
        <p:nvSpPr>
          <p:cNvPr id="102297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The more significant question was posed by one church sign: "What is God </a:t>
            </a:r>
            <a:r>
              <a:rPr lang="en-US" dirty="0" err="1">
                <a:latin typeface="+mn-lt"/>
                <a:ea typeface="+mn-ea"/>
                <a:cs typeface="+mn-cs"/>
              </a:rPr>
              <a:t>doesn</a:t>
            </a:r>
            <a:r>
              <a:rPr lang="fr-FR" dirty="0">
                <a:latin typeface="+mn-lt"/>
                <a:ea typeface="+mn-ea"/>
                <a:cs typeface="+mn-cs"/>
              </a:rPr>
              <a:t>'</a:t>
            </a:r>
            <a:r>
              <a:rPr lang="en-US" dirty="0">
                <a:latin typeface="+mn-lt"/>
                <a:ea typeface="+mn-ea"/>
                <a:cs typeface="+mn-cs"/>
              </a:rPr>
              <a:t>t believe in atheists?"</a:t>
            </a:r>
            <a:r>
              <a:rPr lang="en-SG" dirty="0"/>
              <a:t> </a:t>
            </a:r>
            <a:endParaRPr lang="en-US" dirty="0"/>
          </a:p>
        </p:txBody>
      </p:sp>
    </p:spTree>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025"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One poet wrote… </a:t>
            </a:r>
            <a:endParaRPr lang="en-US" dirty="0"/>
          </a:p>
        </p:txBody>
      </p:sp>
      <p:sp>
        <p:nvSpPr>
          <p:cNvPr id="1025027"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9FF29D1-AAE6-504B-A8F2-A79CF7629989}" type="slidenum">
              <a:rPr lang="en-US" sz="1200">
                <a:solidFill>
                  <a:srgbClr val="000000"/>
                </a:solidFill>
                <a:latin typeface="Calibri" charset="0"/>
              </a:rPr>
              <a:pPr/>
              <a:t>263</a:t>
            </a:fld>
            <a:endParaRPr lang="en-US" sz="1200">
              <a:solidFill>
                <a:srgbClr val="000000"/>
              </a:solidFill>
              <a:latin typeface="Calibri" charset="0"/>
            </a:endParaRPr>
          </a:p>
        </p:txBody>
      </p:sp>
    </p:spTree>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073" name="Slide Image Placeholder 1"/>
          <p:cNvSpPr>
            <a:spLocks noGrp="1" noRot="1" noChangeAspec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ea typeface="+mn-ea"/>
                <a:cs typeface="+mn-cs"/>
              </a:rPr>
              <a:t>More than that, we need a risen Savior to change our lives</a:t>
            </a:r>
            <a:r>
              <a:rPr lang="en-SG" dirty="0">
                <a:latin typeface="+mn-lt"/>
                <a:ea typeface="+mn-ea"/>
                <a:cs typeface="+mn-cs"/>
              </a:rPr>
              <a:t>.</a:t>
            </a:r>
            <a:endParaRPr lang="en-US" dirty="0"/>
          </a:p>
        </p:txBody>
      </p:sp>
      <p:sp>
        <p:nvSpPr>
          <p:cNvPr id="1027075"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160189C-5988-E144-AC83-DFC2733CD2B4}" type="slidenum">
              <a:rPr lang="en-US" sz="1200">
                <a:solidFill>
                  <a:srgbClr val="000000"/>
                </a:solidFill>
                <a:latin typeface="Calibri" charset="0"/>
              </a:rPr>
              <a:pPr/>
              <a:t>264</a:t>
            </a:fld>
            <a:endParaRPr lang="en-US" sz="1200">
              <a:solidFill>
                <a:srgbClr val="000000"/>
              </a:solidFill>
              <a:latin typeface="Calibri" charset="0"/>
            </a:endParaRPr>
          </a:p>
        </p:txBody>
      </p:sp>
    </p:spTree>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9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57E63A0-9991-6640-A25B-0CFC30991DFA}" type="slidenum">
              <a:rPr lang="en-GB" sz="1200">
                <a:solidFill>
                  <a:srgbClr val="FFFFFF"/>
                </a:solidFill>
                <a:latin typeface="Comic Sans MS" charset="0"/>
              </a:rPr>
              <a:pPr/>
              <a:t>265</a:t>
            </a:fld>
            <a:endParaRPr lang="en-GB" sz="1200">
              <a:solidFill>
                <a:srgbClr val="FFFFFF"/>
              </a:solidFill>
              <a:latin typeface="Comic Sans MS" charset="0"/>
            </a:endParaRPr>
          </a:p>
        </p:txBody>
      </p:sp>
      <p:sp>
        <p:nvSpPr>
          <p:cNvPr id="1029122" name="Rectangle 1026"/>
          <p:cNvSpPr>
            <a:spLocks noGrp="1" noRot="1" noChangeAspect="1" noChangeArrowheads="1"/>
          </p:cNvSpPr>
          <p:nvPr>
            <p:ph type="sldImg"/>
          </p:nvPr>
        </p:nvSpPr>
        <p:spPr>
          <a:solidFill>
            <a:srgbClr val="FFFFFF"/>
          </a:solidFill>
          <a:ln/>
        </p:spPr>
      </p:sp>
      <p:sp>
        <p:nvSpPr>
          <p:cNvPr id="1029123" name="Rectangle 1027"/>
          <p:cNvSpPr>
            <a:spLocks noGrp="1" noChangeArrowheads="1"/>
          </p:cNvSpPr>
          <p:nvPr>
            <p:ph type="body" idx="1"/>
          </p:nvPr>
        </p:nvSpPr>
        <p:spPr>
          <a:solidFill>
            <a:srgbClr val="FFFFFF"/>
          </a:solidFill>
          <a:ln>
            <a:solidFill>
              <a:srgbClr val="000000"/>
            </a:solidFill>
          </a:ln>
        </p:spPr>
        <p:txBody>
          <a:bodyPr/>
          <a:lstStyle/>
          <a:p>
            <a:r>
              <a:rPr lang="en-US">
                <a:ea typeface="ＭＳ Ｐゴシック" charset="0"/>
                <a:cs typeface="ＭＳ Ｐゴシック" charset="0"/>
              </a:rPr>
              <a:t>Whatever you trust has to be reliable!</a:t>
            </a:r>
          </a:p>
          <a:p>
            <a:r>
              <a:rPr lang="en-US">
                <a:ea typeface="ＭＳ Ｐゴシック" charset="0"/>
                <a:cs typeface="ＭＳ Ｐゴシック" charset="0"/>
              </a:rPr>
              <a:t>Trust Christ to save you from your sin.</a:t>
            </a:r>
          </a:p>
          <a:p>
            <a:endParaRPr lang="en-US">
              <a:ea typeface="ＭＳ Ｐゴシック" charset="0"/>
              <a:cs typeface="ＭＳ Ｐゴシック" charset="0"/>
            </a:endParaRPr>
          </a:p>
        </p:txBody>
      </p:sp>
    </p:spTree>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1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75A686C-69B8-094F-90F8-D59CF5D48E00}" type="slidenum">
              <a:rPr lang="en-US" sz="1200">
                <a:latin typeface="26" charset="0"/>
              </a:rPr>
              <a:pPr/>
              <a:t>266</a:t>
            </a:fld>
            <a:endParaRPr lang="en-US" sz="1200">
              <a:latin typeface="26" charset="0"/>
            </a:endParaRPr>
          </a:p>
        </p:txBody>
      </p:sp>
      <p:sp>
        <p:nvSpPr>
          <p:cNvPr id="1031170" name="Rectangle 2"/>
          <p:cNvSpPr>
            <a:spLocks noGrp="1" noRot="1" noChangeAspect="1" noChangeArrowheads="1"/>
          </p:cNvSpPr>
          <p:nvPr>
            <p:ph type="sldImg"/>
          </p:nvPr>
        </p:nvSpPr>
        <p:spPr>
          <a:solidFill>
            <a:srgbClr val="FFFFFF"/>
          </a:solidFill>
          <a:ln/>
        </p:spPr>
      </p:sp>
      <p:sp>
        <p:nvSpPr>
          <p:cNvPr id="103117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This means Jesus is alive today.  This also means you can know him personally.  It</a:t>
            </a:r>
            <a:r>
              <a:rPr lang="fr-FR" altLang="ja-JP" dirty="0">
                <a:ea typeface="ＭＳ Ｐゴシック" charset="0"/>
                <a:cs typeface="ＭＳ Ｐゴシック" charset="0"/>
              </a:rPr>
              <a:t>'</a:t>
            </a:r>
            <a:r>
              <a:rPr lang="en-US" altLang="ja-JP" dirty="0">
                <a:ea typeface="ＭＳ Ｐゴシック" charset="0"/>
                <a:cs typeface="ＭＳ Ｐゴシック" charset="0"/>
              </a:rPr>
              <a:t>s as simple as A-B-C.  Let</a:t>
            </a:r>
            <a:r>
              <a:rPr lang="fr-FR" altLang="ja-JP" dirty="0">
                <a:ea typeface="ＭＳ Ｐゴシック" charset="0"/>
                <a:cs typeface="ＭＳ Ｐゴシック" charset="0"/>
              </a:rPr>
              <a:t>'</a:t>
            </a:r>
            <a:r>
              <a:rPr lang="en-US" altLang="ja-JP" dirty="0">
                <a:ea typeface="ＭＳ Ｐゴシック" charset="0"/>
                <a:cs typeface="ＭＳ Ｐゴシック" charset="0"/>
              </a:rPr>
              <a:t>s bow our heads and if you wish to come into this new relationship with Christ, please pray to him now, acknowledging these three things to him.</a:t>
            </a:r>
            <a:endParaRPr lang="en-US" dirty="0">
              <a:ea typeface="ＭＳ Ｐゴシック" charset="0"/>
              <a:cs typeface="ＭＳ Ｐゴシック" charset="0"/>
            </a:endParaRPr>
          </a:p>
        </p:txBody>
      </p:sp>
    </p:spTree>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3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4235F99-8B4A-CA41-8CCF-D6954722BCD4}" type="slidenum">
              <a:rPr lang="en-US" sz="1200">
                <a:latin typeface="26" charset="0"/>
              </a:rPr>
              <a:pPr/>
              <a:t>267</a:t>
            </a:fld>
            <a:endParaRPr lang="en-US" sz="1200">
              <a:latin typeface="26" charset="0"/>
            </a:endParaRPr>
          </a:p>
        </p:txBody>
      </p:sp>
      <p:sp>
        <p:nvSpPr>
          <p:cNvPr id="1033218" name="Rectangle 2"/>
          <p:cNvSpPr>
            <a:spLocks noGrp="1" noRot="1" noChangeAspect="1" noChangeArrowheads="1"/>
          </p:cNvSpPr>
          <p:nvPr>
            <p:ph type="sldImg"/>
          </p:nvPr>
        </p:nvSpPr>
        <p:spPr>
          <a:solidFill>
            <a:srgbClr val="FFFFFF"/>
          </a:solidFill>
          <a:ln/>
        </p:spPr>
      </p:sp>
      <p:sp>
        <p:nvSpPr>
          <p:cNvPr id="103321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Let</a:t>
            </a:r>
            <a:r>
              <a:rPr lang="fr-FR" altLang="ja-JP" dirty="0">
                <a:ea typeface="ＭＳ Ｐゴシック" charset="0"/>
                <a:cs typeface="ＭＳ Ｐゴシック" charset="0"/>
              </a:rPr>
              <a:t>'</a:t>
            </a:r>
            <a:r>
              <a:rPr lang="en-US" altLang="ja-JP" dirty="0">
                <a:ea typeface="ＭＳ Ｐゴシック" charset="0"/>
                <a:cs typeface="ＭＳ Ｐゴシック" charset="0"/>
              </a:rPr>
              <a:t>s take a few moments to answer any remaining questions…</a:t>
            </a:r>
            <a:endParaRPr lang="en-US" dirty="0">
              <a:ea typeface="ＭＳ Ｐゴシック" charset="0"/>
              <a:cs typeface="ＭＳ Ｐゴシック" charset="0"/>
            </a:endParaRPr>
          </a:p>
        </p:txBody>
      </p:sp>
    </p:spTree>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268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Future (</a:t>
            </a:r>
            <a:r>
              <a:rPr lang="en-US" dirty="0" err="1">
                <a:latin typeface="Arial" charset="0"/>
                <a:ea typeface="ＭＳ Ｐゴシック" charset="0"/>
                <a:cs typeface="ＭＳ Ｐゴシック" charset="0"/>
              </a:rPr>
              <a:t>fu</a:t>
            </a:r>
            <a:r>
              <a:rPr lang="en-US" dirty="0">
                <a:latin typeface="Arial" charset="0"/>
                <a:ea typeface="ＭＳ Ｐゴシック" charset="0"/>
                <a:cs typeface="ＭＳ Ｐゴシック" charset="0"/>
              </a:rPr>
              <a:t>)</a:t>
            </a:r>
          </a:p>
          <a:p>
            <a:pPr eaLnBrk="1" hangingPunct="1"/>
            <a:r>
              <a:rPr lang="en-US" dirty="0">
                <a:latin typeface="Arial" charset="0"/>
                <a:ea typeface="ＭＳ Ｐゴシック" charset="0"/>
                <a:cs typeface="ＭＳ Ｐゴシック" charset="0"/>
              </a:rPr>
              <a:t>Eschatology</a:t>
            </a:r>
          </a:p>
        </p:txBody>
      </p:sp>
    </p:spTree>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7313" name="Rectangle 7"/>
          <p:cNvSpPr txBox="1">
            <a:spLocks noGrp="1" noChangeArrowheads="1"/>
          </p:cNvSpPr>
          <p:nvPr/>
        </p:nvSpPr>
        <p:spPr bwMode="auto">
          <a:xfrm>
            <a:off x="3890963" y="8707438"/>
            <a:ext cx="2992437" cy="450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9950" tIns="44975" rIns="89950" bIns="44975" anchor="b"/>
          <a:lstStyle>
            <a:lvl1pPr defTabSz="900113">
              <a:defRPr sz="2400">
                <a:solidFill>
                  <a:schemeClr val="tx1"/>
                </a:solidFill>
                <a:latin typeface="BONES" charset="0"/>
                <a:ea typeface="ＭＳ Ｐゴシック" charset="0"/>
                <a:cs typeface="ＭＳ Ｐゴシック" charset="0"/>
              </a:defRPr>
            </a:lvl1pPr>
            <a:lvl2pPr marL="742950" indent="-285750" defTabSz="900113">
              <a:defRPr sz="2400">
                <a:solidFill>
                  <a:schemeClr val="tx1"/>
                </a:solidFill>
                <a:latin typeface="BONES" charset="0"/>
                <a:ea typeface="ＭＳ Ｐゴシック" charset="0"/>
              </a:defRPr>
            </a:lvl2pPr>
            <a:lvl3pPr marL="1143000" indent="-228600" defTabSz="900113">
              <a:defRPr sz="2400">
                <a:solidFill>
                  <a:schemeClr val="tx1"/>
                </a:solidFill>
                <a:latin typeface="BONES" charset="0"/>
                <a:ea typeface="ＭＳ Ｐゴシック" charset="0"/>
              </a:defRPr>
            </a:lvl3pPr>
            <a:lvl4pPr marL="1600200" indent="-228600" defTabSz="900113">
              <a:defRPr sz="2400">
                <a:solidFill>
                  <a:schemeClr val="tx1"/>
                </a:solidFill>
                <a:latin typeface="BONES" charset="0"/>
                <a:ea typeface="ＭＳ Ｐゴシック" charset="0"/>
              </a:defRPr>
            </a:lvl4pPr>
            <a:lvl5pPr marL="2057400" indent="-228600" defTabSz="900113">
              <a:defRPr sz="2400">
                <a:solidFill>
                  <a:schemeClr val="tx1"/>
                </a:solidFill>
                <a:latin typeface="BONES" charset="0"/>
                <a:ea typeface="ＭＳ Ｐゴシック" charset="0"/>
              </a:defRPr>
            </a:lvl5pPr>
            <a:lvl6pPr marL="2514600" indent="-228600" defTabSz="900113" eaLnBrk="0" fontAlgn="base" hangingPunct="0">
              <a:spcBef>
                <a:spcPct val="0"/>
              </a:spcBef>
              <a:spcAft>
                <a:spcPct val="0"/>
              </a:spcAft>
              <a:defRPr sz="2400">
                <a:solidFill>
                  <a:schemeClr val="tx1"/>
                </a:solidFill>
                <a:latin typeface="BONES" charset="0"/>
                <a:ea typeface="ＭＳ Ｐゴシック" charset="0"/>
              </a:defRPr>
            </a:lvl6pPr>
            <a:lvl7pPr marL="2971800" indent="-228600" defTabSz="900113" eaLnBrk="0" fontAlgn="base" hangingPunct="0">
              <a:spcBef>
                <a:spcPct val="0"/>
              </a:spcBef>
              <a:spcAft>
                <a:spcPct val="0"/>
              </a:spcAft>
              <a:defRPr sz="2400">
                <a:solidFill>
                  <a:schemeClr val="tx1"/>
                </a:solidFill>
                <a:latin typeface="BONES" charset="0"/>
                <a:ea typeface="ＭＳ Ｐゴシック" charset="0"/>
              </a:defRPr>
            </a:lvl7pPr>
            <a:lvl8pPr marL="3429000" indent="-228600" defTabSz="900113" eaLnBrk="0" fontAlgn="base" hangingPunct="0">
              <a:spcBef>
                <a:spcPct val="0"/>
              </a:spcBef>
              <a:spcAft>
                <a:spcPct val="0"/>
              </a:spcAft>
              <a:defRPr sz="2400">
                <a:solidFill>
                  <a:schemeClr val="tx1"/>
                </a:solidFill>
                <a:latin typeface="BONES" charset="0"/>
                <a:ea typeface="ＭＳ Ｐゴシック" charset="0"/>
              </a:defRPr>
            </a:lvl8pPr>
            <a:lvl9pPr marL="3886200" indent="-228600" defTabSz="900113" eaLnBrk="0" fontAlgn="base" hangingPunct="0">
              <a:spcBef>
                <a:spcPct val="0"/>
              </a:spcBef>
              <a:spcAft>
                <a:spcPct val="0"/>
              </a:spcAft>
              <a:defRPr sz="2400">
                <a:solidFill>
                  <a:schemeClr val="tx1"/>
                </a:solidFill>
                <a:latin typeface="BONES" charset="0"/>
                <a:ea typeface="ＭＳ Ｐゴシック" charset="0"/>
              </a:defRPr>
            </a:lvl9pPr>
          </a:lstStyle>
          <a:p>
            <a:pPr algn="r"/>
            <a:fld id="{79249FDC-F50B-2B45-A4B8-FEB7B8236194}" type="slidenum">
              <a:rPr lang="en-US" sz="1200">
                <a:solidFill>
                  <a:srgbClr val="000000"/>
                </a:solidFill>
                <a:latin typeface="Times New Roman" charset="0"/>
              </a:rPr>
              <a:pPr algn="r"/>
              <a:t>269</a:t>
            </a:fld>
            <a:endParaRPr lang="en-US" sz="1200">
              <a:solidFill>
                <a:srgbClr val="000000"/>
              </a:solidFill>
              <a:latin typeface="Times New Roman" charset="0"/>
            </a:endParaRPr>
          </a:p>
        </p:txBody>
      </p:sp>
      <p:sp>
        <p:nvSpPr>
          <p:cNvPr id="1037314" name="Rectangle 2"/>
          <p:cNvSpPr>
            <a:spLocks noGrp="1" noRot="1" noChangeAspect="1" noChangeArrowheads="1"/>
          </p:cNvSpPr>
          <p:nvPr>
            <p:ph type="sldImg"/>
          </p:nvPr>
        </p:nvSpPr>
        <p:spPr>
          <a:solidFill>
            <a:srgbClr val="FFFFFF"/>
          </a:solidFill>
          <a:ln/>
        </p:spPr>
      </p:sp>
      <p:sp>
        <p:nvSpPr>
          <p:cNvPr id="1037315"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lIns="91434" tIns="45716" rIns="91434" bIns="45716"/>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F1A8373-0102-6D4D-8516-89E9099B229B}" type="slidenum">
              <a:rPr lang="en-US" sz="1200">
                <a:solidFill>
                  <a:srgbClr val="000000"/>
                </a:solidFill>
                <a:latin typeface="26" charset="0"/>
              </a:rPr>
              <a:pPr/>
              <a:t>27</a:t>
            </a:fld>
            <a:endParaRPr lang="en-US" sz="1200">
              <a:solidFill>
                <a:srgbClr val="000000"/>
              </a:solidFill>
              <a:latin typeface="26" charset="0"/>
            </a:endParaRPr>
          </a:p>
        </p:txBody>
      </p:sp>
      <p:sp>
        <p:nvSpPr>
          <p:cNvPr id="585730" name="Rectangle 2"/>
          <p:cNvSpPr>
            <a:spLocks noGrp="1" noRot="1" noChangeAspect="1" noChangeArrowheads="1"/>
          </p:cNvSpPr>
          <p:nvPr>
            <p:ph type="sldImg"/>
          </p:nvPr>
        </p:nvSpPr>
        <p:spPr>
          <a:solidFill>
            <a:srgbClr val="FFFFFF"/>
          </a:solidFill>
          <a:ln/>
        </p:spPr>
      </p:sp>
      <p:sp>
        <p:nvSpPr>
          <p:cNvPr id="58573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ea typeface="ＭＳ Ｐゴシック" charset="0"/>
                <a:cs typeface="ＭＳ Ｐゴシック" charset="0"/>
              </a:rPr>
              <a:t>Scripture is very clear that Jesus is God.  Christians have always believed this key doctrine called the deity of Christ.</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69A393D-1ABE-5F4C-AA12-58AEBBA40011}" type="slidenum">
              <a:rPr lang="en-US" sz="1200">
                <a:solidFill>
                  <a:srgbClr val="000000"/>
                </a:solidFill>
                <a:latin typeface="26" charset="0"/>
              </a:rPr>
              <a:pPr/>
              <a:t>28</a:t>
            </a:fld>
            <a:endParaRPr lang="en-US" sz="1200">
              <a:solidFill>
                <a:srgbClr val="000000"/>
              </a:solidFill>
              <a:latin typeface="26" charset="0"/>
            </a:endParaRPr>
          </a:p>
        </p:txBody>
      </p:sp>
      <p:sp>
        <p:nvSpPr>
          <p:cNvPr id="587778" name="Rectangle 2"/>
          <p:cNvSpPr>
            <a:spLocks noGrp="1" noRot="1" noChangeAspect="1" noChangeArrowheads="1"/>
          </p:cNvSpPr>
          <p:nvPr>
            <p:ph type="sldImg"/>
          </p:nvPr>
        </p:nvSpPr>
        <p:spPr>
          <a:solidFill>
            <a:srgbClr val="FFFFFF"/>
          </a:solidFill>
          <a:ln/>
        </p:spPr>
      </p:sp>
      <p:sp>
        <p:nvSpPr>
          <p:cNvPr id="587779"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Any doubt as to who is meant by the </a:t>
            </a:r>
            <a:r>
              <a:rPr lang="en-US" altLang="ja-JP" dirty="0">
                <a:ea typeface="ＭＳ Ｐゴシック" charset="0"/>
                <a:cs typeface="ＭＳ Ｐゴシック" charset="0"/>
              </a:rPr>
              <a:t>"Word" is erased once we reached verse 14, which clearly shows the at "Word was God" means that Jews was God.</a:t>
            </a:r>
            <a:endParaRPr lang="en-US" dirty="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78D7FD9-ACCC-1546-9DA0-9B20C4B66B81}" type="slidenum">
              <a:rPr lang="en-US" sz="1200">
                <a:solidFill>
                  <a:srgbClr val="000000"/>
                </a:solidFill>
                <a:latin typeface="26" charset="0"/>
              </a:rPr>
              <a:pPr/>
              <a:t>29</a:t>
            </a:fld>
            <a:endParaRPr lang="en-US" sz="1200">
              <a:solidFill>
                <a:srgbClr val="000000"/>
              </a:solidFill>
              <a:latin typeface="26" charset="0"/>
            </a:endParaRPr>
          </a:p>
        </p:txBody>
      </p:sp>
      <p:sp>
        <p:nvSpPr>
          <p:cNvPr id="583682" name="Rectangle 2"/>
          <p:cNvSpPr>
            <a:spLocks noGrp="1" noRot="1" noChangeAspect="1" noChangeArrowheads="1"/>
          </p:cNvSpPr>
          <p:nvPr>
            <p:ph type="sldImg"/>
          </p:nvPr>
        </p:nvSpPr>
        <p:spPr>
          <a:solidFill>
            <a:srgbClr val="FFFFFF"/>
          </a:solidFill>
          <a:ln/>
        </p:spPr>
      </p:sp>
      <p:sp>
        <p:nvSpPr>
          <p:cNvPr id="58368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ea typeface="ＭＳ Ｐゴシック" charset="0"/>
                <a:cs typeface="ＭＳ Ｐゴシック" charset="0"/>
              </a:rPr>
              <a:t>Peter tells us the foundation on which to respond (Christ</a:t>
            </a:r>
            <a:r>
              <a:rPr lang="fr-FR" altLang="ja-JP" dirty="0">
                <a:ea typeface="ＭＳ Ｐゴシック" charset="0"/>
                <a:cs typeface="ＭＳ Ｐゴシック" charset="0"/>
              </a:rPr>
              <a:t>'</a:t>
            </a:r>
            <a:r>
              <a:rPr lang="en-US" altLang="ja-JP" dirty="0">
                <a:ea typeface="ＭＳ Ｐゴシック" charset="0"/>
                <a:cs typeface="ＭＳ Ｐゴシック" charset="0"/>
              </a:rPr>
              <a:t>s Lordship of our lives), the "what" to do (answer based on hope), and the "how" to do this (gently and respectfully).  This is our desire as we respond to The Da Vinci Code.</a:t>
            </a:r>
            <a:endParaRPr lang="en-US" dirty="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36B93AB-484C-0141-B3B9-D1FB2FD3387F}"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53453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One billboard is quite blatant about our rejection of God</a:t>
            </a:r>
            <a:r>
              <a:rPr lang="en-SG" dirty="0"/>
              <a:t> …</a:t>
            </a:r>
            <a:endParaRPr lang="en-US" dirty="0"/>
          </a:p>
          <a:p>
            <a:pPr>
              <a:defRPr/>
            </a:pPr>
            <a:endParaRPr lang="en-US" dirty="0"/>
          </a:p>
          <a:p>
            <a:pPr>
              <a:defRPr/>
            </a:pPr>
            <a:r>
              <a:rPr lang="en-US" dirty="0"/>
              <a:t>____________</a:t>
            </a:r>
          </a:p>
          <a:p>
            <a:pPr>
              <a:defRPr/>
            </a:pPr>
            <a:endParaRPr lang="en-US" dirty="0"/>
          </a:p>
          <a:p>
            <a:pPr>
              <a:defRPr/>
            </a:pPr>
            <a:r>
              <a:rPr lang="en-US" dirty="0"/>
              <a:t>The Center for Inquiry is an organization of humanists, skeptics, freethinkers, and atheists all working together at the public policy and grassroots levels to advance science and secularism.</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98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53BDDD4-AC0D-4444-A7C7-505B0A07DA43}" type="slidenum">
              <a:rPr lang="en-GB" sz="1200">
                <a:solidFill>
                  <a:srgbClr val="FFFFFF"/>
                </a:solidFill>
                <a:latin typeface="Comic Sans MS" charset="0"/>
              </a:rPr>
              <a:pPr/>
              <a:t>30</a:t>
            </a:fld>
            <a:endParaRPr lang="en-GB" sz="1200">
              <a:solidFill>
                <a:srgbClr val="FFFFFF"/>
              </a:solidFill>
              <a:latin typeface="Comic Sans MS" charset="0"/>
            </a:endParaRPr>
          </a:p>
        </p:txBody>
      </p:sp>
      <p:sp>
        <p:nvSpPr>
          <p:cNvPr id="589826" name="Rectangle 1026"/>
          <p:cNvSpPr>
            <a:spLocks noGrp="1" noRot="1" noChangeAspect="1" noChangeArrowheads="1"/>
          </p:cNvSpPr>
          <p:nvPr>
            <p:ph type="sldImg"/>
          </p:nvPr>
        </p:nvSpPr>
        <p:spPr>
          <a:solidFill>
            <a:srgbClr val="FFFFFF"/>
          </a:solidFill>
          <a:ln/>
        </p:spPr>
      </p:sp>
      <p:sp>
        <p:nvSpPr>
          <p:cNvPr id="5898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E16247A-F7F4-7640-87AC-B35B7501CE7B}" type="slidenum">
              <a:rPr lang="en-GB" sz="1200">
                <a:solidFill>
                  <a:srgbClr val="FFFFFF"/>
                </a:solidFill>
                <a:latin typeface="Comic Sans MS" charset="0"/>
              </a:rPr>
              <a:pPr/>
              <a:t>31</a:t>
            </a:fld>
            <a:endParaRPr lang="en-GB" sz="1200">
              <a:solidFill>
                <a:srgbClr val="FFFFFF"/>
              </a:solidFill>
              <a:latin typeface="Comic Sans MS" charset="0"/>
            </a:endParaRPr>
          </a:p>
        </p:txBody>
      </p:sp>
      <p:sp>
        <p:nvSpPr>
          <p:cNvPr id="591874" name="Rectangle 1026"/>
          <p:cNvSpPr>
            <a:spLocks noGrp="1" noRot="1" noChangeAspect="1" noChangeArrowheads="1"/>
          </p:cNvSpPr>
          <p:nvPr>
            <p:ph type="sldImg"/>
          </p:nvPr>
        </p:nvSpPr>
        <p:spPr>
          <a:solidFill>
            <a:srgbClr val="FFFFFF"/>
          </a:solidFill>
          <a:ln/>
        </p:spPr>
      </p:sp>
      <p:sp>
        <p:nvSpPr>
          <p:cNvPr id="59187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25636C0-5B28-C445-9FA9-14213E61F77D}" type="slidenum">
              <a:rPr lang="en-GB" sz="1200">
                <a:solidFill>
                  <a:srgbClr val="FFFFFF"/>
                </a:solidFill>
                <a:latin typeface="Comic Sans MS" charset="0"/>
              </a:rPr>
              <a:pPr/>
              <a:t>32</a:t>
            </a:fld>
            <a:endParaRPr lang="en-GB" sz="1200">
              <a:solidFill>
                <a:srgbClr val="FFFFFF"/>
              </a:solidFill>
              <a:latin typeface="Comic Sans MS" charset="0"/>
            </a:endParaRPr>
          </a:p>
        </p:txBody>
      </p:sp>
      <p:sp>
        <p:nvSpPr>
          <p:cNvPr id="593922" name="Rectangle 1026"/>
          <p:cNvSpPr>
            <a:spLocks noGrp="1" noRot="1" noChangeAspect="1" noChangeArrowheads="1"/>
          </p:cNvSpPr>
          <p:nvPr>
            <p:ph type="sldImg"/>
          </p:nvPr>
        </p:nvSpPr>
        <p:spPr>
          <a:solidFill>
            <a:srgbClr val="FFFFFF"/>
          </a:solidFill>
          <a:ln/>
        </p:spPr>
      </p:sp>
      <p:sp>
        <p:nvSpPr>
          <p:cNvPr id="5939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F31C56F-9755-FC48-82D0-3716A52BDB3C}" type="slidenum">
              <a:rPr lang="en-GB" sz="1200">
                <a:solidFill>
                  <a:srgbClr val="FFFFFF"/>
                </a:solidFill>
                <a:latin typeface="Comic Sans MS" charset="0"/>
              </a:rPr>
              <a:pPr/>
              <a:t>33</a:t>
            </a:fld>
            <a:endParaRPr lang="en-GB" sz="1200">
              <a:solidFill>
                <a:srgbClr val="FFFFFF"/>
              </a:solidFill>
              <a:latin typeface="Comic Sans MS" charset="0"/>
            </a:endParaRPr>
          </a:p>
        </p:txBody>
      </p:sp>
      <p:sp>
        <p:nvSpPr>
          <p:cNvPr id="595970" name="Rectangle 1026"/>
          <p:cNvSpPr>
            <a:spLocks noGrp="1" noRot="1" noChangeAspect="1" noChangeArrowheads="1"/>
          </p:cNvSpPr>
          <p:nvPr>
            <p:ph type="sldImg"/>
          </p:nvPr>
        </p:nvSpPr>
        <p:spPr>
          <a:solidFill>
            <a:srgbClr val="FFFFFF"/>
          </a:solidFill>
          <a:ln/>
        </p:spPr>
      </p:sp>
      <p:sp>
        <p:nvSpPr>
          <p:cNvPr id="59597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80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3C1ECFA-C682-264E-A3AA-43C3E5DF0435}" type="slidenum">
              <a:rPr lang="en-GB" sz="1200">
                <a:solidFill>
                  <a:srgbClr val="FFFFFF"/>
                </a:solidFill>
                <a:latin typeface="Comic Sans MS" charset="0"/>
              </a:rPr>
              <a:pPr/>
              <a:t>34</a:t>
            </a:fld>
            <a:endParaRPr lang="en-GB" sz="1200">
              <a:solidFill>
                <a:srgbClr val="FFFFFF"/>
              </a:solidFill>
              <a:latin typeface="Comic Sans MS" charset="0"/>
            </a:endParaRPr>
          </a:p>
        </p:txBody>
      </p:sp>
      <p:sp>
        <p:nvSpPr>
          <p:cNvPr id="598018" name="Rectangle 1026"/>
          <p:cNvSpPr>
            <a:spLocks noGrp="1" noRot="1" noChangeAspect="1" noChangeArrowheads="1"/>
          </p:cNvSpPr>
          <p:nvPr>
            <p:ph type="sldImg"/>
          </p:nvPr>
        </p:nvSpPr>
        <p:spPr>
          <a:solidFill>
            <a:srgbClr val="FFFFFF"/>
          </a:solidFill>
          <a:ln/>
        </p:spPr>
      </p:sp>
      <p:sp>
        <p:nvSpPr>
          <p:cNvPr id="5980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00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F50A31F-5491-5E4A-AD26-BBA4C8362BF4}" type="slidenum">
              <a:rPr lang="en-GB" sz="1200">
                <a:solidFill>
                  <a:srgbClr val="FFFFFF"/>
                </a:solidFill>
                <a:latin typeface="Comic Sans MS" charset="0"/>
              </a:rPr>
              <a:pPr/>
              <a:t>35</a:t>
            </a:fld>
            <a:endParaRPr lang="en-GB" sz="1200">
              <a:solidFill>
                <a:srgbClr val="FFFFFF"/>
              </a:solidFill>
              <a:latin typeface="Comic Sans MS" charset="0"/>
            </a:endParaRPr>
          </a:p>
        </p:txBody>
      </p:sp>
      <p:sp>
        <p:nvSpPr>
          <p:cNvPr id="600066" name="Rectangle 1026"/>
          <p:cNvSpPr>
            <a:spLocks noGrp="1" noRot="1" noChangeAspect="1" noChangeArrowheads="1"/>
          </p:cNvSpPr>
          <p:nvPr>
            <p:ph type="sldImg"/>
          </p:nvPr>
        </p:nvSpPr>
        <p:spPr>
          <a:solidFill>
            <a:srgbClr val="FFFFFF"/>
          </a:solidFill>
          <a:ln/>
        </p:spPr>
      </p:sp>
      <p:sp>
        <p:nvSpPr>
          <p:cNvPr id="60006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21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E6D9AFC-7204-4345-9B97-169FB64A5091}" type="slidenum">
              <a:rPr lang="en-GB" sz="1200">
                <a:solidFill>
                  <a:srgbClr val="FFFFFF"/>
                </a:solidFill>
                <a:latin typeface="Comic Sans MS" charset="0"/>
              </a:rPr>
              <a:pPr/>
              <a:t>36</a:t>
            </a:fld>
            <a:endParaRPr lang="en-GB" sz="1200">
              <a:solidFill>
                <a:srgbClr val="FFFFFF"/>
              </a:solidFill>
              <a:latin typeface="Comic Sans MS" charset="0"/>
            </a:endParaRPr>
          </a:p>
        </p:txBody>
      </p:sp>
      <p:sp>
        <p:nvSpPr>
          <p:cNvPr id="602114" name="Rectangle 1026"/>
          <p:cNvSpPr>
            <a:spLocks noGrp="1" noRot="1" noChangeAspect="1" noChangeArrowheads="1"/>
          </p:cNvSpPr>
          <p:nvPr>
            <p:ph type="sldImg"/>
          </p:nvPr>
        </p:nvSpPr>
        <p:spPr>
          <a:solidFill>
            <a:srgbClr val="FFFFFF"/>
          </a:solidFill>
          <a:ln/>
        </p:spPr>
      </p:sp>
      <p:sp>
        <p:nvSpPr>
          <p:cNvPr id="60211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7A75D53-4427-AE49-8AC4-74A7BD172629}" type="slidenum">
              <a:rPr lang="en-GB" sz="1200">
                <a:solidFill>
                  <a:srgbClr val="FFFFFF"/>
                </a:solidFill>
                <a:latin typeface="Comic Sans MS" charset="0"/>
              </a:rPr>
              <a:pPr/>
              <a:t>37</a:t>
            </a:fld>
            <a:endParaRPr lang="en-GB" sz="1200">
              <a:solidFill>
                <a:srgbClr val="FFFFFF"/>
              </a:solidFill>
              <a:latin typeface="Comic Sans MS" charset="0"/>
            </a:endParaRPr>
          </a:p>
        </p:txBody>
      </p:sp>
      <p:sp>
        <p:nvSpPr>
          <p:cNvPr id="604162" name="Rectangle 1026"/>
          <p:cNvSpPr>
            <a:spLocks noGrp="1" noRot="1" noChangeAspect="1" noChangeArrowheads="1"/>
          </p:cNvSpPr>
          <p:nvPr>
            <p:ph type="sldImg"/>
          </p:nvPr>
        </p:nvSpPr>
        <p:spPr>
          <a:solidFill>
            <a:srgbClr val="FFFFFF"/>
          </a:solidFill>
          <a:ln/>
        </p:spPr>
      </p:sp>
      <p:sp>
        <p:nvSpPr>
          <p:cNvPr id="60416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F682A37-FDC0-9E47-AC7D-460F1D410AB5}" type="slidenum">
              <a:rPr lang="en-GB" sz="1200">
                <a:solidFill>
                  <a:srgbClr val="FFFFFF"/>
                </a:solidFill>
                <a:latin typeface="Comic Sans MS" charset="0"/>
              </a:rPr>
              <a:pPr/>
              <a:t>38</a:t>
            </a:fld>
            <a:endParaRPr lang="en-GB" sz="1200">
              <a:solidFill>
                <a:srgbClr val="FFFFFF"/>
              </a:solidFill>
              <a:latin typeface="Comic Sans MS" charset="0"/>
            </a:endParaRPr>
          </a:p>
        </p:txBody>
      </p:sp>
      <p:sp>
        <p:nvSpPr>
          <p:cNvPr id="606210" name="Rectangle 1026"/>
          <p:cNvSpPr>
            <a:spLocks noGrp="1" noRot="1" noChangeAspect="1" noChangeArrowheads="1"/>
          </p:cNvSpPr>
          <p:nvPr>
            <p:ph type="sldImg"/>
          </p:nvPr>
        </p:nvSpPr>
        <p:spPr>
          <a:solidFill>
            <a:srgbClr val="FFFFFF"/>
          </a:solidFill>
          <a:ln/>
        </p:spPr>
      </p:sp>
      <p:sp>
        <p:nvSpPr>
          <p:cNvPr id="60621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662EDF4-6F27-2F45-8E1B-023055B2D6F2}" type="slidenum">
              <a:rPr lang="en-US" sz="1200">
                <a:solidFill>
                  <a:srgbClr val="000000"/>
                </a:solidFill>
                <a:latin typeface="26" charset="0"/>
              </a:rPr>
              <a:pPr/>
              <a:t>39</a:t>
            </a:fld>
            <a:endParaRPr lang="en-US" sz="1200">
              <a:solidFill>
                <a:srgbClr val="000000"/>
              </a:solidFill>
              <a:latin typeface="26" charset="0"/>
            </a:endParaRPr>
          </a:p>
        </p:txBody>
      </p:sp>
      <p:sp>
        <p:nvSpPr>
          <p:cNvPr id="608258" name="Rectangle 2"/>
          <p:cNvSpPr>
            <a:spLocks noGrp="1" noRot="1" noChangeAspect="1" noChangeArrowheads="1" noTextEdit="1"/>
          </p:cNvSpPr>
          <p:nvPr>
            <p:ph type="sldImg"/>
          </p:nvPr>
        </p:nvSpPr>
        <p:spPr>
          <a:ln/>
        </p:spPr>
      </p:sp>
      <p:sp>
        <p:nvSpPr>
          <p:cNvPr id="4912131" name="Rectangle 3"/>
          <p:cNvSpPr>
            <a:spLocks noGrp="1" noChangeArrowheads="1"/>
          </p:cNvSpPr>
          <p:nvPr>
            <p:ph type="body" idx="1"/>
          </p:nvPr>
        </p:nvSpPr>
        <p:spPr/>
        <p:txBody>
          <a:bodyPr/>
          <a:lstStyle/>
          <a:p>
            <a:pPr eaLnBrk="1" hangingPunct="1">
              <a:defRPr/>
            </a:pPr>
            <a:r>
              <a:rPr lang="en-US" dirty="0">
                <a:cs typeface="+mn-cs"/>
              </a:rPr>
              <a:t>This template is intended for talk titles. Although it can be used for significant section titles, its </a:t>
            </a:r>
            <a:r>
              <a:rPr lang="en-US" altLang="ja-JP" dirty="0">
                <a:latin typeface="Arial"/>
                <a:cs typeface="+mn-cs"/>
              </a:rPr>
              <a:t>"</a:t>
            </a:r>
            <a:r>
              <a:rPr lang="en-US" dirty="0">
                <a:cs typeface="+mn-cs"/>
              </a:rPr>
              <a:t>cover page</a:t>
            </a:r>
            <a:r>
              <a:rPr lang="en-US" altLang="ja-JP" dirty="0">
                <a:latin typeface="Arial"/>
                <a:cs typeface="+mn-cs"/>
              </a:rPr>
              <a:t>"</a:t>
            </a:r>
            <a:r>
              <a:rPr lang="en-US" dirty="0">
                <a:cs typeface="+mn-cs"/>
              </a:rPr>
              <a:t> feel makes it best used once at the beginning of a presentation. Subtitle can be as its name suggests or the speaker</a:t>
            </a:r>
            <a:r>
              <a:rPr lang="fr-FR" altLang="ja-JP" dirty="0">
                <a:latin typeface="Arial"/>
                <a:cs typeface="+mn-cs"/>
              </a:rPr>
              <a:t>'</a:t>
            </a:r>
            <a:r>
              <a:rPr lang="en-US" dirty="0">
                <a:cs typeface="+mn-cs"/>
              </a:rPr>
              <a:t>s name. Presentation Team recommends title text size as 50–72 and subtitle size as 30–48 with optimal sizes already used in this example. This also contains a floating AiG logo that can be repositioned or removed as appropriate for the overhead</a:t>
            </a:r>
            <a:r>
              <a:rPr lang="fr-FR" altLang="ja-JP" dirty="0">
                <a:latin typeface="Arial"/>
                <a:cs typeface="+mn-cs"/>
              </a:rPr>
              <a:t>'</a:t>
            </a:r>
            <a:r>
              <a:rPr lang="en-US" dirty="0">
                <a:cs typeface="+mn-cs"/>
              </a:rPr>
              <a:t>s content.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2F950B7-FC28-6A4B-830A-90227909AEAE}"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536578" name="Rectangle 1026"/>
          <p:cNvSpPr>
            <a:spLocks noGrp="1" noRot="1" noChangeAspect="1" noChangeArrowheads="1"/>
          </p:cNvSpPr>
          <p:nvPr>
            <p:ph type="sldImg"/>
          </p:nvPr>
        </p:nvSpPr>
        <p:spPr>
          <a:solidFill>
            <a:srgbClr val="FFFFFF"/>
          </a:solidFill>
          <a:ln/>
        </p:spPr>
      </p:sp>
      <p:sp>
        <p:nvSpPr>
          <p:cNvPr id="53657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E772B63-2F73-2249-804E-5CCEDFF80BD4}" type="slidenum">
              <a:rPr lang="en-US" sz="1200">
                <a:solidFill>
                  <a:srgbClr val="000000"/>
                </a:solidFill>
                <a:latin typeface="26" charset="0"/>
              </a:rPr>
              <a:pPr/>
              <a:t>40</a:t>
            </a:fld>
            <a:endParaRPr lang="en-US" sz="1200">
              <a:solidFill>
                <a:srgbClr val="000000"/>
              </a:solidFill>
              <a:latin typeface="26" charset="0"/>
            </a:endParaRPr>
          </a:p>
        </p:txBody>
      </p:sp>
      <p:sp>
        <p:nvSpPr>
          <p:cNvPr id="610306" name="Rectangle 2"/>
          <p:cNvSpPr>
            <a:spLocks noGrp="1" noRot="1" noChangeAspect="1" noChangeArrowheads="1" noTextEdit="1"/>
          </p:cNvSpPr>
          <p:nvPr>
            <p:ph type="sldImg"/>
          </p:nvPr>
        </p:nvSpPr>
        <p:spPr>
          <a:ln/>
        </p:spPr>
      </p:sp>
      <p:sp>
        <p:nvSpPr>
          <p:cNvPr id="521933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2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5E26D6B-83E8-844D-800F-75B74C30E8D7}" type="slidenum">
              <a:rPr lang="en-US" sz="1200">
                <a:solidFill>
                  <a:srgbClr val="000000"/>
                </a:solidFill>
                <a:latin typeface="26" charset="0"/>
              </a:rPr>
              <a:pPr/>
              <a:t>41</a:t>
            </a:fld>
            <a:endParaRPr lang="en-US" sz="1200">
              <a:solidFill>
                <a:srgbClr val="000000"/>
              </a:solidFill>
              <a:latin typeface="26" charset="0"/>
            </a:endParaRPr>
          </a:p>
        </p:txBody>
      </p:sp>
      <p:sp>
        <p:nvSpPr>
          <p:cNvPr id="612354" name="Rectangle 2"/>
          <p:cNvSpPr>
            <a:spLocks noGrp="1" noRot="1" noChangeAspect="1" noChangeArrowheads="1" noTextEdit="1"/>
          </p:cNvSpPr>
          <p:nvPr>
            <p:ph type="sldImg"/>
          </p:nvPr>
        </p:nvSpPr>
        <p:spPr>
          <a:ln/>
        </p:spPr>
      </p:sp>
      <p:sp>
        <p:nvSpPr>
          <p:cNvPr id="569139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CE3F4CC-F6A1-8647-9609-D971D765ABDB}" type="slidenum">
              <a:rPr lang="en-US" sz="1200">
                <a:solidFill>
                  <a:srgbClr val="000000"/>
                </a:solidFill>
                <a:latin typeface="26" charset="0"/>
              </a:rPr>
              <a:pPr/>
              <a:t>42</a:t>
            </a:fld>
            <a:endParaRPr lang="en-US" sz="1200">
              <a:solidFill>
                <a:srgbClr val="000000"/>
              </a:solidFill>
              <a:latin typeface="26" charset="0"/>
            </a:endParaRPr>
          </a:p>
        </p:txBody>
      </p:sp>
      <p:sp>
        <p:nvSpPr>
          <p:cNvPr id="614402" name="Rectangle 2"/>
          <p:cNvSpPr>
            <a:spLocks noGrp="1" noRot="1" noChangeAspect="1" noChangeArrowheads="1" noTextEdit="1"/>
          </p:cNvSpPr>
          <p:nvPr>
            <p:ph type="sldImg"/>
          </p:nvPr>
        </p:nvSpPr>
        <p:spPr>
          <a:ln/>
        </p:spPr>
      </p:sp>
      <p:sp>
        <p:nvSpPr>
          <p:cNvPr id="569344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64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B1416A6-C2B2-7040-AF40-F9C8020ABD1D}" type="slidenum">
              <a:rPr lang="en-US" sz="1200">
                <a:solidFill>
                  <a:srgbClr val="000000"/>
                </a:solidFill>
                <a:latin typeface="26" charset="0"/>
              </a:rPr>
              <a:pPr/>
              <a:t>43</a:t>
            </a:fld>
            <a:endParaRPr lang="en-US" sz="1200">
              <a:solidFill>
                <a:srgbClr val="000000"/>
              </a:solidFill>
              <a:latin typeface="26" charset="0"/>
            </a:endParaRPr>
          </a:p>
        </p:txBody>
      </p:sp>
      <p:sp>
        <p:nvSpPr>
          <p:cNvPr id="616450" name="Rectangle 2"/>
          <p:cNvSpPr>
            <a:spLocks noGrp="1" noRot="1" noChangeAspect="1" noChangeArrowheads="1" noTextEdit="1"/>
          </p:cNvSpPr>
          <p:nvPr>
            <p:ph type="sldImg"/>
          </p:nvPr>
        </p:nvSpPr>
        <p:spPr>
          <a:ln/>
        </p:spPr>
      </p:sp>
      <p:sp>
        <p:nvSpPr>
          <p:cNvPr id="569549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84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7E7BBF3-8DB8-254C-89C9-593433C79FAF}" type="slidenum">
              <a:rPr lang="en-US" sz="1200">
                <a:solidFill>
                  <a:srgbClr val="000000"/>
                </a:solidFill>
                <a:latin typeface="26" charset="0"/>
              </a:rPr>
              <a:pPr/>
              <a:t>44</a:t>
            </a:fld>
            <a:endParaRPr lang="en-US" sz="1200">
              <a:solidFill>
                <a:srgbClr val="000000"/>
              </a:solidFill>
              <a:latin typeface="26" charset="0"/>
            </a:endParaRPr>
          </a:p>
        </p:txBody>
      </p:sp>
      <p:sp>
        <p:nvSpPr>
          <p:cNvPr id="618498" name="Rectangle 2"/>
          <p:cNvSpPr>
            <a:spLocks noGrp="1" noRot="1" noChangeAspect="1" noChangeArrowheads="1" noTextEdit="1"/>
          </p:cNvSpPr>
          <p:nvPr>
            <p:ph type="sldImg"/>
          </p:nvPr>
        </p:nvSpPr>
        <p:spPr>
          <a:ln/>
        </p:spPr>
      </p:sp>
      <p:sp>
        <p:nvSpPr>
          <p:cNvPr id="4527107" name="Rectangle 3"/>
          <p:cNvSpPr>
            <a:spLocks noGrp="1" noChangeArrowheads="1"/>
          </p:cNvSpPr>
          <p:nvPr>
            <p:ph type="body" idx="1"/>
          </p:nvPr>
        </p:nvSpPr>
        <p:spPr/>
        <p:txBody>
          <a:bodyPr/>
          <a:lstStyle/>
          <a:p>
            <a:pPr eaLnBrk="1" hangingPunct="1">
              <a:lnSpc>
                <a:spcPct val="85000"/>
              </a:lnSpc>
              <a:spcBef>
                <a:spcPct val="50000"/>
              </a:spcBef>
              <a:defRPr/>
            </a:pPr>
            <a:r>
              <a:rPr lang="en-US" b="1">
                <a:solidFill>
                  <a:schemeClr val="bg1"/>
                </a:solidFill>
                <a:cs typeface="+mn-cs"/>
              </a:rPr>
              <a:t>www.barna.org/cgi-bin/PagePressRelease.asp?PressReleaseID=77&amp;Reference=E&amp;Key=moral%20truth</a:t>
            </a:r>
          </a:p>
          <a:p>
            <a:pPr eaLnBrk="1" hangingPunct="1">
              <a:defRPr/>
            </a:pPr>
            <a:endParaRPr lang="en-US">
              <a:cs typeface="+mn-c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05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60FB675-B908-B04B-B89F-4C222B16B59E}" type="slidenum">
              <a:rPr lang="en-US" sz="1200">
                <a:solidFill>
                  <a:srgbClr val="000000"/>
                </a:solidFill>
                <a:latin typeface="26" charset="0"/>
              </a:rPr>
              <a:pPr/>
              <a:t>45</a:t>
            </a:fld>
            <a:endParaRPr lang="en-US" sz="1200">
              <a:solidFill>
                <a:srgbClr val="000000"/>
              </a:solidFill>
              <a:latin typeface="26" charset="0"/>
            </a:endParaRPr>
          </a:p>
        </p:txBody>
      </p:sp>
      <p:sp>
        <p:nvSpPr>
          <p:cNvPr id="620546" name="Rectangle 2"/>
          <p:cNvSpPr>
            <a:spLocks noGrp="1" noRot="1" noChangeAspect="1" noChangeArrowheads="1" noTextEdit="1"/>
          </p:cNvSpPr>
          <p:nvPr>
            <p:ph type="sldImg"/>
          </p:nvPr>
        </p:nvSpPr>
        <p:spPr>
          <a:ln/>
        </p:spPr>
      </p:sp>
      <p:sp>
        <p:nvSpPr>
          <p:cNvPr id="4914179" name="Rectangle 3"/>
          <p:cNvSpPr>
            <a:spLocks noGrp="1" noChangeArrowheads="1"/>
          </p:cNvSpPr>
          <p:nvPr>
            <p:ph type="body" idx="1"/>
          </p:nvPr>
        </p:nvSpPr>
        <p:spPr/>
        <p:txBody>
          <a:bodyPr/>
          <a:lstStyle/>
          <a:p>
            <a:pPr eaLnBrk="1" hangingPunct="1">
              <a:defRPr/>
            </a:pPr>
            <a:r>
              <a:rPr lang="en-US" dirty="0">
                <a:cs typeface="+mn-cs"/>
              </a:rPr>
              <a:t>From Carl </a:t>
            </a:r>
            <a:r>
              <a:rPr lang="en-US" dirty="0" err="1">
                <a:cs typeface="+mn-cs"/>
              </a:rPr>
              <a:t>Kerby</a:t>
            </a:r>
            <a:endParaRPr lang="en-US" dirty="0">
              <a:cs typeface="+mn-cs"/>
            </a:endParaRPr>
          </a:p>
          <a:p>
            <a:pPr eaLnBrk="1" hangingPunct="1">
              <a:defRPr/>
            </a:pPr>
            <a:r>
              <a:rPr lang="en-US" dirty="0">
                <a:cs typeface="+mn-cs"/>
              </a:rPr>
              <a:t>Following is the entire quote that was in my newsletter. My source was the 7/26/02 issue of Pastor</a:t>
            </a:r>
            <a:r>
              <a:rPr lang="fr-FR" altLang="ja-JP" dirty="0">
                <a:latin typeface="Arial"/>
                <a:cs typeface="+mn-cs"/>
              </a:rPr>
              <a:t>'</a:t>
            </a:r>
            <a:r>
              <a:rPr lang="en-US" dirty="0">
                <a:cs typeface="+mn-cs"/>
              </a:rPr>
              <a:t>s Weekly Briefing published by the Pastoral Ministries department of Focus on the Family.</a:t>
            </a:r>
          </a:p>
          <a:p>
            <a:pPr eaLnBrk="1" hangingPunct="1">
              <a:defRPr/>
            </a:pPr>
            <a:r>
              <a:rPr lang="en-US" dirty="0">
                <a:cs typeface="+mn-cs"/>
              </a:rPr>
              <a:t> </a:t>
            </a:r>
            <a:endParaRPr lang="en-US" b="1" dirty="0">
              <a:cs typeface="+mn-cs"/>
            </a:endParaRPr>
          </a:p>
          <a:p>
            <a:pPr eaLnBrk="1" hangingPunct="1">
              <a:defRPr/>
            </a:pPr>
            <a:r>
              <a:rPr lang="en-US" b="1" dirty="0">
                <a:cs typeface="+mn-cs"/>
              </a:rPr>
              <a:t>American Family In Crises </a:t>
            </a:r>
            <a:r>
              <a:rPr lang="en-US" dirty="0">
                <a:cs typeface="+mn-cs"/>
              </a:rPr>
              <a:t>Research by the Southern Baptist Council on Family Life has uncovered some disturbing facts that are leading the group to emphasize the need to rebuild the American family.</a:t>
            </a:r>
          </a:p>
          <a:p>
            <a:pPr eaLnBrk="1" hangingPunct="1">
              <a:defRPr/>
            </a:pPr>
            <a:r>
              <a:rPr lang="en-US" dirty="0">
                <a:cs typeface="+mn-cs"/>
              </a:rPr>
              <a:t>§         88% of the children raised in evangelical homes leave church at the age of 18, never to return.</a:t>
            </a:r>
          </a:p>
          <a:p>
            <a:pPr eaLnBrk="1" hangingPunct="1">
              <a:defRPr/>
            </a:pPr>
            <a:r>
              <a:rPr lang="en-US" dirty="0">
                <a:cs typeface="+mn-cs"/>
              </a:rPr>
              <a:t>§         The divorce ratio among members of evangelical churches is virtually the same as non-church members.</a:t>
            </a:r>
          </a:p>
          <a:p>
            <a:pPr eaLnBrk="1" hangingPunct="1">
              <a:defRPr/>
            </a:pPr>
            <a:r>
              <a:rPr lang="en-US" dirty="0">
                <a:cs typeface="+mn-cs"/>
              </a:rPr>
              <a:t>§         One million children in the U.S. see their parents divorce.</a:t>
            </a:r>
          </a:p>
          <a:p>
            <a:pPr eaLnBrk="1" hangingPunct="1">
              <a:defRPr/>
            </a:pPr>
            <a:r>
              <a:rPr lang="en-US" dirty="0">
                <a:cs typeface="+mn-cs"/>
              </a:rPr>
              <a:t>§         Personal bankruptcies are at an all-time high in America.</a:t>
            </a:r>
          </a:p>
          <a:p>
            <a:pPr eaLnBrk="1" hangingPunct="1">
              <a:defRPr/>
            </a:pPr>
            <a:r>
              <a:rPr lang="en-US" dirty="0">
                <a:cs typeface="+mn-cs"/>
              </a:rPr>
              <a:t>The majority of children in America have less than 10 minutes of significant and meaningful conversation with their parents each week. If you remove the mother, you can measure this statistic in seconds. The council recommends that families set aside one evening a week as a family night, on which no local church activities would be scheduled to interfere. It also urged an increased emphasis on biblically based premarital counseling. (PWB 7/26)</a:t>
            </a:r>
          </a:p>
          <a:p>
            <a:pPr eaLnBrk="1" hangingPunct="1">
              <a:defRPr/>
            </a:pPr>
            <a:r>
              <a:rPr lang="en-US" dirty="0">
                <a:cs typeface="+mn-cs"/>
              </a:rPr>
              <a:t> </a:t>
            </a:r>
            <a:endParaRPr lang="en-US" b="1" dirty="0">
              <a:cs typeface="+mn-cs"/>
            </a:endParaRPr>
          </a:p>
          <a:p>
            <a:pPr eaLnBrk="1" hangingPunct="1">
              <a:defRPr/>
            </a:pPr>
            <a:r>
              <a:rPr lang="en-US" b="1" dirty="0">
                <a:cs typeface="+mn-cs"/>
              </a:rPr>
              <a:t>Gary D. Foster</a:t>
            </a:r>
          </a:p>
          <a:p>
            <a:pPr eaLnBrk="1" hangingPunct="1">
              <a:defRPr/>
            </a:pPr>
            <a:r>
              <a:rPr lang="en-US" b="1" dirty="0">
                <a:cs typeface="+mn-cs"/>
              </a:rPr>
              <a:t>Gary D. Foster Consulting</a:t>
            </a:r>
            <a:endParaRPr lang="en-US" dirty="0">
              <a:cs typeface="+mn-cs"/>
            </a:endParaRPr>
          </a:p>
          <a:p>
            <a:pPr eaLnBrk="1" hangingPunct="1">
              <a:defRPr/>
            </a:pPr>
            <a:r>
              <a:rPr lang="en-US" dirty="0">
                <a:cs typeface="+mn-cs"/>
              </a:rPr>
              <a:t>334 Sutherland Place</a:t>
            </a:r>
            <a:endParaRPr lang="en-US" u="sng" dirty="0">
              <a:cs typeface="+mn-cs"/>
            </a:endParaRPr>
          </a:p>
          <a:p>
            <a:pPr eaLnBrk="1" hangingPunct="1">
              <a:defRPr/>
            </a:pPr>
            <a:r>
              <a:rPr lang="en-US" u="sng" dirty="0">
                <a:cs typeface="+mn-cs"/>
              </a:rPr>
              <a:t>Manitou Springs, CO 80829</a:t>
            </a:r>
            <a:endParaRPr lang="en-US" dirty="0">
              <a:cs typeface="+mn-cs"/>
            </a:endParaRPr>
          </a:p>
          <a:p>
            <a:pPr eaLnBrk="1" hangingPunct="1">
              <a:defRPr/>
            </a:pPr>
            <a:r>
              <a:rPr lang="en-US" dirty="0">
                <a:cs typeface="+mn-cs"/>
              </a:rPr>
              <a:t>Phone: 719-685-1138    E-mail: </a:t>
            </a:r>
            <a:r>
              <a:rPr lang="en-US" dirty="0" err="1">
                <a:cs typeface="+mn-cs"/>
              </a:rPr>
              <a:t>GFosterCns@rmi.net</a:t>
            </a:r>
            <a:r>
              <a:rPr lang="en-US" dirty="0">
                <a:cs typeface="+mn-cs"/>
              </a:rPr>
              <a:t>   Website: </a:t>
            </a:r>
            <a:r>
              <a:rPr lang="en-US" dirty="0">
                <a:cs typeface="+mn-cs"/>
                <a:hlinkClick r:id="rId3"/>
              </a:rPr>
              <a:t>http://www.garydfoster.com/</a:t>
            </a:r>
            <a:endParaRPr lang="en-US" i="1" dirty="0">
              <a:cs typeface="+mn-cs"/>
            </a:endParaRPr>
          </a:p>
          <a:p>
            <a:pPr eaLnBrk="1" hangingPunct="1">
              <a:defRPr/>
            </a:pPr>
            <a:r>
              <a:rPr lang="en-US" i="1" dirty="0">
                <a:cs typeface="+mn-cs"/>
              </a:rPr>
              <a:t>"Helping Christian ministries &amp; product companies discover new revenue streams and to better leverage existing ones."</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25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B6259D1-EC4B-0646-9460-4B29D7B8CEEF}" type="slidenum">
              <a:rPr lang="en-US" sz="1200">
                <a:solidFill>
                  <a:srgbClr val="000000"/>
                </a:solidFill>
                <a:latin typeface="26" charset="0"/>
              </a:rPr>
              <a:pPr/>
              <a:t>46</a:t>
            </a:fld>
            <a:endParaRPr lang="en-US" sz="1200">
              <a:solidFill>
                <a:srgbClr val="000000"/>
              </a:solidFill>
              <a:latin typeface="26" charset="0"/>
            </a:endParaRPr>
          </a:p>
        </p:txBody>
      </p:sp>
      <p:sp>
        <p:nvSpPr>
          <p:cNvPr id="622594" name="Rectangle 2"/>
          <p:cNvSpPr>
            <a:spLocks noGrp="1" noRot="1" noChangeAspect="1" noChangeArrowheads="1" noTextEdit="1"/>
          </p:cNvSpPr>
          <p:nvPr>
            <p:ph type="sldImg"/>
          </p:nvPr>
        </p:nvSpPr>
        <p:spPr>
          <a:ln/>
        </p:spPr>
      </p:sp>
      <p:sp>
        <p:nvSpPr>
          <p:cNvPr id="51752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7964765-B4EC-D241-B23A-8C65868DAEB1}" type="slidenum">
              <a:rPr lang="en-US" sz="1200">
                <a:solidFill>
                  <a:srgbClr val="000000"/>
                </a:solidFill>
                <a:latin typeface="26" charset="0"/>
              </a:rPr>
              <a:pPr/>
              <a:t>47</a:t>
            </a:fld>
            <a:endParaRPr lang="en-US" sz="1200">
              <a:solidFill>
                <a:srgbClr val="000000"/>
              </a:solidFill>
              <a:latin typeface="26" charset="0"/>
            </a:endParaRPr>
          </a:p>
        </p:txBody>
      </p:sp>
      <p:sp>
        <p:nvSpPr>
          <p:cNvPr id="624642" name="Rectangle 2"/>
          <p:cNvSpPr>
            <a:spLocks noGrp="1" noRot="1" noChangeAspect="1" noChangeArrowheads="1" noTextEdit="1"/>
          </p:cNvSpPr>
          <p:nvPr>
            <p:ph type="sldImg"/>
          </p:nvPr>
        </p:nvSpPr>
        <p:spPr>
          <a:ln/>
        </p:spPr>
      </p:sp>
      <p:sp>
        <p:nvSpPr>
          <p:cNvPr id="5873667" name="Rectangle 3"/>
          <p:cNvSpPr>
            <a:spLocks noGrp="1" noChangeArrowheads="1"/>
          </p:cNvSpPr>
          <p:nvPr>
            <p:ph type="body" idx="1"/>
          </p:nvPr>
        </p:nvSpPr>
        <p:spPr>
          <a:xfrm>
            <a:off x="915988" y="4343400"/>
            <a:ext cx="5026025" cy="4114800"/>
          </a:xfrm>
        </p:spPr>
        <p:txBody>
          <a:bodyPr/>
          <a:lstStyle/>
          <a:p>
            <a:pPr eaLnBrk="1" hangingPunct="1">
              <a:defRPr/>
            </a:pPr>
            <a:r>
              <a:rPr lang="en-US" dirty="0">
                <a:cs typeface="+mn-cs"/>
              </a:rPr>
              <a:t>Survey done by American Research Group (similar to </a:t>
            </a:r>
            <a:r>
              <a:rPr lang="en-US" dirty="0" err="1">
                <a:cs typeface="+mn-cs"/>
              </a:rPr>
              <a:t>Barna</a:t>
            </a:r>
            <a:r>
              <a:rPr lang="en-US" dirty="0">
                <a:cs typeface="+mn-cs"/>
              </a:rPr>
              <a:t> and Gallup)—professional statistically valid study paid for by AiG supporters</a:t>
            </a:r>
          </a:p>
          <a:p>
            <a:pPr eaLnBrk="1" hangingPunct="1">
              <a:defRPr/>
            </a:pPr>
            <a:r>
              <a:rPr lang="en-US" dirty="0">
                <a:cs typeface="+mn-cs"/>
              </a:rPr>
              <a:t>Survey 20-29 year olds who grew up in church but don</a:t>
            </a:r>
            <a:r>
              <a:rPr lang="fr-FR" altLang="ja-JP" dirty="0">
                <a:latin typeface="Arial"/>
                <a:cs typeface="+mn-cs"/>
              </a:rPr>
              <a:t>'</a:t>
            </a:r>
            <a:r>
              <a:rPr lang="en-US" dirty="0">
                <a:cs typeface="+mn-cs"/>
              </a:rPr>
              <a:t>t go to church any more, to find out why.</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66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C343CDC1-4709-BE4C-8A17-0F22D9129CA0}" type="slidenum">
              <a:rPr lang="en-US" sz="1200">
                <a:solidFill>
                  <a:srgbClr val="000000"/>
                </a:solidFill>
                <a:latin typeface="26" charset="0"/>
              </a:rPr>
              <a:pPr/>
              <a:t>48</a:t>
            </a:fld>
            <a:endParaRPr lang="en-US" sz="1200">
              <a:solidFill>
                <a:srgbClr val="000000"/>
              </a:solidFill>
              <a:latin typeface="26" charset="0"/>
            </a:endParaRPr>
          </a:p>
        </p:txBody>
      </p:sp>
      <p:sp>
        <p:nvSpPr>
          <p:cNvPr id="626690" name="Rectangle 2"/>
          <p:cNvSpPr>
            <a:spLocks noGrp="1" noRot="1" noChangeAspect="1" noChangeArrowheads="1" noTextEdit="1"/>
          </p:cNvSpPr>
          <p:nvPr>
            <p:ph type="sldImg"/>
          </p:nvPr>
        </p:nvSpPr>
        <p:spPr>
          <a:ln/>
        </p:spPr>
      </p:sp>
      <p:sp>
        <p:nvSpPr>
          <p:cNvPr id="5877763" name="Rectangle 3"/>
          <p:cNvSpPr>
            <a:spLocks noGrp="1" noChangeArrowheads="1"/>
          </p:cNvSpPr>
          <p:nvPr>
            <p:ph type="body" idx="1"/>
          </p:nvPr>
        </p:nvSpPr>
        <p:spPr>
          <a:xfrm>
            <a:off x="915988" y="4343400"/>
            <a:ext cx="5026025" cy="4114800"/>
          </a:xfrm>
        </p:spPr>
        <p:txBody>
          <a:bodyPr/>
          <a:lstStyle/>
          <a:p>
            <a:pPr eaLnBrk="1" hangingPunct="1">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87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F0A4363-DF03-294B-97B1-555C75923114}" type="slidenum">
              <a:rPr lang="en-US" sz="1200">
                <a:solidFill>
                  <a:srgbClr val="000000"/>
                </a:solidFill>
                <a:latin typeface="26" charset="0"/>
              </a:rPr>
              <a:pPr/>
              <a:t>49</a:t>
            </a:fld>
            <a:endParaRPr lang="en-US" sz="1200">
              <a:solidFill>
                <a:srgbClr val="000000"/>
              </a:solidFill>
              <a:latin typeface="26" charset="0"/>
            </a:endParaRPr>
          </a:p>
        </p:txBody>
      </p:sp>
      <p:sp>
        <p:nvSpPr>
          <p:cNvPr id="628738" name="Rectangle 2"/>
          <p:cNvSpPr>
            <a:spLocks noGrp="1" noRot="1" noChangeAspect="1" noChangeArrowheads="1" noTextEdit="1"/>
          </p:cNvSpPr>
          <p:nvPr>
            <p:ph type="sldImg"/>
          </p:nvPr>
        </p:nvSpPr>
        <p:spPr>
          <a:ln/>
        </p:spPr>
      </p:sp>
      <p:sp>
        <p:nvSpPr>
          <p:cNvPr id="5892099" name="Rectangle 3"/>
          <p:cNvSpPr>
            <a:spLocks noGrp="1" noChangeArrowheads="1"/>
          </p:cNvSpPr>
          <p:nvPr>
            <p:ph type="body" idx="1"/>
          </p:nvPr>
        </p:nvSpPr>
        <p:spPr>
          <a:xfrm>
            <a:off x="915988" y="4343400"/>
            <a:ext cx="5026025" cy="4114800"/>
          </a:xfrm>
        </p:spPr>
        <p:txBody>
          <a:bodyPr/>
          <a:lstStyle/>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2BADC0B-FFF0-C542-A28A-78267F724311}" type="slidenum">
              <a:rPr lang="en-GB" sz="1200">
                <a:solidFill>
                  <a:srgbClr val="FFFFFF"/>
                </a:solidFill>
                <a:latin typeface="Comic Sans MS" charset="0"/>
              </a:rPr>
              <a:pPr/>
              <a:t>5</a:t>
            </a:fld>
            <a:endParaRPr lang="en-GB" sz="1200">
              <a:solidFill>
                <a:srgbClr val="FFFFFF"/>
              </a:solidFill>
              <a:latin typeface="Comic Sans MS" charset="0"/>
            </a:endParaRPr>
          </a:p>
        </p:txBody>
      </p:sp>
      <p:sp>
        <p:nvSpPr>
          <p:cNvPr id="538626" name="Rectangle 1026"/>
          <p:cNvSpPr>
            <a:spLocks noGrp="1" noRot="1" noChangeAspect="1" noChangeArrowheads="1"/>
          </p:cNvSpPr>
          <p:nvPr>
            <p:ph type="sldImg"/>
          </p:nvPr>
        </p:nvSpPr>
        <p:spPr>
          <a:solidFill>
            <a:srgbClr val="FFFFFF"/>
          </a:solidFill>
          <a:ln/>
        </p:spPr>
      </p:sp>
      <p:sp>
        <p:nvSpPr>
          <p:cNvPr id="53862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07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D2DF1E2-D941-3246-A9C8-C21466C1E18B}" type="slidenum">
              <a:rPr lang="en-US" sz="1200">
                <a:solidFill>
                  <a:srgbClr val="000000"/>
                </a:solidFill>
                <a:latin typeface="26" charset="0"/>
              </a:rPr>
              <a:pPr/>
              <a:t>50</a:t>
            </a:fld>
            <a:endParaRPr lang="en-US" sz="1200">
              <a:solidFill>
                <a:srgbClr val="000000"/>
              </a:solidFill>
              <a:latin typeface="26" charset="0"/>
            </a:endParaRPr>
          </a:p>
        </p:txBody>
      </p:sp>
      <p:sp>
        <p:nvSpPr>
          <p:cNvPr id="630786" name="Rectangle 2"/>
          <p:cNvSpPr>
            <a:spLocks noGrp="1" noRot="1" noChangeAspect="1" noChangeArrowheads="1" noTextEdit="1"/>
          </p:cNvSpPr>
          <p:nvPr>
            <p:ph type="sldImg"/>
          </p:nvPr>
        </p:nvSpPr>
        <p:spPr>
          <a:ln/>
        </p:spPr>
      </p:sp>
      <p:sp>
        <p:nvSpPr>
          <p:cNvPr id="5896195" name="Rectangle 3"/>
          <p:cNvSpPr>
            <a:spLocks noGrp="1" noChangeArrowheads="1"/>
          </p:cNvSpPr>
          <p:nvPr>
            <p:ph type="body" idx="1"/>
          </p:nvPr>
        </p:nvSpPr>
        <p:spPr>
          <a:xfrm>
            <a:off x="915988" y="4343400"/>
            <a:ext cx="5026025" cy="4114800"/>
          </a:xfrm>
        </p:spPr>
        <p:txBody>
          <a:bodyPr/>
          <a:lstStyle/>
          <a:p>
            <a:pPr eaLnBrk="1" hangingPunct="1">
              <a:defRPr/>
            </a:pPr>
            <a:r>
              <a:rPr lang="en-US" dirty="0">
                <a:cs typeface="+mn-cs"/>
              </a:rPr>
              <a:t>We are not saying that we should get rid of Sunday school.  But we are suggesting that we need to change the curriculum and the training.</a:t>
            </a:r>
          </a:p>
          <a:p>
            <a:pPr eaLnBrk="1" hangingPunct="1">
              <a:defRPr/>
            </a:pPr>
            <a:r>
              <a:rPr lang="en-US" dirty="0">
                <a:cs typeface="+mn-cs"/>
              </a:rPr>
              <a:t>Most Sunday school teachers, like most Christian adults don</a:t>
            </a:r>
            <a:r>
              <a:rPr lang="fr-FR" altLang="ja-JP" dirty="0">
                <a:latin typeface="Arial"/>
                <a:cs typeface="+mn-cs"/>
              </a:rPr>
              <a:t>'</a:t>
            </a:r>
            <a:r>
              <a:rPr lang="en-US" dirty="0">
                <a:cs typeface="+mn-cs"/>
              </a:rPr>
              <a:t>t know how to defend the faith against the skeptical challenges that are coming through the schools, media, science programs on TV, etc.  We need apologetics training for the teachers and then they need to give it to the kids.</a:t>
            </a: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28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305A8A9-E43A-0B41-8C54-5324368D5EAB}" type="slidenum">
              <a:rPr lang="en-US" sz="1200">
                <a:solidFill>
                  <a:srgbClr val="000000"/>
                </a:solidFill>
                <a:latin typeface="26" charset="0"/>
              </a:rPr>
              <a:pPr/>
              <a:t>51</a:t>
            </a:fld>
            <a:endParaRPr lang="en-US" sz="1200">
              <a:solidFill>
                <a:srgbClr val="000000"/>
              </a:solidFill>
              <a:latin typeface="26" charset="0"/>
            </a:endParaRPr>
          </a:p>
        </p:txBody>
      </p:sp>
      <p:sp>
        <p:nvSpPr>
          <p:cNvPr id="632834" name="Rectangle 2"/>
          <p:cNvSpPr>
            <a:spLocks noGrp="1" noRot="1" noChangeAspect="1" noChangeArrowheads="1" noTextEdit="1"/>
          </p:cNvSpPr>
          <p:nvPr>
            <p:ph type="sldImg"/>
          </p:nvPr>
        </p:nvSpPr>
        <p:spPr>
          <a:ln/>
        </p:spPr>
      </p:sp>
      <p:sp>
        <p:nvSpPr>
          <p:cNvPr id="25384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DC5524A-FD4A-E94D-A156-1D69B2E19486}" type="slidenum">
              <a:rPr lang="en-US" sz="1200">
                <a:solidFill>
                  <a:srgbClr val="000000"/>
                </a:solidFill>
                <a:latin typeface="26" charset="0"/>
              </a:rPr>
              <a:pPr/>
              <a:t>52</a:t>
            </a:fld>
            <a:endParaRPr lang="en-US" sz="1200">
              <a:solidFill>
                <a:srgbClr val="000000"/>
              </a:solidFill>
              <a:latin typeface="26" charset="0"/>
            </a:endParaRPr>
          </a:p>
        </p:txBody>
      </p:sp>
      <p:sp>
        <p:nvSpPr>
          <p:cNvPr id="634882" name="Rectangle 2"/>
          <p:cNvSpPr>
            <a:spLocks noGrp="1" noRot="1" noChangeAspect="1" noChangeArrowheads="1" noTextEdit="1"/>
          </p:cNvSpPr>
          <p:nvPr>
            <p:ph type="sldImg"/>
          </p:nvPr>
        </p:nvSpPr>
        <p:spPr>
          <a:ln/>
        </p:spPr>
      </p:sp>
      <p:sp>
        <p:nvSpPr>
          <p:cNvPr id="7710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6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9DEDEA2-2A23-5846-AB78-7A4CF9D2C04B}" type="slidenum">
              <a:rPr lang="en-US" sz="1200">
                <a:solidFill>
                  <a:srgbClr val="000000"/>
                </a:solidFill>
                <a:latin typeface="26" charset="0"/>
              </a:rPr>
              <a:pPr/>
              <a:t>53</a:t>
            </a:fld>
            <a:endParaRPr lang="en-US" sz="1200">
              <a:solidFill>
                <a:srgbClr val="000000"/>
              </a:solidFill>
              <a:latin typeface="26" charset="0"/>
            </a:endParaRPr>
          </a:p>
        </p:txBody>
      </p:sp>
      <p:sp>
        <p:nvSpPr>
          <p:cNvPr id="636930" name="Rectangle 2"/>
          <p:cNvSpPr>
            <a:spLocks noGrp="1" noRot="1" noChangeAspect="1" noChangeArrowheads="1" noTextEdit="1"/>
          </p:cNvSpPr>
          <p:nvPr>
            <p:ph type="sldImg"/>
          </p:nvPr>
        </p:nvSpPr>
        <p:spPr>
          <a:solidFill>
            <a:srgbClr val="FFFFFF"/>
          </a:solidFill>
          <a:ln/>
        </p:spPr>
      </p:sp>
      <p:sp>
        <p:nvSpPr>
          <p:cNvPr id="636931" name="Rectangle 3"/>
          <p:cNvSpPr>
            <a:spLocks noGrp="1" noChangeArrowheads="1"/>
          </p:cNvSpPr>
          <p:nvPr>
            <p:ph type="body" idx="1"/>
          </p:nvPr>
        </p:nvSpPr>
        <p:spPr>
          <a:solidFill>
            <a:srgbClr val="FFFFFF"/>
          </a:solidFill>
          <a:ln>
            <a:solidFill>
              <a:srgbClr val="000000"/>
            </a:solidFill>
          </a:ln>
        </p:spPr>
        <p:txBody>
          <a:bodyPr/>
          <a:lstStyle/>
          <a:p>
            <a:r>
              <a:rPr lang="en-US">
                <a:ea typeface="ＭＳ Ｐゴシック" charset="0"/>
                <a:cs typeface="ＭＳ Ｐゴシック" charset="0"/>
              </a:rPr>
              <a:t>Suppose many huge trucks rumbled around the house without ever touching it.  </a:t>
            </a: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89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4D69FAB-5E9A-9542-974B-4B7F068A1F4C}" type="slidenum">
              <a:rPr lang="en-US" sz="1200">
                <a:solidFill>
                  <a:srgbClr val="000000"/>
                </a:solidFill>
                <a:latin typeface="26" charset="0"/>
              </a:rPr>
              <a:pPr/>
              <a:t>54</a:t>
            </a:fld>
            <a:endParaRPr lang="en-US" sz="1200">
              <a:solidFill>
                <a:srgbClr val="000000"/>
              </a:solidFill>
              <a:latin typeface="26" charset="0"/>
            </a:endParaRPr>
          </a:p>
        </p:txBody>
      </p:sp>
      <p:sp>
        <p:nvSpPr>
          <p:cNvPr id="638978" name="Rectangle 2"/>
          <p:cNvSpPr>
            <a:spLocks noGrp="1" noRot="1" noChangeAspect="1" noChangeArrowheads="1" noTextEdit="1"/>
          </p:cNvSpPr>
          <p:nvPr>
            <p:ph type="sldImg"/>
          </p:nvPr>
        </p:nvSpPr>
        <p:spPr>
          <a:ln/>
        </p:spPr>
      </p:sp>
      <p:sp>
        <p:nvSpPr>
          <p:cNvPr id="7731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10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D798DBD-1F27-E547-8085-78DDFBF8D26E}" type="slidenum">
              <a:rPr lang="en-US" sz="1200">
                <a:solidFill>
                  <a:srgbClr val="000000"/>
                </a:solidFill>
                <a:latin typeface="26" charset="0"/>
              </a:rPr>
              <a:pPr/>
              <a:t>55</a:t>
            </a:fld>
            <a:endParaRPr lang="en-US" sz="1200">
              <a:solidFill>
                <a:srgbClr val="000000"/>
              </a:solidFill>
              <a:latin typeface="26" charset="0"/>
            </a:endParaRPr>
          </a:p>
        </p:txBody>
      </p:sp>
      <p:sp>
        <p:nvSpPr>
          <p:cNvPr id="641026" name="Rectangle 2"/>
          <p:cNvSpPr>
            <a:spLocks noGrp="1" noRot="1" noChangeAspect="1" noChangeArrowheads="1" noTextEdit="1"/>
          </p:cNvSpPr>
          <p:nvPr>
            <p:ph type="sldImg"/>
          </p:nvPr>
        </p:nvSpPr>
        <p:spPr>
          <a:ln/>
        </p:spPr>
      </p:sp>
      <p:sp>
        <p:nvSpPr>
          <p:cNvPr id="56975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BB1F23-A19D-0B6B-8DC9-EB51A56507FA}"/>
            </a:ext>
          </a:extLst>
        </p:cNvPr>
        <p:cNvGrpSpPr/>
        <p:nvPr/>
      </p:nvGrpSpPr>
      <p:grpSpPr>
        <a:xfrm>
          <a:off x="0" y="0"/>
          <a:ext cx="0" cy="0"/>
          <a:chOff x="0" y="0"/>
          <a:chExt cx="0" cy="0"/>
        </a:xfrm>
      </p:grpSpPr>
      <p:sp>
        <p:nvSpPr>
          <p:cNvPr id="641025" name="Rectangle 7">
            <a:extLst>
              <a:ext uri="{FF2B5EF4-FFF2-40B4-BE49-F238E27FC236}">
                <a16:creationId xmlns:a16="http://schemas.microsoft.com/office/drawing/2014/main" id="{AA68AFD7-7204-F86B-658B-944CFEECC976}"/>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D798DBD-1F27-E547-8085-78DDFBF8D26E}" type="slidenum">
              <a:rPr lang="en-US" sz="1200">
                <a:solidFill>
                  <a:srgbClr val="000000"/>
                </a:solidFill>
                <a:latin typeface="26" charset="0"/>
              </a:rPr>
              <a:pPr/>
              <a:t>56</a:t>
            </a:fld>
            <a:endParaRPr lang="en-US" sz="1200">
              <a:solidFill>
                <a:srgbClr val="000000"/>
              </a:solidFill>
              <a:latin typeface="26" charset="0"/>
            </a:endParaRPr>
          </a:p>
        </p:txBody>
      </p:sp>
      <p:sp>
        <p:nvSpPr>
          <p:cNvPr id="641026" name="Rectangle 2">
            <a:extLst>
              <a:ext uri="{FF2B5EF4-FFF2-40B4-BE49-F238E27FC236}">
                <a16:creationId xmlns:a16="http://schemas.microsoft.com/office/drawing/2014/main" id="{5EAD7AB7-7561-6D10-7DC8-4980C3289339}"/>
              </a:ext>
            </a:extLst>
          </p:cNvPr>
          <p:cNvSpPr>
            <a:spLocks noGrp="1" noRot="1" noChangeAspect="1" noChangeArrowheads="1" noTextEdit="1"/>
          </p:cNvSpPr>
          <p:nvPr>
            <p:ph type="sldImg"/>
          </p:nvPr>
        </p:nvSpPr>
        <p:spPr>
          <a:ln/>
        </p:spPr>
      </p:sp>
      <p:sp>
        <p:nvSpPr>
          <p:cNvPr id="5697539" name="Rectangle 3">
            <a:extLst>
              <a:ext uri="{FF2B5EF4-FFF2-40B4-BE49-F238E27FC236}">
                <a16:creationId xmlns:a16="http://schemas.microsoft.com/office/drawing/2014/main" id="{B6017CDD-37D5-6DF2-1AB3-91F094042642}"/>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43382147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8863AB-1499-CD35-884C-673A4EDE81E4}"/>
            </a:ext>
          </a:extLst>
        </p:cNvPr>
        <p:cNvGrpSpPr/>
        <p:nvPr/>
      </p:nvGrpSpPr>
      <p:grpSpPr>
        <a:xfrm>
          <a:off x="0" y="0"/>
          <a:ext cx="0" cy="0"/>
          <a:chOff x="0" y="0"/>
          <a:chExt cx="0" cy="0"/>
        </a:xfrm>
      </p:grpSpPr>
      <p:sp>
        <p:nvSpPr>
          <p:cNvPr id="641025" name="Rectangle 7">
            <a:extLst>
              <a:ext uri="{FF2B5EF4-FFF2-40B4-BE49-F238E27FC236}">
                <a16:creationId xmlns:a16="http://schemas.microsoft.com/office/drawing/2014/main" id="{CF5E32D7-510C-33F7-3A72-DBEE9830EFE2}"/>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D798DBD-1F27-E547-8085-78DDFBF8D26E}" type="slidenum">
              <a:rPr lang="en-US" sz="1200">
                <a:solidFill>
                  <a:srgbClr val="000000"/>
                </a:solidFill>
                <a:latin typeface="26" charset="0"/>
              </a:rPr>
              <a:pPr/>
              <a:t>57</a:t>
            </a:fld>
            <a:endParaRPr lang="en-US" sz="1200">
              <a:solidFill>
                <a:srgbClr val="000000"/>
              </a:solidFill>
              <a:latin typeface="26" charset="0"/>
            </a:endParaRPr>
          </a:p>
        </p:txBody>
      </p:sp>
      <p:sp>
        <p:nvSpPr>
          <p:cNvPr id="641026" name="Rectangle 2">
            <a:extLst>
              <a:ext uri="{FF2B5EF4-FFF2-40B4-BE49-F238E27FC236}">
                <a16:creationId xmlns:a16="http://schemas.microsoft.com/office/drawing/2014/main" id="{5716AA71-A99E-BEF3-0AAC-770471A988A9}"/>
              </a:ext>
            </a:extLst>
          </p:cNvPr>
          <p:cNvSpPr>
            <a:spLocks noGrp="1" noRot="1" noChangeAspect="1" noChangeArrowheads="1" noTextEdit="1"/>
          </p:cNvSpPr>
          <p:nvPr>
            <p:ph type="sldImg"/>
          </p:nvPr>
        </p:nvSpPr>
        <p:spPr>
          <a:ln/>
        </p:spPr>
      </p:sp>
      <p:sp>
        <p:nvSpPr>
          <p:cNvPr id="5697539" name="Rectangle 3">
            <a:extLst>
              <a:ext uri="{FF2B5EF4-FFF2-40B4-BE49-F238E27FC236}">
                <a16:creationId xmlns:a16="http://schemas.microsoft.com/office/drawing/2014/main" id="{681B7AAC-304B-E86B-4559-0B879BDF147F}"/>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38465957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30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4732F4F-C007-9E49-B032-74513EB02514}" type="slidenum">
              <a:rPr lang="en-US" sz="1200">
                <a:solidFill>
                  <a:srgbClr val="000000"/>
                </a:solidFill>
                <a:latin typeface="26" charset="0"/>
              </a:rPr>
              <a:pPr/>
              <a:t>58</a:t>
            </a:fld>
            <a:endParaRPr lang="en-US" sz="1200">
              <a:solidFill>
                <a:srgbClr val="000000"/>
              </a:solidFill>
              <a:latin typeface="26" charset="0"/>
            </a:endParaRPr>
          </a:p>
        </p:txBody>
      </p:sp>
      <p:sp>
        <p:nvSpPr>
          <p:cNvPr id="643074" name="Rectangle 2"/>
          <p:cNvSpPr>
            <a:spLocks noGrp="1" noRot="1" noChangeAspect="1" noChangeArrowheads="1" noTextEdit="1"/>
          </p:cNvSpPr>
          <p:nvPr>
            <p:ph type="sldImg"/>
          </p:nvPr>
        </p:nvSpPr>
        <p:spPr>
          <a:ln/>
        </p:spPr>
      </p:sp>
      <p:sp>
        <p:nvSpPr>
          <p:cNvPr id="569958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CEB8994-FF9F-5F43-8BEF-EA0D1D1BF947}" type="slidenum">
              <a:rPr lang="en-US" sz="1200">
                <a:solidFill>
                  <a:srgbClr val="000000"/>
                </a:solidFill>
                <a:latin typeface="26" charset="0"/>
              </a:rPr>
              <a:pPr/>
              <a:t>59</a:t>
            </a:fld>
            <a:endParaRPr lang="en-US" sz="1200">
              <a:solidFill>
                <a:srgbClr val="000000"/>
              </a:solidFill>
              <a:latin typeface="26" charset="0"/>
            </a:endParaRPr>
          </a:p>
        </p:txBody>
      </p:sp>
      <p:sp>
        <p:nvSpPr>
          <p:cNvPr id="645122" name="Rectangle 2"/>
          <p:cNvSpPr>
            <a:spLocks noGrp="1" noRot="1" noChangeAspect="1" noChangeArrowheads="1" noTextEdit="1"/>
          </p:cNvSpPr>
          <p:nvPr>
            <p:ph type="sldImg"/>
          </p:nvPr>
        </p:nvSpPr>
        <p:spPr>
          <a:ln/>
        </p:spPr>
      </p:sp>
      <p:sp>
        <p:nvSpPr>
          <p:cNvPr id="6050819" name="Rectangle 3"/>
          <p:cNvSpPr>
            <a:spLocks noGrp="1" noChangeArrowheads="1"/>
          </p:cNvSpPr>
          <p:nvPr>
            <p:ph type="body" idx="1"/>
          </p:nvPr>
        </p:nvSpPr>
        <p:spPr/>
        <p:txBody>
          <a:bodyPr/>
          <a:lstStyle/>
          <a:p>
            <a:pPr eaLnBrk="1" hangingPunct="1">
              <a:defRPr/>
            </a:pPr>
            <a:r>
              <a:rPr lang="en-US" dirty="0">
                <a:cs typeface="+mn-cs"/>
              </a:rPr>
              <a:t>talk again about modesty—wedding pictures we get from committed Christians with very immodest wedding dresses, in most churches where I speak including our own, teens and older women are immodestly dressed—just reflective of the influence of nudity in our culture and our ignorance of the Genesis foundation of the Bible</a:t>
            </a:r>
            <a:r>
              <a:rPr lang="fr-FR" altLang="ja-JP" dirty="0">
                <a:latin typeface="Arial"/>
                <a:cs typeface="+mn-cs"/>
              </a:rPr>
              <a:t>'</a:t>
            </a:r>
            <a:r>
              <a:rPr lang="en-US" dirty="0">
                <a:cs typeface="+mn-cs"/>
              </a:rPr>
              <a:t>s teaching on clothes.  Men, teach your wives and daughters.  Wives and daughters, ask your husbands and dads about specific clothing.</a:t>
            </a:r>
          </a:p>
          <a:p>
            <a:pPr eaLnBrk="1" hangingPunct="1">
              <a:defRPr/>
            </a:pPr>
            <a:endParaRPr lang="en-US" dirty="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6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5CB03F4-8F13-8448-BD96-FB71F3525367}" type="slidenum">
              <a:rPr lang="en-GB" sz="1200">
                <a:solidFill>
                  <a:srgbClr val="FFFFFF"/>
                </a:solidFill>
                <a:latin typeface="Comic Sans MS" charset="0"/>
              </a:rPr>
              <a:pPr/>
              <a:t>6</a:t>
            </a:fld>
            <a:endParaRPr lang="en-GB" sz="1200">
              <a:solidFill>
                <a:srgbClr val="FFFFFF"/>
              </a:solidFill>
              <a:latin typeface="Comic Sans MS" charset="0"/>
            </a:endParaRPr>
          </a:p>
        </p:txBody>
      </p:sp>
      <p:sp>
        <p:nvSpPr>
          <p:cNvPr id="54067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The world not only ignores the Christ of Christmas, but attacks him in direct and indirect ways</a:t>
            </a:r>
            <a:r>
              <a:rPr lang="en-SG" dirty="0"/>
              <a:t> </a:t>
            </a:r>
            <a:endParaRPr 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71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3827D2B-2BA3-7141-8082-377F911F2636}" type="slidenum">
              <a:rPr lang="en-US" sz="1200">
                <a:solidFill>
                  <a:srgbClr val="000000"/>
                </a:solidFill>
                <a:latin typeface="26" charset="0"/>
              </a:rPr>
              <a:pPr/>
              <a:t>60</a:t>
            </a:fld>
            <a:endParaRPr lang="en-US" sz="1200">
              <a:solidFill>
                <a:srgbClr val="000000"/>
              </a:solidFill>
              <a:latin typeface="26" charset="0"/>
            </a:endParaRPr>
          </a:p>
        </p:txBody>
      </p:sp>
      <p:sp>
        <p:nvSpPr>
          <p:cNvPr id="647170" name="Rectangle 2"/>
          <p:cNvSpPr>
            <a:spLocks noGrp="1" noRot="1" noChangeAspect="1" noChangeArrowheads="1" noTextEdit="1"/>
          </p:cNvSpPr>
          <p:nvPr>
            <p:ph type="sldImg"/>
          </p:nvPr>
        </p:nvSpPr>
        <p:spPr>
          <a:ln/>
        </p:spPr>
      </p:sp>
      <p:sp>
        <p:nvSpPr>
          <p:cNvPr id="583680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92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E58F0AB8-3FA0-6F4C-B23A-5A1B2A6AB145}" type="slidenum">
              <a:rPr lang="en-US" sz="1200">
                <a:solidFill>
                  <a:srgbClr val="000000"/>
                </a:solidFill>
                <a:latin typeface="26" charset="0"/>
              </a:rPr>
              <a:pPr/>
              <a:t>61</a:t>
            </a:fld>
            <a:endParaRPr lang="en-US" sz="1200">
              <a:solidFill>
                <a:srgbClr val="000000"/>
              </a:solidFill>
              <a:latin typeface="26" charset="0"/>
            </a:endParaRPr>
          </a:p>
        </p:txBody>
      </p:sp>
      <p:sp>
        <p:nvSpPr>
          <p:cNvPr id="649218" name="Rectangle 2"/>
          <p:cNvSpPr>
            <a:spLocks noGrp="1" noRot="1" noChangeAspect="1" noChangeArrowheads="1" noTextEdit="1"/>
          </p:cNvSpPr>
          <p:nvPr>
            <p:ph type="sldImg"/>
          </p:nvPr>
        </p:nvSpPr>
        <p:spPr>
          <a:ln/>
        </p:spPr>
      </p:sp>
      <p:sp>
        <p:nvSpPr>
          <p:cNvPr id="6052867" name="Rectangle 3"/>
          <p:cNvSpPr>
            <a:spLocks noGrp="1" noChangeArrowheads="1"/>
          </p:cNvSpPr>
          <p:nvPr>
            <p:ph type="body" idx="1"/>
          </p:nvPr>
        </p:nvSpPr>
        <p:spPr/>
        <p:txBody>
          <a:bodyPr/>
          <a:lstStyle/>
          <a:p>
            <a:pPr eaLnBrk="1" hangingPunct="1">
              <a:defRPr/>
            </a:pPr>
            <a:r>
              <a:rPr lang="en-US">
                <a:cs typeface="+mn-cs"/>
              </a:rPr>
              <a:t>Mal. 2:16—God hates divorce</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12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CBF5432-465D-4D43-9499-3BBA760AE876}" type="slidenum">
              <a:rPr lang="en-US" sz="1200">
                <a:solidFill>
                  <a:srgbClr val="000000"/>
                </a:solidFill>
                <a:latin typeface="26" charset="0"/>
              </a:rPr>
              <a:pPr/>
              <a:t>62</a:t>
            </a:fld>
            <a:endParaRPr lang="en-US" sz="1200">
              <a:solidFill>
                <a:srgbClr val="000000"/>
              </a:solidFill>
              <a:latin typeface="26" charset="0"/>
            </a:endParaRPr>
          </a:p>
        </p:txBody>
      </p:sp>
      <p:sp>
        <p:nvSpPr>
          <p:cNvPr id="651266" name="Rectangle 2"/>
          <p:cNvSpPr>
            <a:spLocks noGrp="1" noRot="1" noChangeAspect="1" noChangeArrowheads="1" noTextEdit="1"/>
          </p:cNvSpPr>
          <p:nvPr>
            <p:ph type="sldImg"/>
          </p:nvPr>
        </p:nvSpPr>
        <p:spPr>
          <a:ln/>
        </p:spPr>
      </p:sp>
      <p:sp>
        <p:nvSpPr>
          <p:cNvPr id="4617219" name="Rectangle 3"/>
          <p:cNvSpPr>
            <a:spLocks noGrp="1" noChangeArrowheads="1"/>
          </p:cNvSpPr>
          <p:nvPr>
            <p:ph type="body" idx="1"/>
          </p:nvPr>
        </p:nvSpPr>
        <p:spPr/>
        <p:txBody>
          <a:bodyPr/>
          <a:lstStyle/>
          <a:p>
            <a:pPr eaLnBrk="1" hangingPunct="1">
              <a:defRPr/>
            </a:pPr>
            <a:r>
              <a:rPr lang="en-US">
                <a:cs typeface="+mn-cs"/>
              </a:rPr>
              <a:t>So as Christians, when we are confronted with this issue of homosexual marriage, which picture is consistent with the Christian foundation found in the book of Genesis?  God ordained marriage as one man for one woman for life in the book of Genesis.</a:t>
            </a: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3AE9E6-87D0-7A84-0F0A-9227120E5D63}"/>
            </a:ext>
          </a:extLst>
        </p:cNvPr>
        <p:cNvGrpSpPr/>
        <p:nvPr/>
      </p:nvGrpSpPr>
      <p:grpSpPr>
        <a:xfrm>
          <a:off x="0" y="0"/>
          <a:ext cx="0" cy="0"/>
          <a:chOff x="0" y="0"/>
          <a:chExt cx="0" cy="0"/>
        </a:xfrm>
      </p:grpSpPr>
      <p:sp>
        <p:nvSpPr>
          <p:cNvPr id="651265" name="Rectangle 7">
            <a:extLst>
              <a:ext uri="{FF2B5EF4-FFF2-40B4-BE49-F238E27FC236}">
                <a16:creationId xmlns:a16="http://schemas.microsoft.com/office/drawing/2014/main" id="{5DAF24DF-CD1B-5976-338D-A530BD2BD85D}"/>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CBF5432-465D-4D43-9499-3BBA760AE876}" type="slidenum">
              <a:rPr lang="en-US" sz="1200">
                <a:solidFill>
                  <a:srgbClr val="000000"/>
                </a:solidFill>
                <a:latin typeface="26" charset="0"/>
              </a:rPr>
              <a:pPr/>
              <a:t>63</a:t>
            </a:fld>
            <a:endParaRPr lang="en-US" sz="1200">
              <a:solidFill>
                <a:srgbClr val="000000"/>
              </a:solidFill>
              <a:latin typeface="26" charset="0"/>
            </a:endParaRPr>
          </a:p>
        </p:txBody>
      </p:sp>
      <p:sp>
        <p:nvSpPr>
          <p:cNvPr id="651266" name="Rectangle 2">
            <a:extLst>
              <a:ext uri="{FF2B5EF4-FFF2-40B4-BE49-F238E27FC236}">
                <a16:creationId xmlns:a16="http://schemas.microsoft.com/office/drawing/2014/main" id="{1684552D-E925-9F6F-50FC-6A8A2782EE0F}"/>
              </a:ext>
            </a:extLst>
          </p:cNvPr>
          <p:cNvSpPr>
            <a:spLocks noGrp="1" noRot="1" noChangeAspect="1" noChangeArrowheads="1" noTextEdit="1"/>
          </p:cNvSpPr>
          <p:nvPr>
            <p:ph type="sldImg"/>
          </p:nvPr>
        </p:nvSpPr>
        <p:spPr>
          <a:ln/>
        </p:spPr>
      </p:sp>
      <p:sp>
        <p:nvSpPr>
          <p:cNvPr id="4617219" name="Rectangle 3">
            <a:extLst>
              <a:ext uri="{FF2B5EF4-FFF2-40B4-BE49-F238E27FC236}">
                <a16:creationId xmlns:a16="http://schemas.microsoft.com/office/drawing/2014/main" id="{F2CC5B0F-24DC-69AF-6D4A-3DC2673B2A5A}"/>
              </a:ext>
            </a:extLst>
          </p:cNvPr>
          <p:cNvSpPr>
            <a:spLocks noGrp="1" noChangeArrowheads="1"/>
          </p:cNvSpPr>
          <p:nvPr>
            <p:ph type="body" idx="1"/>
          </p:nvPr>
        </p:nvSpPr>
        <p:spPr/>
        <p:txBody>
          <a:bodyPr/>
          <a:lstStyle/>
          <a:p>
            <a:pPr eaLnBrk="1" hangingPunct="1">
              <a:defRPr/>
            </a:pPr>
            <a:r>
              <a:rPr lang="en-US">
                <a:cs typeface="+mn-cs"/>
              </a:rPr>
              <a:t>So as Christians, when we are confronted with this issue of homosexual marriage, which picture is consistent with the Christian foundation found in the book of Genesis?  God ordained marriage as one man for one woman for life in the book of Genesis.</a:t>
            </a:r>
          </a:p>
        </p:txBody>
      </p:sp>
    </p:spTree>
    <p:extLst>
      <p:ext uri="{BB962C8B-B14F-4D97-AF65-F5344CB8AC3E}">
        <p14:creationId xmlns:p14="http://schemas.microsoft.com/office/powerpoint/2010/main" val="35748773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331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0A63DFA-2212-8345-A482-5BB123718FD9}" type="slidenum">
              <a:rPr lang="en-US" sz="1200">
                <a:solidFill>
                  <a:srgbClr val="000000"/>
                </a:solidFill>
                <a:latin typeface="26" charset="0"/>
              </a:rPr>
              <a:pPr/>
              <a:t>64</a:t>
            </a:fld>
            <a:endParaRPr lang="en-US" sz="1200">
              <a:solidFill>
                <a:srgbClr val="000000"/>
              </a:solidFill>
              <a:latin typeface="26" charset="0"/>
            </a:endParaRPr>
          </a:p>
        </p:txBody>
      </p:sp>
      <p:sp>
        <p:nvSpPr>
          <p:cNvPr id="653314" name="Rectangle 2"/>
          <p:cNvSpPr>
            <a:spLocks noGrp="1" noRot="1" noChangeAspect="1" noChangeArrowheads="1" noTextEdit="1"/>
          </p:cNvSpPr>
          <p:nvPr>
            <p:ph type="sldImg"/>
          </p:nvPr>
        </p:nvSpPr>
        <p:spPr>
          <a:ln/>
        </p:spPr>
      </p:sp>
      <p:sp>
        <p:nvSpPr>
          <p:cNvPr id="605491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6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A2598D9-914C-4D42-B0B0-A6288C9040CD}" type="slidenum">
              <a:rPr lang="en-US" sz="1200">
                <a:solidFill>
                  <a:srgbClr val="000000"/>
                </a:solidFill>
                <a:latin typeface="26" charset="0"/>
              </a:rPr>
              <a:pPr/>
              <a:t>65</a:t>
            </a:fld>
            <a:endParaRPr lang="en-US" sz="1200">
              <a:solidFill>
                <a:srgbClr val="000000"/>
              </a:solidFill>
              <a:latin typeface="26" charset="0"/>
            </a:endParaRPr>
          </a:p>
        </p:txBody>
      </p:sp>
      <p:sp>
        <p:nvSpPr>
          <p:cNvPr id="5936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909B9467-E8CD-274A-A08C-E67AADE27ECE}" type="slidenum">
              <a:rPr lang="en-US" sz="1200" smtClean="0">
                <a:solidFill>
                  <a:prstClr val="black"/>
                </a:solidFill>
                <a:cs typeface="Arial" charset="0"/>
              </a:rPr>
              <a:pPr algn="r" eaLnBrk="1" hangingPunct="1">
                <a:defRPr/>
              </a:pPr>
              <a:t>65</a:t>
            </a:fld>
            <a:endParaRPr lang="en-US" sz="1200">
              <a:solidFill>
                <a:prstClr val="black"/>
              </a:solidFill>
              <a:cs typeface="Arial" charset="0"/>
            </a:endParaRPr>
          </a:p>
        </p:txBody>
      </p:sp>
      <p:sp>
        <p:nvSpPr>
          <p:cNvPr id="655363" name="Rectangle 7"/>
          <p:cNvSpPr txBox="1">
            <a:spLocks noGrp="1" noChangeArrowheads="1"/>
          </p:cNvSpPr>
          <p:nvPr/>
        </p:nvSpPr>
        <p:spPr bwMode="auto">
          <a:xfrm>
            <a:off x="3884613" y="8686800"/>
            <a:ext cx="29733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2658" tIns="46330" rIns="92658" bIns="46330" anchor="b"/>
          <a:lstStyle>
            <a:lvl1pPr defTabSz="927100">
              <a:defRPr sz="2400">
                <a:solidFill>
                  <a:schemeClr val="tx1"/>
                </a:solidFill>
                <a:latin typeface="BONES" charset="0"/>
                <a:ea typeface="ＭＳ Ｐゴシック" charset="0"/>
                <a:cs typeface="ＭＳ Ｐゴシック" charset="0"/>
              </a:defRPr>
            </a:lvl1pPr>
            <a:lvl2pPr marL="742950" indent="-285750" defTabSz="927100">
              <a:defRPr sz="2400">
                <a:solidFill>
                  <a:schemeClr val="tx1"/>
                </a:solidFill>
                <a:latin typeface="BONES" charset="0"/>
                <a:ea typeface="ＭＳ Ｐゴシック" charset="0"/>
              </a:defRPr>
            </a:lvl2pPr>
            <a:lvl3pPr marL="1143000" indent="-228600" defTabSz="927100">
              <a:defRPr sz="2400">
                <a:solidFill>
                  <a:schemeClr val="tx1"/>
                </a:solidFill>
                <a:latin typeface="BONES" charset="0"/>
                <a:ea typeface="ＭＳ Ｐゴシック" charset="0"/>
              </a:defRPr>
            </a:lvl3pPr>
            <a:lvl4pPr marL="1600200" indent="-228600" defTabSz="927100">
              <a:defRPr sz="2400">
                <a:solidFill>
                  <a:schemeClr val="tx1"/>
                </a:solidFill>
                <a:latin typeface="BONES" charset="0"/>
                <a:ea typeface="ＭＳ Ｐゴシック" charset="0"/>
              </a:defRPr>
            </a:lvl4pPr>
            <a:lvl5pPr marL="2057400" indent="-228600" defTabSz="927100">
              <a:defRPr sz="2400">
                <a:solidFill>
                  <a:schemeClr val="tx1"/>
                </a:solidFill>
                <a:latin typeface="BONES" charset="0"/>
                <a:ea typeface="ＭＳ Ｐゴシック" charset="0"/>
              </a:defRPr>
            </a:lvl5pPr>
            <a:lvl6pPr marL="2514600" indent="-228600" defTabSz="927100" eaLnBrk="0" fontAlgn="base" hangingPunct="0">
              <a:spcBef>
                <a:spcPct val="0"/>
              </a:spcBef>
              <a:spcAft>
                <a:spcPct val="0"/>
              </a:spcAft>
              <a:defRPr sz="2400">
                <a:solidFill>
                  <a:schemeClr val="tx1"/>
                </a:solidFill>
                <a:latin typeface="BONES" charset="0"/>
                <a:ea typeface="ＭＳ Ｐゴシック" charset="0"/>
              </a:defRPr>
            </a:lvl6pPr>
            <a:lvl7pPr marL="2971800" indent="-228600" defTabSz="927100" eaLnBrk="0" fontAlgn="base" hangingPunct="0">
              <a:spcBef>
                <a:spcPct val="0"/>
              </a:spcBef>
              <a:spcAft>
                <a:spcPct val="0"/>
              </a:spcAft>
              <a:defRPr sz="2400">
                <a:solidFill>
                  <a:schemeClr val="tx1"/>
                </a:solidFill>
                <a:latin typeface="BONES" charset="0"/>
                <a:ea typeface="ＭＳ Ｐゴシック" charset="0"/>
              </a:defRPr>
            </a:lvl7pPr>
            <a:lvl8pPr marL="3429000" indent="-228600" defTabSz="927100" eaLnBrk="0" fontAlgn="base" hangingPunct="0">
              <a:spcBef>
                <a:spcPct val="0"/>
              </a:spcBef>
              <a:spcAft>
                <a:spcPct val="0"/>
              </a:spcAft>
              <a:defRPr sz="2400">
                <a:solidFill>
                  <a:schemeClr val="tx1"/>
                </a:solidFill>
                <a:latin typeface="BONES" charset="0"/>
                <a:ea typeface="ＭＳ Ｐゴシック" charset="0"/>
              </a:defRPr>
            </a:lvl8pPr>
            <a:lvl9pPr marL="3886200" indent="-228600" defTabSz="9271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fld id="{F5462958-33AC-9447-9047-1FB9D8174644}" type="slidenum">
              <a:rPr lang="en-US" sz="1200">
                <a:solidFill>
                  <a:srgbClr val="000000"/>
                </a:solidFill>
                <a:latin typeface="Times New Roman" charset="0"/>
              </a:rPr>
              <a:pPr algn="r" eaLnBrk="1" hangingPunct="1"/>
              <a:t>65</a:t>
            </a:fld>
            <a:endParaRPr lang="en-US" sz="1200">
              <a:solidFill>
                <a:srgbClr val="000000"/>
              </a:solidFill>
              <a:latin typeface="Times New Roman" charset="0"/>
            </a:endParaRPr>
          </a:p>
        </p:txBody>
      </p:sp>
      <p:sp>
        <p:nvSpPr>
          <p:cNvPr id="655364" name="Rectangle 2"/>
          <p:cNvSpPr>
            <a:spLocks noGrp="1" noRot="1" noChangeAspect="1" noChangeArrowheads="1" noTextEdit="1"/>
          </p:cNvSpPr>
          <p:nvPr>
            <p:ph type="sldImg"/>
          </p:nvPr>
        </p:nvSpPr>
        <p:spPr>
          <a:xfrm>
            <a:off x="1143000" y="684213"/>
            <a:ext cx="4572000" cy="3429000"/>
          </a:xfrm>
          <a:ln/>
        </p:spPr>
      </p:sp>
      <p:sp>
        <p:nvSpPr>
          <p:cNvPr id="5936133" name="Rectangle 3"/>
          <p:cNvSpPr>
            <a:spLocks noGrp="1" noChangeArrowheads="1"/>
          </p:cNvSpPr>
          <p:nvPr>
            <p:ph type="body" idx="1"/>
          </p:nvPr>
        </p:nvSpPr>
        <p:spPr>
          <a:xfrm>
            <a:off x="914400" y="4343400"/>
            <a:ext cx="5029200" cy="4116388"/>
          </a:xfrm>
        </p:spPr>
        <p:txBody>
          <a:bodyPr lIns="92658" tIns="46330" rIns="92658" bIns="46330"/>
          <a:lstStyle/>
          <a:p>
            <a:pPr eaLnBrk="1" hangingPunct="1">
              <a:defRPr/>
            </a:pPr>
            <a:r>
              <a:rPr lang="en-US">
                <a:cs typeface="+mn-cs"/>
              </a:rPr>
              <a:t>See 124</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7409" name="Slide Number Placeholder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27BF238-E074-D842-AC56-3D891C2FE41C}" type="slidenum">
              <a:rPr lang="en-US" sz="1200">
                <a:solidFill>
                  <a:srgbClr val="000000"/>
                </a:solidFill>
                <a:latin typeface="26" charset="0"/>
              </a:rPr>
              <a:pPr/>
              <a:t>66</a:t>
            </a:fld>
            <a:endParaRPr lang="en-US" sz="1200">
              <a:solidFill>
                <a:srgbClr val="000000"/>
              </a:solidFill>
              <a:latin typeface="26" charset="0"/>
            </a:endParaRPr>
          </a:p>
        </p:txBody>
      </p:sp>
      <p:sp>
        <p:nvSpPr>
          <p:cNvPr id="657410"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fld id="{720913E5-74E7-8C4A-BDC5-C7485B51CB2E}" type="slidenum">
              <a:rPr lang="en-US" sz="1200">
                <a:solidFill>
                  <a:srgbClr val="000000"/>
                </a:solidFill>
                <a:latin typeface="Arial" charset="0"/>
              </a:rPr>
              <a:pPr algn="r" eaLnBrk="1" hangingPunct="1"/>
              <a:t>66</a:t>
            </a:fld>
            <a:endParaRPr lang="en-US" sz="1200">
              <a:solidFill>
                <a:srgbClr val="000000"/>
              </a:solidFill>
              <a:latin typeface="Arial" charset="0"/>
            </a:endParaRPr>
          </a:p>
        </p:txBody>
      </p:sp>
      <p:sp>
        <p:nvSpPr>
          <p:cNvPr id="657411" name="Rectangle 2"/>
          <p:cNvSpPr>
            <a:spLocks noGrp="1" noRot="1" noChangeAspect="1" noChangeArrowheads="1" noTextEdit="1"/>
          </p:cNvSpPr>
          <p:nvPr>
            <p:ph type="sldImg"/>
          </p:nvPr>
        </p:nvSpPr>
        <p:spPr>
          <a:ln/>
        </p:spPr>
      </p:sp>
      <p:sp>
        <p:nvSpPr>
          <p:cNvPr id="5898244"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94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4C7C6245-EA97-0E47-BFAF-E7F4A064D072}" type="slidenum">
              <a:rPr lang="en-US" sz="1200">
                <a:solidFill>
                  <a:srgbClr val="000000"/>
                </a:solidFill>
                <a:latin typeface="26" charset="0"/>
              </a:rPr>
              <a:pPr/>
              <a:t>67</a:t>
            </a:fld>
            <a:endParaRPr lang="en-US" sz="1200">
              <a:solidFill>
                <a:srgbClr val="000000"/>
              </a:solidFill>
              <a:latin typeface="26" charset="0"/>
            </a:endParaRPr>
          </a:p>
        </p:txBody>
      </p:sp>
      <p:sp>
        <p:nvSpPr>
          <p:cNvPr id="659458" name="Rectangle 2"/>
          <p:cNvSpPr>
            <a:spLocks noGrp="1" noRot="1" noChangeAspect="1" noChangeArrowheads="1" noTextEdit="1"/>
          </p:cNvSpPr>
          <p:nvPr>
            <p:ph type="sldImg"/>
          </p:nvPr>
        </p:nvSpPr>
        <p:spPr>
          <a:ln/>
        </p:spPr>
      </p:sp>
      <p:sp>
        <p:nvSpPr>
          <p:cNvPr id="1152003" name="Rectangle 3"/>
          <p:cNvSpPr>
            <a:spLocks noGrp="1" noChangeArrowheads="1"/>
          </p:cNvSpPr>
          <p:nvPr>
            <p:ph type="body" idx="1"/>
          </p:nvPr>
        </p:nvSpPr>
        <p:spPr/>
        <p:txBody>
          <a:bodyPr/>
          <a:lstStyle/>
          <a:p>
            <a:pPr eaLnBrk="1" hangingPunct="1">
              <a:defRPr/>
            </a:pPr>
            <a:r>
              <a:rPr lang="en-US">
                <a:cs typeface="+mn-cs"/>
              </a:rPr>
              <a:t>Picture from Dinosaur National Monument (national park) in Utah &amp; Colorado</a:t>
            </a:r>
          </a:p>
          <a:p>
            <a:pPr eaLnBrk="1" hangingPunct="1">
              <a:defRPr/>
            </a:pPr>
            <a:r>
              <a:rPr lang="en-US">
                <a:cs typeface="+mn-cs"/>
              </a:rPr>
              <a:t>Show my fossil shells</a:t>
            </a: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1D9CB116-4B14-6E4C-B4A4-7DD0951F270B}" type="slidenum">
              <a:rPr lang="en-US" sz="1200">
                <a:solidFill>
                  <a:srgbClr val="000000"/>
                </a:solidFill>
                <a:latin typeface="26" charset="0"/>
              </a:rPr>
              <a:pPr/>
              <a:t>68</a:t>
            </a:fld>
            <a:endParaRPr lang="en-US" sz="1200">
              <a:solidFill>
                <a:srgbClr val="000000"/>
              </a:solidFill>
              <a:latin typeface="26" charset="0"/>
            </a:endParaRPr>
          </a:p>
        </p:txBody>
      </p:sp>
      <p:sp>
        <p:nvSpPr>
          <p:cNvPr id="661506" name="Rectangle 2"/>
          <p:cNvSpPr>
            <a:spLocks noGrp="1" noRot="1" noChangeAspect="1" noChangeArrowheads="1" noTextEdit="1"/>
          </p:cNvSpPr>
          <p:nvPr>
            <p:ph type="sldImg"/>
          </p:nvPr>
        </p:nvSpPr>
        <p:spPr>
          <a:ln/>
        </p:spPr>
      </p:sp>
      <p:sp>
        <p:nvSpPr>
          <p:cNvPr id="593101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593CA-E96A-7B09-DDAB-FA60638CE058}"/>
            </a:ext>
          </a:extLst>
        </p:cNvPr>
        <p:cNvGrpSpPr/>
        <p:nvPr/>
      </p:nvGrpSpPr>
      <p:grpSpPr>
        <a:xfrm>
          <a:off x="0" y="0"/>
          <a:ext cx="0" cy="0"/>
          <a:chOff x="0" y="0"/>
          <a:chExt cx="0" cy="0"/>
        </a:xfrm>
      </p:grpSpPr>
      <p:sp>
        <p:nvSpPr>
          <p:cNvPr id="663553" name="Slide Number Placeholder 7">
            <a:extLst>
              <a:ext uri="{FF2B5EF4-FFF2-40B4-BE49-F238E27FC236}">
                <a16:creationId xmlns:a16="http://schemas.microsoft.com/office/drawing/2014/main" id="{5CC717A2-31E6-5555-E02B-88C0284EA7B8}"/>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CC042B1-7246-3549-A103-4C5F0421048C}" type="slidenum">
              <a:rPr lang="en-US" sz="1200">
                <a:solidFill>
                  <a:srgbClr val="000000"/>
                </a:solidFill>
                <a:latin typeface="26" charset="0"/>
              </a:rPr>
              <a:pPr/>
              <a:t>69</a:t>
            </a:fld>
            <a:endParaRPr lang="en-US" sz="1200">
              <a:solidFill>
                <a:srgbClr val="000000"/>
              </a:solidFill>
              <a:latin typeface="26" charset="0"/>
            </a:endParaRPr>
          </a:p>
        </p:txBody>
      </p:sp>
      <p:sp>
        <p:nvSpPr>
          <p:cNvPr id="5912578" name="Rectangle 7">
            <a:extLst>
              <a:ext uri="{FF2B5EF4-FFF2-40B4-BE49-F238E27FC236}">
                <a16:creationId xmlns:a16="http://schemas.microsoft.com/office/drawing/2014/main" id="{2AD3CC93-AF07-F8F1-254E-06A1C71DA610}"/>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B2A64806-6009-6047-8DEC-9C86C2D64515}" type="slidenum">
              <a:rPr lang="en-US" sz="1200" smtClean="0">
                <a:solidFill>
                  <a:prstClr val="black"/>
                </a:solidFill>
              </a:rPr>
              <a:pPr algn="r" eaLnBrk="1" hangingPunct="1">
                <a:defRPr/>
              </a:pPr>
              <a:t>69</a:t>
            </a:fld>
            <a:endParaRPr lang="en-US" sz="1200">
              <a:solidFill>
                <a:prstClr val="black"/>
              </a:solidFill>
            </a:endParaRPr>
          </a:p>
        </p:txBody>
      </p:sp>
      <p:sp>
        <p:nvSpPr>
          <p:cNvPr id="663555" name="Rectangle 2">
            <a:extLst>
              <a:ext uri="{FF2B5EF4-FFF2-40B4-BE49-F238E27FC236}">
                <a16:creationId xmlns:a16="http://schemas.microsoft.com/office/drawing/2014/main" id="{962A716C-5958-46B5-7849-30C76FB6B43B}"/>
              </a:ext>
            </a:extLst>
          </p:cNvPr>
          <p:cNvSpPr>
            <a:spLocks noGrp="1" noRot="1" noChangeAspect="1" noChangeArrowheads="1" noTextEdit="1"/>
          </p:cNvSpPr>
          <p:nvPr>
            <p:ph type="sldImg"/>
          </p:nvPr>
        </p:nvSpPr>
        <p:spPr>
          <a:ln/>
        </p:spPr>
      </p:sp>
      <p:sp>
        <p:nvSpPr>
          <p:cNvPr id="5912580" name="Rectangle 3">
            <a:extLst>
              <a:ext uri="{FF2B5EF4-FFF2-40B4-BE49-F238E27FC236}">
                <a16:creationId xmlns:a16="http://schemas.microsoft.com/office/drawing/2014/main" id="{4D36C1D8-EC54-246E-ECF5-05038DFB3B72}"/>
              </a:ext>
            </a:extLst>
          </p:cNvPr>
          <p:cNvSpPr>
            <a:spLocks noGrp="1" noChangeArrowheads="1"/>
          </p:cNvSpPr>
          <p:nvPr>
            <p:ph type="body" idx="1"/>
          </p:nvPr>
        </p:nvSpPr>
        <p:spPr/>
        <p:txBody>
          <a:bodyPr/>
          <a:lstStyle/>
          <a:p>
            <a:pPr eaLnBrk="1" hangingPunct="1">
              <a:defRPr/>
            </a:pPr>
            <a:r>
              <a:rPr lang="en-US">
                <a:cs typeface="+mn-cs"/>
              </a:rPr>
              <a:t>Do these two views agree?  </a:t>
            </a:r>
          </a:p>
          <a:p>
            <a:pPr eaLnBrk="1" hangingPunct="1">
              <a:defRPr/>
            </a:pPr>
            <a:r>
              <a:rPr lang="en-US">
                <a:cs typeface="+mn-cs"/>
              </a:rPr>
              <a:t>No, of course not.  They are diametrically opposed to each other.</a:t>
            </a:r>
          </a:p>
        </p:txBody>
      </p:sp>
    </p:spTree>
    <p:extLst>
      <p:ext uri="{BB962C8B-B14F-4D97-AF65-F5344CB8AC3E}">
        <p14:creationId xmlns:p14="http://schemas.microsoft.com/office/powerpoint/2010/main" val="3742171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1" name="Rectangle 2"/>
          <p:cNvSpPr>
            <a:spLocks noGrp="1" noRot="1" noChangeAspect="1"/>
          </p:cNvSpPr>
          <p:nvPr>
            <p:ph type="sldImg"/>
          </p:nvPr>
        </p:nvSpPr>
        <p:spPr>
          <a:ln/>
        </p:spPr>
      </p:sp>
      <p:sp>
        <p:nvSpPr>
          <p:cNvPr id="776194" name="Rectangle 3"/>
          <p:cNvSpPr>
            <a:spLocks noGrp="1"/>
          </p:cNvSpPr>
          <p:nvPr>
            <p:ph type="body" idx="1"/>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defRPr/>
            </a:pPr>
            <a:r>
              <a:rPr lang="en-US" dirty="0">
                <a:latin typeface="+mn-lt"/>
                <a:ea typeface="+mn-ea"/>
                <a:cs typeface="+mn-cs"/>
              </a:rPr>
              <a:t>In some places we get punished for even mentioning Christmas.  At the principal</a:t>
            </a:r>
            <a:r>
              <a:rPr lang="fr-FR" dirty="0">
                <a:latin typeface="+mn-lt"/>
                <a:ea typeface="+mn-ea"/>
                <a:cs typeface="+mn-cs"/>
              </a:rPr>
              <a:t>'</a:t>
            </a:r>
            <a:r>
              <a:rPr lang="en-US" dirty="0">
                <a:latin typeface="+mn-lt"/>
                <a:ea typeface="+mn-ea"/>
                <a:cs typeface="+mn-cs"/>
              </a:rPr>
              <a:t>s office, one child says, "I said the </a:t>
            </a:r>
            <a:r>
              <a:rPr lang="fr-FR" dirty="0">
                <a:latin typeface="+mn-lt"/>
                <a:ea typeface="+mn-ea"/>
                <a:cs typeface="+mn-cs"/>
              </a:rPr>
              <a:t>'</a:t>
            </a:r>
            <a:r>
              <a:rPr lang="en-US" dirty="0">
                <a:latin typeface="+mn-lt"/>
                <a:ea typeface="+mn-ea"/>
                <a:cs typeface="+mn-cs"/>
              </a:rPr>
              <a:t>S-H</a:t>
            </a:r>
            <a:r>
              <a:rPr lang="fr-FR" dirty="0">
                <a:latin typeface="+mn-lt"/>
                <a:ea typeface="+mn-ea"/>
                <a:cs typeface="+mn-cs"/>
              </a:rPr>
              <a:t>'</a:t>
            </a:r>
            <a:r>
              <a:rPr lang="en-US" dirty="0">
                <a:latin typeface="+mn-lt"/>
                <a:ea typeface="+mn-ea"/>
                <a:cs typeface="+mn-cs"/>
              </a:rPr>
              <a:t> word," another says, "I said the </a:t>
            </a:r>
            <a:r>
              <a:rPr lang="fr-FR" dirty="0">
                <a:latin typeface="+mn-lt"/>
                <a:ea typeface="+mn-ea"/>
                <a:cs typeface="+mn-cs"/>
              </a:rPr>
              <a:t>'</a:t>
            </a:r>
            <a:r>
              <a:rPr lang="en-US" dirty="0">
                <a:latin typeface="+mn-lt"/>
                <a:ea typeface="+mn-ea"/>
                <a:cs typeface="+mn-cs"/>
              </a:rPr>
              <a:t>F</a:t>
            </a:r>
            <a:r>
              <a:rPr lang="fr-FR" dirty="0">
                <a:latin typeface="+mn-lt"/>
                <a:ea typeface="+mn-ea"/>
                <a:cs typeface="+mn-cs"/>
              </a:rPr>
              <a:t>'</a:t>
            </a:r>
            <a:r>
              <a:rPr lang="en-US" dirty="0">
                <a:latin typeface="+mn-lt"/>
                <a:ea typeface="+mn-ea"/>
                <a:cs typeface="+mn-cs"/>
              </a:rPr>
              <a:t> word," and still another declares, </a:t>
            </a:r>
            <a:r>
              <a:rPr lang="fr-FR" dirty="0">
                <a:latin typeface="+mn-lt"/>
                <a:ea typeface="+mn-ea"/>
                <a:cs typeface="+mn-cs"/>
              </a:rPr>
              <a:t>'</a:t>
            </a:r>
            <a:r>
              <a:rPr lang="en-US" dirty="0">
                <a:latin typeface="+mn-lt"/>
                <a:ea typeface="+mn-ea"/>
                <a:cs typeface="+mn-cs"/>
              </a:rPr>
              <a:t>I said </a:t>
            </a:r>
            <a:r>
              <a:rPr lang="fr-FR" dirty="0">
                <a:latin typeface="+mn-lt"/>
                <a:ea typeface="+mn-ea"/>
                <a:cs typeface="+mn-cs"/>
              </a:rPr>
              <a:t>'</a:t>
            </a:r>
            <a:r>
              <a:rPr lang="en-US" dirty="0">
                <a:latin typeface="+mn-lt"/>
                <a:ea typeface="+mn-ea"/>
                <a:cs typeface="+mn-cs"/>
              </a:rPr>
              <a:t>Christmas.</a:t>
            </a:r>
            <a:r>
              <a:rPr lang="fr-FR" dirty="0">
                <a:latin typeface="+mn-lt"/>
                <a:ea typeface="+mn-ea"/>
                <a:cs typeface="+mn-cs"/>
              </a:rPr>
              <a:t>'"</a:t>
            </a:r>
            <a:r>
              <a:rPr lang="en-SG" dirty="0"/>
              <a:t> </a:t>
            </a:r>
            <a:endParaRPr lang="en-US" dirty="0">
              <a:latin typeface="Calibri" charset="0"/>
              <a:ea typeface="ＭＳ Ｐゴシック" charset="0"/>
              <a:cs typeface="ＭＳ Ｐゴシック"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103BD-DB12-C4C8-7384-B9461426073B}"/>
            </a:ext>
          </a:extLst>
        </p:cNvPr>
        <p:cNvGrpSpPr/>
        <p:nvPr/>
      </p:nvGrpSpPr>
      <p:grpSpPr>
        <a:xfrm>
          <a:off x="0" y="0"/>
          <a:ext cx="0" cy="0"/>
          <a:chOff x="0" y="0"/>
          <a:chExt cx="0" cy="0"/>
        </a:xfrm>
      </p:grpSpPr>
      <p:sp>
        <p:nvSpPr>
          <p:cNvPr id="663553" name="Slide Number Placeholder 7">
            <a:extLst>
              <a:ext uri="{FF2B5EF4-FFF2-40B4-BE49-F238E27FC236}">
                <a16:creationId xmlns:a16="http://schemas.microsoft.com/office/drawing/2014/main" id="{BF1B841D-5AC7-42D7-5834-D2B6E93EF67D}"/>
              </a:ext>
            </a:extLst>
          </p:cNvPr>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CC042B1-7246-3549-A103-4C5F0421048C}" type="slidenum">
              <a:rPr lang="en-US" sz="1200">
                <a:solidFill>
                  <a:srgbClr val="000000"/>
                </a:solidFill>
                <a:latin typeface="26" charset="0"/>
              </a:rPr>
              <a:pPr/>
              <a:t>70</a:t>
            </a:fld>
            <a:endParaRPr lang="en-US" sz="1200">
              <a:solidFill>
                <a:srgbClr val="000000"/>
              </a:solidFill>
              <a:latin typeface="26" charset="0"/>
            </a:endParaRPr>
          </a:p>
        </p:txBody>
      </p:sp>
      <p:sp>
        <p:nvSpPr>
          <p:cNvPr id="5912578" name="Rectangle 7">
            <a:extLst>
              <a:ext uri="{FF2B5EF4-FFF2-40B4-BE49-F238E27FC236}">
                <a16:creationId xmlns:a16="http://schemas.microsoft.com/office/drawing/2014/main" id="{5F263A14-FC8E-C6B3-992D-182C79150896}"/>
              </a:ext>
            </a:extLst>
          </p:cNvPr>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fld id="{B2A64806-6009-6047-8DEC-9C86C2D64515}" type="slidenum">
              <a:rPr lang="en-US" sz="1200" smtClean="0">
                <a:solidFill>
                  <a:prstClr val="black"/>
                </a:solidFill>
              </a:rPr>
              <a:pPr algn="r" eaLnBrk="1" hangingPunct="1">
                <a:defRPr/>
              </a:pPr>
              <a:t>70</a:t>
            </a:fld>
            <a:endParaRPr lang="en-US" sz="1200">
              <a:solidFill>
                <a:prstClr val="black"/>
              </a:solidFill>
            </a:endParaRPr>
          </a:p>
        </p:txBody>
      </p:sp>
      <p:sp>
        <p:nvSpPr>
          <p:cNvPr id="663555" name="Rectangle 2">
            <a:extLst>
              <a:ext uri="{FF2B5EF4-FFF2-40B4-BE49-F238E27FC236}">
                <a16:creationId xmlns:a16="http://schemas.microsoft.com/office/drawing/2014/main" id="{5004E8CC-2A05-96A8-5618-2F9CAC4C0FD4}"/>
              </a:ext>
            </a:extLst>
          </p:cNvPr>
          <p:cNvSpPr>
            <a:spLocks noGrp="1" noRot="1" noChangeAspect="1" noChangeArrowheads="1" noTextEdit="1"/>
          </p:cNvSpPr>
          <p:nvPr>
            <p:ph type="sldImg"/>
          </p:nvPr>
        </p:nvSpPr>
        <p:spPr>
          <a:ln/>
        </p:spPr>
      </p:sp>
      <p:sp>
        <p:nvSpPr>
          <p:cNvPr id="5912580" name="Rectangle 3">
            <a:extLst>
              <a:ext uri="{FF2B5EF4-FFF2-40B4-BE49-F238E27FC236}">
                <a16:creationId xmlns:a16="http://schemas.microsoft.com/office/drawing/2014/main" id="{835C2AF5-4204-AD3B-5F3E-3621556EA054}"/>
              </a:ext>
            </a:extLst>
          </p:cNvPr>
          <p:cNvSpPr>
            <a:spLocks noGrp="1" noChangeArrowheads="1"/>
          </p:cNvSpPr>
          <p:nvPr>
            <p:ph type="body" idx="1"/>
          </p:nvPr>
        </p:nvSpPr>
        <p:spPr/>
        <p:txBody>
          <a:bodyPr/>
          <a:lstStyle/>
          <a:p>
            <a:pPr eaLnBrk="1" hangingPunct="1">
              <a:defRPr/>
            </a:pPr>
            <a:r>
              <a:rPr lang="en-US">
                <a:cs typeface="+mn-cs"/>
              </a:rPr>
              <a:t>Do these two views agree?  </a:t>
            </a:r>
          </a:p>
          <a:p>
            <a:pPr eaLnBrk="1" hangingPunct="1">
              <a:defRPr/>
            </a:pPr>
            <a:r>
              <a:rPr lang="en-US">
                <a:cs typeface="+mn-cs"/>
              </a:rPr>
              <a:t>No, of course not.  They are diametrically opposed to each other.</a:t>
            </a:r>
          </a:p>
        </p:txBody>
      </p:sp>
    </p:spTree>
    <p:extLst>
      <p:ext uri="{BB962C8B-B14F-4D97-AF65-F5344CB8AC3E}">
        <p14:creationId xmlns:p14="http://schemas.microsoft.com/office/powerpoint/2010/main" val="39401483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6E5C5C9-9EC1-4C47-91E4-8F1F2E167AC0}" type="slidenum">
              <a:rPr lang="en-US" sz="1200">
                <a:solidFill>
                  <a:srgbClr val="000000"/>
                </a:solidFill>
                <a:latin typeface="26" charset="0"/>
              </a:rPr>
              <a:pPr/>
              <a:t>71</a:t>
            </a:fld>
            <a:endParaRPr lang="en-US" sz="1200">
              <a:solidFill>
                <a:srgbClr val="000000"/>
              </a:solidFill>
              <a:latin typeface="26" charset="0"/>
            </a:endParaRPr>
          </a:p>
        </p:txBody>
      </p:sp>
      <p:sp>
        <p:nvSpPr>
          <p:cNvPr id="665602" name="Rectangle 2"/>
          <p:cNvSpPr>
            <a:spLocks noGrp="1" noRot="1" noChangeAspect="1" noChangeArrowheads="1" noTextEdit="1"/>
          </p:cNvSpPr>
          <p:nvPr>
            <p:ph type="sldImg"/>
          </p:nvPr>
        </p:nvSpPr>
        <p:spPr>
          <a:ln/>
        </p:spPr>
      </p:sp>
      <p:sp>
        <p:nvSpPr>
          <p:cNvPr id="290713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76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04232EF-4DFD-C84F-AB13-B5E465AA5614}" type="slidenum">
              <a:rPr lang="en-GB" sz="1200">
                <a:solidFill>
                  <a:srgbClr val="FFFFFF"/>
                </a:solidFill>
                <a:latin typeface="Comic Sans MS" charset="0"/>
              </a:rPr>
              <a:pPr/>
              <a:t>72</a:t>
            </a:fld>
            <a:endParaRPr lang="en-GB" sz="1200">
              <a:solidFill>
                <a:srgbClr val="FFFFFF"/>
              </a:solidFill>
              <a:latin typeface="Comic Sans MS" charset="0"/>
            </a:endParaRPr>
          </a:p>
        </p:txBody>
      </p:sp>
      <p:sp>
        <p:nvSpPr>
          <p:cNvPr id="667650" name="Rectangle 1026"/>
          <p:cNvSpPr>
            <a:spLocks noGrp="1" noRot="1" noChangeAspect="1" noChangeArrowheads="1"/>
          </p:cNvSpPr>
          <p:nvPr>
            <p:ph type="sldImg"/>
          </p:nvPr>
        </p:nvSpPr>
        <p:spPr>
          <a:solidFill>
            <a:srgbClr val="FFFFFF"/>
          </a:solidFill>
          <a:ln/>
        </p:spPr>
      </p:sp>
      <p:sp>
        <p:nvSpPr>
          <p:cNvPr id="66765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969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847ABC6-BFD6-6F44-AB61-22B3F8CF7501}" type="slidenum">
              <a:rPr lang="en-GB" sz="1200">
                <a:solidFill>
                  <a:srgbClr val="FFFFFF"/>
                </a:solidFill>
                <a:latin typeface="Comic Sans MS" charset="0"/>
              </a:rPr>
              <a:pPr/>
              <a:t>73</a:t>
            </a:fld>
            <a:endParaRPr lang="en-GB" sz="1200">
              <a:solidFill>
                <a:srgbClr val="FFFFFF"/>
              </a:solidFill>
              <a:latin typeface="Comic Sans MS" charset="0"/>
            </a:endParaRPr>
          </a:p>
        </p:txBody>
      </p:sp>
      <p:sp>
        <p:nvSpPr>
          <p:cNvPr id="669698" name="Rectangle 1026"/>
          <p:cNvSpPr>
            <a:spLocks noGrp="1" noRot="1" noChangeAspect="1" noChangeArrowheads="1"/>
          </p:cNvSpPr>
          <p:nvPr>
            <p:ph type="sldImg"/>
          </p:nvPr>
        </p:nvSpPr>
        <p:spPr>
          <a:solidFill>
            <a:srgbClr val="FFFFFF"/>
          </a:solidFill>
          <a:ln/>
        </p:spPr>
      </p:sp>
      <p:sp>
        <p:nvSpPr>
          <p:cNvPr id="66969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B1897C39-E5B6-4440-B478-4D2188EFEF50}" type="slidenum">
              <a:rPr lang="en-GB" sz="1200">
                <a:solidFill>
                  <a:srgbClr val="FFFFFF"/>
                </a:solidFill>
                <a:latin typeface="Comic Sans MS" charset="0"/>
              </a:rPr>
              <a:pPr/>
              <a:t>74</a:t>
            </a:fld>
            <a:endParaRPr lang="en-GB" sz="1200">
              <a:solidFill>
                <a:srgbClr val="FFFFFF"/>
              </a:solidFill>
              <a:latin typeface="Comic Sans MS" charset="0"/>
            </a:endParaRPr>
          </a:p>
        </p:txBody>
      </p:sp>
      <p:sp>
        <p:nvSpPr>
          <p:cNvPr id="671746" name="Rectangle 1026"/>
          <p:cNvSpPr>
            <a:spLocks noGrp="1" noRot="1" noChangeAspect="1" noChangeArrowheads="1"/>
          </p:cNvSpPr>
          <p:nvPr>
            <p:ph type="sldImg"/>
          </p:nvPr>
        </p:nvSpPr>
        <p:spPr>
          <a:solidFill>
            <a:srgbClr val="FFFFFF"/>
          </a:solidFill>
          <a:ln/>
        </p:spPr>
      </p:sp>
      <p:sp>
        <p:nvSpPr>
          <p:cNvPr id="67174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EB831E2-2285-394B-863A-53F1797C7FEB}" type="slidenum">
              <a:rPr lang="zh-CN" altLang="en-US" sz="1200">
                <a:solidFill>
                  <a:srgbClr val="000000"/>
                </a:solidFill>
                <a:latin typeface="Arial" charset="0"/>
              </a:rPr>
              <a:pPr/>
              <a:t>75</a:t>
            </a:fld>
            <a:endParaRPr lang="en-US" altLang="zh-CN" sz="1200">
              <a:solidFill>
                <a:srgbClr val="000000"/>
              </a:solidFill>
              <a:latin typeface="Arial" charset="0"/>
            </a:endParaRPr>
          </a:p>
        </p:txBody>
      </p:sp>
      <p:sp>
        <p:nvSpPr>
          <p:cNvPr id="673794" name="Rectangle 2"/>
          <p:cNvSpPr>
            <a:spLocks noGrp="1" noRot="1" noChangeAspect="1" noChangeArrowheads="1" noTextEdit="1"/>
          </p:cNvSpPr>
          <p:nvPr>
            <p:ph type="sldImg"/>
          </p:nvPr>
        </p:nvSpPr>
        <p:spPr>
          <a:ln/>
        </p:spPr>
      </p:sp>
      <p:sp>
        <p:nvSpPr>
          <p:cNvPr id="67379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709C6E8-4B6D-7944-BE54-37C415995EBB}" type="slidenum">
              <a:rPr lang="en-GB" sz="1200">
                <a:solidFill>
                  <a:srgbClr val="FFFFFF"/>
                </a:solidFill>
                <a:latin typeface="Comic Sans MS" charset="0"/>
              </a:rPr>
              <a:pPr/>
              <a:t>76</a:t>
            </a:fld>
            <a:endParaRPr lang="en-GB" sz="1200">
              <a:solidFill>
                <a:srgbClr val="FFFFFF"/>
              </a:solidFill>
              <a:latin typeface="Comic Sans MS" charset="0"/>
            </a:endParaRPr>
          </a:p>
        </p:txBody>
      </p:sp>
      <p:sp>
        <p:nvSpPr>
          <p:cNvPr id="675842" name="Rectangle 1026"/>
          <p:cNvSpPr>
            <a:spLocks noGrp="1" noRot="1" noChangeAspect="1" noChangeArrowheads="1"/>
          </p:cNvSpPr>
          <p:nvPr>
            <p:ph type="sldImg"/>
          </p:nvPr>
        </p:nvSpPr>
        <p:spPr>
          <a:solidFill>
            <a:srgbClr val="FFFFFF"/>
          </a:solidFill>
          <a:ln/>
        </p:spPr>
      </p:sp>
      <p:sp>
        <p:nvSpPr>
          <p:cNvPr id="67584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788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F495A62-2F00-0944-AE96-1605B02FAF85}" type="slidenum">
              <a:rPr lang="zh-CN" altLang="en-US" sz="1200">
                <a:solidFill>
                  <a:srgbClr val="000000"/>
                </a:solidFill>
                <a:latin typeface="Arial" charset="0"/>
              </a:rPr>
              <a:pPr/>
              <a:t>77</a:t>
            </a:fld>
            <a:endParaRPr lang="en-US" altLang="zh-CN" sz="1200">
              <a:solidFill>
                <a:srgbClr val="000000"/>
              </a:solidFill>
              <a:latin typeface="Arial" charset="0"/>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eaLnBrk="1" fontAlgn="auto" hangingPunct="1">
              <a:spcBef>
                <a:spcPts val="0"/>
              </a:spcBef>
              <a:spcAft>
                <a:spcPts val="0"/>
              </a:spcAft>
              <a:defRPr/>
            </a:pPr>
            <a:fld id="{4C307148-040F-2A42-B5BC-7A521F6B67BF}" type="slidenum">
              <a:rPr lang="en-US" sz="1200" smtClean="0">
                <a:solidFill>
                  <a:prstClr val="black"/>
                </a:solidFill>
              </a:rPr>
              <a:pPr algn="r" defTabSz="457200" eaLnBrk="1" fontAlgn="auto" hangingPunct="1">
                <a:spcBef>
                  <a:spcPts val="0"/>
                </a:spcBef>
                <a:spcAft>
                  <a:spcPts val="0"/>
                </a:spcAft>
                <a:defRPr/>
              </a:pPr>
              <a:t>77</a:t>
            </a:fld>
            <a:endParaRPr lang="en-US" sz="1200">
              <a:solidFill>
                <a:prstClr val="black"/>
              </a:solidFill>
            </a:endParaRPr>
          </a:p>
        </p:txBody>
      </p:sp>
      <p:sp>
        <p:nvSpPr>
          <p:cNvPr id="677891" name="Rectangle 2"/>
          <p:cNvSpPr>
            <a:spLocks noGrp="1" noRot="1" noChangeAspect="1" noChangeArrowheads="1" noTextEdit="1"/>
          </p:cNvSpPr>
          <p:nvPr>
            <p:ph type="sldImg"/>
          </p:nvPr>
        </p:nvSpPr>
        <p:spPr>
          <a:ln/>
        </p:spPr>
      </p:sp>
      <p:sp>
        <p:nvSpPr>
          <p:cNvPr id="67789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zh-CN" altLang="en-US">
              <a:latin typeface="Times New Roman" charset="0"/>
              <a:ea typeface="ＭＳ Ｐゴシック" charset="0"/>
              <a:cs typeface="ＭＳ Ｐゴシック"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993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99C9BE0-F7EF-EC49-AF5B-7A7CE318CBE0}" type="slidenum">
              <a:rPr lang="en-GB" sz="1200">
                <a:solidFill>
                  <a:srgbClr val="FFFFFF"/>
                </a:solidFill>
                <a:latin typeface="Comic Sans MS" charset="0"/>
              </a:rPr>
              <a:pPr/>
              <a:t>78</a:t>
            </a:fld>
            <a:endParaRPr lang="en-GB" sz="1200">
              <a:solidFill>
                <a:srgbClr val="FFFFFF"/>
              </a:solidFill>
              <a:latin typeface="Comic Sans MS" charset="0"/>
            </a:endParaRPr>
          </a:p>
        </p:txBody>
      </p:sp>
      <p:sp>
        <p:nvSpPr>
          <p:cNvPr id="67993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p:spPr>
        <p:txBody>
          <a:bodyPr/>
          <a:lstStyle/>
          <a:p>
            <a:pPr marL="0" lvl="3" defTabSz="457200" eaLnBrk="1" fontAlgn="auto" hangingPunct="1">
              <a:spcBef>
                <a:spcPts val="0"/>
              </a:spcBef>
              <a:spcAft>
                <a:spcPts val="0"/>
              </a:spcAft>
              <a:defRPr/>
            </a:pPr>
            <a:endParaRPr lang="en-US" dirty="0">
              <a:latin typeface="+mn-lt"/>
              <a:ea typeface="+mn-ea"/>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198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A2D48CFA-260B-B84A-AB14-076CC7BBC248}" type="slidenum">
              <a:rPr lang="en-GB" sz="1200">
                <a:solidFill>
                  <a:srgbClr val="FFFFFF"/>
                </a:solidFill>
                <a:latin typeface="Comic Sans MS" charset="0"/>
              </a:rPr>
              <a:pPr/>
              <a:t>79</a:t>
            </a:fld>
            <a:endParaRPr lang="en-GB" sz="1200">
              <a:solidFill>
                <a:srgbClr val="FFFFFF"/>
              </a:solidFill>
              <a:latin typeface="Comic Sans MS" charset="0"/>
            </a:endParaRPr>
          </a:p>
        </p:txBody>
      </p:sp>
      <p:sp>
        <p:nvSpPr>
          <p:cNvPr id="681986" name="Rectangle 1026"/>
          <p:cNvSpPr>
            <a:spLocks noGrp="1" noRot="1" noChangeAspect="1" noChangeArrowheads="1"/>
          </p:cNvSpPr>
          <p:nvPr>
            <p:ph type="sldImg"/>
          </p:nvPr>
        </p:nvSpPr>
        <p:spPr>
          <a:solidFill>
            <a:srgbClr val="FFFFFF"/>
          </a:solidFill>
          <a:ln/>
        </p:spPr>
      </p:sp>
      <p:sp>
        <p:nvSpPr>
          <p:cNvPr id="681987"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593A616-04C5-604C-902F-127E333C8BB2}" type="slidenum">
              <a:rPr lang="en-GB" sz="1200">
                <a:solidFill>
                  <a:srgbClr val="FFFFFF"/>
                </a:solidFill>
                <a:latin typeface="Comic Sans MS" charset="0"/>
              </a:rPr>
              <a:pPr/>
              <a:t>8</a:t>
            </a:fld>
            <a:endParaRPr lang="en-GB" sz="1200">
              <a:solidFill>
                <a:srgbClr val="FFFFFF"/>
              </a:solidFill>
              <a:latin typeface="Comic Sans MS" charset="0"/>
            </a:endParaRPr>
          </a:p>
        </p:txBody>
      </p:sp>
      <p:sp>
        <p:nvSpPr>
          <p:cNvPr id="544770"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Satan still tries to make think we don</a:t>
            </a:r>
            <a:r>
              <a:rPr lang="fr-FR" dirty="0">
                <a:latin typeface="+mn-lt"/>
                <a:ea typeface="+mn-ea"/>
                <a:cs typeface="+mn-cs"/>
              </a:rPr>
              <a:t>'</a:t>
            </a:r>
            <a:r>
              <a:rPr lang="en-US" dirty="0">
                <a:latin typeface="+mn-lt"/>
                <a:ea typeface="+mn-ea"/>
                <a:cs typeface="+mn-cs"/>
              </a:rPr>
              <a:t>t need God today</a:t>
            </a:r>
            <a:r>
              <a:rPr lang="en-SG" dirty="0">
                <a:latin typeface="+mn-lt"/>
                <a:ea typeface="+mn-ea"/>
                <a:cs typeface="+mn-cs"/>
              </a:rPr>
              <a:t>.</a:t>
            </a:r>
            <a:endParaRPr lang="en-US" dirty="0"/>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40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213E1BD5-0490-7142-9194-1D44229779B9}" type="slidenum">
              <a:rPr lang="en-GB" sz="1200">
                <a:solidFill>
                  <a:srgbClr val="FFFFFF"/>
                </a:solidFill>
                <a:latin typeface="Comic Sans MS" charset="0"/>
              </a:rPr>
              <a:pPr/>
              <a:t>80</a:t>
            </a:fld>
            <a:endParaRPr lang="en-GB" sz="1200">
              <a:solidFill>
                <a:srgbClr val="FFFFFF"/>
              </a:solidFill>
              <a:latin typeface="Comic Sans MS" charset="0"/>
            </a:endParaRPr>
          </a:p>
        </p:txBody>
      </p:sp>
      <p:sp>
        <p:nvSpPr>
          <p:cNvPr id="684034" name="Rectangle 1026"/>
          <p:cNvSpPr>
            <a:spLocks noGrp="1" noRot="1" noChangeAspect="1" noChangeArrowheads="1"/>
          </p:cNvSpPr>
          <p:nvPr>
            <p:ph type="sldImg"/>
          </p:nvPr>
        </p:nvSpPr>
        <p:spPr>
          <a:solidFill>
            <a:srgbClr val="FFFFFF"/>
          </a:solidFill>
          <a:ln/>
        </p:spPr>
      </p:sp>
      <p:sp>
        <p:nvSpPr>
          <p:cNvPr id="684035" name="Rectangle 1027"/>
          <p:cNvSpPr>
            <a:spLocks noGrp="1" noChangeArrowheads="1"/>
          </p:cNvSpPr>
          <p:nvPr>
            <p:ph type="body" idx="1"/>
          </p:nvPr>
        </p:nvSpPr>
        <p:spPr>
          <a:solidFill>
            <a:srgbClr val="FFFFFF"/>
          </a:solidFill>
          <a:ln>
            <a:solidFill>
              <a:srgbClr val="000000"/>
            </a:solidFill>
          </a:ln>
        </p:spPr>
        <p:txBody>
          <a:bodyPr/>
          <a:lstStyle/>
          <a:p>
            <a:r>
              <a:rPr lang="en-US" dirty="0">
                <a:ea typeface="ＭＳ Ｐゴシック" charset="0"/>
                <a:cs typeface="ＭＳ Ｐゴシック" charset="0"/>
              </a:rPr>
              <a:t>Adam</a:t>
            </a:r>
            <a:r>
              <a:rPr lang="fr-FR" dirty="0">
                <a:ea typeface="ＭＳ Ｐゴシック" charset="0"/>
                <a:cs typeface="ＭＳ Ｐゴシック" charset="0"/>
              </a:rPr>
              <a:t>'</a:t>
            </a:r>
            <a:r>
              <a:rPr lang="en-US" dirty="0">
                <a:ea typeface="ＭＳ Ｐゴシック" charset="0"/>
                <a:cs typeface="ＭＳ Ｐゴシック" charset="0"/>
              </a:rPr>
              <a:t>s physical death did not come for another 930 years (Gen. 5:5), but his spiritual separation (death) came immediately upon sinning against God.</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8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03B67B82-251D-4242-A3C4-CEB70B0BCA9A}" type="slidenum">
              <a:rPr lang="zh-CN" altLang="en-US" sz="1200">
                <a:solidFill>
                  <a:srgbClr val="000000"/>
                </a:solidFill>
                <a:latin typeface="Arial" charset="0"/>
              </a:rPr>
              <a:pPr/>
              <a:t>81</a:t>
            </a:fld>
            <a:endParaRPr lang="en-US" altLang="zh-CN" sz="1200">
              <a:solidFill>
                <a:srgbClr val="000000"/>
              </a:solidFill>
              <a:latin typeface="Arial" charset="0"/>
            </a:endParaRPr>
          </a:p>
        </p:txBody>
      </p:sp>
      <p:sp>
        <p:nvSpPr>
          <p:cNvPr id="3120130"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eaLnBrk="1" fontAlgn="auto" hangingPunct="1">
              <a:spcBef>
                <a:spcPts val="0"/>
              </a:spcBef>
              <a:spcAft>
                <a:spcPts val="0"/>
              </a:spcAft>
              <a:defRPr/>
            </a:pPr>
            <a:fld id="{D71A7C91-6AA7-CE48-995A-4A37F960C777}" type="slidenum">
              <a:rPr lang="en-US" sz="1200" smtClean="0">
                <a:solidFill>
                  <a:prstClr val="black"/>
                </a:solidFill>
              </a:rPr>
              <a:pPr algn="r" defTabSz="457200" eaLnBrk="1" fontAlgn="auto" hangingPunct="1">
                <a:spcBef>
                  <a:spcPts val="0"/>
                </a:spcBef>
                <a:spcAft>
                  <a:spcPts val="0"/>
                </a:spcAft>
                <a:defRPr/>
              </a:pPr>
              <a:t>81</a:t>
            </a:fld>
            <a:endParaRPr lang="en-US" sz="1200">
              <a:solidFill>
                <a:prstClr val="black"/>
              </a:solidFill>
            </a:endParaRPr>
          </a:p>
        </p:txBody>
      </p:sp>
      <p:sp>
        <p:nvSpPr>
          <p:cNvPr id="686083" name="Rectangle 2"/>
          <p:cNvSpPr>
            <a:spLocks noGrp="1" noRot="1" noChangeAspect="1" noChangeArrowheads="1" noTextEdit="1"/>
          </p:cNvSpPr>
          <p:nvPr>
            <p:ph type="sldImg"/>
          </p:nvPr>
        </p:nvSpPr>
        <p:spPr>
          <a:ln/>
        </p:spPr>
      </p:sp>
      <p:sp>
        <p:nvSpPr>
          <p:cNvPr id="482308" name="Rectangle 3"/>
          <p:cNvSpPr>
            <a:spLocks noGrp="1" noChangeArrowheads="1"/>
          </p:cNvSpPr>
          <p:nvPr>
            <p:ph type="body" idx="1"/>
          </p:nvPr>
        </p:nvSpPr>
        <p:spPr>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defRPr/>
            </a:pPr>
            <a:r>
              <a:rPr lang="en-US" dirty="0">
                <a:latin typeface="+mn-lt"/>
                <a:ea typeface="+mn-ea"/>
                <a:cs typeface="+mn-cs"/>
              </a:rPr>
              <a:t>God killed animals to clothe Adam and Eve with reminders of redemption (3:21</a:t>
            </a:r>
            <a:r>
              <a:rPr lang="en-SG" dirty="0">
                <a:latin typeface="+mn-lt"/>
                <a:ea typeface="+mn-ea"/>
                <a:cs typeface="+mn-cs"/>
              </a:rPr>
              <a:t>).</a:t>
            </a:r>
          </a:p>
          <a:p>
            <a:pPr>
              <a:defRPr/>
            </a:pPr>
            <a:r>
              <a:rPr lang="en-US" dirty="0">
                <a:latin typeface="+mn-lt"/>
                <a:ea typeface="+mn-ea"/>
                <a:cs typeface="+mn-cs"/>
              </a:rPr>
              <a:t>Here we see the first experience of death in the Bible—for without the shedding of blood, there is no forgiveness</a:t>
            </a:r>
            <a:r>
              <a:rPr lang="en-SG" dirty="0">
                <a:latin typeface="+mn-lt"/>
                <a:ea typeface="+mn-ea"/>
                <a:cs typeface="+mn-cs"/>
              </a:rPr>
              <a:t>.</a:t>
            </a:r>
            <a:endParaRPr lang="zh-CN" altLang="en-US" dirty="0">
              <a:latin typeface="Times New Roman"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EA4A3ED-4369-D743-9D86-CB17057E4ECF}" type="slidenum">
              <a:rPr lang="en-GB" sz="1200">
                <a:solidFill>
                  <a:srgbClr val="FFFFFF"/>
                </a:solidFill>
                <a:latin typeface="Comic Sans MS" charset="0"/>
              </a:rPr>
              <a:pPr/>
              <a:t>82</a:t>
            </a:fld>
            <a:endParaRPr lang="en-GB" sz="1200">
              <a:solidFill>
                <a:srgbClr val="FFFFFF"/>
              </a:solidFill>
              <a:latin typeface="Comic Sans MS" charset="0"/>
            </a:endParaRPr>
          </a:p>
        </p:txBody>
      </p:sp>
      <p:sp>
        <p:nvSpPr>
          <p:cNvPr id="688130" name="Rectangle 1026"/>
          <p:cNvSpPr>
            <a:spLocks noGrp="1" noRot="1" noChangeAspect="1" noChangeArrowheads="1"/>
          </p:cNvSpPr>
          <p:nvPr>
            <p:ph type="sldImg"/>
          </p:nvPr>
        </p:nvSpPr>
        <p:spPr>
          <a:solidFill>
            <a:srgbClr val="FFFFFF"/>
          </a:solidFill>
          <a:ln/>
        </p:spPr>
      </p:sp>
      <p:sp>
        <p:nvSpPr>
          <p:cNvPr id="688131"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ea typeface="ＭＳ Ｐゴシック" charset="0"/>
              <a:cs typeface="ＭＳ Ｐゴシック"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17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9D4540B2-DB53-B547-9F3C-333A27F19AC1}" type="slidenum">
              <a:rPr lang="en-US" sz="1200">
                <a:solidFill>
                  <a:srgbClr val="000000"/>
                </a:solidFill>
                <a:latin typeface="26" charset="0"/>
              </a:rPr>
              <a:pPr/>
              <a:t>83</a:t>
            </a:fld>
            <a:endParaRPr lang="en-US" sz="1200">
              <a:solidFill>
                <a:srgbClr val="000000"/>
              </a:solidFill>
              <a:latin typeface="26" charset="0"/>
            </a:endParaRPr>
          </a:p>
        </p:txBody>
      </p:sp>
      <p:sp>
        <p:nvSpPr>
          <p:cNvPr id="690178" name="Rectangle 2"/>
          <p:cNvSpPr>
            <a:spLocks noGrp="1" noRot="1" noChangeAspect="1" noChangeArrowheads="1" noTextEdit="1"/>
          </p:cNvSpPr>
          <p:nvPr>
            <p:ph type="sldImg"/>
          </p:nvPr>
        </p:nvSpPr>
        <p:spPr>
          <a:ln/>
        </p:spPr>
      </p:sp>
      <p:sp>
        <p:nvSpPr>
          <p:cNvPr id="572006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222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96A2335-BA96-FA49-95AE-CBC5A9BB76C5}" type="slidenum">
              <a:rPr lang="en-US" sz="1200">
                <a:solidFill>
                  <a:srgbClr val="000000"/>
                </a:solidFill>
                <a:latin typeface="26" charset="0"/>
              </a:rPr>
              <a:pPr/>
              <a:t>84</a:t>
            </a:fld>
            <a:endParaRPr lang="en-US" sz="1200">
              <a:solidFill>
                <a:srgbClr val="000000"/>
              </a:solidFill>
              <a:latin typeface="26" charset="0"/>
            </a:endParaRPr>
          </a:p>
        </p:txBody>
      </p:sp>
      <p:sp>
        <p:nvSpPr>
          <p:cNvPr id="692226" name="Rectangle 2"/>
          <p:cNvSpPr>
            <a:spLocks noGrp="1" noRot="1" noChangeAspect="1" noChangeArrowheads="1" noTextEdit="1"/>
          </p:cNvSpPr>
          <p:nvPr>
            <p:ph type="sldImg"/>
          </p:nvPr>
        </p:nvSpPr>
        <p:spPr>
          <a:ln/>
        </p:spPr>
      </p:sp>
      <p:sp>
        <p:nvSpPr>
          <p:cNvPr id="3837955" name="Rectangle 3"/>
          <p:cNvSpPr>
            <a:spLocks noGrp="1" noChangeArrowheads="1"/>
          </p:cNvSpPr>
          <p:nvPr>
            <p:ph type="body" idx="1"/>
          </p:nvPr>
        </p:nvSpPr>
        <p:spPr/>
        <p:txBody>
          <a:bodyPr/>
          <a:lstStyle/>
          <a:p>
            <a:pPr eaLnBrk="1" hangingPunct="1">
              <a:defRPr/>
            </a:pPr>
            <a:r>
              <a:rPr lang="en-US">
                <a:cs typeface="+mn-cs"/>
              </a:rPr>
              <a:t>Picture and quote from http://www.nature.com/nsu/031020/031020-2.html</a:t>
            </a: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427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5B5C7AD-2321-8B4F-8539-1A19D3A5BAAA}" type="slidenum">
              <a:rPr lang="en-US" sz="1200">
                <a:solidFill>
                  <a:srgbClr val="000000"/>
                </a:solidFill>
                <a:latin typeface="26" charset="0"/>
              </a:rPr>
              <a:pPr/>
              <a:t>85</a:t>
            </a:fld>
            <a:endParaRPr lang="en-US" sz="1200">
              <a:solidFill>
                <a:srgbClr val="000000"/>
              </a:solidFill>
              <a:latin typeface="26" charset="0"/>
            </a:endParaRPr>
          </a:p>
        </p:txBody>
      </p:sp>
      <p:sp>
        <p:nvSpPr>
          <p:cNvPr id="694274" name="Rectangle 2"/>
          <p:cNvSpPr>
            <a:spLocks noGrp="1" noRot="1" noChangeAspect="1" noChangeArrowheads="1" noTextEdit="1"/>
          </p:cNvSpPr>
          <p:nvPr>
            <p:ph type="sldImg"/>
          </p:nvPr>
        </p:nvSpPr>
        <p:spPr>
          <a:ln/>
        </p:spPr>
      </p:sp>
      <p:sp>
        <p:nvSpPr>
          <p:cNvPr id="58388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CBEE09-ECC4-CFD7-D3ED-2BBE8158A53C}"/>
            </a:ext>
          </a:extLst>
        </p:cNvPr>
        <p:cNvGrpSpPr/>
        <p:nvPr/>
      </p:nvGrpSpPr>
      <p:grpSpPr>
        <a:xfrm>
          <a:off x="0" y="0"/>
          <a:ext cx="0" cy="0"/>
          <a:chOff x="0" y="0"/>
          <a:chExt cx="0" cy="0"/>
        </a:xfrm>
      </p:grpSpPr>
      <p:sp>
        <p:nvSpPr>
          <p:cNvPr id="696321" name="Rectangle 7">
            <a:extLst>
              <a:ext uri="{FF2B5EF4-FFF2-40B4-BE49-F238E27FC236}">
                <a16:creationId xmlns:a16="http://schemas.microsoft.com/office/drawing/2014/main" id="{6061D7D8-E034-354F-F5C4-A96D46B90E39}"/>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EC70F38-1CE3-A349-BFD8-806C100E8EF4}" type="slidenum">
              <a:rPr lang="en-US" sz="1200">
                <a:solidFill>
                  <a:srgbClr val="000000"/>
                </a:solidFill>
                <a:latin typeface="26" charset="0"/>
              </a:rPr>
              <a:pPr/>
              <a:t>86</a:t>
            </a:fld>
            <a:endParaRPr lang="en-US" sz="1200">
              <a:solidFill>
                <a:srgbClr val="000000"/>
              </a:solidFill>
              <a:latin typeface="26" charset="0"/>
            </a:endParaRPr>
          </a:p>
        </p:txBody>
      </p:sp>
      <p:sp>
        <p:nvSpPr>
          <p:cNvPr id="696322" name="Rectangle 2">
            <a:extLst>
              <a:ext uri="{FF2B5EF4-FFF2-40B4-BE49-F238E27FC236}">
                <a16:creationId xmlns:a16="http://schemas.microsoft.com/office/drawing/2014/main" id="{9873FDB0-5A69-A7F1-B72A-12C0447E8A88}"/>
              </a:ext>
            </a:extLst>
          </p:cNvPr>
          <p:cNvSpPr>
            <a:spLocks noGrp="1" noRot="1" noChangeAspect="1" noChangeArrowheads="1" noTextEdit="1"/>
          </p:cNvSpPr>
          <p:nvPr>
            <p:ph type="sldImg"/>
          </p:nvPr>
        </p:nvSpPr>
        <p:spPr>
          <a:ln/>
        </p:spPr>
      </p:sp>
      <p:sp>
        <p:nvSpPr>
          <p:cNvPr id="5736451" name="Rectangle 3">
            <a:extLst>
              <a:ext uri="{FF2B5EF4-FFF2-40B4-BE49-F238E27FC236}">
                <a16:creationId xmlns:a16="http://schemas.microsoft.com/office/drawing/2014/main" id="{E1E1F627-B0FA-B483-E3BB-E0606D1B9C24}"/>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949235452"/>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6EC70F38-1CE3-A349-BFD8-806C100E8EF4}" type="slidenum">
              <a:rPr lang="en-US" sz="1200">
                <a:solidFill>
                  <a:srgbClr val="000000"/>
                </a:solidFill>
                <a:latin typeface="26" charset="0"/>
              </a:rPr>
              <a:pPr/>
              <a:t>87</a:t>
            </a:fld>
            <a:endParaRPr lang="en-US" sz="1200">
              <a:solidFill>
                <a:srgbClr val="000000"/>
              </a:solidFill>
              <a:latin typeface="26" charset="0"/>
            </a:endParaRPr>
          </a:p>
        </p:txBody>
      </p:sp>
      <p:sp>
        <p:nvSpPr>
          <p:cNvPr id="696322" name="Rectangle 2"/>
          <p:cNvSpPr>
            <a:spLocks noGrp="1" noRot="1" noChangeAspect="1" noChangeArrowheads="1" noTextEdit="1"/>
          </p:cNvSpPr>
          <p:nvPr>
            <p:ph type="sldImg"/>
          </p:nvPr>
        </p:nvSpPr>
        <p:spPr>
          <a:ln/>
        </p:spPr>
      </p:sp>
      <p:sp>
        <p:nvSpPr>
          <p:cNvPr id="57364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836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12AD710-D97D-184C-A54D-E6D47ED31EB1}" type="slidenum">
              <a:rPr lang="en-US" sz="1200">
                <a:solidFill>
                  <a:srgbClr val="000000"/>
                </a:solidFill>
                <a:latin typeface="26" charset="0"/>
              </a:rPr>
              <a:pPr/>
              <a:t>88</a:t>
            </a:fld>
            <a:endParaRPr lang="en-US" sz="1200">
              <a:solidFill>
                <a:srgbClr val="000000"/>
              </a:solidFill>
              <a:latin typeface="26" charset="0"/>
            </a:endParaRPr>
          </a:p>
        </p:txBody>
      </p:sp>
      <p:sp>
        <p:nvSpPr>
          <p:cNvPr id="698370" name="Rectangle 2"/>
          <p:cNvSpPr>
            <a:spLocks noGrp="1" noRot="1" noChangeAspect="1" noChangeArrowheads="1" noTextEdit="1"/>
          </p:cNvSpPr>
          <p:nvPr>
            <p:ph type="sldImg"/>
          </p:nvPr>
        </p:nvSpPr>
        <p:spPr>
          <a:ln/>
        </p:spPr>
      </p:sp>
      <p:sp>
        <p:nvSpPr>
          <p:cNvPr id="573849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BB07C-D995-43E1-928B-9C4D8D46D311}"/>
            </a:ext>
          </a:extLst>
        </p:cNvPr>
        <p:cNvGrpSpPr/>
        <p:nvPr/>
      </p:nvGrpSpPr>
      <p:grpSpPr>
        <a:xfrm>
          <a:off x="0" y="0"/>
          <a:ext cx="0" cy="0"/>
          <a:chOff x="0" y="0"/>
          <a:chExt cx="0" cy="0"/>
        </a:xfrm>
      </p:grpSpPr>
      <p:sp>
        <p:nvSpPr>
          <p:cNvPr id="698369" name="Rectangle 7">
            <a:extLst>
              <a:ext uri="{FF2B5EF4-FFF2-40B4-BE49-F238E27FC236}">
                <a16:creationId xmlns:a16="http://schemas.microsoft.com/office/drawing/2014/main" id="{040F6AB2-78CB-867F-8BAD-20884A097AC2}"/>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12AD710-D97D-184C-A54D-E6D47ED31EB1}" type="slidenum">
              <a:rPr lang="en-US" sz="1200">
                <a:solidFill>
                  <a:srgbClr val="000000"/>
                </a:solidFill>
                <a:latin typeface="26" charset="0"/>
              </a:rPr>
              <a:pPr/>
              <a:t>89</a:t>
            </a:fld>
            <a:endParaRPr lang="en-US" sz="1200">
              <a:solidFill>
                <a:srgbClr val="000000"/>
              </a:solidFill>
              <a:latin typeface="26" charset="0"/>
            </a:endParaRPr>
          </a:p>
        </p:txBody>
      </p:sp>
      <p:sp>
        <p:nvSpPr>
          <p:cNvPr id="698370" name="Rectangle 2">
            <a:extLst>
              <a:ext uri="{FF2B5EF4-FFF2-40B4-BE49-F238E27FC236}">
                <a16:creationId xmlns:a16="http://schemas.microsoft.com/office/drawing/2014/main" id="{950C05DA-F6C7-1E5D-3C5A-7B038918350B}"/>
              </a:ext>
            </a:extLst>
          </p:cNvPr>
          <p:cNvSpPr>
            <a:spLocks noGrp="1" noRot="1" noChangeAspect="1" noChangeArrowheads="1" noTextEdit="1"/>
          </p:cNvSpPr>
          <p:nvPr>
            <p:ph type="sldImg"/>
          </p:nvPr>
        </p:nvSpPr>
        <p:spPr>
          <a:ln/>
        </p:spPr>
      </p:sp>
      <p:sp>
        <p:nvSpPr>
          <p:cNvPr id="5738499" name="Rectangle 3">
            <a:extLst>
              <a:ext uri="{FF2B5EF4-FFF2-40B4-BE49-F238E27FC236}">
                <a16:creationId xmlns:a16="http://schemas.microsoft.com/office/drawing/2014/main" id="{4F46DA09-F4DC-466F-8CB0-4E62BD5725B0}"/>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856850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D72624B7-8A85-2F40-B068-2C66EE395B46}" type="slidenum">
              <a:rPr lang="en-GB" sz="1200">
                <a:solidFill>
                  <a:srgbClr val="FFFFFF"/>
                </a:solidFill>
                <a:latin typeface="Comic Sans MS" charset="0"/>
              </a:rPr>
              <a:pPr/>
              <a:t>9</a:t>
            </a:fld>
            <a:endParaRPr lang="en-GB" sz="1200">
              <a:solidFill>
                <a:srgbClr val="FFFFFF"/>
              </a:solidFill>
              <a:latin typeface="Comic Sans MS" charset="0"/>
            </a:endParaRPr>
          </a:p>
        </p:txBody>
      </p:sp>
      <p:sp>
        <p:nvSpPr>
          <p:cNvPr id="546818"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defRPr/>
            </a:pPr>
            <a:r>
              <a:rPr lang="en-US" dirty="0">
                <a:latin typeface="+mn-lt"/>
                <a:ea typeface="+mn-ea"/>
                <a:cs typeface="+mn-cs"/>
              </a:rPr>
              <a:t>Today we also doubt God</a:t>
            </a:r>
            <a:r>
              <a:rPr lang="fr-FR" dirty="0">
                <a:latin typeface="+mn-lt"/>
                <a:ea typeface="+mn-ea"/>
                <a:cs typeface="+mn-cs"/>
              </a:rPr>
              <a:t>'</a:t>
            </a:r>
            <a:r>
              <a:rPr lang="en-US" dirty="0">
                <a:latin typeface="+mn-lt"/>
                <a:ea typeface="+mn-ea"/>
                <a:cs typeface="+mn-cs"/>
              </a:rPr>
              <a:t>s goodness by saying God holds us back.  One atheist billboard states, "Dear Christians, I share my toys.  Why won</a:t>
            </a:r>
            <a:r>
              <a:rPr lang="fr-FR" dirty="0">
                <a:latin typeface="+mn-lt"/>
                <a:ea typeface="+mn-ea"/>
                <a:cs typeface="+mn-cs"/>
              </a:rPr>
              <a:t>'</a:t>
            </a:r>
            <a:r>
              <a:rPr lang="en-US" dirty="0">
                <a:latin typeface="+mn-lt"/>
                <a:ea typeface="+mn-ea"/>
                <a:cs typeface="+mn-cs"/>
              </a:rPr>
              <a:t>t you share the season?  Happy holidays for all!"  Do you see the assumption here?  Christians want God</a:t>
            </a:r>
            <a:r>
              <a:rPr lang="fr-FR" dirty="0">
                <a:latin typeface="+mn-lt"/>
                <a:ea typeface="+mn-ea"/>
                <a:cs typeface="+mn-cs"/>
              </a:rPr>
              <a:t>'</a:t>
            </a:r>
            <a:r>
              <a:rPr lang="en-US" dirty="0">
                <a:latin typeface="+mn-lt"/>
                <a:ea typeface="+mn-ea"/>
                <a:cs typeface="+mn-cs"/>
              </a:rPr>
              <a:t>s goodness only for them—so we don</a:t>
            </a:r>
            <a:r>
              <a:rPr lang="fr-FR" dirty="0">
                <a:latin typeface="+mn-lt"/>
                <a:ea typeface="+mn-ea"/>
                <a:cs typeface="+mn-cs"/>
              </a:rPr>
              <a:t>'</a:t>
            </a:r>
            <a:r>
              <a:rPr lang="en-US" dirty="0">
                <a:latin typeface="+mn-lt"/>
                <a:ea typeface="+mn-ea"/>
                <a:cs typeface="+mn-cs"/>
              </a:rPr>
              <a:t>t believe God is good to share with all</a:t>
            </a:r>
            <a:r>
              <a:rPr lang="en-SG" dirty="0">
                <a:latin typeface="+mn-lt"/>
                <a:ea typeface="+mn-ea"/>
                <a:cs typeface="+mn-cs"/>
              </a:rPr>
              <a:t>!</a:t>
            </a:r>
            <a:endParaRPr lang="en-US" dirty="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04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B90A771-8EB7-A84F-B9E7-C63C302925F0}" type="slidenum">
              <a:rPr lang="en-US" sz="1200">
                <a:solidFill>
                  <a:srgbClr val="000000"/>
                </a:solidFill>
                <a:latin typeface="26" charset="0"/>
              </a:rPr>
              <a:pPr/>
              <a:t>90</a:t>
            </a:fld>
            <a:endParaRPr lang="en-US" sz="1200">
              <a:solidFill>
                <a:srgbClr val="000000"/>
              </a:solidFill>
              <a:latin typeface="26" charset="0"/>
            </a:endParaRPr>
          </a:p>
        </p:txBody>
      </p:sp>
      <p:sp>
        <p:nvSpPr>
          <p:cNvPr id="700418" name="Rectangle 2"/>
          <p:cNvSpPr>
            <a:spLocks noGrp="1" noRot="1" noChangeAspect="1" noChangeArrowheads="1" noTextEdit="1"/>
          </p:cNvSpPr>
          <p:nvPr>
            <p:ph type="sldImg"/>
          </p:nvPr>
        </p:nvSpPr>
        <p:spPr>
          <a:ln/>
        </p:spPr>
      </p:sp>
      <p:sp>
        <p:nvSpPr>
          <p:cNvPr id="57405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834649-9807-DB67-8839-5C824B8BE3AB}"/>
            </a:ext>
          </a:extLst>
        </p:cNvPr>
        <p:cNvGrpSpPr/>
        <p:nvPr/>
      </p:nvGrpSpPr>
      <p:grpSpPr>
        <a:xfrm>
          <a:off x="0" y="0"/>
          <a:ext cx="0" cy="0"/>
          <a:chOff x="0" y="0"/>
          <a:chExt cx="0" cy="0"/>
        </a:xfrm>
      </p:grpSpPr>
      <p:sp>
        <p:nvSpPr>
          <p:cNvPr id="700417" name="Rectangle 7">
            <a:extLst>
              <a:ext uri="{FF2B5EF4-FFF2-40B4-BE49-F238E27FC236}">
                <a16:creationId xmlns:a16="http://schemas.microsoft.com/office/drawing/2014/main" id="{A889100A-EA5C-FB36-51F2-FD5B7C706299}"/>
              </a:ext>
            </a:extLst>
          </p:cNvPr>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B90A771-8EB7-A84F-B9E7-C63C302925F0}" type="slidenum">
              <a:rPr lang="en-US" sz="1200">
                <a:solidFill>
                  <a:srgbClr val="000000"/>
                </a:solidFill>
                <a:latin typeface="26" charset="0"/>
              </a:rPr>
              <a:pPr/>
              <a:t>91</a:t>
            </a:fld>
            <a:endParaRPr lang="en-US" sz="1200">
              <a:solidFill>
                <a:srgbClr val="000000"/>
              </a:solidFill>
              <a:latin typeface="26" charset="0"/>
            </a:endParaRPr>
          </a:p>
        </p:txBody>
      </p:sp>
      <p:sp>
        <p:nvSpPr>
          <p:cNvPr id="700418" name="Rectangle 2">
            <a:extLst>
              <a:ext uri="{FF2B5EF4-FFF2-40B4-BE49-F238E27FC236}">
                <a16:creationId xmlns:a16="http://schemas.microsoft.com/office/drawing/2014/main" id="{2BC65346-3C51-360A-EB47-ACF2BF48F16E}"/>
              </a:ext>
            </a:extLst>
          </p:cNvPr>
          <p:cNvSpPr>
            <a:spLocks noGrp="1" noRot="1" noChangeAspect="1" noChangeArrowheads="1" noTextEdit="1"/>
          </p:cNvSpPr>
          <p:nvPr>
            <p:ph type="sldImg"/>
          </p:nvPr>
        </p:nvSpPr>
        <p:spPr>
          <a:ln/>
        </p:spPr>
      </p:sp>
      <p:sp>
        <p:nvSpPr>
          <p:cNvPr id="5740547" name="Rectangle 3">
            <a:extLst>
              <a:ext uri="{FF2B5EF4-FFF2-40B4-BE49-F238E27FC236}">
                <a16:creationId xmlns:a16="http://schemas.microsoft.com/office/drawing/2014/main" id="{42652646-DF14-7E3C-3DFA-D9CEE02B3FAE}"/>
              </a:ext>
            </a:extLst>
          </p:cNvPr>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427499397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2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8EEEFBC1-2E03-8C40-8AA4-20B51113F6EA}" type="slidenum">
              <a:rPr lang="en-US" sz="1200">
                <a:solidFill>
                  <a:srgbClr val="000000"/>
                </a:solidFill>
                <a:latin typeface="26" charset="0"/>
              </a:rPr>
              <a:pPr/>
              <a:t>92</a:t>
            </a:fld>
            <a:endParaRPr lang="en-US" sz="1200">
              <a:solidFill>
                <a:srgbClr val="000000"/>
              </a:solidFill>
              <a:latin typeface="26" charset="0"/>
            </a:endParaRPr>
          </a:p>
        </p:txBody>
      </p:sp>
      <p:sp>
        <p:nvSpPr>
          <p:cNvPr id="702466" name="Rectangle 2"/>
          <p:cNvSpPr>
            <a:spLocks noGrp="1" noRot="1" noChangeAspect="1" noChangeArrowheads="1" noTextEdit="1"/>
          </p:cNvSpPr>
          <p:nvPr>
            <p:ph type="sldImg"/>
          </p:nvPr>
        </p:nvSpPr>
        <p:spPr>
          <a:ln/>
        </p:spPr>
      </p:sp>
      <p:sp>
        <p:nvSpPr>
          <p:cNvPr id="57405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a:ea typeface="ＭＳ Ｐゴシック" charset="0"/>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22115" name="Rectangle 3"/>
          <p:cNvSpPr>
            <a:spLocks noGrp="1" noChangeArrowheads="1"/>
          </p:cNvSpPr>
          <p:nvPr>
            <p:ph type="body" idx="1"/>
          </p:nvPr>
        </p:nvSpPr>
        <p:spPr/>
        <p:txBody>
          <a:bodyPr/>
          <a:lstStyle/>
          <a:p>
            <a:pPr eaLnBrk="1" hangingPunct="1">
              <a:defRPr/>
            </a:pPr>
            <a:r>
              <a:rPr lang="en-US" dirty="0">
                <a:cs typeface="+mn-cs"/>
              </a:rPr>
              <a:t>Only two options exist, either </a:t>
            </a:r>
          </a:p>
          <a:p>
            <a:pPr marL="228600" indent="-228600" eaLnBrk="1" hangingPunct="1">
              <a:buAutoNum type="arabicParenBoth"/>
              <a:defRPr/>
            </a:pPr>
            <a:r>
              <a:rPr lang="en-US" dirty="0">
                <a:cs typeface="+mn-cs"/>
              </a:rPr>
              <a:t>God’s Word that teaches no death in the creation and therefore no death in the future, or…</a:t>
            </a:r>
          </a:p>
          <a:p>
            <a:pPr marL="228600" indent="-228600" eaLnBrk="1" hangingPunct="1">
              <a:buAutoNum type="arabicParenBoth"/>
              <a:defRPr/>
            </a:pPr>
            <a:r>
              <a:rPr lang="en-US" dirty="0">
                <a:cs typeface="+mn-cs"/>
              </a:rPr>
              <a:t>Man’s opinion that death has always existed and always will exist.</a:t>
            </a:r>
          </a:p>
          <a:p>
            <a:pPr eaLnBrk="1" hangingPunct="1">
              <a:defRPr/>
            </a:pPr>
            <a:r>
              <a:rPr lang="en-US" dirty="0">
                <a:cs typeface="+mn-cs"/>
              </a:rPr>
              <a:t>Each</a:t>
            </a:r>
            <a:r>
              <a:rPr lang="en-US" baseline="0" dirty="0">
                <a:cs typeface="+mn-cs"/>
              </a:rPr>
              <a:t> believer must answer which of these two theologies he will follow.</a:t>
            </a:r>
          </a:p>
          <a:p>
            <a:pPr eaLnBrk="1" hangingPunct="1">
              <a:defRPr/>
            </a:pPr>
            <a:r>
              <a:rPr lang="en-US" baseline="0" dirty="0">
                <a:cs typeface="+mn-cs"/>
              </a:rPr>
              <a:t>_____________</a:t>
            </a:r>
          </a:p>
          <a:p>
            <a:pPr eaLnBrk="1" hangingPunct="1">
              <a:defRPr/>
            </a:pPr>
            <a:r>
              <a:rPr lang="en-US" baseline="0" dirty="0">
                <a:cs typeface="+mn-cs"/>
              </a:rPr>
              <a:t>Common-48</a:t>
            </a:r>
          </a:p>
          <a:p>
            <a:pPr eaLnBrk="1" hangingPunct="1">
              <a:defRPr/>
            </a:pPr>
            <a:r>
              <a:rPr lang="en-US" baseline="0" dirty="0">
                <a:cs typeface="+mn-cs"/>
              </a:rPr>
              <a:t>AP-02-Engaging Athiests-86</a:t>
            </a:r>
          </a:p>
          <a:p>
            <a:pPr eaLnBrk="1" hangingPunct="1">
              <a:defRPr/>
            </a:pPr>
            <a:r>
              <a:rPr lang="en-US" baseline="0" dirty="0">
                <a:cs typeface="+mn-cs"/>
              </a:rPr>
              <a:t>CR-29-Theistic Evolution-71</a:t>
            </a:r>
          </a:p>
          <a:p>
            <a:pPr eaLnBrk="1" hangingPunct="1">
              <a:defRPr/>
            </a:pPr>
            <a:r>
              <a:rPr lang="en-US" baseline="0" dirty="0">
                <a:cs typeface="+mn-cs"/>
              </a:rPr>
              <a:t>OS-01-Gen1-3-slide219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mn-cs"/>
              </a:rPr>
              <a:t>06-Romans_5-8_slide 26</a:t>
            </a:r>
          </a:p>
        </p:txBody>
      </p:sp>
    </p:spTree>
    <p:extLst>
      <p:ext uri="{BB962C8B-B14F-4D97-AF65-F5344CB8AC3E}">
        <p14:creationId xmlns:p14="http://schemas.microsoft.com/office/powerpoint/2010/main" val="19646804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766EA3-86A8-6441-9743-0BDB2D569E8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7221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5722115" name="Rectangle 3"/>
          <p:cNvSpPr>
            <a:spLocks noGrp="1" noChangeArrowheads="1"/>
          </p:cNvSpPr>
          <p:nvPr>
            <p:ph type="body" idx="1"/>
          </p:nvPr>
        </p:nvSpPr>
        <p:spPr/>
        <p:txBody>
          <a:bodyPr/>
          <a:lstStyle/>
          <a:p>
            <a:pPr eaLnBrk="1" hangingPunct="1">
              <a:defRPr/>
            </a:pPr>
            <a:r>
              <a:rPr lang="en-US" dirty="0">
                <a:cs typeface="+mn-cs"/>
              </a:rPr>
              <a:t>06-Romans_5-8_slide 27</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86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44E7D74-8BE8-7346-BF68-12EDDE734340}" type="slidenum">
              <a:rPr lang="en-US" sz="1200">
                <a:solidFill>
                  <a:srgbClr val="000000"/>
                </a:solidFill>
                <a:latin typeface="26" charset="0"/>
              </a:rPr>
              <a:pPr/>
              <a:t>95</a:t>
            </a:fld>
            <a:endParaRPr lang="en-US" sz="1200">
              <a:solidFill>
                <a:srgbClr val="000000"/>
              </a:solidFill>
              <a:latin typeface="26" charset="0"/>
            </a:endParaRPr>
          </a:p>
        </p:txBody>
      </p:sp>
      <p:sp>
        <p:nvSpPr>
          <p:cNvPr id="708610" name="Rectangle 2"/>
          <p:cNvSpPr>
            <a:spLocks noGrp="1" noRot="1" noChangeAspect="1" noChangeArrowheads="1" noTextEdit="1"/>
          </p:cNvSpPr>
          <p:nvPr>
            <p:ph type="sldImg"/>
          </p:nvPr>
        </p:nvSpPr>
        <p:spPr>
          <a:ln/>
        </p:spPr>
      </p:sp>
      <p:sp>
        <p:nvSpPr>
          <p:cNvPr id="5728259"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06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F42E8AA5-B55F-5144-BB58-C05DC8F33E5E}" type="slidenum">
              <a:rPr lang="en-US" sz="1200">
                <a:solidFill>
                  <a:srgbClr val="000000"/>
                </a:solidFill>
                <a:latin typeface="26" charset="0"/>
              </a:rPr>
              <a:pPr/>
              <a:t>96</a:t>
            </a:fld>
            <a:endParaRPr lang="en-US" sz="1200">
              <a:solidFill>
                <a:srgbClr val="000000"/>
              </a:solidFill>
              <a:latin typeface="26" charset="0"/>
            </a:endParaRPr>
          </a:p>
        </p:txBody>
      </p:sp>
      <p:sp>
        <p:nvSpPr>
          <p:cNvPr id="710658" name="Rectangle 2"/>
          <p:cNvSpPr>
            <a:spLocks noGrp="1" noRot="1" noChangeAspect="1" noChangeArrowheads="1" noTextEdit="1"/>
          </p:cNvSpPr>
          <p:nvPr>
            <p:ph type="sldImg"/>
          </p:nvPr>
        </p:nvSpPr>
        <p:spPr>
          <a:ln/>
        </p:spPr>
      </p:sp>
      <p:sp>
        <p:nvSpPr>
          <p:cNvPr id="2562051"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2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3FB6020A-22CC-5B42-9A25-49205AFBC4E2}" type="slidenum">
              <a:rPr lang="en-US" sz="1200">
                <a:solidFill>
                  <a:srgbClr val="000000"/>
                </a:solidFill>
                <a:latin typeface="26" charset="0"/>
              </a:rPr>
              <a:pPr/>
              <a:t>97</a:t>
            </a:fld>
            <a:endParaRPr lang="en-US" sz="1200">
              <a:solidFill>
                <a:srgbClr val="000000"/>
              </a:solidFill>
              <a:latin typeface="26" charset="0"/>
            </a:endParaRPr>
          </a:p>
        </p:txBody>
      </p:sp>
      <p:sp>
        <p:nvSpPr>
          <p:cNvPr id="712706" name="Rectangle 2"/>
          <p:cNvSpPr>
            <a:spLocks noGrp="1" noRot="1" noChangeAspect="1" noChangeArrowheads="1" noTextEdit="1"/>
          </p:cNvSpPr>
          <p:nvPr>
            <p:ph type="sldImg"/>
          </p:nvPr>
        </p:nvSpPr>
        <p:spPr>
          <a:ln/>
        </p:spPr>
      </p:sp>
      <p:sp>
        <p:nvSpPr>
          <p:cNvPr id="5730307" name="Rectangle 3"/>
          <p:cNvSpPr>
            <a:spLocks noGrp="1" noChangeArrowheads="1"/>
          </p:cNvSpPr>
          <p:nvPr>
            <p:ph type="body" idx="1"/>
          </p:nvPr>
        </p:nvSpPr>
        <p:spPr/>
        <p:txBody>
          <a:bodyPr/>
          <a:lstStyle/>
          <a:p>
            <a:pPr eaLnBrk="1" hangingPunct="1">
              <a:defRPr/>
            </a:pPr>
            <a:r>
              <a:rPr lang="en-US" b="1">
                <a:cs typeface="+mn-cs"/>
              </a:rPr>
              <a:t>Revised: August 2005.</a:t>
            </a: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4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5738ECEC-9792-BD4E-A967-2CD9D2FD6A52}" type="slidenum">
              <a:rPr lang="en-US" sz="1200">
                <a:solidFill>
                  <a:srgbClr val="000000"/>
                </a:solidFill>
                <a:latin typeface="26" charset="0"/>
              </a:rPr>
              <a:pPr/>
              <a:t>98</a:t>
            </a:fld>
            <a:endParaRPr lang="en-US" sz="1200">
              <a:solidFill>
                <a:srgbClr val="000000"/>
              </a:solidFill>
              <a:latin typeface="26" charset="0"/>
            </a:endParaRPr>
          </a:p>
        </p:txBody>
      </p:sp>
      <p:sp>
        <p:nvSpPr>
          <p:cNvPr id="714754" name="Rectangle 2"/>
          <p:cNvSpPr>
            <a:spLocks noGrp="1" noRot="1" noChangeAspect="1" noChangeArrowheads="1" noTextEdit="1"/>
          </p:cNvSpPr>
          <p:nvPr>
            <p:ph type="sldImg"/>
          </p:nvPr>
        </p:nvSpPr>
        <p:spPr>
          <a:ln/>
        </p:spPr>
      </p:sp>
      <p:sp>
        <p:nvSpPr>
          <p:cNvPr id="5148675"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fld id="{7DE751AE-4D73-764D-9377-2561C49E6670}" type="slidenum">
              <a:rPr lang="en-US" sz="1200">
                <a:solidFill>
                  <a:srgbClr val="000000"/>
                </a:solidFill>
                <a:latin typeface="26" charset="0"/>
              </a:rPr>
              <a:pPr/>
              <a:t>99</a:t>
            </a:fld>
            <a:endParaRPr lang="en-US" sz="1200">
              <a:solidFill>
                <a:srgbClr val="000000"/>
              </a:solidFill>
              <a:latin typeface="26" charset="0"/>
            </a:endParaRPr>
          </a:p>
        </p:txBody>
      </p:sp>
      <p:sp>
        <p:nvSpPr>
          <p:cNvPr id="716802" name="Rectangle 2"/>
          <p:cNvSpPr>
            <a:spLocks noGrp="1" noRot="1" noChangeAspect="1" noChangeArrowheads="1" noTextEdit="1"/>
          </p:cNvSpPr>
          <p:nvPr>
            <p:ph type="sldImg"/>
          </p:nvPr>
        </p:nvSpPr>
        <p:spPr>
          <a:ln/>
        </p:spPr>
      </p:sp>
      <p:sp>
        <p:nvSpPr>
          <p:cNvPr id="5150723"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A85A848-1388-A942-9DB9-40AA9673D5BF}" type="slidenum">
              <a:rPr lang="en-US"/>
              <a:pPr>
                <a:defRPr/>
              </a:pPr>
              <a:t>‹#›</a:t>
            </a:fld>
            <a:endParaRPr lang="en-US"/>
          </a:p>
        </p:txBody>
      </p:sp>
    </p:spTree>
    <p:extLst>
      <p:ext uri="{BB962C8B-B14F-4D97-AF65-F5344CB8AC3E}">
        <p14:creationId xmlns:p14="http://schemas.microsoft.com/office/powerpoint/2010/main" val="3105281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B948AC6-118B-4D4B-A3BD-258EAA01DB45}" type="slidenum">
              <a:rPr lang="en-US"/>
              <a:pPr>
                <a:defRPr/>
              </a:pPr>
              <a:t>‹#›</a:t>
            </a:fld>
            <a:endParaRPr lang="en-US"/>
          </a:p>
        </p:txBody>
      </p:sp>
    </p:spTree>
    <p:extLst>
      <p:ext uri="{BB962C8B-B14F-4D97-AF65-F5344CB8AC3E}">
        <p14:creationId xmlns:p14="http://schemas.microsoft.com/office/powerpoint/2010/main" val="201356485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7D4543F-714F-C24E-AEAC-E32ED660EA99}" type="slidenum">
              <a:rPr lang="en-US"/>
              <a:pPr>
                <a:defRPr/>
              </a:pPr>
              <a:t>‹#›</a:t>
            </a:fld>
            <a:endParaRPr lang="en-US"/>
          </a:p>
        </p:txBody>
      </p:sp>
    </p:spTree>
    <p:extLst>
      <p:ext uri="{BB962C8B-B14F-4D97-AF65-F5344CB8AC3E}">
        <p14:creationId xmlns:p14="http://schemas.microsoft.com/office/powerpoint/2010/main" val="332926185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BCC051-9F2A-D743-B026-3AA1B2E51B36}" type="slidenum">
              <a:rPr lang="en-US"/>
              <a:pPr>
                <a:defRPr/>
              </a:pPr>
              <a:t>‹#›</a:t>
            </a:fld>
            <a:endParaRPr lang="en-US"/>
          </a:p>
        </p:txBody>
      </p:sp>
    </p:spTree>
    <p:extLst>
      <p:ext uri="{BB962C8B-B14F-4D97-AF65-F5344CB8AC3E}">
        <p14:creationId xmlns:p14="http://schemas.microsoft.com/office/powerpoint/2010/main" val="18856030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C0E664-50DC-DE4D-9069-71D1373F8EED}" type="slidenum">
              <a:rPr lang="en-US"/>
              <a:pPr>
                <a:defRPr/>
              </a:pPr>
              <a:t>‹#›</a:t>
            </a:fld>
            <a:endParaRPr lang="en-US"/>
          </a:p>
        </p:txBody>
      </p:sp>
    </p:spTree>
    <p:extLst>
      <p:ext uri="{BB962C8B-B14F-4D97-AF65-F5344CB8AC3E}">
        <p14:creationId xmlns:p14="http://schemas.microsoft.com/office/powerpoint/2010/main" val="30869170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32C322A-2E38-DC4C-BFF8-D60F4A6109E8}" type="slidenum">
              <a:rPr lang="en-US"/>
              <a:pPr>
                <a:defRPr/>
              </a:pPr>
              <a:t>‹#›</a:t>
            </a:fld>
            <a:endParaRPr lang="en-US"/>
          </a:p>
        </p:txBody>
      </p:sp>
    </p:spTree>
    <p:extLst>
      <p:ext uri="{BB962C8B-B14F-4D97-AF65-F5344CB8AC3E}">
        <p14:creationId xmlns:p14="http://schemas.microsoft.com/office/powerpoint/2010/main" val="249816582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EF63CD9-8E2F-F041-BC17-BBB450EA05E3}" type="slidenum">
              <a:rPr lang="en-US"/>
              <a:pPr>
                <a:defRPr/>
              </a:pPr>
              <a:t>‹#›</a:t>
            </a:fld>
            <a:endParaRPr lang="en-US"/>
          </a:p>
        </p:txBody>
      </p:sp>
    </p:spTree>
    <p:extLst>
      <p:ext uri="{BB962C8B-B14F-4D97-AF65-F5344CB8AC3E}">
        <p14:creationId xmlns:p14="http://schemas.microsoft.com/office/powerpoint/2010/main" val="381259665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E290304-2113-5549-9477-61847261605A}" type="slidenum">
              <a:rPr lang="en-US"/>
              <a:pPr>
                <a:defRPr/>
              </a:pPr>
              <a:t>‹#›</a:t>
            </a:fld>
            <a:endParaRPr lang="en-US"/>
          </a:p>
        </p:txBody>
      </p:sp>
    </p:spTree>
    <p:extLst>
      <p:ext uri="{BB962C8B-B14F-4D97-AF65-F5344CB8AC3E}">
        <p14:creationId xmlns:p14="http://schemas.microsoft.com/office/powerpoint/2010/main" val="3542626770"/>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F5493FC-79FD-E847-9FEF-82E852F66A01}" type="slidenum">
              <a:rPr lang="en-US"/>
              <a:pPr>
                <a:defRPr/>
              </a:pPr>
              <a:t>‹#›</a:t>
            </a:fld>
            <a:endParaRPr lang="en-US"/>
          </a:p>
        </p:txBody>
      </p:sp>
    </p:spTree>
    <p:extLst>
      <p:ext uri="{BB962C8B-B14F-4D97-AF65-F5344CB8AC3E}">
        <p14:creationId xmlns:p14="http://schemas.microsoft.com/office/powerpoint/2010/main" val="1211754732"/>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3243CFCC-8214-BE4F-82D6-40614D873E9B}" type="slidenum">
              <a:rPr lang="en-US"/>
              <a:pPr>
                <a:defRPr/>
              </a:pPr>
              <a:t>‹#›</a:t>
            </a:fld>
            <a:endParaRPr lang="en-US"/>
          </a:p>
        </p:txBody>
      </p:sp>
    </p:spTree>
    <p:extLst>
      <p:ext uri="{BB962C8B-B14F-4D97-AF65-F5344CB8AC3E}">
        <p14:creationId xmlns:p14="http://schemas.microsoft.com/office/powerpoint/2010/main" val="108642151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7F35F79C-085E-F34A-B9CD-999FBC30CAF6}" type="slidenum">
              <a:rPr lang="en-US"/>
              <a:pPr>
                <a:defRPr/>
              </a:pPr>
              <a:t>‹#›</a:t>
            </a:fld>
            <a:endParaRPr lang="en-US"/>
          </a:p>
        </p:txBody>
      </p:sp>
    </p:spTree>
    <p:extLst>
      <p:ext uri="{BB962C8B-B14F-4D97-AF65-F5344CB8AC3E}">
        <p14:creationId xmlns:p14="http://schemas.microsoft.com/office/powerpoint/2010/main" val="3033623285"/>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5719FD3-2FB0-9A47-8F66-958B0791FFFA}" type="slidenum">
              <a:rPr lang="en-US"/>
              <a:pPr>
                <a:defRPr/>
              </a:pPr>
              <a:t>‹#›</a:t>
            </a:fld>
            <a:endParaRPr lang="en-US"/>
          </a:p>
        </p:txBody>
      </p:sp>
    </p:spTree>
    <p:extLst>
      <p:ext uri="{BB962C8B-B14F-4D97-AF65-F5344CB8AC3E}">
        <p14:creationId xmlns:p14="http://schemas.microsoft.com/office/powerpoint/2010/main" val="22089022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77E9EB-8325-CD45-BC53-46D4C414A6EC}" type="slidenum">
              <a:rPr lang="en-US"/>
              <a:pPr>
                <a:defRPr/>
              </a:pPr>
              <a:t>‹#›</a:t>
            </a:fld>
            <a:endParaRPr lang="en-US"/>
          </a:p>
        </p:txBody>
      </p:sp>
    </p:spTree>
    <p:extLst>
      <p:ext uri="{BB962C8B-B14F-4D97-AF65-F5344CB8AC3E}">
        <p14:creationId xmlns:p14="http://schemas.microsoft.com/office/powerpoint/2010/main" val="41467737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7C6C61-21F6-914F-BFC4-E9F19F492642}" type="slidenum">
              <a:rPr lang="en-US"/>
              <a:pPr>
                <a:defRPr/>
              </a:pPr>
              <a:t>‹#›</a:t>
            </a:fld>
            <a:endParaRPr lang="en-US"/>
          </a:p>
        </p:txBody>
      </p:sp>
    </p:spTree>
    <p:extLst>
      <p:ext uri="{BB962C8B-B14F-4D97-AF65-F5344CB8AC3E}">
        <p14:creationId xmlns:p14="http://schemas.microsoft.com/office/powerpoint/2010/main" val="366857717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5DF797-D80A-854A-9323-4D84F541B70E}" type="slidenum">
              <a:rPr lang="en-US"/>
              <a:pPr>
                <a:defRPr/>
              </a:pPr>
              <a:t>‹#›</a:t>
            </a:fld>
            <a:endParaRPr lang="en-US"/>
          </a:p>
        </p:txBody>
      </p:sp>
    </p:spTree>
    <p:extLst>
      <p:ext uri="{BB962C8B-B14F-4D97-AF65-F5344CB8AC3E}">
        <p14:creationId xmlns:p14="http://schemas.microsoft.com/office/powerpoint/2010/main" val="7177197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94D2621-60AD-614B-A7F7-03DF10326711}" type="slidenum">
              <a:rPr lang="en-US"/>
              <a:pPr>
                <a:defRPr/>
              </a:pPr>
              <a:t>‹#›</a:t>
            </a:fld>
            <a:endParaRPr lang="en-US"/>
          </a:p>
        </p:txBody>
      </p:sp>
    </p:spTree>
    <p:extLst>
      <p:ext uri="{BB962C8B-B14F-4D97-AF65-F5344CB8AC3E}">
        <p14:creationId xmlns:p14="http://schemas.microsoft.com/office/powerpoint/2010/main" val="266208763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B954934-AEED-6A42-9433-6A9D4246F91B}" type="slidenum">
              <a:rPr lang="en-US"/>
              <a:pPr>
                <a:defRPr/>
              </a:pPr>
              <a:t>‹#›</a:t>
            </a:fld>
            <a:endParaRPr lang="en-US"/>
          </a:p>
        </p:txBody>
      </p:sp>
    </p:spTree>
    <p:extLst>
      <p:ext uri="{BB962C8B-B14F-4D97-AF65-F5344CB8AC3E}">
        <p14:creationId xmlns:p14="http://schemas.microsoft.com/office/powerpoint/2010/main" val="2699490570"/>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1CCDABDC-157C-B745-905D-6AAB23F29BE0}" type="slidenum">
              <a:rPr lang="en-US"/>
              <a:pPr>
                <a:defRPr/>
              </a:pPr>
              <a:t>‹#›</a:t>
            </a:fld>
            <a:endParaRPr lang="en-US"/>
          </a:p>
        </p:txBody>
      </p:sp>
    </p:spTree>
    <p:extLst>
      <p:ext uri="{BB962C8B-B14F-4D97-AF65-F5344CB8AC3E}">
        <p14:creationId xmlns:p14="http://schemas.microsoft.com/office/powerpoint/2010/main" val="130367650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2A53839-E026-584F-87AC-A3ED9BFB8CAB}" type="slidenum">
              <a:rPr lang="en-US"/>
              <a:pPr>
                <a:defRPr/>
              </a:pPr>
              <a:t>‹#›</a:t>
            </a:fld>
            <a:endParaRPr lang="en-US"/>
          </a:p>
        </p:txBody>
      </p:sp>
    </p:spTree>
    <p:extLst>
      <p:ext uri="{BB962C8B-B14F-4D97-AF65-F5344CB8AC3E}">
        <p14:creationId xmlns:p14="http://schemas.microsoft.com/office/powerpoint/2010/main" val="41346929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F88B4B5C-CAB0-E448-9DD3-49F9F180BD18}" type="slidenum">
              <a:rPr lang="en-US"/>
              <a:pPr>
                <a:defRPr/>
              </a:pPr>
              <a:t>‹#›</a:t>
            </a:fld>
            <a:endParaRPr lang="en-US"/>
          </a:p>
        </p:txBody>
      </p:sp>
    </p:spTree>
    <p:extLst>
      <p:ext uri="{BB962C8B-B14F-4D97-AF65-F5344CB8AC3E}">
        <p14:creationId xmlns:p14="http://schemas.microsoft.com/office/powerpoint/2010/main" val="3879554619"/>
      </p:ext>
    </p:extLst>
  </p:cSld>
  <p:clrMapOvr>
    <a:masterClrMapping/>
  </p:clrMapOvr>
  <p:transition spd="slow">
    <p:dissolve/>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ABFF115B-0D1B-5B4F-979E-83A6AB61D4B2}" type="slidenum">
              <a:rPr lang="en-US"/>
              <a:pPr>
                <a:defRPr/>
              </a:pPr>
              <a:t>‹#›</a:t>
            </a:fld>
            <a:endParaRPr lang="en-US"/>
          </a:p>
        </p:txBody>
      </p:sp>
    </p:spTree>
    <p:extLst>
      <p:ext uri="{BB962C8B-B14F-4D97-AF65-F5344CB8AC3E}">
        <p14:creationId xmlns:p14="http://schemas.microsoft.com/office/powerpoint/2010/main" val="3004260076"/>
      </p:ext>
    </p:extLst>
  </p:cSld>
  <p:clrMapOvr>
    <a:masterClrMapping/>
  </p:clrMapOvr>
  <p:transition spd="slow">
    <p:dissolve/>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A5C482D4-699B-6F48-A284-BB7C0283933F}" type="slidenum">
              <a:rPr lang="en-US"/>
              <a:pPr>
                <a:defRPr/>
              </a:pPr>
              <a:t>‹#›</a:t>
            </a:fld>
            <a:endParaRPr lang="en-US"/>
          </a:p>
        </p:txBody>
      </p:sp>
    </p:spTree>
    <p:extLst>
      <p:ext uri="{BB962C8B-B14F-4D97-AF65-F5344CB8AC3E}">
        <p14:creationId xmlns:p14="http://schemas.microsoft.com/office/powerpoint/2010/main" val="1126041249"/>
      </p:ext>
    </p:extLst>
  </p:cSld>
  <p:clrMapOvr>
    <a:masterClrMapping/>
  </p:clrMapOvr>
  <p:transition spd="slow">
    <p:dissolve/>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4E1DE767-2E63-3D48-8554-C08F7DDC940E}" type="slidenum">
              <a:rPr lang="en-US"/>
              <a:pPr>
                <a:defRPr/>
              </a:pPr>
              <a:t>‹#›</a:t>
            </a:fld>
            <a:endParaRPr lang="en-US"/>
          </a:p>
        </p:txBody>
      </p:sp>
    </p:spTree>
    <p:extLst>
      <p:ext uri="{BB962C8B-B14F-4D97-AF65-F5344CB8AC3E}">
        <p14:creationId xmlns:p14="http://schemas.microsoft.com/office/powerpoint/2010/main" val="3258446779"/>
      </p:ext>
    </p:extLst>
  </p:cSld>
  <p:clrMapOvr>
    <a:masterClrMapping/>
  </p:clrMapOvr>
  <p:transition spd="slow">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710704A-D94D-FC42-83DB-EAAC0E2F2F1C}" type="slidenum">
              <a:rPr lang="en-US"/>
              <a:pPr>
                <a:defRPr/>
              </a:pPr>
              <a:t>‹#›</a:t>
            </a:fld>
            <a:endParaRPr lang="en-US"/>
          </a:p>
        </p:txBody>
      </p:sp>
    </p:spTree>
    <p:extLst>
      <p:ext uri="{BB962C8B-B14F-4D97-AF65-F5344CB8AC3E}">
        <p14:creationId xmlns:p14="http://schemas.microsoft.com/office/powerpoint/2010/main" val="304978690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7A3B0CEE-9AEA-5E4F-B648-FCB3EBA33C25}" type="slidenum">
              <a:rPr lang="en-US"/>
              <a:pPr>
                <a:defRPr/>
              </a:pPr>
              <a:t>‹#›</a:t>
            </a:fld>
            <a:endParaRPr lang="en-US"/>
          </a:p>
        </p:txBody>
      </p:sp>
    </p:spTree>
    <p:extLst>
      <p:ext uri="{BB962C8B-B14F-4D97-AF65-F5344CB8AC3E}">
        <p14:creationId xmlns:p14="http://schemas.microsoft.com/office/powerpoint/2010/main" val="3382251436"/>
      </p:ext>
    </p:extLst>
  </p:cSld>
  <p:clrMapOvr>
    <a:masterClrMapping/>
  </p:clrMapOvr>
  <p:transition spd="slow">
    <p:dissolve/>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2702D176-8071-5341-8B4A-E0522A4B8018}" type="slidenum">
              <a:rPr lang="en-US"/>
              <a:pPr>
                <a:defRPr/>
              </a:pPr>
              <a:t>‹#›</a:t>
            </a:fld>
            <a:endParaRPr lang="en-US"/>
          </a:p>
        </p:txBody>
      </p:sp>
    </p:spTree>
    <p:extLst>
      <p:ext uri="{BB962C8B-B14F-4D97-AF65-F5344CB8AC3E}">
        <p14:creationId xmlns:p14="http://schemas.microsoft.com/office/powerpoint/2010/main" val="3933531837"/>
      </p:ext>
    </p:extLst>
  </p:cSld>
  <p:clrMapOvr>
    <a:masterClrMapping/>
  </p:clrMapOvr>
  <p:transition spd="slow">
    <p:dissolve/>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344D8432-851B-994A-8226-426A00DB3E24}" type="slidenum">
              <a:rPr lang="en-US"/>
              <a:pPr>
                <a:defRPr/>
              </a:pPr>
              <a:t>‹#›</a:t>
            </a:fld>
            <a:endParaRPr lang="en-US"/>
          </a:p>
        </p:txBody>
      </p:sp>
    </p:spTree>
    <p:extLst>
      <p:ext uri="{BB962C8B-B14F-4D97-AF65-F5344CB8AC3E}">
        <p14:creationId xmlns:p14="http://schemas.microsoft.com/office/powerpoint/2010/main" val="3327411471"/>
      </p:ext>
    </p:extLst>
  </p:cSld>
  <p:clrMapOvr>
    <a:masterClrMapping/>
  </p:clrMapOvr>
  <p:transition spd="slow">
    <p:dissolve/>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26B4A00-DCF7-A94E-B797-B4CAB7EE8CCB}" type="slidenum">
              <a:rPr lang="en-US"/>
              <a:pPr>
                <a:defRPr/>
              </a:pPr>
              <a:t>‹#›</a:t>
            </a:fld>
            <a:endParaRPr lang="en-US"/>
          </a:p>
        </p:txBody>
      </p:sp>
    </p:spTree>
    <p:extLst>
      <p:ext uri="{BB962C8B-B14F-4D97-AF65-F5344CB8AC3E}">
        <p14:creationId xmlns:p14="http://schemas.microsoft.com/office/powerpoint/2010/main" val="3757566161"/>
      </p:ext>
    </p:extLst>
  </p:cSld>
  <p:clrMapOvr>
    <a:masterClrMapping/>
  </p:clrMapOvr>
  <p:transition spd="slow">
    <p:dissolve/>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C34DE549-2303-294C-A6AF-182D24DD1BF4}" type="slidenum">
              <a:rPr lang="en-US"/>
              <a:pPr>
                <a:defRPr/>
              </a:pPr>
              <a:t>‹#›</a:t>
            </a:fld>
            <a:endParaRPr lang="en-US"/>
          </a:p>
        </p:txBody>
      </p:sp>
    </p:spTree>
    <p:extLst>
      <p:ext uri="{BB962C8B-B14F-4D97-AF65-F5344CB8AC3E}">
        <p14:creationId xmlns:p14="http://schemas.microsoft.com/office/powerpoint/2010/main" val="1999615981"/>
      </p:ext>
    </p:extLst>
  </p:cSld>
  <p:clrMapOvr>
    <a:masterClrMapping/>
  </p:clrMapOvr>
  <p:transition spd="slow">
    <p:dissolve/>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DD9A778A-CBD8-014C-9982-01E3F67B0C49}" type="slidenum">
              <a:rPr lang="en-US"/>
              <a:pPr>
                <a:defRPr/>
              </a:pPr>
              <a:t>‹#›</a:t>
            </a:fld>
            <a:endParaRPr lang="en-US"/>
          </a:p>
        </p:txBody>
      </p:sp>
    </p:spTree>
    <p:extLst>
      <p:ext uri="{BB962C8B-B14F-4D97-AF65-F5344CB8AC3E}">
        <p14:creationId xmlns:p14="http://schemas.microsoft.com/office/powerpoint/2010/main" val="3720469914"/>
      </p:ext>
    </p:extLst>
  </p:cSld>
  <p:clrMapOvr>
    <a:masterClrMapping/>
  </p:clrMapOvr>
  <p:transition spd="slow">
    <p:dissolve/>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6"/>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37"/>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8"/>
          <p:cNvSpPr>
            <a:spLocks noGrp="1" noChangeArrowheads="1"/>
          </p:cNvSpPr>
          <p:nvPr>
            <p:ph type="sldNum" sz="quarter" idx="12"/>
          </p:nvPr>
        </p:nvSpPr>
        <p:spPr/>
        <p:txBody>
          <a:bodyPr/>
          <a:lstStyle>
            <a:lvl1pPr eaLnBrk="0" hangingPunct="0">
              <a:defRPr>
                <a:ea typeface="ＭＳ Ｐゴシック"/>
                <a:cs typeface="ＭＳ Ｐゴシック"/>
              </a:defRPr>
            </a:lvl1pPr>
          </a:lstStyle>
          <a:p>
            <a:pPr>
              <a:defRPr/>
            </a:pPr>
            <a:fld id="{5EEB5DA6-FAA0-2D41-A760-D98DBF2EBD0D}" type="slidenum">
              <a:rPr lang="en-US"/>
              <a:pPr>
                <a:defRPr/>
              </a:pPr>
              <a:t>‹#›</a:t>
            </a:fld>
            <a:endParaRPr lang="en-US"/>
          </a:p>
        </p:txBody>
      </p:sp>
    </p:spTree>
    <p:extLst>
      <p:ext uri="{BB962C8B-B14F-4D97-AF65-F5344CB8AC3E}">
        <p14:creationId xmlns:p14="http://schemas.microsoft.com/office/powerpoint/2010/main" val="4126007749"/>
      </p:ext>
    </p:extLst>
  </p:cSld>
  <p:clrMapOvr>
    <a:masterClrMapping/>
  </p:clrMapOvr>
  <p:transition spd="slow">
    <p:dissolve/>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F963BC5-364B-E84B-8971-853C4370F0A2}" type="slidenum">
              <a:rPr lang="en-US"/>
              <a:pPr>
                <a:defRPr/>
              </a:pPr>
              <a:t>‹#›</a:t>
            </a:fld>
            <a:endParaRPr lang="en-US"/>
          </a:p>
        </p:txBody>
      </p:sp>
    </p:spTree>
    <p:extLst>
      <p:ext uri="{BB962C8B-B14F-4D97-AF65-F5344CB8AC3E}">
        <p14:creationId xmlns:p14="http://schemas.microsoft.com/office/powerpoint/2010/main" val="272258496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5398E6F-6232-3A4F-B05A-A92B43E08DE6}" type="slidenum">
              <a:rPr lang="en-US"/>
              <a:pPr>
                <a:defRPr/>
              </a:pPr>
              <a:t>‹#›</a:t>
            </a:fld>
            <a:endParaRPr lang="en-US"/>
          </a:p>
        </p:txBody>
      </p:sp>
    </p:spTree>
    <p:extLst>
      <p:ext uri="{BB962C8B-B14F-4D97-AF65-F5344CB8AC3E}">
        <p14:creationId xmlns:p14="http://schemas.microsoft.com/office/powerpoint/2010/main" val="629605953"/>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399F9963-C650-AF4F-8BD7-B457E3D18F26}" type="slidenum">
              <a:rPr lang="en-US"/>
              <a:pPr>
                <a:defRPr/>
              </a:pPr>
              <a:t>‹#›</a:t>
            </a:fld>
            <a:endParaRPr lang="en-US"/>
          </a:p>
        </p:txBody>
      </p:sp>
    </p:spTree>
    <p:extLst>
      <p:ext uri="{BB962C8B-B14F-4D97-AF65-F5344CB8AC3E}">
        <p14:creationId xmlns:p14="http://schemas.microsoft.com/office/powerpoint/2010/main" val="3045718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134018" name="Rectangle 2"/>
          <p:cNvSpPr>
            <a:spLocks noGrp="1" noChangeArrowheads="1"/>
          </p:cNvSpPr>
          <p:nvPr>
            <p:ph type="ctrTitle" sz="quarter"/>
          </p:nvPr>
        </p:nvSpPr>
        <p:spPr>
          <a:xfrm>
            <a:off x="685800" y="1676400"/>
            <a:ext cx="7772400" cy="1828800"/>
          </a:xfrm>
        </p:spPr>
        <p:txBody>
          <a:bodyPr/>
          <a:lstStyle>
            <a:lvl1pPr>
              <a:defRPr/>
            </a:lvl1pPr>
          </a:lstStyle>
          <a:p>
            <a:r>
              <a:rPr lang="en-US"/>
              <a:t>Click to edit Master title style</a:t>
            </a:r>
          </a:p>
        </p:txBody>
      </p:sp>
      <p:sp>
        <p:nvSpPr>
          <p:cNvPr id="2134019" name="Rectangle 3"/>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8DACCBA-15AA-E840-B0E8-1D37549B403B}" type="slidenum">
              <a:rPr lang="en-US"/>
              <a:pPr>
                <a:defRPr/>
              </a:pPr>
              <a:t>‹#›</a:t>
            </a:fld>
            <a:endParaRPr lang="en-US"/>
          </a:p>
        </p:txBody>
      </p:sp>
    </p:spTree>
    <p:extLst>
      <p:ext uri="{BB962C8B-B14F-4D97-AF65-F5344CB8AC3E}">
        <p14:creationId xmlns:p14="http://schemas.microsoft.com/office/powerpoint/2010/main" val="23604233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BA8F205-96AF-544F-B920-AC419A2630B2}" type="slidenum">
              <a:rPr lang="en-US"/>
              <a:pPr>
                <a:defRPr/>
              </a:pPr>
              <a:t>‹#›</a:t>
            </a:fld>
            <a:endParaRPr lang="en-US"/>
          </a:p>
        </p:txBody>
      </p:sp>
    </p:spTree>
    <p:extLst>
      <p:ext uri="{BB962C8B-B14F-4D97-AF65-F5344CB8AC3E}">
        <p14:creationId xmlns:p14="http://schemas.microsoft.com/office/powerpoint/2010/main" val="174543635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B74FB39-0CE9-3B44-A3CD-3553E075C7E4}" type="slidenum">
              <a:rPr lang="en-US"/>
              <a:pPr>
                <a:defRPr/>
              </a:pPr>
              <a:t>‹#›</a:t>
            </a:fld>
            <a:endParaRPr lang="en-US"/>
          </a:p>
        </p:txBody>
      </p:sp>
    </p:spTree>
    <p:extLst>
      <p:ext uri="{BB962C8B-B14F-4D97-AF65-F5344CB8AC3E}">
        <p14:creationId xmlns:p14="http://schemas.microsoft.com/office/powerpoint/2010/main" val="21999210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174B294D-9562-044F-8728-9F2C643600E7}" type="slidenum">
              <a:rPr lang="en-US"/>
              <a:pPr>
                <a:defRPr/>
              </a:pPr>
              <a:t>‹#›</a:t>
            </a:fld>
            <a:endParaRPr lang="en-US"/>
          </a:p>
        </p:txBody>
      </p:sp>
    </p:spTree>
    <p:extLst>
      <p:ext uri="{BB962C8B-B14F-4D97-AF65-F5344CB8AC3E}">
        <p14:creationId xmlns:p14="http://schemas.microsoft.com/office/powerpoint/2010/main" val="161526930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54D40FB3-80C7-1F40-A31E-72E246B37D4D}" type="slidenum">
              <a:rPr lang="en-US"/>
              <a:pPr>
                <a:defRPr/>
              </a:pPr>
              <a:t>‹#›</a:t>
            </a:fld>
            <a:endParaRPr lang="en-US"/>
          </a:p>
        </p:txBody>
      </p:sp>
    </p:spTree>
    <p:extLst>
      <p:ext uri="{BB962C8B-B14F-4D97-AF65-F5344CB8AC3E}">
        <p14:creationId xmlns:p14="http://schemas.microsoft.com/office/powerpoint/2010/main" val="165397448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0749F99A-BA1D-EA4D-ACC5-0D4E10C584F8}" type="slidenum">
              <a:rPr lang="en-US"/>
              <a:pPr>
                <a:defRPr/>
              </a:pPr>
              <a:t>‹#›</a:t>
            </a:fld>
            <a:endParaRPr lang="en-US"/>
          </a:p>
        </p:txBody>
      </p:sp>
    </p:spTree>
    <p:extLst>
      <p:ext uri="{BB962C8B-B14F-4D97-AF65-F5344CB8AC3E}">
        <p14:creationId xmlns:p14="http://schemas.microsoft.com/office/powerpoint/2010/main" val="157334569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65AC7AFA-50B3-D54E-923D-E7668F3CF160}" type="slidenum">
              <a:rPr lang="en-US"/>
              <a:pPr>
                <a:defRPr/>
              </a:pPr>
              <a:t>‹#›</a:t>
            </a:fld>
            <a:endParaRPr lang="en-US"/>
          </a:p>
        </p:txBody>
      </p:sp>
    </p:spTree>
    <p:extLst>
      <p:ext uri="{BB962C8B-B14F-4D97-AF65-F5344CB8AC3E}">
        <p14:creationId xmlns:p14="http://schemas.microsoft.com/office/powerpoint/2010/main" val="6109711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CBF1726-3ED2-924C-8ED8-E2227EB06F15}" type="slidenum">
              <a:rPr lang="en-US"/>
              <a:pPr>
                <a:defRPr/>
              </a:pPr>
              <a:t>‹#›</a:t>
            </a:fld>
            <a:endParaRPr lang="en-US"/>
          </a:p>
        </p:txBody>
      </p:sp>
    </p:spTree>
    <p:extLst>
      <p:ext uri="{BB962C8B-B14F-4D97-AF65-F5344CB8AC3E}">
        <p14:creationId xmlns:p14="http://schemas.microsoft.com/office/powerpoint/2010/main" val="49867152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3DDE102-230C-714C-A1F7-7825E48CF82A}" type="slidenum">
              <a:rPr lang="en-US"/>
              <a:pPr>
                <a:defRPr/>
              </a:pPr>
              <a:t>‹#›</a:t>
            </a:fld>
            <a:endParaRPr lang="en-US"/>
          </a:p>
        </p:txBody>
      </p:sp>
    </p:spTree>
    <p:extLst>
      <p:ext uri="{BB962C8B-B14F-4D97-AF65-F5344CB8AC3E}">
        <p14:creationId xmlns:p14="http://schemas.microsoft.com/office/powerpoint/2010/main" val="75373461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0EA62A49-A0CC-964B-8B20-5913807AB4D4}" type="slidenum">
              <a:rPr lang="en-US"/>
              <a:pPr>
                <a:defRPr/>
              </a:pPr>
              <a:t>‹#›</a:t>
            </a:fld>
            <a:endParaRPr lang="en-US"/>
          </a:p>
        </p:txBody>
      </p:sp>
    </p:spTree>
    <p:extLst>
      <p:ext uri="{BB962C8B-B14F-4D97-AF65-F5344CB8AC3E}">
        <p14:creationId xmlns:p14="http://schemas.microsoft.com/office/powerpoint/2010/main" val="425420162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E2956C0E-FAC2-0749-B7B2-FF52E3B5DF31}" type="slidenum">
              <a:rPr lang="en-US"/>
              <a:pPr>
                <a:defRPr/>
              </a:pPr>
              <a:t>‹#›</a:t>
            </a:fld>
            <a:endParaRPr lang="en-US"/>
          </a:p>
        </p:txBody>
      </p:sp>
    </p:spTree>
    <p:extLst>
      <p:ext uri="{BB962C8B-B14F-4D97-AF65-F5344CB8AC3E}">
        <p14:creationId xmlns:p14="http://schemas.microsoft.com/office/powerpoint/2010/main" val="27800192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645E5A-2D4F-4949-87AB-B257B5EAC12E}" type="slidenum">
              <a:rPr lang="en-US"/>
              <a:pPr>
                <a:defRPr/>
              </a:pPr>
              <a:t>‹#›</a:t>
            </a:fld>
            <a:endParaRPr lang="en-US"/>
          </a:p>
        </p:txBody>
      </p:sp>
    </p:spTree>
    <p:extLst>
      <p:ext uri="{BB962C8B-B14F-4D97-AF65-F5344CB8AC3E}">
        <p14:creationId xmlns:p14="http://schemas.microsoft.com/office/powerpoint/2010/main" val="44640703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defTabSz="914400" eaLnBrk="0" hangingPunct="0">
              <a:defRPr/>
            </a:lvl1pPr>
          </a:lstStyle>
          <a:p>
            <a:pPr>
              <a:defRPr/>
            </a:pPr>
            <a:fld id="{92BDB669-AA01-C74A-89AC-08989FCCF714}" type="datetime1">
              <a:rPr lang="en-US"/>
              <a:pPr>
                <a:defRPr/>
              </a:pPr>
              <a:t>10/15/25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4964E9BE-EABD-1042-8AB6-75722D17E32B}" type="slidenum">
              <a:rPr lang="en-US"/>
              <a:pPr>
                <a:defRPr/>
              </a:pPr>
              <a:t>‹#›</a:t>
            </a:fld>
            <a:endParaRPr lang="en-US"/>
          </a:p>
        </p:txBody>
      </p:sp>
    </p:spTree>
    <p:extLst>
      <p:ext uri="{BB962C8B-B14F-4D97-AF65-F5344CB8AC3E}">
        <p14:creationId xmlns:p14="http://schemas.microsoft.com/office/powerpoint/2010/main" val="118403001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2EB7035E-1A75-544C-A082-6C1B87B4C1BD}" type="datetime1">
              <a:rPr lang="en-US"/>
              <a:pPr>
                <a:defRPr/>
              </a:pPr>
              <a:t>10/15/25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65312F16-CF6C-B443-81CF-95AC7B2717FC}" type="slidenum">
              <a:rPr lang="en-US"/>
              <a:pPr>
                <a:defRPr/>
              </a:pPr>
              <a:t>‹#›</a:t>
            </a:fld>
            <a:endParaRPr lang="en-US"/>
          </a:p>
        </p:txBody>
      </p:sp>
    </p:spTree>
    <p:extLst>
      <p:ext uri="{BB962C8B-B14F-4D97-AF65-F5344CB8AC3E}">
        <p14:creationId xmlns:p14="http://schemas.microsoft.com/office/powerpoint/2010/main" val="256113921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pPr>
              <a:defRPr/>
            </a:pPr>
            <a:fld id="{56D2253F-3B40-FD46-B4AC-07E879D63447}" type="datetime1">
              <a:rPr lang="en-US"/>
              <a:pPr>
                <a:defRPr/>
              </a:pPr>
              <a:t>10/15/25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4371EBBE-AC28-384E-90EC-F936DCA564F9}" type="slidenum">
              <a:rPr lang="en-US"/>
              <a:pPr>
                <a:defRPr/>
              </a:pPr>
              <a:t>‹#›</a:t>
            </a:fld>
            <a:endParaRPr lang="en-US"/>
          </a:p>
        </p:txBody>
      </p:sp>
    </p:spTree>
    <p:extLst>
      <p:ext uri="{BB962C8B-B14F-4D97-AF65-F5344CB8AC3E}">
        <p14:creationId xmlns:p14="http://schemas.microsoft.com/office/powerpoint/2010/main" val="367849598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defTabSz="914400" eaLnBrk="0" hangingPunct="0">
              <a:defRPr/>
            </a:lvl1pPr>
          </a:lstStyle>
          <a:p>
            <a:pPr>
              <a:defRPr/>
            </a:pPr>
            <a:fld id="{560B8EB9-46D6-1E4A-B515-914F88248D92}" type="datetime1">
              <a:rPr lang="en-US"/>
              <a:pPr>
                <a:defRPr/>
              </a:pPr>
              <a:t>10/15/25</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9F34C6B6-FBD9-7D49-A0EF-2D3F80F9A636}" type="slidenum">
              <a:rPr lang="en-US"/>
              <a:pPr>
                <a:defRPr/>
              </a:pPr>
              <a:t>‹#›</a:t>
            </a:fld>
            <a:endParaRPr lang="en-US"/>
          </a:p>
        </p:txBody>
      </p:sp>
    </p:spTree>
    <p:extLst>
      <p:ext uri="{BB962C8B-B14F-4D97-AF65-F5344CB8AC3E}">
        <p14:creationId xmlns:p14="http://schemas.microsoft.com/office/powerpoint/2010/main" val="360667086"/>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defTabSz="914400" eaLnBrk="0" hangingPunct="0">
              <a:defRPr/>
            </a:lvl1pPr>
          </a:lstStyle>
          <a:p>
            <a:pPr>
              <a:defRPr/>
            </a:pPr>
            <a:fld id="{7CAA0260-F6DA-F34E-8434-3EEE816A02ED}" type="datetime1">
              <a:rPr lang="en-US"/>
              <a:pPr>
                <a:defRPr/>
              </a:pPr>
              <a:t>10/15/25</a:t>
            </a:fld>
            <a:endParaRPr lang="en-US"/>
          </a:p>
        </p:txBody>
      </p:sp>
      <p:sp>
        <p:nvSpPr>
          <p:cNvPr id="8"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9" name="Slide Number Placeholder 5"/>
          <p:cNvSpPr>
            <a:spLocks noGrp="1"/>
          </p:cNvSpPr>
          <p:nvPr>
            <p:ph type="sldNum" sz="quarter" idx="12"/>
          </p:nvPr>
        </p:nvSpPr>
        <p:spPr/>
        <p:txBody>
          <a:bodyPr/>
          <a:lstStyle>
            <a:lvl1pPr defTabSz="914400" eaLnBrk="0" hangingPunct="0">
              <a:defRPr/>
            </a:lvl1pPr>
          </a:lstStyle>
          <a:p>
            <a:pPr>
              <a:defRPr/>
            </a:pPr>
            <a:fld id="{1133A7A1-FBD9-9544-A818-0FF1494D753F}" type="slidenum">
              <a:rPr lang="en-US"/>
              <a:pPr>
                <a:defRPr/>
              </a:pPr>
              <a:t>‹#›</a:t>
            </a:fld>
            <a:endParaRPr lang="en-US"/>
          </a:p>
        </p:txBody>
      </p:sp>
    </p:spTree>
    <p:extLst>
      <p:ext uri="{BB962C8B-B14F-4D97-AF65-F5344CB8AC3E}">
        <p14:creationId xmlns:p14="http://schemas.microsoft.com/office/powerpoint/2010/main" val="6676443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defTabSz="914400" eaLnBrk="0" hangingPunct="0">
              <a:defRPr/>
            </a:lvl1pPr>
          </a:lstStyle>
          <a:p>
            <a:pPr>
              <a:defRPr/>
            </a:pPr>
            <a:fld id="{B7A6F7B8-CF91-CE45-BD85-3A86C47EB530}" type="datetime1">
              <a:rPr lang="en-US"/>
              <a:pPr>
                <a:defRPr/>
              </a:pPr>
              <a:t>10/15/25</a:t>
            </a:fld>
            <a:endParaRPr lang="en-US"/>
          </a:p>
        </p:txBody>
      </p:sp>
      <p:sp>
        <p:nvSpPr>
          <p:cNvPr id="4"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5" name="Slide Number Placeholder 5"/>
          <p:cNvSpPr>
            <a:spLocks noGrp="1"/>
          </p:cNvSpPr>
          <p:nvPr>
            <p:ph type="sldNum" sz="quarter" idx="12"/>
          </p:nvPr>
        </p:nvSpPr>
        <p:spPr/>
        <p:txBody>
          <a:bodyPr/>
          <a:lstStyle>
            <a:lvl1pPr defTabSz="914400" eaLnBrk="0" hangingPunct="0">
              <a:defRPr/>
            </a:lvl1pPr>
          </a:lstStyle>
          <a:p>
            <a:pPr>
              <a:defRPr/>
            </a:pPr>
            <a:fld id="{30F339AD-DA3A-A249-A75D-DFE78FB422FF}" type="slidenum">
              <a:rPr lang="en-US"/>
              <a:pPr>
                <a:defRPr/>
              </a:pPr>
              <a:t>‹#›</a:t>
            </a:fld>
            <a:endParaRPr lang="en-US"/>
          </a:p>
        </p:txBody>
      </p:sp>
    </p:spTree>
    <p:extLst>
      <p:ext uri="{BB962C8B-B14F-4D97-AF65-F5344CB8AC3E}">
        <p14:creationId xmlns:p14="http://schemas.microsoft.com/office/powerpoint/2010/main" val="366116258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400" eaLnBrk="0" hangingPunct="0">
              <a:defRPr/>
            </a:lvl1pPr>
          </a:lstStyle>
          <a:p>
            <a:pPr>
              <a:defRPr/>
            </a:pPr>
            <a:fld id="{A57E568E-FAEA-8B4D-BD2B-BDC2F0693B70}" type="datetime1">
              <a:rPr lang="en-US"/>
              <a:pPr>
                <a:defRPr/>
              </a:pPr>
              <a:t>10/15/25</a:t>
            </a:fld>
            <a:endParaRPr lang="en-US"/>
          </a:p>
        </p:txBody>
      </p:sp>
      <p:sp>
        <p:nvSpPr>
          <p:cNvPr id="3"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4" name="Slide Number Placeholder 5"/>
          <p:cNvSpPr>
            <a:spLocks noGrp="1"/>
          </p:cNvSpPr>
          <p:nvPr>
            <p:ph type="sldNum" sz="quarter" idx="12"/>
          </p:nvPr>
        </p:nvSpPr>
        <p:spPr/>
        <p:txBody>
          <a:bodyPr/>
          <a:lstStyle>
            <a:lvl1pPr defTabSz="914400" eaLnBrk="0" hangingPunct="0">
              <a:defRPr/>
            </a:lvl1pPr>
          </a:lstStyle>
          <a:p>
            <a:pPr>
              <a:defRPr/>
            </a:pPr>
            <a:fld id="{787AD03C-0069-014A-8783-12B0B9F26199}" type="slidenum">
              <a:rPr lang="en-US"/>
              <a:pPr>
                <a:defRPr/>
              </a:pPr>
              <a:t>‹#›</a:t>
            </a:fld>
            <a:endParaRPr lang="en-US"/>
          </a:p>
        </p:txBody>
      </p:sp>
    </p:spTree>
    <p:extLst>
      <p:ext uri="{BB962C8B-B14F-4D97-AF65-F5344CB8AC3E}">
        <p14:creationId xmlns:p14="http://schemas.microsoft.com/office/powerpoint/2010/main" val="39283587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639BCEA4-9A68-FE40-BA33-1471AAAF9163}" type="datetime1">
              <a:rPr lang="en-US"/>
              <a:pPr>
                <a:defRPr/>
              </a:pPr>
              <a:t>10/15/25</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BDF27B04-AA32-C547-A8C4-D951EB059FB8}" type="slidenum">
              <a:rPr lang="en-US"/>
              <a:pPr>
                <a:defRPr/>
              </a:pPr>
              <a:t>‹#›</a:t>
            </a:fld>
            <a:endParaRPr lang="en-US"/>
          </a:p>
        </p:txBody>
      </p:sp>
    </p:spTree>
    <p:extLst>
      <p:ext uri="{BB962C8B-B14F-4D97-AF65-F5344CB8AC3E}">
        <p14:creationId xmlns:p14="http://schemas.microsoft.com/office/powerpoint/2010/main" val="2077184108"/>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defTabSz="914400" eaLnBrk="0" hangingPunct="0">
              <a:defRPr/>
            </a:lvl1pPr>
          </a:lstStyle>
          <a:p>
            <a:pPr>
              <a:defRPr/>
            </a:pPr>
            <a:fld id="{7A696958-4C67-054E-9E8A-644BDD92D8C0}" type="datetime1">
              <a:rPr lang="en-US"/>
              <a:pPr>
                <a:defRPr/>
              </a:pPr>
              <a:t>10/15/25</a:t>
            </a:fld>
            <a:endParaRPr lang="en-US"/>
          </a:p>
        </p:txBody>
      </p:sp>
      <p:sp>
        <p:nvSpPr>
          <p:cNvPr id="6"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7" name="Slide Number Placeholder 5"/>
          <p:cNvSpPr>
            <a:spLocks noGrp="1"/>
          </p:cNvSpPr>
          <p:nvPr>
            <p:ph type="sldNum" sz="quarter" idx="12"/>
          </p:nvPr>
        </p:nvSpPr>
        <p:spPr/>
        <p:txBody>
          <a:bodyPr/>
          <a:lstStyle>
            <a:lvl1pPr defTabSz="914400" eaLnBrk="0" hangingPunct="0">
              <a:defRPr/>
            </a:lvl1pPr>
          </a:lstStyle>
          <a:p>
            <a:pPr>
              <a:defRPr/>
            </a:pPr>
            <a:fld id="{6BCEF003-8469-D141-9AE9-962C663FB90B}" type="slidenum">
              <a:rPr lang="en-US"/>
              <a:pPr>
                <a:defRPr/>
              </a:pPr>
              <a:t>‹#›</a:t>
            </a:fld>
            <a:endParaRPr lang="en-US"/>
          </a:p>
        </p:txBody>
      </p:sp>
    </p:spTree>
    <p:extLst>
      <p:ext uri="{BB962C8B-B14F-4D97-AF65-F5344CB8AC3E}">
        <p14:creationId xmlns:p14="http://schemas.microsoft.com/office/powerpoint/2010/main" val="18084434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67D8F49B-DE6C-D34C-A4DA-1C422A07922F}" type="datetime1">
              <a:rPr lang="en-US"/>
              <a:pPr>
                <a:defRPr/>
              </a:pPr>
              <a:t>10/15/25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287A1FB9-BF80-E24A-965A-70D2462F7306}" type="slidenum">
              <a:rPr lang="en-US"/>
              <a:pPr>
                <a:defRPr/>
              </a:pPr>
              <a:t>‹#›</a:t>
            </a:fld>
            <a:endParaRPr lang="en-US"/>
          </a:p>
        </p:txBody>
      </p:sp>
    </p:spTree>
    <p:extLst>
      <p:ext uri="{BB962C8B-B14F-4D97-AF65-F5344CB8AC3E}">
        <p14:creationId xmlns:p14="http://schemas.microsoft.com/office/powerpoint/2010/main" val="5774390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4BDA70B-31AA-D242-95C4-F10C6F2A1A8B}" type="slidenum">
              <a:rPr lang="en-US"/>
              <a:pPr>
                <a:defRPr/>
              </a:pPr>
              <a:t>‹#›</a:t>
            </a:fld>
            <a:endParaRPr lang="en-US"/>
          </a:p>
        </p:txBody>
      </p:sp>
    </p:spTree>
    <p:extLst>
      <p:ext uri="{BB962C8B-B14F-4D97-AF65-F5344CB8AC3E}">
        <p14:creationId xmlns:p14="http://schemas.microsoft.com/office/powerpoint/2010/main" val="299796044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defTabSz="914400" eaLnBrk="0" hangingPunct="0">
              <a:defRPr/>
            </a:lvl1pPr>
          </a:lstStyle>
          <a:p>
            <a:pPr>
              <a:defRPr/>
            </a:pPr>
            <a:fld id="{FC8E3453-DEC3-034F-98DD-A83171B8D6F3}" type="datetime1">
              <a:rPr lang="en-US"/>
              <a:pPr>
                <a:defRPr/>
              </a:pPr>
              <a:t>10/15/25</a:t>
            </a:fld>
            <a:endParaRPr lang="en-US"/>
          </a:p>
        </p:txBody>
      </p:sp>
      <p:sp>
        <p:nvSpPr>
          <p:cNvPr id="5" name="Footer Placeholder 4"/>
          <p:cNvSpPr>
            <a:spLocks noGrp="1"/>
          </p:cNvSpPr>
          <p:nvPr>
            <p:ph type="ftr" sz="quarter" idx="11"/>
          </p:nvPr>
        </p:nvSpPr>
        <p:spPr/>
        <p:txBody>
          <a:bodyPr/>
          <a:lstStyle>
            <a:lvl1pPr defTabSz="914400" eaLnBrk="0" hangingPunct="0">
              <a:defRPr/>
            </a:lvl1pPr>
          </a:lstStyle>
          <a:p>
            <a:pPr>
              <a:defRPr/>
            </a:pPr>
            <a:endParaRPr lang="en-US"/>
          </a:p>
        </p:txBody>
      </p:sp>
      <p:sp>
        <p:nvSpPr>
          <p:cNvPr id="6" name="Slide Number Placeholder 5"/>
          <p:cNvSpPr>
            <a:spLocks noGrp="1"/>
          </p:cNvSpPr>
          <p:nvPr>
            <p:ph type="sldNum" sz="quarter" idx="12"/>
          </p:nvPr>
        </p:nvSpPr>
        <p:spPr/>
        <p:txBody>
          <a:bodyPr/>
          <a:lstStyle>
            <a:lvl1pPr defTabSz="914400" eaLnBrk="0" hangingPunct="0">
              <a:defRPr/>
            </a:lvl1pPr>
          </a:lstStyle>
          <a:p>
            <a:pPr>
              <a:defRPr/>
            </a:pPr>
            <a:fld id="{44436734-74E9-E041-920A-745B3E395550}" type="slidenum">
              <a:rPr lang="en-US"/>
              <a:pPr>
                <a:defRPr/>
              </a:pPr>
              <a:t>‹#›</a:t>
            </a:fld>
            <a:endParaRPr lang="en-US"/>
          </a:p>
        </p:txBody>
      </p:sp>
    </p:spTree>
    <p:extLst>
      <p:ext uri="{BB962C8B-B14F-4D97-AF65-F5344CB8AC3E}">
        <p14:creationId xmlns:p14="http://schemas.microsoft.com/office/powerpoint/2010/main" val="1467527732"/>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2062CD7-C8DF-0E4E-801B-B890BCBBA077}" type="slidenum">
              <a:rPr lang="en-US"/>
              <a:pPr>
                <a:defRPr/>
              </a:pPr>
              <a:t>‹#›</a:t>
            </a:fld>
            <a:endParaRPr lang="en-US"/>
          </a:p>
        </p:txBody>
      </p:sp>
    </p:spTree>
    <p:extLst>
      <p:ext uri="{BB962C8B-B14F-4D97-AF65-F5344CB8AC3E}">
        <p14:creationId xmlns:p14="http://schemas.microsoft.com/office/powerpoint/2010/main" val="2776218905"/>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B3FA461D-378E-CC49-8CFD-0339261EE0ED}" type="slidenum">
              <a:rPr lang="en-US"/>
              <a:pPr>
                <a:defRPr/>
              </a:pPr>
              <a:t>‹#›</a:t>
            </a:fld>
            <a:endParaRPr lang="en-US"/>
          </a:p>
        </p:txBody>
      </p:sp>
    </p:spTree>
    <p:extLst>
      <p:ext uri="{BB962C8B-B14F-4D97-AF65-F5344CB8AC3E}">
        <p14:creationId xmlns:p14="http://schemas.microsoft.com/office/powerpoint/2010/main" val="418373188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FF4A6DE9-ABB6-104A-A453-5C8819665969}" type="slidenum">
              <a:rPr lang="en-US"/>
              <a:pPr>
                <a:defRPr/>
              </a:pPr>
              <a:t>‹#›</a:t>
            </a:fld>
            <a:endParaRPr lang="en-US"/>
          </a:p>
        </p:txBody>
      </p:sp>
    </p:spTree>
    <p:extLst>
      <p:ext uri="{BB962C8B-B14F-4D97-AF65-F5344CB8AC3E}">
        <p14:creationId xmlns:p14="http://schemas.microsoft.com/office/powerpoint/2010/main" val="2069830047"/>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E768A79B-AA24-4848-9523-6467DB073FD8}" type="slidenum">
              <a:rPr lang="en-US"/>
              <a:pPr>
                <a:defRPr/>
              </a:pPr>
              <a:t>‹#›</a:t>
            </a:fld>
            <a:endParaRPr lang="en-US"/>
          </a:p>
        </p:txBody>
      </p:sp>
    </p:spTree>
    <p:extLst>
      <p:ext uri="{BB962C8B-B14F-4D97-AF65-F5344CB8AC3E}">
        <p14:creationId xmlns:p14="http://schemas.microsoft.com/office/powerpoint/2010/main" val="216827356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ED7F05E1-C90E-DD42-A0E0-D85A5618CDF0}" type="slidenum">
              <a:rPr lang="en-US"/>
              <a:pPr>
                <a:defRPr/>
              </a:pPr>
              <a:t>‹#›</a:t>
            </a:fld>
            <a:endParaRPr lang="en-US"/>
          </a:p>
        </p:txBody>
      </p:sp>
    </p:spTree>
    <p:extLst>
      <p:ext uri="{BB962C8B-B14F-4D97-AF65-F5344CB8AC3E}">
        <p14:creationId xmlns:p14="http://schemas.microsoft.com/office/powerpoint/2010/main" val="18472898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10D33D71-C433-4540-B597-18FDC32799A0}" type="slidenum">
              <a:rPr lang="en-US"/>
              <a:pPr>
                <a:defRPr/>
              </a:pPr>
              <a:t>‹#›</a:t>
            </a:fld>
            <a:endParaRPr lang="en-US"/>
          </a:p>
        </p:txBody>
      </p:sp>
    </p:spTree>
    <p:extLst>
      <p:ext uri="{BB962C8B-B14F-4D97-AF65-F5344CB8AC3E}">
        <p14:creationId xmlns:p14="http://schemas.microsoft.com/office/powerpoint/2010/main" val="915034997"/>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8A4EFDC0-A1D1-CD48-B174-1CB70C5B7D89}" type="slidenum">
              <a:rPr lang="en-US"/>
              <a:pPr>
                <a:defRPr/>
              </a:pPr>
              <a:t>‹#›</a:t>
            </a:fld>
            <a:endParaRPr lang="en-US"/>
          </a:p>
        </p:txBody>
      </p:sp>
    </p:spTree>
    <p:extLst>
      <p:ext uri="{BB962C8B-B14F-4D97-AF65-F5344CB8AC3E}">
        <p14:creationId xmlns:p14="http://schemas.microsoft.com/office/powerpoint/2010/main" val="58211678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2C010ED6-9F34-444A-A96C-8E4DE992D3DA}" type="slidenum">
              <a:rPr lang="en-US"/>
              <a:pPr>
                <a:defRPr/>
              </a:pPr>
              <a:t>‹#›</a:t>
            </a:fld>
            <a:endParaRPr lang="en-US"/>
          </a:p>
        </p:txBody>
      </p:sp>
    </p:spTree>
    <p:extLst>
      <p:ext uri="{BB962C8B-B14F-4D97-AF65-F5344CB8AC3E}">
        <p14:creationId xmlns:p14="http://schemas.microsoft.com/office/powerpoint/2010/main" val="395832837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6458858C-D36C-6344-8AED-1C9C867CE31C}" type="slidenum">
              <a:rPr lang="en-US"/>
              <a:pPr>
                <a:defRPr/>
              </a:pPr>
              <a:t>‹#›</a:t>
            </a:fld>
            <a:endParaRPr lang="en-US"/>
          </a:p>
        </p:txBody>
      </p:sp>
    </p:spTree>
    <p:extLst>
      <p:ext uri="{BB962C8B-B14F-4D97-AF65-F5344CB8AC3E}">
        <p14:creationId xmlns:p14="http://schemas.microsoft.com/office/powerpoint/2010/main" val="3253535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3127DDA-189B-FA4E-A8A7-28D9C9D356C7}" type="slidenum">
              <a:rPr lang="en-US"/>
              <a:pPr>
                <a:defRPr/>
              </a:pPr>
              <a:t>‹#›</a:t>
            </a:fld>
            <a:endParaRPr lang="en-US"/>
          </a:p>
        </p:txBody>
      </p:sp>
    </p:spTree>
    <p:extLst>
      <p:ext uri="{BB962C8B-B14F-4D97-AF65-F5344CB8AC3E}">
        <p14:creationId xmlns:p14="http://schemas.microsoft.com/office/powerpoint/2010/main" val="42153400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409F269-0E3E-0E4F-AEF3-B767DF89A064}" type="slidenum">
              <a:rPr lang="en-US"/>
              <a:pPr>
                <a:defRPr/>
              </a:pPr>
              <a:t>‹#›</a:t>
            </a:fld>
            <a:endParaRPr lang="en-US"/>
          </a:p>
        </p:txBody>
      </p:sp>
    </p:spTree>
    <p:extLst>
      <p:ext uri="{BB962C8B-B14F-4D97-AF65-F5344CB8AC3E}">
        <p14:creationId xmlns:p14="http://schemas.microsoft.com/office/powerpoint/2010/main" val="1552406592"/>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027050FB-EE58-6F4B-9198-7190E6823C74}" type="slidenum">
              <a:rPr lang="en-US"/>
              <a:pPr>
                <a:defRPr/>
              </a:pPr>
              <a:t>‹#›</a:t>
            </a:fld>
            <a:endParaRPr lang="en-US"/>
          </a:p>
        </p:txBody>
      </p:sp>
    </p:spTree>
    <p:extLst>
      <p:ext uri="{BB962C8B-B14F-4D97-AF65-F5344CB8AC3E}">
        <p14:creationId xmlns:p14="http://schemas.microsoft.com/office/powerpoint/2010/main" val="54451997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7"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8" name="Rectangle 6"/>
          <p:cNvSpPr>
            <a:spLocks noGrp="1" noChangeArrowheads="1"/>
          </p:cNvSpPr>
          <p:nvPr>
            <p:ph type="sldNum" sz="quarter" idx="12"/>
          </p:nvPr>
        </p:nvSpPr>
        <p:spPr/>
        <p:txBody>
          <a:bodyPr/>
          <a:lstStyle>
            <a:lvl1pPr eaLnBrk="0" hangingPunct="0">
              <a:defRPr/>
            </a:lvl1pPr>
          </a:lstStyle>
          <a:p>
            <a:pPr>
              <a:defRPr/>
            </a:pPr>
            <a:fld id="{7972687C-F722-2D48-93FB-3594EEAC7902}" type="slidenum">
              <a:rPr lang="en-US"/>
              <a:pPr>
                <a:defRPr/>
              </a:pPr>
              <a:t>‹#›</a:t>
            </a:fld>
            <a:endParaRPr lang="en-US"/>
          </a:p>
        </p:txBody>
      </p:sp>
    </p:spTree>
    <p:extLst>
      <p:ext uri="{BB962C8B-B14F-4D97-AF65-F5344CB8AC3E}">
        <p14:creationId xmlns:p14="http://schemas.microsoft.com/office/powerpoint/2010/main" val="407925145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EE1686BB-7F23-684D-8539-C3B1537E97B5}" type="slidenum">
              <a:rPr lang="en-US"/>
              <a:pPr>
                <a:defRPr/>
              </a:pPr>
              <a:t>‹#›</a:t>
            </a:fld>
            <a:endParaRPr lang="en-US"/>
          </a:p>
        </p:txBody>
      </p:sp>
    </p:spTree>
    <p:extLst>
      <p:ext uri="{BB962C8B-B14F-4D97-AF65-F5344CB8AC3E}">
        <p14:creationId xmlns:p14="http://schemas.microsoft.com/office/powerpoint/2010/main" val="240263762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8" name="Freeform 6"/>
            <p:cNvSpPr>
              <a:spLocks/>
            </p:cNvSpPr>
            <p:nvPr/>
          </p:nvSpPr>
          <p:spPr bwMode="hidden">
            <a:xfrm>
              <a:off x="4038" y="3577"/>
              <a:ext cx="1720" cy="65"/>
            </a:xfrm>
            <a:custGeom>
              <a:avLst/>
              <a:gdLst>
                <a:gd name="T0" fmla="*/ 1686 w 1722"/>
                <a:gd name="T1" fmla="*/ 48 h 66"/>
                <a:gd name="T2" fmla="*/ 1686 w 1722"/>
                <a:gd name="T3" fmla="*/ 42 h 66"/>
                <a:gd name="T4" fmla="*/ 0 w 1722"/>
                <a:gd name="T5" fmla="*/ 0 h 66"/>
                <a:gd name="T6" fmla="*/ 0 w 1722"/>
                <a:gd name="T7" fmla="*/ 33 h 66"/>
                <a:gd name="T8" fmla="*/ 1686 w 1722"/>
                <a:gd name="T9" fmla="*/ 48 h 66"/>
                <a:gd name="T10" fmla="*/ 1686 w 1722"/>
                <a:gd name="T11" fmla="*/ 4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10" name="Freeform 8"/>
            <p:cNvSpPr>
              <a:spLocks/>
            </p:cNvSpPr>
            <p:nvPr/>
          </p:nvSpPr>
          <p:spPr bwMode="hidden">
            <a:xfrm>
              <a:off x="4784" y="3702"/>
              <a:ext cx="974" cy="101"/>
            </a:xfrm>
            <a:custGeom>
              <a:avLst/>
              <a:gdLst>
                <a:gd name="T0" fmla="*/ 957 w 975"/>
                <a:gd name="T1" fmla="*/ 48 h 101"/>
                <a:gd name="T2" fmla="*/ 957 w 975"/>
                <a:gd name="T3" fmla="*/ 0 h 101"/>
                <a:gd name="T4" fmla="*/ 0 w 975"/>
                <a:gd name="T5" fmla="*/ 24 h 101"/>
                <a:gd name="T6" fmla="*/ 0 w 975"/>
                <a:gd name="T7" fmla="*/ 101 h 101"/>
                <a:gd name="T8" fmla="*/ 957 w 975"/>
                <a:gd name="T9" fmla="*/ 48 h 101"/>
                <a:gd name="T10" fmla="*/ 95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5 w 2141"/>
                <a:gd name="T1" fmla="*/ 0 h 198"/>
                <a:gd name="T2" fmla="*/ 0 w 2141"/>
                <a:gd name="T3" fmla="*/ 156 h 198"/>
                <a:gd name="T4" fmla="*/ 0 w 2141"/>
                <a:gd name="T5" fmla="*/ 198 h 198"/>
                <a:gd name="T6" fmla="*/ 2105 w 2141"/>
                <a:gd name="T7" fmla="*/ 0 h 198"/>
                <a:gd name="T8" fmla="*/ 210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3" name="Freeform 11"/>
            <p:cNvSpPr>
              <a:spLocks/>
            </p:cNvSpPr>
            <p:nvPr/>
          </p:nvSpPr>
          <p:spPr bwMode="hidden">
            <a:xfrm>
              <a:off x="2097" y="4043"/>
              <a:ext cx="2514" cy="276"/>
            </a:xfrm>
            <a:custGeom>
              <a:avLst/>
              <a:gdLst>
                <a:gd name="T0" fmla="*/ 2128 w 2517"/>
                <a:gd name="T1" fmla="*/ 276 h 276"/>
                <a:gd name="T2" fmla="*/ 2463 w 2517"/>
                <a:gd name="T3" fmla="*/ 204 h 276"/>
                <a:gd name="T4" fmla="*/ 2206 w 2517"/>
                <a:gd name="T5" fmla="*/ 0 h 276"/>
                <a:gd name="T6" fmla="*/ 0 w 2517"/>
                <a:gd name="T7" fmla="*/ 276 h 276"/>
                <a:gd name="T8" fmla="*/ 2128 w 2517"/>
                <a:gd name="T9" fmla="*/ 276 h 276"/>
                <a:gd name="T10" fmla="*/ 212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5" name="Freeform 13"/>
            <p:cNvSpPr>
              <a:spLocks/>
            </p:cNvSpPr>
            <p:nvPr/>
          </p:nvSpPr>
          <p:spPr bwMode="hidden">
            <a:xfrm>
              <a:off x="5030" y="3151"/>
              <a:ext cx="728" cy="240"/>
            </a:xfrm>
            <a:custGeom>
              <a:avLst/>
              <a:gdLst>
                <a:gd name="T0" fmla="*/ 711 w 729"/>
                <a:gd name="T1" fmla="*/ 240 h 240"/>
                <a:gd name="T2" fmla="*/ 0 w 729"/>
                <a:gd name="T3" fmla="*/ 0 h 240"/>
                <a:gd name="T4" fmla="*/ 0 w 729"/>
                <a:gd name="T5" fmla="*/ 6 h 240"/>
                <a:gd name="T6" fmla="*/ 711 w 729"/>
                <a:gd name="T7" fmla="*/ 240 h 240"/>
                <a:gd name="T8" fmla="*/ 71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 name="Freeform 15"/>
            <p:cNvSpPr>
              <a:spLocks/>
            </p:cNvSpPr>
            <p:nvPr/>
          </p:nvSpPr>
          <p:spPr bwMode="hidden">
            <a:xfrm>
              <a:off x="5030" y="3049"/>
              <a:ext cx="728" cy="318"/>
            </a:xfrm>
            <a:custGeom>
              <a:avLst/>
              <a:gdLst>
                <a:gd name="T0" fmla="*/ 711 w 729"/>
                <a:gd name="T1" fmla="*/ 318 h 318"/>
                <a:gd name="T2" fmla="*/ 711 w 729"/>
                <a:gd name="T3" fmla="*/ 312 h 318"/>
                <a:gd name="T4" fmla="*/ 0 w 729"/>
                <a:gd name="T5" fmla="*/ 0 h 318"/>
                <a:gd name="T6" fmla="*/ 0 w 729"/>
                <a:gd name="T7" fmla="*/ 54 h 318"/>
                <a:gd name="T8" fmla="*/ 711 w 729"/>
                <a:gd name="T9" fmla="*/ 318 h 318"/>
                <a:gd name="T10" fmla="*/ 71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BONES" charset="0"/>
              </a:defRPr>
            </a:lvl1pPr>
          </a:lstStyle>
          <a:p>
            <a:pPr>
              <a:defRPr/>
            </a:pPr>
            <a:fld id="{74963A38-381A-464E-B5CD-1D520B65629F}" type="slidenum">
              <a:rPr lang="en-US"/>
              <a:pPr>
                <a:defRPr/>
              </a:pPr>
              <a:t>‹#›</a:t>
            </a:fld>
            <a:endParaRPr lang="en-US"/>
          </a:p>
        </p:txBody>
      </p:sp>
    </p:spTree>
    <p:extLst>
      <p:ext uri="{BB962C8B-B14F-4D97-AF65-F5344CB8AC3E}">
        <p14:creationId xmlns:p14="http://schemas.microsoft.com/office/powerpoint/2010/main" val="145535596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59B1AB10-1873-2649-B5A8-358E8BE4AC75}" type="slidenum">
              <a:rPr lang="en-US"/>
              <a:pPr>
                <a:defRPr/>
              </a:pPr>
              <a:t>‹#›</a:t>
            </a:fld>
            <a:endParaRPr lang="en-US"/>
          </a:p>
        </p:txBody>
      </p:sp>
    </p:spTree>
    <p:extLst>
      <p:ext uri="{BB962C8B-B14F-4D97-AF65-F5344CB8AC3E}">
        <p14:creationId xmlns:p14="http://schemas.microsoft.com/office/powerpoint/2010/main" val="113102055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8CE62E32-89D1-DF49-88CE-FCC9898F8D6A}" type="slidenum">
              <a:rPr lang="en-US"/>
              <a:pPr>
                <a:defRPr/>
              </a:pPr>
              <a:t>‹#›</a:t>
            </a:fld>
            <a:endParaRPr lang="en-US"/>
          </a:p>
        </p:txBody>
      </p:sp>
    </p:spTree>
    <p:extLst>
      <p:ext uri="{BB962C8B-B14F-4D97-AF65-F5344CB8AC3E}">
        <p14:creationId xmlns:p14="http://schemas.microsoft.com/office/powerpoint/2010/main" val="77565447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B50B649A-FB5A-ED41-9FE3-8F943FFBBB40}" type="slidenum">
              <a:rPr lang="en-US"/>
              <a:pPr>
                <a:defRPr/>
              </a:pPr>
              <a:t>‹#›</a:t>
            </a:fld>
            <a:endParaRPr lang="en-US"/>
          </a:p>
        </p:txBody>
      </p:sp>
    </p:spTree>
    <p:extLst>
      <p:ext uri="{BB962C8B-B14F-4D97-AF65-F5344CB8AC3E}">
        <p14:creationId xmlns:p14="http://schemas.microsoft.com/office/powerpoint/2010/main" val="2565323026"/>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BONES" charset="0"/>
              </a:defRPr>
            </a:lvl1pPr>
          </a:lstStyle>
          <a:p>
            <a:pPr>
              <a:defRPr/>
            </a:pPr>
            <a:fld id="{6C6CEEB6-4E1C-354F-B761-7FF429825D12}" type="slidenum">
              <a:rPr lang="en-US"/>
              <a:pPr>
                <a:defRPr/>
              </a:pPr>
              <a:t>‹#›</a:t>
            </a:fld>
            <a:endParaRPr lang="en-US"/>
          </a:p>
        </p:txBody>
      </p:sp>
    </p:spTree>
    <p:extLst>
      <p:ext uri="{BB962C8B-B14F-4D97-AF65-F5344CB8AC3E}">
        <p14:creationId xmlns:p14="http://schemas.microsoft.com/office/powerpoint/2010/main" val="3244447465"/>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BONES" charset="0"/>
              </a:defRPr>
            </a:lvl1pPr>
          </a:lstStyle>
          <a:p>
            <a:pPr>
              <a:defRPr/>
            </a:pPr>
            <a:fld id="{5C13E642-23BF-474C-9BF7-08EDAC572668}" type="slidenum">
              <a:rPr lang="en-US"/>
              <a:pPr>
                <a:defRPr/>
              </a:pPr>
              <a:t>‹#›</a:t>
            </a:fld>
            <a:endParaRPr lang="en-US"/>
          </a:p>
        </p:txBody>
      </p:sp>
    </p:spTree>
    <p:extLst>
      <p:ext uri="{BB962C8B-B14F-4D97-AF65-F5344CB8AC3E}">
        <p14:creationId xmlns:p14="http://schemas.microsoft.com/office/powerpoint/2010/main" val="23615611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F5D69144-34DA-0843-B742-99E425043DCB}" type="slidenum">
              <a:rPr lang="en-US"/>
              <a:pPr>
                <a:defRPr/>
              </a:pPr>
              <a:t>‹#›</a:t>
            </a:fld>
            <a:endParaRPr lang="en-US"/>
          </a:p>
        </p:txBody>
      </p:sp>
    </p:spTree>
    <p:extLst>
      <p:ext uri="{BB962C8B-B14F-4D97-AF65-F5344CB8AC3E}">
        <p14:creationId xmlns:p14="http://schemas.microsoft.com/office/powerpoint/2010/main" val="411431745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BONES" charset="0"/>
              </a:defRPr>
            </a:lvl1pPr>
          </a:lstStyle>
          <a:p>
            <a:pPr>
              <a:defRPr/>
            </a:pPr>
            <a:fld id="{7CD8AB48-0277-A448-94EA-7EC7E909E258}" type="slidenum">
              <a:rPr lang="en-US"/>
              <a:pPr>
                <a:defRPr/>
              </a:pPr>
              <a:t>‹#›</a:t>
            </a:fld>
            <a:endParaRPr lang="en-US"/>
          </a:p>
        </p:txBody>
      </p:sp>
    </p:spTree>
    <p:extLst>
      <p:ext uri="{BB962C8B-B14F-4D97-AF65-F5344CB8AC3E}">
        <p14:creationId xmlns:p14="http://schemas.microsoft.com/office/powerpoint/2010/main" val="61834112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BF3746F4-65B6-BD4C-8C80-26821EC55071}" type="slidenum">
              <a:rPr lang="en-US"/>
              <a:pPr>
                <a:defRPr/>
              </a:pPr>
              <a:t>‹#›</a:t>
            </a:fld>
            <a:endParaRPr lang="en-US"/>
          </a:p>
        </p:txBody>
      </p:sp>
    </p:spTree>
    <p:extLst>
      <p:ext uri="{BB962C8B-B14F-4D97-AF65-F5344CB8AC3E}">
        <p14:creationId xmlns:p14="http://schemas.microsoft.com/office/powerpoint/2010/main" val="54406568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1CDB3F82-ACBF-5846-9EF7-6578C9335A2D}" type="slidenum">
              <a:rPr lang="en-US"/>
              <a:pPr>
                <a:defRPr/>
              </a:pPr>
              <a:t>‹#›</a:t>
            </a:fld>
            <a:endParaRPr lang="en-US"/>
          </a:p>
        </p:txBody>
      </p:sp>
    </p:spTree>
    <p:extLst>
      <p:ext uri="{BB962C8B-B14F-4D97-AF65-F5344CB8AC3E}">
        <p14:creationId xmlns:p14="http://schemas.microsoft.com/office/powerpoint/2010/main" val="216855135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4305A0DF-EAD7-9F42-95CA-575C6F46A58A}" type="slidenum">
              <a:rPr lang="en-US"/>
              <a:pPr>
                <a:defRPr/>
              </a:pPr>
              <a:t>‹#›</a:t>
            </a:fld>
            <a:endParaRPr lang="en-US"/>
          </a:p>
        </p:txBody>
      </p:sp>
    </p:spTree>
    <p:extLst>
      <p:ext uri="{BB962C8B-B14F-4D97-AF65-F5344CB8AC3E}">
        <p14:creationId xmlns:p14="http://schemas.microsoft.com/office/powerpoint/2010/main" val="3695328627"/>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6C7238A1-FD2C-F14E-BC58-17738506B9BC}" type="slidenum">
              <a:rPr lang="en-US"/>
              <a:pPr>
                <a:defRPr/>
              </a:pPr>
              <a:t>‹#›</a:t>
            </a:fld>
            <a:endParaRPr lang="en-US"/>
          </a:p>
        </p:txBody>
      </p:sp>
    </p:spTree>
    <p:extLst>
      <p:ext uri="{BB962C8B-B14F-4D97-AF65-F5344CB8AC3E}">
        <p14:creationId xmlns:p14="http://schemas.microsoft.com/office/powerpoint/2010/main" val="131154833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8D795694-1756-9F4A-B81B-06ABE4154A7D}" type="slidenum">
              <a:rPr lang="en-US"/>
              <a:pPr>
                <a:defRPr/>
              </a:pPr>
              <a:t>‹#›</a:t>
            </a:fld>
            <a:endParaRPr lang="en-US"/>
          </a:p>
        </p:txBody>
      </p:sp>
    </p:spTree>
    <p:extLst>
      <p:ext uri="{BB962C8B-B14F-4D97-AF65-F5344CB8AC3E}">
        <p14:creationId xmlns:p14="http://schemas.microsoft.com/office/powerpoint/2010/main" val="3340819848"/>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BONES" charset="0"/>
              </a:defRPr>
            </a:lvl1pPr>
          </a:lstStyle>
          <a:p>
            <a:pPr>
              <a:defRPr/>
            </a:pPr>
            <a:fld id="{8497B973-93D0-464C-9012-C4A46567F427}" type="slidenum">
              <a:rPr lang="en-US"/>
              <a:pPr>
                <a:defRPr/>
              </a:pPr>
              <a:t>‹#›</a:t>
            </a:fld>
            <a:endParaRPr lang="en-US"/>
          </a:p>
        </p:txBody>
      </p:sp>
    </p:spTree>
    <p:extLst>
      <p:ext uri="{BB962C8B-B14F-4D97-AF65-F5344CB8AC3E}">
        <p14:creationId xmlns:p14="http://schemas.microsoft.com/office/powerpoint/2010/main" val="1169192807"/>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8" name="Freeform 6"/>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10" name="Freeform 8"/>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3" name="Freeform 11"/>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5" name="Freeform 13"/>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 name="Freeform 15"/>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BONES" charset="0"/>
              </a:defRPr>
            </a:lvl1pPr>
          </a:lstStyle>
          <a:p>
            <a:pPr>
              <a:defRPr/>
            </a:pPr>
            <a:fld id="{72F004B5-062A-B84B-BE63-C66541D63599}" type="slidenum">
              <a:rPr lang="en-US"/>
              <a:pPr>
                <a:defRPr/>
              </a:pPr>
              <a:t>‹#›</a:t>
            </a:fld>
            <a:endParaRPr lang="en-US"/>
          </a:p>
        </p:txBody>
      </p:sp>
    </p:spTree>
    <p:extLst>
      <p:ext uri="{BB962C8B-B14F-4D97-AF65-F5344CB8AC3E}">
        <p14:creationId xmlns:p14="http://schemas.microsoft.com/office/powerpoint/2010/main" val="35728625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9D4967EF-0BB4-B54C-8D4A-BB24F1622523}" type="slidenum">
              <a:rPr lang="en-US"/>
              <a:pPr>
                <a:defRPr/>
              </a:pPr>
              <a:t>‹#›</a:t>
            </a:fld>
            <a:endParaRPr lang="en-US"/>
          </a:p>
        </p:txBody>
      </p:sp>
    </p:spTree>
    <p:extLst>
      <p:ext uri="{BB962C8B-B14F-4D97-AF65-F5344CB8AC3E}">
        <p14:creationId xmlns:p14="http://schemas.microsoft.com/office/powerpoint/2010/main" val="421915582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ECBBE388-AD46-F74A-B5B3-58C00209FD76}" type="slidenum">
              <a:rPr lang="en-US"/>
              <a:pPr>
                <a:defRPr/>
              </a:pPr>
              <a:t>‹#›</a:t>
            </a:fld>
            <a:endParaRPr lang="en-US"/>
          </a:p>
        </p:txBody>
      </p:sp>
    </p:spTree>
    <p:extLst>
      <p:ext uri="{BB962C8B-B14F-4D97-AF65-F5344CB8AC3E}">
        <p14:creationId xmlns:p14="http://schemas.microsoft.com/office/powerpoint/2010/main" val="31101085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6D25129-5037-4542-A099-B2CFDD303702}" type="slidenum">
              <a:rPr lang="en-US"/>
              <a:pPr>
                <a:defRPr/>
              </a:pPr>
              <a:t>‹#›</a:t>
            </a:fld>
            <a:endParaRPr lang="en-US"/>
          </a:p>
        </p:txBody>
      </p:sp>
    </p:spTree>
    <p:extLst>
      <p:ext uri="{BB962C8B-B14F-4D97-AF65-F5344CB8AC3E}">
        <p14:creationId xmlns:p14="http://schemas.microsoft.com/office/powerpoint/2010/main" val="2838324994"/>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DC8F13A5-3442-CE4B-A0E9-769A866FC607}" type="slidenum">
              <a:rPr lang="en-US"/>
              <a:pPr>
                <a:defRPr/>
              </a:pPr>
              <a:t>‹#›</a:t>
            </a:fld>
            <a:endParaRPr lang="en-US"/>
          </a:p>
        </p:txBody>
      </p:sp>
    </p:spTree>
    <p:extLst>
      <p:ext uri="{BB962C8B-B14F-4D97-AF65-F5344CB8AC3E}">
        <p14:creationId xmlns:p14="http://schemas.microsoft.com/office/powerpoint/2010/main" val="270686736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BONES" charset="0"/>
              </a:defRPr>
            </a:lvl1pPr>
          </a:lstStyle>
          <a:p>
            <a:pPr>
              <a:defRPr/>
            </a:pPr>
            <a:fld id="{398D00C7-E0BD-6E44-94DE-CC309B2C4A63}" type="slidenum">
              <a:rPr lang="en-US"/>
              <a:pPr>
                <a:defRPr/>
              </a:pPr>
              <a:t>‹#›</a:t>
            </a:fld>
            <a:endParaRPr lang="en-US"/>
          </a:p>
        </p:txBody>
      </p:sp>
    </p:spTree>
    <p:extLst>
      <p:ext uri="{BB962C8B-B14F-4D97-AF65-F5344CB8AC3E}">
        <p14:creationId xmlns:p14="http://schemas.microsoft.com/office/powerpoint/2010/main" val="36870963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BONES" charset="0"/>
              </a:defRPr>
            </a:lvl1pPr>
          </a:lstStyle>
          <a:p>
            <a:pPr>
              <a:defRPr/>
            </a:pPr>
            <a:fld id="{45FD1305-0997-A14A-A1A0-B7B4A0FA26AF}" type="slidenum">
              <a:rPr lang="en-US"/>
              <a:pPr>
                <a:defRPr/>
              </a:pPr>
              <a:t>‹#›</a:t>
            </a:fld>
            <a:endParaRPr lang="en-US"/>
          </a:p>
        </p:txBody>
      </p:sp>
    </p:spTree>
    <p:extLst>
      <p:ext uri="{BB962C8B-B14F-4D97-AF65-F5344CB8AC3E}">
        <p14:creationId xmlns:p14="http://schemas.microsoft.com/office/powerpoint/2010/main" val="428355150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BONES" charset="0"/>
              </a:defRPr>
            </a:lvl1pPr>
          </a:lstStyle>
          <a:p>
            <a:pPr>
              <a:defRPr/>
            </a:pPr>
            <a:fld id="{9588B023-CD8B-D747-8F48-54487C477913}" type="slidenum">
              <a:rPr lang="en-US"/>
              <a:pPr>
                <a:defRPr/>
              </a:pPr>
              <a:t>‹#›</a:t>
            </a:fld>
            <a:endParaRPr lang="en-US"/>
          </a:p>
        </p:txBody>
      </p:sp>
    </p:spTree>
    <p:extLst>
      <p:ext uri="{BB962C8B-B14F-4D97-AF65-F5344CB8AC3E}">
        <p14:creationId xmlns:p14="http://schemas.microsoft.com/office/powerpoint/2010/main" val="12867361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1B98B6D6-8982-6141-9029-B6E6ECB6FBE5}" type="slidenum">
              <a:rPr lang="en-US"/>
              <a:pPr>
                <a:defRPr/>
              </a:pPr>
              <a:t>‹#›</a:t>
            </a:fld>
            <a:endParaRPr lang="en-US"/>
          </a:p>
        </p:txBody>
      </p:sp>
    </p:spTree>
    <p:extLst>
      <p:ext uri="{BB962C8B-B14F-4D97-AF65-F5344CB8AC3E}">
        <p14:creationId xmlns:p14="http://schemas.microsoft.com/office/powerpoint/2010/main" val="167166447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67B6EBC0-57AB-5444-9A8E-E2E1E0E3F0E4}" type="slidenum">
              <a:rPr lang="en-US"/>
              <a:pPr>
                <a:defRPr/>
              </a:pPr>
              <a:t>‹#›</a:t>
            </a:fld>
            <a:endParaRPr lang="en-US"/>
          </a:p>
        </p:txBody>
      </p:sp>
    </p:spTree>
    <p:extLst>
      <p:ext uri="{BB962C8B-B14F-4D97-AF65-F5344CB8AC3E}">
        <p14:creationId xmlns:p14="http://schemas.microsoft.com/office/powerpoint/2010/main" val="223940989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1B02AED5-F292-5E4A-9162-A88EC20A9AB0}" type="slidenum">
              <a:rPr lang="en-US"/>
              <a:pPr>
                <a:defRPr/>
              </a:pPr>
              <a:t>‹#›</a:t>
            </a:fld>
            <a:endParaRPr lang="en-US"/>
          </a:p>
        </p:txBody>
      </p:sp>
    </p:spTree>
    <p:extLst>
      <p:ext uri="{BB962C8B-B14F-4D97-AF65-F5344CB8AC3E}">
        <p14:creationId xmlns:p14="http://schemas.microsoft.com/office/powerpoint/2010/main" val="36714095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378CE8BA-517D-124B-A01D-06FF09FE54E2}" type="slidenum">
              <a:rPr lang="en-US"/>
              <a:pPr>
                <a:defRPr/>
              </a:pPr>
              <a:t>‹#›</a:t>
            </a:fld>
            <a:endParaRPr lang="en-US"/>
          </a:p>
        </p:txBody>
      </p:sp>
    </p:spTree>
    <p:extLst>
      <p:ext uri="{BB962C8B-B14F-4D97-AF65-F5344CB8AC3E}">
        <p14:creationId xmlns:p14="http://schemas.microsoft.com/office/powerpoint/2010/main" val="28549669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47A9CA1B-4B70-D24F-BBC1-ED07ED96CBFD}" type="slidenum">
              <a:rPr lang="en-US"/>
              <a:pPr>
                <a:defRPr/>
              </a:pPr>
              <a:t>‹#›</a:t>
            </a:fld>
            <a:endParaRPr lang="en-US"/>
          </a:p>
        </p:txBody>
      </p:sp>
    </p:spTree>
    <p:extLst>
      <p:ext uri="{BB962C8B-B14F-4D97-AF65-F5344CB8AC3E}">
        <p14:creationId xmlns:p14="http://schemas.microsoft.com/office/powerpoint/2010/main" val="329156160"/>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2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1827" name="Rectangle 1027"/>
          <p:cNvSpPr>
            <a:spLocks noGrp="1" noChangeArrowheads="1"/>
          </p:cNvSpPr>
          <p:nvPr>
            <p:ph type="ctrTitle"/>
          </p:nvPr>
        </p:nvSpPr>
        <p:spPr>
          <a:xfrm>
            <a:off x="685800" y="1981200"/>
            <a:ext cx="7772400" cy="1143000"/>
          </a:xfrm>
        </p:spPr>
        <p:txBody>
          <a:bodyPr/>
          <a:lstStyle>
            <a:lvl1pPr>
              <a:defRPr/>
            </a:lvl1pPr>
          </a:lstStyle>
          <a:p>
            <a:r>
              <a:rPr lang="en-US"/>
              <a:t>Click to edit Master title style</a:t>
            </a:r>
          </a:p>
        </p:txBody>
      </p:sp>
      <p:sp>
        <p:nvSpPr>
          <p:cNvPr id="461828" name="Rectangle 1028"/>
          <p:cNvSpPr>
            <a:spLocks noGrp="1" noChangeArrowheads="1"/>
          </p:cNvSpPr>
          <p:nvPr>
            <p:ph type="subTitle" idx="1"/>
          </p:nvPr>
        </p:nvSpPr>
        <p:spPr>
          <a:xfrm>
            <a:off x="1371600" y="3429000"/>
            <a:ext cx="6400800" cy="1752600"/>
          </a:xfrm>
        </p:spPr>
        <p:txBody>
          <a:bodyPr/>
          <a:lstStyle>
            <a:lvl1pPr marL="0" indent="0" algn="ctr">
              <a:buFontTx/>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atin typeface="BONES" charset="0"/>
              </a:defRPr>
            </a:lvl1pPr>
          </a:lstStyle>
          <a:p>
            <a:pPr>
              <a:defRPr/>
            </a:pPr>
            <a:fld id="{21600115-E380-1741-817E-4F22A6D71B5D}" type="slidenum">
              <a:rPr lang="en-US"/>
              <a:pPr>
                <a:defRPr/>
              </a:pPr>
              <a:t>‹#›</a:t>
            </a:fld>
            <a:endParaRPr lang="en-US"/>
          </a:p>
        </p:txBody>
      </p:sp>
    </p:spTree>
    <p:extLst>
      <p:ext uri="{BB962C8B-B14F-4D97-AF65-F5344CB8AC3E}">
        <p14:creationId xmlns:p14="http://schemas.microsoft.com/office/powerpoint/2010/main" val="24136873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E1A8381-B915-7845-8378-FA8C839C7A9B}" type="slidenum">
              <a:rPr lang="en-US"/>
              <a:pPr>
                <a:defRPr/>
              </a:pPr>
              <a:t>‹#›</a:t>
            </a:fld>
            <a:endParaRPr lang="en-US"/>
          </a:p>
        </p:txBody>
      </p:sp>
    </p:spTree>
    <p:extLst>
      <p:ext uri="{BB962C8B-B14F-4D97-AF65-F5344CB8AC3E}">
        <p14:creationId xmlns:p14="http://schemas.microsoft.com/office/powerpoint/2010/main" val="70756167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latin typeface="BONES" charset="0"/>
              </a:defRPr>
            </a:lvl1pPr>
          </a:lstStyle>
          <a:p>
            <a:pPr>
              <a:defRPr/>
            </a:pPr>
            <a:fld id="{6755320F-FE8F-6141-ADB3-EB44FB36DACD}" type="slidenum">
              <a:rPr lang="en-US"/>
              <a:pPr>
                <a:defRPr/>
              </a:pPr>
              <a:t>‹#›</a:t>
            </a:fld>
            <a:endParaRPr lang="en-US"/>
          </a:p>
        </p:txBody>
      </p:sp>
    </p:spTree>
    <p:extLst>
      <p:ext uri="{BB962C8B-B14F-4D97-AF65-F5344CB8AC3E}">
        <p14:creationId xmlns:p14="http://schemas.microsoft.com/office/powerpoint/2010/main" val="15063433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latin typeface="BONES" charset="0"/>
              </a:defRPr>
            </a:lvl1pPr>
          </a:lstStyle>
          <a:p>
            <a:pPr>
              <a:defRPr/>
            </a:pPr>
            <a:fld id="{66236015-2AB9-BC44-8CC9-96438398CAE8}" type="slidenum">
              <a:rPr lang="en-US"/>
              <a:pPr>
                <a:defRPr/>
              </a:pPr>
              <a:t>‹#›</a:t>
            </a:fld>
            <a:endParaRPr lang="en-US"/>
          </a:p>
        </p:txBody>
      </p:sp>
    </p:spTree>
    <p:extLst>
      <p:ext uri="{BB962C8B-B14F-4D97-AF65-F5344CB8AC3E}">
        <p14:creationId xmlns:p14="http://schemas.microsoft.com/office/powerpoint/2010/main" val="1117695237"/>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atin typeface="BONES" charset="0"/>
              </a:defRPr>
            </a:lvl1pPr>
          </a:lstStyle>
          <a:p>
            <a:pPr>
              <a:defRPr/>
            </a:pPr>
            <a:fld id="{70493A7A-F989-074C-B81F-99ADFD2576AF}" type="slidenum">
              <a:rPr lang="en-US"/>
              <a:pPr>
                <a:defRPr/>
              </a:pPr>
              <a:t>‹#›</a:t>
            </a:fld>
            <a:endParaRPr lang="en-US"/>
          </a:p>
        </p:txBody>
      </p:sp>
    </p:spTree>
    <p:extLst>
      <p:ext uri="{BB962C8B-B14F-4D97-AF65-F5344CB8AC3E}">
        <p14:creationId xmlns:p14="http://schemas.microsoft.com/office/powerpoint/2010/main" val="946978340"/>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dt" sz="half" idx="10"/>
          </p:nvPr>
        </p:nvSpPr>
        <p:spPr/>
        <p:txBody>
          <a:bodyPr/>
          <a:lstStyle>
            <a:lvl1pPr>
              <a:defRPr/>
            </a:lvl1pPr>
          </a:lstStyle>
          <a:p>
            <a:pPr>
              <a:defRPr/>
            </a:pPr>
            <a:endParaRPr lang="en-US"/>
          </a:p>
        </p:txBody>
      </p:sp>
      <p:sp>
        <p:nvSpPr>
          <p:cNvPr id="8" name="Rectangle 1030"/>
          <p:cNvSpPr>
            <a:spLocks noGrp="1" noChangeArrowheads="1"/>
          </p:cNvSpPr>
          <p:nvPr>
            <p:ph type="ftr" sz="quarter" idx="11"/>
          </p:nvPr>
        </p:nvSpPr>
        <p:spPr/>
        <p:txBody>
          <a:bodyPr/>
          <a:lstStyle>
            <a:lvl1pPr>
              <a:defRPr/>
            </a:lvl1pPr>
          </a:lstStyle>
          <a:p>
            <a:pPr>
              <a:defRPr/>
            </a:pPr>
            <a:endParaRPr lang="en-US"/>
          </a:p>
        </p:txBody>
      </p:sp>
      <p:sp>
        <p:nvSpPr>
          <p:cNvPr id="9" name="Rectangle 1031"/>
          <p:cNvSpPr>
            <a:spLocks noGrp="1" noChangeArrowheads="1"/>
          </p:cNvSpPr>
          <p:nvPr>
            <p:ph type="sldNum" sz="quarter" idx="12"/>
          </p:nvPr>
        </p:nvSpPr>
        <p:spPr/>
        <p:txBody>
          <a:bodyPr/>
          <a:lstStyle>
            <a:lvl1pPr>
              <a:defRPr>
                <a:latin typeface="BONES" charset="0"/>
              </a:defRPr>
            </a:lvl1pPr>
          </a:lstStyle>
          <a:p>
            <a:pPr>
              <a:defRPr/>
            </a:pPr>
            <a:fld id="{B43DECC6-F588-1345-9D6C-B9A71B35D7D1}" type="slidenum">
              <a:rPr lang="en-US"/>
              <a:pPr>
                <a:defRPr/>
              </a:pPr>
              <a:t>‹#›</a:t>
            </a:fld>
            <a:endParaRPr lang="en-US"/>
          </a:p>
        </p:txBody>
      </p:sp>
    </p:spTree>
    <p:extLst>
      <p:ext uri="{BB962C8B-B14F-4D97-AF65-F5344CB8AC3E}">
        <p14:creationId xmlns:p14="http://schemas.microsoft.com/office/powerpoint/2010/main" val="224259084"/>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dt" sz="half" idx="10"/>
          </p:nvPr>
        </p:nvSpPr>
        <p:spPr/>
        <p:txBody>
          <a:bodyPr/>
          <a:lstStyle>
            <a:lvl1pPr>
              <a:defRPr/>
            </a:lvl1pPr>
          </a:lstStyle>
          <a:p>
            <a:pPr>
              <a:defRPr/>
            </a:pPr>
            <a:endParaRPr lang="en-US"/>
          </a:p>
        </p:txBody>
      </p:sp>
      <p:sp>
        <p:nvSpPr>
          <p:cNvPr id="4" name="Rectangle 1030"/>
          <p:cNvSpPr>
            <a:spLocks noGrp="1" noChangeArrowheads="1"/>
          </p:cNvSpPr>
          <p:nvPr>
            <p:ph type="ftr" sz="quarter" idx="11"/>
          </p:nvPr>
        </p:nvSpPr>
        <p:spPr/>
        <p:txBody>
          <a:bodyPr/>
          <a:lstStyle>
            <a:lvl1pPr>
              <a:defRPr/>
            </a:lvl1pPr>
          </a:lstStyle>
          <a:p>
            <a:pPr>
              <a:defRPr/>
            </a:pPr>
            <a:endParaRPr lang="en-US"/>
          </a:p>
        </p:txBody>
      </p:sp>
      <p:sp>
        <p:nvSpPr>
          <p:cNvPr id="5" name="Rectangle 1031"/>
          <p:cNvSpPr>
            <a:spLocks noGrp="1" noChangeArrowheads="1"/>
          </p:cNvSpPr>
          <p:nvPr>
            <p:ph type="sldNum" sz="quarter" idx="12"/>
          </p:nvPr>
        </p:nvSpPr>
        <p:spPr/>
        <p:txBody>
          <a:bodyPr/>
          <a:lstStyle>
            <a:lvl1pPr>
              <a:defRPr>
                <a:latin typeface="BONES" charset="0"/>
              </a:defRPr>
            </a:lvl1pPr>
          </a:lstStyle>
          <a:p>
            <a:pPr>
              <a:defRPr/>
            </a:pPr>
            <a:fld id="{CF2AF4E5-3274-044A-B07A-171C8D29E49D}" type="slidenum">
              <a:rPr lang="en-US"/>
              <a:pPr>
                <a:defRPr/>
              </a:pPr>
              <a:t>‹#›</a:t>
            </a:fld>
            <a:endParaRPr lang="en-US"/>
          </a:p>
        </p:txBody>
      </p:sp>
    </p:spTree>
    <p:extLst>
      <p:ext uri="{BB962C8B-B14F-4D97-AF65-F5344CB8AC3E}">
        <p14:creationId xmlns:p14="http://schemas.microsoft.com/office/powerpoint/2010/main" val="99063686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dt" sz="half" idx="10"/>
          </p:nvPr>
        </p:nvSpPr>
        <p:spPr/>
        <p:txBody>
          <a:bodyPr/>
          <a:lstStyle>
            <a:lvl1pPr>
              <a:defRPr/>
            </a:lvl1pPr>
          </a:lstStyle>
          <a:p>
            <a:pPr>
              <a:defRPr/>
            </a:pPr>
            <a:endParaRPr lang="en-US"/>
          </a:p>
        </p:txBody>
      </p:sp>
      <p:sp>
        <p:nvSpPr>
          <p:cNvPr id="3" name="Rectangle 1030"/>
          <p:cNvSpPr>
            <a:spLocks noGrp="1" noChangeArrowheads="1"/>
          </p:cNvSpPr>
          <p:nvPr>
            <p:ph type="ftr" sz="quarter" idx="11"/>
          </p:nvPr>
        </p:nvSpPr>
        <p:spPr/>
        <p:txBody>
          <a:bodyPr/>
          <a:lstStyle>
            <a:lvl1pPr>
              <a:defRPr/>
            </a:lvl1pPr>
          </a:lstStyle>
          <a:p>
            <a:pPr>
              <a:defRPr/>
            </a:pPr>
            <a:endParaRPr lang="en-US"/>
          </a:p>
        </p:txBody>
      </p:sp>
      <p:sp>
        <p:nvSpPr>
          <p:cNvPr id="4" name="Rectangle 1031"/>
          <p:cNvSpPr>
            <a:spLocks noGrp="1" noChangeArrowheads="1"/>
          </p:cNvSpPr>
          <p:nvPr>
            <p:ph type="sldNum" sz="quarter" idx="12"/>
          </p:nvPr>
        </p:nvSpPr>
        <p:spPr/>
        <p:txBody>
          <a:bodyPr/>
          <a:lstStyle>
            <a:lvl1pPr>
              <a:defRPr>
                <a:latin typeface="BONES" charset="0"/>
              </a:defRPr>
            </a:lvl1pPr>
          </a:lstStyle>
          <a:p>
            <a:pPr>
              <a:defRPr/>
            </a:pPr>
            <a:fld id="{D882D17F-1ACC-814F-9CC3-A9DA877256AD}" type="slidenum">
              <a:rPr lang="en-US"/>
              <a:pPr>
                <a:defRPr/>
              </a:pPr>
              <a:t>‹#›</a:t>
            </a:fld>
            <a:endParaRPr lang="en-US"/>
          </a:p>
        </p:txBody>
      </p:sp>
    </p:spTree>
    <p:extLst>
      <p:ext uri="{BB962C8B-B14F-4D97-AF65-F5344CB8AC3E}">
        <p14:creationId xmlns:p14="http://schemas.microsoft.com/office/powerpoint/2010/main" val="73840872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atin typeface="BONES" charset="0"/>
              </a:defRPr>
            </a:lvl1pPr>
          </a:lstStyle>
          <a:p>
            <a:pPr>
              <a:defRPr/>
            </a:pPr>
            <a:fld id="{C20F2810-CCBB-E64D-9716-6A9F72897FAE}" type="slidenum">
              <a:rPr lang="en-US"/>
              <a:pPr>
                <a:defRPr/>
              </a:pPr>
              <a:t>‹#›</a:t>
            </a:fld>
            <a:endParaRPr lang="en-US"/>
          </a:p>
        </p:txBody>
      </p:sp>
    </p:spTree>
    <p:extLst>
      <p:ext uri="{BB962C8B-B14F-4D97-AF65-F5344CB8AC3E}">
        <p14:creationId xmlns:p14="http://schemas.microsoft.com/office/powerpoint/2010/main" val="296361220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dt" sz="half" idx="10"/>
          </p:nvPr>
        </p:nvSpPr>
        <p:spPr/>
        <p:txBody>
          <a:bodyPr/>
          <a:lstStyle>
            <a:lvl1pPr>
              <a:defRPr/>
            </a:lvl1pPr>
          </a:lstStyle>
          <a:p>
            <a:pPr>
              <a:defRPr/>
            </a:pPr>
            <a:endParaRPr lang="en-US"/>
          </a:p>
        </p:txBody>
      </p:sp>
      <p:sp>
        <p:nvSpPr>
          <p:cNvPr id="6" name="Rectangle 1030"/>
          <p:cNvSpPr>
            <a:spLocks noGrp="1" noChangeArrowheads="1"/>
          </p:cNvSpPr>
          <p:nvPr>
            <p:ph type="ftr" sz="quarter" idx="11"/>
          </p:nvPr>
        </p:nvSpPr>
        <p:spPr/>
        <p:txBody>
          <a:bodyPr/>
          <a:lstStyle>
            <a:lvl1pPr>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a:latin typeface="BONES" charset="0"/>
              </a:defRPr>
            </a:lvl1pPr>
          </a:lstStyle>
          <a:p>
            <a:pPr>
              <a:defRPr/>
            </a:pPr>
            <a:fld id="{A3AD55F7-A400-6F4B-B14A-32D2AB70649E}" type="slidenum">
              <a:rPr lang="en-US"/>
              <a:pPr>
                <a:defRPr/>
              </a:pPr>
              <a:t>‹#›</a:t>
            </a:fld>
            <a:endParaRPr lang="en-US"/>
          </a:p>
        </p:txBody>
      </p:sp>
    </p:spTree>
    <p:extLst>
      <p:ext uri="{BB962C8B-B14F-4D97-AF65-F5344CB8AC3E}">
        <p14:creationId xmlns:p14="http://schemas.microsoft.com/office/powerpoint/2010/main" val="4042780734"/>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latin typeface="BONES" charset="0"/>
              </a:defRPr>
            </a:lvl1pPr>
          </a:lstStyle>
          <a:p>
            <a:pPr>
              <a:defRPr/>
            </a:pPr>
            <a:fld id="{2B6DA158-F056-A24F-8A2D-9D53909209D2}" type="slidenum">
              <a:rPr lang="en-US"/>
              <a:pPr>
                <a:defRPr/>
              </a:pPr>
              <a:t>‹#›</a:t>
            </a:fld>
            <a:endParaRPr lang="en-US"/>
          </a:p>
        </p:txBody>
      </p:sp>
    </p:spTree>
    <p:extLst>
      <p:ext uri="{BB962C8B-B14F-4D97-AF65-F5344CB8AC3E}">
        <p14:creationId xmlns:p14="http://schemas.microsoft.com/office/powerpoint/2010/main" val="99929054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dt" sz="half" idx="10"/>
          </p:nvPr>
        </p:nvSpPr>
        <p:spPr/>
        <p:txBody>
          <a:bodyPr/>
          <a:lstStyle>
            <a:lvl1pPr>
              <a:defRPr/>
            </a:lvl1pPr>
          </a:lstStyle>
          <a:p>
            <a:pPr>
              <a:defRPr/>
            </a:pPr>
            <a:endParaRPr lang="en-US"/>
          </a:p>
        </p:txBody>
      </p:sp>
      <p:sp>
        <p:nvSpPr>
          <p:cNvPr id="5" name="Rectangle 1030"/>
          <p:cNvSpPr>
            <a:spLocks noGrp="1" noChangeArrowheads="1"/>
          </p:cNvSpPr>
          <p:nvPr>
            <p:ph type="ftr" sz="quarter" idx="11"/>
          </p:nvPr>
        </p:nvSpPr>
        <p:spPr/>
        <p:txBody>
          <a:bodyPr/>
          <a:lstStyle>
            <a:lvl1pPr>
              <a:defRPr/>
            </a:lvl1pPr>
          </a:lstStyle>
          <a:p>
            <a:pPr>
              <a:defRPr/>
            </a:pPr>
            <a:endParaRPr lang="en-US"/>
          </a:p>
        </p:txBody>
      </p:sp>
      <p:sp>
        <p:nvSpPr>
          <p:cNvPr id="6" name="Rectangle 1031"/>
          <p:cNvSpPr>
            <a:spLocks noGrp="1" noChangeArrowheads="1"/>
          </p:cNvSpPr>
          <p:nvPr>
            <p:ph type="sldNum" sz="quarter" idx="12"/>
          </p:nvPr>
        </p:nvSpPr>
        <p:spPr/>
        <p:txBody>
          <a:bodyPr/>
          <a:lstStyle>
            <a:lvl1pPr>
              <a:defRPr>
                <a:latin typeface="BONES" charset="0"/>
              </a:defRPr>
            </a:lvl1pPr>
          </a:lstStyle>
          <a:p>
            <a:pPr>
              <a:defRPr/>
            </a:pPr>
            <a:fld id="{09B12FCD-D523-7B4F-824C-7D6A88A7C78F}" type="slidenum">
              <a:rPr lang="en-US"/>
              <a:pPr>
                <a:defRPr/>
              </a:pPr>
              <a:t>‹#›</a:t>
            </a:fld>
            <a:endParaRPr lang="en-US"/>
          </a:p>
        </p:txBody>
      </p:sp>
    </p:spTree>
    <p:extLst>
      <p:ext uri="{BB962C8B-B14F-4D97-AF65-F5344CB8AC3E}">
        <p14:creationId xmlns:p14="http://schemas.microsoft.com/office/powerpoint/2010/main" val="18628700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5C76902-3902-C244-9D8F-E4869BF85831}" type="slidenum">
              <a:rPr lang="en-US"/>
              <a:pPr>
                <a:defRPr/>
              </a:pPr>
              <a:t>‹#›</a:t>
            </a:fld>
            <a:endParaRPr lang="en-US"/>
          </a:p>
        </p:txBody>
      </p:sp>
    </p:spTree>
    <p:extLst>
      <p:ext uri="{BB962C8B-B14F-4D97-AF65-F5344CB8AC3E}">
        <p14:creationId xmlns:p14="http://schemas.microsoft.com/office/powerpoint/2010/main" val="118246797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C0B66D0-08C6-644C-A0EB-FDDC729A963E}" type="slidenum">
              <a:rPr lang="en-US"/>
              <a:pPr>
                <a:defRPr/>
              </a:pPr>
              <a:t>‹#›</a:t>
            </a:fld>
            <a:endParaRPr lang="en-US"/>
          </a:p>
        </p:txBody>
      </p:sp>
    </p:spTree>
    <p:extLst>
      <p:ext uri="{BB962C8B-B14F-4D97-AF65-F5344CB8AC3E}">
        <p14:creationId xmlns:p14="http://schemas.microsoft.com/office/powerpoint/2010/main" val="408901289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238984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811457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82422181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7142948"/>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775305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7696284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60873315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02488025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35723696"/>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747415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7464CA4-6991-BE4B-90F6-5C546852DACC}" type="slidenum">
              <a:rPr lang="en-US"/>
              <a:pPr>
                <a:defRPr/>
              </a:pPr>
              <a:t>‹#›</a:t>
            </a:fld>
            <a:endParaRPr lang="en-US"/>
          </a:p>
        </p:txBody>
      </p:sp>
    </p:spTree>
    <p:extLst>
      <p:ext uri="{BB962C8B-B14F-4D97-AF65-F5344CB8AC3E}">
        <p14:creationId xmlns:p14="http://schemas.microsoft.com/office/powerpoint/2010/main" val="2233577445"/>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02566585"/>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8" name="Freeform 6"/>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10" name="Freeform 8"/>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3" name="Freeform 11"/>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5" name="Freeform 13"/>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 name="Freeform 15"/>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5162"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16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atin typeface="BONES" charset="0"/>
              </a:defRPr>
            </a:lvl1pPr>
          </a:lstStyle>
          <a:p>
            <a:pPr>
              <a:defRPr/>
            </a:pPr>
            <a:fld id="{7ABD2670-24FC-1E49-8F51-FD493FC870F6}" type="slidenum">
              <a:rPr lang="en-US"/>
              <a:pPr>
                <a:defRPr/>
              </a:pPr>
              <a:t>‹#›</a:t>
            </a:fld>
            <a:endParaRPr lang="en-US"/>
          </a:p>
        </p:txBody>
      </p:sp>
    </p:spTree>
    <p:extLst>
      <p:ext uri="{BB962C8B-B14F-4D97-AF65-F5344CB8AC3E}">
        <p14:creationId xmlns:p14="http://schemas.microsoft.com/office/powerpoint/2010/main" val="278032887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22FD5D0D-AB8C-1D47-880F-E54C14D97929}" type="slidenum">
              <a:rPr lang="en-US"/>
              <a:pPr>
                <a:defRPr/>
              </a:pPr>
              <a:t>‹#›</a:t>
            </a:fld>
            <a:endParaRPr lang="en-US"/>
          </a:p>
        </p:txBody>
      </p:sp>
    </p:spTree>
    <p:extLst>
      <p:ext uri="{BB962C8B-B14F-4D97-AF65-F5344CB8AC3E}">
        <p14:creationId xmlns:p14="http://schemas.microsoft.com/office/powerpoint/2010/main" val="311494664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A0E35E69-0DA1-0441-9515-11FD5EE935A8}" type="slidenum">
              <a:rPr lang="en-US"/>
              <a:pPr>
                <a:defRPr/>
              </a:pPr>
              <a:t>‹#›</a:t>
            </a:fld>
            <a:endParaRPr lang="en-US"/>
          </a:p>
        </p:txBody>
      </p:sp>
    </p:spTree>
    <p:extLst>
      <p:ext uri="{BB962C8B-B14F-4D97-AF65-F5344CB8AC3E}">
        <p14:creationId xmlns:p14="http://schemas.microsoft.com/office/powerpoint/2010/main" val="300548003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B3389551-8B19-274F-9AB4-C47DEA27A06B}" type="slidenum">
              <a:rPr lang="en-US"/>
              <a:pPr>
                <a:defRPr/>
              </a:pPr>
              <a:t>‹#›</a:t>
            </a:fld>
            <a:endParaRPr lang="en-US"/>
          </a:p>
        </p:txBody>
      </p:sp>
    </p:spTree>
    <p:extLst>
      <p:ext uri="{BB962C8B-B14F-4D97-AF65-F5344CB8AC3E}">
        <p14:creationId xmlns:p14="http://schemas.microsoft.com/office/powerpoint/2010/main" val="234785410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defRPr/>
            </a:lvl1pPr>
          </a:lstStyle>
          <a:p>
            <a:pPr>
              <a:defRPr/>
            </a:pPr>
            <a:endParaRPr lang="en-US"/>
          </a:p>
        </p:txBody>
      </p:sp>
      <p:sp>
        <p:nvSpPr>
          <p:cNvPr id="8" name="Rectangle 45"/>
          <p:cNvSpPr>
            <a:spLocks noGrp="1" noChangeArrowheads="1"/>
          </p:cNvSpPr>
          <p:nvPr>
            <p:ph type="ftr" sz="quarter" idx="11"/>
          </p:nvPr>
        </p:nvSpPr>
        <p:spPr/>
        <p:txBody>
          <a:bodyPr/>
          <a:lstStyle>
            <a:lvl1pPr>
              <a:defRPr/>
            </a:lvl1pPr>
          </a:lstStyle>
          <a:p>
            <a:pPr>
              <a:defRPr/>
            </a:pPr>
            <a:endParaRPr lang="en-US"/>
          </a:p>
        </p:txBody>
      </p:sp>
      <p:sp>
        <p:nvSpPr>
          <p:cNvPr id="9" name="Rectangle 46"/>
          <p:cNvSpPr>
            <a:spLocks noGrp="1" noChangeArrowheads="1"/>
          </p:cNvSpPr>
          <p:nvPr>
            <p:ph type="sldNum" sz="quarter" idx="12"/>
          </p:nvPr>
        </p:nvSpPr>
        <p:spPr/>
        <p:txBody>
          <a:bodyPr/>
          <a:lstStyle>
            <a:lvl1pPr>
              <a:defRPr>
                <a:latin typeface="BONES" charset="0"/>
              </a:defRPr>
            </a:lvl1pPr>
          </a:lstStyle>
          <a:p>
            <a:pPr>
              <a:defRPr/>
            </a:pPr>
            <a:fld id="{4B1FBBD0-2C66-5740-82F5-3F64DF958B8B}" type="slidenum">
              <a:rPr lang="en-US"/>
              <a:pPr>
                <a:defRPr/>
              </a:pPr>
              <a:t>‹#›</a:t>
            </a:fld>
            <a:endParaRPr lang="en-US"/>
          </a:p>
        </p:txBody>
      </p:sp>
    </p:spTree>
    <p:extLst>
      <p:ext uri="{BB962C8B-B14F-4D97-AF65-F5344CB8AC3E}">
        <p14:creationId xmlns:p14="http://schemas.microsoft.com/office/powerpoint/2010/main" val="3808148757"/>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defRPr/>
            </a:lvl1pPr>
          </a:lstStyle>
          <a:p>
            <a:pPr>
              <a:defRPr/>
            </a:pPr>
            <a:endParaRPr lang="en-US"/>
          </a:p>
        </p:txBody>
      </p:sp>
      <p:sp>
        <p:nvSpPr>
          <p:cNvPr id="4" name="Rectangle 45"/>
          <p:cNvSpPr>
            <a:spLocks noGrp="1" noChangeArrowheads="1"/>
          </p:cNvSpPr>
          <p:nvPr>
            <p:ph type="ftr" sz="quarter" idx="11"/>
          </p:nvPr>
        </p:nvSpPr>
        <p:spPr/>
        <p:txBody>
          <a:bodyPr/>
          <a:lstStyle>
            <a:lvl1pPr>
              <a:defRPr/>
            </a:lvl1pPr>
          </a:lstStyle>
          <a:p>
            <a:pPr>
              <a:defRPr/>
            </a:pPr>
            <a:endParaRPr lang="en-US"/>
          </a:p>
        </p:txBody>
      </p:sp>
      <p:sp>
        <p:nvSpPr>
          <p:cNvPr id="5" name="Rectangle 46"/>
          <p:cNvSpPr>
            <a:spLocks noGrp="1" noChangeArrowheads="1"/>
          </p:cNvSpPr>
          <p:nvPr>
            <p:ph type="sldNum" sz="quarter" idx="12"/>
          </p:nvPr>
        </p:nvSpPr>
        <p:spPr/>
        <p:txBody>
          <a:bodyPr/>
          <a:lstStyle>
            <a:lvl1pPr>
              <a:defRPr>
                <a:latin typeface="BONES" charset="0"/>
              </a:defRPr>
            </a:lvl1pPr>
          </a:lstStyle>
          <a:p>
            <a:pPr>
              <a:defRPr/>
            </a:pPr>
            <a:fld id="{50C0D746-156E-F44D-91E0-E92C4A2F36E3}" type="slidenum">
              <a:rPr lang="en-US"/>
              <a:pPr>
                <a:defRPr/>
              </a:pPr>
              <a:t>‹#›</a:t>
            </a:fld>
            <a:endParaRPr lang="en-US"/>
          </a:p>
        </p:txBody>
      </p:sp>
    </p:spTree>
    <p:extLst>
      <p:ext uri="{BB962C8B-B14F-4D97-AF65-F5344CB8AC3E}">
        <p14:creationId xmlns:p14="http://schemas.microsoft.com/office/powerpoint/2010/main" val="161374212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defRPr/>
            </a:lvl1pPr>
          </a:lstStyle>
          <a:p>
            <a:pPr>
              <a:defRPr/>
            </a:pPr>
            <a:endParaRPr lang="en-US"/>
          </a:p>
        </p:txBody>
      </p:sp>
      <p:sp>
        <p:nvSpPr>
          <p:cNvPr id="3" name="Rectangle 45"/>
          <p:cNvSpPr>
            <a:spLocks noGrp="1" noChangeArrowheads="1"/>
          </p:cNvSpPr>
          <p:nvPr>
            <p:ph type="ftr" sz="quarter" idx="11"/>
          </p:nvPr>
        </p:nvSpPr>
        <p:spPr/>
        <p:txBody>
          <a:bodyPr/>
          <a:lstStyle>
            <a:lvl1pPr>
              <a:defRPr/>
            </a:lvl1pPr>
          </a:lstStyle>
          <a:p>
            <a:pPr>
              <a:defRPr/>
            </a:pPr>
            <a:endParaRPr lang="en-US"/>
          </a:p>
        </p:txBody>
      </p:sp>
      <p:sp>
        <p:nvSpPr>
          <p:cNvPr id="4" name="Rectangle 46"/>
          <p:cNvSpPr>
            <a:spLocks noGrp="1" noChangeArrowheads="1"/>
          </p:cNvSpPr>
          <p:nvPr>
            <p:ph type="sldNum" sz="quarter" idx="12"/>
          </p:nvPr>
        </p:nvSpPr>
        <p:spPr/>
        <p:txBody>
          <a:bodyPr/>
          <a:lstStyle>
            <a:lvl1pPr>
              <a:defRPr>
                <a:latin typeface="BONES" charset="0"/>
              </a:defRPr>
            </a:lvl1pPr>
          </a:lstStyle>
          <a:p>
            <a:pPr>
              <a:defRPr/>
            </a:pPr>
            <a:fld id="{87B0DE8C-E442-AD4B-9402-B5DA0B428AE7}" type="slidenum">
              <a:rPr lang="en-US"/>
              <a:pPr>
                <a:defRPr/>
              </a:pPr>
              <a:t>‹#›</a:t>
            </a:fld>
            <a:endParaRPr lang="en-US"/>
          </a:p>
        </p:txBody>
      </p:sp>
    </p:spTree>
    <p:extLst>
      <p:ext uri="{BB962C8B-B14F-4D97-AF65-F5344CB8AC3E}">
        <p14:creationId xmlns:p14="http://schemas.microsoft.com/office/powerpoint/2010/main" val="939519838"/>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6EA9B600-DBD8-784A-AB88-AB67F6926E71}" type="slidenum">
              <a:rPr lang="en-US"/>
              <a:pPr>
                <a:defRPr/>
              </a:pPr>
              <a:t>‹#›</a:t>
            </a:fld>
            <a:endParaRPr lang="en-US"/>
          </a:p>
        </p:txBody>
      </p:sp>
    </p:spTree>
    <p:extLst>
      <p:ext uri="{BB962C8B-B14F-4D97-AF65-F5344CB8AC3E}">
        <p14:creationId xmlns:p14="http://schemas.microsoft.com/office/powerpoint/2010/main" val="3838188177"/>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defRPr/>
            </a:lvl1pPr>
          </a:lstStyle>
          <a:p>
            <a:pPr>
              <a:defRPr/>
            </a:pPr>
            <a:endParaRPr lang="en-US"/>
          </a:p>
        </p:txBody>
      </p:sp>
      <p:sp>
        <p:nvSpPr>
          <p:cNvPr id="6" name="Rectangle 45"/>
          <p:cNvSpPr>
            <a:spLocks noGrp="1" noChangeArrowheads="1"/>
          </p:cNvSpPr>
          <p:nvPr>
            <p:ph type="ftr" sz="quarter" idx="11"/>
          </p:nvPr>
        </p:nvSpPr>
        <p:spPr/>
        <p:txBody>
          <a:bodyPr/>
          <a:lstStyle>
            <a:lvl1pPr>
              <a:defRPr/>
            </a:lvl1pPr>
          </a:lstStyle>
          <a:p>
            <a:pPr>
              <a:defRPr/>
            </a:pPr>
            <a:endParaRPr lang="en-US"/>
          </a:p>
        </p:txBody>
      </p:sp>
      <p:sp>
        <p:nvSpPr>
          <p:cNvPr id="7" name="Rectangle 46"/>
          <p:cNvSpPr>
            <a:spLocks noGrp="1" noChangeArrowheads="1"/>
          </p:cNvSpPr>
          <p:nvPr>
            <p:ph type="sldNum" sz="quarter" idx="12"/>
          </p:nvPr>
        </p:nvSpPr>
        <p:spPr/>
        <p:txBody>
          <a:bodyPr/>
          <a:lstStyle>
            <a:lvl1pPr>
              <a:defRPr>
                <a:latin typeface="BONES" charset="0"/>
              </a:defRPr>
            </a:lvl1pPr>
          </a:lstStyle>
          <a:p>
            <a:pPr>
              <a:defRPr/>
            </a:pPr>
            <a:fld id="{169C23F9-65E6-7E49-8A6B-D01AB1C77A49}" type="slidenum">
              <a:rPr lang="en-US"/>
              <a:pPr>
                <a:defRPr/>
              </a:pPr>
              <a:t>‹#›</a:t>
            </a:fld>
            <a:endParaRPr lang="en-US"/>
          </a:p>
        </p:txBody>
      </p:sp>
    </p:spTree>
    <p:extLst>
      <p:ext uri="{BB962C8B-B14F-4D97-AF65-F5344CB8AC3E}">
        <p14:creationId xmlns:p14="http://schemas.microsoft.com/office/powerpoint/2010/main" val="21016048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947907-DB13-0A4A-AA3A-52AABDCC2D78}" type="slidenum">
              <a:rPr lang="en-US"/>
              <a:pPr>
                <a:defRPr/>
              </a:pPr>
              <a:t>‹#›</a:t>
            </a:fld>
            <a:endParaRPr lang="en-US"/>
          </a:p>
        </p:txBody>
      </p:sp>
    </p:spTree>
    <p:extLst>
      <p:ext uri="{BB962C8B-B14F-4D97-AF65-F5344CB8AC3E}">
        <p14:creationId xmlns:p14="http://schemas.microsoft.com/office/powerpoint/2010/main" val="171358241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21B6455E-ADA4-CA4A-8703-E6A14E84AAC0}" type="slidenum">
              <a:rPr lang="en-US"/>
              <a:pPr>
                <a:defRPr/>
              </a:pPr>
              <a:t>‹#›</a:t>
            </a:fld>
            <a:endParaRPr lang="en-US"/>
          </a:p>
        </p:txBody>
      </p:sp>
    </p:spTree>
    <p:extLst>
      <p:ext uri="{BB962C8B-B14F-4D97-AF65-F5344CB8AC3E}">
        <p14:creationId xmlns:p14="http://schemas.microsoft.com/office/powerpoint/2010/main" val="252723712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818A57C8-B247-754B-A33D-67D565041165}" type="slidenum">
              <a:rPr lang="en-US"/>
              <a:pPr>
                <a:defRPr/>
              </a:pPr>
              <a:t>‹#›</a:t>
            </a:fld>
            <a:endParaRPr lang="en-US"/>
          </a:p>
        </p:txBody>
      </p:sp>
    </p:spTree>
    <p:extLst>
      <p:ext uri="{BB962C8B-B14F-4D97-AF65-F5344CB8AC3E}">
        <p14:creationId xmlns:p14="http://schemas.microsoft.com/office/powerpoint/2010/main" val="420690490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p:txBody>
          <a:bodyPr/>
          <a:lstStyle>
            <a:lvl1pPr>
              <a:defRPr/>
            </a:lvl1pPr>
          </a:lstStyle>
          <a:p>
            <a:pPr>
              <a:defRPr/>
            </a:pPr>
            <a:endParaRPr lang="en-US"/>
          </a:p>
        </p:txBody>
      </p:sp>
      <p:sp>
        <p:nvSpPr>
          <p:cNvPr id="5" name="Rectangle 45"/>
          <p:cNvSpPr>
            <a:spLocks noGrp="1" noChangeArrowheads="1"/>
          </p:cNvSpPr>
          <p:nvPr>
            <p:ph type="ftr" sz="quarter" idx="11"/>
          </p:nvPr>
        </p:nvSpPr>
        <p:spPr/>
        <p:txBody>
          <a:bodyPr/>
          <a:lstStyle>
            <a:lvl1pPr>
              <a:defRPr/>
            </a:lvl1pPr>
          </a:lstStyle>
          <a:p>
            <a:pPr>
              <a:defRPr/>
            </a:pPr>
            <a:endParaRPr lang="en-US"/>
          </a:p>
        </p:txBody>
      </p:sp>
      <p:sp>
        <p:nvSpPr>
          <p:cNvPr id="6" name="Rectangle 46"/>
          <p:cNvSpPr>
            <a:spLocks noGrp="1" noChangeArrowheads="1"/>
          </p:cNvSpPr>
          <p:nvPr>
            <p:ph type="sldNum" sz="quarter" idx="12"/>
          </p:nvPr>
        </p:nvSpPr>
        <p:spPr/>
        <p:txBody>
          <a:bodyPr/>
          <a:lstStyle>
            <a:lvl1pPr>
              <a:defRPr>
                <a:latin typeface="BONES" charset="0"/>
              </a:defRPr>
            </a:lvl1pPr>
          </a:lstStyle>
          <a:p>
            <a:pPr>
              <a:defRPr/>
            </a:pPr>
            <a:fld id="{C32E04BF-920C-C14C-B620-4CC8462FCD32}" type="slidenum">
              <a:rPr lang="en-US"/>
              <a:pPr>
                <a:defRPr/>
              </a:pPr>
              <a:t>‹#›</a:t>
            </a:fld>
            <a:endParaRPr lang="en-US"/>
          </a:p>
        </p:txBody>
      </p:sp>
    </p:spTree>
    <p:extLst>
      <p:ext uri="{BB962C8B-B14F-4D97-AF65-F5344CB8AC3E}">
        <p14:creationId xmlns:p14="http://schemas.microsoft.com/office/powerpoint/2010/main" val="145978665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9"/>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a:lvl1pPr>
          </a:lstStyle>
          <a:p>
            <a:pPr>
              <a:defRPr/>
            </a:pPr>
            <a:fld id="{60AAEA3B-9A38-C444-8235-9401DE13D251}" type="slidenum">
              <a:rPr lang="en-US"/>
              <a:pPr>
                <a:defRPr/>
              </a:pPr>
              <a:t>‹#›</a:t>
            </a:fld>
            <a:endParaRPr lang="en-US"/>
          </a:p>
        </p:txBody>
      </p:sp>
    </p:spTree>
    <p:extLst>
      <p:ext uri="{BB962C8B-B14F-4D97-AF65-F5344CB8AC3E}">
        <p14:creationId xmlns:p14="http://schemas.microsoft.com/office/powerpoint/2010/main" val="3332900659"/>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22" charset="-52"/>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22" charset="-52"/>
                </a:endParaRPr>
              </a:p>
            </p:txBody>
          </p:sp>
        </p:grpSp>
      </p:grpSp>
      <p:sp>
        <p:nvSpPr>
          <p:cNvPr id="12441"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12442"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22"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CE4A30EA-3CF8-884A-AD2D-186CD58CB78B}" type="slidenum">
              <a:rPr lang="en-US"/>
              <a:pPr>
                <a:defRPr/>
              </a:pPr>
              <a:t>‹#›</a:t>
            </a:fld>
            <a:endParaRPr lang="en-US"/>
          </a:p>
        </p:txBody>
      </p:sp>
    </p:spTree>
    <p:extLst>
      <p:ext uri="{BB962C8B-B14F-4D97-AF65-F5344CB8AC3E}">
        <p14:creationId xmlns:p14="http://schemas.microsoft.com/office/powerpoint/2010/main" val="140814839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4D3E89B-8112-1C46-ABED-8AC07749C75F}" type="slidenum">
              <a:rPr lang="en-US"/>
              <a:pPr>
                <a:defRPr/>
              </a:pPr>
              <a:t>‹#›</a:t>
            </a:fld>
            <a:endParaRPr lang="en-US"/>
          </a:p>
        </p:txBody>
      </p:sp>
    </p:spTree>
    <p:extLst>
      <p:ext uri="{BB962C8B-B14F-4D97-AF65-F5344CB8AC3E}">
        <p14:creationId xmlns:p14="http://schemas.microsoft.com/office/powerpoint/2010/main" val="1042239801"/>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4800D46-9179-AC4D-B922-D1ABADB0CE78}" type="slidenum">
              <a:rPr lang="en-US"/>
              <a:pPr>
                <a:defRPr/>
              </a:pPr>
              <a:t>‹#›</a:t>
            </a:fld>
            <a:endParaRPr lang="en-US"/>
          </a:p>
        </p:txBody>
      </p:sp>
    </p:spTree>
    <p:extLst>
      <p:ext uri="{BB962C8B-B14F-4D97-AF65-F5344CB8AC3E}">
        <p14:creationId xmlns:p14="http://schemas.microsoft.com/office/powerpoint/2010/main" val="338770818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8A8B219-DDB4-6A42-8349-4054CB396017}" type="slidenum">
              <a:rPr lang="en-US"/>
              <a:pPr>
                <a:defRPr/>
              </a:pPr>
              <a:t>‹#›</a:t>
            </a:fld>
            <a:endParaRPr lang="en-US"/>
          </a:p>
        </p:txBody>
      </p:sp>
    </p:spTree>
    <p:extLst>
      <p:ext uri="{BB962C8B-B14F-4D97-AF65-F5344CB8AC3E}">
        <p14:creationId xmlns:p14="http://schemas.microsoft.com/office/powerpoint/2010/main" val="11109872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120C9D8B-1E09-4945-8775-D4F5C6780CBA}" type="slidenum">
              <a:rPr lang="en-US"/>
              <a:pPr>
                <a:defRPr/>
              </a:pPr>
              <a:t>‹#›</a:t>
            </a:fld>
            <a:endParaRPr lang="en-US"/>
          </a:p>
        </p:txBody>
      </p:sp>
    </p:spTree>
    <p:extLst>
      <p:ext uri="{BB962C8B-B14F-4D97-AF65-F5344CB8AC3E}">
        <p14:creationId xmlns:p14="http://schemas.microsoft.com/office/powerpoint/2010/main" val="24627331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7929DAC6-326C-B34C-81E3-F3B6E16675C9}" type="slidenum">
              <a:rPr lang="en-US"/>
              <a:pPr>
                <a:defRPr/>
              </a:pPr>
              <a:t>‹#›</a:t>
            </a:fld>
            <a:endParaRPr lang="en-US"/>
          </a:p>
        </p:txBody>
      </p:sp>
    </p:spTree>
    <p:extLst>
      <p:ext uri="{BB962C8B-B14F-4D97-AF65-F5344CB8AC3E}">
        <p14:creationId xmlns:p14="http://schemas.microsoft.com/office/powerpoint/2010/main" val="18740909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381000"/>
            <a:ext cx="2057400" cy="5715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81000"/>
            <a:ext cx="6019800" cy="5715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E41870-F3A9-DA4B-8D41-D730D9955EF3}" type="slidenum">
              <a:rPr lang="en-US"/>
              <a:pPr>
                <a:defRPr/>
              </a:pPr>
              <a:t>‹#›</a:t>
            </a:fld>
            <a:endParaRPr lang="en-US"/>
          </a:p>
        </p:txBody>
      </p:sp>
    </p:spTree>
    <p:extLst>
      <p:ext uri="{BB962C8B-B14F-4D97-AF65-F5344CB8AC3E}">
        <p14:creationId xmlns:p14="http://schemas.microsoft.com/office/powerpoint/2010/main" val="137819852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EEDEFB0A-D38B-9641-A5C0-7C88B51EA6EC}" type="slidenum">
              <a:rPr lang="en-US"/>
              <a:pPr>
                <a:defRPr/>
              </a:pPr>
              <a:t>‹#›</a:t>
            </a:fld>
            <a:endParaRPr lang="en-US"/>
          </a:p>
        </p:txBody>
      </p:sp>
    </p:spTree>
    <p:extLst>
      <p:ext uri="{BB962C8B-B14F-4D97-AF65-F5344CB8AC3E}">
        <p14:creationId xmlns:p14="http://schemas.microsoft.com/office/powerpoint/2010/main" val="2907429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029B660-615B-A142-A52E-213E241C5CDA}" type="slidenum">
              <a:rPr lang="en-US"/>
              <a:pPr>
                <a:defRPr/>
              </a:pPr>
              <a:t>‹#›</a:t>
            </a:fld>
            <a:endParaRPr lang="en-US"/>
          </a:p>
        </p:txBody>
      </p:sp>
    </p:spTree>
    <p:extLst>
      <p:ext uri="{BB962C8B-B14F-4D97-AF65-F5344CB8AC3E}">
        <p14:creationId xmlns:p14="http://schemas.microsoft.com/office/powerpoint/2010/main" val="371874702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E761FF7-CC88-254C-8882-FA72D148E18C}" type="slidenum">
              <a:rPr lang="en-US"/>
              <a:pPr>
                <a:defRPr/>
              </a:pPr>
              <a:t>‹#›</a:t>
            </a:fld>
            <a:endParaRPr lang="en-US"/>
          </a:p>
        </p:txBody>
      </p:sp>
    </p:spTree>
    <p:extLst>
      <p:ext uri="{BB962C8B-B14F-4D97-AF65-F5344CB8AC3E}">
        <p14:creationId xmlns:p14="http://schemas.microsoft.com/office/powerpoint/2010/main" val="636490407"/>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954C2F6D-B0FE-1D4C-9274-EE32E7535FF4}" type="slidenum">
              <a:rPr lang="en-US"/>
              <a:pPr>
                <a:defRPr/>
              </a:pPr>
              <a:t>‹#›</a:t>
            </a:fld>
            <a:endParaRPr lang="en-US"/>
          </a:p>
        </p:txBody>
      </p:sp>
    </p:spTree>
    <p:extLst>
      <p:ext uri="{BB962C8B-B14F-4D97-AF65-F5344CB8AC3E}">
        <p14:creationId xmlns:p14="http://schemas.microsoft.com/office/powerpoint/2010/main" val="403796267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621E605-3935-774F-BBB0-F927CEAE4D88}" type="slidenum">
              <a:rPr lang="en-US"/>
              <a:pPr>
                <a:defRPr/>
              </a:pPr>
              <a:t>‹#›</a:t>
            </a:fld>
            <a:endParaRPr lang="en-US"/>
          </a:p>
        </p:txBody>
      </p:sp>
    </p:spTree>
    <p:extLst>
      <p:ext uri="{BB962C8B-B14F-4D97-AF65-F5344CB8AC3E}">
        <p14:creationId xmlns:p14="http://schemas.microsoft.com/office/powerpoint/2010/main" val="3614798559"/>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B9CAEBD-6D2A-1D46-85A8-135B5FB6DA67}" type="slidenum">
              <a:rPr lang="en-US"/>
              <a:pPr>
                <a:defRPr/>
              </a:pPr>
              <a:t>‹#›</a:t>
            </a:fld>
            <a:endParaRPr lang="en-US"/>
          </a:p>
        </p:txBody>
      </p:sp>
    </p:spTree>
    <p:extLst>
      <p:ext uri="{BB962C8B-B14F-4D97-AF65-F5344CB8AC3E}">
        <p14:creationId xmlns:p14="http://schemas.microsoft.com/office/powerpoint/2010/main" val="12516460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59E6F23-7169-A14C-925B-239BF9BCEA53}" type="slidenum">
              <a:rPr lang="en-US"/>
              <a:pPr>
                <a:defRPr/>
              </a:pPr>
              <a:t>‹#›</a:t>
            </a:fld>
            <a:endParaRPr lang="en-US"/>
          </a:p>
        </p:txBody>
      </p:sp>
    </p:spTree>
    <p:extLst>
      <p:ext uri="{BB962C8B-B14F-4D97-AF65-F5344CB8AC3E}">
        <p14:creationId xmlns:p14="http://schemas.microsoft.com/office/powerpoint/2010/main" val="330063727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A81A55CC-173D-E441-BCA8-8E64491A6B00}" type="slidenum">
              <a:rPr lang="en-US"/>
              <a:pPr>
                <a:defRPr/>
              </a:pPr>
              <a:t>‹#›</a:t>
            </a:fld>
            <a:endParaRPr lang="en-US"/>
          </a:p>
        </p:txBody>
      </p:sp>
    </p:spTree>
    <p:extLst>
      <p:ext uri="{BB962C8B-B14F-4D97-AF65-F5344CB8AC3E}">
        <p14:creationId xmlns:p14="http://schemas.microsoft.com/office/powerpoint/2010/main" val="2007362418"/>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11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lvl1pPr>
          </a:lstStyle>
          <a:p>
            <a:pPr>
              <a:defRPr/>
            </a:pPr>
            <a:endParaRPr lang="en-US"/>
          </a:p>
        </p:txBody>
      </p:sp>
      <p:sp>
        <p:nvSpPr>
          <p:cNvPr id="13" name="Rectangle 13"/>
          <p:cNvSpPr>
            <a:spLocks noGrp="1" noChangeArrowheads="1"/>
          </p:cNvSpPr>
          <p:nvPr>
            <p:ph type="ftr" sz="quarter" idx="11"/>
          </p:nvPr>
        </p:nvSpPr>
        <p:spPr/>
        <p:txBody>
          <a:bodyPr/>
          <a:lstStyle>
            <a:lvl1pPr>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atin typeface="Arial"/>
              </a:defRPr>
            </a:lvl1pPr>
          </a:lstStyle>
          <a:p>
            <a:pPr>
              <a:defRPr/>
            </a:pPr>
            <a:fld id="{6FD631B7-17A0-C745-ACD5-6831401E529F}" type="slidenum">
              <a:rPr lang="en-US"/>
              <a:pPr>
                <a:defRPr/>
              </a:pPr>
              <a:t>‹#›</a:t>
            </a:fld>
            <a:endParaRPr lang="en-US"/>
          </a:p>
        </p:txBody>
      </p:sp>
    </p:spTree>
    <p:extLst>
      <p:ext uri="{BB962C8B-B14F-4D97-AF65-F5344CB8AC3E}">
        <p14:creationId xmlns:p14="http://schemas.microsoft.com/office/powerpoint/2010/main" val="2897187972"/>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75265947-638F-E249-A2A7-3D367D720679}" type="slidenum">
              <a:rPr lang="en-US"/>
              <a:pPr>
                <a:defRPr/>
              </a:pPr>
              <a:t>‹#›</a:t>
            </a:fld>
            <a:endParaRPr lang="en-US"/>
          </a:p>
        </p:txBody>
      </p:sp>
    </p:spTree>
    <p:extLst>
      <p:ext uri="{BB962C8B-B14F-4D97-AF65-F5344CB8AC3E}">
        <p14:creationId xmlns:p14="http://schemas.microsoft.com/office/powerpoint/2010/main" val="29550770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hidden">
          <a:xfrm>
            <a:off x="228600" y="3200400"/>
            <a:ext cx="8763000" cy="1341438"/>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pic>
        <p:nvPicPr>
          <p:cNvPr id="5" name="Picture 3" descr="ANABNR2"/>
          <p:cNvPicPr>
            <a:picLocks noChangeAspect="1" noChangeArrowheads="1"/>
          </p:cNvPicPr>
          <p:nvPr/>
        </p:nvPicPr>
        <p:blipFill>
          <a:blip r:embed="rId2" cstate="screen">
            <a:extLst>
              <a:ext uri="{28A0092B-C50C-407E-A947-70E740481C1C}">
                <a14:useLocalDpi xmlns:a14="http://schemas.microsoft.com/office/drawing/2010/main"/>
              </a:ext>
            </a:extLst>
          </a:blip>
          <a:srcRect l="-900" t="-1314" r="-2" b="-36961"/>
          <a:stretch>
            <a:fillRect/>
          </a:stretch>
        </p:blipFill>
        <p:spPr bwMode="auto">
          <a:xfrm>
            <a:off x="533400" y="3200400"/>
            <a:ext cx="8458200" cy="115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4"/>
          <p:cNvSpPr>
            <a:spLocks noChangeArrowheads="1"/>
          </p:cNvSpPr>
          <p:nvPr/>
        </p:nvSpPr>
        <p:spPr bwMode="hidden">
          <a:xfrm>
            <a:off x="795338" y="2895600"/>
            <a:ext cx="304800" cy="9906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1513477" name="Rectangle 5"/>
          <p:cNvSpPr>
            <a:spLocks noGrp="1" noChangeArrowheads="1"/>
          </p:cNvSpPr>
          <p:nvPr>
            <p:ph type="ctrTitle"/>
          </p:nvPr>
        </p:nvSpPr>
        <p:spPr>
          <a:xfrm>
            <a:off x="1143000" y="1981200"/>
            <a:ext cx="7772400" cy="1143000"/>
          </a:xfrm>
        </p:spPr>
        <p:txBody>
          <a:bodyPr/>
          <a:lstStyle>
            <a:lvl1pPr>
              <a:defRPr/>
            </a:lvl1pPr>
          </a:lstStyle>
          <a:p>
            <a:r>
              <a:rPr lang="en-US"/>
              <a:t>Click to edit Master title style</a:t>
            </a:r>
          </a:p>
        </p:txBody>
      </p:sp>
      <p:sp>
        <p:nvSpPr>
          <p:cNvPr id="1513478" name="Rectangle 6"/>
          <p:cNvSpPr>
            <a:spLocks noGrp="1" noChangeArrowheads="1"/>
          </p:cNvSpPr>
          <p:nvPr>
            <p:ph type="subTitle" idx="1"/>
          </p:nvPr>
        </p:nvSpPr>
        <p:spPr>
          <a:xfrm>
            <a:off x="2038350" y="4351338"/>
            <a:ext cx="6400800" cy="1371600"/>
          </a:xfrm>
        </p:spPr>
        <p:txBody>
          <a:bodyPr/>
          <a:lstStyle>
            <a:lvl1pPr marL="0" indent="0">
              <a:buFont typeface="Wingdings" pitchFamily="-105" charset="2"/>
              <a:buNone/>
              <a:defRPr/>
            </a:lvl1pPr>
          </a:lstStyle>
          <a:p>
            <a:r>
              <a:rPr lang="en-US"/>
              <a:t>Click to edit Master subtitle style</a:t>
            </a:r>
          </a:p>
        </p:txBody>
      </p:sp>
      <p:sp>
        <p:nvSpPr>
          <p:cNvPr id="7" name="Rectangle 7"/>
          <p:cNvSpPr>
            <a:spLocks noGrp="1" noChangeArrowheads="1"/>
          </p:cNvSpPr>
          <p:nvPr>
            <p:ph type="dt" sz="half" idx="10"/>
          </p:nvPr>
        </p:nvSpPr>
        <p:spPr>
          <a:xfrm>
            <a:off x="685800" y="6324600"/>
            <a:ext cx="1905000" cy="457200"/>
          </a:xfrm>
        </p:spPr>
        <p:txBody>
          <a:bodyPr/>
          <a:lstStyle>
            <a:lvl1pPr>
              <a:defRPr/>
            </a:lvl1pPr>
          </a:lstStyle>
          <a:p>
            <a:pPr>
              <a:defRPr/>
            </a:pPr>
            <a:endParaRPr lang="en-US"/>
          </a:p>
        </p:txBody>
      </p:sp>
      <p:sp>
        <p:nvSpPr>
          <p:cNvPr id="8" name="Rectangle 8"/>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9" name="Rectangle 9"/>
          <p:cNvSpPr>
            <a:spLocks noGrp="1" noChangeArrowheads="1"/>
          </p:cNvSpPr>
          <p:nvPr>
            <p:ph type="sldNum" sz="quarter" idx="12"/>
          </p:nvPr>
        </p:nvSpPr>
        <p:spPr>
          <a:xfrm>
            <a:off x="6553200" y="6324600"/>
            <a:ext cx="1905000" cy="457200"/>
          </a:xfrm>
        </p:spPr>
        <p:txBody>
          <a:bodyPr/>
          <a:lstStyle>
            <a:lvl1pPr>
              <a:defRPr sz="1400"/>
            </a:lvl1pPr>
          </a:lstStyle>
          <a:p>
            <a:pPr>
              <a:defRPr/>
            </a:pPr>
            <a:fld id="{31D79CDA-6BDC-6C40-B3B0-D48BC622BBA0}" type="slidenum">
              <a:rPr lang="en-US"/>
              <a:pPr>
                <a:defRPr/>
              </a:pPr>
              <a:t>‹#›</a:t>
            </a:fld>
            <a:endParaRPr lang="en-US"/>
          </a:p>
        </p:txBody>
      </p:sp>
    </p:spTree>
    <p:extLst>
      <p:ext uri="{BB962C8B-B14F-4D97-AF65-F5344CB8AC3E}">
        <p14:creationId xmlns:p14="http://schemas.microsoft.com/office/powerpoint/2010/main" val="363646919"/>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6AC4E4B1-39C3-6646-BDE7-B5A8C49A6E38}" type="slidenum">
              <a:rPr lang="en-US"/>
              <a:pPr>
                <a:defRPr/>
              </a:pPr>
              <a:t>‹#›</a:t>
            </a:fld>
            <a:endParaRPr lang="en-US"/>
          </a:p>
        </p:txBody>
      </p:sp>
    </p:spTree>
    <p:extLst>
      <p:ext uri="{BB962C8B-B14F-4D97-AF65-F5344CB8AC3E}">
        <p14:creationId xmlns:p14="http://schemas.microsoft.com/office/powerpoint/2010/main" val="262656279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CB0070B4-9B31-DD43-98D7-FB938EDC9C10}" type="slidenum">
              <a:rPr lang="en-US"/>
              <a:pPr>
                <a:defRPr/>
              </a:pPr>
              <a:t>‹#›</a:t>
            </a:fld>
            <a:endParaRPr lang="en-US"/>
          </a:p>
        </p:txBody>
      </p:sp>
    </p:spTree>
    <p:extLst>
      <p:ext uri="{BB962C8B-B14F-4D97-AF65-F5344CB8AC3E}">
        <p14:creationId xmlns:p14="http://schemas.microsoft.com/office/powerpoint/2010/main" val="323091677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latin typeface="Arial"/>
              </a:defRPr>
            </a:lvl1pPr>
          </a:lstStyle>
          <a:p>
            <a:pPr>
              <a:defRPr/>
            </a:pPr>
            <a:fld id="{02071F94-17DA-E848-A43F-485E1B2F13A8}" type="slidenum">
              <a:rPr lang="en-US"/>
              <a:pPr>
                <a:defRPr/>
              </a:pPr>
              <a:t>‹#›</a:t>
            </a:fld>
            <a:endParaRPr lang="en-US"/>
          </a:p>
        </p:txBody>
      </p:sp>
    </p:spTree>
    <p:extLst>
      <p:ext uri="{BB962C8B-B14F-4D97-AF65-F5344CB8AC3E}">
        <p14:creationId xmlns:p14="http://schemas.microsoft.com/office/powerpoint/2010/main" val="205176581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latin typeface="Arial"/>
              </a:defRPr>
            </a:lvl1pPr>
          </a:lstStyle>
          <a:p>
            <a:pPr>
              <a:defRPr/>
            </a:pPr>
            <a:fld id="{F568B1C4-2267-3B4D-ABF0-0BA01F9FA960}" type="slidenum">
              <a:rPr lang="en-US"/>
              <a:pPr>
                <a:defRPr/>
              </a:pPr>
              <a:t>‹#›</a:t>
            </a:fld>
            <a:endParaRPr lang="en-US"/>
          </a:p>
        </p:txBody>
      </p:sp>
    </p:spTree>
    <p:extLst>
      <p:ext uri="{BB962C8B-B14F-4D97-AF65-F5344CB8AC3E}">
        <p14:creationId xmlns:p14="http://schemas.microsoft.com/office/powerpoint/2010/main" val="251319309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latin typeface="Arial"/>
              </a:defRPr>
            </a:lvl1pPr>
          </a:lstStyle>
          <a:p>
            <a:pPr>
              <a:defRPr/>
            </a:pPr>
            <a:fld id="{DEA119F4-2421-544D-9F7B-2B52CAE31DEE}" type="slidenum">
              <a:rPr lang="en-US"/>
              <a:pPr>
                <a:defRPr/>
              </a:pPr>
              <a:t>‹#›</a:t>
            </a:fld>
            <a:endParaRPr lang="en-US"/>
          </a:p>
        </p:txBody>
      </p:sp>
    </p:spTree>
    <p:extLst>
      <p:ext uri="{BB962C8B-B14F-4D97-AF65-F5344CB8AC3E}">
        <p14:creationId xmlns:p14="http://schemas.microsoft.com/office/powerpoint/2010/main" val="3496931704"/>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45CFB064-C16D-7C4A-AFF9-82AFBC67825B}" type="slidenum">
              <a:rPr lang="en-US"/>
              <a:pPr>
                <a:defRPr/>
              </a:pPr>
              <a:t>‹#›</a:t>
            </a:fld>
            <a:endParaRPr lang="en-US"/>
          </a:p>
        </p:txBody>
      </p:sp>
    </p:spTree>
    <p:extLst>
      <p:ext uri="{BB962C8B-B14F-4D97-AF65-F5344CB8AC3E}">
        <p14:creationId xmlns:p14="http://schemas.microsoft.com/office/powerpoint/2010/main" val="59482497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atin typeface="Arial"/>
              </a:defRPr>
            </a:lvl1pPr>
          </a:lstStyle>
          <a:p>
            <a:pPr>
              <a:defRPr/>
            </a:pPr>
            <a:fld id="{75318ACF-5B58-B64C-B0DB-E942F107C148}" type="slidenum">
              <a:rPr lang="en-US"/>
              <a:pPr>
                <a:defRPr/>
              </a:pPr>
              <a:t>‹#›</a:t>
            </a:fld>
            <a:endParaRPr lang="en-US"/>
          </a:p>
        </p:txBody>
      </p:sp>
    </p:spTree>
    <p:extLst>
      <p:ext uri="{BB962C8B-B14F-4D97-AF65-F5344CB8AC3E}">
        <p14:creationId xmlns:p14="http://schemas.microsoft.com/office/powerpoint/2010/main" val="40009233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AF1A936B-407F-D147-B7E7-7212B917A844}" type="slidenum">
              <a:rPr lang="en-US"/>
              <a:pPr>
                <a:defRPr/>
              </a:pPr>
              <a:t>‹#›</a:t>
            </a:fld>
            <a:endParaRPr lang="en-US"/>
          </a:p>
        </p:txBody>
      </p:sp>
    </p:spTree>
    <p:extLst>
      <p:ext uri="{BB962C8B-B14F-4D97-AF65-F5344CB8AC3E}">
        <p14:creationId xmlns:p14="http://schemas.microsoft.com/office/powerpoint/2010/main" val="145389991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B56E7D00-4D4C-5E4B-8D2A-00267F7FA4BD}" type="slidenum">
              <a:rPr lang="en-US"/>
              <a:pPr>
                <a:defRPr/>
              </a:pPr>
              <a:t>‹#›</a:t>
            </a:fld>
            <a:endParaRPr lang="en-US"/>
          </a:p>
        </p:txBody>
      </p:sp>
    </p:spTree>
    <p:extLst>
      <p:ext uri="{BB962C8B-B14F-4D97-AF65-F5344CB8AC3E}">
        <p14:creationId xmlns:p14="http://schemas.microsoft.com/office/powerpoint/2010/main" val="12093263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dgm" preserve="1">
  <p:cSld name="Title and Diagram or Organization Ch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SmartArt Placeholder 2"/>
          <p:cNvSpPr>
            <a:spLocks noGrp="1"/>
          </p:cNvSpPr>
          <p:nvPr>
            <p:ph type="dgm" idx="1"/>
          </p:nvPr>
        </p:nvSpPr>
        <p:spPr>
          <a:xfrm>
            <a:off x="457200" y="1600200"/>
            <a:ext cx="8229600" cy="4530725"/>
          </a:xfrm>
        </p:spPr>
        <p:txBody>
          <a:bodyPr/>
          <a:lstStyle/>
          <a:p>
            <a:pPr lvl="0"/>
            <a:endParaRPr lang="en-US" noProof="0"/>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latin typeface="Arial"/>
              </a:defRPr>
            </a:lvl1pPr>
          </a:lstStyle>
          <a:p>
            <a:pPr>
              <a:defRPr/>
            </a:pPr>
            <a:fld id="{850533E2-E6C4-F448-BC2D-B7F5D0F069D7}" type="slidenum">
              <a:rPr lang="en-US"/>
              <a:pPr>
                <a:defRPr/>
              </a:pPr>
              <a:t>‹#›</a:t>
            </a:fld>
            <a:endParaRPr lang="en-US"/>
          </a:p>
        </p:txBody>
      </p:sp>
    </p:spTree>
    <p:extLst>
      <p:ext uri="{BB962C8B-B14F-4D97-AF65-F5344CB8AC3E}">
        <p14:creationId xmlns:p14="http://schemas.microsoft.com/office/powerpoint/2010/main" val="41590176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50B47E0B-37A5-4247-B3CA-0FA2D70D0430}" type="slidenum">
              <a:rPr lang="en-US"/>
              <a:pPr>
                <a:defRPr/>
              </a:pPr>
              <a:t>‹#›</a:t>
            </a:fld>
            <a:endParaRPr lang="en-US" sz="1400"/>
          </a:p>
        </p:txBody>
      </p:sp>
    </p:spTree>
    <p:extLst>
      <p:ext uri="{BB962C8B-B14F-4D97-AF65-F5344CB8AC3E}">
        <p14:creationId xmlns:p14="http://schemas.microsoft.com/office/powerpoint/2010/main" val="3514555220"/>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7340164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lvl1pPr>
          </a:lstStyle>
          <a:p>
            <a:pPr>
              <a:defRPr/>
            </a:pPr>
            <a:fld id="{52F367E4-7E1D-FF4E-AF00-438FDA6547A0}" type="datetimeFigureOut">
              <a:rPr lang="en-US"/>
              <a:pPr>
                <a:defRPr/>
              </a:pPr>
              <a:t>10/15/25</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0"/>
              </a:spcBef>
              <a:spcAft>
                <a:spcPct val="0"/>
              </a:spcAft>
              <a:defRPr/>
            </a:lvl1pPr>
          </a:lstStyle>
          <a:p>
            <a:pPr>
              <a:defRPr/>
            </a:pPr>
            <a:fld id="{C5371220-97B2-DD42-A274-555473DE674F}" type="slidenum">
              <a:rPr lang="en-US"/>
              <a:pPr>
                <a:defRPr/>
              </a:pPr>
              <a:t>‹#›</a:t>
            </a:fld>
            <a:endParaRPr lang="en-US"/>
          </a:p>
        </p:txBody>
      </p:sp>
    </p:spTree>
    <p:extLst>
      <p:ext uri="{BB962C8B-B14F-4D97-AF65-F5344CB8AC3E}">
        <p14:creationId xmlns:p14="http://schemas.microsoft.com/office/powerpoint/2010/main" val="180930356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lvl1pPr>
          </a:lstStyle>
          <a:p>
            <a:pPr>
              <a:defRPr/>
            </a:pPr>
            <a:fld id="{52F367E4-7E1D-FF4E-AF00-438FDA6547A0}" type="datetimeFigureOut">
              <a:rPr lang="en-US"/>
              <a:pPr>
                <a:defRPr/>
              </a:pPr>
              <a:t>10/15/25</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0"/>
              </a:spcBef>
              <a:spcAft>
                <a:spcPct val="0"/>
              </a:spcAft>
              <a:defRPr/>
            </a:lvl1pPr>
          </a:lstStyle>
          <a:p>
            <a:pPr>
              <a:defRPr/>
            </a:pPr>
            <a:fld id="{1628A1E3-E2B9-374D-A464-796DD0D86BC7}" type="slidenum">
              <a:rPr lang="en-US"/>
              <a:pPr>
                <a:defRPr/>
              </a:pPr>
              <a:t>‹#›</a:t>
            </a:fld>
            <a:endParaRPr lang="en-US"/>
          </a:p>
        </p:txBody>
      </p:sp>
    </p:spTree>
    <p:extLst>
      <p:ext uri="{BB962C8B-B14F-4D97-AF65-F5344CB8AC3E}">
        <p14:creationId xmlns:p14="http://schemas.microsoft.com/office/powerpoint/2010/main" val="2108968524"/>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lvl1pPr>
          </a:lstStyle>
          <a:p>
            <a:pPr>
              <a:defRPr/>
            </a:pPr>
            <a:fld id="{52F367E4-7E1D-FF4E-AF00-438FDA6547A0}" type="datetimeFigureOut">
              <a:rPr lang="en-US"/>
              <a:pPr>
                <a:defRPr/>
              </a:pPr>
              <a:t>10/15/25</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0"/>
              </a:spcBef>
              <a:spcAft>
                <a:spcPct val="0"/>
              </a:spcAft>
              <a:defRPr/>
            </a:lvl1pPr>
          </a:lstStyle>
          <a:p>
            <a:pPr>
              <a:defRPr/>
            </a:pPr>
            <a:fld id="{38662A59-8433-0447-8927-098AADFA1162}" type="slidenum">
              <a:rPr lang="en-US"/>
              <a:pPr>
                <a:defRPr/>
              </a:pPr>
              <a:t>‹#›</a:t>
            </a:fld>
            <a:endParaRPr lang="en-US"/>
          </a:p>
        </p:txBody>
      </p:sp>
    </p:spTree>
    <p:extLst>
      <p:ext uri="{BB962C8B-B14F-4D97-AF65-F5344CB8AC3E}">
        <p14:creationId xmlns:p14="http://schemas.microsoft.com/office/powerpoint/2010/main" val="10815452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defTabSz="914400" fontAlgn="base">
              <a:spcBef>
                <a:spcPct val="0"/>
              </a:spcBef>
              <a:spcAft>
                <a:spcPct val="0"/>
              </a:spcAft>
              <a:defRPr/>
            </a:lvl1pPr>
          </a:lstStyle>
          <a:p>
            <a:pPr>
              <a:defRPr/>
            </a:pPr>
            <a:fld id="{52F367E4-7E1D-FF4E-AF00-438FDA6547A0}" type="datetimeFigureOut">
              <a:rPr lang="en-US"/>
              <a:pPr>
                <a:defRPr/>
              </a:pPr>
              <a:t>10/15/25</a:t>
            </a:fld>
            <a:endParaRPr lang="en-US"/>
          </a:p>
        </p:txBody>
      </p:sp>
      <p:sp>
        <p:nvSpPr>
          <p:cNvPr id="6"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0"/>
              </a:spcBef>
              <a:spcAft>
                <a:spcPct val="0"/>
              </a:spcAft>
              <a:defRPr/>
            </a:lvl1pPr>
          </a:lstStyle>
          <a:p>
            <a:pPr>
              <a:defRPr/>
            </a:pPr>
            <a:fld id="{097D6CE7-769E-8C47-9375-4DA9DEAE85A3}" type="slidenum">
              <a:rPr lang="en-US"/>
              <a:pPr>
                <a:defRPr/>
              </a:pPr>
              <a:t>‹#›</a:t>
            </a:fld>
            <a:endParaRPr lang="en-US"/>
          </a:p>
        </p:txBody>
      </p:sp>
    </p:spTree>
    <p:extLst>
      <p:ext uri="{BB962C8B-B14F-4D97-AF65-F5344CB8AC3E}">
        <p14:creationId xmlns:p14="http://schemas.microsoft.com/office/powerpoint/2010/main" val="231800617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defTabSz="914400" fontAlgn="base">
              <a:spcBef>
                <a:spcPct val="0"/>
              </a:spcBef>
              <a:spcAft>
                <a:spcPct val="0"/>
              </a:spcAft>
              <a:defRPr/>
            </a:lvl1pPr>
          </a:lstStyle>
          <a:p>
            <a:pPr>
              <a:defRPr/>
            </a:pPr>
            <a:fld id="{52F367E4-7E1D-FF4E-AF00-438FDA6547A0}" type="datetimeFigureOut">
              <a:rPr lang="en-US"/>
              <a:pPr>
                <a:defRPr/>
              </a:pPr>
              <a:t>10/15/25</a:t>
            </a:fld>
            <a:endParaRPr lang="en-US"/>
          </a:p>
        </p:txBody>
      </p:sp>
      <p:sp>
        <p:nvSpPr>
          <p:cNvPr id="8"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defTabSz="914400" fontAlgn="base">
              <a:spcBef>
                <a:spcPct val="0"/>
              </a:spcBef>
              <a:spcAft>
                <a:spcPct val="0"/>
              </a:spcAft>
              <a:defRPr/>
            </a:lvl1pPr>
          </a:lstStyle>
          <a:p>
            <a:pPr>
              <a:defRPr/>
            </a:pPr>
            <a:fld id="{CE4288D4-5F9D-F04F-8FCE-F80A131CA025}" type="slidenum">
              <a:rPr lang="en-US"/>
              <a:pPr>
                <a:defRPr/>
              </a:pPr>
              <a:t>‹#›</a:t>
            </a:fld>
            <a:endParaRPr lang="en-US"/>
          </a:p>
        </p:txBody>
      </p:sp>
    </p:spTree>
    <p:extLst>
      <p:ext uri="{BB962C8B-B14F-4D97-AF65-F5344CB8AC3E}">
        <p14:creationId xmlns:p14="http://schemas.microsoft.com/office/powerpoint/2010/main" val="117589631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defTabSz="914400" fontAlgn="base">
              <a:spcBef>
                <a:spcPct val="0"/>
              </a:spcBef>
              <a:spcAft>
                <a:spcPct val="0"/>
              </a:spcAft>
              <a:defRPr/>
            </a:lvl1pPr>
          </a:lstStyle>
          <a:p>
            <a:pPr>
              <a:defRPr/>
            </a:pPr>
            <a:fld id="{52F367E4-7E1D-FF4E-AF00-438FDA6547A0}" type="datetimeFigureOut">
              <a:rPr lang="en-US"/>
              <a:pPr>
                <a:defRPr/>
              </a:pPr>
              <a:t>10/15/25</a:t>
            </a:fld>
            <a:endParaRPr lang="en-US"/>
          </a:p>
        </p:txBody>
      </p:sp>
      <p:sp>
        <p:nvSpPr>
          <p:cNvPr id="4"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defTabSz="914400" fontAlgn="base">
              <a:spcBef>
                <a:spcPct val="0"/>
              </a:spcBef>
              <a:spcAft>
                <a:spcPct val="0"/>
              </a:spcAft>
              <a:defRPr/>
            </a:lvl1pPr>
          </a:lstStyle>
          <a:p>
            <a:pPr>
              <a:defRPr/>
            </a:pPr>
            <a:fld id="{CE3E6C68-A662-4D47-A216-B7CB8F71EB74}" type="slidenum">
              <a:rPr lang="en-US"/>
              <a:pPr>
                <a:defRPr/>
              </a:pPr>
              <a:t>‹#›</a:t>
            </a:fld>
            <a:endParaRPr lang="en-US"/>
          </a:p>
        </p:txBody>
      </p:sp>
    </p:spTree>
    <p:extLst>
      <p:ext uri="{BB962C8B-B14F-4D97-AF65-F5344CB8AC3E}">
        <p14:creationId xmlns:p14="http://schemas.microsoft.com/office/powerpoint/2010/main" val="3398479484"/>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defTabSz="914400" fontAlgn="base">
              <a:spcBef>
                <a:spcPct val="0"/>
              </a:spcBef>
              <a:spcAft>
                <a:spcPct val="0"/>
              </a:spcAft>
              <a:defRPr/>
            </a:lvl1pPr>
          </a:lstStyle>
          <a:p>
            <a:pPr>
              <a:defRPr/>
            </a:pPr>
            <a:fld id="{52F367E4-7E1D-FF4E-AF00-438FDA6547A0}" type="datetimeFigureOut">
              <a:rPr lang="en-US"/>
              <a:pPr>
                <a:defRPr/>
              </a:pPr>
              <a:t>10/15/25</a:t>
            </a:fld>
            <a:endParaRPr lang="en-US"/>
          </a:p>
        </p:txBody>
      </p:sp>
      <p:sp>
        <p:nvSpPr>
          <p:cNvPr id="3"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defTabSz="914400" fontAlgn="base">
              <a:spcBef>
                <a:spcPct val="0"/>
              </a:spcBef>
              <a:spcAft>
                <a:spcPct val="0"/>
              </a:spcAft>
              <a:defRPr/>
            </a:lvl1pPr>
          </a:lstStyle>
          <a:p>
            <a:pPr>
              <a:defRPr/>
            </a:pPr>
            <a:fld id="{746A44B0-EF7B-4E4C-A56A-330BA48FD33A}" type="slidenum">
              <a:rPr lang="en-US"/>
              <a:pPr>
                <a:defRPr/>
              </a:pPr>
              <a:t>‹#›</a:t>
            </a:fld>
            <a:endParaRPr lang="en-US"/>
          </a:p>
        </p:txBody>
      </p:sp>
    </p:spTree>
    <p:extLst>
      <p:ext uri="{BB962C8B-B14F-4D97-AF65-F5344CB8AC3E}">
        <p14:creationId xmlns:p14="http://schemas.microsoft.com/office/powerpoint/2010/main" val="30851966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fontAlgn="base">
              <a:spcBef>
                <a:spcPct val="0"/>
              </a:spcBef>
              <a:spcAft>
                <a:spcPct val="0"/>
              </a:spcAft>
              <a:defRPr/>
            </a:lvl1pPr>
          </a:lstStyle>
          <a:p>
            <a:pPr>
              <a:defRPr/>
            </a:pPr>
            <a:fld id="{52F367E4-7E1D-FF4E-AF00-438FDA6547A0}" type="datetimeFigureOut">
              <a:rPr lang="en-US"/>
              <a:pPr>
                <a:defRPr/>
              </a:pPr>
              <a:t>10/15/25</a:t>
            </a:fld>
            <a:endParaRPr lang="en-US"/>
          </a:p>
        </p:txBody>
      </p:sp>
      <p:sp>
        <p:nvSpPr>
          <p:cNvPr id="6"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0"/>
              </a:spcBef>
              <a:spcAft>
                <a:spcPct val="0"/>
              </a:spcAft>
              <a:defRPr/>
            </a:lvl1pPr>
          </a:lstStyle>
          <a:p>
            <a:pPr>
              <a:defRPr/>
            </a:pPr>
            <a:fld id="{348DCF5B-0E4B-9942-A84C-72D9A9BA94D4}" type="slidenum">
              <a:rPr lang="en-US"/>
              <a:pPr>
                <a:defRPr/>
              </a:pPr>
              <a:t>‹#›</a:t>
            </a:fld>
            <a:endParaRPr lang="en-US"/>
          </a:p>
        </p:txBody>
      </p:sp>
    </p:spTree>
    <p:extLst>
      <p:ext uri="{BB962C8B-B14F-4D97-AF65-F5344CB8AC3E}">
        <p14:creationId xmlns:p14="http://schemas.microsoft.com/office/powerpoint/2010/main" val="3161864927"/>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defTabSz="914400" fontAlgn="base">
              <a:spcBef>
                <a:spcPct val="0"/>
              </a:spcBef>
              <a:spcAft>
                <a:spcPct val="0"/>
              </a:spcAft>
              <a:defRPr/>
            </a:lvl1pPr>
          </a:lstStyle>
          <a:p>
            <a:pPr>
              <a:defRPr/>
            </a:pPr>
            <a:fld id="{52F367E4-7E1D-FF4E-AF00-438FDA6547A0}" type="datetimeFigureOut">
              <a:rPr lang="en-US"/>
              <a:pPr>
                <a:defRPr/>
              </a:pPr>
              <a:t>10/15/25</a:t>
            </a:fld>
            <a:endParaRPr lang="en-US"/>
          </a:p>
        </p:txBody>
      </p:sp>
      <p:sp>
        <p:nvSpPr>
          <p:cNvPr id="6"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7" name="Rectangle 6"/>
          <p:cNvSpPr>
            <a:spLocks noGrp="1" noChangeArrowheads="1"/>
          </p:cNvSpPr>
          <p:nvPr>
            <p:ph type="sldNum" sz="quarter" idx="12"/>
          </p:nvPr>
        </p:nvSpPr>
        <p:spPr/>
        <p:txBody>
          <a:bodyPr/>
          <a:lstStyle>
            <a:lvl1pPr defTabSz="914400" fontAlgn="base">
              <a:spcBef>
                <a:spcPct val="0"/>
              </a:spcBef>
              <a:spcAft>
                <a:spcPct val="0"/>
              </a:spcAft>
              <a:defRPr/>
            </a:lvl1pPr>
          </a:lstStyle>
          <a:p>
            <a:pPr>
              <a:defRPr/>
            </a:pPr>
            <a:fld id="{0EE819A0-DC25-5644-98C4-25E4784C71B1}" type="slidenum">
              <a:rPr lang="en-US"/>
              <a:pPr>
                <a:defRPr/>
              </a:pPr>
              <a:t>‹#›</a:t>
            </a:fld>
            <a:endParaRPr lang="en-US"/>
          </a:p>
        </p:txBody>
      </p:sp>
    </p:spTree>
    <p:extLst>
      <p:ext uri="{BB962C8B-B14F-4D97-AF65-F5344CB8AC3E}">
        <p14:creationId xmlns:p14="http://schemas.microsoft.com/office/powerpoint/2010/main" val="110782467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FF870E6D-D762-174A-8319-78F646890EBC}" type="slidenum">
              <a:rPr lang="en-US"/>
              <a:pPr>
                <a:defRPr/>
              </a:pPr>
              <a:t>‹#›</a:t>
            </a:fld>
            <a:endParaRPr lang="en-US" sz="1400"/>
          </a:p>
        </p:txBody>
      </p:sp>
    </p:spTree>
    <p:extLst>
      <p:ext uri="{BB962C8B-B14F-4D97-AF65-F5344CB8AC3E}">
        <p14:creationId xmlns:p14="http://schemas.microsoft.com/office/powerpoint/2010/main" val="96570205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lvl1pPr>
          </a:lstStyle>
          <a:p>
            <a:pPr>
              <a:defRPr/>
            </a:pPr>
            <a:fld id="{52F367E4-7E1D-FF4E-AF00-438FDA6547A0}" type="datetimeFigureOut">
              <a:rPr lang="en-US"/>
              <a:pPr>
                <a:defRPr/>
              </a:pPr>
              <a:t>10/15/25</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0"/>
              </a:spcBef>
              <a:spcAft>
                <a:spcPct val="0"/>
              </a:spcAft>
              <a:defRPr/>
            </a:lvl1pPr>
          </a:lstStyle>
          <a:p>
            <a:pPr>
              <a:defRPr/>
            </a:pPr>
            <a:fld id="{D13A2758-871A-5F4C-9B3A-73BAE91E2B78}" type="slidenum">
              <a:rPr lang="en-US"/>
              <a:pPr>
                <a:defRPr/>
              </a:pPr>
              <a:t>‹#›</a:t>
            </a:fld>
            <a:endParaRPr lang="en-US"/>
          </a:p>
        </p:txBody>
      </p:sp>
    </p:spTree>
    <p:extLst>
      <p:ext uri="{BB962C8B-B14F-4D97-AF65-F5344CB8AC3E}">
        <p14:creationId xmlns:p14="http://schemas.microsoft.com/office/powerpoint/2010/main" val="1156746353"/>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defTabSz="914400" fontAlgn="base">
              <a:spcBef>
                <a:spcPct val="0"/>
              </a:spcBef>
              <a:spcAft>
                <a:spcPct val="0"/>
              </a:spcAft>
              <a:defRPr/>
            </a:lvl1pPr>
          </a:lstStyle>
          <a:p>
            <a:pPr>
              <a:defRPr/>
            </a:pPr>
            <a:fld id="{52F367E4-7E1D-FF4E-AF00-438FDA6547A0}" type="datetimeFigureOut">
              <a:rPr lang="en-US"/>
              <a:pPr>
                <a:defRPr/>
              </a:pPr>
              <a:t>10/15/25</a:t>
            </a:fld>
            <a:endParaRPr lang="en-US"/>
          </a:p>
        </p:txBody>
      </p:sp>
      <p:sp>
        <p:nvSpPr>
          <p:cNvPr id="5" name="Rectangle 5"/>
          <p:cNvSpPr>
            <a:spLocks noGrp="1" noChangeArrowheads="1"/>
          </p:cNvSpPr>
          <p:nvPr>
            <p:ph type="ftr" sz="quarter" idx="11"/>
          </p:nvPr>
        </p:nvSpPr>
        <p:spPr/>
        <p:txBody>
          <a:bodyPr/>
          <a:lstStyle>
            <a:lvl1pPr defTabSz="914400" fontAlgn="base">
              <a:spcBef>
                <a:spcPct val="0"/>
              </a:spcBef>
              <a:spcAft>
                <a:spcPct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defTabSz="914400" fontAlgn="base">
              <a:spcBef>
                <a:spcPct val="0"/>
              </a:spcBef>
              <a:spcAft>
                <a:spcPct val="0"/>
              </a:spcAft>
              <a:defRPr/>
            </a:lvl1pPr>
          </a:lstStyle>
          <a:p>
            <a:pPr>
              <a:defRPr/>
            </a:pPr>
            <a:fld id="{36A5072E-8127-604B-A740-69274D3093A0}" type="slidenum">
              <a:rPr lang="en-US"/>
              <a:pPr>
                <a:defRPr/>
              </a:pPr>
              <a:t>‹#›</a:t>
            </a:fld>
            <a:endParaRPr lang="en-US"/>
          </a:p>
        </p:txBody>
      </p:sp>
    </p:spTree>
    <p:extLst>
      <p:ext uri="{BB962C8B-B14F-4D97-AF65-F5344CB8AC3E}">
        <p14:creationId xmlns:p14="http://schemas.microsoft.com/office/powerpoint/2010/main" val="3941003882"/>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33053B-A8F4-5945-BDF5-88ECBE16AB9A}" type="slidenum">
              <a:rPr lang="en-US"/>
              <a:pPr>
                <a:defRPr/>
              </a:pPr>
              <a:t>‹#›</a:t>
            </a:fld>
            <a:endParaRPr lang="en-US"/>
          </a:p>
        </p:txBody>
      </p:sp>
    </p:spTree>
    <p:extLst>
      <p:ext uri="{BB962C8B-B14F-4D97-AF65-F5344CB8AC3E}">
        <p14:creationId xmlns:p14="http://schemas.microsoft.com/office/powerpoint/2010/main" val="186420867"/>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F04203F-ACE3-1044-9A7D-0B20C265ED8F}" type="slidenum">
              <a:rPr lang="en-US"/>
              <a:pPr>
                <a:defRPr/>
              </a:pPr>
              <a:t>‹#›</a:t>
            </a:fld>
            <a:endParaRPr lang="en-US"/>
          </a:p>
        </p:txBody>
      </p:sp>
    </p:spTree>
    <p:extLst>
      <p:ext uri="{BB962C8B-B14F-4D97-AF65-F5344CB8AC3E}">
        <p14:creationId xmlns:p14="http://schemas.microsoft.com/office/powerpoint/2010/main" val="166465138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9271E2B-EE2C-8D42-85DB-0DD14FDB0ACA}" type="slidenum">
              <a:rPr lang="en-US"/>
              <a:pPr>
                <a:defRPr/>
              </a:pPr>
              <a:t>‹#›</a:t>
            </a:fld>
            <a:endParaRPr lang="en-US"/>
          </a:p>
        </p:txBody>
      </p:sp>
    </p:spTree>
    <p:extLst>
      <p:ext uri="{BB962C8B-B14F-4D97-AF65-F5344CB8AC3E}">
        <p14:creationId xmlns:p14="http://schemas.microsoft.com/office/powerpoint/2010/main" val="3655596447"/>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A10BD21-E06D-8047-B4D3-BCFB1D9A82AA}" type="slidenum">
              <a:rPr lang="en-US"/>
              <a:pPr>
                <a:defRPr/>
              </a:pPr>
              <a:t>‹#›</a:t>
            </a:fld>
            <a:endParaRPr lang="en-US"/>
          </a:p>
        </p:txBody>
      </p:sp>
    </p:spTree>
    <p:extLst>
      <p:ext uri="{BB962C8B-B14F-4D97-AF65-F5344CB8AC3E}">
        <p14:creationId xmlns:p14="http://schemas.microsoft.com/office/powerpoint/2010/main" val="1684256023"/>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52CBD90-03D5-4B4A-8F7F-74F5BBF5F540}" type="slidenum">
              <a:rPr lang="en-US"/>
              <a:pPr>
                <a:defRPr/>
              </a:pPr>
              <a:t>‹#›</a:t>
            </a:fld>
            <a:endParaRPr lang="en-US"/>
          </a:p>
        </p:txBody>
      </p:sp>
    </p:spTree>
    <p:extLst>
      <p:ext uri="{BB962C8B-B14F-4D97-AF65-F5344CB8AC3E}">
        <p14:creationId xmlns:p14="http://schemas.microsoft.com/office/powerpoint/2010/main" val="152950579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8089E13E-9CC8-6647-B39D-7BD5E1CA4653}" type="slidenum">
              <a:rPr lang="en-US"/>
              <a:pPr>
                <a:defRPr/>
              </a:pPr>
              <a:t>‹#›</a:t>
            </a:fld>
            <a:endParaRPr lang="en-US"/>
          </a:p>
        </p:txBody>
      </p:sp>
    </p:spTree>
    <p:extLst>
      <p:ext uri="{BB962C8B-B14F-4D97-AF65-F5344CB8AC3E}">
        <p14:creationId xmlns:p14="http://schemas.microsoft.com/office/powerpoint/2010/main" val="282946819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B67AD4-8339-A049-8031-0E2431D67328}" type="slidenum">
              <a:rPr lang="en-US"/>
              <a:pPr>
                <a:defRPr/>
              </a:pPr>
              <a:t>‹#›</a:t>
            </a:fld>
            <a:endParaRPr lang="en-US"/>
          </a:p>
        </p:txBody>
      </p:sp>
    </p:spTree>
    <p:extLst>
      <p:ext uri="{BB962C8B-B14F-4D97-AF65-F5344CB8AC3E}">
        <p14:creationId xmlns:p14="http://schemas.microsoft.com/office/powerpoint/2010/main" val="303878633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964DC2-5330-9141-8AD8-1746D79AC580}" type="slidenum">
              <a:rPr lang="en-US"/>
              <a:pPr>
                <a:defRPr/>
              </a:pPr>
              <a:t>‹#›</a:t>
            </a:fld>
            <a:endParaRPr lang="en-US"/>
          </a:p>
        </p:txBody>
      </p:sp>
    </p:spTree>
    <p:extLst>
      <p:ext uri="{BB962C8B-B14F-4D97-AF65-F5344CB8AC3E}">
        <p14:creationId xmlns:p14="http://schemas.microsoft.com/office/powerpoint/2010/main" val="16685459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10185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776801AD-672E-054C-B2A2-0415A6FEA001}" type="slidenum">
              <a:rPr lang="en-US"/>
              <a:pPr>
                <a:defRPr/>
              </a:pPr>
              <a:t>‹#›</a:t>
            </a:fld>
            <a:endParaRPr lang="en-US" sz="1400"/>
          </a:p>
        </p:txBody>
      </p:sp>
    </p:spTree>
    <p:extLst>
      <p:ext uri="{BB962C8B-B14F-4D97-AF65-F5344CB8AC3E}">
        <p14:creationId xmlns:p14="http://schemas.microsoft.com/office/powerpoint/2010/main" val="324795463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FA5B85-E44F-DD42-8C0E-8389122D0B0F}" type="slidenum">
              <a:rPr lang="en-US"/>
              <a:pPr>
                <a:defRPr/>
              </a:pPr>
              <a:t>‹#›</a:t>
            </a:fld>
            <a:endParaRPr lang="en-US"/>
          </a:p>
        </p:txBody>
      </p:sp>
    </p:spTree>
    <p:extLst>
      <p:ext uri="{BB962C8B-B14F-4D97-AF65-F5344CB8AC3E}">
        <p14:creationId xmlns:p14="http://schemas.microsoft.com/office/powerpoint/2010/main" val="1967049857"/>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C2582F4-4DA0-5A45-A613-5C43EBDB0275}" type="slidenum">
              <a:rPr lang="en-US"/>
              <a:pPr>
                <a:defRPr/>
              </a:pPr>
              <a:t>‹#›</a:t>
            </a:fld>
            <a:endParaRPr lang="en-US"/>
          </a:p>
        </p:txBody>
      </p:sp>
    </p:spTree>
    <p:extLst>
      <p:ext uri="{BB962C8B-B14F-4D97-AF65-F5344CB8AC3E}">
        <p14:creationId xmlns:p14="http://schemas.microsoft.com/office/powerpoint/2010/main" val="1641941983"/>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6205A22-B673-8D46-B78A-1CC2A1FD460F}" type="slidenum">
              <a:rPr lang="en-US"/>
              <a:pPr>
                <a:defRPr/>
              </a:pPr>
              <a:t>‹#›</a:t>
            </a:fld>
            <a:endParaRPr lang="en-US"/>
          </a:p>
        </p:txBody>
      </p:sp>
    </p:spTree>
    <p:extLst>
      <p:ext uri="{BB962C8B-B14F-4D97-AF65-F5344CB8AC3E}">
        <p14:creationId xmlns:p14="http://schemas.microsoft.com/office/powerpoint/2010/main" val="162818526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DF9CB2-3A2B-A946-BF2E-78F8CB072E6D}" type="slidenum">
              <a:rPr lang="en-US"/>
              <a:pPr>
                <a:defRPr/>
              </a:pPr>
              <a:t>‹#›</a:t>
            </a:fld>
            <a:endParaRPr lang="en-US"/>
          </a:p>
        </p:txBody>
      </p:sp>
    </p:spTree>
    <p:extLst>
      <p:ext uri="{BB962C8B-B14F-4D97-AF65-F5344CB8AC3E}">
        <p14:creationId xmlns:p14="http://schemas.microsoft.com/office/powerpoint/2010/main" val="11696886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0E701B-9888-E84F-A631-65F71383E649}" type="slidenum">
              <a:rPr lang="en-US"/>
              <a:pPr>
                <a:defRPr/>
              </a:pPr>
              <a:t>‹#›</a:t>
            </a:fld>
            <a:endParaRPr lang="en-US"/>
          </a:p>
        </p:txBody>
      </p:sp>
    </p:spTree>
    <p:extLst>
      <p:ext uri="{BB962C8B-B14F-4D97-AF65-F5344CB8AC3E}">
        <p14:creationId xmlns:p14="http://schemas.microsoft.com/office/powerpoint/2010/main" val="2509943577"/>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882044-B0BA-3942-95DE-2EB382C24D8C}" type="slidenum">
              <a:rPr lang="en-US"/>
              <a:pPr>
                <a:defRPr/>
              </a:pPr>
              <a:t>‹#›</a:t>
            </a:fld>
            <a:endParaRPr lang="en-US"/>
          </a:p>
        </p:txBody>
      </p:sp>
    </p:spTree>
    <p:extLst>
      <p:ext uri="{BB962C8B-B14F-4D97-AF65-F5344CB8AC3E}">
        <p14:creationId xmlns:p14="http://schemas.microsoft.com/office/powerpoint/2010/main" val="391815368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F98E11-A385-BC4B-8EAB-C44E3372FE97}" type="slidenum">
              <a:rPr lang="en-US"/>
              <a:pPr>
                <a:defRPr/>
              </a:pPr>
              <a:t>‹#›</a:t>
            </a:fld>
            <a:endParaRPr lang="en-US"/>
          </a:p>
        </p:txBody>
      </p:sp>
    </p:spTree>
    <p:extLst>
      <p:ext uri="{BB962C8B-B14F-4D97-AF65-F5344CB8AC3E}">
        <p14:creationId xmlns:p14="http://schemas.microsoft.com/office/powerpoint/2010/main" val="2107134026"/>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9CE839A-76AD-0F4C-9CF8-2F59DF526FC5}" type="slidenum">
              <a:rPr lang="en-US"/>
              <a:pPr>
                <a:defRPr/>
              </a:pPr>
              <a:t>‹#›</a:t>
            </a:fld>
            <a:endParaRPr lang="en-US"/>
          </a:p>
        </p:txBody>
      </p:sp>
    </p:spTree>
    <p:extLst>
      <p:ext uri="{BB962C8B-B14F-4D97-AF65-F5344CB8AC3E}">
        <p14:creationId xmlns:p14="http://schemas.microsoft.com/office/powerpoint/2010/main" val="1554200830"/>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E6DC551-066A-CB49-A337-3468987CDF3F}" type="slidenum">
              <a:rPr lang="en-US"/>
              <a:pPr>
                <a:defRPr/>
              </a:pPr>
              <a:t>‹#›</a:t>
            </a:fld>
            <a:endParaRPr lang="en-US"/>
          </a:p>
        </p:txBody>
      </p:sp>
    </p:spTree>
    <p:extLst>
      <p:ext uri="{BB962C8B-B14F-4D97-AF65-F5344CB8AC3E}">
        <p14:creationId xmlns:p14="http://schemas.microsoft.com/office/powerpoint/2010/main" val="2180623064"/>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5D47985-77D6-E548-B4C2-DCE70FFD6BBA}" type="slidenum">
              <a:rPr lang="en-US"/>
              <a:pPr>
                <a:defRPr/>
              </a:pPr>
              <a:t>‹#›</a:t>
            </a:fld>
            <a:endParaRPr lang="en-US"/>
          </a:p>
        </p:txBody>
      </p:sp>
    </p:spTree>
    <p:extLst>
      <p:ext uri="{BB962C8B-B14F-4D97-AF65-F5344CB8AC3E}">
        <p14:creationId xmlns:p14="http://schemas.microsoft.com/office/powerpoint/2010/main" val="54837520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11"/>
          <p:cNvSpPr>
            <a:spLocks noGrp="1" noChangeArrowheads="1"/>
          </p:cNvSpPr>
          <p:nvPr>
            <p:ph type="sldNum" sz="quarter" idx="12"/>
          </p:nvPr>
        </p:nvSpPr>
        <p:spPr>
          <a:ln/>
        </p:spPr>
        <p:txBody>
          <a:bodyPr/>
          <a:lstStyle>
            <a:lvl1pPr>
              <a:defRPr/>
            </a:lvl1pPr>
          </a:lstStyle>
          <a:p>
            <a:pPr>
              <a:defRPr/>
            </a:pPr>
            <a:fld id="{3BE96FED-1686-0D44-A67C-43AE2081EDBF}" type="slidenum">
              <a:rPr lang="en-US"/>
              <a:pPr>
                <a:defRPr/>
              </a:pPr>
              <a:t>‹#›</a:t>
            </a:fld>
            <a:endParaRPr lang="en-US" sz="1400"/>
          </a:p>
        </p:txBody>
      </p:sp>
    </p:spTree>
    <p:extLst>
      <p:ext uri="{BB962C8B-B14F-4D97-AF65-F5344CB8AC3E}">
        <p14:creationId xmlns:p14="http://schemas.microsoft.com/office/powerpoint/2010/main" val="1593743452"/>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2476F09-DA6C-514C-B13E-A9CCB12EA86C}" type="slidenum">
              <a:rPr lang="en-US"/>
              <a:pPr>
                <a:defRPr/>
              </a:pPr>
              <a:t>‹#›</a:t>
            </a:fld>
            <a:endParaRPr lang="en-US"/>
          </a:p>
        </p:txBody>
      </p:sp>
    </p:spTree>
    <p:extLst>
      <p:ext uri="{BB962C8B-B14F-4D97-AF65-F5344CB8AC3E}">
        <p14:creationId xmlns:p14="http://schemas.microsoft.com/office/powerpoint/2010/main" val="39313300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667E41D-D215-6845-AB9F-72C65DA7A3D6}" type="slidenum">
              <a:rPr lang="en-US"/>
              <a:pPr>
                <a:defRPr/>
              </a:pPr>
              <a:t>‹#›</a:t>
            </a:fld>
            <a:endParaRPr lang="en-US"/>
          </a:p>
        </p:txBody>
      </p:sp>
    </p:spTree>
    <p:extLst>
      <p:ext uri="{BB962C8B-B14F-4D97-AF65-F5344CB8AC3E}">
        <p14:creationId xmlns:p14="http://schemas.microsoft.com/office/powerpoint/2010/main" val="965724106"/>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77DF36-244F-084C-AF0D-B0B60F3C8E44}" type="slidenum">
              <a:rPr lang="en-US"/>
              <a:pPr>
                <a:defRPr/>
              </a:pPr>
              <a:t>‹#›</a:t>
            </a:fld>
            <a:endParaRPr lang="en-US"/>
          </a:p>
        </p:txBody>
      </p:sp>
    </p:spTree>
    <p:extLst>
      <p:ext uri="{BB962C8B-B14F-4D97-AF65-F5344CB8AC3E}">
        <p14:creationId xmlns:p14="http://schemas.microsoft.com/office/powerpoint/2010/main" val="785323889"/>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A299BE5-4F21-984D-8419-F49D04D7F8D5}" type="slidenum">
              <a:rPr lang="en-US"/>
              <a:pPr>
                <a:defRPr/>
              </a:pPr>
              <a:t>‹#›</a:t>
            </a:fld>
            <a:endParaRPr lang="en-US"/>
          </a:p>
        </p:txBody>
      </p:sp>
    </p:spTree>
    <p:extLst>
      <p:ext uri="{BB962C8B-B14F-4D97-AF65-F5344CB8AC3E}">
        <p14:creationId xmlns:p14="http://schemas.microsoft.com/office/powerpoint/2010/main" val="4159411506"/>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9418E83A-2540-6943-898E-F8F530529D89}" type="slidenum">
              <a:rPr lang="en-US"/>
              <a:pPr>
                <a:defRPr/>
              </a:pPr>
              <a:t>‹#›</a:t>
            </a:fld>
            <a:endParaRPr lang="en-US"/>
          </a:p>
        </p:txBody>
      </p:sp>
    </p:spTree>
    <p:extLst>
      <p:ext uri="{BB962C8B-B14F-4D97-AF65-F5344CB8AC3E}">
        <p14:creationId xmlns:p14="http://schemas.microsoft.com/office/powerpoint/2010/main" val="94509419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2 h 154"/>
                  <a:gd name="T2" fmla="*/ 1 w 144"/>
                  <a:gd name="T3" fmla="*/ 3 h 154"/>
                  <a:gd name="T4" fmla="*/ 3 w 144"/>
                  <a:gd name="T5" fmla="*/ 2 h 154"/>
                  <a:gd name="T6" fmla="*/ 1 w 144"/>
                  <a:gd name="T7" fmla="*/ 1 h 154"/>
                  <a:gd name="T8" fmla="*/ 2 w 144"/>
                  <a:gd name="T9" fmla="*/ 0 h 154"/>
                  <a:gd name="T10" fmla="*/ 3 w 144"/>
                  <a:gd name="T11" fmla="*/ 1 h 154"/>
                  <a:gd name="T12" fmla="*/ 3 w 144"/>
                  <a:gd name="T13" fmla="*/ 1 h 154"/>
                  <a:gd name="T14" fmla="*/ 2 w 144"/>
                  <a:gd name="T15" fmla="*/ 0 h 154"/>
                  <a:gd name="T16" fmla="*/ 1 w 144"/>
                  <a:gd name="T17" fmla="*/ 0 h 154"/>
                  <a:gd name="T18" fmla="*/ 2 w 144"/>
                  <a:gd name="T19" fmla="*/ 2 h 154"/>
                  <a:gd name="T20" fmla="*/ 0 w 144"/>
                  <a:gd name="T21" fmla="*/ 2 h 154"/>
                  <a:gd name="T22" fmla="*/ 0 w 144"/>
                  <a:gd name="T23" fmla="*/ 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BONES" pitchFamily="-105" charset="0"/>
                </a:endParaRPr>
              </a:p>
            </p:txBody>
          </p:sp>
        </p:grpSp>
      </p:grpSp>
      <p:sp>
        <p:nvSpPr>
          <p:cNvPr id="398489"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398490"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05"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Tahoma"/>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Tahoma"/>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7E0AD74D-E9ED-0542-A73F-CDB6F87B9462}" type="slidenum">
              <a:rPr lang="en-US"/>
              <a:pPr>
                <a:defRPr/>
              </a:pPr>
              <a:t>‹#›</a:t>
            </a:fld>
            <a:endParaRPr lang="en-US"/>
          </a:p>
        </p:txBody>
      </p:sp>
    </p:spTree>
    <p:extLst>
      <p:ext uri="{BB962C8B-B14F-4D97-AF65-F5344CB8AC3E}">
        <p14:creationId xmlns:p14="http://schemas.microsoft.com/office/powerpoint/2010/main" val="2929130941"/>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C251614B-46C2-7046-AFFB-7656952667C1}" type="slidenum">
              <a:rPr lang="en-US"/>
              <a:pPr>
                <a:defRPr/>
              </a:pPr>
              <a:t>‹#›</a:t>
            </a:fld>
            <a:endParaRPr lang="en-US"/>
          </a:p>
        </p:txBody>
      </p:sp>
    </p:spTree>
    <p:extLst>
      <p:ext uri="{BB962C8B-B14F-4D97-AF65-F5344CB8AC3E}">
        <p14:creationId xmlns:p14="http://schemas.microsoft.com/office/powerpoint/2010/main" val="256489230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AD33B280-80DF-D848-8459-8DA083729143}" type="slidenum">
              <a:rPr lang="en-US"/>
              <a:pPr>
                <a:defRPr/>
              </a:pPr>
              <a:t>‹#›</a:t>
            </a:fld>
            <a:endParaRPr lang="en-US"/>
          </a:p>
        </p:txBody>
      </p:sp>
    </p:spTree>
    <p:extLst>
      <p:ext uri="{BB962C8B-B14F-4D97-AF65-F5344CB8AC3E}">
        <p14:creationId xmlns:p14="http://schemas.microsoft.com/office/powerpoint/2010/main" val="207782190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01844C28-E01E-2F4E-9648-B4169FF8402A}" type="slidenum">
              <a:rPr lang="en-US"/>
              <a:pPr>
                <a:defRPr/>
              </a:pPr>
              <a:t>‹#›</a:t>
            </a:fld>
            <a:endParaRPr lang="en-US"/>
          </a:p>
        </p:txBody>
      </p:sp>
    </p:spTree>
    <p:extLst>
      <p:ext uri="{BB962C8B-B14F-4D97-AF65-F5344CB8AC3E}">
        <p14:creationId xmlns:p14="http://schemas.microsoft.com/office/powerpoint/2010/main" val="1457086186"/>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1B88758F-7017-6746-B8D9-1BD0B6625493}" type="slidenum">
              <a:rPr lang="en-US"/>
              <a:pPr>
                <a:defRPr/>
              </a:pPr>
              <a:t>‹#›</a:t>
            </a:fld>
            <a:endParaRPr lang="en-US"/>
          </a:p>
        </p:txBody>
      </p:sp>
    </p:spTree>
    <p:extLst>
      <p:ext uri="{BB962C8B-B14F-4D97-AF65-F5344CB8AC3E}">
        <p14:creationId xmlns:p14="http://schemas.microsoft.com/office/powerpoint/2010/main" val="31064696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11"/>
          <p:cNvSpPr>
            <a:spLocks noGrp="1" noChangeArrowheads="1"/>
          </p:cNvSpPr>
          <p:nvPr>
            <p:ph type="sldNum" sz="quarter" idx="12"/>
          </p:nvPr>
        </p:nvSpPr>
        <p:spPr>
          <a:ln/>
        </p:spPr>
        <p:txBody>
          <a:bodyPr/>
          <a:lstStyle>
            <a:lvl1pPr>
              <a:defRPr/>
            </a:lvl1pPr>
          </a:lstStyle>
          <a:p>
            <a:pPr>
              <a:defRPr/>
            </a:pPr>
            <a:fld id="{A3540B00-71CB-B24B-89BC-B6ABC2A3A321}" type="slidenum">
              <a:rPr lang="en-US"/>
              <a:pPr>
                <a:defRPr/>
              </a:pPr>
              <a:t>‹#›</a:t>
            </a:fld>
            <a:endParaRPr lang="en-US" sz="1400"/>
          </a:p>
        </p:txBody>
      </p:sp>
    </p:spTree>
    <p:extLst>
      <p:ext uri="{BB962C8B-B14F-4D97-AF65-F5344CB8AC3E}">
        <p14:creationId xmlns:p14="http://schemas.microsoft.com/office/powerpoint/2010/main" val="1036539485"/>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30B0BE22-E027-5248-9CC9-C2FB1FE44FB9}" type="slidenum">
              <a:rPr lang="en-US"/>
              <a:pPr>
                <a:defRPr/>
              </a:pPr>
              <a:t>‹#›</a:t>
            </a:fld>
            <a:endParaRPr lang="en-US"/>
          </a:p>
        </p:txBody>
      </p:sp>
    </p:spTree>
    <p:extLst>
      <p:ext uri="{BB962C8B-B14F-4D97-AF65-F5344CB8AC3E}">
        <p14:creationId xmlns:p14="http://schemas.microsoft.com/office/powerpoint/2010/main" val="178458257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0E90A96F-D3E1-EC44-BFF9-34D38081DC07}" type="slidenum">
              <a:rPr lang="en-US"/>
              <a:pPr>
                <a:defRPr/>
              </a:pPr>
              <a:t>‹#›</a:t>
            </a:fld>
            <a:endParaRPr lang="en-US"/>
          </a:p>
        </p:txBody>
      </p:sp>
    </p:spTree>
    <p:extLst>
      <p:ext uri="{BB962C8B-B14F-4D97-AF65-F5344CB8AC3E}">
        <p14:creationId xmlns:p14="http://schemas.microsoft.com/office/powerpoint/2010/main" val="1313637588"/>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146D4983-A6EC-AB4A-BA81-C2B28CB89A40}" type="slidenum">
              <a:rPr lang="en-US"/>
              <a:pPr>
                <a:defRPr/>
              </a:pPr>
              <a:t>‹#›</a:t>
            </a:fld>
            <a:endParaRPr lang="en-US"/>
          </a:p>
        </p:txBody>
      </p:sp>
    </p:spTree>
    <p:extLst>
      <p:ext uri="{BB962C8B-B14F-4D97-AF65-F5344CB8AC3E}">
        <p14:creationId xmlns:p14="http://schemas.microsoft.com/office/powerpoint/2010/main" val="1374584258"/>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8E5307C5-512B-834F-8F34-745A2A4BDF1C}" type="slidenum">
              <a:rPr lang="en-US"/>
              <a:pPr>
                <a:defRPr/>
              </a:pPr>
              <a:t>‹#›</a:t>
            </a:fld>
            <a:endParaRPr lang="en-US"/>
          </a:p>
        </p:txBody>
      </p:sp>
    </p:spTree>
    <p:extLst>
      <p:ext uri="{BB962C8B-B14F-4D97-AF65-F5344CB8AC3E}">
        <p14:creationId xmlns:p14="http://schemas.microsoft.com/office/powerpoint/2010/main" val="20070595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1713077E-0BAC-DB47-8DCA-5A6199D00758}" type="slidenum">
              <a:rPr lang="en-US"/>
              <a:pPr>
                <a:defRPr/>
              </a:pPr>
              <a:t>‹#›</a:t>
            </a:fld>
            <a:endParaRPr lang="en-US"/>
          </a:p>
        </p:txBody>
      </p:sp>
    </p:spTree>
    <p:extLst>
      <p:ext uri="{BB962C8B-B14F-4D97-AF65-F5344CB8AC3E}">
        <p14:creationId xmlns:p14="http://schemas.microsoft.com/office/powerpoint/2010/main" val="158435243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481F5017-3817-7D40-AACA-ABE64CA771D7}" type="slidenum">
              <a:rPr lang="en-US"/>
              <a:pPr>
                <a:defRPr/>
              </a:pPr>
              <a:t>‹#›</a:t>
            </a:fld>
            <a:endParaRPr lang="en-US"/>
          </a:p>
        </p:txBody>
      </p:sp>
    </p:spTree>
    <p:extLst>
      <p:ext uri="{BB962C8B-B14F-4D97-AF65-F5344CB8AC3E}">
        <p14:creationId xmlns:p14="http://schemas.microsoft.com/office/powerpoint/2010/main" val="357983587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6"/>
          <p:cNvGrpSpPr>
            <a:grpSpLocks/>
          </p:cNvGrpSpPr>
          <p:nvPr/>
        </p:nvGrpSpPr>
        <p:grpSpPr bwMode="auto">
          <a:xfrm>
            <a:off x="457200" y="2362200"/>
            <a:ext cx="8305800" cy="1295400"/>
            <a:chOff x="288" y="192"/>
            <a:chExt cx="5232" cy="816"/>
          </a:xfrm>
        </p:grpSpPr>
        <p:sp>
          <p:nvSpPr>
            <p:cNvPr id="5" name="AutoShape 7"/>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solidFill>
                  <a:srgbClr val="000000"/>
                </a:solidFill>
                <a:latin typeface="BONES" pitchFamily="-105" charset="0"/>
              </a:endParaRPr>
            </a:p>
          </p:txBody>
        </p:sp>
        <p:sp>
          <p:nvSpPr>
            <p:cNvPr id="6" name="AutoShape 8"/>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solidFill>
                  <a:srgbClr val="000000"/>
                </a:solidFill>
                <a:latin typeface="BONES" pitchFamily="-105" charset="0"/>
              </a:endParaRPr>
            </a:p>
          </p:txBody>
        </p:sp>
        <p:sp>
          <p:nvSpPr>
            <p:cNvPr id="7" name="Freeform 9"/>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solidFill>
                  <a:srgbClr val="000000"/>
                </a:solidFill>
                <a:latin typeface="BONES" pitchFamily="-105" charset="0"/>
              </a:endParaRPr>
            </a:p>
          </p:txBody>
        </p:sp>
        <p:sp>
          <p:nvSpPr>
            <p:cNvPr id="8" name="Freeform 10"/>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solidFill>
                  <a:srgbClr val="000000"/>
                </a:solidFill>
                <a:latin typeface="BONES" pitchFamily="-105" charset="0"/>
              </a:endParaRPr>
            </a:p>
          </p:txBody>
        </p:sp>
        <p:sp>
          <p:nvSpPr>
            <p:cNvPr id="9" name="Freeform 11"/>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solidFill>
                  <a:srgbClr val="000000"/>
                </a:solidFill>
                <a:latin typeface="BONES" pitchFamily="-105" charset="0"/>
              </a:endParaRPr>
            </a:p>
          </p:txBody>
        </p:sp>
      </p:grpSp>
      <p:sp>
        <p:nvSpPr>
          <p:cNvPr id="254981" name="Rectangle 5"/>
          <p:cNvSpPr>
            <a:spLocks noGrp="1" noChangeArrowheads="1"/>
          </p:cNvSpPr>
          <p:nvPr>
            <p:ph type="subTitle" idx="1"/>
          </p:nvPr>
        </p:nvSpPr>
        <p:spPr>
          <a:xfrm>
            <a:off x="1371600" y="3886200"/>
            <a:ext cx="6400800" cy="1752600"/>
          </a:xfrm>
        </p:spPr>
        <p:txBody>
          <a:bodyPr/>
          <a:lstStyle>
            <a:lvl1pPr marL="0" indent="0" algn="ctr">
              <a:buFont typeface="Arial" pitchFamily="-105" charset="0"/>
              <a:buNone/>
              <a:defRPr/>
            </a:lvl1pPr>
          </a:lstStyle>
          <a:p>
            <a:r>
              <a:rPr lang="en-US"/>
              <a:t>Click to edit Master subtitle style</a:t>
            </a:r>
          </a:p>
        </p:txBody>
      </p:sp>
      <p:sp>
        <p:nvSpPr>
          <p:cNvPr id="254988" name="Rectangle 12"/>
          <p:cNvSpPr>
            <a:spLocks noGrp="1" noChangeArrowheads="1"/>
          </p:cNvSpPr>
          <p:nvPr>
            <p:ph type="ctrTitle" sz="quarter"/>
          </p:nvPr>
        </p:nvSpPr>
        <p:spPr>
          <a:xfrm>
            <a:off x="685800" y="2438400"/>
            <a:ext cx="7772400" cy="1143000"/>
          </a:xfrm>
        </p:spPr>
        <p:txBody>
          <a:bodyPr/>
          <a:lstStyle>
            <a:lvl1pPr>
              <a:defRPr/>
            </a:lvl1pPr>
          </a:lstStyle>
          <a:p>
            <a:r>
              <a:rPr lang="en-US"/>
              <a:t>Click to edit Master title style</a:t>
            </a:r>
          </a:p>
        </p:txBody>
      </p:sp>
      <p:sp>
        <p:nvSpPr>
          <p:cNvPr id="10" name="Rectangle 2"/>
          <p:cNvSpPr>
            <a:spLocks noGrp="1" noChangeArrowheads="1"/>
          </p:cNvSpPr>
          <p:nvPr>
            <p:ph type="dt" sz="half" idx="10"/>
          </p:nvPr>
        </p:nvSpPr>
        <p:spPr>
          <a:xfrm>
            <a:off x="152400" y="6248400"/>
            <a:ext cx="1905000" cy="457200"/>
          </a:xfrm>
        </p:spPr>
        <p:txBody>
          <a:bodyPr/>
          <a:lstStyle>
            <a:lvl1pPr eaLnBrk="1" hangingPunct="1">
              <a:defRPr/>
            </a:lvl1pPr>
          </a:lstStyle>
          <a:p>
            <a:pPr>
              <a:defRPr/>
            </a:pPr>
            <a:endParaRPr lang="en-US"/>
          </a:p>
        </p:txBody>
      </p:sp>
      <p:sp>
        <p:nvSpPr>
          <p:cNvPr id="11" name="Rectangle 3"/>
          <p:cNvSpPr>
            <a:spLocks noGrp="1" noChangeArrowheads="1"/>
          </p:cNvSpPr>
          <p:nvPr>
            <p:ph type="ftr" sz="quarter" idx="11"/>
          </p:nvPr>
        </p:nvSpPr>
        <p:spPr>
          <a:xfrm>
            <a:off x="2133600" y="6248400"/>
            <a:ext cx="4876800" cy="457200"/>
          </a:xfrm>
        </p:spPr>
        <p:txBody>
          <a:bodyPr/>
          <a:lstStyle>
            <a:lvl1pPr eaLnBrk="1" hangingPunct="1">
              <a:defRPr/>
            </a:lvl1pPr>
          </a:lstStyle>
          <a:p>
            <a:pPr>
              <a:defRPr/>
            </a:pPr>
            <a:endParaRPr lang="en-US"/>
          </a:p>
        </p:txBody>
      </p:sp>
      <p:sp>
        <p:nvSpPr>
          <p:cNvPr id="12" name="Rectangle 4"/>
          <p:cNvSpPr>
            <a:spLocks noGrp="1" noChangeArrowheads="1"/>
          </p:cNvSpPr>
          <p:nvPr>
            <p:ph type="sldNum" sz="quarter" idx="12"/>
          </p:nvPr>
        </p:nvSpPr>
        <p:spPr>
          <a:xfrm>
            <a:off x="7086600" y="6248400"/>
            <a:ext cx="1905000" cy="457200"/>
          </a:xfrm>
        </p:spPr>
        <p:txBody>
          <a:bodyPr/>
          <a:lstStyle>
            <a:lvl1pPr eaLnBrk="1" hangingPunct="1">
              <a:defRPr/>
            </a:lvl1pPr>
          </a:lstStyle>
          <a:p>
            <a:pPr>
              <a:defRPr/>
            </a:pPr>
            <a:fld id="{2590B758-1CDF-EC46-B94E-1741A11A110E}" type="slidenum">
              <a:rPr lang="en-US"/>
              <a:pPr>
                <a:defRPr/>
              </a:pPr>
              <a:t>‹#›</a:t>
            </a:fld>
            <a:endParaRPr lang="en-US"/>
          </a:p>
        </p:txBody>
      </p:sp>
    </p:spTree>
    <p:extLst>
      <p:ext uri="{BB962C8B-B14F-4D97-AF65-F5344CB8AC3E}">
        <p14:creationId xmlns:p14="http://schemas.microsoft.com/office/powerpoint/2010/main" val="88123236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683EA19-6D98-DB4A-BF74-BF37102F925A}" type="slidenum">
              <a:rPr lang="en-US"/>
              <a:pPr>
                <a:defRPr/>
              </a:pPr>
              <a:t>‹#›</a:t>
            </a:fld>
            <a:endParaRPr lang="en-US"/>
          </a:p>
        </p:txBody>
      </p:sp>
    </p:spTree>
    <p:extLst>
      <p:ext uri="{BB962C8B-B14F-4D97-AF65-F5344CB8AC3E}">
        <p14:creationId xmlns:p14="http://schemas.microsoft.com/office/powerpoint/2010/main" val="8539408"/>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C98D47F-8F16-8845-BBBB-751E9D1CF7AE}" type="slidenum">
              <a:rPr lang="en-US"/>
              <a:pPr>
                <a:defRPr/>
              </a:pPr>
              <a:t>‹#›</a:t>
            </a:fld>
            <a:endParaRPr lang="en-US"/>
          </a:p>
        </p:txBody>
      </p:sp>
    </p:spTree>
    <p:extLst>
      <p:ext uri="{BB962C8B-B14F-4D97-AF65-F5344CB8AC3E}">
        <p14:creationId xmlns:p14="http://schemas.microsoft.com/office/powerpoint/2010/main" val="3009453184"/>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76700" cy="4267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822B6E57-0EA8-1C42-96D3-693C33AB2C2F}" type="slidenum">
              <a:rPr lang="en-US"/>
              <a:pPr>
                <a:defRPr/>
              </a:pPr>
              <a:t>‹#›</a:t>
            </a:fld>
            <a:endParaRPr lang="en-US"/>
          </a:p>
        </p:txBody>
      </p:sp>
    </p:spTree>
    <p:extLst>
      <p:ext uri="{BB962C8B-B14F-4D97-AF65-F5344CB8AC3E}">
        <p14:creationId xmlns:p14="http://schemas.microsoft.com/office/powerpoint/2010/main" val="295934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31DBA2F-1AB7-AA4E-A04A-6F63A61DF716}" type="slidenum">
              <a:rPr lang="en-US"/>
              <a:pPr>
                <a:defRPr/>
              </a:pPr>
              <a:t>‹#›</a:t>
            </a:fld>
            <a:endParaRPr lang="en-US"/>
          </a:p>
        </p:txBody>
      </p:sp>
    </p:spTree>
    <p:extLst>
      <p:ext uri="{BB962C8B-B14F-4D97-AF65-F5344CB8AC3E}">
        <p14:creationId xmlns:p14="http://schemas.microsoft.com/office/powerpoint/2010/main" val="309332745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11"/>
          <p:cNvSpPr>
            <a:spLocks noGrp="1" noChangeArrowheads="1"/>
          </p:cNvSpPr>
          <p:nvPr>
            <p:ph type="sldNum" sz="quarter" idx="12"/>
          </p:nvPr>
        </p:nvSpPr>
        <p:spPr>
          <a:ln/>
        </p:spPr>
        <p:txBody>
          <a:bodyPr/>
          <a:lstStyle>
            <a:lvl1pPr>
              <a:defRPr/>
            </a:lvl1pPr>
          </a:lstStyle>
          <a:p>
            <a:pPr>
              <a:defRPr/>
            </a:pPr>
            <a:fld id="{AE800A66-D527-7747-95E9-5E2930A00D2E}" type="slidenum">
              <a:rPr lang="en-US"/>
              <a:pPr>
                <a:defRPr/>
              </a:pPr>
              <a:t>‹#›</a:t>
            </a:fld>
            <a:endParaRPr lang="en-US" sz="1400"/>
          </a:p>
        </p:txBody>
      </p:sp>
    </p:spTree>
    <p:extLst>
      <p:ext uri="{BB962C8B-B14F-4D97-AF65-F5344CB8AC3E}">
        <p14:creationId xmlns:p14="http://schemas.microsoft.com/office/powerpoint/2010/main" val="3051431109"/>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BFB55B9E-1C36-8440-8792-1C5E21063B9A}" type="slidenum">
              <a:rPr lang="en-US"/>
              <a:pPr>
                <a:defRPr/>
              </a:pPr>
              <a:t>‹#›</a:t>
            </a:fld>
            <a:endParaRPr lang="en-US"/>
          </a:p>
        </p:txBody>
      </p:sp>
    </p:spTree>
    <p:extLst>
      <p:ext uri="{BB962C8B-B14F-4D97-AF65-F5344CB8AC3E}">
        <p14:creationId xmlns:p14="http://schemas.microsoft.com/office/powerpoint/2010/main" val="1894506652"/>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1CF95E3E-0E1B-5246-A978-BA194E1BA1F9}" type="slidenum">
              <a:rPr lang="en-US"/>
              <a:pPr>
                <a:defRPr/>
              </a:pPr>
              <a:t>‹#›</a:t>
            </a:fld>
            <a:endParaRPr lang="en-US"/>
          </a:p>
        </p:txBody>
      </p:sp>
    </p:spTree>
    <p:extLst>
      <p:ext uri="{BB962C8B-B14F-4D97-AF65-F5344CB8AC3E}">
        <p14:creationId xmlns:p14="http://schemas.microsoft.com/office/powerpoint/2010/main" val="333596428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88237345-0D19-8B46-948F-8E6C191106CC}" type="slidenum">
              <a:rPr lang="en-US"/>
              <a:pPr>
                <a:defRPr/>
              </a:pPr>
              <a:t>‹#›</a:t>
            </a:fld>
            <a:endParaRPr lang="en-US"/>
          </a:p>
        </p:txBody>
      </p:sp>
    </p:spTree>
    <p:extLst>
      <p:ext uri="{BB962C8B-B14F-4D97-AF65-F5344CB8AC3E}">
        <p14:creationId xmlns:p14="http://schemas.microsoft.com/office/powerpoint/2010/main" val="3075819760"/>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74529749-9E90-2F42-BBCA-5F0B675652CB}" type="slidenum">
              <a:rPr lang="en-US"/>
              <a:pPr>
                <a:defRPr/>
              </a:pPr>
              <a:t>‹#›</a:t>
            </a:fld>
            <a:endParaRPr lang="en-US"/>
          </a:p>
        </p:txBody>
      </p:sp>
    </p:spTree>
    <p:extLst>
      <p:ext uri="{BB962C8B-B14F-4D97-AF65-F5344CB8AC3E}">
        <p14:creationId xmlns:p14="http://schemas.microsoft.com/office/powerpoint/2010/main" val="909197502"/>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4504E5D-B5C6-5F49-885D-9B3AE504B46A}" type="slidenum">
              <a:rPr lang="en-US"/>
              <a:pPr>
                <a:defRPr/>
              </a:pPr>
              <a:t>‹#›</a:t>
            </a:fld>
            <a:endParaRPr lang="en-US"/>
          </a:p>
        </p:txBody>
      </p:sp>
    </p:spTree>
    <p:extLst>
      <p:ext uri="{BB962C8B-B14F-4D97-AF65-F5344CB8AC3E}">
        <p14:creationId xmlns:p14="http://schemas.microsoft.com/office/powerpoint/2010/main" val="1946960987"/>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E3430492-F4EA-F44B-9203-F62EE5147D43}" type="slidenum">
              <a:rPr lang="en-US"/>
              <a:pPr>
                <a:defRPr/>
              </a:pPr>
              <a:t>‹#›</a:t>
            </a:fld>
            <a:endParaRPr lang="en-US"/>
          </a:p>
        </p:txBody>
      </p:sp>
    </p:spTree>
    <p:extLst>
      <p:ext uri="{BB962C8B-B14F-4D97-AF65-F5344CB8AC3E}">
        <p14:creationId xmlns:p14="http://schemas.microsoft.com/office/powerpoint/2010/main" val="414361668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368300"/>
            <a:ext cx="207645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368300"/>
            <a:ext cx="607695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FF099951-71DE-FF44-947C-C95EC368ADA3}" type="slidenum">
              <a:rPr lang="en-US"/>
              <a:pPr>
                <a:defRPr/>
              </a:pPr>
              <a:t>‹#›</a:t>
            </a:fld>
            <a:endParaRPr lang="en-US"/>
          </a:p>
        </p:txBody>
      </p:sp>
    </p:spTree>
    <p:extLst>
      <p:ext uri="{BB962C8B-B14F-4D97-AF65-F5344CB8AC3E}">
        <p14:creationId xmlns:p14="http://schemas.microsoft.com/office/powerpoint/2010/main" val="2081934337"/>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074591464"/>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5642370"/>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501918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A45D1643-CF32-A74B-B35B-ACE9488EBB38}" type="slidenum">
              <a:rPr lang="en-US"/>
              <a:pPr>
                <a:defRPr/>
              </a:pPr>
              <a:t>‹#›</a:t>
            </a:fld>
            <a:endParaRPr lang="en-US" sz="1400"/>
          </a:p>
        </p:txBody>
      </p:sp>
    </p:spTree>
    <p:extLst>
      <p:ext uri="{BB962C8B-B14F-4D97-AF65-F5344CB8AC3E}">
        <p14:creationId xmlns:p14="http://schemas.microsoft.com/office/powerpoint/2010/main" val="141879803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77628610"/>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24119985"/>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01919624"/>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5805546"/>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21518792"/>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744505760"/>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2540626"/>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76719083"/>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9FA795-60F2-CD4B-990B-2A16FBE22B10}" type="slidenum">
              <a:rPr lang="en-US"/>
              <a:pPr>
                <a:defRPr/>
              </a:pPr>
              <a:t>‹#›</a:t>
            </a:fld>
            <a:endParaRPr lang="en-US"/>
          </a:p>
        </p:txBody>
      </p:sp>
    </p:spTree>
    <p:extLst>
      <p:ext uri="{BB962C8B-B14F-4D97-AF65-F5344CB8AC3E}">
        <p14:creationId xmlns:p14="http://schemas.microsoft.com/office/powerpoint/2010/main" val="1142982914"/>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093FB8D-AF64-8D43-A610-B1E696E2A401}" type="slidenum">
              <a:rPr lang="en-US"/>
              <a:pPr>
                <a:defRPr/>
              </a:pPr>
              <a:t>‹#›</a:t>
            </a:fld>
            <a:endParaRPr lang="en-US"/>
          </a:p>
        </p:txBody>
      </p:sp>
    </p:spTree>
    <p:extLst>
      <p:ext uri="{BB962C8B-B14F-4D97-AF65-F5344CB8AC3E}">
        <p14:creationId xmlns:p14="http://schemas.microsoft.com/office/powerpoint/2010/main" val="267588826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11"/>
          <p:cNvSpPr>
            <a:spLocks noGrp="1" noChangeArrowheads="1"/>
          </p:cNvSpPr>
          <p:nvPr>
            <p:ph type="sldNum" sz="quarter" idx="12"/>
          </p:nvPr>
        </p:nvSpPr>
        <p:spPr>
          <a:ln/>
        </p:spPr>
        <p:txBody>
          <a:bodyPr/>
          <a:lstStyle>
            <a:lvl1pPr>
              <a:defRPr/>
            </a:lvl1pPr>
          </a:lstStyle>
          <a:p>
            <a:pPr>
              <a:defRPr/>
            </a:pPr>
            <a:fld id="{90569DEB-71B6-784E-86DD-9B65BC69FE7C}" type="slidenum">
              <a:rPr lang="en-US"/>
              <a:pPr>
                <a:defRPr/>
              </a:pPr>
              <a:t>‹#›</a:t>
            </a:fld>
            <a:endParaRPr lang="en-US" sz="1400"/>
          </a:p>
        </p:txBody>
      </p:sp>
    </p:spTree>
    <p:extLst>
      <p:ext uri="{BB962C8B-B14F-4D97-AF65-F5344CB8AC3E}">
        <p14:creationId xmlns:p14="http://schemas.microsoft.com/office/powerpoint/2010/main" val="2631541365"/>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2F8B25C-7C16-264F-AC65-ACAB69B8913A}" type="slidenum">
              <a:rPr lang="en-US"/>
              <a:pPr>
                <a:defRPr/>
              </a:pPr>
              <a:t>‹#›</a:t>
            </a:fld>
            <a:endParaRPr lang="en-US"/>
          </a:p>
        </p:txBody>
      </p:sp>
    </p:spTree>
    <p:extLst>
      <p:ext uri="{BB962C8B-B14F-4D97-AF65-F5344CB8AC3E}">
        <p14:creationId xmlns:p14="http://schemas.microsoft.com/office/powerpoint/2010/main" val="252509911"/>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8D1555-6CCA-3D46-94E7-ACD11CA54D5F}" type="slidenum">
              <a:rPr lang="en-US"/>
              <a:pPr>
                <a:defRPr/>
              </a:pPr>
              <a:t>‹#›</a:t>
            </a:fld>
            <a:endParaRPr lang="en-US"/>
          </a:p>
        </p:txBody>
      </p:sp>
    </p:spTree>
    <p:extLst>
      <p:ext uri="{BB962C8B-B14F-4D97-AF65-F5344CB8AC3E}">
        <p14:creationId xmlns:p14="http://schemas.microsoft.com/office/powerpoint/2010/main" val="1485276443"/>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6DF8609-157A-1248-A5FD-9E7A66A00091}" type="slidenum">
              <a:rPr lang="en-US"/>
              <a:pPr>
                <a:defRPr/>
              </a:pPr>
              <a:t>‹#›</a:t>
            </a:fld>
            <a:endParaRPr lang="en-US"/>
          </a:p>
        </p:txBody>
      </p:sp>
    </p:spTree>
    <p:extLst>
      <p:ext uri="{BB962C8B-B14F-4D97-AF65-F5344CB8AC3E}">
        <p14:creationId xmlns:p14="http://schemas.microsoft.com/office/powerpoint/2010/main" val="3481166237"/>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7B94442-9D22-394D-A926-F486D876F096}" type="slidenum">
              <a:rPr lang="en-US"/>
              <a:pPr>
                <a:defRPr/>
              </a:pPr>
              <a:t>‹#›</a:t>
            </a:fld>
            <a:endParaRPr lang="en-US"/>
          </a:p>
        </p:txBody>
      </p:sp>
    </p:spTree>
    <p:extLst>
      <p:ext uri="{BB962C8B-B14F-4D97-AF65-F5344CB8AC3E}">
        <p14:creationId xmlns:p14="http://schemas.microsoft.com/office/powerpoint/2010/main" val="3731406038"/>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67092C8B-69B9-E049-903B-9E9056363E21}" type="slidenum">
              <a:rPr lang="en-US"/>
              <a:pPr>
                <a:defRPr/>
              </a:pPr>
              <a:t>‹#›</a:t>
            </a:fld>
            <a:endParaRPr lang="en-US"/>
          </a:p>
        </p:txBody>
      </p:sp>
    </p:spTree>
    <p:extLst>
      <p:ext uri="{BB962C8B-B14F-4D97-AF65-F5344CB8AC3E}">
        <p14:creationId xmlns:p14="http://schemas.microsoft.com/office/powerpoint/2010/main" val="2429438882"/>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83E31AB-A765-6244-A061-6D68BEDCE341}" type="slidenum">
              <a:rPr lang="en-US"/>
              <a:pPr>
                <a:defRPr/>
              </a:pPr>
              <a:t>‹#›</a:t>
            </a:fld>
            <a:endParaRPr lang="en-US"/>
          </a:p>
        </p:txBody>
      </p:sp>
    </p:spTree>
    <p:extLst>
      <p:ext uri="{BB962C8B-B14F-4D97-AF65-F5344CB8AC3E}">
        <p14:creationId xmlns:p14="http://schemas.microsoft.com/office/powerpoint/2010/main" val="2518827227"/>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542D221-A724-D046-9A2C-8E8895615EDC}" type="slidenum">
              <a:rPr lang="en-US"/>
              <a:pPr>
                <a:defRPr/>
              </a:pPr>
              <a:t>‹#›</a:t>
            </a:fld>
            <a:endParaRPr lang="en-US"/>
          </a:p>
        </p:txBody>
      </p:sp>
    </p:spTree>
    <p:extLst>
      <p:ext uri="{BB962C8B-B14F-4D97-AF65-F5344CB8AC3E}">
        <p14:creationId xmlns:p14="http://schemas.microsoft.com/office/powerpoint/2010/main" val="1755929366"/>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DDFCA8C-37C9-F94A-A7CA-2E98A081991B}" type="slidenum">
              <a:rPr lang="en-US"/>
              <a:pPr>
                <a:defRPr/>
              </a:pPr>
              <a:t>‹#›</a:t>
            </a:fld>
            <a:endParaRPr lang="en-US"/>
          </a:p>
        </p:txBody>
      </p:sp>
    </p:spTree>
    <p:extLst>
      <p:ext uri="{BB962C8B-B14F-4D97-AF65-F5344CB8AC3E}">
        <p14:creationId xmlns:p14="http://schemas.microsoft.com/office/powerpoint/2010/main" val="376244033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BBCDDE0-1553-4F44-A296-5AEB16B3A231}" type="slidenum">
              <a:rPr lang="en-US"/>
              <a:pPr>
                <a:defRPr/>
              </a:pPr>
              <a:t>‹#›</a:t>
            </a:fld>
            <a:endParaRPr lang="en-US"/>
          </a:p>
        </p:txBody>
      </p:sp>
    </p:spTree>
    <p:extLst>
      <p:ext uri="{BB962C8B-B14F-4D97-AF65-F5344CB8AC3E}">
        <p14:creationId xmlns:p14="http://schemas.microsoft.com/office/powerpoint/2010/main" val="1918010826"/>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half" idx="3"/>
          </p:nvPr>
        </p:nvSpPr>
        <p:spPr>
          <a:xfrm>
            <a:off x="685800" y="4114800"/>
            <a:ext cx="77724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67B2581C-E7B9-A84B-B21D-2D8135216925}" type="slidenum">
              <a:rPr lang="en-US"/>
              <a:pPr>
                <a:defRPr/>
              </a:pPr>
              <a:t>‹#›</a:t>
            </a:fld>
            <a:endParaRPr lang="en-US"/>
          </a:p>
        </p:txBody>
      </p:sp>
    </p:spTree>
    <p:extLst>
      <p:ext uri="{BB962C8B-B14F-4D97-AF65-F5344CB8AC3E}">
        <p14:creationId xmlns:p14="http://schemas.microsoft.com/office/powerpoint/2010/main" val="283497297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9742E6DF-660A-7443-BA3A-F07EE1F56C94}" type="slidenum">
              <a:rPr lang="en-US"/>
              <a:pPr>
                <a:defRPr/>
              </a:pPr>
              <a:t>‹#›</a:t>
            </a:fld>
            <a:endParaRPr lang="en-US" sz="1400"/>
          </a:p>
        </p:txBody>
      </p:sp>
    </p:spTree>
    <p:extLst>
      <p:ext uri="{BB962C8B-B14F-4D97-AF65-F5344CB8AC3E}">
        <p14:creationId xmlns:p14="http://schemas.microsoft.com/office/powerpoint/2010/main" val="934618062"/>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91874" name="Rectangle 2"/>
          <p:cNvSpPr>
            <a:spLocks noGrp="1" noChangeArrowheads="1"/>
          </p:cNvSpPr>
          <p:nvPr>
            <p:ph type="ctrTitle"/>
          </p:nvPr>
        </p:nvSpPr>
        <p:spPr>
          <a:xfrm>
            <a:off x="877888" y="1981200"/>
            <a:ext cx="7391400" cy="1371600"/>
          </a:xfrm>
          <a:effectLst/>
        </p:spPr>
        <p:txBody>
          <a:bodyPr/>
          <a:lstStyle>
            <a:lvl1pPr algn="ctr">
              <a:defRPr/>
            </a:lvl1pPr>
          </a:lstStyle>
          <a:p>
            <a:r>
              <a:rPr lang="en-US"/>
              <a:t>Click to edit Master title style</a:t>
            </a:r>
          </a:p>
        </p:txBody>
      </p:sp>
      <p:sp>
        <p:nvSpPr>
          <p:cNvPr id="591875" name="Rectangle 3"/>
          <p:cNvSpPr>
            <a:spLocks noGrp="1" noChangeArrowheads="1"/>
          </p:cNvSpPr>
          <p:nvPr>
            <p:ph type="subTitle" idx="1"/>
          </p:nvPr>
        </p:nvSpPr>
        <p:spPr>
          <a:xfrm>
            <a:off x="1716088" y="3733800"/>
            <a:ext cx="5715000" cy="1447800"/>
          </a:xfrm>
          <a:effectLst/>
        </p:spPr>
        <p:txBody>
          <a:bodyPr/>
          <a:lstStyle>
            <a:lvl1pPr marL="0" indent="0" algn="ctr">
              <a:buFont typeface="Tahoma" pitchFamily="-105" charset="-52"/>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899039-CF30-2C48-869C-E08FABA4D0BB}" type="slidenum">
              <a:rPr lang="en-US"/>
              <a:pPr>
                <a:defRPr/>
              </a:pPr>
              <a:t>‹#›</a:t>
            </a:fld>
            <a:endParaRPr lang="en-US"/>
          </a:p>
        </p:txBody>
      </p:sp>
    </p:spTree>
    <p:extLst>
      <p:ext uri="{BB962C8B-B14F-4D97-AF65-F5344CB8AC3E}">
        <p14:creationId xmlns:p14="http://schemas.microsoft.com/office/powerpoint/2010/main" val="1740129094"/>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7AFB64-CED4-0E47-9329-FC68B58F3876}" type="slidenum">
              <a:rPr lang="en-US"/>
              <a:pPr>
                <a:defRPr/>
              </a:pPr>
              <a:t>‹#›</a:t>
            </a:fld>
            <a:endParaRPr lang="en-US"/>
          </a:p>
        </p:txBody>
      </p:sp>
    </p:spTree>
    <p:extLst>
      <p:ext uri="{BB962C8B-B14F-4D97-AF65-F5344CB8AC3E}">
        <p14:creationId xmlns:p14="http://schemas.microsoft.com/office/powerpoint/2010/main" val="36198008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1D5A1B-8081-8940-9996-D530813F21A8}" type="slidenum">
              <a:rPr lang="en-US"/>
              <a:pPr>
                <a:defRPr/>
              </a:pPr>
              <a:t>‹#›</a:t>
            </a:fld>
            <a:endParaRPr lang="en-US"/>
          </a:p>
        </p:txBody>
      </p:sp>
    </p:spTree>
    <p:extLst>
      <p:ext uri="{BB962C8B-B14F-4D97-AF65-F5344CB8AC3E}">
        <p14:creationId xmlns:p14="http://schemas.microsoft.com/office/powerpoint/2010/main" val="1577818611"/>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0B81A1A-787D-9F4B-9AAC-ED916BDB9F12}" type="slidenum">
              <a:rPr lang="en-US"/>
              <a:pPr>
                <a:defRPr/>
              </a:pPr>
              <a:t>‹#›</a:t>
            </a:fld>
            <a:endParaRPr lang="en-US"/>
          </a:p>
        </p:txBody>
      </p:sp>
    </p:spTree>
    <p:extLst>
      <p:ext uri="{BB962C8B-B14F-4D97-AF65-F5344CB8AC3E}">
        <p14:creationId xmlns:p14="http://schemas.microsoft.com/office/powerpoint/2010/main" val="3889292428"/>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FA4566A-166B-DE4E-AAB3-DB1993A2BA84}" type="slidenum">
              <a:rPr lang="en-US"/>
              <a:pPr>
                <a:defRPr/>
              </a:pPr>
              <a:t>‹#›</a:t>
            </a:fld>
            <a:endParaRPr lang="en-US"/>
          </a:p>
        </p:txBody>
      </p:sp>
    </p:spTree>
    <p:extLst>
      <p:ext uri="{BB962C8B-B14F-4D97-AF65-F5344CB8AC3E}">
        <p14:creationId xmlns:p14="http://schemas.microsoft.com/office/powerpoint/2010/main" val="356189739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6B60B17C-7AE8-1549-B87C-5C6CB8D7DF72}" type="slidenum">
              <a:rPr lang="en-US"/>
              <a:pPr>
                <a:defRPr/>
              </a:pPr>
              <a:t>‹#›</a:t>
            </a:fld>
            <a:endParaRPr lang="en-US"/>
          </a:p>
        </p:txBody>
      </p:sp>
    </p:spTree>
    <p:extLst>
      <p:ext uri="{BB962C8B-B14F-4D97-AF65-F5344CB8AC3E}">
        <p14:creationId xmlns:p14="http://schemas.microsoft.com/office/powerpoint/2010/main" val="2236290365"/>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F2A730C-CD7C-9743-BB88-1D63A4B93E7C}" type="slidenum">
              <a:rPr lang="en-US"/>
              <a:pPr>
                <a:defRPr/>
              </a:pPr>
              <a:t>‹#›</a:t>
            </a:fld>
            <a:endParaRPr lang="en-US"/>
          </a:p>
        </p:txBody>
      </p:sp>
    </p:spTree>
    <p:extLst>
      <p:ext uri="{BB962C8B-B14F-4D97-AF65-F5344CB8AC3E}">
        <p14:creationId xmlns:p14="http://schemas.microsoft.com/office/powerpoint/2010/main" val="1242082229"/>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5A5380F-BD4D-4543-81A8-97987AD12C11}" type="slidenum">
              <a:rPr lang="en-US"/>
              <a:pPr>
                <a:defRPr/>
              </a:pPr>
              <a:t>‹#›</a:t>
            </a:fld>
            <a:endParaRPr lang="en-US"/>
          </a:p>
        </p:txBody>
      </p:sp>
    </p:spTree>
    <p:extLst>
      <p:ext uri="{BB962C8B-B14F-4D97-AF65-F5344CB8AC3E}">
        <p14:creationId xmlns:p14="http://schemas.microsoft.com/office/powerpoint/2010/main" val="524617832"/>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DC89C7E-3B8F-F141-B164-EC6ECD5207FE}" type="slidenum">
              <a:rPr lang="en-US"/>
              <a:pPr>
                <a:defRPr/>
              </a:pPr>
              <a:t>‹#›</a:t>
            </a:fld>
            <a:endParaRPr lang="en-US"/>
          </a:p>
        </p:txBody>
      </p:sp>
    </p:spTree>
    <p:extLst>
      <p:ext uri="{BB962C8B-B14F-4D97-AF65-F5344CB8AC3E}">
        <p14:creationId xmlns:p14="http://schemas.microsoft.com/office/powerpoint/2010/main" val="162217210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1F9DC3-870C-3F4A-9B78-048A1652FFFB}" type="slidenum">
              <a:rPr lang="en-US"/>
              <a:pPr>
                <a:defRPr/>
              </a:pPr>
              <a:t>‹#›</a:t>
            </a:fld>
            <a:endParaRPr lang="en-US"/>
          </a:p>
        </p:txBody>
      </p:sp>
    </p:spTree>
    <p:extLst>
      <p:ext uri="{BB962C8B-B14F-4D97-AF65-F5344CB8AC3E}">
        <p14:creationId xmlns:p14="http://schemas.microsoft.com/office/powerpoint/2010/main" val="19445811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838200"/>
            <a:ext cx="1943100" cy="5378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838200"/>
            <a:ext cx="5676900" cy="5378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11"/>
          <p:cNvSpPr>
            <a:spLocks noGrp="1" noChangeArrowheads="1"/>
          </p:cNvSpPr>
          <p:nvPr>
            <p:ph type="sldNum" sz="quarter" idx="12"/>
          </p:nvPr>
        </p:nvSpPr>
        <p:spPr>
          <a:ln/>
        </p:spPr>
        <p:txBody>
          <a:bodyPr/>
          <a:lstStyle>
            <a:lvl1pPr>
              <a:defRPr/>
            </a:lvl1pPr>
          </a:lstStyle>
          <a:p>
            <a:pPr>
              <a:defRPr/>
            </a:pPr>
            <a:fld id="{77F42BB0-38DD-7F40-AB91-75E6A68C282C}" type="slidenum">
              <a:rPr lang="en-US"/>
              <a:pPr>
                <a:defRPr/>
              </a:pPr>
              <a:t>‹#›</a:t>
            </a:fld>
            <a:endParaRPr lang="en-US" sz="1400"/>
          </a:p>
        </p:txBody>
      </p:sp>
    </p:spTree>
    <p:extLst>
      <p:ext uri="{BB962C8B-B14F-4D97-AF65-F5344CB8AC3E}">
        <p14:creationId xmlns:p14="http://schemas.microsoft.com/office/powerpoint/2010/main" val="987334621"/>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10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E37B842-BB35-1949-B258-AC0CDB45A648}" type="slidenum">
              <a:rPr lang="en-US"/>
              <a:pPr>
                <a:defRPr/>
              </a:pPr>
              <a:t>‹#›</a:t>
            </a:fld>
            <a:endParaRPr lang="en-US"/>
          </a:p>
        </p:txBody>
      </p:sp>
    </p:spTree>
    <p:extLst>
      <p:ext uri="{BB962C8B-B14F-4D97-AF65-F5344CB8AC3E}">
        <p14:creationId xmlns:p14="http://schemas.microsoft.com/office/powerpoint/2010/main" val="1338584965"/>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4CA6484-2100-934F-8607-11BA0D8C68C6}" type="slidenum">
              <a:rPr lang="en-US"/>
              <a:pPr>
                <a:defRPr/>
              </a:pPr>
              <a:t>‹#›</a:t>
            </a:fld>
            <a:endParaRPr lang="en-US"/>
          </a:p>
        </p:txBody>
      </p:sp>
    </p:spTree>
    <p:extLst>
      <p:ext uri="{BB962C8B-B14F-4D97-AF65-F5344CB8AC3E}">
        <p14:creationId xmlns:p14="http://schemas.microsoft.com/office/powerpoint/2010/main" val="581892664"/>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07342E7-A783-2041-952C-39EF2123A14C}" type="slidenum">
              <a:rPr lang="en-US"/>
              <a:pPr>
                <a:defRPr/>
              </a:pPr>
              <a:t>‹#›</a:t>
            </a:fld>
            <a:endParaRPr lang="en-US"/>
          </a:p>
        </p:txBody>
      </p:sp>
    </p:spTree>
    <p:extLst>
      <p:ext uri="{BB962C8B-B14F-4D97-AF65-F5344CB8AC3E}">
        <p14:creationId xmlns:p14="http://schemas.microsoft.com/office/powerpoint/2010/main" val="254799815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EA8C86E-41C0-434E-8D8D-B6FF081F03A0}" type="slidenum">
              <a:rPr lang="en-US"/>
              <a:pPr>
                <a:defRPr/>
              </a:pPr>
              <a:t>‹#›</a:t>
            </a:fld>
            <a:endParaRPr lang="en-US"/>
          </a:p>
        </p:txBody>
      </p:sp>
    </p:spTree>
    <p:extLst>
      <p:ext uri="{BB962C8B-B14F-4D97-AF65-F5344CB8AC3E}">
        <p14:creationId xmlns:p14="http://schemas.microsoft.com/office/powerpoint/2010/main" val="2321463909"/>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4427BD5-7623-4343-8B08-108CE7D8F83E}" type="slidenum">
              <a:rPr lang="en-US"/>
              <a:pPr>
                <a:defRPr/>
              </a:pPr>
              <a:t>‹#›</a:t>
            </a:fld>
            <a:endParaRPr lang="en-US"/>
          </a:p>
        </p:txBody>
      </p:sp>
    </p:spTree>
    <p:extLst>
      <p:ext uri="{BB962C8B-B14F-4D97-AF65-F5344CB8AC3E}">
        <p14:creationId xmlns:p14="http://schemas.microsoft.com/office/powerpoint/2010/main" val="696147415"/>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782197A-DA69-184E-97E8-0ED1B68216C4}" type="slidenum">
              <a:rPr lang="en-US"/>
              <a:pPr>
                <a:defRPr/>
              </a:pPr>
              <a:t>‹#›</a:t>
            </a:fld>
            <a:endParaRPr lang="en-US"/>
          </a:p>
        </p:txBody>
      </p:sp>
    </p:spTree>
    <p:extLst>
      <p:ext uri="{BB962C8B-B14F-4D97-AF65-F5344CB8AC3E}">
        <p14:creationId xmlns:p14="http://schemas.microsoft.com/office/powerpoint/2010/main" val="42441073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556975D-6670-D840-BA01-277AFA1832F3}" type="slidenum">
              <a:rPr lang="en-US"/>
              <a:pPr>
                <a:defRPr/>
              </a:pPr>
              <a:t>‹#›</a:t>
            </a:fld>
            <a:endParaRPr lang="en-US"/>
          </a:p>
        </p:txBody>
      </p:sp>
    </p:spTree>
    <p:extLst>
      <p:ext uri="{BB962C8B-B14F-4D97-AF65-F5344CB8AC3E}">
        <p14:creationId xmlns:p14="http://schemas.microsoft.com/office/powerpoint/2010/main" val="15903332"/>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0691D12-9F72-6B4D-9DC0-4CF23AC1E9C6}" type="slidenum">
              <a:rPr lang="en-US"/>
              <a:pPr>
                <a:defRPr/>
              </a:pPr>
              <a:t>‹#›</a:t>
            </a:fld>
            <a:endParaRPr lang="en-US"/>
          </a:p>
        </p:txBody>
      </p:sp>
    </p:spTree>
    <p:extLst>
      <p:ext uri="{BB962C8B-B14F-4D97-AF65-F5344CB8AC3E}">
        <p14:creationId xmlns:p14="http://schemas.microsoft.com/office/powerpoint/2010/main" val="234810813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C0FCFC9-7A05-D64E-8A27-6D13B2055DEA}" type="slidenum">
              <a:rPr lang="en-US"/>
              <a:pPr>
                <a:defRPr/>
              </a:pPr>
              <a:t>‹#›</a:t>
            </a:fld>
            <a:endParaRPr lang="en-US"/>
          </a:p>
        </p:txBody>
      </p:sp>
    </p:spTree>
    <p:extLst>
      <p:ext uri="{BB962C8B-B14F-4D97-AF65-F5344CB8AC3E}">
        <p14:creationId xmlns:p14="http://schemas.microsoft.com/office/powerpoint/2010/main" val="3272870789"/>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E775E7-7C6A-014B-B271-8EBF838CF5B9}" type="slidenum">
              <a:rPr lang="en-US"/>
              <a:pPr>
                <a:defRPr/>
              </a:pPr>
              <a:t>‹#›</a:t>
            </a:fld>
            <a:endParaRPr lang="en-US"/>
          </a:p>
        </p:txBody>
      </p:sp>
    </p:spTree>
    <p:extLst>
      <p:ext uri="{BB962C8B-B14F-4D97-AF65-F5344CB8AC3E}">
        <p14:creationId xmlns:p14="http://schemas.microsoft.com/office/powerpoint/2010/main" val="25655476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4260103652"/>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C6723D3-0347-BC45-9636-A91B3BD946A0}" type="slidenum">
              <a:rPr lang="en-US"/>
              <a:pPr>
                <a:defRPr/>
              </a:pPr>
              <a:t>‹#›</a:t>
            </a:fld>
            <a:endParaRPr lang="en-US"/>
          </a:p>
        </p:txBody>
      </p:sp>
    </p:spTree>
    <p:extLst>
      <p:ext uri="{BB962C8B-B14F-4D97-AF65-F5344CB8AC3E}">
        <p14:creationId xmlns:p14="http://schemas.microsoft.com/office/powerpoint/2010/main" val="1005108704"/>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274638"/>
            <a:ext cx="211455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274638"/>
            <a:ext cx="619125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649F6CC-1738-DF4C-BB15-1B4E16CE41B1}" type="slidenum">
              <a:rPr lang="en-US"/>
              <a:pPr>
                <a:defRPr/>
              </a:pPr>
              <a:t>‹#›</a:t>
            </a:fld>
            <a:endParaRPr lang="en-US"/>
          </a:p>
        </p:txBody>
      </p:sp>
    </p:spTree>
    <p:extLst>
      <p:ext uri="{BB962C8B-B14F-4D97-AF65-F5344CB8AC3E}">
        <p14:creationId xmlns:p14="http://schemas.microsoft.com/office/powerpoint/2010/main" val="2036922398"/>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4"/>
          <p:cNvSpPr>
            <a:spLocks/>
          </p:cNvSpPr>
          <p:nvPr/>
        </p:nvSpPr>
        <p:spPr bwMode="auto">
          <a:xfrm>
            <a:off x="285750" y="2803525"/>
            <a:ext cx="1588" cy="3035300"/>
          </a:xfrm>
          <a:custGeom>
            <a:avLst/>
            <a:gdLst>
              <a:gd name="T0" fmla="*/ 0 w 1588"/>
              <a:gd name="T1" fmla="*/ 0 h 1912"/>
              <a:gd name="T2" fmla="*/ 0 w 1588"/>
              <a:gd name="T3" fmla="*/ 2147483647 h 1912"/>
              <a:gd name="T4" fmla="*/ 0 w 1588"/>
              <a:gd name="T5" fmla="*/ 2147483647 h 1912"/>
              <a:gd name="T6" fmla="*/ 0 w 1588"/>
              <a:gd name="T7" fmla="*/ 2147483647 h 1912"/>
              <a:gd name="T8" fmla="*/ 0 w 1588"/>
              <a:gd name="T9" fmla="*/ 2147483647 h 1912"/>
              <a:gd name="T10" fmla="*/ 0 w 1588"/>
              <a:gd name="T11" fmla="*/ 2147483647 h 1912"/>
              <a:gd name="T12" fmla="*/ 0 w 1588"/>
              <a:gd name="T13" fmla="*/ 0 h 1912"/>
              <a:gd name="T14" fmla="*/ 0 w 1588"/>
              <a:gd name="T15" fmla="*/ 0 h 191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8" h="1912">
                <a:moveTo>
                  <a:pt x="0" y="0"/>
                </a:moveTo>
                <a:lnTo>
                  <a:pt x="0" y="6"/>
                </a:lnTo>
                <a:lnTo>
                  <a:pt x="0" y="60"/>
                </a:lnTo>
                <a:lnTo>
                  <a:pt x="0" y="1912"/>
                </a:lnTo>
                <a:lnTo>
                  <a:pt x="0" y="0"/>
                </a:lnTo>
                <a:close/>
              </a:path>
            </a:pathLst>
          </a:custGeom>
          <a:solidFill>
            <a:srgbClr val="6BBA27"/>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57058" name="Rectangle 2"/>
          <p:cNvSpPr>
            <a:spLocks noGrp="1" noChangeArrowheads="1"/>
          </p:cNvSpPr>
          <p:nvPr>
            <p:ph type="ctrTitle" sz="quarter"/>
          </p:nvPr>
        </p:nvSpPr>
        <p:spPr>
          <a:xfrm>
            <a:off x="685800" y="1997075"/>
            <a:ext cx="7772400" cy="1431925"/>
          </a:xfrm>
        </p:spPr>
        <p:txBody>
          <a:bodyPr anchor="b" anchorCtr="1"/>
          <a:lstStyle>
            <a:lvl1pPr algn="ctr">
              <a:defRPr/>
            </a:lvl1pPr>
          </a:lstStyle>
          <a:p>
            <a:r>
              <a:rPr lang="en-US"/>
              <a:t>Click to edit Master title style</a:t>
            </a:r>
          </a:p>
        </p:txBody>
      </p:sp>
      <p:sp>
        <p:nvSpPr>
          <p:cNvPr id="557059" name="Rectangle 3"/>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5" name="Rectangle 5"/>
          <p:cNvSpPr>
            <a:spLocks noGrp="1" noChangeArrowheads="1"/>
          </p:cNvSpPr>
          <p:nvPr>
            <p:ph type="ftr" sz="quarter" idx="10"/>
          </p:nvPr>
        </p:nvSpPr>
        <p:spPr/>
        <p:txBody>
          <a:bodyPr/>
          <a:lstStyle>
            <a:lvl1pPr>
              <a:defRPr/>
            </a:lvl1pPr>
          </a:lstStyle>
          <a:p>
            <a:pPr>
              <a:defRPr/>
            </a:pPr>
            <a:endParaRPr lang="en-US"/>
          </a:p>
        </p:txBody>
      </p:sp>
      <p:sp>
        <p:nvSpPr>
          <p:cNvPr id="6" name="Rectangle 6"/>
          <p:cNvSpPr>
            <a:spLocks noGrp="1" noChangeArrowheads="1"/>
          </p:cNvSpPr>
          <p:nvPr>
            <p:ph type="sldNum" sz="quarter" idx="11"/>
          </p:nvPr>
        </p:nvSpPr>
        <p:spPr/>
        <p:txBody>
          <a:bodyPr/>
          <a:lstStyle>
            <a:lvl1pPr>
              <a:defRPr/>
            </a:lvl1pPr>
          </a:lstStyle>
          <a:p>
            <a:pPr>
              <a:defRPr/>
            </a:pPr>
            <a:fld id="{A72363EC-C2EC-9846-A1E4-66BD955A2BA9}" type="slidenum">
              <a:rPr lang="en-US"/>
              <a:pPr>
                <a:defRPr/>
              </a:pPr>
              <a:t>‹#›</a:t>
            </a:fld>
            <a:endParaRPr lang="en-US"/>
          </a:p>
        </p:txBody>
      </p:sp>
      <p:sp>
        <p:nvSpPr>
          <p:cNvPr id="7" name="Rectangle 7"/>
          <p:cNvSpPr>
            <a:spLocks noGrp="1" noChangeArrowheads="1"/>
          </p:cNvSpPr>
          <p:nvPr>
            <p:ph type="dt"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523660838"/>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A30770A-CB68-C742-B886-EEEED16292F0}" type="slidenum">
              <a:rPr lang="en-US"/>
              <a:pPr>
                <a:defRPr/>
              </a:pPr>
              <a:t>‹#›</a:t>
            </a:fld>
            <a:endParaRPr lang="en-US"/>
          </a:p>
        </p:txBody>
      </p:sp>
    </p:spTree>
    <p:extLst>
      <p:ext uri="{BB962C8B-B14F-4D97-AF65-F5344CB8AC3E}">
        <p14:creationId xmlns:p14="http://schemas.microsoft.com/office/powerpoint/2010/main" val="1510312491"/>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7E7E7F0-7080-DD4B-8D51-FAAE3E0535DE}" type="slidenum">
              <a:rPr lang="en-US"/>
              <a:pPr>
                <a:defRPr/>
              </a:pPr>
              <a:t>‹#›</a:t>
            </a:fld>
            <a:endParaRPr lang="en-US"/>
          </a:p>
        </p:txBody>
      </p:sp>
    </p:spTree>
    <p:extLst>
      <p:ext uri="{BB962C8B-B14F-4D97-AF65-F5344CB8AC3E}">
        <p14:creationId xmlns:p14="http://schemas.microsoft.com/office/powerpoint/2010/main" val="86609536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05000"/>
            <a:ext cx="40386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BB9421D-747E-1D49-9C46-C75328858E88}" type="slidenum">
              <a:rPr lang="en-US"/>
              <a:pPr>
                <a:defRPr/>
              </a:pPr>
              <a:t>‹#›</a:t>
            </a:fld>
            <a:endParaRPr lang="en-US"/>
          </a:p>
        </p:txBody>
      </p:sp>
    </p:spTree>
    <p:extLst>
      <p:ext uri="{BB962C8B-B14F-4D97-AF65-F5344CB8AC3E}">
        <p14:creationId xmlns:p14="http://schemas.microsoft.com/office/powerpoint/2010/main" val="1739248250"/>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02637808-4C66-ED4B-A12A-8AE14E5CF50F}" type="slidenum">
              <a:rPr lang="en-US"/>
              <a:pPr>
                <a:defRPr/>
              </a:pPr>
              <a:t>‹#›</a:t>
            </a:fld>
            <a:endParaRPr lang="en-US"/>
          </a:p>
        </p:txBody>
      </p:sp>
    </p:spTree>
    <p:extLst>
      <p:ext uri="{BB962C8B-B14F-4D97-AF65-F5344CB8AC3E}">
        <p14:creationId xmlns:p14="http://schemas.microsoft.com/office/powerpoint/2010/main" val="3938401159"/>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888D8B2-9975-6242-9476-0681D232ECB9}" type="slidenum">
              <a:rPr lang="en-US"/>
              <a:pPr>
                <a:defRPr/>
              </a:pPr>
              <a:t>‹#›</a:t>
            </a:fld>
            <a:endParaRPr lang="en-US"/>
          </a:p>
        </p:txBody>
      </p:sp>
    </p:spTree>
    <p:extLst>
      <p:ext uri="{BB962C8B-B14F-4D97-AF65-F5344CB8AC3E}">
        <p14:creationId xmlns:p14="http://schemas.microsoft.com/office/powerpoint/2010/main" val="20312000"/>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098FA61-B44F-2840-A4C1-F20188188B9A}" type="slidenum">
              <a:rPr lang="en-US"/>
              <a:pPr>
                <a:defRPr/>
              </a:pPr>
              <a:t>‹#›</a:t>
            </a:fld>
            <a:endParaRPr lang="en-US"/>
          </a:p>
        </p:txBody>
      </p:sp>
    </p:spTree>
    <p:extLst>
      <p:ext uri="{BB962C8B-B14F-4D97-AF65-F5344CB8AC3E}">
        <p14:creationId xmlns:p14="http://schemas.microsoft.com/office/powerpoint/2010/main" val="423101881"/>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C765360-4BFB-AD41-B0EB-E61A74B36A54}" type="slidenum">
              <a:rPr lang="en-US"/>
              <a:pPr>
                <a:defRPr/>
              </a:pPr>
              <a:t>‹#›</a:t>
            </a:fld>
            <a:endParaRPr lang="en-US"/>
          </a:p>
        </p:txBody>
      </p:sp>
    </p:spTree>
    <p:extLst>
      <p:ext uri="{BB962C8B-B14F-4D97-AF65-F5344CB8AC3E}">
        <p14:creationId xmlns:p14="http://schemas.microsoft.com/office/powerpoint/2010/main" val="11926659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357083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C963479-553B-5046-8F6A-B3D07F86F062}" type="slidenum">
              <a:rPr lang="en-US"/>
              <a:pPr>
                <a:defRPr/>
              </a:pPr>
              <a:t>‹#›</a:t>
            </a:fld>
            <a:endParaRPr lang="en-US"/>
          </a:p>
        </p:txBody>
      </p:sp>
    </p:spTree>
    <p:extLst>
      <p:ext uri="{BB962C8B-B14F-4D97-AF65-F5344CB8AC3E}">
        <p14:creationId xmlns:p14="http://schemas.microsoft.com/office/powerpoint/2010/main" val="319702109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D638334-C2BC-8A4C-BFFB-94B3EAA7762A}" type="slidenum">
              <a:rPr lang="en-US"/>
              <a:pPr>
                <a:defRPr/>
              </a:pPr>
              <a:t>‹#›</a:t>
            </a:fld>
            <a:endParaRPr lang="en-US"/>
          </a:p>
        </p:txBody>
      </p:sp>
    </p:spTree>
    <p:extLst>
      <p:ext uri="{BB962C8B-B14F-4D97-AF65-F5344CB8AC3E}">
        <p14:creationId xmlns:p14="http://schemas.microsoft.com/office/powerpoint/2010/main" val="48464370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92100"/>
            <a:ext cx="2057400" cy="5727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92100"/>
            <a:ext cx="6019800" cy="5727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F17CC70-BF81-8F48-A582-0282110AB14F}" type="slidenum">
              <a:rPr lang="en-US"/>
              <a:pPr>
                <a:defRPr/>
              </a:pPr>
              <a:t>‹#›</a:t>
            </a:fld>
            <a:endParaRPr lang="en-US"/>
          </a:p>
        </p:txBody>
      </p:sp>
    </p:spTree>
    <p:extLst>
      <p:ext uri="{BB962C8B-B14F-4D97-AF65-F5344CB8AC3E}">
        <p14:creationId xmlns:p14="http://schemas.microsoft.com/office/powerpoint/2010/main" val="400809423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8"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10"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3"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5"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17"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grpSp>
      </p:grpSp>
      <p:sp>
        <p:nvSpPr>
          <p:cNvPr id="5611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611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9966B637-D812-5B4A-BA14-8752F673FFB9}" type="slidenum">
              <a:rPr lang="en-US"/>
              <a:pPr>
                <a:defRPr/>
              </a:pPr>
              <a:t>‹#›</a:t>
            </a:fld>
            <a:endParaRPr lang="en-US"/>
          </a:p>
        </p:txBody>
      </p:sp>
    </p:spTree>
    <p:extLst>
      <p:ext uri="{BB962C8B-B14F-4D97-AF65-F5344CB8AC3E}">
        <p14:creationId xmlns:p14="http://schemas.microsoft.com/office/powerpoint/2010/main" val="212835966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8B08C2C5-E999-854C-AF20-8D5C3918C40B}" type="slidenum">
              <a:rPr lang="en-US"/>
              <a:pPr>
                <a:defRPr/>
              </a:pPr>
              <a:t>‹#›</a:t>
            </a:fld>
            <a:endParaRPr lang="en-US"/>
          </a:p>
        </p:txBody>
      </p:sp>
    </p:spTree>
    <p:extLst>
      <p:ext uri="{BB962C8B-B14F-4D97-AF65-F5344CB8AC3E}">
        <p14:creationId xmlns:p14="http://schemas.microsoft.com/office/powerpoint/2010/main" val="2214239797"/>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797E3E6E-0114-444B-AE28-190370BC4EAD}" type="slidenum">
              <a:rPr lang="en-US"/>
              <a:pPr>
                <a:defRPr/>
              </a:pPr>
              <a:t>‹#›</a:t>
            </a:fld>
            <a:endParaRPr lang="en-US"/>
          </a:p>
        </p:txBody>
      </p:sp>
    </p:spTree>
    <p:extLst>
      <p:ext uri="{BB962C8B-B14F-4D97-AF65-F5344CB8AC3E}">
        <p14:creationId xmlns:p14="http://schemas.microsoft.com/office/powerpoint/2010/main" val="394130786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48C7E0E8-0E51-224B-895A-143A85DF388C}" type="slidenum">
              <a:rPr lang="en-US"/>
              <a:pPr>
                <a:defRPr/>
              </a:pPr>
              <a:t>‹#›</a:t>
            </a:fld>
            <a:endParaRPr lang="en-US"/>
          </a:p>
        </p:txBody>
      </p:sp>
    </p:spTree>
    <p:extLst>
      <p:ext uri="{BB962C8B-B14F-4D97-AF65-F5344CB8AC3E}">
        <p14:creationId xmlns:p14="http://schemas.microsoft.com/office/powerpoint/2010/main" val="223884100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56C08FB7-2651-714B-B12E-73392C2FD4F0}" type="slidenum">
              <a:rPr lang="en-US"/>
              <a:pPr>
                <a:defRPr/>
              </a:pPr>
              <a:t>‹#›</a:t>
            </a:fld>
            <a:endParaRPr lang="en-US"/>
          </a:p>
        </p:txBody>
      </p:sp>
    </p:spTree>
    <p:extLst>
      <p:ext uri="{BB962C8B-B14F-4D97-AF65-F5344CB8AC3E}">
        <p14:creationId xmlns:p14="http://schemas.microsoft.com/office/powerpoint/2010/main" val="1183136139"/>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967818B8-A8A0-3B4A-9450-57CB38723D0F}" type="slidenum">
              <a:rPr lang="en-US"/>
              <a:pPr>
                <a:defRPr/>
              </a:pPr>
              <a:t>‹#›</a:t>
            </a:fld>
            <a:endParaRPr lang="en-US"/>
          </a:p>
        </p:txBody>
      </p:sp>
    </p:spTree>
    <p:extLst>
      <p:ext uri="{BB962C8B-B14F-4D97-AF65-F5344CB8AC3E}">
        <p14:creationId xmlns:p14="http://schemas.microsoft.com/office/powerpoint/2010/main" val="2059442555"/>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92CB87F6-039C-2745-B758-C92BFBEF4DB8}" type="slidenum">
              <a:rPr lang="en-US"/>
              <a:pPr>
                <a:defRPr/>
              </a:pPr>
              <a:t>‹#›</a:t>
            </a:fld>
            <a:endParaRPr lang="en-US"/>
          </a:p>
        </p:txBody>
      </p:sp>
    </p:spTree>
    <p:extLst>
      <p:ext uri="{BB962C8B-B14F-4D97-AF65-F5344CB8AC3E}">
        <p14:creationId xmlns:p14="http://schemas.microsoft.com/office/powerpoint/2010/main" val="377224716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551655453"/>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14F0C13D-E8A6-674E-B2AD-146C31522C02}" type="slidenum">
              <a:rPr lang="en-US"/>
              <a:pPr>
                <a:defRPr/>
              </a:pPr>
              <a:t>‹#›</a:t>
            </a:fld>
            <a:endParaRPr lang="en-US"/>
          </a:p>
        </p:txBody>
      </p:sp>
    </p:spTree>
    <p:extLst>
      <p:ext uri="{BB962C8B-B14F-4D97-AF65-F5344CB8AC3E}">
        <p14:creationId xmlns:p14="http://schemas.microsoft.com/office/powerpoint/2010/main" val="422960246"/>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85FEA25F-5199-8C4F-8EC0-72F14DDD9951}" type="slidenum">
              <a:rPr lang="en-US"/>
              <a:pPr>
                <a:defRPr/>
              </a:pPr>
              <a:t>‹#›</a:t>
            </a:fld>
            <a:endParaRPr lang="en-US"/>
          </a:p>
        </p:txBody>
      </p:sp>
    </p:spTree>
    <p:extLst>
      <p:ext uri="{BB962C8B-B14F-4D97-AF65-F5344CB8AC3E}">
        <p14:creationId xmlns:p14="http://schemas.microsoft.com/office/powerpoint/2010/main" val="252739802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29A77AB-EA06-9841-B26C-FAD05B7788AE}" type="slidenum">
              <a:rPr lang="en-US"/>
              <a:pPr>
                <a:defRPr/>
              </a:pPr>
              <a:t>‹#›</a:t>
            </a:fld>
            <a:endParaRPr lang="en-US"/>
          </a:p>
        </p:txBody>
      </p:sp>
    </p:spTree>
    <p:extLst>
      <p:ext uri="{BB962C8B-B14F-4D97-AF65-F5344CB8AC3E}">
        <p14:creationId xmlns:p14="http://schemas.microsoft.com/office/powerpoint/2010/main" val="152080895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380F8CC2-2E8A-D74E-A322-9A6AFB9A9BE9}" type="slidenum">
              <a:rPr lang="en-US"/>
              <a:pPr>
                <a:defRPr/>
              </a:pPr>
              <a:t>‹#›</a:t>
            </a:fld>
            <a:endParaRPr lang="en-US"/>
          </a:p>
        </p:txBody>
      </p:sp>
    </p:spTree>
    <p:extLst>
      <p:ext uri="{BB962C8B-B14F-4D97-AF65-F5344CB8AC3E}">
        <p14:creationId xmlns:p14="http://schemas.microsoft.com/office/powerpoint/2010/main" val="2240518236"/>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94E1D5DB-38E9-3A46-B4E6-9ABC6D5643E8}" type="slidenum">
              <a:rPr lang="en-US"/>
              <a:pPr>
                <a:defRPr/>
              </a:pPr>
              <a:t>‹#›</a:t>
            </a:fld>
            <a:endParaRPr lang="en-US"/>
          </a:p>
        </p:txBody>
      </p:sp>
    </p:spTree>
    <p:extLst>
      <p:ext uri="{BB962C8B-B14F-4D97-AF65-F5344CB8AC3E}">
        <p14:creationId xmlns:p14="http://schemas.microsoft.com/office/powerpoint/2010/main" val="333084972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82DD68C1-3D3B-5B4C-92D9-9D39F684EF00}" type="slidenum">
              <a:rPr lang="en-US"/>
              <a:pPr>
                <a:defRPr/>
              </a:pPr>
              <a:t>‹#›</a:t>
            </a:fld>
            <a:endParaRPr lang="en-US"/>
          </a:p>
        </p:txBody>
      </p:sp>
    </p:spTree>
    <p:extLst>
      <p:ext uri="{BB962C8B-B14F-4D97-AF65-F5344CB8AC3E}">
        <p14:creationId xmlns:p14="http://schemas.microsoft.com/office/powerpoint/2010/main" val="635085301"/>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2DCA15FE-166B-E14D-A205-EA297BE8C371}" type="slidenum">
              <a:rPr lang="en-US"/>
              <a:pPr>
                <a:defRPr/>
              </a:pPr>
              <a:t>‹#›</a:t>
            </a:fld>
            <a:endParaRPr lang="en-US"/>
          </a:p>
        </p:txBody>
      </p:sp>
    </p:spTree>
    <p:extLst>
      <p:ext uri="{BB962C8B-B14F-4D97-AF65-F5344CB8AC3E}">
        <p14:creationId xmlns:p14="http://schemas.microsoft.com/office/powerpoint/2010/main" val="174349852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1137B4BA-D13F-5346-ABD5-ADFCB3E2136D}" type="slidenum">
              <a:rPr lang="en-US"/>
              <a:pPr>
                <a:defRPr/>
              </a:pPr>
              <a:t>‹#›</a:t>
            </a:fld>
            <a:endParaRPr lang="en-US"/>
          </a:p>
        </p:txBody>
      </p:sp>
    </p:spTree>
    <p:extLst>
      <p:ext uri="{BB962C8B-B14F-4D97-AF65-F5344CB8AC3E}">
        <p14:creationId xmlns:p14="http://schemas.microsoft.com/office/powerpoint/2010/main" val="1455280696"/>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C01C234E-D6A8-4248-B8CC-89200AFFA282}" type="slidenum">
              <a:rPr lang="en-US"/>
              <a:pPr>
                <a:defRPr/>
              </a:pPr>
              <a:t>‹#›</a:t>
            </a:fld>
            <a:endParaRPr lang="en-US"/>
          </a:p>
        </p:txBody>
      </p:sp>
    </p:spTree>
    <p:extLst>
      <p:ext uri="{BB962C8B-B14F-4D97-AF65-F5344CB8AC3E}">
        <p14:creationId xmlns:p14="http://schemas.microsoft.com/office/powerpoint/2010/main" val="1176533692"/>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BONES" charset="0"/>
              </a:defRPr>
            </a:lvl1pPr>
          </a:lstStyle>
          <a:p>
            <a:pPr>
              <a:defRPr/>
            </a:pPr>
            <a:fld id="{E7C547B6-981D-E047-B434-7D5792B20E6A}" type="slidenum">
              <a:rPr lang="en-US"/>
              <a:pPr>
                <a:defRPr/>
              </a:pPr>
              <a:t>‹#›</a:t>
            </a:fld>
            <a:endParaRPr lang="en-US"/>
          </a:p>
        </p:txBody>
      </p:sp>
    </p:spTree>
    <p:extLst>
      <p:ext uri="{BB962C8B-B14F-4D97-AF65-F5344CB8AC3E}">
        <p14:creationId xmlns:p14="http://schemas.microsoft.com/office/powerpoint/2010/main" val="139579105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57288"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29213" y="1981200"/>
            <a:ext cx="3819525"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5717935"/>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BONES" charset="0"/>
              </a:defRPr>
            </a:lvl1pPr>
          </a:lstStyle>
          <a:p>
            <a:pPr>
              <a:defRPr/>
            </a:pPr>
            <a:fld id="{156BAE99-29B8-AE49-9BBD-E14D85229B0E}" type="slidenum">
              <a:rPr lang="en-US"/>
              <a:pPr>
                <a:defRPr/>
              </a:pPr>
              <a:t>‹#›</a:t>
            </a:fld>
            <a:endParaRPr lang="en-US"/>
          </a:p>
        </p:txBody>
      </p:sp>
    </p:spTree>
    <p:extLst>
      <p:ext uri="{BB962C8B-B14F-4D97-AF65-F5344CB8AC3E}">
        <p14:creationId xmlns:p14="http://schemas.microsoft.com/office/powerpoint/2010/main" val="3734999792"/>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BONES" charset="0"/>
              </a:defRPr>
            </a:lvl1pPr>
          </a:lstStyle>
          <a:p>
            <a:pPr>
              <a:defRPr/>
            </a:pPr>
            <a:fld id="{5B614E12-B4D7-D642-BA34-E6732EE50C76}" type="slidenum">
              <a:rPr lang="en-US"/>
              <a:pPr>
                <a:defRPr/>
              </a:pPr>
              <a:t>‹#›</a:t>
            </a:fld>
            <a:endParaRPr lang="en-US"/>
          </a:p>
        </p:txBody>
      </p:sp>
    </p:spTree>
    <p:extLst>
      <p:ext uri="{BB962C8B-B14F-4D97-AF65-F5344CB8AC3E}">
        <p14:creationId xmlns:p14="http://schemas.microsoft.com/office/powerpoint/2010/main" val="555281141"/>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A7A12B4F-5BD9-154C-8351-E766666DC054}" type="slidenum">
              <a:rPr lang="en-US"/>
              <a:pPr>
                <a:defRPr/>
              </a:pPr>
              <a:t>‹#›</a:t>
            </a:fld>
            <a:endParaRPr lang="en-US"/>
          </a:p>
        </p:txBody>
      </p:sp>
    </p:spTree>
    <p:extLst>
      <p:ext uri="{BB962C8B-B14F-4D97-AF65-F5344CB8AC3E}">
        <p14:creationId xmlns:p14="http://schemas.microsoft.com/office/powerpoint/2010/main" val="2587126118"/>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CBFD1E3D-C5C6-3D49-960D-8972B844C885}" type="slidenum">
              <a:rPr lang="en-US"/>
              <a:pPr>
                <a:defRPr/>
              </a:pPr>
              <a:t>‹#›</a:t>
            </a:fld>
            <a:endParaRPr lang="en-US"/>
          </a:p>
        </p:txBody>
      </p:sp>
    </p:spTree>
    <p:extLst>
      <p:ext uri="{BB962C8B-B14F-4D97-AF65-F5344CB8AC3E}">
        <p14:creationId xmlns:p14="http://schemas.microsoft.com/office/powerpoint/2010/main" val="4021880860"/>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00EF2E9E-59FB-834D-B735-7B0289DEF2C4}" type="slidenum">
              <a:rPr lang="en-US"/>
              <a:pPr>
                <a:defRPr/>
              </a:pPr>
              <a:t>‹#›</a:t>
            </a:fld>
            <a:endParaRPr lang="en-US"/>
          </a:p>
        </p:txBody>
      </p:sp>
    </p:spTree>
    <p:extLst>
      <p:ext uri="{BB962C8B-B14F-4D97-AF65-F5344CB8AC3E}">
        <p14:creationId xmlns:p14="http://schemas.microsoft.com/office/powerpoint/2010/main" val="3494329057"/>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5FDAB7FB-B022-B341-9EDF-C87D0B068AC0}" type="slidenum">
              <a:rPr lang="en-US"/>
              <a:pPr>
                <a:defRPr/>
              </a:pPr>
              <a:t>‹#›</a:t>
            </a:fld>
            <a:endParaRPr lang="en-US"/>
          </a:p>
        </p:txBody>
      </p:sp>
    </p:spTree>
    <p:extLst>
      <p:ext uri="{BB962C8B-B14F-4D97-AF65-F5344CB8AC3E}">
        <p14:creationId xmlns:p14="http://schemas.microsoft.com/office/powerpoint/2010/main" val="241267342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71AEAA81-1E2F-E041-9448-80ACB773431E}" type="slidenum">
              <a:rPr lang="en-US"/>
              <a:pPr>
                <a:defRPr/>
              </a:pPr>
              <a:t>‹#›</a:t>
            </a:fld>
            <a:endParaRPr lang="en-US"/>
          </a:p>
        </p:txBody>
      </p:sp>
    </p:spTree>
    <p:extLst>
      <p:ext uri="{BB962C8B-B14F-4D97-AF65-F5344CB8AC3E}">
        <p14:creationId xmlns:p14="http://schemas.microsoft.com/office/powerpoint/2010/main" val="259749206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FE4D349F-E1EB-4E49-BFEB-7C739BA7B3AF}" type="slidenum">
              <a:rPr lang="en-US"/>
              <a:pPr>
                <a:defRPr/>
              </a:pPr>
              <a:t>‹#›</a:t>
            </a:fld>
            <a:endParaRPr lang="en-US"/>
          </a:p>
        </p:txBody>
      </p:sp>
    </p:spTree>
    <p:extLst>
      <p:ext uri="{BB962C8B-B14F-4D97-AF65-F5344CB8AC3E}">
        <p14:creationId xmlns:p14="http://schemas.microsoft.com/office/powerpoint/2010/main" val="1451461468"/>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FD907E21-66AD-EC41-9E49-BAA149BF91DF}" type="slidenum">
              <a:rPr lang="en-US"/>
              <a:pPr>
                <a:defRPr/>
              </a:pPr>
              <a:t>‹#›</a:t>
            </a:fld>
            <a:endParaRPr lang="en-US"/>
          </a:p>
        </p:txBody>
      </p:sp>
    </p:spTree>
    <p:extLst>
      <p:ext uri="{BB962C8B-B14F-4D97-AF65-F5344CB8AC3E}">
        <p14:creationId xmlns:p14="http://schemas.microsoft.com/office/powerpoint/2010/main" val="281650551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F735C9B9-FE6C-4346-95CC-06112564E10D}" type="slidenum">
              <a:rPr lang="en-US"/>
              <a:pPr>
                <a:defRPr/>
              </a:pPr>
              <a:t>‹#›</a:t>
            </a:fld>
            <a:endParaRPr lang="en-US"/>
          </a:p>
        </p:txBody>
      </p:sp>
    </p:spTree>
    <p:extLst>
      <p:ext uri="{BB962C8B-B14F-4D97-AF65-F5344CB8AC3E}">
        <p14:creationId xmlns:p14="http://schemas.microsoft.com/office/powerpoint/2010/main" val="15922518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1153313"/>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BONES" charset="0"/>
              </a:defRPr>
            </a:lvl1pPr>
          </a:lstStyle>
          <a:p>
            <a:pPr>
              <a:defRPr/>
            </a:pPr>
            <a:fld id="{144F673F-818C-A14A-82B6-E0781984670D}" type="slidenum">
              <a:rPr lang="en-US"/>
              <a:pPr>
                <a:defRPr/>
              </a:pPr>
              <a:t>‹#›</a:t>
            </a:fld>
            <a:endParaRPr lang="en-US"/>
          </a:p>
        </p:txBody>
      </p:sp>
    </p:spTree>
    <p:extLst>
      <p:ext uri="{BB962C8B-B14F-4D97-AF65-F5344CB8AC3E}">
        <p14:creationId xmlns:p14="http://schemas.microsoft.com/office/powerpoint/2010/main" val="317407452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BONES" charset="0"/>
              </a:defRPr>
            </a:lvl1pPr>
          </a:lstStyle>
          <a:p>
            <a:pPr>
              <a:defRPr/>
            </a:pPr>
            <a:fld id="{5BC7861F-94EA-7C40-A931-42AD56C010B2}" type="slidenum">
              <a:rPr lang="en-US"/>
              <a:pPr>
                <a:defRPr/>
              </a:pPr>
              <a:t>‹#›</a:t>
            </a:fld>
            <a:endParaRPr lang="en-US"/>
          </a:p>
        </p:txBody>
      </p:sp>
    </p:spTree>
    <p:extLst>
      <p:ext uri="{BB962C8B-B14F-4D97-AF65-F5344CB8AC3E}">
        <p14:creationId xmlns:p14="http://schemas.microsoft.com/office/powerpoint/2010/main" val="3300047527"/>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BONES" charset="0"/>
              </a:defRPr>
            </a:lvl1pPr>
          </a:lstStyle>
          <a:p>
            <a:pPr>
              <a:defRPr/>
            </a:pPr>
            <a:fld id="{7CFD172E-4CE6-764F-9896-8D5AD9DA2BE8}" type="slidenum">
              <a:rPr lang="en-US"/>
              <a:pPr>
                <a:defRPr/>
              </a:pPr>
              <a:t>‹#›</a:t>
            </a:fld>
            <a:endParaRPr lang="en-US"/>
          </a:p>
        </p:txBody>
      </p:sp>
    </p:spTree>
    <p:extLst>
      <p:ext uri="{BB962C8B-B14F-4D97-AF65-F5344CB8AC3E}">
        <p14:creationId xmlns:p14="http://schemas.microsoft.com/office/powerpoint/2010/main" val="383575228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5877DB51-551A-9F48-9DCF-F4FA0D3B9721}" type="slidenum">
              <a:rPr lang="en-US"/>
              <a:pPr>
                <a:defRPr/>
              </a:pPr>
              <a:t>‹#›</a:t>
            </a:fld>
            <a:endParaRPr lang="en-US"/>
          </a:p>
        </p:txBody>
      </p:sp>
    </p:spTree>
    <p:extLst>
      <p:ext uri="{BB962C8B-B14F-4D97-AF65-F5344CB8AC3E}">
        <p14:creationId xmlns:p14="http://schemas.microsoft.com/office/powerpoint/2010/main" val="225748175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DFA04045-BEC5-1F48-AAF5-D14D74B1BCC9}" type="slidenum">
              <a:rPr lang="en-US"/>
              <a:pPr>
                <a:defRPr/>
              </a:pPr>
              <a:t>‹#›</a:t>
            </a:fld>
            <a:endParaRPr lang="en-US"/>
          </a:p>
        </p:txBody>
      </p:sp>
    </p:spTree>
    <p:extLst>
      <p:ext uri="{BB962C8B-B14F-4D97-AF65-F5344CB8AC3E}">
        <p14:creationId xmlns:p14="http://schemas.microsoft.com/office/powerpoint/2010/main" val="4267691690"/>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9B7E6129-7960-C14A-A95D-28151A650521}" type="slidenum">
              <a:rPr lang="en-US"/>
              <a:pPr>
                <a:defRPr/>
              </a:pPr>
              <a:t>‹#›</a:t>
            </a:fld>
            <a:endParaRPr lang="en-US"/>
          </a:p>
        </p:txBody>
      </p:sp>
    </p:spTree>
    <p:extLst>
      <p:ext uri="{BB962C8B-B14F-4D97-AF65-F5344CB8AC3E}">
        <p14:creationId xmlns:p14="http://schemas.microsoft.com/office/powerpoint/2010/main" val="59651617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E77A196F-9CD4-1348-90BC-20170B888F28}" type="slidenum">
              <a:rPr lang="en-US"/>
              <a:pPr>
                <a:defRPr/>
              </a:pPr>
              <a:t>‹#›</a:t>
            </a:fld>
            <a:endParaRPr lang="en-US"/>
          </a:p>
        </p:txBody>
      </p:sp>
    </p:spTree>
    <p:extLst>
      <p:ext uri="{BB962C8B-B14F-4D97-AF65-F5344CB8AC3E}">
        <p14:creationId xmlns:p14="http://schemas.microsoft.com/office/powerpoint/2010/main" val="156494941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474593230"/>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2924583"/>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2030903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8A37C4-FAA0-8146-88F3-DD3C7FA29106}" type="slidenum">
              <a:rPr lang="en-US"/>
              <a:pPr>
                <a:defRPr/>
              </a:pPr>
              <a:t>‹#›</a:t>
            </a:fld>
            <a:endParaRPr lang="en-US"/>
          </a:p>
        </p:txBody>
      </p:sp>
    </p:spTree>
    <p:extLst>
      <p:ext uri="{BB962C8B-B14F-4D97-AF65-F5344CB8AC3E}">
        <p14:creationId xmlns:p14="http://schemas.microsoft.com/office/powerpoint/2010/main" val="6410715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614655342"/>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62030068"/>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156359"/>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700204397"/>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8548704"/>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553378489"/>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984468235"/>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8647545"/>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95428848"/>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214823362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9098452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4727218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68006036"/>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6221404"/>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44136073"/>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22397049"/>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912553014"/>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151618689"/>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241612211"/>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4044601"/>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79388"/>
            <a:ext cx="2057400" cy="59467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79388"/>
            <a:ext cx="6019800" cy="594677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84011061"/>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91A2C5C7-3F94-A14E-AD57-F8641F6E25BD}" type="slidenum">
              <a:rPr lang="en-US"/>
              <a:pPr>
                <a:defRPr/>
              </a:pPr>
              <a:t>‹#›</a:t>
            </a:fld>
            <a:endParaRPr lang="en-US"/>
          </a:p>
        </p:txBody>
      </p:sp>
    </p:spTree>
    <p:extLst>
      <p:ext uri="{BB962C8B-B14F-4D97-AF65-F5344CB8AC3E}">
        <p14:creationId xmlns:p14="http://schemas.microsoft.com/office/powerpoint/2010/main" val="41673143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176985402"/>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A4EFE739-532E-FB44-A0A7-9563021061E5}" type="slidenum">
              <a:rPr lang="en-US"/>
              <a:pPr>
                <a:defRPr/>
              </a:pPr>
              <a:t>‹#›</a:t>
            </a:fld>
            <a:endParaRPr lang="en-US"/>
          </a:p>
        </p:txBody>
      </p:sp>
    </p:spTree>
    <p:extLst>
      <p:ext uri="{BB962C8B-B14F-4D97-AF65-F5344CB8AC3E}">
        <p14:creationId xmlns:p14="http://schemas.microsoft.com/office/powerpoint/2010/main" val="112689218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7E6E3D26-4DDA-9742-8421-B862FF7AA38B}" type="slidenum">
              <a:rPr lang="en-US"/>
              <a:pPr>
                <a:defRPr/>
              </a:pPr>
              <a:t>‹#›</a:t>
            </a:fld>
            <a:endParaRPr lang="en-US"/>
          </a:p>
        </p:txBody>
      </p:sp>
    </p:spTree>
    <p:extLst>
      <p:ext uri="{BB962C8B-B14F-4D97-AF65-F5344CB8AC3E}">
        <p14:creationId xmlns:p14="http://schemas.microsoft.com/office/powerpoint/2010/main" val="416062788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016992CF-9EED-DE47-B829-C8EE6129C36F}" type="slidenum">
              <a:rPr lang="en-US"/>
              <a:pPr>
                <a:defRPr/>
              </a:pPr>
              <a:t>‹#›</a:t>
            </a:fld>
            <a:endParaRPr lang="en-US"/>
          </a:p>
        </p:txBody>
      </p:sp>
    </p:spTree>
    <p:extLst>
      <p:ext uri="{BB962C8B-B14F-4D97-AF65-F5344CB8AC3E}">
        <p14:creationId xmlns:p14="http://schemas.microsoft.com/office/powerpoint/2010/main" val="255329907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atin typeface="BONE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BONES" charset="0"/>
              </a:defRPr>
            </a:lvl1pPr>
          </a:lstStyle>
          <a:p>
            <a:pPr>
              <a:defRPr/>
            </a:pPr>
            <a:fld id="{A3A146DC-CF29-4347-A1C4-949360196556}" type="slidenum">
              <a:rPr lang="en-US"/>
              <a:pPr>
                <a:defRPr/>
              </a:pPr>
              <a:t>‹#›</a:t>
            </a:fld>
            <a:endParaRPr lang="en-US"/>
          </a:p>
        </p:txBody>
      </p:sp>
    </p:spTree>
    <p:extLst>
      <p:ext uri="{BB962C8B-B14F-4D97-AF65-F5344CB8AC3E}">
        <p14:creationId xmlns:p14="http://schemas.microsoft.com/office/powerpoint/2010/main" val="5952199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atin typeface="BONE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BONES" charset="0"/>
              </a:defRPr>
            </a:lvl1pPr>
          </a:lstStyle>
          <a:p>
            <a:pPr>
              <a:defRPr/>
            </a:pPr>
            <a:fld id="{23053466-9CE0-054F-B2FB-F34AE54383AD}" type="slidenum">
              <a:rPr lang="en-US"/>
              <a:pPr>
                <a:defRPr/>
              </a:pPr>
              <a:t>‹#›</a:t>
            </a:fld>
            <a:endParaRPr lang="en-US"/>
          </a:p>
        </p:txBody>
      </p:sp>
    </p:spTree>
    <p:extLst>
      <p:ext uri="{BB962C8B-B14F-4D97-AF65-F5344CB8AC3E}">
        <p14:creationId xmlns:p14="http://schemas.microsoft.com/office/powerpoint/2010/main" val="2581607057"/>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atin typeface="BONE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BONES" charset="0"/>
              </a:defRPr>
            </a:lvl1pPr>
          </a:lstStyle>
          <a:p>
            <a:pPr>
              <a:defRPr/>
            </a:pPr>
            <a:fld id="{3929BD1F-B568-174C-AB8B-95070F7B1805}" type="slidenum">
              <a:rPr lang="en-US"/>
              <a:pPr>
                <a:defRPr/>
              </a:pPr>
              <a:t>‹#›</a:t>
            </a:fld>
            <a:endParaRPr lang="en-US"/>
          </a:p>
        </p:txBody>
      </p:sp>
    </p:spTree>
    <p:extLst>
      <p:ext uri="{BB962C8B-B14F-4D97-AF65-F5344CB8AC3E}">
        <p14:creationId xmlns:p14="http://schemas.microsoft.com/office/powerpoint/2010/main" val="2267129272"/>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6276BE54-34E4-3F41-BD2D-750857848750}" type="slidenum">
              <a:rPr lang="en-US"/>
              <a:pPr>
                <a:defRPr/>
              </a:pPr>
              <a:t>‹#›</a:t>
            </a:fld>
            <a:endParaRPr lang="en-US"/>
          </a:p>
        </p:txBody>
      </p:sp>
    </p:spTree>
    <p:extLst>
      <p:ext uri="{BB962C8B-B14F-4D97-AF65-F5344CB8AC3E}">
        <p14:creationId xmlns:p14="http://schemas.microsoft.com/office/powerpoint/2010/main" val="275983822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8A74B699-2D68-DB48-9A43-74B018A528BD}" type="slidenum">
              <a:rPr lang="en-US"/>
              <a:pPr>
                <a:defRPr/>
              </a:pPr>
              <a:t>‹#›</a:t>
            </a:fld>
            <a:endParaRPr lang="en-US"/>
          </a:p>
        </p:txBody>
      </p:sp>
    </p:spTree>
    <p:extLst>
      <p:ext uri="{BB962C8B-B14F-4D97-AF65-F5344CB8AC3E}">
        <p14:creationId xmlns:p14="http://schemas.microsoft.com/office/powerpoint/2010/main" val="1366056276"/>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94846C4A-32C6-2848-A09C-CC745F2FE51F}" type="slidenum">
              <a:rPr lang="en-US"/>
              <a:pPr>
                <a:defRPr/>
              </a:pPr>
              <a:t>‹#›</a:t>
            </a:fld>
            <a:endParaRPr lang="en-US"/>
          </a:p>
        </p:txBody>
      </p:sp>
    </p:spTree>
    <p:extLst>
      <p:ext uri="{BB962C8B-B14F-4D97-AF65-F5344CB8AC3E}">
        <p14:creationId xmlns:p14="http://schemas.microsoft.com/office/powerpoint/2010/main" val="216235389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95045B04-40AF-944C-B5B8-2A3C0A76A7FF}" type="slidenum">
              <a:rPr lang="en-US"/>
              <a:pPr>
                <a:defRPr/>
              </a:pPr>
              <a:t>‹#›</a:t>
            </a:fld>
            <a:endParaRPr lang="en-US"/>
          </a:p>
        </p:txBody>
      </p:sp>
    </p:spTree>
    <p:extLst>
      <p:ext uri="{BB962C8B-B14F-4D97-AF65-F5344CB8AC3E}">
        <p14:creationId xmlns:p14="http://schemas.microsoft.com/office/powerpoint/2010/main" val="16824647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48671755"/>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664189706"/>
      </p:ext>
    </p:extLst>
  </p:cSld>
  <p:clrMapOvr>
    <a:masterClrMapping/>
  </p:clrMapOvr>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0399572"/>
      </p:ext>
    </p:extLst>
  </p:cSld>
  <p:clrMapOvr>
    <a:masterClrMapping/>
  </p:clrMapOvr>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3195262714"/>
      </p:ext>
    </p:extLst>
  </p:cSld>
  <p:clrMapOvr>
    <a:masterClrMapping/>
  </p:clrMapOvr>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8574755"/>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28137185"/>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28168743"/>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68250995"/>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29893144"/>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69919262"/>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7451168"/>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397235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0046737"/>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4C22A1F8-4679-0A4D-A5AA-677AA81909F1}" type="slidenum">
              <a:rPr lang="en-US"/>
              <a:pPr>
                <a:defRPr/>
              </a:pPr>
              <a:t>‹#›</a:t>
            </a:fld>
            <a:endParaRPr lang="en-US"/>
          </a:p>
        </p:txBody>
      </p:sp>
    </p:spTree>
    <p:extLst>
      <p:ext uri="{BB962C8B-B14F-4D97-AF65-F5344CB8AC3E}">
        <p14:creationId xmlns:p14="http://schemas.microsoft.com/office/powerpoint/2010/main" val="1055087217"/>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B0E56215-D194-6A4B-93F9-9A9883AD56B1}" type="slidenum">
              <a:rPr lang="en-US"/>
              <a:pPr>
                <a:defRPr/>
              </a:pPr>
              <a:t>‹#›</a:t>
            </a:fld>
            <a:endParaRPr lang="en-US"/>
          </a:p>
        </p:txBody>
      </p:sp>
    </p:spTree>
    <p:extLst>
      <p:ext uri="{BB962C8B-B14F-4D97-AF65-F5344CB8AC3E}">
        <p14:creationId xmlns:p14="http://schemas.microsoft.com/office/powerpoint/2010/main" val="229353077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ECEC980B-CC0A-F243-B151-38B9F520FA19}" type="slidenum">
              <a:rPr lang="en-US"/>
              <a:pPr>
                <a:defRPr/>
              </a:pPr>
              <a:t>‹#›</a:t>
            </a:fld>
            <a:endParaRPr lang="en-US"/>
          </a:p>
        </p:txBody>
      </p:sp>
    </p:spTree>
    <p:extLst>
      <p:ext uri="{BB962C8B-B14F-4D97-AF65-F5344CB8AC3E}">
        <p14:creationId xmlns:p14="http://schemas.microsoft.com/office/powerpoint/2010/main" val="2148814871"/>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1D31E87D-AAB3-8348-94AC-1BB552098FBC}" type="slidenum">
              <a:rPr lang="en-US"/>
              <a:pPr>
                <a:defRPr/>
              </a:pPr>
              <a:t>‹#›</a:t>
            </a:fld>
            <a:endParaRPr lang="en-US"/>
          </a:p>
        </p:txBody>
      </p:sp>
    </p:spTree>
    <p:extLst>
      <p:ext uri="{BB962C8B-B14F-4D97-AF65-F5344CB8AC3E}">
        <p14:creationId xmlns:p14="http://schemas.microsoft.com/office/powerpoint/2010/main" val="3829315519"/>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BONES" charset="0"/>
              </a:defRPr>
            </a:lvl1pPr>
          </a:lstStyle>
          <a:p>
            <a:pPr>
              <a:defRPr/>
            </a:pPr>
            <a:fld id="{B0F8A9D8-FF75-454A-9F2A-C9B44B7901A4}" type="slidenum">
              <a:rPr lang="en-US"/>
              <a:pPr>
                <a:defRPr/>
              </a:pPr>
              <a:t>‹#›</a:t>
            </a:fld>
            <a:endParaRPr lang="en-US"/>
          </a:p>
        </p:txBody>
      </p:sp>
    </p:spTree>
    <p:extLst>
      <p:ext uri="{BB962C8B-B14F-4D97-AF65-F5344CB8AC3E}">
        <p14:creationId xmlns:p14="http://schemas.microsoft.com/office/powerpoint/2010/main" val="419424239"/>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BONES" charset="0"/>
              </a:defRPr>
            </a:lvl1pPr>
          </a:lstStyle>
          <a:p>
            <a:pPr>
              <a:defRPr/>
            </a:pPr>
            <a:fld id="{D93A9BFD-1201-0843-83DD-A68F06263BF6}" type="slidenum">
              <a:rPr lang="en-US"/>
              <a:pPr>
                <a:defRPr/>
              </a:pPr>
              <a:t>‹#›</a:t>
            </a:fld>
            <a:endParaRPr lang="en-US"/>
          </a:p>
        </p:txBody>
      </p:sp>
    </p:spTree>
    <p:extLst>
      <p:ext uri="{BB962C8B-B14F-4D97-AF65-F5344CB8AC3E}">
        <p14:creationId xmlns:p14="http://schemas.microsoft.com/office/powerpoint/2010/main" val="319703988"/>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BONES" charset="0"/>
              </a:defRPr>
            </a:lvl1pPr>
          </a:lstStyle>
          <a:p>
            <a:pPr>
              <a:defRPr/>
            </a:pPr>
            <a:fld id="{ECA4B2E7-FF5D-F245-B4DB-56D86B4ADC49}" type="slidenum">
              <a:rPr lang="en-US"/>
              <a:pPr>
                <a:defRPr/>
              </a:pPr>
              <a:t>‹#›</a:t>
            </a:fld>
            <a:endParaRPr lang="en-US"/>
          </a:p>
        </p:txBody>
      </p:sp>
    </p:spTree>
    <p:extLst>
      <p:ext uri="{BB962C8B-B14F-4D97-AF65-F5344CB8AC3E}">
        <p14:creationId xmlns:p14="http://schemas.microsoft.com/office/powerpoint/2010/main" val="1059991469"/>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B574ECFA-AD06-394C-AEE1-856390B6F75B}" type="slidenum">
              <a:rPr lang="en-US"/>
              <a:pPr>
                <a:defRPr/>
              </a:pPr>
              <a:t>‹#›</a:t>
            </a:fld>
            <a:endParaRPr lang="en-US"/>
          </a:p>
        </p:txBody>
      </p:sp>
    </p:spTree>
    <p:extLst>
      <p:ext uri="{BB962C8B-B14F-4D97-AF65-F5344CB8AC3E}">
        <p14:creationId xmlns:p14="http://schemas.microsoft.com/office/powerpoint/2010/main" val="67662824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CDCDAC6D-7517-0A43-A040-194199C53AFC}" type="slidenum">
              <a:rPr lang="en-US"/>
              <a:pPr>
                <a:defRPr/>
              </a:pPr>
              <a:t>‹#›</a:t>
            </a:fld>
            <a:endParaRPr lang="en-US"/>
          </a:p>
        </p:txBody>
      </p:sp>
    </p:spTree>
    <p:extLst>
      <p:ext uri="{BB962C8B-B14F-4D97-AF65-F5344CB8AC3E}">
        <p14:creationId xmlns:p14="http://schemas.microsoft.com/office/powerpoint/2010/main" val="188533323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0875" y="609600"/>
            <a:ext cx="1947863"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57288" y="609600"/>
            <a:ext cx="5691187"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199956"/>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C34062E5-A264-FE4F-B5C6-F67DB5784DE6}" type="slidenum">
              <a:rPr lang="en-US"/>
              <a:pPr>
                <a:defRPr/>
              </a:pPr>
              <a:t>‹#›</a:t>
            </a:fld>
            <a:endParaRPr lang="en-US"/>
          </a:p>
        </p:txBody>
      </p:sp>
    </p:spTree>
    <p:extLst>
      <p:ext uri="{BB962C8B-B14F-4D97-AF65-F5344CB8AC3E}">
        <p14:creationId xmlns:p14="http://schemas.microsoft.com/office/powerpoint/2010/main" val="3135734710"/>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586CBF82-5439-3845-9BDC-4447FB70809F}" type="slidenum">
              <a:rPr lang="en-US"/>
              <a:pPr>
                <a:defRPr/>
              </a:pPr>
              <a:t>‹#›</a:t>
            </a:fld>
            <a:endParaRPr lang="en-US"/>
          </a:p>
        </p:txBody>
      </p:sp>
    </p:spTree>
    <p:extLst>
      <p:ext uri="{BB962C8B-B14F-4D97-AF65-F5344CB8AC3E}">
        <p14:creationId xmlns:p14="http://schemas.microsoft.com/office/powerpoint/2010/main" val="2896456757"/>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CFE7C9BF-B484-FA4F-B9D1-D5C33C59B31E}" type="slidenum">
              <a:rPr lang="en-US"/>
              <a:pPr>
                <a:defRPr/>
              </a:pPr>
              <a:t>‹#›</a:t>
            </a:fld>
            <a:endParaRPr lang="en-US"/>
          </a:p>
        </p:txBody>
      </p:sp>
    </p:spTree>
    <p:extLst>
      <p:ext uri="{BB962C8B-B14F-4D97-AF65-F5344CB8AC3E}">
        <p14:creationId xmlns:p14="http://schemas.microsoft.com/office/powerpoint/2010/main" val="141350607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63899121-E264-3D4C-8A26-90B81066D731}" type="slidenum">
              <a:rPr lang="en-US"/>
              <a:pPr>
                <a:defRPr/>
              </a:pPr>
              <a:t>‹#›</a:t>
            </a:fld>
            <a:endParaRPr lang="en-US"/>
          </a:p>
        </p:txBody>
      </p:sp>
    </p:spTree>
    <p:extLst>
      <p:ext uri="{BB962C8B-B14F-4D97-AF65-F5344CB8AC3E}">
        <p14:creationId xmlns:p14="http://schemas.microsoft.com/office/powerpoint/2010/main" val="417401998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FBCDCE86-D5E6-E740-8943-C42915AF6BA5}" type="slidenum">
              <a:rPr lang="en-US"/>
              <a:pPr>
                <a:defRPr/>
              </a:pPr>
              <a:t>‹#›</a:t>
            </a:fld>
            <a:endParaRPr lang="en-US"/>
          </a:p>
        </p:txBody>
      </p:sp>
    </p:spTree>
    <p:extLst>
      <p:ext uri="{BB962C8B-B14F-4D97-AF65-F5344CB8AC3E}">
        <p14:creationId xmlns:p14="http://schemas.microsoft.com/office/powerpoint/2010/main" val="59918516"/>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C16D05A-7B6E-784D-9457-EF3C371022F8}" type="slidenum">
              <a:rPr lang="en-US"/>
              <a:pPr>
                <a:defRPr/>
              </a:pPr>
              <a:t>‹#›</a:t>
            </a:fld>
            <a:endParaRPr lang="en-US"/>
          </a:p>
        </p:txBody>
      </p:sp>
    </p:spTree>
    <p:extLst>
      <p:ext uri="{BB962C8B-B14F-4D97-AF65-F5344CB8AC3E}">
        <p14:creationId xmlns:p14="http://schemas.microsoft.com/office/powerpoint/2010/main" val="164991766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2FF55DD0-F9A5-264C-8D5C-93DE5A28DDB8}" type="slidenum">
              <a:rPr lang="en-US"/>
              <a:pPr>
                <a:defRPr/>
              </a:pPr>
              <a:t>‹#›</a:t>
            </a:fld>
            <a:endParaRPr lang="en-US"/>
          </a:p>
        </p:txBody>
      </p:sp>
    </p:spTree>
    <p:extLst>
      <p:ext uri="{BB962C8B-B14F-4D97-AF65-F5344CB8AC3E}">
        <p14:creationId xmlns:p14="http://schemas.microsoft.com/office/powerpoint/2010/main" val="239541051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vl1pPr>
          </a:lstStyle>
          <a:p>
            <a:pPr>
              <a:defRPr/>
            </a:pPr>
            <a:fld id="{A7DA551F-5CB6-1F4B-B197-01B3E005206E}" type="slidenum">
              <a:rPr lang="en-US"/>
              <a:pPr>
                <a:defRPr/>
              </a:pPr>
              <a:t>‹#›</a:t>
            </a:fld>
            <a:endParaRPr lang="en-US"/>
          </a:p>
        </p:txBody>
      </p:sp>
    </p:spTree>
    <p:extLst>
      <p:ext uri="{BB962C8B-B14F-4D97-AF65-F5344CB8AC3E}">
        <p14:creationId xmlns:p14="http://schemas.microsoft.com/office/powerpoint/2010/main" val="1102061769"/>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vl1pPr>
          </a:lstStyle>
          <a:p>
            <a:pPr>
              <a:defRPr/>
            </a:pPr>
            <a:fld id="{61EE9F17-9C24-A14A-89FC-73D796B1A0F4}" type="slidenum">
              <a:rPr lang="en-US"/>
              <a:pPr>
                <a:defRPr/>
              </a:pPr>
              <a:t>‹#›</a:t>
            </a:fld>
            <a:endParaRPr lang="en-US"/>
          </a:p>
        </p:txBody>
      </p:sp>
    </p:spTree>
    <p:extLst>
      <p:ext uri="{BB962C8B-B14F-4D97-AF65-F5344CB8AC3E}">
        <p14:creationId xmlns:p14="http://schemas.microsoft.com/office/powerpoint/2010/main" val="2513832832"/>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29ACDF0E-8380-D84B-A90C-C15F2D9093BE}" type="slidenum">
              <a:rPr lang="en-US"/>
              <a:pPr>
                <a:defRPr/>
              </a:pPr>
              <a:t>‹#›</a:t>
            </a:fld>
            <a:endParaRPr lang="en-US"/>
          </a:p>
        </p:txBody>
      </p:sp>
    </p:spTree>
    <p:extLst>
      <p:ext uri="{BB962C8B-B14F-4D97-AF65-F5344CB8AC3E}">
        <p14:creationId xmlns:p14="http://schemas.microsoft.com/office/powerpoint/2010/main" val="64928020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48229"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948233"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pPr>
              <a:defRPr/>
            </a:pPr>
            <a:endParaRPr lang="en-US"/>
          </a:p>
        </p:txBody>
      </p:sp>
      <p:sp>
        <p:nvSpPr>
          <p:cNvPr id="8" name="Rectangle 7"/>
          <p:cNvSpPr>
            <a:spLocks noGrp="1" noChangeArrowheads="1"/>
          </p:cNvSpPr>
          <p:nvPr>
            <p:ph type="ftr" sz="quarter" idx="11"/>
          </p:nvPr>
        </p:nvSpPr>
        <p:spPr/>
        <p:txBody>
          <a:bodyPr/>
          <a:lstStyle>
            <a:lvl1pPr>
              <a:defRPr/>
            </a:lvl1pPr>
          </a:lstStyle>
          <a:p>
            <a:pPr>
              <a:defRPr/>
            </a:pPr>
            <a:endParaRPr lang="en-US"/>
          </a:p>
        </p:txBody>
      </p:sp>
      <p:sp>
        <p:nvSpPr>
          <p:cNvPr id="9" name="Rectangle 8"/>
          <p:cNvSpPr>
            <a:spLocks noGrp="1" noChangeArrowheads="1"/>
          </p:cNvSpPr>
          <p:nvPr>
            <p:ph type="sldNum" sz="quarter" idx="12"/>
          </p:nvPr>
        </p:nvSpPr>
        <p:spPr/>
        <p:txBody>
          <a:bodyPr/>
          <a:lstStyle>
            <a:lvl1pPr>
              <a:defRPr/>
            </a:lvl1pPr>
          </a:lstStyle>
          <a:p>
            <a:pPr>
              <a:defRPr/>
            </a:pPr>
            <a:fld id="{94133B97-9D03-CE46-BD47-EF815A7CCA81}" type="slidenum">
              <a:rPr lang="en-US"/>
              <a:pPr>
                <a:defRPr/>
              </a:pPr>
              <a:t>‹#›</a:t>
            </a:fld>
            <a:endParaRPr lang="en-US"/>
          </a:p>
        </p:txBody>
      </p:sp>
    </p:spTree>
    <p:extLst>
      <p:ext uri="{BB962C8B-B14F-4D97-AF65-F5344CB8AC3E}">
        <p14:creationId xmlns:p14="http://schemas.microsoft.com/office/powerpoint/2010/main" val="1297982293"/>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vl1pPr>
          </a:lstStyle>
          <a:p>
            <a:pPr>
              <a:defRPr/>
            </a:pPr>
            <a:fld id="{94D67A81-6BE7-5043-B660-D51D545C6C50}" type="slidenum">
              <a:rPr lang="en-US"/>
              <a:pPr>
                <a:defRPr/>
              </a:pPr>
              <a:t>‹#›</a:t>
            </a:fld>
            <a:endParaRPr lang="en-US"/>
          </a:p>
        </p:txBody>
      </p:sp>
    </p:spTree>
    <p:extLst>
      <p:ext uri="{BB962C8B-B14F-4D97-AF65-F5344CB8AC3E}">
        <p14:creationId xmlns:p14="http://schemas.microsoft.com/office/powerpoint/2010/main" val="1547406452"/>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E911EB3E-4266-DD4F-ACA5-9958DA0CCC70}" type="slidenum">
              <a:rPr lang="en-US"/>
              <a:pPr>
                <a:defRPr/>
              </a:pPr>
              <a:t>‹#›</a:t>
            </a:fld>
            <a:endParaRPr lang="en-US"/>
          </a:p>
        </p:txBody>
      </p:sp>
    </p:spTree>
    <p:extLst>
      <p:ext uri="{BB962C8B-B14F-4D97-AF65-F5344CB8AC3E}">
        <p14:creationId xmlns:p14="http://schemas.microsoft.com/office/powerpoint/2010/main" val="2211045043"/>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vl1pPr>
          </a:lstStyle>
          <a:p>
            <a:pPr>
              <a:defRPr/>
            </a:pPr>
            <a:fld id="{D976FE2B-DFBE-EE4E-80C5-B8FCE66867C3}" type="slidenum">
              <a:rPr lang="en-US"/>
              <a:pPr>
                <a:defRPr/>
              </a:pPr>
              <a:t>‹#›</a:t>
            </a:fld>
            <a:endParaRPr lang="en-US"/>
          </a:p>
        </p:txBody>
      </p:sp>
    </p:spTree>
    <p:extLst>
      <p:ext uri="{BB962C8B-B14F-4D97-AF65-F5344CB8AC3E}">
        <p14:creationId xmlns:p14="http://schemas.microsoft.com/office/powerpoint/2010/main" val="197897844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vl1pPr>
          </a:lstStyle>
          <a:p>
            <a:pPr>
              <a:defRPr/>
            </a:pPr>
            <a:fld id="{1F1ABD9E-CDAA-7041-B8DC-4110ECFFF346}" type="slidenum">
              <a:rPr lang="en-US"/>
              <a:pPr>
                <a:defRPr/>
              </a:pPr>
              <a:t>‹#›</a:t>
            </a:fld>
            <a:endParaRPr lang="en-US"/>
          </a:p>
        </p:txBody>
      </p:sp>
    </p:spTree>
    <p:extLst>
      <p:ext uri="{BB962C8B-B14F-4D97-AF65-F5344CB8AC3E}">
        <p14:creationId xmlns:p14="http://schemas.microsoft.com/office/powerpoint/2010/main" val="2585949431"/>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eaLnBrk="1" hangingPunct="1">
              <a:defRPr/>
            </a:lvl1pPr>
          </a:lstStyle>
          <a:p>
            <a:pPr>
              <a:defRPr/>
            </a:pPr>
            <a:endParaRPr lang="en-US"/>
          </a:p>
        </p:txBody>
      </p:sp>
      <p:sp>
        <p:nvSpPr>
          <p:cNvPr id="7"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8" name="Rectangle 6"/>
          <p:cNvSpPr>
            <a:spLocks noGrp="1" noChangeArrowheads="1"/>
          </p:cNvSpPr>
          <p:nvPr>
            <p:ph type="sldNum" sz="quarter" idx="12"/>
          </p:nvPr>
        </p:nvSpPr>
        <p:spPr/>
        <p:txBody>
          <a:bodyPr/>
          <a:lstStyle>
            <a:lvl1pPr eaLnBrk="1" hangingPunct="1">
              <a:defRPr/>
            </a:lvl1pPr>
          </a:lstStyle>
          <a:p>
            <a:pPr>
              <a:defRPr/>
            </a:pPr>
            <a:fld id="{4365FC07-0C39-944F-B01F-133CAD1A6121}" type="slidenum">
              <a:rPr lang="en-US"/>
              <a:pPr>
                <a:defRPr/>
              </a:pPr>
              <a:t>‹#›</a:t>
            </a:fld>
            <a:endParaRPr lang="en-US"/>
          </a:p>
        </p:txBody>
      </p:sp>
    </p:spTree>
    <p:extLst>
      <p:ext uri="{BB962C8B-B14F-4D97-AF65-F5344CB8AC3E}">
        <p14:creationId xmlns:p14="http://schemas.microsoft.com/office/powerpoint/2010/main" val="3831022823"/>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E21365BE-E9D2-994A-B656-48B336CC42F9}" type="slidenum">
              <a:rPr lang="en-US"/>
              <a:pPr>
                <a:defRPr/>
              </a:pPr>
              <a:t>‹#›</a:t>
            </a:fld>
            <a:endParaRPr lang="en-US"/>
          </a:p>
        </p:txBody>
      </p:sp>
    </p:spTree>
    <p:extLst>
      <p:ext uri="{BB962C8B-B14F-4D97-AF65-F5344CB8AC3E}">
        <p14:creationId xmlns:p14="http://schemas.microsoft.com/office/powerpoint/2010/main" val="424272066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C1321A17-AD96-5149-A7EF-7ADEF95DFB64}" type="slidenum">
              <a:rPr lang="en-US"/>
              <a:pPr>
                <a:defRPr/>
              </a:pPr>
              <a:t>‹#›</a:t>
            </a:fld>
            <a:endParaRPr lang="en-US"/>
          </a:p>
        </p:txBody>
      </p:sp>
    </p:spTree>
    <p:extLst>
      <p:ext uri="{BB962C8B-B14F-4D97-AF65-F5344CB8AC3E}">
        <p14:creationId xmlns:p14="http://schemas.microsoft.com/office/powerpoint/2010/main" val="158291891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12E0E013-97A6-5C4F-AEA8-3323DE5F3DAC}" type="slidenum">
              <a:rPr lang="en-US"/>
              <a:pPr>
                <a:defRPr/>
              </a:pPr>
              <a:t>‹#›</a:t>
            </a:fld>
            <a:endParaRPr lang="en-US"/>
          </a:p>
        </p:txBody>
      </p:sp>
    </p:spTree>
    <p:extLst>
      <p:ext uri="{BB962C8B-B14F-4D97-AF65-F5344CB8AC3E}">
        <p14:creationId xmlns:p14="http://schemas.microsoft.com/office/powerpoint/2010/main" val="309715088"/>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7811BF26-A6F1-7A48-A545-36BC169480B6}" type="slidenum">
              <a:rPr lang="en-US"/>
              <a:pPr>
                <a:defRPr/>
              </a:pPr>
              <a:t>‹#›</a:t>
            </a:fld>
            <a:endParaRPr lang="en-US"/>
          </a:p>
        </p:txBody>
      </p:sp>
    </p:spTree>
    <p:extLst>
      <p:ext uri="{BB962C8B-B14F-4D97-AF65-F5344CB8AC3E}">
        <p14:creationId xmlns:p14="http://schemas.microsoft.com/office/powerpoint/2010/main" val="210360114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BONES" charset="0"/>
              </a:defRPr>
            </a:lvl1pPr>
          </a:lstStyle>
          <a:p>
            <a:pPr>
              <a:defRPr/>
            </a:pPr>
            <a:fld id="{9FC252E1-3563-4D47-875B-C9194AF82954}" type="slidenum">
              <a:rPr lang="en-US"/>
              <a:pPr>
                <a:defRPr/>
              </a:pPr>
              <a:t>‹#›</a:t>
            </a:fld>
            <a:endParaRPr lang="en-US"/>
          </a:p>
        </p:txBody>
      </p:sp>
    </p:spTree>
    <p:extLst>
      <p:ext uri="{BB962C8B-B14F-4D97-AF65-F5344CB8AC3E}">
        <p14:creationId xmlns:p14="http://schemas.microsoft.com/office/powerpoint/2010/main" val="212099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24F080D-ED3D-8647-9E22-9C59D0609B4B}" type="slidenum">
              <a:rPr lang="en-US"/>
              <a:pPr>
                <a:defRPr/>
              </a:pPr>
              <a:t>‹#›</a:t>
            </a:fld>
            <a:endParaRPr lang="en-US"/>
          </a:p>
        </p:txBody>
      </p:sp>
    </p:spTree>
    <p:extLst>
      <p:ext uri="{BB962C8B-B14F-4D97-AF65-F5344CB8AC3E}">
        <p14:creationId xmlns:p14="http://schemas.microsoft.com/office/powerpoint/2010/main" val="1471545475"/>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BONES" charset="0"/>
              </a:defRPr>
            </a:lvl1pPr>
          </a:lstStyle>
          <a:p>
            <a:pPr>
              <a:defRPr/>
            </a:pPr>
            <a:fld id="{CC18D09E-5D3D-1040-8DE5-77A0D9AD478D}" type="slidenum">
              <a:rPr lang="en-US"/>
              <a:pPr>
                <a:defRPr/>
              </a:pPr>
              <a:t>‹#›</a:t>
            </a:fld>
            <a:endParaRPr lang="en-US"/>
          </a:p>
        </p:txBody>
      </p:sp>
    </p:spTree>
    <p:extLst>
      <p:ext uri="{BB962C8B-B14F-4D97-AF65-F5344CB8AC3E}">
        <p14:creationId xmlns:p14="http://schemas.microsoft.com/office/powerpoint/2010/main" val="1306925108"/>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BONES" charset="0"/>
              </a:defRPr>
            </a:lvl1pPr>
          </a:lstStyle>
          <a:p>
            <a:pPr>
              <a:defRPr/>
            </a:pPr>
            <a:fld id="{53F3B097-9E88-BF4D-98AF-384F2FF1E7D4}" type="slidenum">
              <a:rPr lang="en-US"/>
              <a:pPr>
                <a:defRPr/>
              </a:pPr>
              <a:t>‹#›</a:t>
            </a:fld>
            <a:endParaRPr lang="en-US"/>
          </a:p>
        </p:txBody>
      </p:sp>
    </p:spTree>
    <p:extLst>
      <p:ext uri="{BB962C8B-B14F-4D97-AF65-F5344CB8AC3E}">
        <p14:creationId xmlns:p14="http://schemas.microsoft.com/office/powerpoint/2010/main" val="423770494"/>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F6215D54-595D-2A44-8BE4-4DA4497AB118}" type="slidenum">
              <a:rPr lang="en-US"/>
              <a:pPr>
                <a:defRPr/>
              </a:pPr>
              <a:t>‹#›</a:t>
            </a:fld>
            <a:endParaRPr lang="en-US"/>
          </a:p>
        </p:txBody>
      </p:sp>
    </p:spTree>
    <p:extLst>
      <p:ext uri="{BB962C8B-B14F-4D97-AF65-F5344CB8AC3E}">
        <p14:creationId xmlns:p14="http://schemas.microsoft.com/office/powerpoint/2010/main" val="137220843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0103906E-9AA8-474C-B06D-5EAFF186F6B8}" type="slidenum">
              <a:rPr lang="en-US"/>
              <a:pPr>
                <a:defRPr/>
              </a:pPr>
              <a:t>‹#›</a:t>
            </a:fld>
            <a:endParaRPr lang="en-US"/>
          </a:p>
        </p:txBody>
      </p:sp>
    </p:spTree>
    <p:extLst>
      <p:ext uri="{BB962C8B-B14F-4D97-AF65-F5344CB8AC3E}">
        <p14:creationId xmlns:p14="http://schemas.microsoft.com/office/powerpoint/2010/main" val="204146755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EAA80299-26F6-7D44-AE8F-2CB4D8B00EB1}" type="slidenum">
              <a:rPr lang="en-US"/>
              <a:pPr>
                <a:defRPr/>
              </a:pPr>
              <a:t>‹#›</a:t>
            </a:fld>
            <a:endParaRPr lang="en-US"/>
          </a:p>
        </p:txBody>
      </p:sp>
    </p:spTree>
    <p:extLst>
      <p:ext uri="{BB962C8B-B14F-4D97-AF65-F5344CB8AC3E}">
        <p14:creationId xmlns:p14="http://schemas.microsoft.com/office/powerpoint/2010/main" val="1485699463"/>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0D6BEB5B-2F11-BB42-951F-5EE08565C1BB}" type="slidenum">
              <a:rPr lang="en-US"/>
              <a:pPr>
                <a:defRPr/>
              </a:pPr>
              <a:t>‹#›</a:t>
            </a:fld>
            <a:endParaRPr lang="en-US"/>
          </a:p>
        </p:txBody>
      </p:sp>
    </p:spTree>
    <p:extLst>
      <p:ext uri="{BB962C8B-B14F-4D97-AF65-F5344CB8AC3E}">
        <p14:creationId xmlns:p14="http://schemas.microsoft.com/office/powerpoint/2010/main" val="64075769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92C1BE23-CCD7-1947-BF4C-51FFDABE2F78}" type="slidenum">
              <a:rPr lang="en-US"/>
              <a:pPr>
                <a:defRPr/>
              </a:pPr>
              <a:t>‹#›</a:t>
            </a:fld>
            <a:endParaRPr lang="en-US"/>
          </a:p>
        </p:txBody>
      </p:sp>
    </p:spTree>
    <p:extLst>
      <p:ext uri="{BB962C8B-B14F-4D97-AF65-F5344CB8AC3E}">
        <p14:creationId xmlns:p14="http://schemas.microsoft.com/office/powerpoint/2010/main" val="802628962"/>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EBC24058-D2AD-2F44-BDB8-5EFA341A4E7A}" type="slidenum">
              <a:rPr lang="en-US"/>
              <a:pPr>
                <a:defRPr/>
              </a:pPr>
              <a:t>‹#›</a:t>
            </a:fld>
            <a:endParaRPr lang="en-US"/>
          </a:p>
        </p:txBody>
      </p:sp>
    </p:spTree>
    <p:extLst>
      <p:ext uri="{BB962C8B-B14F-4D97-AF65-F5344CB8AC3E}">
        <p14:creationId xmlns:p14="http://schemas.microsoft.com/office/powerpoint/2010/main" val="3357131917"/>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301310AB-DED5-0A47-8C14-E73E0C37A796}" type="slidenum">
              <a:rPr lang="en-US"/>
              <a:pPr>
                <a:defRPr/>
              </a:pPr>
              <a:t>‹#›</a:t>
            </a:fld>
            <a:endParaRPr lang="en-US"/>
          </a:p>
        </p:txBody>
      </p:sp>
    </p:spTree>
    <p:extLst>
      <p:ext uri="{BB962C8B-B14F-4D97-AF65-F5344CB8AC3E}">
        <p14:creationId xmlns:p14="http://schemas.microsoft.com/office/powerpoint/2010/main" val="1393898875"/>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2FAF6571-8784-3848-9560-454F6298409B}" type="slidenum">
              <a:rPr lang="en-US"/>
              <a:pPr>
                <a:defRPr/>
              </a:pPr>
              <a:t>‹#›</a:t>
            </a:fld>
            <a:endParaRPr lang="en-US"/>
          </a:p>
        </p:txBody>
      </p:sp>
    </p:spTree>
    <p:extLst>
      <p:ext uri="{BB962C8B-B14F-4D97-AF65-F5344CB8AC3E}">
        <p14:creationId xmlns:p14="http://schemas.microsoft.com/office/powerpoint/2010/main" val="3774914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544FE965-BFE5-8142-A97F-D558E0963C8E}" type="slidenum">
              <a:rPr lang="en-US"/>
              <a:pPr>
                <a:defRPr/>
              </a:pPr>
              <a:t>‹#›</a:t>
            </a:fld>
            <a:endParaRPr lang="en-US"/>
          </a:p>
        </p:txBody>
      </p:sp>
    </p:spTree>
    <p:extLst>
      <p:ext uri="{BB962C8B-B14F-4D97-AF65-F5344CB8AC3E}">
        <p14:creationId xmlns:p14="http://schemas.microsoft.com/office/powerpoint/2010/main" val="2407739841"/>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BONES" charset="0"/>
              </a:defRPr>
            </a:lvl1pPr>
          </a:lstStyle>
          <a:p>
            <a:pPr>
              <a:defRPr/>
            </a:pPr>
            <a:fld id="{376E1D5E-4256-F143-9532-426083F9C084}" type="slidenum">
              <a:rPr lang="en-US"/>
              <a:pPr>
                <a:defRPr/>
              </a:pPr>
              <a:t>‹#›</a:t>
            </a:fld>
            <a:endParaRPr lang="en-US"/>
          </a:p>
        </p:txBody>
      </p:sp>
    </p:spTree>
    <p:extLst>
      <p:ext uri="{BB962C8B-B14F-4D97-AF65-F5344CB8AC3E}">
        <p14:creationId xmlns:p14="http://schemas.microsoft.com/office/powerpoint/2010/main" val="2499596636"/>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BONES" charset="0"/>
              </a:defRPr>
            </a:lvl1pPr>
          </a:lstStyle>
          <a:p>
            <a:pPr>
              <a:defRPr/>
            </a:pPr>
            <a:fld id="{7A9FCB77-0D0F-F043-BF58-EDE04EB293B3}" type="slidenum">
              <a:rPr lang="en-US"/>
              <a:pPr>
                <a:defRPr/>
              </a:pPr>
              <a:t>‹#›</a:t>
            </a:fld>
            <a:endParaRPr lang="en-US"/>
          </a:p>
        </p:txBody>
      </p:sp>
    </p:spTree>
    <p:extLst>
      <p:ext uri="{BB962C8B-B14F-4D97-AF65-F5344CB8AC3E}">
        <p14:creationId xmlns:p14="http://schemas.microsoft.com/office/powerpoint/2010/main" val="6980058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BONES" charset="0"/>
              </a:defRPr>
            </a:lvl1pPr>
          </a:lstStyle>
          <a:p>
            <a:pPr>
              <a:defRPr/>
            </a:pPr>
            <a:fld id="{CFA99F8F-CFFF-8847-AD70-DC898B658559}" type="slidenum">
              <a:rPr lang="en-US"/>
              <a:pPr>
                <a:defRPr/>
              </a:pPr>
              <a:t>‹#›</a:t>
            </a:fld>
            <a:endParaRPr lang="en-US"/>
          </a:p>
        </p:txBody>
      </p:sp>
    </p:spTree>
    <p:extLst>
      <p:ext uri="{BB962C8B-B14F-4D97-AF65-F5344CB8AC3E}">
        <p14:creationId xmlns:p14="http://schemas.microsoft.com/office/powerpoint/2010/main" val="121159358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B921CBFD-F4EE-3141-B298-6D0641D67800}" type="slidenum">
              <a:rPr lang="en-US"/>
              <a:pPr>
                <a:defRPr/>
              </a:pPr>
              <a:t>‹#›</a:t>
            </a:fld>
            <a:endParaRPr lang="en-US"/>
          </a:p>
        </p:txBody>
      </p:sp>
    </p:spTree>
    <p:extLst>
      <p:ext uri="{BB962C8B-B14F-4D97-AF65-F5344CB8AC3E}">
        <p14:creationId xmlns:p14="http://schemas.microsoft.com/office/powerpoint/2010/main" val="2720281088"/>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0A3F3A39-5989-DB48-B158-6F816C55F75B}" type="slidenum">
              <a:rPr lang="en-US"/>
              <a:pPr>
                <a:defRPr/>
              </a:pPr>
              <a:t>‹#›</a:t>
            </a:fld>
            <a:endParaRPr lang="en-US"/>
          </a:p>
        </p:txBody>
      </p:sp>
    </p:spTree>
    <p:extLst>
      <p:ext uri="{BB962C8B-B14F-4D97-AF65-F5344CB8AC3E}">
        <p14:creationId xmlns:p14="http://schemas.microsoft.com/office/powerpoint/2010/main" val="146937731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4C75B30A-ECE0-C74D-B584-595116A428F0}" type="slidenum">
              <a:rPr lang="en-US"/>
              <a:pPr>
                <a:defRPr/>
              </a:pPr>
              <a:t>‹#›</a:t>
            </a:fld>
            <a:endParaRPr lang="en-US"/>
          </a:p>
        </p:txBody>
      </p:sp>
    </p:spTree>
    <p:extLst>
      <p:ext uri="{BB962C8B-B14F-4D97-AF65-F5344CB8AC3E}">
        <p14:creationId xmlns:p14="http://schemas.microsoft.com/office/powerpoint/2010/main" val="327908999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71C86341-6603-D849-A5D6-104B7C9A4D5E}" type="slidenum">
              <a:rPr lang="en-US"/>
              <a:pPr>
                <a:defRPr/>
              </a:pPr>
              <a:t>‹#›</a:t>
            </a:fld>
            <a:endParaRPr lang="en-US"/>
          </a:p>
        </p:txBody>
      </p:sp>
    </p:spTree>
    <p:extLst>
      <p:ext uri="{BB962C8B-B14F-4D97-AF65-F5344CB8AC3E}">
        <p14:creationId xmlns:p14="http://schemas.microsoft.com/office/powerpoint/2010/main" val="86685300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553968464"/>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0084336"/>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73011661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1954A376-445D-DA47-9468-DF8AA9BE62B2}" type="slidenum">
              <a:rPr lang="en-US"/>
              <a:pPr>
                <a:defRPr/>
              </a:pPr>
              <a:t>‹#›</a:t>
            </a:fld>
            <a:endParaRPr lang="en-US"/>
          </a:p>
        </p:txBody>
      </p:sp>
    </p:spTree>
    <p:extLst>
      <p:ext uri="{BB962C8B-B14F-4D97-AF65-F5344CB8AC3E}">
        <p14:creationId xmlns:p14="http://schemas.microsoft.com/office/powerpoint/2010/main" val="3605433399"/>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8890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889000"/>
            <a:ext cx="3606800" cy="508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56953445"/>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56341002"/>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4182824071"/>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4241105"/>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828992252"/>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sym typeface="Gill Sans" charset="0"/>
            </a:endParaRP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92335295"/>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92371854"/>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694362"/>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694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56467693"/>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B0F7AB4A-A3D3-F349-B24B-AAC47DE83980}" type="slidenum">
              <a:rPr lang="en-US"/>
              <a:pPr>
                <a:defRPr/>
              </a:pPr>
              <a:t>‹#›</a:t>
            </a:fld>
            <a:endParaRPr lang="en-US"/>
          </a:p>
        </p:txBody>
      </p:sp>
    </p:spTree>
    <p:extLst>
      <p:ext uri="{BB962C8B-B14F-4D97-AF65-F5344CB8AC3E}">
        <p14:creationId xmlns:p14="http://schemas.microsoft.com/office/powerpoint/2010/main" val="3426189458"/>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0DD97DA6-614B-6141-908F-1EDC678499DA}" type="slidenum">
              <a:rPr lang="en-US"/>
              <a:pPr>
                <a:defRPr/>
              </a:pPr>
              <a:t>‹#›</a:t>
            </a:fld>
            <a:endParaRPr lang="en-US"/>
          </a:p>
        </p:txBody>
      </p:sp>
    </p:spTree>
    <p:extLst>
      <p:ext uri="{BB962C8B-B14F-4D97-AF65-F5344CB8AC3E}">
        <p14:creationId xmlns:p14="http://schemas.microsoft.com/office/powerpoint/2010/main" val="6650329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5C2AFF0-4483-2145-8986-D23892727192}" type="slidenum">
              <a:rPr lang="en-US"/>
              <a:pPr>
                <a:defRPr/>
              </a:pPr>
              <a:t>‹#›</a:t>
            </a:fld>
            <a:endParaRPr lang="en-US"/>
          </a:p>
        </p:txBody>
      </p:sp>
    </p:spTree>
    <p:extLst>
      <p:ext uri="{BB962C8B-B14F-4D97-AF65-F5344CB8AC3E}">
        <p14:creationId xmlns:p14="http://schemas.microsoft.com/office/powerpoint/2010/main" val="65084251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pPr>
              <a:defRPr/>
            </a:pPr>
            <a:endParaRPr lang="en-US"/>
          </a:p>
        </p:txBody>
      </p:sp>
      <p:sp>
        <p:nvSpPr>
          <p:cNvPr id="8" name="Rectangle 8"/>
          <p:cNvSpPr>
            <a:spLocks noGrp="1" noChangeArrowheads="1"/>
          </p:cNvSpPr>
          <p:nvPr>
            <p:ph type="ftr" sz="quarter" idx="11"/>
          </p:nvPr>
        </p:nvSpPr>
        <p:spPr>
          <a:ln/>
        </p:spPr>
        <p:txBody>
          <a:bodyPr/>
          <a:lstStyle>
            <a:lvl1pPr>
              <a:defRPr/>
            </a:lvl1pPr>
          </a:lstStyle>
          <a:p>
            <a:pPr>
              <a:defRPr/>
            </a:pPr>
            <a:endParaRPr lang="en-US"/>
          </a:p>
        </p:txBody>
      </p:sp>
      <p:sp>
        <p:nvSpPr>
          <p:cNvPr id="9" name="Rectangle 9"/>
          <p:cNvSpPr>
            <a:spLocks noGrp="1" noChangeArrowheads="1"/>
          </p:cNvSpPr>
          <p:nvPr>
            <p:ph type="sldNum" sz="quarter" idx="12"/>
          </p:nvPr>
        </p:nvSpPr>
        <p:spPr>
          <a:ln/>
        </p:spPr>
        <p:txBody>
          <a:bodyPr/>
          <a:lstStyle>
            <a:lvl1pPr>
              <a:defRPr/>
            </a:lvl1pPr>
          </a:lstStyle>
          <a:p>
            <a:pPr>
              <a:defRPr/>
            </a:pPr>
            <a:fld id="{FAE2F5A3-4FCD-C241-A90E-589AB794C6A6}" type="slidenum">
              <a:rPr lang="en-US"/>
              <a:pPr>
                <a:defRPr/>
              </a:pPr>
              <a:t>‹#›</a:t>
            </a:fld>
            <a:endParaRPr lang="en-US"/>
          </a:p>
        </p:txBody>
      </p:sp>
    </p:spTree>
    <p:extLst>
      <p:ext uri="{BB962C8B-B14F-4D97-AF65-F5344CB8AC3E}">
        <p14:creationId xmlns:p14="http://schemas.microsoft.com/office/powerpoint/2010/main" val="339377139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FA56E810-3790-2E41-A88F-0ACE574B80CA}" type="slidenum">
              <a:rPr lang="en-US"/>
              <a:pPr>
                <a:defRPr/>
              </a:pPr>
              <a:t>‹#›</a:t>
            </a:fld>
            <a:endParaRPr lang="en-US"/>
          </a:p>
        </p:txBody>
      </p:sp>
    </p:spTree>
    <p:extLst>
      <p:ext uri="{BB962C8B-B14F-4D97-AF65-F5344CB8AC3E}">
        <p14:creationId xmlns:p14="http://schemas.microsoft.com/office/powerpoint/2010/main" val="1781227511"/>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A0DE68D6-E038-9640-BE83-ECEAE4034230}" type="slidenum">
              <a:rPr lang="en-US"/>
              <a:pPr>
                <a:defRPr/>
              </a:pPr>
              <a:t>‹#›</a:t>
            </a:fld>
            <a:endParaRPr lang="en-US"/>
          </a:p>
        </p:txBody>
      </p:sp>
    </p:spTree>
    <p:extLst>
      <p:ext uri="{BB962C8B-B14F-4D97-AF65-F5344CB8AC3E}">
        <p14:creationId xmlns:p14="http://schemas.microsoft.com/office/powerpoint/2010/main" val="3834022034"/>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BONES" charset="0"/>
              </a:defRPr>
            </a:lvl1pPr>
          </a:lstStyle>
          <a:p>
            <a:pPr>
              <a:defRPr/>
            </a:pPr>
            <a:fld id="{CF586C7B-BB80-034D-BA9A-AAE4EC36A34C}" type="slidenum">
              <a:rPr lang="en-US"/>
              <a:pPr>
                <a:defRPr/>
              </a:pPr>
              <a:t>‹#›</a:t>
            </a:fld>
            <a:endParaRPr lang="en-US"/>
          </a:p>
        </p:txBody>
      </p:sp>
    </p:spTree>
    <p:extLst>
      <p:ext uri="{BB962C8B-B14F-4D97-AF65-F5344CB8AC3E}">
        <p14:creationId xmlns:p14="http://schemas.microsoft.com/office/powerpoint/2010/main" val="1949728407"/>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BONES" charset="0"/>
              </a:defRPr>
            </a:lvl1pPr>
          </a:lstStyle>
          <a:p>
            <a:pPr>
              <a:defRPr/>
            </a:pPr>
            <a:fld id="{DCD8004A-F821-4D45-8EEC-2951CDC33070}" type="slidenum">
              <a:rPr lang="en-US"/>
              <a:pPr>
                <a:defRPr/>
              </a:pPr>
              <a:t>‹#›</a:t>
            </a:fld>
            <a:endParaRPr lang="en-US"/>
          </a:p>
        </p:txBody>
      </p:sp>
    </p:spTree>
    <p:extLst>
      <p:ext uri="{BB962C8B-B14F-4D97-AF65-F5344CB8AC3E}">
        <p14:creationId xmlns:p14="http://schemas.microsoft.com/office/powerpoint/2010/main" val="2349946638"/>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BONES" charset="0"/>
              </a:defRPr>
            </a:lvl1pPr>
          </a:lstStyle>
          <a:p>
            <a:pPr>
              <a:defRPr/>
            </a:pPr>
            <a:fld id="{A3E6D7EA-5ACA-934B-89A3-898BC032E84B}" type="slidenum">
              <a:rPr lang="en-US"/>
              <a:pPr>
                <a:defRPr/>
              </a:pPr>
              <a:t>‹#›</a:t>
            </a:fld>
            <a:endParaRPr lang="en-US"/>
          </a:p>
        </p:txBody>
      </p:sp>
    </p:spTree>
    <p:extLst>
      <p:ext uri="{BB962C8B-B14F-4D97-AF65-F5344CB8AC3E}">
        <p14:creationId xmlns:p14="http://schemas.microsoft.com/office/powerpoint/2010/main" val="64593669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1EBDE556-9C38-B44A-9F4F-EC4BE566933E}" type="slidenum">
              <a:rPr lang="en-US"/>
              <a:pPr>
                <a:defRPr/>
              </a:pPr>
              <a:t>‹#›</a:t>
            </a:fld>
            <a:endParaRPr lang="en-US"/>
          </a:p>
        </p:txBody>
      </p:sp>
    </p:spTree>
    <p:extLst>
      <p:ext uri="{BB962C8B-B14F-4D97-AF65-F5344CB8AC3E}">
        <p14:creationId xmlns:p14="http://schemas.microsoft.com/office/powerpoint/2010/main" val="263183820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36094A1C-4263-4042-9161-7A38996C7BF8}" type="slidenum">
              <a:rPr lang="en-US"/>
              <a:pPr>
                <a:defRPr/>
              </a:pPr>
              <a:t>‹#›</a:t>
            </a:fld>
            <a:endParaRPr lang="en-US"/>
          </a:p>
        </p:txBody>
      </p:sp>
    </p:spTree>
    <p:extLst>
      <p:ext uri="{BB962C8B-B14F-4D97-AF65-F5344CB8AC3E}">
        <p14:creationId xmlns:p14="http://schemas.microsoft.com/office/powerpoint/2010/main" val="302990754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1FF4E043-9620-7846-88DF-B2D334E6900C}" type="slidenum">
              <a:rPr lang="en-US"/>
              <a:pPr>
                <a:defRPr/>
              </a:pPr>
              <a:t>‹#›</a:t>
            </a:fld>
            <a:endParaRPr lang="en-US"/>
          </a:p>
        </p:txBody>
      </p:sp>
    </p:spTree>
    <p:extLst>
      <p:ext uri="{BB962C8B-B14F-4D97-AF65-F5344CB8AC3E}">
        <p14:creationId xmlns:p14="http://schemas.microsoft.com/office/powerpoint/2010/main" val="2777104398"/>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6CC3C3EF-803B-1149-8399-E83743DEF306}" type="slidenum">
              <a:rPr lang="en-US"/>
              <a:pPr>
                <a:defRPr/>
              </a:pPr>
              <a:t>‹#›</a:t>
            </a:fld>
            <a:endParaRPr lang="en-US"/>
          </a:p>
        </p:txBody>
      </p:sp>
    </p:spTree>
    <p:extLst>
      <p:ext uri="{BB962C8B-B14F-4D97-AF65-F5344CB8AC3E}">
        <p14:creationId xmlns:p14="http://schemas.microsoft.com/office/powerpoint/2010/main" val="873912561"/>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893F56CA-7D78-0F4F-85DC-025517367D97}" type="slidenum">
              <a:rPr lang="en-US"/>
              <a:pPr>
                <a:defRPr/>
              </a:pPr>
              <a:t>‹#›</a:t>
            </a:fld>
            <a:endParaRPr lang="en-US"/>
          </a:p>
        </p:txBody>
      </p:sp>
    </p:spTree>
    <p:extLst>
      <p:ext uri="{BB962C8B-B14F-4D97-AF65-F5344CB8AC3E}">
        <p14:creationId xmlns:p14="http://schemas.microsoft.com/office/powerpoint/2010/main" val="107061032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pPr>
              <a:defRPr/>
            </a:pPr>
            <a:endParaRPr lang="en-US"/>
          </a:p>
        </p:txBody>
      </p:sp>
      <p:sp>
        <p:nvSpPr>
          <p:cNvPr id="4" name="Rectangle 8"/>
          <p:cNvSpPr>
            <a:spLocks noGrp="1" noChangeArrowheads="1"/>
          </p:cNvSpPr>
          <p:nvPr>
            <p:ph type="ftr" sz="quarter" idx="11"/>
          </p:nvPr>
        </p:nvSpPr>
        <p:spPr>
          <a:ln/>
        </p:spPr>
        <p:txBody>
          <a:bodyPr/>
          <a:lstStyle>
            <a:lvl1pPr>
              <a:defRPr/>
            </a:lvl1pPr>
          </a:lstStyle>
          <a:p>
            <a:pPr>
              <a:defRPr/>
            </a:pPr>
            <a:endParaRPr lang="en-US"/>
          </a:p>
        </p:txBody>
      </p:sp>
      <p:sp>
        <p:nvSpPr>
          <p:cNvPr id="5" name="Rectangle 9"/>
          <p:cNvSpPr>
            <a:spLocks noGrp="1" noChangeArrowheads="1"/>
          </p:cNvSpPr>
          <p:nvPr>
            <p:ph type="sldNum" sz="quarter" idx="12"/>
          </p:nvPr>
        </p:nvSpPr>
        <p:spPr>
          <a:ln/>
        </p:spPr>
        <p:txBody>
          <a:bodyPr/>
          <a:lstStyle>
            <a:lvl1pPr>
              <a:defRPr/>
            </a:lvl1pPr>
          </a:lstStyle>
          <a:p>
            <a:pPr>
              <a:defRPr/>
            </a:pPr>
            <a:fld id="{F2FCF2B5-F27C-0145-869A-5867FC9173D8}" type="slidenum">
              <a:rPr lang="en-US"/>
              <a:pPr>
                <a:defRPr/>
              </a:pPr>
              <a:t>‹#›</a:t>
            </a:fld>
            <a:endParaRPr lang="en-US"/>
          </a:p>
        </p:txBody>
      </p:sp>
    </p:spTree>
    <p:extLst>
      <p:ext uri="{BB962C8B-B14F-4D97-AF65-F5344CB8AC3E}">
        <p14:creationId xmlns:p14="http://schemas.microsoft.com/office/powerpoint/2010/main" val="420753075"/>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B115AB0-2D80-874A-A3C1-B0D94851B9C4}" type="slidenum">
              <a:rPr lang="en-US"/>
              <a:pPr>
                <a:defRPr/>
              </a:pPr>
              <a:t>‹#›</a:t>
            </a:fld>
            <a:endParaRPr lang="en-US"/>
          </a:p>
        </p:txBody>
      </p:sp>
    </p:spTree>
    <p:extLst>
      <p:ext uri="{BB962C8B-B14F-4D97-AF65-F5344CB8AC3E}">
        <p14:creationId xmlns:p14="http://schemas.microsoft.com/office/powerpoint/2010/main" val="404620263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3BEA86A-2997-6347-AE35-DEF66F622E8F}" type="slidenum">
              <a:rPr lang="en-US"/>
              <a:pPr>
                <a:defRPr/>
              </a:pPr>
              <a:t>‹#›</a:t>
            </a:fld>
            <a:endParaRPr lang="en-US"/>
          </a:p>
        </p:txBody>
      </p:sp>
    </p:spTree>
    <p:extLst>
      <p:ext uri="{BB962C8B-B14F-4D97-AF65-F5344CB8AC3E}">
        <p14:creationId xmlns:p14="http://schemas.microsoft.com/office/powerpoint/2010/main" val="339623327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78025"/>
            <a:ext cx="3810000" cy="4119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4A500C97-5058-1E48-86DC-0DBF498741DF}" type="slidenum">
              <a:rPr lang="en-US"/>
              <a:pPr>
                <a:defRPr/>
              </a:pPr>
              <a:t>‹#›</a:t>
            </a:fld>
            <a:endParaRPr lang="en-US"/>
          </a:p>
        </p:txBody>
      </p:sp>
    </p:spTree>
    <p:extLst>
      <p:ext uri="{BB962C8B-B14F-4D97-AF65-F5344CB8AC3E}">
        <p14:creationId xmlns:p14="http://schemas.microsoft.com/office/powerpoint/2010/main" val="2195166390"/>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B664470A-C7F6-7A4E-96F4-CEF339A8AC8E}" type="slidenum">
              <a:rPr lang="en-US"/>
              <a:pPr>
                <a:defRPr/>
              </a:pPr>
              <a:t>‹#›</a:t>
            </a:fld>
            <a:endParaRPr lang="en-US"/>
          </a:p>
        </p:txBody>
      </p:sp>
    </p:spTree>
    <p:extLst>
      <p:ext uri="{BB962C8B-B14F-4D97-AF65-F5344CB8AC3E}">
        <p14:creationId xmlns:p14="http://schemas.microsoft.com/office/powerpoint/2010/main" val="172175055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245900A4-C58C-E746-BDA7-573C827CB780}" type="slidenum">
              <a:rPr lang="en-US"/>
              <a:pPr>
                <a:defRPr/>
              </a:pPr>
              <a:t>‹#›</a:t>
            </a:fld>
            <a:endParaRPr lang="en-US"/>
          </a:p>
        </p:txBody>
      </p:sp>
    </p:spTree>
    <p:extLst>
      <p:ext uri="{BB962C8B-B14F-4D97-AF65-F5344CB8AC3E}">
        <p14:creationId xmlns:p14="http://schemas.microsoft.com/office/powerpoint/2010/main" val="3191639580"/>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0E8E2487-A39B-A04B-BB9D-A302E06EE569}" type="slidenum">
              <a:rPr lang="en-US"/>
              <a:pPr>
                <a:defRPr/>
              </a:pPr>
              <a:t>‹#›</a:t>
            </a:fld>
            <a:endParaRPr lang="en-US"/>
          </a:p>
        </p:txBody>
      </p:sp>
    </p:spTree>
    <p:extLst>
      <p:ext uri="{BB962C8B-B14F-4D97-AF65-F5344CB8AC3E}">
        <p14:creationId xmlns:p14="http://schemas.microsoft.com/office/powerpoint/2010/main" val="328252968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B120563A-D579-9B42-86F3-DC1A77119300}" type="slidenum">
              <a:rPr lang="en-US"/>
              <a:pPr>
                <a:defRPr/>
              </a:pPr>
              <a:t>‹#›</a:t>
            </a:fld>
            <a:endParaRPr lang="en-US"/>
          </a:p>
        </p:txBody>
      </p:sp>
    </p:spTree>
    <p:extLst>
      <p:ext uri="{BB962C8B-B14F-4D97-AF65-F5344CB8AC3E}">
        <p14:creationId xmlns:p14="http://schemas.microsoft.com/office/powerpoint/2010/main" val="1518742326"/>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C9F1885C-D27F-164D-8414-C97255FE43FD}" type="slidenum">
              <a:rPr lang="en-US"/>
              <a:pPr>
                <a:defRPr/>
              </a:pPr>
              <a:t>‹#›</a:t>
            </a:fld>
            <a:endParaRPr lang="en-US"/>
          </a:p>
        </p:txBody>
      </p:sp>
    </p:spTree>
    <p:extLst>
      <p:ext uri="{BB962C8B-B14F-4D97-AF65-F5344CB8AC3E}">
        <p14:creationId xmlns:p14="http://schemas.microsoft.com/office/powerpoint/2010/main" val="4229423018"/>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7873CD3-03D0-EE4C-B0F7-2A17B6B75C90}" type="slidenum">
              <a:rPr lang="en-US"/>
              <a:pPr>
                <a:defRPr/>
              </a:pPr>
              <a:t>‹#›</a:t>
            </a:fld>
            <a:endParaRPr lang="en-US"/>
          </a:p>
        </p:txBody>
      </p:sp>
    </p:spTree>
    <p:extLst>
      <p:ext uri="{BB962C8B-B14F-4D97-AF65-F5344CB8AC3E}">
        <p14:creationId xmlns:p14="http://schemas.microsoft.com/office/powerpoint/2010/main" val="858289510"/>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6425"/>
            <a:ext cx="1943100" cy="54911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6425"/>
            <a:ext cx="5676900" cy="54911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A4DCA7E-EF67-7045-A088-B1E682039B66}" type="slidenum">
              <a:rPr lang="en-US"/>
              <a:pPr>
                <a:defRPr/>
              </a:pPr>
              <a:t>‹#›</a:t>
            </a:fld>
            <a:endParaRPr lang="en-US"/>
          </a:p>
        </p:txBody>
      </p:sp>
    </p:spTree>
    <p:extLst>
      <p:ext uri="{BB962C8B-B14F-4D97-AF65-F5344CB8AC3E}">
        <p14:creationId xmlns:p14="http://schemas.microsoft.com/office/powerpoint/2010/main" val="269972663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pPr>
              <a:defRPr/>
            </a:pPr>
            <a:endParaRPr lang="en-US"/>
          </a:p>
        </p:txBody>
      </p:sp>
      <p:sp>
        <p:nvSpPr>
          <p:cNvPr id="3" name="Rectangle 8"/>
          <p:cNvSpPr>
            <a:spLocks noGrp="1" noChangeArrowheads="1"/>
          </p:cNvSpPr>
          <p:nvPr>
            <p:ph type="ftr" sz="quarter" idx="11"/>
          </p:nvPr>
        </p:nvSpPr>
        <p:spPr>
          <a:ln/>
        </p:spPr>
        <p:txBody>
          <a:bodyPr/>
          <a:lstStyle>
            <a:lvl1pPr>
              <a:defRPr/>
            </a:lvl1pPr>
          </a:lstStyle>
          <a:p>
            <a:pPr>
              <a:defRPr/>
            </a:pPr>
            <a:endParaRPr lang="en-US"/>
          </a:p>
        </p:txBody>
      </p:sp>
      <p:sp>
        <p:nvSpPr>
          <p:cNvPr id="4" name="Rectangle 9"/>
          <p:cNvSpPr>
            <a:spLocks noGrp="1" noChangeArrowheads="1"/>
          </p:cNvSpPr>
          <p:nvPr>
            <p:ph type="sldNum" sz="quarter" idx="12"/>
          </p:nvPr>
        </p:nvSpPr>
        <p:spPr>
          <a:ln/>
        </p:spPr>
        <p:txBody>
          <a:bodyPr/>
          <a:lstStyle>
            <a:lvl1pPr>
              <a:defRPr/>
            </a:lvl1pPr>
          </a:lstStyle>
          <a:p>
            <a:pPr>
              <a:defRPr/>
            </a:pPr>
            <a:fld id="{38E33635-8C35-184C-A72B-830C71D08F85}" type="slidenum">
              <a:rPr lang="en-US"/>
              <a:pPr>
                <a:defRPr/>
              </a:pPr>
              <a:t>‹#›</a:t>
            </a:fld>
            <a:endParaRPr lang="en-US"/>
          </a:p>
        </p:txBody>
      </p:sp>
    </p:spTree>
    <p:extLst>
      <p:ext uri="{BB962C8B-B14F-4D97-AF65-F5344CB8AC3E}">
        <p14:creationId xmlns:p14="http://schemas.microsoft.com/office/powerpoint/2010/main" val="3767214199"/>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FD544CEB-58D2-6F41-901E-53DE87C4D8EE}" type="slidenum">
              <a:rPr lang="en-US"/>
              <a:pPr>
                <a:defRPr/>
              </a:pPr>
              <a:t>‹#›</a:t>
            </a:fld>
            <a:endParaRPr lang="en-US"/>
          </a:p>
        </p:txBody>
      </p:sp>
    </p:spTree>
    <p:extLst>
      <p:ext uri="{BB962C8B-B14F-4D97-AF65-F5344CB8AC3E}">
        <p14:creationId xmlns:p14="http://schemas.microsoft.com/office/powerpoint/2010/main" val="320151083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163C6C50-CB11-854C-90AD-3A151449EC7D}" type="slidenum">
              <a:rPr lang="en-US"/>
              <a:pPr>
                <a:defRPr/>
              </a:pPr>
              <a:t>‹#›</a:t>
            </a:fld>
            <a:endParaRPr lang="en-US"/>
          </a:p>
        </p:txBody>
      </p:sp>
    </p:spTree>
    <p:extLst>
      <p:ext uri="{BB962C8B-B14F-4D97-AF65-F5344CB8AC3E}">
        <p14:creationId xmlns:p14="http://schemas.microsoft.com/office/powerpoint/2010/main" val="3818519962"/>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439988D0-E944-914C-B772-9D8A8591D4BB}" type="slidenum">
              <a:rPr lang="en-US"/>
              <a:pPr>
                <a:defRPr/>
              </a:pPr>
              <a:t>‹#›</a:t>
            </a:fld>
            <a:endParaRPr lang="en-US"/>
          </a:p>
        </p:txBody>
      </p:sp>
    </p:spTree>
    <p:extLst>
      <p:ext uri="{BB962C8B-B14F-4D97-AF65-F5344CB8AC3E}">
        <p14:creationId xmlns:p14="http://schemas.microsoft.com/office/powerpoint/2010/main" val="3212378828"/>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ADB55AC5-D99D-0E44-A596-2F365B623FEF}" type="slidenum">
              <a:rPr lang="en-US"/>
              <a:pPr>
                <a:defRPr/>
              </a:pPr>
              <a:t>‹#›</a:t>
            </a:fld>
            <a:endParaRPr lang="en-US"/>
          </a:p>
        </p:txBody>
      </p:sp>
    </p:spTree>
    <p:extLst>
      <p:ext uri="{BB962C8B-B14F-4D97-AF65-F5344CB8AC3E}">
        <p14:creationId xmlns:p14="http://schemas.microsoft.com/office/powerpoint/2010/main" val="99497486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8"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atin typeface="BONES" charset="0"/>
              </a:defRPr>
            </a:lvl1pPr>
          </a:lstStyle>
          <a:p>
            <a:pPr>
              <a:defRPr/>
            </a:pPr>
            <a:fld id="{E21932D4-FE35-F847-9121-CA32C2F561FD}" type="slidenum">
              <a:rPr lang="en-US"/>
              <a:pPr>
                <a:defRPr/>
              </a:pPr>
              <a:t>‹#›</a:t>
            </a:fld>
            <a:endParaRPr lang="en-US"/>
          </a:p>
        </p:txBody>
      </p:sp>
    </p:spTree>
    <p:extLst>
      <p:ext uri="{BB962C8B-B14F-4D97-AF65-F5344CB8AC3E}">
        <p14:creationId xmlns:p14="http://schemas.microsoft.com/office/powerpoint/2010/main" val="1738010049"/>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4"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atin typeface="BONES" charset="0"/>
              </a:defRPr>
            </a:lvl1pPr>
          </a:lstStyle>
          <a:p>
            <a:pPr>
              <a:defRPr/>
            </a:pPr>
            <a:fld id="{3F374704-EF2D-9C49-8272-43ED5424432C}" type="slidenum">
              <a:rPr lang="en-US"/>
              <a:pPr>
                <a:defRPr/>
              </a:pPr>
              <a:t>‹#›</a:t>
            </a:fld>
            <a:endParaRPr lang="en-US"/>
          </a:p>
        </p:txBody>
      </p:sp>
    </p:spTree>
    <p:extLst>
      <p:ext uri="{BB962C8B-B14F-4D97-AF65-F5344CB8AC3E}">
        <p14:creationId xmlns:p14="http://schemas.microsoft.com/office/powerpoint/2010/main" val="1449396880"/>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3"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atin typeface="BONES" charset="0"/>
              </a:defRPr>
            </a:lvl1pPr>
          </a:lstStyle>
          <a:p>
            <a:pPr>
              <a:defRPr/>
            </a:pPr>
            <a:fld id="{E408F249-AA45-4640-88AF-F00F21D013B4}" type="slidenum">
              <a:rPr lang="en-US"/>
              <a:pPr>
                <a:defRPr/>
              </a:pPr>
              <a:t>‹#›</a:t>
            </a:fld>
            <a:endParaRPr lang="en-US"/>
          </a:p>
        </p:txBody>
      </p:sp>
    </p:spTree>
    <p:extLst>
      <p:ext uri="{BB962C8B-B14F-4D97-AF65-F5344CB8AC3E}">
        <p14:creationId xmlns:p14="http://schemas.microsoft.com/office/powerpoint/2010/main" val="102097781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D1E36356-F8EF-2043-AD9D-024EC4C141CB}" type="slidenum">
              <a:rPr lang="en-US"/>
              <a:pPr>
                <a:defRPr/>
              </a:pPr>
              <a:t>‹#›</a:t>
            </a:fld>
            <a:endParaRPr lang="en-US"/>
          </a:p>
        </p:txBody>
      </p:sp>
    </p:spTree>
    <p:extLst>
      <p:ext uri="{BB962C8B-B14F-4D97-AF65-F5344CB8AC3E}">
        <p14:creationId xmlns:p14="http://schemas.microsoft.com/office/powerpoint/2010/main" val="60730799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6"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atin typeface="BONES" charset="0"/>
              </a:defRPr>
            </a:lvl1pPr>
          </a:lstStyle>
          <a:p>
            <a:pPr>
              <a:defRPr/>
            </a:pPr>
            <a:fld id="{CBC66DCE-6DCD-8640-AFE6-1757F194A1C2}" type="slidenum">
              <a:rPr lang="en-US"/>
              <a:pPr>
                <a:defRPr/>
              </a:pPr>
              <a:t>‹#›</a:t>
            </a:fld>
            <a:endParaRPr lang="en-US"/>
          </a:p>
        </p:txBody>
      </p:sp>
    </p:spTree>
    <p:extLst>
      <p:ext uri="{BB962C8B-B14F-4D97-AF65-F5344CB8AC3E}">
        <p14:creationId xmlns:p14="http://schemas.microsoft.com/office/powerpoint/2010/main" val="3619725885"/>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FCD29240-C1DC-1642-88D8-8A492BD004FE}" type="slidenum">
              <a:rPr lang="en-US"/>
              <a:pPr>
                <a:defRPr/>
              </a:pPr>
              <a:t>‹#›</a:t>
            </a:fld>
            <a:endParaRPr lang="en-US"/>
          </a:p>
        </p:txBody>
      </p:sp>
    </p:spTree>
    <p:extLst>
      <p:ext uri="{BB962C8B-B14F-4D97-AF65-F5344CB8AC3E}">
        <p14:creationId xmlns:p14="http://schemas.microsoft.com/office/powerpoint/2010/main" val="373435599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2B6F925-DC94-1748-BDE0-ACDC4AE61605}" type="slidenum">
              <a:rPr lang="en-US"/>
              <a:pPr>
                <a:defRPr/>
              </a:pPr>
              <a:t>‹#›</a:t>
            </a:fld>
            <a:endParaRPr lang="en-US"/>
          </a:p>
        </p:txBody>
      </p:sp>
    </p:spTree>
    <p:extLst>
      <p:ext uri="{BB962C8B-B14F-4D97-AF65-F5344CB8AC3E}">
        <p14:creationId xmlns:p14="http://schemas.microsoft.com/office/powerpoint/2010/main" val="3672183029"/>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0" hangingPunct="0">
              <a:defRPr>
                <a:latin typeface="BONES" charset="0"/>
              </a:defRPr>
            </a:lvl1pPr>
          </a:lstStyle>
          <a:p>
            <a:pPr>
              <a:defRPr/>
            </a:pPr>
            <a:endParaRPr lang="en-US"/>
          </a:p>
        </p:txBody>
      </p:sp>
      <p:sp>
        <p:nvSpPr>
          <p:cNvPr id="5" name="Rectangle 5"/>
          <p:cNvSpPr>
            <a:spLocks noGrp="1" noChangeArrowheads="1"/>
          </p:cNvSpPr>
          <p:nvPr>
            <p:ph type="ftr" sz="quarter" idx="11"/>
          </p:nvPr>
        </p:nvSpPr>
        <p:spPr/>
        <p:txBody>
          <a:bodyPr/>
          <a:lstStyle>
            <a:lvl1pPr algn="l" eaLnBrk="0" hangingPunct="0">
              <a:defRPr>
                <a:latin typeface="BONES" charse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atin typeface="BONES" charset="0"/>
              </a:defRPr>
            </a:lvl1pPr>
          </a:lstStyle>
          <a:p>
            <a:pPr>
              <a:defRPr/>
            </a:pPr>
            <a:fld id="{2BD1C4A8-4F69-7C48-B3D6-43055166A4FD}" type="slidenum">
              <a:rPr lang="en-US"/>
              <a:pPr>
                <a:defRPr/>
              </a:pPr>
              <a:t>‹#›</a:t>
            </a:fld>
            <a:endParaRPr lang="en-US"/>
          </a:p>
        </p:txBody>
      </p:sp>
    </p:spTree>
    <p:extLst>
      <p:ext uri="{BB962C8B-B14F-4D97-AF65-F5344CB8AC3E}">
        <p14:creationId xmlns:p14="http://schemas.microsoft.com/office/powerpoint/2010/main" val="586538825"/>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3321344513"/>
      </p:ext>
    </p:extLst>
  </p:cSld>
  <p:clrMapOvr>
    <a:masterClrMapping/>
  </p:clrMapOvr>
  <p:transition>
    <p:fade/>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48847579"/>
      </p:ext>
    </p:extLst>
  </p:cSld>
  <p:clrMapOvr>
    <a:masterClrMapping/>
  </p:clrMapOvr>
  <p:transition>
    <p:fade/>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27142414"/>
      </p:ext>
    </p:extLst>
  </p:cSld>
  <p:clrMapOvr>
    <a:masterClrMapping/>
  </p:clrMapOvr>
  <p:transition>
    <p:fade/>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6591145"/>
      </p:ext>
    </p:extLst>
  </p:cSld>
  <p:clrMapOvr>
    <a:masterClrMapping/>
  </p:clrMapOvr>
  <p:transition>
    <p:fade/>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9723108"/>
      </p:ext>
    </p:extLst>
  </p:cSld>
  <p:clrMapOvr>
    <a:masterClrMapping/>
  </p:clrMapOvr>
  <p:transition>
    <p:fade/>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3463562"/>
      </p:ext>
    </p:extLst>
  </p:cSld>
  <p:clrMapOvr>
    <a:masterClrMapping/>
  </p:clrMapOvr>
  <p:transition>
    <p:fade/>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69093546"/>
      </p:ext>
    </p:extLst>
  </p:cSld>
  <p:clrMapOvr>
    <a:masterClrMapping/>
  </p:clrMapOvr>
  <p:transition>
    <p:fade/>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632699549"/>
      </p:ext>
    </p:extLst>
  </p:cSld>
  <p:clrMapOvr>
    <a:masterClrMapping/>
  </p:clrMapOvr>
  <p:transition>
    <p:fade/>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97269932"/>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pPr>
              <a:defRPr/>
            </a:pPr>
            <a:endParaRPr lang="en-US"/>
          </a:p>
        </p:txBody>
      </p:sp>
      <p:sp>
        <p:nvSpPr>
          <p:cNvPr id="6" name="Rectangle 8"/>
          <p:cNvSpPr>
            <a:spLocks noGrp="1" noChangeArrowheads="1"/>
          </p:cNvSpPr>
          <p:nvPr>
            <p:ph type="ftr" sz="quarter" idx="11"/>
          </p:nvPr>
        </p:nvSpPr>
        <p:spPr>
          <a:ln/>
        </p:spPr>
        <p:txBody>
          <a:bodyPr/>
          <a:lstStyle>
            <a:lvl1pPr>
              <a:defRPr/>
            </a:lvl1pPr>
          </a:lstStyle>
          <a:p>
            <a:pPr>
              <a:defRPr/>
            </a:pPr>
            <a:endParaRPr lang="en-US"/>
          </a:p>
        </p:txBody>
      </p:sp>
      <p:sp>
        <p:nvSpPr>
          <p:cNvPr id="7" name="Rectangle 9"/>
          <p:cNvSpPr>
            <a:spLocks noGrp="1" noChangeArrowheads="1"/>
          </p:cNvSpPr>
          <p:nvPr>
            <p:ph type="sldNum" sz="quarter" idx="12"/>
          </p:nvPr>
        </p:nvSpPr>
        <p:spPr>
          <a:ln/>
        </p:spPr>
        <p:txBody>
          <a:bodyPr/>
          <a:lstStyle>
            <a:lvl1pPr>
              <a:defRPr/>
            </a:lvl1pPr>
          </a:lstStyle>
          <a:p>
            <a:pPr>
              <a:defRPr/>
            </a:pPr>
            <a:fld id="{FA8D3502-16D2-FF46-96EB-E524E4279823}" type="slidenum">
              <a:rPr lang="en-US"/>
              <a:pPr>
                <a:defRPr/>
              </a:pPr>
              <a:t>‹#›</a:t>
            </a:fld>
            <a:endParaRPr lang="en-US"/>
          </a:p>
        </p:txBody>
      </p:sp>
    </p:spTree>
    <p:extLst>
      <p:ext uri="{BB962C8B-B14F-4D97-AF65-F5344CB8AC3E}">
        <p14:creationId xmlns:p14="http://schemas.microsoft.com/office/powerpoint/2010/main" val="70755055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32574567"/>
      </p:ext>
    </p:extLst>
  </p:cSld>
  <p:clrMapOvr>
    <a:masterClrMapping/>
  </p:clrMapOvr>
  <p:transition>
    <p:fade/>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4881580"/>
      </p:ext>
    </p:extLst>
  </p:cSld>
  <p:clrMapOvr>
    <a:masterClrMapping/>
  </p:clrMapOvr>
  <p:transition>
    <p:fade/>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686E53AB-4FB9-7B47-89C5-9E5A4B46CCE0}" type="slidenum">
              <a:rPr lang="en-US"/>
              <a:pPr>
                <a:defRPr/>
              </a:pPr>
              <a:t>‹#›</a:t>
            </a:fld>
            <a:endParaRPr lang="en-US"/>
          </a:p>
        </p:txBody>
      </p:sp>
    </p:spTree>
    <p:extLst>
      <p:ext uri="{BB962C8B-B14F-4D97-AF65-F5344CB8AC3E}">
        <p14:creationId xmlns:p14="http://schemas.microsoft.com/office/powerpoint/2010/main" val="195115693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89EFC02A-354F-044E-8660-92183CAD8D89}" type="slidenum">
              <a:rPr lang="en-US"/>
              <a:pPr>
                <a:defRPr/>
              </a:pPr>
              <a:t>‹#›</a:t>
            </a:fld>
            <a:endParaRPr lang="en-US"/>
          </a:p>
        </p:txBody>
      </p:sp>
    </p:spTree>
    <p:extLst>
      <p:ext uri="{BB962C8B-B14F-4D97-AF65-F5344CB8AC3E}">
        <p14:creationId xmlns:p14="http://schemas.microsoft.com/office/powerpoint/2010/main" val="169955270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7ABD3EAF-7A02-494B-9130-881306A81567}" type="slidenum">
              <a:rPr lang="en-US"/>
              <a:pPr>
                <a:defRPr/>
              </a:pPr>
              <a:t>‹#›</a:t>
            </a:fld>
            <a:endParaRPr lang="en-US"/>
          </a:p>
        </p:txBody>
      </p:sp>
    </p:spTree>
    <p:extLst>
      <p:ext uri="{BB962C8B-B14F-4D97-AF65-F5344CB8AC3E}">
        <p14:creationId xmlns:p14="http://schemas.microsoft.com/office/powerpoint/2010/main" val="2592005901"/>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3E85E0B-E383-0C4B-8ECA-88014C6539E3}" type="slidenum">
              <a:rPr lang="en-US"/>
              <a:pPr>
                <a:defRPr/>
              </a:pPr>
              <a:t>‹#›</a:t>
            </a:fld>
            <a:endParaRPr lang="en-US"/>
          </a:p>
        </p:txBody>
      </p:sp>
    </p:spTree>
    <p:extLst>
      <p:ext uri="{BB962C8B-B14F-4D97-AF65-F5344CB8AC3E}">
        <p14:creationId xmlns:p14="http://schemas.microsoft.com/office/powerpoint/2010/main" val="3542083019"/>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8"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6"/>
          <p:cNvSpPr>
            <a:spLocks noGrp="1" noChangeArrowheads="1"/>
          </p:cNvSpPr>
          <p:nvPr>
            <p:ph type="sldNum" sz="quarter" idx="12"/>
          </p:nvPr>
        </p:nvSpPr>
        <p:spPr/>
        <p:txBody>
          <a:bodyPr/>
          <a:lstStyle>
            <a:lvl1pPr eaLnBrk="0" hangingPunct="0">
              <a:defRPr/>
            </a:lvl1pPr>
          </a:lstStyle>
          <a:p>
            <a:pPr>
              <a:defRPr/>
            </a:pPr>
            <a:fld id="{A9127A2B-3903-2444-B247-6227D66D8068}" type="slidenum">
              <a:rPr lang="en-US"/>
              <a:pPr>
                <a:defRPr/>
              </a:pPr>
              <a:t>‹#›</a:t>
            </a:fld>
            <a:endParaRPr lang="en-US"/>
          </a:p>
        </p:txBody>
      </p:sp>
    </p:spTree>
    <p:extLst>
      <p:ext uri="{BB962C8B-B14F-4D97-AF65-F5344CB8AC3E}">
        <p14:creationId xmlns:p14="http://schemas.microsoft.com/office/powerpoint/2010/main" val="416518162"/>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4"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hangingPunct="0">
              <a:defRPr/>
            </a:lvl1pPr>
          </a:lstStyle>
          <a:p>
            <a:pPr>
              <a:defRPr/>
            </a:pPr>
            <a:fld id="{6EC6CB70-2B4D-4E48-B48E-51549736C11D}" type="slidenum">
              <a:rPr lang="en-US"/>
              <a:pPr>
                <a:defRPr/>
              </a:pPr>
              <a:t>‹#›</a:t>
            </a:fld>
            <a:endParaRPr lang="en-US"/>
          </a:p>
        </p:txBody>
      </p:sp>
    </p:spTree>
    <p:extLst>
      <p:ext uri="{BB962C8B-B14F-4D97-AF65-F5344CB8AC3E}">
        <p14:creationId xmlns:p14="http://schemas.microsoft.com/office/powerpoint/2010/main" val="233542669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3"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6"/>
          <p:cNvSpPr>
            <a:spLocks noGrp="1" noChangeArrowheads="1"/>
          </p:cNvSpPr>
          <p:nvPr>
            <p:ph type="sldNum" sz="quarter" idx="12"/>
          </p:nvPr>
        </p:nvSpPr>
        <p:spPr/>
        <p:txBody>
          <a:bodyPr/>
          <a:lstStyle>
            <a:lvl1pPr eaLnBrk="0" hangingPunct="0">
              <a:defRPr/>
            </a:lvl1pPr>
          </a:lstStyle>
          <a:p>
            <a:pPr>
              <a:defRPr/>
            </a:pPr>
            <a:fld id="{287660AF-FEAA-4647-B84E-D65DB14C6965}" type="slidenum">
              <a:rPr lang="en-US"/>
              <a:pPr>
                <a:defRPr/>
              </a:pPr>
              <a:t>‹#›</a:t>
            </a:fld>
            <a:endParaRPr lang="en-US"/>
          </a:p>
        </p:txBody>
      </p:sp>
    </p:spTree>
    <p:extLst>
      <p:ext uri="{BB962C8B-B14F-4D97-AF65-F5344CB8AC3E}">
        <p14:creationId xmlns:p14="http://schemas.microsoft.com/office/powerpoint/2010/main" val="3562688771"/>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C79502C0-4A3F-4747-8704-4DE776E20E4D}" type="slidenum">
              <a:rPr lang="en-US"/>
              <a:pPr>
                <a:defRPr/>
              </a:pPr>
              <a:t>‹#›</a:t>
            </a:fld>
            <a:endParaRPr lang="en-US"/>
          </a:p>
        </p:txBody>
      </p:sp>
    </p:spTree>
    <p:extLst>
      <p:ext uri="{BB962C8B-B14F-4D97-AF65-F5344CB8AC3E}">
        <p14:creationId xmlns:p14="http://schemas.microsoft.com/office/powerpoint/2010/main" val="157812065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67F3E822-0702-924B-AFEE-DEC45098B8C0}" type="slidenum">
              <a:rPr lang="en-US"/>
              <a:pPr>
                <a:defRPr/>
              </a:pPr>
              <a:t>‹#›</a:t>
            </a:fld>
            <a:endParaRPr lang="en-US"/>
          </a:p>
        </p:txBody>
      </p:sp>
    </p:spTree>
    <p:extLst>
      <p:ext uri="{BB962C8B-B14F-4D97-AF65-F5344CB8AC3E}">
        <p14:creationId xmlns:p14="http://schemas.microsoft.com/office/powerpoint/2010/main" val="2111630251"/>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6"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64AD59B-5027-1145-A4DB-23BD2CE001FF}" type="slidenum">
              <a:rPr lang="en-US"/>
              <a:pPr>
                <a:defRPr/>
              </a:pPr>
              <a:t>‹#›</a:t>
            </a:fld>
            <a:endParaRPr lang="en-US"/>
          </a:p>
        </p:txBody>
      </p:sp>
    </p:spTree>
    <p:extLst>
      <p:ext uri="{BB962C8B-B14F-4D97-AF65-F5344CB8AC3E}">
        <p14:creationId xmlns:p14="http://schemas.microsoft.com/office/powerpoint/2010/main" val="69790815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8C7C6A0-44DA-A54F-8AF6-50688359A6BF}" type="slidenum">
              <a:rPr lang="en-US"/>
              <a:pPr>
                <a:defRPr/>
              </a:pPr>
              <a:t>‹#›</a:t>
            </a:fld>
            <a:endParaRPr lang="en-US"/>
          </a:p>
        </p:txBody>
      </p:sp>
    </p:spTree>
    <p:extLst>
      <p:ext uri="{BB962C8B-B14F-4D97-AF65-F5344CB8AC3E}">
        <p14:creationId xmlns:p14="http://schemas.microsoft.com/office/powerpoint/2010/main" val="4261863918"/>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0" hangingPunct="0">
              <a:defRPr/>
            </a:lvl1pPr>
          </a:lstStyle>
          <a:p>
            <a:pPr>
              <a:defRPr/>
            </a:pPr>
            <a:endParaRPr lang="en-US"/>
          </a:p>
        </p:txBody>
      </p:sp>
      <p:sp>
        <p:nvSpPr>
          <p:cNvPr id="5" name="Rectangle 5"/>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DEFDC14-ACBF-8A4D-80BB-5FB5E157E899}" type="slidenum">
              <a:rPr lang="en-US"/>
              <a:pPr>
                <a:defRPr/>
              </a:pPr>
              <a:t>‹#›</a:t>
            </a:fld>
            <a:endParaRPr lang="en-US"/>
          </a:p>
        </p:txBody>
      </p:sp>
    </p:spTree>
    <p:extLst>
      <p:ext uri="{BB962C8B-B14F-4D97-AF65-F5344CB8AC3E}">
        <p14:creationId xmlns:p14="http://schemas.microsoft.com/office/powerpoint/2010/main" val="266615008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7B51269-7D21-BD45-AC3B-E907316033D5}" type="slidenum">
              <a:rPr lang="en-US"/>
              <a:pPr>
                <a:defRPr/>
              </a:pPr>
              <a:t>‹#›</a:t>
            </a:fld>
            <a:endParaRPr lang="en-US"/>
          </a:p>
        </p:txBody>
      </p:sp>
    </p:spTree>
    <p:extLst>
      <p:ext uri="{BB962C8B-B14F-4D97-AF65-F5344CB8AC3E}">
        <p14:creationId xmlns:p14="http://schemas.microsoft.com/office/powerpoint/2010/main" val="2994746281"/>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3B88E2-1BAD-FE44-AA8B-B1A4C48B257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95828611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F1C8C2-CB45-7149-A7AF-FF4B3BF6A02B}"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608583544"/>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7C0644-76BC-8E41-9400-4D7E34E4558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293661564"/>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7B12A3D-A20B-C24F-ADB6-F50A4E8E6A5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824748785"/>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50C22D1-308E-D14D-8B9A-94CF6D3CABCE}"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21439047"/>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4A1063B-2ECD-F040-BC3B-B530AB189E0A}"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73248064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pPr>
              <a:defRPr/>
            </a:pPr>
            <a:endParaRPr lang="en-US"/>
          </a:p>
        </p:txBody>
      </p:sp>
      <p:sp>
        <p:nvSpPr>
          <p:cNvPr id="5" name="Rectangle 8"/>
          <p:cNvSpPr>
            <a:spLocks noGrp="1" noChangeArrowheads="1"/>
          </p:cNvSpPr>
          <p:nvPr>
            <p:ph type="ftr" sz="quarter" idx="11"/>
          </p:nvPr>
        </p:nvSpPr>
        <p:spPr>
          <a:ln/>
        </p:spPr>
        <p:txBody>
          <a:bodyPr/>
          <a:lstStyle>
            <a:lvl1pPr>
              <a:defRPr/>
            </a:lvl1pPr>
          </a:lstStyle>
          <a:p>
            <a:pPr>
              <a:defRPr/>
            </a:pPr>
            <a:endParaRPr lang="en-US"/>
          </a:p>
        </p:txBody>
      </p:sp>
      <p:sp>
        <p:nvSpPr>
          <p:cNvPr id="6" name="Rectangle 9"/>
          <p:cNvSpPr>
            <a:spLocks noGrp="1" noChangeArrowheads="1"/>
          </p:cNvSpPr>
          <p:nvPr>
            <p:ph type="sldNum" sz="quarter" idx="12"/>
          </p:nvPr>
        </p:nvSpPr>
        <p:spPr>
          <a:ln/>
        </p:spPr>
        <p:txBody>
          <a:bodyPr/>
          <a:lstStyle>
            <a:lvl1pPr>
              <a:defRPr/>
            </a:lvl1pPr>
          </a:lstStyle>
          <a:p>
            <a:pPr>
              <a:defRPr/>
            </a:pPr>
            <a:fld id="{E422A1C1-898A-2843-84BD-CB40169F358E}" type="slidenum">
              <a:rPr lang="en-US"/>
              <a:pPr>
                <a:defRPr/>
              </a:pPr>
              <a:t>‹#›</a:t>
            </a:fld>
            <a:endParaRPr lang="en-US"/>
          </a:p>
        </p:txBody>
      </p:sp>
    </p:spTree>
    <p:extLst>
      <p:ext uri="{BB962C8B-B14F-4D97-AF65-F5344CB8AC3E}">
        <p14:creationId xmlns:p14="http://schemas.microsoft.com/office/powerpoint/2010/main" val="985770270"/>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84DDDE-8A72-2747-B06E-B0831AF465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43062537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BC25EEC-D8B2-FE48-9228-1CB620D127AF}"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71174871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AA6FEC9-35E9-7843-8BDF-8774FDCA244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672608561"/>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8D1576-7793-3947-8A43-5FDCFC2387C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478360530"/>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AE06C5D-503C-6446-9246-0DE99845C50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93161271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6"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7"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8"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9"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10"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3"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5"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6"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7"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19"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20"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4"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25"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26"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8"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29"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1"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3"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34"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35"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36"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37"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38"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39"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40"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43"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grpSp>
      </p:grpSp>
      <p:sp>
        <p:nvSpPr>
          <p:cNvPr id="561194" name="Rectangle 42"/>
          <p:cNvSpPr>
            <a:spLocks noGrp="1" noChangeArrowheads="1"/>
          </p:cNvSpPr>
          <p:nvPr>
            <p:ph type="ctrTitle" sz="quarter"/>
          </p:nvPr>
        </p:nvSpPr>
        <p:spPr>
          <a:xfrm>
            <a:off x="457200" y="1600200"/>
            <a:ext cx="8229600" cy="1828800"/>
          </a:xfrm>
        </p:spPr>
        <p:txBody>
          <a:bodyPr/>
          <a:lstStyle>
            <a:lvl1pPr>
              <a:defRPr sz="4800"/>
            </a:lvl1pPr>
          </a:lstStyle>
          <a:p>
            <a:r>
              <a:rPr lang="en-US"/>
              <a:t>Click to edit Master title style</a:t>
            </a:r>
          </a:p>
        </p:txBody>
      </p:sp>
      <p:sp>
        <p:nvSpPr>
          <p:cNvPr id="561195" name="Rectangle 43"/>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sz="3600"/>
            </a:lvl1pPr>
          </a:lstStyle>
          <a:p>
            <a:r>
              <a:rPr lang="en-US"/>
              <a:t>Click to edit Master subtitle style</a:t>
            </a:r>
          </a:p>
        </p:txBody>
      </p:sp>
      <p:sp>
        <p:nvSpPr>
          <p:cNvPr id="44" name="Rectangle 44"/>
          <p:cNvSpPr>
            <a:spLocks noGrp="1" noChangeArrowheads="1"/>
          </p:cNvSpPr>
          <p:nvPr>
            <p:ph type="dt" sz="quarter" idx="10"/>
          </p:nvPr>
        </p:nvSpPr>
        <p:spPr/>
        <p:txBody>
          <a:bodyPr/>
          <a:lstStyle>
            <a:lvl1pPr>
              <a:defRPr/>
            </a:lvl1pPr>
          </a:lstStyle>
          <a:p>
            <a:pPr>
              <a:defRPr/>
            </a:pPr>
            <a:endParaRPr lang="en-US"/>
          </a:p>
        </p:txBody>
      </p:sp>
      <p:sp>
        <p:nvSpPr>
          <p:cNvPr id="45" name="Rectangle 45"/>
          <p:cNvSpPr>
            <a:spLocks noGrp="1" noChangeArrowheads="1"/>
          </p:cNvSpPr>
          <p:nvPr>
            <p:ph type="ftr" sz="quarter" idx="11"/>
          </p:nvPr>
        </p:nvSpPr>
        <p:spPr/>
        <p:txBody>
          <a:bodyPr/>
          <a:lstStyle>
            <a:lvl1pPr>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a:lvl1pPr>
          </a:lstStyle>
          <a:p>
            <a:pPr>
              <a:defRPr/>
            </a:pPr>
            <a:fld id="{2C736871-3371-D64E-B7AB-34368924205F}" type="slidenum">
              <a:rPr lang="en-US"/>
              <a:pPr>
                <a:defRPr/>
              </a:pPr>
              <a:t>‹#›</a:t>
            </a:fld>
            <a:endParaRPr lang="en-US"/>
          </a:p>
        </p:txBody>
      </p:sp>
    </p:spTree>
    <p:extLst>
      <p:ext uri="{BB962C8B-B14F-4D97-AF65-F5344CB8AC3E}">
        <p14:creationId xmlns:p14="http://schemas.microsoft.com/office/powerpoint/2010/main" val="263130460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F96D2437-9DED-0549-85AA-C5C2829E01A9}" type="slidenum">
              <a:rPr lang="en-US"/>
              <a:pPr>
                <a:defRPr/>
              </a:pPr>
              <a:t>‹#›</a:t>
            </a:fld>
            <a:endParaRPr lang="en-US"/>
          </a:p>
        </p:txBody>
      </p:sp>
    </p:spTree>
    <p:extLst>
      <p:ext uri="{BB962C8B-B14F-4D97-AF65-F5344CB8AC3E}">
        <p14:creationId xmlns:p14="http://schemas.microsoft.com/office/powerpoint/2010/main" val="172229159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00BE3C69-1F67-2D4C-B06B-6C4F47BCC733}" type="slidenum">
              <a:rPr lang="en-US"/>
              <a:pPr>
                <a:defRPr/>
              </a:pPr>
              <a:t>‹#›</a:t>
            </a:fld>
            <a:endParaRPr lang="en-US"/>
          </a:p>
        </p:txBody>
      </p:sp>
    </p:spTree>
    <p:extLst>
      <p:ext uri="{BB962C8B-B14F-4D97-AF65-F5344CB8AC3E}">
        <p14:creationId xmlns:p14="http://schemas.microsoft.com/office/powerpoint/2010/main" val="17795109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222BD5-DFC8-FE46-BF5F-0FDB8CF686D0}" type="slidenum">
              <a:rPr lang="en-US"/>
              <a:pPr>
                <a:defRPr/>
              </a:pPr>
              <a:t>‹#›</a:t>
            </a:fld>
            <a:endParaRPr lang="en-US"/>
          </a:p>
        </p:txBody>
      </p:sp>
    </p:spTree>
    <p:extLst>
      <p:ext uri="{BB962C8B-B14F-4D97-AF65-F5344CB8AC3E}">
        <p14:creationId xmlns:p14="http://schemas.microsoft.com/office/powerpoint/2010/main" val="38293453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C3410932-8E9A-A548-9B8A-DA6839306715}" type="slidenum">
              <a:rPr lang="en-US"/>
              <a:pPr>
                <a:defRPr/>
              </a:pPr>
              <a:t>‹#›</a:t>
            </a:fld>
            <a:endParaRPr lang="en-US"/>
          </a:p>
        </p:txBody>
      </p:sp>
    </p:spTree>
    <p:extLst>
      <p:ext uri="{BB962C8B-B14F-4D97-AF65-F5344CB8AC3E}">
        <p14:creationId xmlns:p14="http://schemas.microsoft.com/office/powerpoint/2010/main" val="319798598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a:ln/>
        </p:spPr>
        <p:txBody>
          <a:bodyPr/>
          <a:lstStyle>
            <a:lvl1pPr>
              <a:defRPr/>
            </a:lvl1pPr>
          </a:lstStyle>
          <a:p>
            <a:pPr>
              <a:defRPr/>
            </a:pPr>
            <a:endParaRPr lang="en-US"/>
          </a:p>
        </p:txBody>
      </p:sp>
      <p:sp>
        <p:nvSpPr>
          <p:cNvPr id="8" name="Rectangle 45"/>
          <p:cNvSpPr>
            <a:spLocks noGrp="1" noChangeArrowheads="1"/>
          </p:cNvSpPr>
          <p:nvPr>
            <p:ph type="ftr" sz="quarter" idx="11"/>
          </p:nvPr>
        </p:nvSpPr>
        <p:spPr>
          <a:ln/>
        </p:spPr>
        <p:txBody>
          <a:bodyPr/>
          <a:lstStyle>
            <a:lvl1pPr>
              <a:defRPr/>
            </a:lvl1pPr>
          </a:lstStyle>
          <a:p>
            <a:pPr>
              <a:defRPr/>
            </a:pPr>
            <a:endParaRPr lang="en-US"/>
          </a:p>
        </p:txBody>
      </p:sp>
      <p:sp>
        <p:nvSpPr>
          <p:cNvPr id="9" name="Rectangle 46"/>
          <p:cNvSpPr>
            <a:spLocks noGrp="1" noChangeArrowheads="1"/>
          </p:cNvSpPr>
          <p:nvPr>
            <p:ph type="sldNum" sz="quarter" idx="12"/>
          </p:nvPr>
        </p:nvSpPr>
        <p:spPr>
          <a:ln/>
        </p:spPr>
        <p:txBody>
          <a:bodyPr/>
          <a:lstStyle>
            <a:lvl1pPr>
              <a:defRPr/>
            </a:lvl1pPr>
          </a:lstStyle>
          <a:p>
            <a:pPr>
              <a:defRPr/>
            </a:pPr>
            <a:fld id="{CE1E858C-0D54-DB47-BD3F-361847F1FB7C}" type="slidenum">
              <a:rPr lang="en-US"/>
              <a:pPr>
                <a:defRPr/>
              </a:pPr>
              <a:t>‹#›</a:t>
            </a:fld>
            <a:endParaRPr lang="en-US"/>
          </a:p>
        </p:txBody>
      </p:sp>
    </p:spTree>
    <p:extLst>
      <p:ext uri="{BB962C8B-B14F-4D97-AF65-F5344CB8AC3E}">
        <p14:creationId xmlns:p14="http://schemas.microsoft.com/office/powerpoint/2010/main" val="301317531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a:ln/>
        </p:spPr>
        <p:txBody>
          <a:bodyPr/>
          <a:lstStyle>
            <a:lvl1pPr>
              <a:defRPr/>
            </a:lvl1pPr>
          </a:lstStyle>
          <a:p>
            <a:pPr>
              <a:defRPr/>
            </a:pPr>
            <a:endParaRPr lang="en-US"/>
          </a:p>
        </p:txBody>
      </p:sp>
      <p:sp>
        <p:nvSpPr>
          <p:cNvPr id="4" name="Rectangle 45"/>
          <p:cNvSpPr>
            <a:spLocks noGrp="1" noChangeArrowheads="1"/>
          </p:cNvSpPr>
          <p:nvPr>
            <p:ph type="ftr" sz="quarter" idx="11"/>
          </p:nvPr>
        </p:nvSpPr>
        <p:spPr>
          <a:ln/>
        </p:spPr>
        <p:txBody>
          <a:bodyPr/>
          <a:lstStyle>
            <a:lvl1pPr>
              <a:defRPr/>
            </a:lvl1pPr>
          </a:lstStyle>
          <a:p>
            <a:pPr>
              <a:defRPr/>
            </a:pPr>
            <a:endParaRPr lang="en-US"/>
          </a:p>
        </p:txBody>
      </p:sp>
      <p:sp>
        <p:nvSpPr>
          <p:cNvPr id="5" name="Rectangle 46"/>
          <p:cNvSpPr>
            <a:spLocks noGrp="1" noChangeArrowheads="1"/>
          </p:cNvSpPr>
          <p:nvPr>
            <p:ph type="sldNum" sz="quarter" idx="12"/>
          </p:nvPr>
        </p:nvSpPr>
        <p:spPr>
          <a:ln/>
        </p:spPr>
        <p:txBody>
          <a:bodyPr/>
          <a:lstStyle>
            <a:lvl1pPr>
              <a:defRPr/>
            </a:lvl1pPr>
          </a:lstStyle>
          <a:p>
            <a:pPr>
              <a:defRPr/>
            </a:pPr>
            <a:fld id="{42855965-07A1-4E45-BA38-C11D66712AD2}" type="slidenum">
              <a:rPr lang="en-US"/>
              <a:pPr>
                <a:defRPr/>
              </a:pPr>
              <a:t>‹#›</a:t>
            </a:fld>
            <a:endParaRPr lang="en-US"/>
          </a:p>
        </p:txBody>
      </p:sp>
    </p:spTree>
    <p:extLst>
      <p:ext uri="{BB962C8B-B14F-4D97-AF65-F5344CB8AC3E}">
        <p14:creationId xmlns:p14="http://schemas.microsoft.com/office/powerpoint/2010/main" val="331107001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a:ln/>
        </p:spPr>
        <p:txBody>
          <a:bodyPr/>
          <a:lstStyle>
            <a:lvl1pPr>
              <a:defRPr/>
            </a:lvl1pPr>
          </a:lstStyle>
          <a:p>
            <a:pPr>
              <a:defRPr/>
            </a:pPr>
            <a:endParaRPr lang="en-US"/>
          </a:p>
        </p:txBody>
      </p:sp>
      <p:sp>
        <p:nvSpPr>
          <p:cNvPr id="3" name="Rectangle 45"/>
          <p:cNvSpPr>
            <a:spLocks noGrp="1" noChangeArrowheads="1"/>
          </p:cNvSpPr>
          <p:nvPr>
            <p:ph type="ftr" sz="quarter" idx="11"/>
          </p:nvPr>
        </p:nvSpPr>
        <p:spPr>
          <a:ln/>
        </p:spPr>
        <p:txBody>
          <a:bodyPr/>
          <a:lstStyle>
            <a:lvl1pPr>
              <a:defRPr/>
            </a:lvl1pPr>
          </a:lstStyle>
          <a:p>
            <a:pPr>
              <a:defRPr/>
            </a:pPr>
            <a:endParaRPr lang="en-US"/>
          </a:p>
        </p:txBody>
      </p:sp>
      <p:sp>
        <p:nvSpPr>
          <p:cNvPr id="4" name="Rectangle 46"/>
          <p:cNvSpPr>
            <a:spLocks noGrp="1" noChangeArrowheads="1"/>
          </p:cNvSpPr>
          <p:nvPr>
            <p:ph type="sldNum" sz="quarter" idx="12"/>
          </p:nvPr>
        </p:nvSpPr>
        <p:spPr>
          <a:ln/>
        </p:spPr>
        <p:txBody>
          <a:bodyPr/>
          <a:lstStyle>
            <a:lvl1pPr>
              <a:defRPr/>
            </a:lvl1pPr>
          </a:lstStyle>
          <a:p>
            <a:pPr>
              <a:defRPr/>
            </a:pPr>
            <a:fld id="{3B8B8F34-4716-D543-A876-0F04F8F60B4C}" type="slidenum">
              <a:rPr lang="en-US"/>
              <a:pPr>
                <a:defRPr/>
              </a:pPr>
              <a:t>‹#›</a:t>
            </a:fld>
            <a:endParaRPr lang="en-US"/>
          </a:p>
        </p:txBody>
      </p:sp>
    </p:spTree>
    <p:extLst>
      <p:ext uri="{BB962C8B-B14F-4D97-AF65-F5344CB8AC3E}">
        <p14:creationId xmlns:p14="http://schemas.microsoft.com/office/powerpoint/2010/main" val="24327742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8E8EE497-A741-EB41-8C4D-D3C7863EE582}" type="slidenum">
              <a:rPr lang="en-US"/>
              <a:pPr>
                <a:defRPr/>
              </a:pPr>
              <a:t>‹#›</a:t>
            </a:fld>
            <a:endParaRPr lang="en-US"/>
          </a:p>
        </p:txBody>
      </p:sp>
    </p:spTree>
    <p:extLst>
      <p:ext uri="{BB962C8B-B14F-4D97-AF65-F5344CB8AC3E}">
        <p14:creationId xmlns:p14="http://schemas.microsoft.com/office/powerpoint/2010/main" val="920048225"/>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a:ln/>
        </p:spPr>
        <p:txBody>
          <a:bodyPr/>
          <a:lstStyle>
            <a:lvl1pPr>
              <a:defRPr/>
            </a:lvl1pPr>
          </a:lstStyle>
          <a:p>
            <a:pPr>
              <a:defRPr/>
            </a:pPr>
            <a:endParaRPr lang="en-US"/>
          </a:p>
        </p:txBody>
      </p:sp>
      <p:sp>
        <p:nvSpPr>
          <p:cNvPr id="6" name="Rectangle 45"/>
          <p:cNvSpPr>
            <a:spLocks noGrp="1" noChangeArrowheads="1"/>
          </p:cNvSpPr>
          <p:nvPr>
            <p:ph type="ftr" sz="quarter" idx="11"/>
          </p:nvPr>
        </p:nvSpPr>
        <p:spPr>
          <a:ln/>
        </p:spPr>
        <p:txBody>
          <a:bodyPr/>
          <a:lstStyle>
            <a:lvl1pPr>
              <a:defRPr/>
            </a:lvl1pPr>
          </a:lstStyle>
          <a:p>
            <a:pPr>
              <a:defRPr/>
            </a:pPr>
            <a:endParaRPr lang="en-US"/>
          </a:p>
        </p:txBody>
      </p:sp>
      <p:sp>
        <p:nvSpPr>
          <p:cNvPr id="7" name="Rectangle 46"/>
          <p:cNvSpPr>
            <a:spLocks noGrp="1" noChangeArrowheads="1"/>
          </p:cNvSpPr>
          <p:nvPr>
            <p:ph type="sldNum" sz="quarter" idx="12"/>
          </p:nvPr>
        </p:nvSpPr>
        <p:spPr>
          <a:ln/>
        </p:spPr>
        <p:txBody>
          <a:bodyPr/>
          <a:lstStyle>
            <a:lvl1pPr>
              <a:defRPr/>
            </a:lvl1pPr>
          </a:lstStyle>
          <a:p>
            <a:pPr>
              <a:defRPr/>
            </a:pPr>
            <a:fld id="{A8CECB83-E4B0-C74E-947F-1B8D1387FFC6}" type="slidenum">
              <a:rPr lang="en-US"/>
              <a:pPr>
                <a:defRPr/>
              </a:pPr>
              <a:t>‹#›</a:t>
            </a:fld>
            <a:endParaRPr lang="en-US"/>
          </a:p>
        </p:txBody>
      </p:sp>
    </p:spTree>
    <p:extLst>
      <p:ext uri="{BB962C8B-B14F-4D97-AF65-F5344CB8AC3E}">
        <p14:creationId xmlns:p14="http://schemas.microsoft.com/office/powerpoint/2010/main" val="335139494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A7089EDB-3699-2947-BEE8-C40CE89C5AA8}" type="slidenum">
              <a:rPr lang="en-US"/>
              <a:pPr>
                <a:defRPr/>
              </a:pPr>
              <a:t>‹#›</a:t>
            </a:fld>
            <a:endParaRPr lang="en-US"/>
          </a:p>
        </p:txBody>
      </p:sp>
    </p:spTree>
    <p:extLst>
      <p:ext uri="{BB962C8B-B14F-4D97-AF65-F5344CB8AC3E}">
        <p14:creationId xmlns:p14="http://schemas.microsoft.com/office/powerpoint/2010/main" val="397972917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DC06EF5E-BFF2-E443-99DB-0F18CF0DABF6}" type="slidenum">
              <a:rPr lang="en-US"/>
              <a:pPr>
                <a:defRPr/>
              </a:pPr>
              <a:t>‹#›</a:t>
            </a:fld>
            <a:endParaRPr lang="en-US"/>
          </a:p>
        </p:txBody>
      </p:sp>
    </p:spTree>
    <p:extLst>
      <p:ext uri="{BB962C8B-B14F-4D97-AF65-F5344CB8AC3E}">
        <p14:creationId xmlns:p14="http://schemas.microsoft.com/office/powerpoint/2010/main" val="8767885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able Placeholder 2"/>
          <p:cNvSpPr>
            <a:spLocks noGrp="1"/>
          </p:cNvSpPr>
          <p:nvPr>
            <p:ph type="tbl" idx="1"/>
          </p:nvPr>
        </p:nvSpPr>
        <p:spPr>
          <a:xfrm>
            <a:off x="457200" y="1600200"/>
            <a:ext cx="8229600" cy="4530725"/>
          </a:xfrm>
        </p:spPr>
        <p:txBody>
          <a:bodyPr/>
          <a:lstStyle/>
          <a:p>
            <a:pPr lvl="0"/>
            <a:endParaRPr lang="en-US" noProof="0"/>
          </a:p>
        </p:txBody>
      </p:sp>
      <p:sp>
        <p:nvSpPr>
          <p:cNvPr id="4" name="Rectangle 44"/>
          <p:cNvSpPr>
            <a:spLocks noGrp="1" noChangeArrowheads="1"/>
          </p:cNvSpPr>
          <p:nvPr>
            <p:ph type="dt" sz="half" idx="10"/>
          </p:nvPr>
        </p:nvSpPr>
        <p:spPr>
          <a:ln/>
        </p:spPr>
        <p:txBody>
          <a:bodyPr/>
          <a:lstStyle>
            <a:lvl1pPr>
              <a:defRPr/>
            </a:lvl1pPr>
          </a:lstStyle>
          <a:p>
            <a:pPr>
              <a:defRPr/>
            </a:pPr>
            <a:endParaRPr lang="en-US"/>
          </a:p>
        </p:txBody>
      </p:sp>
      <p:sp>
        <p:nvSpPr>
          <p:cNvPr id="5" name="Rectangle 45"/>
          <p:cNvSpPr>
            <a:spLocks noGrp="1" noChangeArrowheads="1"/>
          </p:cNvSpPr>
          <p:nvPr>
            <p:ph type="ftr" sz="quarter" idx="11"/>
          </p:nvPr>
        </p:nvSpPr>
        <p:spPr>
          <a:ln/>
        </p:spPr>
        <p:txBody>
          <a:bodyPr/>
          <a:lstStyle>
            <a:lvl1pPr>
              <a:defRPr/>
            </a:lvl1pPr>
          </a:lstStyle>
          <a:p>
            <a:pPr>
              <a:defRPr/>
            </a:pPr>
            <a:endParaRPr lang="en-US"/>
          </a:p>
        </p:txBody>
      </p:sp>
      <p:sp>
        <p:nvSpPr>
          <p:cNvPr id="6" name="Rectangle 46"/>
          <p:cNvSpPr>
            <a:spLocks noGrp="1" noChangeArrowheads="1"/>
          </p:cNvSpPr>
          <p:nvPr>
            <p:ph type="sldNum" sz="quarter" idx="12"/>
          </p:nvPr>
        </p:nvSpPr>
        <p:spPr>
          <a:ln/>
        </p:spPr>
        <p:txBody>
          <a:bodyPr/>
          <a:lstStyle>
            <a:lvl1pPr>
              <a:defRPr/>
            </a:lvl1pPr>
          </a:lstStyle>
          <a:p>
            <a:pPr>
              <a:defRPr/>
            </a:pPr>
            <a:fld id="{2A10E81F-29C1-5E40-9EF2-F2CD7A10F00F}" type="slidenum">
              <a:rPr lang="en-US"/>
              <a:pPr>
                <a:defRPr/>
              </a:pPr>
              <a:t>‹#›</a:t>
            </a:fld>
            <a:endParaRPr lang="en-US"/>
          </a:p>
        </p:txBody>
      </p:sp>
    </p:spTree>
    <p:extLst>
      <p:ext uri="{BB962C8B-B14F-4D97-AF65-F5344CB8AC3E}">
        <p14:creationId xmlns:p14="http://schemas.microsoft.com/office/powerpoint/2010/main" val="135426892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11" name="Freeform 7"/>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7" name="Freeform 10"/>
            <p:cNvSpPr>
              <a:spLocks/>
            </p:cNvSpPr>
            <p:nvPr/>
          </p:nvSpPr>
          <p:spPr bwMode="hidden">
            <a:xfrm>
              <a:off x="0" y="0"/>
              <a:ext cx="5758" cy="1776"/>
            </a:xfrm>
            <a:custGeom>
              <a:avLst/>
              <a:gdLst>
                <a:gd name="T0" fmla="*/ 0 w 5740"/>
                <a:gd name="T1" fmla="*/ 0 h 1906"/>
                <a:gd name="T2" fmla="*/ 0 w 5740"/>
                <a:gd name="T3" fmla="*/ 1010 h 1906"/>
                <a:gd name="T4" fmla="*/ 5902 w 5740"/>
                <a:gd name="T5" fmla="*/ 1010 h 1906"/>
                <a:gd name="T6" fmla="*/ 590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54667" name="Rectangle 11"/>
          <p:cNvSpPr>
            <a:spLocks noGrp="1" noChangeArrowheads="1"/>
          </p:cNvSpPr>
          <p:nvPr>
            <p:ph type="ctrTitle" sz="quarter"/>
          </p:nvPr>
        </p:nvSpPr>
        <p:spPr>
          <a:xfrm>
            <a:off x="685800" y="1736725"/>
            <a:ext cx="7772400" cy="1920875"/>
          </a:xfrm>
        </p:spPr>
        <p:txBody>
          <a:bodyPr/>
          <a:lstStyle>
            <a:lvl1pPr>
              <a:defRPr sz="6000"/>
            </a:lvl1pPr>
          </a:lstStyle>
          <a:p>
            <a:r>
              <a:rPr lang="en-US"/>
              <a:t>Click to edit Master title style</a:t>
            </a:r>
          </a:p>
        </p:txBody>
      </p:sp>
      <p:sp>
        <p:nvSpPr>
          <p:cNvPr id="454668"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105" charset="2"/>
              <a:buNone/>
              <a:defRPr/>
            </a:lvl1pPr>
          </a:lstStyle>
          <a:p>
            <a:r>
              <a:rPr lang="en-US"/>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US"/>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US"/>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pPr>
              <a:defRPr/>
            </a:pPr>
            <a:fld id="{08281043-1964-8E4F-A25C-1B8A1D71A169}" type="slidenum">
              <a:rPr lang="en-US"/>
              <a:pPr>
                <a:defRPr/>
              </a:pPr>
              <a:t>‹#›</a:t>
            </a:fld>
            <a:endParaRPr lang="en-US"/>
          </a:p>
        </p:txBody>
      </p:sp>
    </p:spTree>
    <p:extLst>
      <p:ext uri="{BB962C8B-B14F-4D97-AF65-F5344CB8AC3E}">
        <p14:creationId xmlns:p14="http://schemas.microsoft.com/office/powerpoint/2010/main" val="36199575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F344FFAD-6FA4-BA49-8084-AB2669A0D73E}" type="slidenum">
              <a:rPr lang="en-US"/>
              <a:pPr>
                <a:defRPr/>
              </a:pPr>
              <a:t>‹#›</a:t>
            </a:fld>
            <a:endParaRPr lang="en-US"/>
          </a:p>
        </p:txBody>
      </p:sp>
    </p:spTree>
    <p:extLst>
      <p:ext uri="{BB962C8B-B14F-4D97-AF65-F5344CB8AC3E}">
        <p14:creationId xmlns:p14="http://schemas.microsoft.com/office/powerpoint/2010/main" val="32299742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AB8BE98-2133-1244-8300-A10B64222F2C}"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9758826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8A7EEF92-E2F8-654B-98F0-C2C82A885467}"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271221232"/>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9DBF468A-410C-C143-8AF2-24F49269758A}"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49362143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US"/>
          </a:p>
        </p:txBody>
      </p:sp>
      <p:sp>
        <p:nvSpPr>
          <p:cNvPr id="8" name="Rectangle 3"/>
          <p:cNvSpPr>
            <a:spLocks noGrp="1" noChangeArrowheads="1"/>
          </p:cNvSpPr>
          <p:nvPr>
            <p:ph type="sldNum" sz="quarter" idx="11"/>
          </p:nvPr>
        </p:nvSpPr>
        <p:spPr>
          <a:ln/>
        </p:spPr>
        <p:txBody>
          <a:bodyPr/>
          <a:lstStyle>
            <a:lvl1pPr>
              <a:defRPr/>
            </a:lvl1pPr>
          </a:lstStyle>
          <a:p>
            <a:pPr>
              <a:defRPr/>
            </a:pPr>
            <a:fld id="{A1CEDB70-5EF5-6E45-9796-E8C7E8F6E4B2}" type="slidenum">
              <a:rPr lang="en-US"/>
              <a:pPr>
                <a:defRPr/>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60523053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98D4AC2D-C5EA-E547-B6CF-CAB79FE3028F}"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9257147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US"/>
          </a:p>
        </p:txBody>
      </p:sp>
      <p:sp>
        <p:nvSpPr>
          <p:cNvPr id="3" name="Rectangle 3"/>
          <p:cNvSpPr>
            <a:spLocks noGrp="1" noChangeArrowheads="1"/>
          </p:cNvSpPr>
          <p:nvPr>
            <p:ph type="sldNum" sz="quarter" idx="11"/>
          </p:nvPr>
        </p:nvSpPr>
        <p:spPr>
          <a:ln/>
        </p:spPr>
        <p:txBody>
          <a:bodyPr/>
          <a:lstStyle>
            <a:lvl1pPr>
              <a:defRPr/>
            </a:lvl1pPr>
          </a:lstStyle>
          <a:p>
            <a:pPr>
              <a:defRPr/>
            </a:pPr>
            <a:fld id="{04F6EB4C-9F6A-3747-BF23-9ADB5F842F29}" type="slidenum">
              <a:rPr lang="en-US"/>
              <a:pPr>
                <a:defRPr/>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82099864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42D11C3A-35ED-BD44-A0B6-2A2702498153}"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95517048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US"/>
          </a:p>
        </p:txBody>
      </p:sp>
      <p:sp>
        <p:nvSpPr>
          <p:cNvPr id="6" name="Rectangle 3"/>
          <p:cNvSpPr>
            <a:spLocks noGrp="1" noChangeArrowheads="1"/>
          </p:cNvSpPr>
          <p:nvPr>
            <p:ph type="sldNum" sz="quarter" idx="11"/>
          </p:nvPr>
        </p:nvSpPr>
        <p:spPr>
          <a:ln/>
        </p:spPr>
        <p:txBody>
          <a:bodyPr/>
          <a:lstStyle>
            <a:lvl1pPr>
              <a:defRPr/>
            </a:lvl1pPr>
          </a:lstStyle>
          <a:p>
            <a:pPr>
              <a:defRPr/>
            </a:pPr>
            <a:fld id="{D8BCE68C-BA21-EF45-A585-D221C9C2387C}" type="slidenum">
              <a:rPr lang="en-US"/>
              <a:pPr>
                <a:defRPr/>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31120881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D86DAE28-D7C5-D443-BA92-8F1BF27624F8}"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9174012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US"/>
          </a:p>
        </p:txBody>
      </p:sp>
      <p:sp>
        <p:nvSpPr>
          <p:cNvPr id="5" name="Rectangle 3"/>
          <p:cNvSpPr>
            <a:spLocks noGrp="1" noChangeArrowheads="1"/>
          </p:cNvSpPr>
          <p:nvPr>
            <p:ph type="sldNum" sz="quarter" idx="11"/>
          </p:nvPr>
        </p:nvSpPr>
        <p:spPr>
          <a:ln/>
        </p:spPr>
        <p:txBody>
          <a:bodyPr/>
          <a:lstStyle>
            <a:lvl1pPr>
              <a:defRPr/>
            </a:lvl1pPr>
          </a:lstStyle>
          <a:p>
            <a:pPr>
              <a:defRPr/>
            </a:pPr>
            <a:fld id="{10102D18-64C0-C842-A5ED-B78E9A1A1CDB}" type="slidenum">
              <a:rPr lang="en-US"/>
              <a:pPr>
                <a:defRPr/>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11891089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4ACC6CD-B070-3C45-9759-56BCCF828F18}" type="slidenum">
              <a:rPr lang="en-US"/>
              <a:pPr>
                <a:defRPr/>
              </a:pPr>
              <a:t>‹#›</a:t>
            </a:fld>
            <a:endParaRPr lang="en-US"/>
          </a:p>
        </p:txBody>
      </p:sp>
    </p:spTree>
    <p:extLst>
      <p:ext uri="{BB962C8B-B14F-4D97-AF65-F5344CB8AC3E}">
        <p14:creationId xmlns:p14="http://schemas.microsoft.com/office/powerpoint/2010/main" val="147581837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2"/>
          <p:cNvSpPr>
            <a:spLocks noGrp="1" noChangeArrowheads="1"/>
          </p:cNvSpPr>
          <p:nvPr>
            <p:ph type="dt" sz="half" idx="10"/>
          </p:nvPr>
        </p:nvSpPr>
        <p:spPr>
          <a:ln/>
        </p:spPr>
        <p:txBody>
          <a:bodyPr/>
          <a:lstStyle>
            <a:lvl1pPr>
              <a:defRPr/>
            </a:lvl1pPr>
          </a:lstStyle>
          <a:p>
            <a:pPr>
              <a:defRPr/>
            </a:pPr>
            <a:endParaRPr lang="en-US"/>
          </a:p>
        </p:txBody>
      </p:sp>
      <p:sp>
        <p:nvSpPr>
          <p:cNvPr id="7" name="Rectangle 3"/>
          <p:cNvSpPr>
            <a:spLocks noGrp="1" noChangeArrowheads="1"/>
          </p:cNvSpPr>
          <p:nvPr>
            <p:ph type="sldNum" sz="quarter" idx="11"/>
          </p:nvPr>
        </p:nvSpPr>
        <p:spPr>
          <a:ln/>
        </p:spPr>
        <p:txBody>
          <a:bodyPr/>
          <a:lstStyle>
            <a:lvl1pPr>
              <a:defRPr/>
            </a:lvl1pPr>
          </a:lstStyle>
          <a:p>
            <a:pPr>
              <a:defRPr/>
            </a:pPr>
            <a:fld id="{2D7631B5-3FF2-C349-9734-18B135DFC926}" type="slidenum">
              <a:rPr lang="en-US"/>
              <a:pPr>
                <a:defRPr/>
              </a:pPr>
              <a:t>‹#›</a:t>
            </a:fld>
            <a:endParaRPr lang="en-US"/>
          </a:p>
        </p:txBody>
      </p:sp>
      <p:sp>
        <p:nvSpPr>
          <p:cNvPr id="8"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34634738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422400"/>
            <a:ext cx="9147175" cy="5435600"/>
            <a:chOff x="0" y="896"/>
            <a:chExt cx="5762" cy="3424"/>
          </a:xfrm>
        </p:grpSpPr>
        <p:grpSp>
          <p:nvGrpSpPr>
            <p:cNvPr id="5" name="Group 3"/>
            <p:cNvGrpSpPr>
              <a:grpSpLocks/>
            </p:cNvGrpSpPr>
            <p:nvPr userDrawn="1"/>
          </p:nvGrpSpPr>
          <p:grpSpPr bwMode="auto">
            <a:xfrm>
              <a:off x="20" y="896"/>
              <a:ext cx="5742" cy="3424"/>
              <a:chOff x="20" y="896"/>
              <a:chExt cx="5742" cy="3424"/>
            </a:xfrm>
          </p:grpSpPr>
          <p:sp>
            <p:nvSpPr>
              <p:cNvPr id="142"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3"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4"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5"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6"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7"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8"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49"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0"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1"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2"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3"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54"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6" name="Group 17"/>
            <p:cNvGrpSpPr>
              <a:grpSpLocks/>
            </p:cNvGrpSpPr>
            <p:nvPr userDrawn="1"/>
          </p:nvGrpSpPr>
          <p:grpSpPr bwMode="auto">
            <a:xfrm>
              <a:off x="0" y="2291"/>
              <a:ext cx="1385" cy="1702"/>
              <a:chOff x="0" y="2291"/>
              <a:chExt cx="1385" cy="1702"/>
            </a:xfrm>
          </p:grpSpPr>
          <p:sp>
            <p:nvSpPr>
              <p:cNvPr id="7"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4"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5"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6"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7"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8"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9"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0"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1"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2"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3"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4"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5"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6"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7"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8"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29"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0"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1"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2"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3"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4"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5"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6"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7"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8"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39"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0"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1"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2"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3"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4"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5"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6"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7"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8"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49"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0"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1"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2"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3"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4"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5"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6"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7"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8"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59"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0"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1"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2"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3"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4"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5"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6"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7"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8"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9"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0"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1"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2"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3"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4"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5"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6"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7"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9"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0"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1"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2"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3"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4"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5"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6"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7"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8"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89"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0"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1"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2"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3"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4"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5"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6"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7"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8"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99"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0"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1"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2"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3"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4"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5"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6"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7"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8"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09"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0"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1"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2"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3"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4"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5"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6"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7"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8"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19"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0"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1"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2"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3"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4"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5"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6"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27"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8"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29"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0"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1"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2"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3"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4"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5"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6"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7"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138"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39"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40"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141"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BONES" pitchFamily="-105" charset="0"/>
                  <a:ea typeface="+mn-ea"/>
                  <a:cs typeface="+mn-cs"/>
                </a:endParaRPr>
              </a:p>
            </p:txBody>
          </p:sp>
        </p:grpSp>
      </p:grpSp>
      <p:sp>
        <p:nvSpPr>
          <p:cNvPr id="398489" name="Rectangle 153"/>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398490" name="Rectangle 154"/>
          <p:cNvSpPr>
            <a:spLocks noGrp="1" noChangeArrowheads="1"/>
          </p:cNvSpPr>
          <p:nvPr>
            <p:ph type="subTitle" sz="quarter" idx="1"/>
          </p:nvPr>
        </p:nvSpPr>
        <p:spPr>
          <a:xfrm>
            <a:off x="1371600" y="3886200"/>
            <a:ext cx="6400800" cy="1752600"/>
          </a:xfrm>
        </p:spPr>
        <p:txBody>
          <a:bodyPr/>
          <a:lstStyle>
            <a:lvl1pPr marL="0" indent="0" algn="ctr">
              <a:buFont typeface="Arial" pitchFamily="-105" charset="0"/>
              <a:buNone/>
              <a:defRPr/>
            </a:lvl1pPr>
          </a:lstStyle>
          <a:p>
            <a:r>
              <a:rPr lang="en-US"/>
              <a:t>Click to edit Master subtitle style</a:t>
            </a:r>
          </a:p>
        </p:txBody>
      </p:sp>
      <p:sp>
        <p:nvSpPr>
          <p:cNvPr id="155" name="Rectangle 155"/>
          <p:cNvSpPr>
            <a:spLocks noGrp="1" noChangeArrowheads="1"/>
          </p:cNvSpPr>
          <p:nvPr>
            <p:ph type="dt" sz="quarter" idx="10"/>
          </p:nvPr>
        </p:nvSpPr>
        <p:spPr>
          <a:xfrm>
            <a:off x="304800" y="6248400"/>
            <a:ext cx="22860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6" name="Rectangle 156"/>
          <p:cNvSpPr>
            <a:spLocks noGrp="1" noChangeArrowheads="1"/>
          </p:cNvSpPr>
          <p:nvPr>
            <p:ph type="ftr" sz="quarter" idx="11"/>
          </p:nvPr>
        </p:nvSpPr>
        <p:spPr>
          <a:xfrm>
            <a:off x="3124200" y="6248400"/>
            <a:ext cx="2895600" cy="457200"/>
          </a:xfrm>
        </p:spPr>
        <p:txBody>
          <a:bodyPr/>
          <a:lstStyle>
            <a:lvl1pPr>
              <a:defRPr>
                <a:effectLst>
                  <a:outerShdw blurRad="38100" dist="38100" dir="2700000" algn="tl">
                    <a:srgbClr val="000000"/>
                  </a:outerShdw>
                </a:effectLst>
                <a:latin typeface="+mn-lt"/>
              </a:defRPr>
            </a:lvl1pPr>
          </a:lstStyle>
          <a:p>
            <a:pPr>
              <a:defRPr/>
            </a:pPr>
            <a:endParaRPr lang="en-US"/>
          </a:p>
        </p:txBody>
      </p:sp>
      <p:sp>
        <p:nvSpPr>
          <p:cNvPr id="157" name="Rectangle 157"/>
          <p:cNvSpPr>
            <a:spLocks noGrp="1" noChangeArrowheads="1"/>
          </p:cNvSpPr>
          <p:nvPr>
            <p:ph type="sldNum" sz="quarter" idx="12"/>
          </p:nvPr>
        </p:nvSpPr>
        <p:spPr>
          <a:xfrm>
            <a:off x="6553200" y="6248400"/>
            <a:ext cx="2286000" cy="457200"/>
          </a:xfrm>
        </p:spPr>
        <p:txBody>
          <a:bodyPr/>
          <a:lstStyle>
            <a:lvl1pPr>
              <a:defRPr>
                <a:effectLst>
                  <a:outerShdw blurRad="38100" dist="38100" dir="2700000" algn="tl">
                    <a:srgbClr val="000000"/>
                  </a:outerShdw>
                </a:effectLst>
                <a:latin typeface="Tahoma" charset="0"/>
              </a:defRPr>
            </a:lvl1pPr>
          </a:lstStyle>
          <a:p>
            <a:pPr>
              <a:defRPr/>
            </a:pPr>
            <a:fld id="{8E744AB2-11FC-D241-8406-F0362A7E565C}" type="slidenum">
              <a:rPr lang="en-US"/>
              <a:pPr>
                <a:defRPr/>
              </a:pPr>
              <a:t>‹#›</a:t>
            </a:fld>
            <a:endParaRPr lang="en-US"/>
          </a:p>
        </p:txBody>
      </p:sp>
    </p:spTree>
    <p:extLst>
      <p:ext uri="{BB962C8B-B14F-4D97-AF65-F5344CB8AC3E}">
        <p14:creationId xmlns:p14="http://schemas.microsoft.com/office/powerpoint/2010/main" val="28406116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0471F53C-6CFA-7E41-81D0-4425B5C9F3A3}" type="slidenum">
              <a:rPr lang="en-US"/>
              <a:pPr>
                <a:defRPr/>
              </a:pPr>
              <a:t>‹#›</a:t>
            </a:fld>
            <a:endParaRPr lang="en-US"/>
          </a:p>
        </p:txBody>
      </p:sp>
    </p:spTree>
    <p:extLst>
      <p:ext uri="{BB962C8B-B14F-4D97-AF65-F5344CB8AC3E}">
        <p14:creationId xmlns:p14="http://schemas.microsoft.com/office/powerpoint/2010/main" val="385069286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4FE478FF-D14B-3F48-82D9-323467847D10}" type="slidenum">
              <a:rPr lang="en-US"/>
              <a:pPr>
                <a:defRPr/>
              </a:pPr>
              <a:t>‹#›</a:t>
            </a:fld>
            <a:endParaRPr lang="en-US"/>
          </a:p>
        </p:txBody>
      </p:sp>
    </p:spTree>
    <p:extLst>
      <p:ext uri="{BB962C8B-B14F-4D97-AF65-F5344CB8AC3E}">
        <p14:creationId xmlns:p14="http://schemas.microsoft.com/office/powerpoint/2010/main" val="220084219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625"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194175" cy="44989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D79A4334-3802-7145-B28B-F4544E9BE68E}" type="slidenum">
              <a:rPr lang="en-US"/>
              <a:pPr>
                <a:defRPr/>
              </a:pPr>
              <a:t>‹#›</a:t>
            </a:fld>
            <a:endParaRPr lang="en-US"/>
          </a:p>
        </p:txBody>
      </p:sp>
    </p:spTree>
    <p:extLst>
      <p:ext uri="{BB962C8B-B14F-4D97-AF65-F5344CB8AC3E}">
        <p14:creationId xmlns:p14="http://schemas.microsoft.com/office/powerpoint/2010/main" val="91467363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54"/>
          <p:cNvSpPr>
            <a:spLocks noGrp="1" noChangeArrowheads="1"/>
          </p:cNvSpPr>
          <p:nvPr>
            <p:ph type="dt" sz="half" idx="10"/>
          </p:nvPr>
        </p:nvSpPr>
        <p:spPr>
          <a:ln/>
        </p:spPr>
        <p:txBody>
          <a:bodyPr/>
          <a:lstStyle>
            <a:lvl1pPr>
              <a:defRPr/>
            </a:lvl1pPr>
          </a:lstStyle>
          <a:p>
            <a:pPr>
              <a:defRPr/>
            </a:pPr>
            <a:endParaRPr lang="en-US"/>
          </a:p>
        </p:txBody>
      </p:sp>
      <p:sp>
        <p:nvSpPr>
          <p:cNvPr id="8" name="Rectangle 155"/>
          <p:cNvSpPr>
            <a:spLocks noGrp="1" noChangeArrowheads="1"/>
          </p:cNvSpPr>
          <p:nvPr>
            <p:ph type="ftr" sz="quarter" idx="11"/>
          </p:nvPr>
        </p:nvSpPr>
        <p:spPr>
          <a:ln/>
        </p:spPr>
        <p:txBody>
          <a:bodyPr/>
          <a:lstStyle>
            <a:lvl1pPr>
              <a:defRPr/>
            </a:lvl1pPr>
          </a:lstStyle>
          <a:p>
            <a:pPr>
              <a:defRPr/>
            </a:pPr>
            <a:endParaRPr lang="en-US"/>
          </a:p>
        </p:txBody>
      </p:sp>
      <p:sp>
        <p:nvSpPr>
          <p:cNvPr id="9" name="Rectangle 156"/>
          <p:cNvSpPr>
            <a:spLocks noGrp="1" noChangeArrowheads="1"/>
          </p:cNvSpPr>
          <p:nvPr>
            <p:ph type="sldNum" sz="quarter" idx="12"/>
          </p:nvPr>
        </p:nvSpPr>
        <p:spPr>
          <a:ln/>
        </p:spPr>
        <p:txBody>
          <a:bodyPr/>
          <a:lstStyle>
            <a:lvl1pPr>
              <a:defRPr/>
            </a:lvl1pPr>
          </a:lstStyle>
          <a:p>
            <a:pPr>
              <a:defRPr/>
            </a:pPr>
            <a:fld id="{FEB97281-6C3B-9C42-A937-4473E21FF34B}" type="slidenum">
              <a:rPr lang="en-US"/>
              <a:pPr>
                <a:defRPr/>
              </a:pPr>
              <a:t>‹#›</a:t>
            </a:fld>
            <a:endParaRPr lang="en-US"/>
          </a:p>
        </p:txBody>
      </p:sp>
    </p:spTree>
    <p:extLst>
      <p:ext uri="{BB962C8B-B14F-4D97-AF65-F5344CB8AC3E}">
        <p14:creationId xmlns:p14="http://schemas.microsoft.com/office/powerpoint/2010/main" val="19813335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54"/>
          <p:cNvSpPr>
            <a:spLocks noGrp="1" noChangeArrowheads="1"/>
          </p:cNvSpPr>
          <p:nvPr>
            <p:ph type="dt" sz="half" idx="10"/>
          </p:nvPr>
        </p:nvSpPr>
        <p:spPr>
          <a:ln/>
        </p:spPr>
        <p:txBody>
          <a:bodyPr/>
          <a:lstStyle>
            <a:lvl1pPr>
              <a:defRPr/>
            </a:lvl1pPr>
          </a:lstStyle>
          <a:p>
            <a:pPr>
              <a:defRPr/>
            </a:pPr>
            <a:endParaRPr lang="en-US"/>
          </a:p>
        </p:txBody>
      </p:sp>
      <p:sp>
        <p:nvSpPr>
          <p:cNvPr id="4" name="Rectangle 155"/>
          <p:cNvSpPr>
            <a:spLocks noGrp="1" noChangeArrowheads="1"/>
          </p:cNvSpPr>
          <p:nvPr>
            <p:ph type="ftr" sz="quarter" idx="11"/>
          </p:nvPr>
        </p:nvSpPr>
        <p:spPr>
          <a:ln/>
        </p:spPr>
        <p:txBody>
          <a:bodyPr/>
          <a:lstStyle>
            <a:lvl1pPr>
              <a:defRPr/>
            </a:lvl1pPr>
          </a:lstStyle>
          <a:p>
            <a:pPr>
              <a:defRPr/>
            </a:pPr>
            <a:endParaRPr lang="en-US"/>
          </a:p>
        </p:txBody>
      </p:sp>
      <p:sp>
        <p:nvSpPr>
          <p:cNvPr id="5" name="Rectangle 156"/>
          <p:cNvSpPr>
            <a:spLocks noGrp="1" noChangeArrowheads="1"/>
          </p:cNvSpPr>
          <p:nvPr>
            <p:ph type="sldNum" sz="quarter" idx="12"/>
          </p:nvPr>
        </p:nvSpPr>
        <p:spPr>
          <a:ln/>
        </p:spPr>
        <p:txBody>
          <a:bodyPr/>
          <a:lstStyle>
            <a:lvl1pPr>
              <a:defRPr/>
            </a:lvl1pPr>
          </a:lstStyle>
          <a:p>
            <a:pPr>
              <a:defRPr/>
            </a:pPr>
            <a:fld id="{B0FC0DAF-6C64-6447-B653-70C475FA9343}" type="slidenum">
              <a:rPr lang="en-US"/>
              <a:pPr>
                <a:defRPr/>
              </a:pPr>
              <a:t>‹#›</a:t>
            </a:fld>
            <a:endParaRPr lang="en-US"/>
          </a:p>
        </p:txBody>
      </p:sp>
    </p:spTree>
    <p:extLst>
      <p:ext uri="{BB962C8B-B14F-4D97-AF65-F5344CB8AC3E}">
        <p14:creationId xmlns:p14="http://schemas.microsoft.com/office/powerpoint/2010/main" val="2830929694"/>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54"/>
          <p:cNvSpPr>
            <a:spLocks noGrp="1" noChangeArrowheads="1"/>
          </p:cNvSpPr>
          <p:nvPr>
            <p:ph type="dt" sz="half" idx="10"/>
          </p:nvPr>
        </p:nvSpPr>
        <p:spPr>
          <a:ln/>
        </p:spPr>
        <p:txBody>
          <a:bodyPr/>
          <a:lstStyle>
            <a:lvl1pPr>
              <a:defRPr/>
            </a:lvl1pPr>
          </a:lstStyle>
          <a:p>
            <a:pPr>
              <a:defRPr/>
            </a:pPr>
            <a:endParaRPr lang="en-US"/>
          </a:p>
        </p:txBody>
      </p:sp>
      <p:sp>
        <p:nvSpPr>
          <p:cNvPr id="3" name="Rectangle 155"/>
          <p:cNvSpPr>
            <a:spLocks noGrp="1" noChangeArrowheads="1"/>
          </p:cNvSpPr>
          <p:nvPr>
            <p:ph type="ftr" sz="quarter" idx="11"/>
          </p:nvPr>
        </p:nvSpPr>
        <p:spPr>
          <a:ln/>
        </p:spPr>
        <p:txBody>
          <a:bodyPr/>
          <a:lstStyle>
            <a:lvl1pPr>
              <a:defRPr/>
            </a:lvl1pPr>
          </a:lstStyle>
          <a:p>
            <a:pPr>
              <a:defRPr/>
            </a:pPr>
            <a:endParaRPr lang="en-US"/>
          </a:p>
        </p:txBody>
      </p:sp>
      <p:sp>
        <p:nvSpPr>
          <p:cNvPr id="4" name="Rectangle 156"/>
          <p:cNvSpPr>
            <a:spLocks noGrp="1" noChangeArrowheads="1"/>
          </p:cNvSpPr>
          <p:nvPr>
            <p:ph type="sldNum" sz="quarter" idx="12"/>
          </p:nvPr>
        </p:nvSpPr>
        <p:spPr>
          <a:ln/>
        </p:spPr>
        <p:txBody>
          <a:bodyPr/>
          <a:lstStyle>
            <a:lvl1pPr>
              <a:defRPr/>
            </a:lvl1pPr>
          </a:lstStyle>
          <a:p>
            <a:pPr>
              <a:defRPr/>
            </a:pPr>
            <a:fld id="{A01A41FC-9E6E-0048-8292-10C30E342226}" type="slidenum">
              <a:rPr lang="en-US"/>
              <a:pPr>
                <a:defRPr/>
              </a:pPr>
              <a:t>‹#›</a:t>
            </a:fld>
            <a:endParaRPr lang="en-US"/>
          </a:p>
        </p:txBody>
      </p:sp>
    </p:spTree>
    <p:extLst>
      <p:ext uri="{BB962C8B-B14F-4D97-AF65-F5344CB8AC3E}">
        <p14:creationId xmlns:p14="http://schemas.microsoft.com/office/powerpoint/2010/main" val="107987841"/>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44E254C2-D252-F646-BCFA-0B06BE581E08}" type="slidenum">
              <a:rPr lang="en-US"/>
              <a:pPr>
                <a:defRPr/>
              </a:pPr>
              <a:t>‹#›</a:t>
            </a:fld>
            <a:endParaRPr lang="en-US"/>
          </a:p>
        </p:txBody>
      </p:sp>
    </p:spTree>
    <p:extLst>
      <p:ext uri="{BB962C8B-B14F-4D97-AF65-F5344CB8AC3E}">
        <p14:creationId xmlns:p14="http://schemas.microsoft.com/office/powerpoint/2010/main" val="212564849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54"/>
          <p:cNvSpPr>
            <a:spLocks noGrp="1" noChangeArrowheads="1"/>
          </p:cNvSpPr>
          <p:nvPr>
            <p:ph type="dt" sz="half" idx="10"/>
          </p:nvPr>
        </p:nvSpPr>
        <p:spPr>
          <a:ln/>
        </p:spPr>
        <p:txBody>
          <a:bodyPr/>
          <a:lstStyle>
            <a:lvl1pPr>
              <a:defRPr/>
            </a:lvl1pPr>
          </a:lstStyle>
          <a:p>
            <a:pPr>
              <a:defRPr/>
            </a:pPr>
            <a:endParaRPr lang="en-US"/>
          </a:p>
        </p:txBody>
      </p:sp>
      <p:sp>
        <p:nvSpPr>
          <p:cNvPr id="6" name="Rectangle 155"/>
          <p:cNvSpPr>
            <a:spLocks noGrp="1" noChangeArrowheads="1"/>
          </p:cNvSpPr>
          <p:nvPr>
            <p:ph type="ftr" sz="quarter" idx="11"/>
          </p:nvPr>
        </p:nvSpPr>
        <p:spPr>
          <a:ln/>
        </p:spPr>
        <p:txBody>
          <a:bodyPr/>
          <a:lstStyle>
            <a:lvl1pPr>
              <a:defRPr/>
            </a:lvl1pPr>
          </a:lstStyle>
          <a:p>
            <a:pPr>
              <a:defRPr/>
            </a:pPr>
            <a:endParaRPr lang="en-US"/>
          </a:p>
        </p:txBody>
      </p:sp>
      <p:sp>
        <p:nvSpPr>
          <p:cNvPr id="7" name="Rectangle 156"/>
          <p:cNvSpPr>
            <a:spLocks noGrp="1" noChangeArrowheads="1"/>
          </p:cNvSpPr>
          <p:nvPr>
            <p:ph type="sldNum" sz="quarter" idx="12"/>
          </p:nvPr>
        </p:nvSpPr>
        <p:spPr>
          <a:ln/>
        </p:spPr>
        <p:txBody>
          <a:bodyPr/>
          <a:lstStyle>
            <a:lvl1pPr>
              <a:defRPr/>
            </a:lvl1pPr>
          </a:lstStyle>
          <a:p>
            <a:pPr>
              <a:defRPr/>
            </a:pPr>
            <a:fld id="{1148B5C5-C2DB-234A-87FA-E0291D64B799}" type="slidenum">
              <a:rPr lang="en-US"/>
              <a:pPr>
                <a:defRPr/>
              </a:pPr>
              <a:t>‹#›</a:t>
            </a:fld>
            <a:endParaRPr lang="en-US"/>
          </a:p>
        </p:txBody>
      </p:sp>
    </p:spTree>
    <p:extLst>
      <p:ext uri="{BB962C8B-B14F-4D97-AF65-F5344CB8AC3E}">
        <p14:creationId xmlns:p14="http://schemas.microsoft.com/office/powerpoint/2010/main" val="42808514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690E54-FE63-6D4D-B067-6EC1A91BE305}" type="slidenum">
              <a:rPr lang="en-US"/>
              <a:pPr>
                <a:defRPr/>
              </a:pPr>
              <a:t>‹#›</a:t>
            </a:fld>
            <a:endParaRPr lang="en-US"/>
          </a:p>
        </p:txBody>
      </p:sp>
    </p:spTree>
    <p:extLst>
      <p:ext uri="{BB962C8B-B14F-4D97-AF65-F5344CB8AC3E}">
        <p14:creationId xmlns:p14="http://schemas.microsoft.com/office/powerpoint/2010/main" val="858096325"/>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ECBB5824-3C94-0A4A-AD7D-5573CCC2151A}" type="slidenum">
              <a:rPr lang="en-US"/>
              <a:pPr>
                <a:defRPr/>
              </a:pPr>
              <a:t>‹#›</a:t>
            </a:fld>
            <a:endParaRPr lang="en-US"/>
          </a:p>
        </p:txBody>
      </p:sp>
    </p:spTree>
    <p:extLst>
      <p:ext uri="{BB962C8B-B14F-4D97-AF65-F5344CB8AC3E}">
        <p14:creationId xmlns:p14="http://schemas.microsoft.com/office/powerpoint/2010/main" val="255571310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7188" y="228600"/>
            <a:ext cx="2135187" cy="58705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625" y="228600"/>
            <a:ext cx="6253163" cy="58705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54"/>
          <p:cNvSpPr>
            <a:spLocks noGrp="1" noChangeArrowheads="1"/>
          </p:cNvSpPr>
          <p:nvPr>
            <p:ph type="dt" sz="half" idx="10"/>
          </p:nvPr>
        </p:nvSpPr>
        <p:spPr>
          <a:ln/>
        </p:spPr>
        <p:txBody>
          <a:bodyPr/>
          <a:lstStyle>
            <a:lvl1pPr>
              <a:defRPr/>
            </a:lvl1pPr>
          </a:lstStyle>
          <a:p>
            <a:pPr>
              <a:defRPr/>
            </a:pPr>
            <a:endParaRPr lang="en-US"/>
          </a:p>
        </p:txBody>
      </p:sp>
      <p:sp>
        <p:nvSpPr>
          <p:cNvPr id="5" name="Rectangle 155"/>
          <p:cNvSpPr>
            <a:spLocks noGrp="1" noChangeArrowheads="1"/>
          </p:cNvSpPr>
          <p:nvPr>
            <p:ph type="ftr" sz="quarter" idx="11"/>
          </p:nvPr>
        </p:nvSpPr>
        <p:spPr>
          <a:ln/>
        </p:spPr>
        <p:txBody>
          <a:bodyPr/>
          <a:lstStyle>
            <a:lvl1pPr>
              <a:defRPr/>
            </a:lvl1pPr>
          </a:lstStyle>
          <a:p>
            <a:pPr>
              <a:defRPr/>
            </a:pPr>
            <a:endParaRPr lang="en-US"/>
          </a:p>
        </p:txBody>
      </p:sp>
      <p:sp>
        <p:nvSpPr>
          <p:cNvPr id="6" name="Rectangle 156"/>
          <p:cNvSpPr>
            <a:spLocks noGrp="1" noChangeArrowheads="1"/>
          </p:cNvSpPr>
          <p:nvPr>
            <p:ph type="sldNum" sz="quarter" idx="12"/>
          </p:nvPr>
        </p:nvSpPr>
        <p:spPr>
          <a:ln/>
        </p:spPr>
        <p:txBody>
          <a:bodyPr/>
          <a:lstStyle>
            <a:lvl1pPr>
              <a:defRPr/>
            </a:lvl1pPr>
          </a:lstStyle>
          <a:p>
            <a:pPr>
              <a:defRPr/>
            </a:pPr>
            <a:fld id="{0C2D3C11-F222-DF49-800A-F6BDF84A3AC0}" type="slidenum">
              <a:rPr lang="en-US"/>
              <a:pPr>
                <a:defRPr/>
              </a:pPr>
              <a:t>‹#›</a:t>
            </a:fld>
            <a:endParaRPr lang="en-US"/>
          </a:p>
        </p:txBody>
      </p:sp>
    </p:spTree>
    <p:extLst>
      <p:ext uri="{BB962C8B-B14F-4D97-AF65-F5344CB8AC3E}">
        <p14:creationId xmlns:p14="http://schemas.microsoft.com/office/powerpoint/2010/main" val="222128322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7726E14-9362-FE45-9D13-5864D0B4DDD8}" type="slidenum">
              <a:rPr lang="en-US"/>
              <a:pPr>
                <a:defRPr/>
              </a:pPr>
              <a:t>‹#›</a:t>
            </a:fld>
            <a:endParaRPr lang="en-US"/>
          </a:p>
        </p:txBody>
      </p:sp>
    </p:spTree>
    <p:extLst>
      <p:ext uri="{BB962C8B-B14F-4D97-AF65-F5344CB8AC3E}">
        <p14:creationId xmlns:p14="http://schemas.microsoft.com/office/powerpoint/2010/main" val="72013957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939C646-3DD1-9642-9F62-1A1144A25F38}" type="slidenum">
              <a:rPr lang="en-US"/>
              <a:pPr>
                <a:defRPr/>
              </a:pPr>
              <a:t>‹#›</a:t>
            </a:fld>
            <a:endParaRPr lang="en-US"/>
          </a:p>
        </p:txBody>
      </p:sp>
    </p:spTree>
    <p:extLst>
      <p:ext uri="{BB962C8B-B14F-4D97-AF65-F5344CB8AC3E}">
        <p14:creationId xmlns:p14="http://schemas.microsoft.com/office/powerpoint/2010/main" val="194125514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98A8CF-6DA2-834A-A496-EC31584EEFA0}" type="slidenum">
              <a:rPr lang="en-US"/>
              <a:pPr>
                <a:defRPr/>
              </a:pPr>
              <a:t>‹#›</a:t>
            </a:fld>
            <a:endParaRPr lang="en-US"/>
          </a:p>
        </p:txBody>
      </p:sp>
    </p:spTree>
    <p:extLst>
      <p:ext uri="{BB962C8B-B14F-4D97-AF65-F5344CB8AC3E}">
        <p14:creationId xmlns:p14="http://schemas.microsoft.com/office/powerpoint/2010/main" val="200587504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05400" y="1676400"/>
            <a:ext cx="3657600" cy="44497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F98081D-B0AD-FA4E-A4A2-D5ADC2CD6102}" type="slidenum">
              <a:rPr lang="en-US"/>
              <a:pPr>
                <a:defRPr/>
              </a:pPr>
              <a:t>‹#›</a:t>
            </a:fld>
            <a:endParaRPr lang="en-US"/>
          </a:p>
        </p:txBody>
      </p:sp>
    </p:spTree>
    <p:extLst>
      <p:ext uri="{BB962C8B-B14F-4D97-AF65-F5344CB8AC3E}">
        <p14:creationId xmlns:p14="http://schemas.microsoft.com/office/powerpoint/2010/main" val="6196315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C47670B5-0BE8-7E4F-9081-806A10DE4872}" type="slidenum">
              <a:rPr lang="en-US"/>
              <a:pPr>
                <a:defRPr/>
              </a:pPr>
              <a:t>‹#›</a:t>
            </a:fld>
            <a:endParaRPr lang="en-US"/>
          </a:p>
        </p:txBody>
      </p:sp>
    </p:spTree>
    <p:extLst>
      <p:ext uri="{BB962C8B-B14F-4D97-AF65-F5344CB8AC3E}">
        <p14:creationId xmlns:p14="http://schemas.microsoft.com/office/powerpoint/2010/main" val="3921557297"/>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33E8107-6961-8040-A868-B8D9BA0A3B24}" type="slidenum">
              <a:rPr lang="en-US"/>
              <a:pPr>
                <a:defRPr/>
              </a:pPr>
              <a:t>‹#›</a:t>
            </a:fld>
            <a:endParaRPr lang="en-US"/>
          </a:p>
        </p:txBody>
      </p:sp>
    </p:spTree>
    <p:extLst>
      <p:ext uri="{BB962C8B-B14F-4D97-AF65-F5344CB8AC3E}">
        <p14:creationId xmlns:p14="http://schemas.microsoft.com/office/powerpoint/2010/main" val="5924112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00F51505-18CB-6845-8BD4-D97EB9BA45AB}" type="slidenum">
              <a:rPr lang="en-US"/>
              <a:pPr>
                <a:defRPr/>
              </a:pPr>
              <a:t>‹#›</a:t>
            </a:fld>
            <a:endParaRPr lang="en-US"/>
          </a:p>
        </p:txBody>
      </p:sp>
    </p:spTree>
    <p:extLst>
      <p:ext uri="{BB962C8B-B14F-4D97-AF65-F5344CB8AC3E}">
        <p14:creationId xmlns:p14="http://schemas.microsoft.com/office/powerpoint/2010/main" val="66278085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ED0755D-9FCF-4048-BE44-5ECF668B2182}" type="slidenum">
              <a:rPr lang="en-US"/>
              <a:pPr>
                <a:defRPr/>
              </a:pPr>
              <a:t>‹#›</a:t>
            </a:fld>
            <a:endParaRPr lang="en-US"/>
          </a:p>
        </p:txBody>
      </p:sp>
    </p:spTree>
    <p:extLst>
      <p:ext uri="{BB962C8B-B14F-4D97-AF65-F5344CB8AC3E}">
        <p14:creationId xmlns:p14="http://schemas.microsoft.com/office/powerpoint/2010/main" val="939620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2" Type="http://schemas.openxmlformats.org/officeDocument/2006/relationships/slideLayout" Target="../slideLayouts/slideLayout104.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1.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4.xml"/><Relationship Id="rId13" Type="http://schemas.openxmlformats.org/officeDocument/2006/relationships/slideLayout" Target="../slideLayouts/slideLayout139.xml"/><Relationship Id="rId3" Type="http://schemas.openxmlformats.org/officeDocument/2006/relationships/slideLayout" Target="../slideLayouts/slideLayout129.xml"/><Relationship Id="rId7" Type="http://schemas.openxmlformats.org/officeDocument/2006/relationships/slideLayout" Target="../slideLayouts/slideLayout133.xml"/><Relationship Id="rId12" Type="http://schemas.openxmlformats.org/officeDocument/2006/relationships/slideLayout" Target="../slideLayouts/slideLayout138.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6" Type="http://schemas.openxmlformats.org/officeDocument/2006/relationships/slideLayout" Target="../slideLayouts/slideLayout132.xml"/><Relationship Id="rId11" Type="http://schemas.openxmlformats.org/officeDocument/2006/relationships/slideLayout" Target="../slideLayouts/slideLayout137.xml"/><Relationship Id="rId5" Type="http://schemas.openxmlformats.org/officeDocument/2006/relationships/slideLayout" Target="../slideLayouts/slideLayout131.xml"/><Relationship Id="rId10" Type="http://schemas.openxmlformats.org/officeDocument/2006/relationships/slideLayout" Target="../slideLayouts/slideLayout136.xml"/><Relationship Id="rId4" Type="http://schemas.openxmlformats.org/officeDocument/2006/relationships/slideLayout" Target="../slideLayouts/slideLayout130.xml"/><Relationship Id="rId9" Type="http://schemas.openxmlformats.org/officeDocument/2006/relationships/slideLayout" Target="../slideLayouts/slideLayout135.xml"/><Relationship Id="rId1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7.xml"/><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3.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slideLayout" Target="../slideLayouts/slideLayout163.xml"/><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slideLayout" Target="../slideLayouts/slideLayout162.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1.xml"/><Relationship Id="rId13" Type="http://schemas.openxmlformats.org/officeDocument/2006/relationships/theme" Target="../theme/theme15.xml"/><Relationship Id="rId3" Type="http://schemas.openxmlformats.org/officeDocument/2006/relationships/slideLayout" Target="../slideLayouts/slideLayout166.xml"/><Relationship Id="rId7" Type="http://schemas.openxmlformats.org/officeDocument/2006/relationships/slideLayout" Target="../slideLayouts/slideLayout170.xml"/><Relationship Id="rId12" Type="http://schemas.openxmlformats.org/officeDocument/2006/relationships/slideLayout" Target="../slideLayouts/slideLayout175.xml"/><Relationship Id="rId2" Type="http://schemas.openxmlformats.org/officeDocument/2006/relationships/slideLayout" Target="../slideLayouts/slideLayout165.xml"/><Relationship Id="rId16" Type="http://schemas.openxmlformats.org/officeDocument/2006/relationships/image" Target="../media/image7.png"/><Relationship Id="rId1" Type="http://schemas.openxmlformats.org/officeDocument/2006/relationships/slideLayout" Target="../slideLayouts/slideLayout164.xml"/><Relationship Id="rId6" Type="http://schemas.openxmlformats.org/officeDocument/2006/relationships/slideLayout" Target="../slideLayouts/slideLayout169.xml"/><Relationship Id="rId11" Type="http://schemas.openxmlformats.org/officeDocument/2006/relationships/slideLayout" Target="../slideLayouts/slideLayout174.xml"/><Relationship Id="rId5" Type="http://schemas.openxmlformats.org/officeDocument/2006/relationships/slideLayout" Target="../slideLayouts/slideLayout168.xml"/><Relationship Id="rId15" Type="http://schemas.openxmlformats.org/officeDocument/2006/relationships/image" Target="../media/image6.png"/><Relationship Id="rId10" Type="http://schemas.openxmlformats.org/officeDocument/2006/relationships/slideLayout" Target="../slideLayouts/slideLayout173.xml"/><Relationship Id="rId4" Type="http://schemas.openxmlformats.org/officeDocument/2006/relationships/slideLayout" Target="../slideLayouts/slideLayout167.xml"/><Relationship Id="rId9" Type="http://schemas.openxmlformats.org/officeDocument/2006/relationships/slideLayout" Target="../slideLayouts/slideLayout172.xml"/><Relationship Id="rId14" Type="http://schemas.openxmlformats.org/officeDocument/2006/relationships/image" Target="../media/image5.pn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16.xml"/><Relationship Id="rId1"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4.xml"/><Relationship Id="rId13" Type="http://schemas.openxmlformats.org/officeDocument/2006/relationships/theme" Target="../theme/theme17.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slideLayout" Target="../slideLayouts/slideLayout188.xml"/><Relationship Id="rId2" Type="http://schemas.openxmlformats.org/officeDocument/2006/relationships/slideLayout" Target="../slideLayouts/slideLayout178.xml"/><Relationship Id="rId16" Type="http://schemas.openxmlformats.org/officeDocument/2006/relationships/image" Target="../media/image7.png"/><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5" Type="http://schemas.openxmlformats.org/officeDocument/2006/relationships/image" Target="../media/image6.png"/><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 Id="rId14" Type="http://schemas.openxmlformats.org/officeDocument/2006/relationships/image" Target="../media/image5.pn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6.xml"/><Relationship Id="rId13" Type="http://schemas.openxmlformats.org/officeDocument/2006/relationships/image" Target="../media/image8.png"/><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18.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14" Type="http://schemas.openxmlformats.org/officeDocument/2006/relationships/image" Target="../media/image9.png"/></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7.xml"/><Relationship Id="rId3" Type="http://schemas.openxmlformats.org/officeDocument/2006/relationships/slideLayout" Target="../slideLayouts/slideLayout202.xml"/><Relationship Id="rId7" Type="http://schemas.openxmlformats.org/officeDocument/2006/relationships/slideLayout" Target="../slideLayouts/slideLayout206.xml"/><Relationship Id="rId12" Type="http://schemas.openxmlformats.org/officeDocument/2006/relationships/theme" Target="../theme/theme19.xml"/><Relationship Id="rId2" Type="http://schemas.openxmlformats.org/officeDocument/2006/relationships/slideLayout" Target="../slideLayouts/slideLayout201.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0" Type="http://schemas.openxmlformats.org/officeDocument/2006/relationships/slideLayout" Target="../slideLayouts/slideLayout209.xml"/><Relationship Id="rId4" Type="http://schemas.openxmlformats.org/officeDocument/2006/relationships/slideLayout" Target="../slideLayouts/slideLayout203.xml"/><Relationship Id="rId9" Type="http://schemas.openxmlformats.org/officeDocument/2006/relationships/slideLayout" Target="../slideLayouts/slideLayout20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8.xml"/><Relationship Id="rId13" Type="http://schemas.openxmlformats.org/officeDocument/2006/relationships/theme" Target="../theme/theme20.xml"/><Relationship Id="rId3" Type="http://schemas.openxmlformats.org/officeDocument/2006/relationships/slideLayout" Target="../slideLayouts/slideLayout213.xml"/><Relationship Id="rId7" Type="http://schemas.openxmlformats.org/officeDocument/2006/relationships/slideLayout" Target="../slideLayouts/slideLayout217.xml"/><Relationship Id="rId12" Type="http://schemas.openxmlformats.org/officeDocument/2006/relationships/slideLayout" Target="../slideLayouts/slideLayout222.xml"/><Relationship Id="rId2" Type="http://schemas.openxmlformats.org/officeDocument/2006/relationships/slideLayout" Target="../slideLayouts/slideLayout212.xml"/><Relationship Id="rId16" Type="http://schemas.openxmlformats.org/officeDocument/2006/relationships/image" Target="../media/image7.png"/><Relationship Id="rId1" Type="http://schemas.openxmlformats.org/officeDocument/2006/relationships/slideLayout" Target="../slideLayouts/slideLayout211.xml"/><Relationship Id="rId6" Type="http://schemas.openxmlformats.org/officeDocument/2006/relationships/slideLayout" Target="../slideLayouts/slideLayout216.xml"/><Relationship Id="rId11" Type="http://schemas.openxmlformats.org/officeDocument/2006/relationships/slideLayout" Target="../slideLayouts/slideLayout221.xml"/><Relationship Id="rId5" Type="http://schemas.openxmlformats.org/officeDocument/2006/relationships/slideLayout" Target="../slideLayouts/slideLayout215.xml"/><Relationship Id="rId15" Type="http://schemas.openxmlformats.org/officeDocument/2006/relationships/image" Target="../media/image6.png"/><Relationship Id="rId10" Type="http://schemas.openxmlformats.org/officeDocument/2006/relationships/slideLayout" Target="../slideLayouts/slideLayout220.xml"/><Relationship Id="rId4" Type="http://schemas.openxmlformats.org/officeDocument/2006/relationships/slideLayout" Target="../slideLayouts/slideLayout214.xml"/><Relationship Id="rId9" Type="http://schemas.openxmlformats.org/officeDocument/2006/relationships/slideLayout" Target="../slideLayouts/slideLayout219.xml"/><Relationship Id="rId14" Type="http://schemas.openxmlformats.org/officeDocument/2006/relationships/image" Target="../media/image5.png"/></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23.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24.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32.xml"/><Relationship Id="rId13" Type="http://schemas.openxmlformats.org/officeDocument/2006/relationships/slideLayout" Target="../slideLayouts/slideLayout237.xml"/><Relationship Id="rId3" Type="http://schemas.openxmlformats.org/officeDocument/2006/relationships/slideLayout" Target="../slideLayouts/slideLayout227.xml"/><Relationship Id="rId7" Type="http://schemas.openxmlformats.org/officeDocument/2006/relationships/slideLayout" Target="../slideLayouts/slideLayout231.xml"/><Relationship Id="rId12" Type="http://schemas.openxmlformats.org/officeDocument/2006/relationships/slideLayout" Target="../slideLayouts/slideLayout236.xml"/><Relationship Id="rId2" Type="http://schemas.openxmlformats.org/officeDocument/2006/relationships/slideLayout" Target="../slideLayouts/slideLayout226.xml"/><Relationship Id="rId1" Type="http://schemas.openxmlformats.org/officeDocument/2006/relationships/slideLayout" Target="../slideLayouts/slideLayout225.xml"/><Relationship Id="rId6" Type="http://schemas.openxmlformats.org/officeDocument/2006/relationships/slideLayout" Target="../slideLayouts/slideLayout230.xml"/><Relationship Id="rId11" Type="http://schemas.openxmlformats.org/officeDocument/2006/relationships/slideLayout" Target="../slideLayouts/slideLayout235.xml"/><Relationship Id="rId5" Type="http://schemas.openxmlformats.org/officeDocument/2006/relationships/slideLayout" Target="../slideLayouts/slideLayout229.xml"/><Relationship Id="rId10" Type="http://schemas.openxmlformats.org/officeDocument/2006/relationships/slideLayout" Target="../slideLayouts/slideLayout234.xml"/><Relationship Id="rId4" Type="http://schemas.openxmlformats.org/officeDocument/2006/relationships/slideLayout" Target="../slideLayouts/slideLayout228.xml"/><Relationship Id="rId9" Type="http://schemas.openxmlformats.org/officeDocument/2006/relationships/slideLayout" Target="../slideLayouts/slideLayout233.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45.xml"/><Relationship Id="rId13" Type="http://schemas.openxmlformats.org/officeDocument/2006/relationships/theme" Target="../theme/theme24.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slideLayout" Target="../slideLayouts/slideLayout249.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50.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8.xml"/><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6.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7.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0.xml"/><Relationship Id="rId13" Type="http://schemas.openxmlformats.org/officeDocument/2006/relationships/theme" Target="../theme/theme28.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slideLayout" Target="../slideLayouts/slideLayout284.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92.xml"/><Relationship Id="rId3" Type="http://schemas.openxmlformats.org/officeDocument/2006/relationships/slideLayout" Target="../slideLayouts/slideLayout287.xml"/><Relationship Id="rId7" Type="http://schemas.openxmlformats.org/officeDocument/2006/relationships/slideLayout" Target="../slideLayouts/slideLayout291.xml"/><Relationship Id="rId12" Type="http://schemas.openxmlformats.org/officeDocument/2006/relationships/theme" Target="../theme/theme29.xml"/><Relationship Id="rId2" Type="http://schemas.openxmlformats.org/officeDocument/2006/relationships/slideLayout" Target="../slideLayouts/slideLayout286.xml"/><Relationship Id="rId1" Type="http://schemas.openxmlformats.org/officeDocument/2006/relationships/slideLayout" Target="../slideLayouts/slideLayout285.xml"/><Relationship Id="rId6" Type="http://schemas.openxmlformats.org/officeDocument/2006/relationships/slideLayout" Target="../slideLayouts/slideLayout290.xml"/><Relationship Id="rId11" Type="http://schemas.openxmlformats.org/officeDocument/2006/relationships/slideLayout" Target="../slideLayouts/slideLayout295.xml"/><Relationship Id="rId5" Type="http://schemas.openxmlformats.org/officeDocument/2006/relationships/slideLayout" Target="../slideLayouts/slideLayout289.xml"/><Relationship Id="rId10" Type="http://schemas.openxmlformats.org/officeDocument/2006/relationships/slideLayout" Target="../slideLayouts/slideLayout294.xml"/><Relationship Id="rId4" Type="http://schemas.openxmlformats.org/officeDocument/2006/relationships/slideLayout" Target="../slideLayouts/slideLayout288.xml"/><Relationship Id="rId9" Type="http://schemas.openxmlformats.org/officeDocument/2006/relationships/slideLayout" Target="../slideLayouts/slideLayout29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2.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3.pn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03.xml"/><Relationship Id="rId13" Type="http://schemas.openxmlformats.org/officeDocument/2006/relationships/image" Target="../media/image11.png"/><Relationship Id="rId3" Type="http://schemas.openxmlformats.org/officeDocument/2006/relationships/slideLayout" Target="../slideLayouts/slideLayout298.xml"/><Relationship Id="rId7" Type="http://schemas.openxmlformats.org/officeDocument/2006/relationships/slideLayout" Target="../slideLayouts/slideLayout302.xml"/><Relationship Id="rId12" Type="http://schemas.openxmlformats.org/officeDocument/2006/relationships/theme" Target="../theme/theme30.xml"/><Relationship Id="rId2" Type="http://schemas.openxmlformats.org/officeDocument/2006/relationships/slideLayout" Target="../slideLayouts/slideLayout297.xml"/><Relationship Id="rId1" Type="http://schemas.openxmlformats.org/officeDocument/2006/relationships/slideLayout" Target="../slideLayouts/slideLayout296.xml"/><Relationship Id="rId6" Type="http://schemas.openxmlformats.org/officeDocument/2006/relationships/slideLayout" Target="../slideLayouts/slideLayout301.xml"/><Relationship Id="rId11" Type="http://schemas.openxmlformats.org/officeDocument/2006/relationships/slideLayout" Target="../slideLayouts/slideLayout306.xml"/><Relationship Id="rId5" Type="http://schemas.openxmlformats.org/officeDocument/2006/relationships/slideLayout" Target="../slideLayouts/slideLayout300.xml"/><Relationship Id="rId10" Type="http://schemas.openxmlformats.org/officeDocument/2006/relationships/slideLayout" Target="../slideLayouts/slideLayout305.xml"/><Relationship Id="rId4" Type="http://schemas.openxmlformats.org/officeDocument/2006/relationships/slideLayout" Target="../slideLayouts/slideLayout299.xml"/><Relationship Id="rId9" Type="http://schemas.openxmlformats.org/officeDocument/2006/relationships/slideLayout" Target="../slideLayouts/slideLayout304.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14.xml"/><Relationship Id="rId3" Type="http://schemas.openxmlformats.org/officeDocument/2006/relationships/slideLayout" Target="../slideLayouts/slideLayout309.xml"/><Relationship Id="rId7" Type="http://schemas.openxmlformats.org/officeDocument/2006/relationships/slideLayout" Target="../slideLayouts/slideLayout313.xml"/><Relationship Id="rId12" Type="http://schemas.openxmlformats.org/officeDocument/2006/relationships/theme" Target="../theme/theme31.xml"/><Relationship Id="rId2" Type="http://schemas.openxmlformats.org/officeDocument/2006/relationships/slideLayout" Target="../slideLayouts/slideLayout308.xml"/><Relationship Id="rId1" Type="http://schemas.openxmlformats.org/officeDocument/2006/relationships/slideLayout" Target="../slideLayouts/slideLayout307.xml"/><Relationship Id="rId6" Type="http://schemas.openxmlformats.org/officeDocument/2006/relationships/slideLayout" Target="../slideLayouts/slideLayout312.xml"/><Relationship Id="rId11" Type="http://schemas.openxmlformats.org/officeDocument/2006/relationships/slideLayout" Target="../slideLayouts/slideLayout317.xml"/><Relationship Id="rId5" Type="http://schemas.openxmlformats.org/officeDocument/2006/relationships/slideLayout" Target="../slideLayouts/slideLayout311.xml"/><Relationship Id="rId10" Type="http://schemas.openxmlformats.org/officeDocument/2006/relationships/slideLayout" Target="../slideLayouts/slideLayout316.xml"/><Relationship Id="rId4" Type="http://schemas.openxmlformats.org/officeDocument/2006/relationships/slideLayout" Target="../slideLayouts/slideLayout310.xml"/><Relationship Id="rId9" Type="http://schemas.openxmlformats.org/officeDocument/2006/relationships/slideLayout" Target="../slideLayouts/slideLayout31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25.xml"/><Relationship Id="rId13" Type="http://schemas.openxmlformats.org/officeDocument/2006/relationships/theme" Target="../theme/theme32.xml"/><Relationship Id="rId3" Type="http://schemas.openxmlformats.org/officeDocument/2006/relationships/slideLayout" Target="../slideLayouts/slideLayout320.xml"/><Relationship Id="rId7" Type="http://schemas.openxmlformats.org/officeDocument/2006/relationships/slideLayout" Target="../slideLayouts/slideLayout324.xml"/><Relationship Id="rId12" Type="http://schemas.openxmlformats.org/officeDocument/2006/relationships/slideLayout" Target="../slideLayouts/slideLayout329.xml"/><Relationship Id="rId2" Type="http://schemas.openxmlformats.org/officeDocument/2006/relationships/slideLayout" Target="../slideLayouts/slideLayout319.xml"/><Relationship Id="rId1" Type="http://schemas.openxmlformats.org/officeDocument/2006/relationships/slideLayout" Target="../slideLayouts/slideLayout318.xml"/><Relationship Id="rId6" Type="http://schemas.openxmlformats.org/officeDocument/2006/relationships/slideLayout" Target="../slideLayouts/slideLayout323.xml"/><Relationship Id="rId11" Type="http://schemas.openxmlformats.org/officeDocument/2006/relationships/slideLayout" Target="../slideLayouts/slideLayout328.xml"/><Relationship Id="rId5" Type="http://schemas.openxmlformats.org/officeDocument/2006/relationships/slideLayout" Target="../slideLayouts/slideLayout322.xml"/><Relationship Id="rId10" Type="http://schemas.openxmlformats.org/officeDocument/2006/relationships/slideLayout" Target="../slideLayouts/slideLayout327.xml"/><Relationship Id="rId4" Type="http://schemas.openxmlformats.org/officeDocument/2006/relationships/slideLayout" Target="../slideLayouts/slideLayout321.xml"/><Relationship Id="rId9" Type="http://schemas.openxmlformats.org/officeDocument/2006/relationships/slideLayout" Target="../slideLayouts/slideLayout32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37.xml"/><Relationship Id="rId13" Type="http://schemas.openxmlformats.org/officeDocument/2006/relationships/image" Target="../media/image12.jpeg"/><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33.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48.xml"/><Relationship Id="rId3" Type="http://schemas.openxmlformats.org/officeDocument/2006/relationships/slideLayout" Target="../slideLayouts/slideLayout343.xml"/><Relationship Id="rId7" Type="http://schemas.openxmlformats.org/officeDocument/2006/relationships/slideLayout" Target="../slideLayouts/slideLayout347.xml"/><Relationship Id="rId12" Type="http://schemas.openxmlformats.org/officeDocument/2006/relationships/theme" Target="../theme/theme34.xml"/><Relationship Id="rId2" Type="http://schemas.openxmlformats.org/officeDocument/2006/relationships/slideLayout" Target="../slideLayouts/slideLayout342.xml"/><Relationship Id="rId1" Type="http://schemas.openxmlformats.org/officeDocument/2006/relationships/slideLayout" Target="../slideLayouts/slideLayout341.xml"/><Relationship Id="rId6" Type="http://schemas.openxmlformats.org/officeDocument/2006/relationships/slideLayout" Target="../slideLayouts/slideLayout346.xml"/><Relationship Id="rId11" Type="http://schemas.openxmlformats.org/officeDocument/2006/relationships/slideLayout" Target="../slideLayouts/slideLayout351.xml"/><Relationship Id="rId5" Type="http://schemas.openxmlformats.org/officeDocument/2006/relationships/slideLayout" Target="../slideLayouts/slideLayout345.xml"/><Relationship Id="rId10" Type="http://schemas.openxmlformats.org/officeDocument/2006/relationships/slideLayout" Target="../slideLayouts/slideLayout350.xml"/><Relationship Id="rId4" Type="http://schemas.openxmlformats.org/officeDocument/2006/relationships/slideLayout" Target="../slideLayouts/slideLayout344.xml"/><Relationship Id="rId9" Type="http://schemas.openxmlformats.org/officeDocument/2006/relationships/slideLayout" Target="../slideLayouts/slideLayout349.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59.xml"/><Relationship Id="rId13" Type="http://schemas.openxmlformats.org/officeDocument/2006/relationships/image" Target="../media/image13.jpeg"/><Relationship Id="rId3" Type="http://schemas.openxmlformats.org/officeDocument/2006/relationships/slideLayout" Target="../slideLayouts/slideLayout354.xml"/><Relationship Id="rId7" Type="http://schemas.openxmlformats.org/officeDocument/2006/relationships/slideLayout" Target="../slideLayouts/slideLayout358.xml"/><Relationship Id="rId12" Type="http://schemas.openxmlformats.org/officeDocument/2006/relationships/theme" Target="../theme/theme35.xml"/><Relationship Id="rId2" Type="http://schemas.openxmlformats.org/officeDocument/2006/relationships/slideLayout" Target="../slideLayouts/slideLayout353.xml"/><Relationship Id="rId1" Type="http://schemas.openxmlformats.org/officeDocument/2006/relationships/slideLayout" Target="../slideLayouts/slideLayout352.xml"/><Relationship Id="rId6" Type="http://schemas.openxmlformats.org/officeDocument/2006/relationships/slideLayout" Target="../slideLayouts/slideLayout357.xml"/><Relationship Id="rId11" Type="http://schemas.openxmlformats.org/officeDocument/2006/relationships/slideLayout" Target="../slideLayouts/slideLayout362.xml"/><Relationship Id="rId5" Type="http://schemas.openxmlformats.org/officeDocument/2006/relationships/slideLayout" Target="../slideLayouts/slideLayout356.xml"/><Relationship Id="rId10" Type="http://schemas.openxmlformats.org/officeDocument/2006/relationships/slideLayout" Target="../slideLayouts/slideLayout361.xml"/><Relationship Id="rId4" Type="http://schemas.openxmlformats.org/officeDocument/2006/relationships/slideLayout" Target="../slideLayouts/slideLayout355.xml"/><Relationship Id="rId9" Type="http://schemas.openxmlformats.org/officeDocument/2006/relationships/slideLayout" Target="../slideLayouts/slideLayout360.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70.xml"/><Relationship Id="rId13" Type="http://schemas.openxmlformats.org/officeDocument/2006/relationships/theme" Target="../theme/theme36.xml"/><Relationship Id="rId3" Type="http://schemas.openxmlformats.org/officeDocument/2006/relationships/slideLayout" Target="../slideLayouts/slideLayout365.xml"/><Relationship Id="rId7" Type="http://schemas.openxmlformats.org/officeDocument/2006/relationships/slideLayout" Target="../slideLayouts/slideLayout369.xml"/><Relationship Id="rId12" Type="http://schemas.openxmlformats.org/officeDocument/2006/relationships/slideLayout" Target="../slideLayouts/slideLayout374.xml"/><Relationship Id="rId2" Type="http://schemas.openxmlformats.org/officeDocument/2006/relationships/slideLayout" Target="../slideLayouts/slideLayout364.xml"/><Relationship Id="rId16" Type="http://schemas.openxmlformats.org/officeDocument/2006/relationships/image" Target="../media/image7.png"/><Relationship Id="rId1" Type="http://schemas.openxmlformats.org/officeDocument/2006/relationships/slideLayout" Target="../slideLayouts/slideLayout363.xml"/><Relationship Id="rId6" Type="http://schemas.openxmlformats.org/officeDocument/2006/relationships/slideLayout" Target="../slideLayouts/slideLayout368.xml"/><Relationship Id="rId11" Type="http://schemas.openxmlformats.org/officeDocument/2006/relationships/slideLayout" Target="../slideLayouts/slideLayout373.xml"/><Relationship Id="rId5" Type="http://schemas.openxmlformats.org/officeDocument/2006/relationships/slideLayout" Target="../slideLayouts/slideLayout367.xml"/><Relationship Id="rId15" Type="http://schemas.openxmlformats.org/officeDocument/2006/relationships/image" Target="../media/image6.png"/><Relationship Id="rId10" Type="http://schemas.openxmlformats.org/officeDocument/2006/relationships/slideLayout" Target="../slideLayouts/slideLayout372.xml"/><Relationship Id="rId4" Type="http://schemas.openxmlformats.org/officeDocument/2006/relationships/slideLayout" Target="../slideLayouts/slideLayout366.xml"/><Relationship Id="rId9" Type="http://schemas.openxmlformats.org/officeDocument/2006/relationships/slideLayout" Target="../slideLayouts/slideLayout371.xml"/><Relationship Id="rId14" Type="http://schemas.openxmlformats.org/officeDocument/2006/relationships/image" Target="../media/image5.png"/></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82.xml"/><Relationship Id="rId3" Type="http://schemas.openxmlformats.org/officeDocument/2006/relationships/slideLayout" Target="../slideLayouts/slideLayout377.xml"/><Relationship Id="rId7" Type="http://schemas.openxmlformats.org/officeDocument/2006/relationships/slideLayout" Target="../slideLayouts/slideLayout381.xml"/><Relationship Id="rId12" Type="http://schemas.openxmlformats.org/officeDocument/2006/relationships/theme" Target="../theme/theme37.xml"/><Relationship Id="rId2" Type="http://schemas.openxmlformats.org/officeDocument/2006/relationships/slideLayout" Target="../slideLayouts/slideLayout376.xml"/><Relationship Id="rId1" Type="http://schemas.openxmlformats.org/officeDocument/2006/relationships/slideLayout" Target="../slideLayouts/slideLayout375.xml"/><Relationship Id="rId6" Type="http://schemas.openxmlformats.org/officeDocument/2006/relationships/slideLayout" Target="../slideLayouts/slideLayout380.xml"/><Relationship Id="rId11" Type="http://schemas.openxmlformats.org/officeDocument/2006/relationships/slideLayout" Target="../slideLayouts/slideLayout385.xml"/><Relationship Id="rId5" Type="http://schemas.openxmlformats.org/officeDocument/2006/relationships/slideLayout" Target="../slideLayouts/slideLayout379.xml"/><Relationship Id="rId10" Type="http://schemas.openxmlformats.org/officeDocument/2006/relationships/slideLayout" Target="../slideLayouts/slideLayout384.xml"/><Relationship Id="rId4" Type="http://schemas.openxmlformats.org/officeDocument/2006/relationships/slideLayout" Target="../slideLayouts/slideLayout378.xml"/><Relationship Id="rId9" Type="http://schemas.openxmlformats.org/officeDocument/2006/relationships/slideLayout" Target="../slideLayouts/slideLayout383.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93.xml"/><Relationship Id="rId3" Type="http://schemas.openxmlformats.org/officeDocument/2006/relationships/slideLayout" Target="../slideLayouts/slideLayout388.xml"/><Relationship Id="rId7" Type="http://schemas.openxmlformats.org/officeDocument/2006/relationships/slideLayout" Target="../slideLayouts/slideLayout392.xml"/><Relationship Id="rId12" Type="http://schemas.openxmlformats.org/officeDocument/2006/relationships/theme" Target="../theme/theme38.xml"/><Relationship Id="rId2" Type="http://schemas.openxmlformats.org/officeDocument/2006/relationships/slideLayout" Target="../slideLayouts/slideLayout387.xml"/><Relationship Id="rId1" Type="http://schemas.openxmlformats.org/officeDocument/2006/relationships/slideLayout" Target="../slideLayouts/slideLayout386.xml"/><Relationship Id="rId6" Type="http://schemas.openxmlformats.org/officeDocument/2006/relationships/slideLayout" Target="../slideLayouts/slideLayout391.xml"/><Relationship Id="rId11" Type="http://schemas.openxmlformats.org/officeDocument/2006/relationships/slideLayout" Target="../slideLayouts/slideLayout396.xml"/><Relationship Id="rId5" Type="http://schemas.openxmlformats.org/officeDocument/2006/relationships/slideLayout" Target="../slideLayouts/slideLayout390.xml"/><Relationship Id="rId10" Type="http://schemas.openxmlformats.org/officeDocument/2006/relationships/slideLayout" Target="../slideLayouts/slideLayout395.xml"/><Relationship Id="rId4" Type="http://schemas.openxmlformats.org/officeDocument/2006/relationships/slideLayout" Target="../slideLayouts/slideLayout389.xml"/><Relationship Id="rId9" Type="http://schemas.openxmlformats.org/officeDocument/2006/relationships/slideLayout" Target="../slideLayouts/slideLayout394.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04.xml"/><Relationship Id="rId13" Type="http://schemas.openxmlformats.org/officeDocument/2006/relationships/image" Target="../media/image14.jpeg"/><Relationship Id="rId3" Type="http://schemas.openxmlformats.org/officeDocument/2006/relationships/slideLayout" Target="../slideLayouts/slideLayout399.xml"/><Relationship Id="rId7" Type="http://schemas.openxmlformats.org/officeDocument/2006/relationships/slideLayout" Target="../slideLayouts/slideLayout403.xml"/><Relationship Id="rId12" Type="http://schemas.openxmlformats.org/officeDocument/2006/relationships/theme" Target="../theme/theme39.xml"/><Relationship Id="rId2" Type="http://schemas.openxmlformats.org/officeDocument/2006/relationships/slideLayout" Target="../slideLayouts/slideLayout398.xml"/><Relationship Id="rId16" Type="http://schemas.openxmlformats.org/officeDocument/2006/relationships/image" Target="../media/image17.png"/><Relationship Id="rId1" Type="http://schemas.openxmlformats.org/officeDocument/2006/relationships/slideLayout" Target="../slideLayouts/slideLayout397.xml"/><Relationship Id="rId6" Type="http://schemas.openxmlformats.org/officeDocument/2006/relationships/slideLayout" Target="../slideLayouts/slideLayout402.xml"/><Relationship Id="rId11" Type="http://schemas.openxmlformats.org/officeDocument/2006/relationships/slideLayout" Target="../slideLayouts/slideLayout407.xml"/><Relationship Id="rId5" Type="http://schemas.openxmlformats.org/officeDocument/2006/relationships/slideLayout" Target="../slideLayouts/slideLayout401.xml"/><Relationship Id="rId15" Type="http://schemas.openxmlformats.org/officeDocument/2006/relationships/image" Target="../media/image16.png"/><Relationship Id="rId10" Type="http://schemas.openxmlformats.org/officeDocument/2006/relationships/slideLayout" Target="../slideLayouts/slideLayout406.xml"/><Relationship Id="rId4" Type="http://schemas.openxmlformats.org/officeDocument/2006/relationships/slideLayout" Target="../slideLayouts/slideLayout400.xml"/><Relationship Id="rId9" Type="http://schemas.openxmlformats.org/officeDocument/2006/relationships/slideLayout" Target="../slideLayouts/slideLayout405.xml"/><Relationship Id="rId14" Type="http://schemas.openxmlformats.org/officeDocument/2006/relationships/image" Target="../media/image15.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15.xml"/><Relationship Id="rId13" Type="http://schemas.openxmlformats.org/officeDocument/2006/relationships/image" Target="../media/image18.jpeg"/><Relationship Id="rId3" Type="http://schemas.openxmlformats.org/officeDocument/2006/relationships/slideLayout" Target="../slideLayouts/slideLayout410.xml"/><Relationship Id="rId7" Type="http://schemas.openxmlformats.org/officeDocument/2006/relationships/slideLayout" Target="../slideLayouts/slideLayout414.xml"/><Relationship Id="rId12" Type="http://schemas.openxmlformats.org/officeDocument/2006/relationships/theme" Target="../theme/theme40.xml"/><Relationship Id="rId2" Type="http://schemas.openxmlformats.org/officeDocument/2006/relationships/slideLayout" Target="../slideLayouts/slideLayout409.xml"/><Relationship Id="rId1" Type="http://schemas.openxmlformats.org/officeDocument/2006/relationships/slideLayout" Target="../slideLayouts/slideLayout408.xml"/><Relationship Id="rId6" Type="http://schemas.openxmlformats.org/officeDocument/2006/relationships/slideLayout" Target="../slideLayouts/slideLayout413.xml"/><Relationship Id="rId11" Type="http://schemas.openxmlformats.org/officeDocument/2006/relationships/slideLayout" Target="../slideLayouts/slideLayout418.xml"/><Relationship Id="rId5" Type="http://schemas.openxmlformats.org/officeDocument/2006/relationships/slideLayout" Target="../slideLayouts/slideLayout412.xml"/><Relationship Id="rId10" Type="http://schemas.openxmlformats.org/officeDocument/2006/relationships/slideLayout" Target="../slideLayouts/slideLayout417.xml"/><Relationship Id="rId4" Type="http://schemas.openxmlformats.org/officeDocument/2006/relationships/slideLayout" Target="../slideLayouts/slideLayout411.xml"/><Relationship Id="rId9" Type="http://schemas.openxmlformats.org/officeDocument/2006/relationships/slideLayout" Target="../slideLayouts/slideLayout416.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26.xml"/><Relationship Id="rId3" Type="http://schemas.openxmlformats.org/officeDocument/2006/relationships/slideLayout" Target="../slideLayouts/slideLayout421.xml"/><Relationship Id="rId7" Type="http://schemas.openxmlformats.org/officeDocument/2006/relationships/slideLayout" Target="../slideLayouts/slideLayout425.xml"/><Relationship Id="rId12" Type="http://schemas.openxmlformats.org/officeDocument/2006/relationships/theme" Target="../theme/theme41.xml"/><Relationship Id="rId2" Type="http://schemas.openxmlformats.org/officeDocument/2006/relationships/slideLayout" Target="../slideLayouts/slideLayout420.xml"/><Relationship Id="rId1" Type="http://schemas.openxmlformats.org/officeDocument/2006/relationships/slideLayout" Target="../slideLayouts/slideLayout419.xml"/><Relationship Id="rId6" Type="http://schemas.openxmlformats.org/officeDocument/2006/relationships/slideLayout" Target="../slideLayouts/slideLayout424.xml"/><Relationship Id="rId11" Type="http://schemas.openxmlformats.org/officeDocument/2006/relationships/slideLayout" Target="../slideLayouts/slideLayout429.xml"/><Relationship Id="rId5" Type="http://schemas.openxmlformats.org/officeDocument/2006/relationships/slideLayout" Target="../slideLayouts/slideLayout423.xml"/><Relationship Id="rId10" Type="http://schemas.openxmlformats.org/officeDocument/2006/relationships/slideLayout" Target="../slideLayouts/slideLayout428.xml"/><Relationship Id="rId4" Type="http://schemas.openxmlformats.org/officeDocument/2006/relationships/slideLayout" Target="../slideLayouts/slideLayout422.xml"/><Relationship Id="rId9" Type="http://schemas.openxmlformats.org/officeDocument/2006/relationships/slideLayout" Target="../slideLayouts/slideLayout427.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37.xml"/><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2.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3.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59.xml"/><Relationship Id="rId13" Type="http://schemas.openxmlformats.org/officeDocument/2006/relationships/slideLayout" Target="../slideLayouts/slideLayout464.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slideLayout" Target="../slideLayouts/slideLayout463.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72.xml"/><Relationship Id="rId3" Type="http://schemas.openxmlformats.org/officeDocument/2006/relationships/slideLayout" Target="../slideLayouts/slideLayout467.xml"/><Relationship Id="rId7" Type="http://schemas.openxmlformats.org/officeDocument/2006/relationships/slideLayout" Target="../slideLayouts/slideLayout471.xml"/><Relationship Id="rId12" Type="http://schemas.openxmlformats.org/officeDocument/2006/relationships/theme" Target="../theme/theme45.xml"/><Relationship Id="rId2" Type="http://schemas.openxmlformats.org/officeDocument/2006/relationships/slideLayout" Target="../slideLayouts/slideLayout466.xml"/><Relationship Id="rId1" Type="http://schemas.openxmlformats.org/officeDocument/2006/relationships/slideLayout" Target="../slideLayouts/slideLayout465.xml"/><Relationship Id="rId6" Type="http://schemas.openxmlformats.org/officeDocument/2006/relationships/slideLayout" Target="../slideLayouts/slideLayout470.xml"/><Relationship Id="rId11" Type="http://schemas.openxmlformats.org/officeDocument/2006/relationships/slideLayout" Target="../slideLayouts/slideLayout475.xml"/><Relationship Id="rId5" Type="http://schemas.openxmlformats.org/officeDocument/2006/relationships/slideLayout" Target="../slideLayouts/slideLayout469.xml"/><Relationship Id="rId10" Type="http://schemas.openxmlformats.org/officeDocument/2006/relationships/slideLayout" Target="../slideLayouts/slideLayout474.xml"/><Relationship Id="rId4" Type="http://schemas.openxmlformats.org/officeDocument/2006/relationships/slideLayout" Target="../slideLayouts/slideLayout468.xml"/><Relationship Id="rId9" Type="http://schemas.openxmlformats.org/officeDocument/2006/relationships/slideLayout" Target="../slideLayouts/slideLayout473.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83.xml"/><Relationship Id="rId3" Type="http://schemas.openxmlformats.org/officeDocument/2006/relationships/slideLayout" Target="../slideLayouts/slideLayout478.xml"/><Relationship Id="rId7" Type="http://schemas.openxmlformats.org/officeDocument/2006/relationships/slideLayout" Target="../slideLayouts/slideLayout482.xml"/><Relationship Id="rId12" Type="http://schemas.openxmlformats.org/officeDocument/2006/relationships/theme" Target="../theme/theme46.xml"/><Relationship Id="rId2" Type="http://schemas.openxmlformats.org/officeDocument/2006/relationships/slideLayout" Target="../slideLayouts/slideLayout477.xml"/><Relationship Id="rId1" Type="http://schemas.openxmlformats.org/officeDocument/2006/relationships/slideLayout" Target="../slideLayouts/slideLayout476.xml"/><Relationship Id="rId6" Type="http://schemas.openxmlformats.org/officeDocument/2006/relationships/slideLayout" Target="../slideLayouts/slideLayout481.xml"/><Relationship Id="rId11" Type="http://schemas.openxmlformats.org/officeDocument/2006/relationships/slideLayout" Target="../slideLayouts/slideLayout486.xml"/><Relationship Id="rId5" Type="http://schemas.openxmlformats.org/officeDocument/2006/relationships/slideLayout" Target="../slideLayouts/slideLayout480.xml"/><Relationship Id="rId10" Type="http://schemas.openxmlformats.org/officeDocument/2006/relationships/slideLayout" Target="../slideLayouts/slideLayout485.xml"/><Relationship Id="rId4" Type="http://schemas.openxmlformats.org/officeDocument/2006/relationships/slideLayout" Target="../slideLayouts/slideLayout479.xml"/><Relationship Id="rId9" Type="http://schemas.openxmlformats.org/officeDocument/2006/relationships/slideLayout" Target="../slideLayouts/slideLayout484.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94.xml"/><Relationship Id="rId3" Type="http://schemas.openxmlformats.org/officeDocument/2006/relationships/slideLayout" Target="../slideLayouts/slideLayout489.xml"/><Relationship Id="rId7" Type="http://schemas.openxmlformats.org/officeDocument/2006/relationships/slideLayout" Target="../slideLayouts/slideLayout493.xml"/><Relationship Id="rId12" Type="http://schemas.openxmlformats.org/officeDocument/2006/relationships/theme" Target="../theme/theme47.xml"/><Relationship Id="rId2" Type="http://schemas.openxmlformats.org/officeDocument/2006/relationships/slideLayout" Target="../slideLayouts/slideLayout488.xml"/><Relationship Id="rId1" Type="http://schemas.openxmlformats.org/officeDocument/2006/relationships/slideLayout" Target="../slideLayouts/slideLayout487.xml"/><Relationship Id="rId6" Type="http://schemas.openxmlformats.org/officeDocument/2006/relationships/slideLayout" Target="../slideLayouts/slideLayout492.xml"/><Relationship Id="rId11" Type="http://schemas.openxmlformats.org/officeDocument/2006/relationships/slideLayout" Target="../slideLayouts/slideLayout497.xml"/><Relationship Id="rId5" Type="http://schemas.openxmlformats.org/officeDocument/2006/relationships/slideLayout" Target="../slideLayouts/slideLayout491.xml"/><Relationship Id="rId10" Type="http://schemas.openxmlformats.org/officeDocument/2006/relationships/slideLayout" Target="../slideLayouts/slideLayout496.xml"/><Relationship Id="rId4" Type="http://schemas.openxmlformats.org/officeDocument/2006/relationships/slideLayout" Target="../slideLayouts/slideLayout490.xml"/><Relationship Id="rId9" Type="http://schemas.openxmlformats.org/officeDocument/2006/relationships/slideLayout" Target="../slideLayouts/slideLayout495.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05.xml"/><Relationship Id="rId3" Type="http://schemas.openxmlformats.org/officeDocument/2006/relationships/slideLayout" Target="../slideLayouts/slideLayout500.xml"/><Relationship Id="rId7" Type="http://schemas.openxmlformats.org/officeDocument/2006/relationships/slideLayout" Target="../slideLayouts/slideLayout504.xml"/><Relationship Id="rId12" Type="http://schemas.openxmlformats.org/officeDocument/2006/relationships/theme" Target="../theme/theme48.xml"/><Relationship Id="rId2" Type="http://schemas.openxmlformats.org/officeDocument/2006/relationships/slideLayout" Target="../slideLayouts/slideLayout499.xml"/><Relationship Id="rId1" Type="http://schemas.openxmlformats.org/officeDocument/2006/relationships/slideLayout" Target="../slideLayouts/slideLayout498.xml"/><Relationship Id="rId6" Type="http://schemas.openxmlformats.org/officeDocument/2006/relationships/slideLayout" Target="../slideLayouts/slideLayout503.xml"/><Relationship Id="rId11" Type="http://schemas.openxmlformats.org/officeDocument/2006/relationships/slideLayout" Target="../slideLayouts/slideLayout508.xml"/><Relationship Id="rId5" Type="http://schemas.openxmlformats.org/officeDocument/2006/relationships/slideLayout" Target="../slideLayouts/slideLayout502.xml"/><Relationship Id="rId10" Type="http://schemas.openxmlformats.org/officeDocument/2006/relationships/slideLayout" Target="../slideLayouts/slideLayout507.xml"/><Relationship Id="rId4" Type="http://schemas.openxmlformats.org/officeDocument/2006/relationships/slideLayout" Target="../slideLayouts/slideLayout501.xml"/><Relationship Id="rId9" Type="http://schemas.openxmlformats.org/officeDocument/2006/relationships/slideLayout" Target="../slideLayouts/slideLayout506.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16.xml"/><Relationship Id="rId3" Type="http://schemas.openxmlformats.org/officeDocument/2006/relationships/slideLayout" Target="../slideLayouts/slideLayout511.xml"/><Relationship Id="rId7" Type="http://schemas.openxmlformats.org/officeDocument/2006/relationships/slideLayout" Target="../slideLayouts/slideLayout515.xml"/><Relationship Id="rId12" Type="http://schemas.openxmlformats.org/officeDocument/2006/relationships/theme" Target="../theme/theme49.xml"/><Relationship Id="rId2" Type="http://schemas.openxmlformats.org/officeDocument/2006/relationships/slideLayout" Target="../slideLayouts/slideLayout510.xml"/><Relationship Id="rId1" Type="http://schemas.openxmlformats.org/officeDocument/2006/relationships/slideLayout" Target="../slideLayouts/slideLayout509.xml"/><Relationship Id="rId6" Type="http://schemas.openxmlformats.org/officeDocument/2006/relationships/slideLayout" Target="../slideLayouts/slideLayout514.xml"/><Relationship Id="rId11" Type="http://schemas.openxmlformats.org/officeDocument/2006/relationships/slideLayout" Target="../slideLayouts/slideLayout519.xml"/><Relationship Id="rId5" Type="http://schemas.openxmlformats.org/officeDocument/2006/relationships/slideLayout" Target="../slideLayouts/slideLayout513.xml"/><Relationship Id="rId10" Type="http://schemas.openxmlformats.org/officeDocument/2006/relationships/slideLayout" Target="../slideLayouts/slideLayout518.xml"/><Relationship Id="rId4" Type="http://schemas.openxmlformats.org/officeDocument/2006/relationships/slideLayout" Target="../slideLayouts/slideLayout512.xml"/><Relationship Id="rId9" Type="http://schemas.openxmlformats.org/officeDocument/2006/relationships/slideLayout" Target="../slideLayouts/slideLayout51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27.xml"/><Relationship Id="rId3" Type="http://schemas.openxmlformats.org/officeDocument/2006/relationships/slideLayout" Target="../slideLayouts/slideLayout522.xml"/><Relationship Id="rId7" Type="http://schemas.openxmlformats.org/officeDocument/2006/relationships/slideLayout" Target="../slideLayouts/slideLayout526.xml"/><Relationship Id="rId12" Type="http://schemas.openxmlformats.org/officeDocument/2006/relationships/theme" Target="../theme/theme50.xml"/><Relationship Id="rId2" Type="http://schemas.openxmlformats.org/officeDocument/2006/relationships/slideLayout" Target="../slideLayouts/slideLayout521.xml"/><Relationship Id="rId1" Type="http://schemas.openxmlformats.org/officeDocument/2006/relationships/slideLayout" Target="../slideLayouts/slideLayout520.xml"/><Relationship Id="rId6" Type="http://schemas.openxmlformats.org/officeDocument/2006/relationships/slideLayout" Target="../slideLayouts/slideLayout525.xml"/><Relationship Id="rId11" Type="http://schemas.openxmlformats.org/officeDocument/2006/relationships/slideLayout" Target="../slideLayouts/slideLayout530.xml"/><Relationship Id="rId5" Type="http://schemas.openxmlformats.org/officeDocument/2006/relationships/slideLayout" Target="../slideLayouts/slideLayout524.xml"/><Relationship Id="rId10" Type="http://schemas.openxmlformats.org/officeDocument/2006/relationships/slideLayout" Target="../slideLayouts/slideLayout529.xml"/><Relationship Id="rId4" Type="http://schemas.openxmlformats.org/officeDocument/2006/relationships/slideLayout" Target="../slideLayouts/slideLayout523.xml"/><Relationship Id="rId9" Type="http://schemas.openxmlformats.org/officeDocument/2006/relationships/slideLayout" Target="../slideLayouts/slideLayout528.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38.xml"/><Relationship Id="rId13" Type="http://schemas.openxmlformats.org/officeDocument/2006/relationships/image" Target="../media/image19.jpeg"/><Relationship Id="rId3" Type="http://schemas.openxmlformats.org/officeDocument/2006/relationships/slideLayout" Target="../slideLayouts/slideLayout533.xml"/><Relationship Id="rId7" Type="http://schemas.openxmlformats.org/officeDocument/2006/relationships/slideLayout" Target="../slideLayouts/slideLayout537.xml"/><Relationship Id="rId12" Type="http://schemas.openxmlformats.org/officeDocument/2006/relationships/theme" Target="../theme/theme51.xml"/><Relationship Id="rId2" Type="http://schemas.openxmlformats.org/officeDocument/2006/relationships/slideLayout" Target="../slideLayouts/slideLayout532.xml"/><Relationship Id="rId1" Type="http://schemas.openxmlformats.org/officeDocument/2006/relationships/slideLayout" Target="../slideLayouts/slideLayout531.xml"/><Relationship Id="rId6" Type="http://schemas.openxmlformats.org/officeDocument/2006/relationships/slideLayout" Target="../slideLayouts/slideLayout536.xml"/><Relationship Id="rId11" Type="http://schemas.openxmlformats.org/officeDocument/2006/relationships/slideLayout" Target="../slideLayouts/slideLayout541.xml"/><Relationship Id="rId5" Type="http://schemas.openxmlformats.org/officeDocument/2006/relationships/slideLayout" Target="../slideLayouts/slideLayout535.xml"/><Relationship Id="rId10" Type="http://schemas.openxmlformats.org/officeDocument/2006/relationships/slideLayout" Target="../slideLayouts/slideLayout540.xml"/><Relationship Id="rId4" Type="http://schemas.openxmlformats.org/officeDocument/2006/relationships/slideLayout" Target="../slideLayouts/slideLayout534.xml"/><Relationship Id="rId9" Type="http://schemas.openxmlformats.org/officeDocument/2006/relationships/slideLayout" Target="../slideLayouts/slideLayout539.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49.xml"/><Relationship Id="rId3" Type="http://schemas.openxmlformats.org/officeDocument/2006/relationships/slideLayout" Target="../slideLayouts/slideLayout544.xml"/><Relationship Id="rId7" Type="http://schemas.openxmlformats.org/officeDocument/2006/relationships/slideLayout" Target="../slideLayouts/slideLayout548.xml"/><Relationship Id="rId12" Type="http://schemas.openxmlformats.org/officeDocument/2006/relationships/theme" Target="../theme/theme52.xml"/><Relationship Id="rId2" Type="http://schemas.openxmlformats.org/officeDocument/2006/relationships/slideLayout" Target="../slideLayouts/slideLayout543.xml"/><Relationship Id="rId1" Type="http://schemas.openxmlformats.org/officeDocument/2006/relationships/slideLayout" Target="../slideLayouts/slideLayout542.xml"/><Relationship Id="rId6" Type="http://schemas.openxmlformats.org/officeDocument/2006/relationships/slideLayout" Target="../slideLayouts/slideLayout547.xml"/><Relationship Id="rId11" Type="http://schemas.openxmlformats.org/officeDocument/2006/relationships/slideLayout" Target="../slideLayouts/slideLayout552.xml"/><Relationship Id="rId5" Type="http://schemas.openxmlformats.org/officeDocument/2006/relationships/slideLayout" Target="../slideLayouts/slideLayout546.xml"/><Relationship Id="rId10" Type="http://schemas.openxmlformats.org/officeDocument/2006/relationships/slideLayout" Target="../slideLayouts/slideLayout551.xml"/><Relationship Id="rId4" Type="http://schemas.openxmlformats.org/officeDocument/2006/relationships/slideLayout" Target="../slideLayouts/slideLayout545.xml"/><Relationship Id="rId9" Type="http://schemas.openxmlformats.org/officeDocument/2006/relationships/slideLayout" Target="../slideLayouts/slideLayout550.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553.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61.xml"/><Relationship Id="rId3" Type="http://schemas.openxmlformats.org/officeDocument/2006/relationships/slideLayout" Target="../slideLayouts/slideLayout556.xml"/><Relationship Id="rId7" Type="http://schemas.openxmlformats.org/officeDocument/2006/relationships/slideLayout" Target="../slideLayouts/slideLayout560.xml"/><Relationship Id="rId12" Type="http://schemas.openxmlformats.org/officeDocument/2006/relationships/theme" Target="../theme/theme54.xml"/><Relationship Id="rId2" Type="http://schemas.openxmlformats.org/officeDocument/2006/relationships/slideLayout" Target="../slideLayouts/slideLayout555.xml"/><Relationship Id="rId1" Type="http://schemas.openxmlformats.org/officeDocument/2006/relationships/slideLayout" Target="../slideLayouts/slideLayout554.xml"/><Relationship Id="rId6" Type="http://schemas.openxmlformats.org/officeDocument/2006/relationships/slideLayout" Target="../slideLayouts/slideLayout559.xml"/><Relationship Id="rId11" Type="http://schemas.openxmlformats.org/officeDocument/2006/relationships/slideLayout" Target="../slideLayouts/slideLayout564.xml"/><Relationship Id="rId5" Type="http://schemas.openxmlformats.org/officeDocument/2006/relationships/slideLayout" Target="../slideLayouts/slideLayout558.xml"/><Relationship Id="rId10" Type="http://schemas.openxmlformats.org/officeDocument/2006/relationships/slideLayout" Target="../slideLayouts/slideLayout563.xml"/><Relationship Id="rId4" Type="http://schemas.openxmlformats.org/officeDocument/2006/relationships/slideLayout" Target="../slideLayouts/slideLayout557.xml"/><Relationship Id="rId9" Type="http://schemas.openxmlformats.org/officeDocument/2006/relationships/slideLayout" Target="../slideLayouts/slideLayout56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theme" Target="../theme/theme6.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slideLayout" Target="../slideLayouts/slideLayout68.xml"/><Relationship Id="rId2" Type="http://schemas.openxmlformats.org/officeDocument/2006/relationships/slideLayout" Target="../slideLayouts/slideLayout58.xml"/><Relationship Id="rId16" Type="http://schemas.openxmlformats.org/officeDocument/2006/relationships/image" Target="../media/image7.png"/><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5" Type="http://schemas.openxmlformats.org/officeDocument/2006/relationships/image" Target="../media/image6.png"/><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theme" Target="../theme/theme7.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slideLayout" Target="../slideLayouts/slideLayout80.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8.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9.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Black" charset="0"/>
              </a:defRPr>
            </a:lvl1pPr>
          </a:lstStyle>
          <a:p>
            <a:pPr>
              <a:defRPr/>
            </a:pPr>
            <a:fld id="{BE416F57-5581-C741-93C7-A50DD39A5DD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893" r:id="rId1"/>
    <p:sldLayoutId id="2147490894" r:id="rId2"/>
    <p:sldLayoutId id="2147490895" r:id="rId3"/>
    <p:sldLayoutId id="2147490896" r:id="rId4"/>
    <p:sldLayoutId id="2147490897" r:id="rId5"/>
    <p:sldLayoutId id="2147490898" r:id="rId6"/>
    <p:sldLayoutId id="2147490899" r:id="rId7"/>
    <p:sldLayoutId id="2147490900" r:id="rId8"/>
    <p:sldLayoutId id="2147490901" r:id="rId9"/>
    <p:sldLayoutId id="2147490902" r:id="rId10"/>
    <p:sldLayoutId id="2147490903" r:id="rId11"/>
    <p:sldLayoutId id="214749090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3426"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34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6686495C-AB41-8540-B5F8-43965BB551F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171" r:id="rId1"/>
    <p:sldLayoutId id="2147491172" r:id="rId2"/>
    <p:sldLayoutId id="2147491173" r:id="rId3"/>
    <p:sldLayoutId id="2147491174" r:id="rId4"/>
    <p:sldLayoutId id="2147491175" r:id="rId5"/>
    <p:sldLayoutId id="2147491176" r:id="rId6"/>
    <p:sldLayoutId id="2147491177" r:id="rId7"/>
    <p:sldLayoutId id="2147491178" r:id="rId8"/>
    <p:sldLayoutId id="2147491179" r:id="rId9"/>
    <p:sldLayoutId id="2147491180" r:id="rId10"/>
    <p:sldLayoutId id="2147491181" r:id="rId11"/>
    <p:sldLayoutId id="2147491182" r:id="rId12"/>
    <p:sldLayoutId id="214749118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7762" name="Group 1026"/>
          <p:cNvGrpSpPr>
            <a:grpSpLocks/>
          </p:cNvGrpSpPr>
          <p:nvPr/>
        </p:nvGrpSpPr>
        <p:grpSpPr bwMode="auto">
          <a:xfrm>
            <a:off x="0" y="3902075"/>
            <a:ext cx="3400425" cy="2949575"/>
            <a:chOff x="0" y="2458"/>
            <a:chExt cx="2142" cy="1858"/>
          </a:xfrm>
        </p:grpSpPr>
        <p:sp>
          <p:nvSpPr>
            <p:cNvPr id="69635" name="Freeform 1027"/>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a:cs typeface="ＭＳ Ｐゴシック"/>
              </a:endParaRPr>
            </a:p>
          </p:txBody>
        </p:sp>
        <p:sp>
          <p:nvSpPr>
            <p:cNvPr id="69636" name="Freeform 1028"/>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charset="0"/>
                <a:ea typeface="ＭＳ Ｐゴシック"/>
                <a:cs typeface="ＭＳ Ｐゴシック"/>
              </a:endParaRPr>
            </a:p>
          </p:txBody>
        </p:sp>
        <p:sp>
          <p:nvSpPr>
            <p:cNvPr id="69637" name="Freeform 1029"/>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a:cs typeface="ＭＳ Ｐゴシック"/>
              </a:endParaRPr>
            </a:p>
          </p:txBody>
        </p:sp>
        <p:sp>
          <p:nvSpPr>
            <p:cNvPr id="69638" name="Freeform 1030"/>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charset="0"/>
                <a:ea typeface="ＭＳ Ｐゴシック"/>
                <a:cs typeface="ＭＳ Ｐゴシック"/>
              </a:endParaRPr>
            </a:p>
          </p:txBody>
        </p:sp>
        <p:sp>
          <p:nvSpPr>
            <p:cNvPr id="117772" name="Oval 1031"/>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17773" name="Oval 1032"/>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sp>
          <p:nvSpPr>
            <p:cNvPr id="117774" name="Oval 1033"/>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Times New Roman" charset="0"/>
              </a:endParaRPr>
            </a:p>
          </p:txBody>
        </p:sp>
      </p:grpSp>
      <p:sp>
        <p:nvSpPr>
          <p:cNvPr id="117763" name="Rectangle 1034"/>
          <p:cNvSpPr>
            <a:spLocks noGrp="1" noChangeArrowheads="1"/>
          </p:cNvSpPr>
          <p:nvPr>
            <p:ph type="title"/>
          </p:nvPr>
        </p:nvSpPr>
        <p:spPr bwMode="auto">
          <a:xfrm>
            <a:off x="457200" y="277813"/>
            <a:ext cx="8229600" cy="1139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117764" name="Rectangle 1035"/>
          <p:cNvSpPr>
            <a:spLocks noGrp="1" noChangeArrowheads="1"/>
          </p:cNvSpPr>
          <p:nvPr>
            <p:ph type="body" idx="1"/>
          </p:nvPr>
        </p:nvSpPr>
        <p:spPr bwMode="auto">
          <a:xfrm>
            <a:off x="457200" y="1600200"/>
            <a:ext cx="8229600" cy="4530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9644" name="Rectangle 1036"/>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69645" name="Rectangle 1037"/>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00000"/>
                  </a:outerShdw>
                </a:effectLst>
                <a:latin typeface="Arial"/>
                <a:ea typeface="ＭＳ Ｐゴシック"/>
                <a:cs typeface="ＭＳ Ｐゴシック"/>
              </a:defRPr>
            </a:lvl1pPr>
          </a:lstStyle>
          <a:p>
            <a:pPr>
              <a:defRPr/>
            </a:pPr>
            <a:endParaRPr lang="en-US"/>
          </a:p>
        </p:txBody>
      </p:sp>
      <p:sp>
        <p:nvSpPr>
          <p:cNvPr id="69646" name="Rectangle 1038"/>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00000"/>
                  </a:outerShdw>
                </a:effectLst>
                <a:latin typeface="Arial" charset="0"/>
              </a:defRPr>
            </a:lvl1pPr>
          </a:lstStyle>
          <a:p>
            <a:pPr>
              <a:defRPr/>
            </a:pPr>
            <a:fld id="{77E9BABE-C1DA-2F48-9E56-82AA35ABCEE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184" r:id="rId1"/>
    <p:sldLayoutId id="2147491185" r:id="rId2"/>
    <p:sldLayoutId id="2147491186" r:id="rId3"/>
    <p:sldLayoutId id="2147491187" r:id="rId4"/>
    <p:sldLayoutId id="2147491188" r:id="rId5"/>
    <p:sldLayoutId id="2147491189" r:id="rId6"/>
    <p:sldLayoutId id="2147491190" r:id="rId7"/>
    <p:sldLayoutId id="2147491191" r:id="rId8"/>
    <p:sldLayoutId id="2147491192" r:id="rId9"/>
    <p:sldLayoutId id="2147491193" r:id="rId10"/>
    <p:sldLayoutId id="2147491194" r:id="rId11"/>
  </p:sldLayoutIdLst>
  <p:transition spd="slow">
    <p:dissolve/>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6pPr>
      <a:lvl7pPr marL="9144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7pPr>
      <a:lvl8pPr marL="13716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8pPr>
      <a:lvl9pPr marL="1828800"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latin typeface="+mn-lt"/>
          <a:ea typeface="+mn-ea"/>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latin typeface="+mn-lt"/>
          <a:ea typeface="+mn-ea"/>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mn-ea"/>
        </a:defRPr>
      </a:lvl5pPr>
      <a:lvl6pPr marL="25146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6pPr>
      <a:lvl7pPr marL="29718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7pPr>
      <a:lvl8pPr marL="34290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8pPr>
      <a:lvl9pPr marL="3886200" indent="-228600" algn="l" rtl="0" eaLnBrk="0" fontAlgn="base" hangingPunct="0">
        <a:spcBef>
          <a:spcPct val="20000"/>
        </a:spcBef>
        <a:spcAft>
          <a:spcPct val="0"/>
        </a:spcAft>
        <a:buClr>
          <a:schemeClr val="tx1"/>
        </a:buClr>
        <a:buSzPct val="75000"/>
        <a:buFont typeface="Wingdings" charset="2"/>
        <a:buChar char="l"/>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0050"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00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25C60DE9-F758-0042-9178-8594F98558F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195" r:id="rId1"/>
    <p:sldLayoutId id="2147491196" r:id="rId2"/>
    <p:sldLayoutId id="2147491197" r:id="rId3"/>
    <p:sldLayoutId id="2147491198" r:id="rId4"/>
    <p:sldLayoutId id="2147491199" r:id="rId5"/>
    <p:sldLayoutId id="2147491200" r:id="rId6"/>
    <p:sldLayoutId id="2147491201" r:id="rId7"/>
    <p:sldLayoutId id="2147491202" r:id="rId8"/>
    <p:sldLayoutId id="2147491203" r:id="rId9"/>
    <p:sldLayoutId id="2147491204" r:id="rId10"/>
    <p:sldLayoutId id="2147491205" r:id="rId11"/>
    <p:sldLayoutId id="2147491206" r:id="rId12"/>
    <p:sldLayoutId id="2147491207"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43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43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charset="0"/>
              </a:defRPr>
            </a:lvl1pPr>
          </a:lstStyle>
          <a:p>
            <a:pPr>
              <a:defRPr/>
            </a:pPr>
            <a:fld id="{888F044C-BE74-EB4C-9886-56A41C64C77E}" type="datetime1">
              <a:rPr lang="en-US"/>
              <a:pPr>
                <a:defRPr/>
              </a:pPr>
              <a:t>10/15/25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107" charset="0"/>
                <a:ea typeface="ＭＳ Ｐゴシック" pitchFamily="-107" charset="-128"/>
                <a:cs typeface="ＭＳ Ｐゴシック" pitchFamily="-107" charset="-128"/>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charset="0"/>
              </a:defRPr>
            </a:lvl1pPr>
          </a:lstStyle>
          <a:p>
            <a:pPr>
              <a:defRPr/>
            </a:pPr>
            <a:fld id="{00E2FB89-D05A-B647-B081-53B34240955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208" r:id="rId1"/>
    <p:sldLayoutId id="2147491209" r:id="rId2"/>
    <p:sldLayoutId id="2147491210" r:id="rId3"/>
    <p:sldLayoutId id="2147491211" r:id="rId4"/>
    <p:sldLayoutId id="2147491212" r:id="rId5"/>
    <p:sldLayoutId id="2147491213" r:id="rId6"/>
    <p:sldLayoutId id="2147491214" r:id="rId7"/>
    <p:sldLayoutId id="2147491215" r:id="rId8"/>
    <p:sldLayoutId id="2147491216" r:id="rId9"/>
    <p:sldLayoutId id="2147491217" r:id="rId10"/>
    <p:sldLayoutId id="2147491218"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108" charset="-128"/>
          <a:cs typeface="ＭＳ Ｐゴシック" pitchFamily="-108" charset="-128"/>
        </a:defRPr>
      </a:lvl1pPr>
      <a:lvl2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2pPr>
      <a:lvl3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3pPr>
      <a:lvl4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4pPr>
      <a:lvl5pPr algn="ctr" defTabSz="457200" rtl="0" eaLnBrk="0" fontAlgn="base" hangingPunct="0">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5pPr>
      <a:lvl6pPr marL="4572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6pPr>
      <a:lvl7pPr marL="9144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7pPr>
      <a:lvl8pPr marL="13716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8pPr>
      <a:lvl9pPr marL="1828800" algn="ctr" defTabSz="457200" rtl="0" fontAlgn="base">
        <a:spcBef>
          <a:spcPct val="0"/>
        </a:spcBef>
        <a:spcAft>
          <a:spcPct val="0"/>
        </a:spcAft>
        <a:defRPr sz="4400">
          <a:solidFill>
            <a:schemeClr val="tx1"/>
          </a:solidFill>
          <a:latin typeface="Calibri" pitchFamily="-108" charset="0"/>
          <a:ea typeface="ＭＳ Ｐゴシック" pitchFamily="-108" charset="-128"/>
          <a:cs typeface="ＭＳ Ｐゴシック" pitchFamily="-10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108" charset="-128"/>
          <a:cs typeface="ＭＳ Ｐゴシック" pitchFamily="-10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10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10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10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a:outerShdw blurRad="50800" dist="38100" dir="2700000">
              <a:srgbClr val="000000">
                <a:alpha val="43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Arial" pitchFamily="-107" charset="0"/>
                <a:cs typeface="Arial" pitchFamily="-107" charset="0"/>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Arial" pitchFamily="-107" charset="0"/>
                <a:cs typeface="Arial" pitchFamily="-107" charset="0"/>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charset="0"/>
              </a:defRPr>
            </a:lvl1pPr>
          </a:lstStyle>
          <a:p>
            <a:pPr>
              <a:defRPr/>
            </a:pPr>
            <a:fld id="{18125FC1-8C6C-5344-8A05-35E7F7E636D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219" r:id="rId1"/>
    <p:sldLayoutId id="2147491220" r:id="rId2"/>
    <p:sldLayoutId id="2147491221" r:id="rId3"/>
    <p:sldLayoutId id="2147491222" r:id="rId4"/>
    <p:sldLayoutId id="2147491223" r:id="rId5"/>
    <p:sldLayoutId id="2147491224" r:id="rId6"/>
    <p:sldLayoutId id="2147491225" r:id="rId7"/>
    <p:sldLayoutId id="2147491226" r:id="rId8"/>
    <p:sldLayoutId id="2147491227" r:id="rId9"/>
    <p:sldLayoutId id="2147491228" r:id="rId10"/>
    <p:sldLayoutId id="2147491229" r:id="rId11"/>
    <p:sldLayoutId id="2147491230" r:id="rId12"/>
    <p:sldLayoutId id="2147491231" r:id="rId13"/>
  </p:sldLayoutIdLst>
  <p:txStyles>
    <p:titleStyle>
      <a:lvl1pPr algn="ctr" rtl="0" eaLnBrk="0" fontAlgn="base" hangingPunct="0">
        <a:spcBef>
          <a:spcPct val="0"/>
        </a:spcBef>
        <a:spcAft>
          <a:spcPct val="0"/>
        </a:spcAft>
        <a:defRPr sz="4400" b="1">
          <a:solidFill>
            <a:srgbClr val="FFFFFF"/>
          </a:solidFill>
          <a:latin typeface="+mj-lt"/>
          <a:ea typeface="ＭＳ Ｐゴシック" charset="0"/>
          <a:cs typeface="+mj-cs"/>
        </a:defRPr>
      </a:lvl1pPr>
      <a:lvl2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2pPr>
      <a:lvl3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3pPr>
      <a:lvl4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4pPr>
      <a:lvl5pPr algn="ctr" rtl="0" eaLnBrk="0" fontAlgn="base" hangingPunct="0">
        <a:spcBef>
          <a:spcPct val="0"/>
        </a:spcBef>
        <a:spcAft>
          <a:spcPct val="0"/>
        </a:spcAft>
        <a:defRPr sz="4400" b="1">
          <a:solidFill>
            <a:srgbClr val="FFFFFF"/>
          </a:solidFill>
          <a:latin typeface="Arial" pitchFamily="-107" charset="0"/>
          <a:ea typeface="ＭＳ Ｐゴシック" charset="0"/>
          <a:cs typeface="Arial" pitchFamily="-107" charset="0"/>
        </a:defRPr>
      </a:lvl5pPr>
      <a:lvl6pPr marL="4572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6pPr>
      <a:lvl7pPr marL="9144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7pPr>
      <a:lvl8pPr marL="13716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8pPr>
      <a:lvl9pPr marL="1828800" algn="ctr" rtl="0" fontAlgn="base">
        <a:spcBef>
          <a:spcPct val="0"/>
        </a:spcBef>
        <a:spcAft>
          <a:spcPct val="0"/>
        </a:spcAft>
        <a:defRPr sz="4400">
          <a:solidFill>
            <a:schemeClr val="tx2"/>
          </a:solidFill>
          <a:latin typeface="Arial" pitchFamily="-107" charset="0"/>
          <a:ea typeface="Arial" pitchFamily="-107" charset="0"/>
          <a:cs typeface="Arial" pitchFamily="-107" charset="0"/>
        </a:defRPr>
      </a:lvl9pPr>
    </p:titleStyle>
    <p:bodyStyle>
      <a:lvl1pPr marL="342900" indent="-342900" algn="l" rtl="0" eaLnBrk="0" fontAlgn="base" hangingPunct="0">
        <a:spcBef>
          <a:spcPct val="20000"/>
        </a:spcBef>
        <a:spcAft>
          <a:spcPct val="0"/>
        </a:spcAft>
        <a:buChar char="•"/>
        <a:defRPr sz="3200" b="1">
          <a:solidFill>
            <a:srgbClr val="FFFFFF"/>
          </a:solidFill>
          <a:effectLst>
            <a:outerShdw blurRad="38100" dist="38100" dir="2700000" algn="tl">
              <a:srgbClr val="000000">
                <a:alpha val="43137"/>
              </a:srgbClr>
            </a:outerShdw>
          </a:effectLst>
          <a:latin typeface="+mn-lt"/>
          <a:ea typeface="ＭＳ Ｐゴシック" charset="0"/>
          <a:cs typeface="+mn-cs"/>
        </a:defRPr>
      </a:lvl1pPr>
      <a:lvl2pPr marL="742950" indent="-285750" algn="l" rtl="0" eaLnBrk="0" fontAlgn="base" hangingPunct="0">
        <a:spcBef>
          <a:spcPct val="20000"/>
        </a:spcBef>
        <a:spcAft>
          <a:spcPct val="0"/>
        </a:spcAft>
        <a:buChar char="–"/>
        <a:defRPr sz="2800" b="1">
          <a:solidFill>
            <a:srgbClr val="FFFFFF"/>
          </a:solidFill>
          <a:effectLst>
            <a:outerShdw blurRad="38100" dist="38100" dir="2700000" algn="tl">
              <a:srgbClr val="000000">
                <a:alpha val="43137"/>
              </a:srgbClr>
            </a:outerShdw>
          </a:effectLst>
          <a:latin typeface="+mn-lt"/>
          <a:ea typeface="+mn-ea"/>
          <a:cs typeface="+mn-cs"/>
        </a:defRPr>
      </a:lvl2pPr>
      <a:lvl3pPr marL="1143000" indent="-228600" algn="l" rtl="0" eaLnBrk="0" fontAlgn="base" hangingPunct="0">
        <a:spcBef>
          <a:spcPct val="20000"/>
        </a:spcBef>
        <a:spcAft>
          <a:spcPct val="0"/>
        </a:spcAft>
        <a:buChar char="•"/>
        <a:defRPr sz="2400" b="1">
          <a:solidFill>
            <a:srgbClr val="FFFFFF"/>
          </a:solidFill>
          <a:effectLst>
            <a:outerShdw blurRad="38100" dist="38100" dir="2700000" algn="tl">
              <a:srgbClr val="000000">
                <a:alpha val="43137"/>
              </a:srgbClr>
            </a:outerShdw>
          </a:effectLst>
          <a:latin typeface="+mn-lt"/>
          <a:ea typeface="+mn-ea"/>
          <a:cs typeface="+mn-cs"/>
        </a:defRPr>
      </a:lvl3pPr>
      <a:lvl4pPr marL="16002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4pPr>
      <a:lvl5pPr marL="2057400" indent="-228600" algn="l" rtl="0" eaLnBrk="0" fontAlgn="base" hangingPunct="0">
        <a:spcBef>
          <a:spcPct val="20000"/>
        </a:spcBef>
        <a:spcAft>
          <a:spcPct val="0"/>
        </a:spcAft>
        <a:buChar char="»"/>
        <a:defRPr sz="2000" b="1">
          <a:solidFill>
            <a:srgbClr val="FFFFFF"/>
          </a:solidFill>
          <a:effectLst>
            <a:outerShdw blurRad="38100" dist="38100" dir="2700000" algn="tl">
              <a:srgbClr val="000000">
                <a:alpha val="43137"/>
              </a:srgbClr>
            </a:outerShdw>
          </a:effectLst>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71010"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19" name="Freeform 6"/>
            <p:cNvSpPr>
              <a:spLocks/>
            </p:cNvSpPr>
            <p:nvPr/>
          </p:nvSpPr>
          <p:spPr bwMode="hidden">
            <a:xfrm>
              <a:off x="4038" y="3577"/>
              <a:ext cx="1720" cy="65"/>
            </a:xfrm>
            <a:custGeom>
              <a:avLst/>
              <a:gdLst>
                <a:gd name="T0" fmla="*/ 1686 w 1722"/>
                <a:gd name="T1" fmla="*/ 48 h 66"/>
                <a:gd name="T2" fmla="*/ 1686 w 1722"/>
                <a:gd name="T3" fmla="*/ 42 h 66"/>
                <a:gd name="T4" fmla="*/ 0 w 1722"/>
                <a:gd name="T5" fmla="*/ 0 h 66"/>
                <a:gd name="T6" fmla="*/ 0 w 1722"/>
                <a:gd name="T7" fmla="*/ 33 h 66"/>
                <a:gd name="T8" fmla="*/ 1686 w 1722"/>
                <a:gd name="T9" fmla="*/ 48 h 66"/>
                <a:gd name="T10" fmla="*/ 1686 w 1722"/>
                <a:gd name="T11" fmla="*/ 48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171021" name="Freeform 8"/>
            <p:cNvSpPr>
              <a:spLocks/>
            </p:cNvSpPr>
            <p:nvPr/>
          </p:nvSpPr>
          <p:spPr bwMode="hidden">
            <a:xfrm>
              <a:off x="4784" y="3702"/>
              <a:ext cx="974" cy="101"/>
            </a:xfrm>
            <a:custGeom>
              <a:avLst/>
              <a:gdLst>
                <a:gd name="T0" fmla="*/ 957 w 975"/>
                <a:gd name="T1" fmla="*/ 48 h 101"/>
                <a:gd name="T2" fmla="*/ 957 w 975"/>
                <a:gd name="T3" fmla="*/ 0 h 101"/>
                <a:gd name="T4" fmla="*/ 0 w 975"/>
                <a:gd name="T5" fmla="*/ 24 h 101"/>
                <a:gd name="T6" fmla="*/ 0 w 975"/>
                <a:gd name="T7" fmla="*/ 101 h 101"/>
                <a:gd name="T8" fmla="*/ 957 w 975"/>
                <a:gd name="T9" fmla="*/ 48 h 101"/>
                <a:gd name="T10" fmla="*/ 957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71022" name="Freeform 9"/>
            <p:cNvSpPr>
              <a:spLocks/>
            </p:cNvSpPr>
            <p:nvPr/>
          </p:nvSpPr>
          <p:spPr bwMode="hidden">
            <a:xfrm>
              <a:off x="3619" y="3815"/>
              <a:ext cx="2139" cy="198"/>
            </a:xfrm>
            <a:custGeom>
              <a:avLst/>
              <a:gdLst>
                <a:gd name="T0" fmla="*/ 2105 w 2141"/>
                <a:gd name="T1" fmla="*/ 0 h 198"/>
                <a:gd name="T2" fmla="*/ 0 w 2141"/>
                <a:gd name="T3" fmla="*/ 156 h 198"/>
                <a:gd name="T4" fmla="*/ 0 w 2141"/>
                <a:gd name="T5" fmla="*/ 198 h 198"/>
                <a:gd name="T6" fmla="*/ 2105 w 2141"/>
                <a:gd name="T7" fmla="*/ 0 h 198"/>
                <a:gd name="T8" fmla="*/ 2105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24" name="Freeform 11"/>
            <p:cNvSpPr>
              <a:spLocks/>
            </p:cNvSpPr>
            <p:nvPr/>
          </p:nvSpPr>
          <p:spPr bwMode="hidden">
            <a:xfrm>
              <a:off x="2097" y="4043"/>
              <a:ext cx="2514" cy="276"/>
            </a:xfrm>
            <a:custGeom>
              <a:avLst/>
              <a:gdLst>
                <a:gd name="T0" fmla="*/ 2128 w 2517"/>
                <a:gd name="T1" fmla="*/ 276 h 276"/>
                <a:gd name="T2" fmla="*/ 2463 w 2517"/>
                <a:gd name="T3" fmla="*/ 204 h 276"/>
                <a:gd name="T4" fmla="*/ 2206 w 2517"/>
                <a:gd name="T5" fmla="*/ 0 h 276"/>
                <a:gd name="T6" fmla="*/ 0 w 2517"/>
                <a:gd name="T7" fmla="*/ 276 h 276"/>
                <a:gd name="T8" fmla="*/ 2128 w 2517"/>
                <a:gd name="T9" fmla="*/ 276 h 276"/>
                <a:gd name="T10" fmla="*/ 2128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26" name="Freeform 13"/>
            <p:cNvSpPr>
              <a:spLocks/>
            </p:cNvSpPr>
            <p:nvPr/>
          </p:nvSpPr>
          <p:spPr bwMode="hidden">
            <a:xfrm>
              <a:off x="5030" y="3151"/>
              <a:ext cx="728" cy="240"/>
            </a:xfrm>
            <a:custGeom>
              <a:avLst/>
              <a:gdLst>
                <a:gd name="T0" fmla="*/ 711 w 729"/>
                <a:gd name="T1" fmla="*/ 240 h 240"/>
                <a:gd name="T2" fmla="*/ 0 w 729"/>
                <a:gd name="T3" fmla="*/ 0 h 240"/>
                <a:gd name="T4" fmla="*/ 0 w 729"/>
                <a:gd name="T5" fmla="*/ 6 h 240"/>
                <a:gd name="T6" fmla="*/ 711 w 729"/>
                <a:gd name="T7" fmla="*/ 240 h 240"/>
                <a:gd name="T8" fmla="*/ 711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28" name="Freeform 15"/>
            <p:cNvSpPr>
              <a:spLocks/>
            </p:cNvSpPr>
            <p:nvPr/>
          </p:nvSpPr>
          <p:spPr bwMode="hidden">
            <a:xfrm>
              <a:off x="5030" y="3049"/>
              <a:ext cx="728" cy="318"/>
            </a:xfrm>
            <a:custGeom>
              <a:avLst/>
              <a:gdLst>
                <a:gd name="T0" fmla="*/ 711 w 729"/>
                <a:gd name="T1" fmla="*/ 318 h 318"/>
                <a:gd name="T2" fmla="*/ 711 w 729"/>
                <a:gd name="T3" fmla="*/ 312 h 318"/>
                <a:gd name="T4" fmla="*/ 0 w 729"/>
                <a:gd name="T5" fmla="*/ 0 h 318"/>
                <a:gd name="T6" fmla="*/ 0 w 729"/>
                <a:gd name="T7" fmla="*/ 54 h 318"/>
                <a:gd name="T8" fmla="*/ 711 w 729"/>
                <a:gd name="T9" fmla="*/ 318 h 318"/>
                <a:gd name="T10" fmla="*/ 711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3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3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3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41" name="Freeform 28"/>
            <p:cNvSpPr>
              <a:spLocks/>
            </p:cNvSpPr>
            <p:nvPr/>
          </p:nvSpPr>
          <p:spPr bwMode="hidden">
            <a:xfrm>
              <a:off x="5698" y="653"/>
              <a:ext cx="60" cy="311"/>
            </a:xfrm>
            <a:custGeom>
              <a:avLst/>
              <a:gdLst>
                <a:gd name="T0" fmla="*/ 0 w 60"/>
                <a:gd name="T1" fmla="*/ 144 h 312"/>
                <a:gd name="T2" fmla="*/ 60 w 60"/>
                <a:gd name="T3" fmla="*/ 294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7104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17105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E459CEB2-68BF-1048-A2BA-8D09C68C5EF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232" r:id="rId1"/>
    <p:sldLayoutId id="2147491233" r:id="rId2"/>
    <p:sldLayoutId id="2147491234" r:id="rId3"/>
    <p:sldLayoutId id="2147491235" r:id="rId4"/>
    <p:sldLayoutId id="2147491236" r:id="rId5"/>
    <p:sldLayoutId id="2147491237" r:id="rId6"/>
    <p:sldLayoutId id="2147491238" r:id="rId7"/>
    <p:sldLayoutId id="2147491239" r:id="rId8"/>
    <p:sldLayoutId id="2147491240" r:id="rId9"/>
    <p:sldLayoutId id="2147491241" r:id="rId10"/>
    <p:sldLayoutId id="2147491242" r:id="rId11"/>
    <p:sldLayoutId id="2147491243"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987"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256E07A0-E54B-4946-A0A3-3916663B73C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244"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12" charset="-52"/>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12"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hlink"/>
        </a:buClr>
        <a:buSzPct val="65000"/>
        <a:buFont typeface="Wingdings" pitchFamily="-112" charset="2"/>
        <a:buChar char="n"/>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186370"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86379" name="Freeform 6"/>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186381" name="Freeform 8"/>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86382" name="Freeform 9"/>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86384" name="Freeform 11"/>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86386" name="Freeform 13"/>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86388" name="Freeform 15"/>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86392"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86394"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86398"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86401" name="Freeform 28"/>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186403"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186412"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115B4C13-7B64-5144-B2E8-1E643CFF678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245" r:id="rId1"/>
    <p:sldLayoutId id="2147491246" r:id="rId2"/>
    <p:sldLayoutId id="2147491247" r:id="rId3"/>
    <p:sldLayoutId id="2147491248" r:id="rId4"/>
    <p:sldLayoutId id="2147491249" r:id="rId5"/>
    <p:sldLayoutId id="2147491250" r:id="rId6"/>
    <p:sldLayoutId id="2147491251" r:id="rId7"/>
    <p:sldLayoutId id="2147491252" r:id="rId8"/>
    <p:sldLayoutId id="2147491253" r:id="rId9"/>
    <p:sldLayoutId id="2147491254" r:id="rId10"/>
    <p:sldLayoutId id="2147491255" r:id="rId11"/>
    <p:sldLayoutId id="214749125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9682" name="Picture 1026"/>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1027"/>
          <p:cNvSpPr>
            <a:spLocks noGrp="1" noChangeArrowheads="1"/>
          </p:cNvSpPr>
          <p:nvPr>
            <p:ph type="title"/>
          </p:nvPr>
        </p:nvSpPr>
        <p:spPr bwMode="auto">
          <a:xfrm>
            <a:off x="685800" y="5334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9684" name="Rectangle 102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60805" name="Rectangle 1029"/>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330000"/>
                </a:solidFill>
                <a:latin typeface="Arial" pitchFamily="22" charset="0"/>
                <a:ea typeface="ＭＳ Ｐゴシック"/>
                <a:cs typeface="ＭＳ Ｐゴシック"/>
              </a:defRPr>
            </a:lvl1pPr>
          </a:lstStyle>
          <a:p>
            <a:pPr>
              <a:defRPr/>
            </a:pPr>
            <a:endParaRPr lang="en-US"/>
          </a:p>
        </p:txBody>
      </p:sp>
      <p:sp>
        <p:nvSpPr>
          <p:cNvPr id="460806" name="Rectangle 103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330000"/>
                </a:solidFill>
                <a:latin typeface="Arial" pitchFamily="22" charset="0"/>
                <a:ea typeface="ＭＳ Ｐゴシック"/>
                <a:cs typeface="ＭＳ Ｐゴシック"/>
              </a:defRPr>
            </a:lvl1pPr>
          </a:lstStyle>
          <a:p>
            <a:pPr>
              <a:defRPr/>
            </a:pPr>
            <a:endParaRPr lang="en-US"/>
          </a:p>
        </p:txBody>
      </p:sp>
      <p:sp>
        <p:nvSpPr>
          <p:cNvPr id="460807" name="Rectangle 103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330000"/>
                </a:solidFill>
                <a:latin typeface="Arial" charset="0"/>
              </a:defRPr>
            </a:lvl1pPr>
          </a:lstStyle>
          <a:p>
            <a:pPr>
              <a:defRPr/>
            </a:pPr>
            <a:fld id="{74525B42-BF9D-D349-ACD5-79A6F710D10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257" r:id="rId1"/>
    <p:sldLayoutId id="2147491258" r:id="rId2"/>
    <p:sldLayoutId id="2147491259" r:id="rId3"/>
    <p:sldLayoutId id="2147491260" r:id="rId4"/>
    <p:sldLayoutId id="2147491261" r:id="rId5"/>
    <p:sldLayoutId id="2147491262" r:id="rId6"/>
    <p:sldLayoutId id="2147491263" r:id="rId7"/>
    <p:sldLayoutId id="2147491264" r:id="rId8"/>
    <p:sldLayoutId id="2147491265" r:id="rId9"/>
    <p:sldLayoutId id="2147491266" r:id="rId10"/>
    <p:sldLayoutId id="21474912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6pPr>
      <a:lvl7pPr marL="9144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7pPr>
      <a:lvl8pPr marL="13716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8pPr>
      <a:lvl9pPr marL="1828800" algn="ctr" rtl="0" fontAlgn="base">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charset="0"/>
          <a:cs typeface="Geneva"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charset="-128"/>
          <a:cs typeface="ＭＳ Ｐゴシック" charset="-128"/>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35430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430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211972" name="Group 4"/>
          <p:cNvGrpSpPr>
            <a:grpSpLocks/>
          </p:cNvGrpSpPr>
          <p:nvPr/>
        </p:nvGrpSpPr>
        <p:grpSpPr bwMode="auto">
          <a:xfrm>
            <a:off x="0" y="0"/>
            <a:ext cx="1085850" cy="6845300"/>
            <a:chOff x="0" y="0"/>
            <a:chExt cx="684" cy="4312"/>
          </a:xfrm>
        </p:grpSpPr>
        <p:sp>
          <p:nvSpPr>
            <p:cNvPr id="211973"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grpSp>
          <p:nvGrpSpPr>
            <p:cNvPr id="211974" name="Group 6"/>
            <p:cNvGrpSpPr>
              <a:grpSpLocks/>
            </p:cNvGrpSpPr>
            <p:nvPr/>
          </p:nvGrpSpPr>
          <p:grpSpPr bwMode="auto">
            <a:xfrm>
              <a:off x="48" y="102"/>
              <a:ext cx="96" cy="4122"/>
              <a:chOff x="48" y="102"/>
              <a:chExt cx="96" cy="4122"/>
            </a:xfrm>
          </p:grpSpPr>
          <p:sp>
            <p:nvSpPr>
              <p:cNvPr id="211975"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76"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77"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78"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79"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80"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81"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82"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83"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84"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85"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86"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87"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88"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89"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90"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91"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92"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93"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94"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95"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96"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97"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98"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1999"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2000"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2001"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2002"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sp>
            <p:nvSpPr>
              <p:cNvPr id="212003"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sz="1800">
                  <a:solidFill>
                    <a:srgbClr val="FFFFFF"/>
                  </a:solidFill>
                  <a:latin typeface="Arial" charset="0"/>
                </a:endParaRPr>
              </a:p>
            </p:txBody>
          </p:sp>
        </p:grpSp>
      </p:grpSp>
    </p:spTree>
  </p:cSld>
  <p:clrMap bg1="dk2" tx1="lt1" bg2="dk1" tx2="lt2" accent1="accent1" accent2="accent2" accent3="accent3" accent4="accent4" accent5="accent5" accent6="accent6" hlink="hlink" folHlink="folHlink"/>
  <p:sldLayoutIdLst>
    <p:sldLayoutId id="2147490990" r:id="rId1"/>
    <p:sldLayoutId id="2147490991" r:id="rId2"/>
    <p:sldLayoutId id="2147490992" r:id="rId3"/>
    <p:sldLayoutId id="2147490993" r:id="rId4"/>
    <p:sldLayoutId id="2147490994" r:id="rId5"/>
    <p:sldLayoutId id="2147490995" r:id="rId6"/>
    <p:sldLayoutId id="2147490996" r:id="rId7"/>
    <p:sldLayoutId id="2147490997" r:id="rId8"/>
    <p:sldLayoutId id="2147490998" r:id="rId9"/>
    <p:sldLayoutId id="2147490999" r:id="rId10"/>
    <p:sldLayoutId id="2147491000"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9" charset="-128"/>
          <a:cs typeface="ＭＳ Ｐゴシック" pitchFamily="-109" charset="-128"/>
        </a:defRPr>
      </a:lvl1pPr>
      <a:lvl2pPr algn="l" rtl="0" eaLnBrk="0" fontAlgn="base" hangingPunct="0">
        <a:spcBef>
          <a:spcPct val="0"/>
        </a:spcBef>
        <a:spcAft>
          <a:spcPct val="0"/>
        </a:spcAft>
        <a:defRPr sz="4400">
          <a:solidFill>
            <a:schemeClr val="tx2"/>
          </a:solidFill>
          <a:latin typeface="Times" pitchFamily="-112" charset="0"/>
          <a:ea typeface="ＭＳ Ｐゴシック" pitchFamily="-109" charset="-128"/>
          <a:cs typeface="ＭＳ Ｐゴシック" pitchFamily="-109" charset="-128"/>
        </a:defRPr>
      </a:lvl2pPr>
      <a:lvl3pPr algn="l" rtl="0" eaLnBrk="0" fontAlgn="base" hangingPunct="0">
        <a:spcBef>
          <a:spcPct val="0"/>
        </a:spcBef>
        <a:spcAft>
          <a:spcPct val="0"/>
        </a:spcAft>
        <a:defRPr sz="4400">
          <a:solidFill>
            <a:schemeClr val="tx2"/>
          </a:solidFill>
          <a:latin typeface="Times" pitchFamily="-112" charset="0"/>
          <a:ea typeface="ＭＳ Ｐゴシック" pitchFamily="-109" charset="-128"/>
          <a:cs typeface="ＭＳ Ｐゴシック" pitchFamily="-109" charset="-128"/>
        </a:defRPr>
      </a:lvl3pPr>
      <a:lvl4pPr algn="l" rtl="0" eaLnBrk="0" fontAlgn="base" hangingPunct="0">
        <a:spcBef>
          <a:spcPct val="0"/>
        </a:spcBef>
        <a:spcAft>
          <a:spcPct val="0"/>
        </a:spcAft>
        <a:defRPr sz="4400">
          <a:solidFill>
            <a:schemeClr val="tx2"/>
          </a:solidFill>
          <a:latin typeface="Times" pitchFamily="-112" charset="0"/>
          <a:ea typeface="ＭＳ Ｐゴシック" pitchFamily="-109" charset="-128"/>
          <a:cs typeface="ＭＳ Ｐゴシック" pitchFamily="-109" charset="-128"/>
        </a:defRPr>
      </a:lvl4pPr>
      <a:lvl5pPr algn="l" rtl="0" eaLnBrk="0" fontAlgn="base" hangingPunct="0">
        <a:spcBef>
          <a:spcPct val="0"/>
        </a:spcBef>
        <a:spcAft>
          <a:spcPct val="0"/>
        </a:spcAft>
        <a:defRPr sz="4400">
          <a:solidFill>
            <a:schemeClr val="tx2"/>
          </a:solidFill>
          <a:latin typeface="Times" pitchFamily="-112" charset="0"/>
          <a:ea typeface="ＭＳ Ｐゴシック" pitchFamily="-109" charset="-128"/>
          <a:cs typeface="ＭＳ Ｐゴシック" pitchFamily="-109" charset="-128"/>
        </a:defRPr>
      </a:lvl5pPr>
      <a:lvl6pPr marL="457200" algn="l" rtl="0" eaLnBrk="0" fontAlgn="base" hangingPunct="0">
        <a:spcBef>
          <a:spcPct val="0"/>
        </a:spcBef>
        <a:spcAft>
          <a:spcPct val="0"/>
        </a:spcAft>
        <a:defRPr sz="4400">
          <a:solidFill>
            <a:schemeClr val="tx2"/>
          </a:solidFill>
          <a:latin typeface="Times" pitchFamily="-112" charset="0"/>
        </a:defRPr>
      </a:lvl6pPr>
      <a:lvl7pPr marL="914400" algn="l" rtl="0" eaLnBrk="0" fontAlgn="base" hangingPunct="0">
        <a:spcBef>
          <a:spcPct val="0"/>
        </a:spcBef>
        <a:spcAft>
          <a:spcPct val="0"/>
        </a:spcAft>
        <a:defRPr sz="4400">
          <a:solidFill>
            <a:schemeClr val="tx2"/>
          </a:solidFill>
          <a:latin typeface="Times" pitchFamily="-112" charset="0"/>
        </a:defRPr>
      </a:lvl7pPr>
      <a:lvl8pPr marL="1371600" algn="l" rtl="0" eaLnBrk="0" fontAlgn="base" hangingPunct="0">
        <a:spcBef>
          <a:spcPct val="0"/>
        </a:spcBef>
        <a:spcAft>
          <a:spcPct val="0"/>
        </a:spcAft>
        <a:defRPr sz="4400">
          <a:solidFill>
            <a:schemeClr val="tx2"/>
          </a:solidFill>
          <a:latin typeface="Times" pitchFamily="-112" charset="0"/>
        </a:defRPr>
      </a:lvl8pPr>
      <a:lvl9pPr marL="1828800" algn="l" rtl="0" eaLnBrk="0" fontAlgn="base" hangingPunct="0">
        <a:spcBef>
          <a:spcPct val="0"/>
        </a:spcBef>
        <a:spcAft>
          <a:spcPct val="0"/>
        </a:spcAft>
        <a:defRPr sz="4400">
          <a:solidFill>
            <a:schemeClr val="tx2"/>
          </a:solidFill>
          <a:latin typeface="Times" pitchFamily="-112"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132994" name="Rectangle 2"/>
          <p:cNvSpPr>
            <a:spLocks noGrp="1" noChangeArrowheads="1"/>
          </p:cNvSpPr>
          <p:nvPr>
            <p:ph type="title"/>
          </p:nvPr>
        </p:nvSpPr>
        <p:spPr bwMode="auto">
          <a:xfrm>
            <a:off x="457200" y="381000"/>
            <a:ext cx="8229600" cy="13716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32995" name="Rectangle 3"/>
          <p:cNvSpPr>
            <a:spLocks noGrp="1" noChangeArrowheads="1"/>
          </p:cNvSpPr>
          <p:nvPr>
            <p:ph type="body" idx="1"/>
          </p:nvPr>
        </p:nvSpPr>
        <p:spPr bwMode="auto">
          <a:xfrm>
            <a:off x="457200" y="19812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3299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effectLst>
                  <a:outerShdw blurRad="38100" dist="38100" dir="2700000" algn="tl">
                    <a:srgbClr val="000000"/>
                  </a:outerShdw>
                </a:effectLst>
                <a:latin typeface="Arial" pitchFamily="-105" charset="0"/>
                <a:ea typeface="+mn-ea"/>
                <a:cs typeface="+mn-cs"/>
              </a:defRPr>
            </a:lvl1pPr>
          </a:lstStyle>
          <a:p>
            <a:pPr>
              <a:defRPr/>
            </a:pPr>
            <a:endParaRPr lang="en-US"/>
          </a:p>
        </p:txBody>
      </p:sp>
      <p:sp>
        <p:nvSpPr>
          <p:cNvPr id="213299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effectLst>
                  <a:outerShdw blurRad="38100" dist="38100" dir="2700000" algn="tl">
                    <a:srgbClr val="000000"/>
                  </a:outerShdw>
                </a:effectLst>
                <a:latin typeface="Arial" pitchFamily="-105" charset="0"/>
                <a:ea typeface="+mn-ea"/>
                <a:cs typeface="+mn-cs"/>
              </a:defRPr>
            </a:lvl1pPr>
          </a:lstStyle>
          <a:p>
            <a:pPr>
              <a:defRPr/>
            </a:pPr>
            <a:endParaRPr lang="en-US"/>
          </a:p>
        </p:txBody>
      </p:sp>
      <p:sp>
        <p:nvSpPr>
          <p:cNvPr id="213299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effectLst>
                  <a:outerShdw blurRad="38100" dist="38100" dir="2700000" algn="tl">
                    <a:srgbClr val="000000"/>
                  </a:outerShdw>
                </a:effectLst>
                <a:latin typeface="Arial" charset="0"/>
              </a:defRPr>
            </a:lvl1pPr>
          </a:lstStyle>
          <a:p>
            <a:pPr>
              <a:defRPr/>
            </a:pPr>
            <a:fld id="{AD29D517-3374-7A4E-880A-CA8F65052720}"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0905" r:id="rId1"/>
    <p:sldLayoutId id="2147490906" r:id="rId2"/>
    <p:sldLayoutId id="2147490907" r:id="rId3"/>
    <p:sldLayoutId id="2147490908" r:id="rId4"/>
    <p:sldLayoutId id="2147490909" r:id="rId5"/>
    <p:sldLayoutId id="2147490910" r:id="rId6"/>
    <p:sldLayoutId id="2147490911" r:id="rId7"/>
    <p:sldLayoutId id="2147490912" r:id="rId8"/>
    <p:sldLayoutId id="2147490913" r:id="rId9"/>
    <p:sldLayoutId id="2147490914" r:id="rId10"/>
    <p:sldLayoutId id="2147490915"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65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65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65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65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212994" name="Group 2"/>
          <p:cNvGrpSpPr>
            <a:grpSpLocks/>
          </p:cNvGrpSpPr>
          <p:nvPr/>
        </p:nvGrpSpPr>
        <p:grpSpPr bwMode="auto">
          <a:xfrm>
            <a:off x="0" y="0"/>
            <a:ext cx="9144000" cy="6856413"/>
            <a:chOff x="0" y="0"/>
            <a:chExt cx="5760" cy="4319"/>
          </a:xfrm>
        </p:grpSpPr>
        <p:sp>
          <p:nvSpPr>
            <p:cNvPr id="4099"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0"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01"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3003" name="Freeform 6"/>
            <p:cNvSpPr>
              <a:spLocks/>
            </p:cNvSpPr>
            <p:nvPr/>
          </p:nvSpPr>
          <p:spPr bwMode="hidden">
            <a:xfrm>
              <a:off x="4038" y="3577"/>
              <a:ext cx="1720" cy="65"/>
            </a:xfrm>
            <a:custGeom>
              <a:avLst/>
              <a:gdLst>
                <a:gd name="T0" fmla="*/ 1688 w 1722"/>
                <a:gd name="T1" fmla="*/ 49 h 66"/>
                <a:gd name="T2" fmla="*/ 1688 w 1722"/>
                <a:gd name="T3" fmla="*/ 43 h 66"/>
                <a:gd name="T4" fmla="*/ 0 w 1722"/>
                <a:gd name="T5" fmla="*/ 0 h 66"/>
                <a:gd name="T6" fmla="*/ 0 w 1722"/>
                <a:gd name="T7" fmla="*/ 33 h 66"/>
                <a:gd name="T8" fmla="*/ 1688 w 1722"/>
                <a:gd name="T9" fmla="*/ 49 h 66"/>
                <a:gd name="T10" fmla="*/ 1688 w 1722"/>
                <a:gd name="T11" fmla="*/ 49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3"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213005" name="Freeform 8"/>
            <p:cNvSpPr>
              <a:spLocks/>
            </p:cNvSpPr>
            <p:nvPr/>
          </p:nvSpPr>
          <p:spPr bwMode="hidden">
            <a:xfrm>
              <a:off x="4784" y="3702"/>
              <a:ext cx="974" cy="101"/>
            </a:xfrm>
            <a:custGeom>
              <a:avLst/>
              <a:gdLst>
                <a:gd name="T0" fmla="*/ 958 w 975"/>
                <a:gd name="T1" fmla="*/ 48 h 101"/>
                <a:gd name="T2" fmla="*/ 958 w 975"/>
                <a:gd name="T3" fmla="*/ 0 h 101"/>
                <a:gd name="T4" fmla="*/ 0 w 975"/>
                <a:gd name="T5" fmla="*/ 24 h 101"/>
                <a:gd name="T6" fmla="*/ 0 w 975"/>
                <a:gd name="T7" fmla="*/ 101 h 101"/>
                <a:gd name="T8" fmla="*/ 958 w 975"/>
                <a:gd name="T9" fmla="*/ 48 h 101"/>
                <a:gd name="T10" fmla="*/ 958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13006" name="Freeform 9"/>
            <p:cNvSpPr>
              <a:spLocks/>
            </p:cNvSpPr>
            <p:nvPr/>
          </p:nvSpPr>
          <p:spPr bwMode="hidden">
            <a:xfrm>
              <a:off x="3619" y="3815"/>
              <a:ext cx="2139" cy="198"/>
            </a:xfrm>
            <a:custGeom>
              <a:avLst/>
              <a:gdLst>
                <a:gd name="T0" fmla="*/ 2107 w 2141"/>
                <a:gd name="T1" fmla="*/ 0 h 198"/>
                <a:gd name="T2" fmla="*/ 0 w 2141"/>
                <a:gd name="T3" fmla="*/ 156 h 198"/>
                <a:gd name="T4" fmla="*/ 0 w 2141"/>
                <a:gd name="T5" fmla="*/ 198 h 198"/>
                <a:gd name="T6" fmla="*/ 2107 w 2141"/>
                <a:gd name="T7" fmla="*/ 0 h 198"/>
                <a:gd name="T8" fmla="*/ 2107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6"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3008" name="Freeform 11"/>
            <p:cNvSpPr>
              <a:spLocks/>
            </p:cNvSpPr>
            <p:nvPr/>
          </p:nvSpPr>
          <p:spPr bwMode="hidden">
            <a:xfrm>
              <a:off x="2097" y="4043"/>
              <a:ext cx="2514" cy="276"/>
            </a:xfrm>
            <a:custGeom>
              <a:avLst/>
              <a:gdLst>
                <a:gd name="T0" fmla="*/ 2131 w 2517"/>
                <a:gd name="T1" fmla="*/ 276 h 276"/>
                <a:gd name="T2" fmla="*/ 2466 w 2517"/>
                <a:gd name="T3" fmla="*/ 204 h 276"/>
                <a:gd name="T4" fmla="*/ 2209 w 2517"/>
                <a:gd name="T5" fmla="*/ 0 h 276"/>
                <a:gd name="T6" fmla="*/ 0 w 2517"/>
                <a:gd name="T7" fmla="*/ 276 h 276"/>
                <a:gd name="T8" fmla="*/ 2131 w 2517"/>
                <a:gd name="T9" fmla="*/ 276 h 276"/>
                <a:gd name="T10" fmla="*/ 2131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08"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3010" name="Freeform 13"/>
            <p:cNvSpPr>
              <a:spLocks/>
            </p:cNvSpPr>
            <p:nvPr/>
          </p:nvSpPr>
          <p:spPr bwMode="hidden">
            <a:xfrm>
              <a:off x="5030" y="3151"/>
              <a:ext cx="728" cy="240"/>
            </a:xfrm>
            <a:custGeom>
              <a:avLst/>
              <a:gdLst>
                <a:gd name="T0" fmla="*/ 712 w 729"/>
                <a:gd name="T1" fmla="*/ 240 h 240"/>
                <a:gd name="T2" fmla="*/ 0 w 729"/>
                <a:gd name="T3" fmla="*/ 0 h 240"/>
                <a:gd name="T4" fmla="*/ 0 w 729"/>
                <a:gd name="T5" fmla="*/ 6 h 240"/>
                <a:gd name="T6" fmla="*/ 712 w 729"/>
                <a:gd name="T7" fmla="*/ 240 h 240"/>
                <a:gd name="T8" fmla="*/ 712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0"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3012" name="Freeform 15"/>
            <p:cNvSpPr>
              <a:spLocks/>
            </p:cNvSpPr>
            <p:nvPr/>
          </p:nvSpPr>
          <p:spPr bwMode="hidden">
            <a:xfrm>
              <a:off x="5030" y="3049"/>
              <a:ext cx="728" cy="318"/>
            </a:xfrm>
            <a:custGeom>
              <a:avLst/>
              <a:gdLst>
                <a:gd name="T0" fmla="*/ 712 w 729"/>
                <a:gd name="T1" fmla="*/ 318 h 318"/>
                <a:gd name="T2" fmla="*/ 712 w 729"/>
                <a:gd name="T3" fmla="*/ 312 h 318"/>
                <a:gd name="T4" fmla="*/ 0 w 729"/>
                <a:gd name="T5" fmla="*/ 0 h 318"/>
                <a:gd name="T6" fmla="*/ 0 w 729"/>
                <a:gd name="T7" fmla="*/ 54 h 318"/>
                <a:gd name="T8" fmla="*/ 712 w 729"/>
                <a:gd name="T9" fmla="*/ 318 h 318"/>
                <a:gd name="T10" fmla="*/ 712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2"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3"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4"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3016"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6"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3018"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18"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19"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Arial" pitchFamily="22" charset="0"/>
              </a:endParaRPr>
            </a:p>
          </p:txBody>
        </p:sp>
        <p:sp>
          <p:nvSpPr>
            <p:cNvPr id="4120"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3022"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2"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3"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3025" name="Freeform 28"/>
            <p:cNvSpPr>
              <a:spLocks/>
            </p:cNvSpPr>
            <p:nvPr/>
          </p:nvSpPr>
          <p:spPr bwMode="hidden">
            <a:xfrm>
              <a:off x="5698" y="653"/>
              <a:ext cx="60" cy="311"/>
            </a:xfrm>
            <a:custGeom>
              <a:avLst/>
              <a:gdLst>
                <a:gd name="T0" fmla="*/ 0 w 60"/>
                <a:gd name="T1" fmla="*/ 144 h 312"/>
                <a:gd name="T2" fmla="*/ 60 w 60"/>
                <a:gd name="T3" fmla="*/ 295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5"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213027"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127"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8"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29"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0"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1"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2"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3"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4"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sz="1800">
                <a:solidFill>
                  <a:srgbClr val="FFFFFF"/>
                </a:solidFill>
                <a:latin typeface="Arial" pitchFamily="22" charset="0"/>
              </a:endParaRPr>
            </a:p>
          </p:txBody>
        </p:sp>
        <p:grpSp>
          <p:nvGrpSpPr>
            <p:cNvPr id="213036" name="Group 39"/>
            <p:cNvGrpSpPr>
              <a:grpSpLocks/>
            </p:cNvGrpSpPr>
            <p:nvPr userDrawn="1"/>
          </p:nvGrpSpPr>
          <p:grpSpPr bwMode="auto">
            <a:xfrm>
              <a:off x="0" y="1632"/>
              <a:ext cx="5758" cy="1858"/>
              <a:chOff x="0" y="1632"/>
              <a:chExt cx="5758" cy="1858"/>
            </a:xfrm>
          </p:grpSpPr>
          <p:sp>
            <p:nvSpPr>
              <p:cNvPr id="4136"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sp>
            <p:nvSpPr>
              <p:cNvPr id="4137"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sz="1800">
                  <a:solidFill>
                    <a:srgbClr val="FFFFFF"/>
                  </a:solidFill>
                  <a:latin typeface="Arial" pitchFamily="22" charset="0"/>
                </a:endParaRPr>
              </a:p>
            </p:txBody>
          </p:sp>
        </p:grpSp>
      </p:grpSp>
      <p:sp>
        <p:nvSpPr>
          <p:cNvPr id="4138"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9"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40"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1"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pitchFamily="22" charset="0"/>
                <a:ea typeface="+mn-ea"/>
                <a:cs typeface="+mn-cs"/>
              </a:defRPr>
            </a:lvl1pPr>
          </a:lstStyle>
          <a:p>
            <a:pPr>
              <a:defRPr/>
            </a:pPr>
            <a:endParaRPr lang="en-US"/>
          </a:p>
        </p:txBody>
      </p:sp>
      <p:sp>
        <p:nvSpPr>
          <p:cNvPr id="4142"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F2AD67A0-4AA9-5941-915A-E3AFDCAB7188}"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268" r:id="rId1"/>
    <p:sldLayoutId id="2147491269" r:id="rId2"/>
    <p:sldLayoutId id="2147491270" r:id="rId3"/>
    <p:sldLayoutId id="2147491271" r:id="rId4"/>
    <p:sldLayoutId id="2147491272" r:id="rId5"/>
    <p:sldLayoutId id="2147491273" r:id="rId6"/>
    <p:sldLayoutId id="2147491274" r:id="rId7"/>
    <p:sldLayoutId id="2147491275" r:id="rId8"/>
    <p:sldLayoutId id="2147491276" r:id="rId9"/>
    <p:sldLayoutId id="2147491277" r:id="rId10"/>
    <p:sldLayoutId id="2147491278" r:id="rId11"/>
    <p:sldLayoutId id="2147491279"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6pPr>
      <a:lvl7pPr marL="29718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7pPr>
      <a:lvl8pPr marL="34290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8pPr>
      <a:lvl9pPr marL="3886200" indent="-228600" algn="l" rtl="0" fontAlgn="base">
        <a:spcBef>
          <a:spcPct val="20000"/>
        </a:spcBef>
        <a:spcAft>
          <a:spcPct val="0"/>
        </a:spcAft>
        <a:buClr>
          <a:schemeClr val="folHlink"/>
        </a:buClr>
        <a:buSzPct val="90000"/>
        <a:buFont typeface="Wingdings" pitchFamily="-112" charset="2"/>
        <a:buBlip>
          <a:blip r:embed="rId16"/>
        </a:buBlip>
        <a:defRPr sz="2000">
          <a:solidFill>
            <a:schemeClr val="tx1"/>
          </a:solidFill>
          <a:effectLst>
            <a:outerShdw blurRad="38100" dist="38100" dir="2700000" algn="tl">
              <a:srgbClr val="000000"/>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26306" name="Group 2"/>
          <p:cNvGrpSpPr>
            <a:grpSpLocks/>
          </p:cNvGrpSpPr>
          <p:nvPr/>
        </p:nvGrpSpPr>
        <p:grpSpPr bwMode="auto">
          <a:xfrm>
            <a:off x="0" y="0"/>
            <a:ext cx="8478838" cy="6173788"/>
            <a:chOff x="0" y="0"/>
            <a:chExt cx="5341" cy="3889"/>
          </a:xfrm>
        </p:grpSpPr>
        <p:sp>
          <p:nvSpPr>
            <p:cNvPr id="226312" name="Freeform 3"/>
            <p:cNvSpPr>
              <a:spLocks/>
            </p:cNvSpPr>
            <p:nvPr/>
          </p:nvSpPr>
          <p:spPr bwMode="auto">
            <a:xfrm>
              <a:off x="0" y="0"/>
              <a:ext cx="3863" cy="3889"/>
            </a:xfrm>
            <a:custGeom>
              <a:avLst/>
              <a:gdLst>
                <a:gd name="T0" fmla="*/ 3862 w 3863"/>
                <a:gd name="T1" fmla="*/ 3418 h 3889"/>
                <a:gd name="T2" fmla="*/ 457 w 3863"/>
                <a:gd name="T3" fmla="*/ 0 h 3889"/>
                <a:gd name="T4" fmla="*/ 0 w 3863"/>
                <a:gd name="T5" fmla="*/ 0 h 3889"/>
                <a:gd name="T6" fmla="*/ 0 w 3863"/>
                <a:gd name="T7" fmla="*/ 481 h 3889"/>
                <a:gd name="T8" fmla="*/ 3394 w 3863"/>
                <a:gd name="T9" fmla="*/ 3888 h 3889"/>
                <a:gd name="T10" fmla="*/ 3862 w 3863"/>
                <a:gd name="T11" fmla="*/ 3418 h 388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863" h="3889">
                  <a:moveTo>
                    <a:pt x="3862" y="3418"/>
                  </a:moveTo>
                  <a:lnTo>
                    <a:pt x="457" y="0"/>
                  </a:lnTo>
                  <a:lnTo>
                    <a:pt x="0" y="0"/>
                  </a:lnTo>
                  <a:lnTo>
                    <a:pt x="0" y="481"/>
                  </a:lnTo>
                  <a:lnTo>
                    <a:pt x="3394" y="3888"/>
                  </a:lnTo>
                  <a:lnTo>
                    <a:pt x="3862" y="3418"/>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26313" name="Freeform 4"/>
            <p:cNvSpPr>
              <a:spLocks/>
            </p:cNvSpPr>
            <p:nvPr/>
          </p:nvSpPr>
          <p:spPr bwMode="auto">
            <a:xfrm>
              <a:off x="860" y="0"/>
              <a:ext cx="3394" cy="3223"/>
            </a:xfrm>
            <a:custGeom>
              <a:avLst/>
              <a:gdLst>
                <a:gd name="T0" fmla="*/ 370 w 3394"/>
                <a:gd name="T1" fmla="*/ 0 h 3223"/>
                <a:gd name="T2" fmla="*/ 3393 w 3394"/>
                <a:gd name="T3" fmla="*/ 3036 h 3223"/>
                <a:gd name="T4" fmla="*/ 3208 w 3394"/>
                <a:gd name="T5" fmla="*/ 3222 h 3223"/>
                <a:gd name="T6" fmla="*/ 0 w 3394"/>
                <a:gd name="T7" fmla="*/ 0 h 3223"/>
                <a:gd name="T8" fmla="*/ 370 w 3394"/>
                <a:gd name="T9" fmla="*/ 0 h 322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394" h="3223">
                  <a:moveTo>
                    <a:pt x="370" y="0"/>
                  </a:moveTo>
                  <a:lnTo>
                    <a:pt x="3393" y="3036"/>
                  </a:lnTo>
                  <a:lnTo>
                    <a:pt x="3208" y="3222"/>
                  </a:lnTo>
                  <a:lnTo>
                    <a:pt x="0" y="0"/>
                  </a:lnTo>
                  <a:lnTo>
                    <a:pt x="37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26314" name="Freeform 5"/>
            <p:cNvSpPr>
              <a:spLocks/>
            </p:cNvSpPr>
            <p:nvPr/>
          </p:nvSpPr>
          <p:spPr bwMode="auto">
            <a:xfrm>
              <a:off x="2187" y="0"/>
              <a:ext cx="2859" cy="2556"/>
            </a:xfrm>
            <a:custGeom>
              <a:avLst/>
              <a:gdLst>
                <a:gd name="T0" fmla="*/ 630 w 2859"/>
                <a:gd name="T1" fmla="*/ 0 h 2556"/>
                <a:gd name="T2" fmla="*/ 2858 w 2859"/>
                <a:gd name="T3" fmla="*/ 2238 h 2556"/>
                <a:gd name="T4" fmla="*/ 2543 w 2859"/>
                <a:gd name="T5" fmla="*/ 2555 h 2556"/>
                <a:gd name="T6" fmla="*/ 0 w 2859"/>
                <a:gd name="T7" fmla="*/ 0 h 2556"/>
                <a:gd name="T8" fmla="*/ 630 w 2859"/>
                <a:gd name="T9" fmla="*/ 0 h 255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59" h="2556">
                  <a:moveTo>
                    <a:pt x="630" y="0"/>
                  </a:moveTo>
                  <a:lnTo>
                    <a:pt x="2858" y="2238"/>
                  </a:lnTo>
                  <a:lnTo>
                    <a:pt x="2543" y="2555"/>
                  </a:lnTo>
                  <a:lnTo>
                    <a:pt x="0" y="0"/>
                  </a:lnTo>
                  <a:lnTo>
                    <a:pt x="63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sp>
          <p:nvSpPr>
            <p:cNvPr id="226315" name="Freeform 6"/>
            <p:cNvSpPr>
              <a:spLocks/>
            </p:cNvSpPr>
            <p:nvPr/>
          </p:nvSpPr>
          <p:spPr bwMode="auto">
            <a:xfrm>
              <a:off x="3055" y="0"/>
              <a:ext cx="2286" cy="2121"/>
            </a:xfrm>
            <a:custGeom>
              <a:avLst/>
              <a:gdLst>
                <a:gd name="T0" fmla="*/ 0 w 2286"/>
                <a:gd name="T1" fmla="*/ 0 h 2121"/>
                <a:gd name="T2" fmla="*/ 2111 w 2286"/>
                <a:gd name="T3" fmla="*/ 2120 h 2121"/>
                <a:gd name="T4" fmla="*/ 2285 w 2286"/>
                <a:gd name="T5" fmla="*/ 1945 h 2121"/>
                <a:gd name="T6" fmla="*/ 348 w 2286"/>
                <a:gd name="T7" fmla="*/ 0 h 2121"/>
                <a:gd name="T8" fmla="*/ 0 w 2286"/>
                <a:gd name="T9" fmla="*/ 0 h 2121"/>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 h="2121">
                  <a:moveTo>
                    <a:pt x="0" y="0"/>
                  </a:moveTo>
                  <a:lnTo>
                    <a:pt x="2111" y="2120"/>
                  </a:lnTo>
                  <a:lnTo>
                    <a:pt x="2285" y="1945"/>
                  </a:lnTo>
                  <a:lnTo>
                    <a:pt x="348" y="0"/>
                  </a:lnTo>
                  <a:lnTo>
                    <a:pt x="0" y="0"/>
                  </a:lnTo>
                </a:path>
              </a:pathLst>
            </a:custGeom>
            <a:solidFill>
              <a:schemeClr val="bg1">
                <a:alpha val="50195"/>
              </a:schemeClr>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US"/>
            </a:p>
          </p:txBody>
        </p:sp>
      </p:grpSp>
      <p:sp>
        <p:nvSpPr>
          <p:cNvPr id="242695" name="Rectangle 7"/>
          <p:cNvSpPr>
            <a:spLocks noGrp="1" noChangeArrowheads="1"/>
          </p:cNvSpPr>
          <p:nvPr>
            <p:ph type="title"/>
          </p:nvPr>
        </p:nvSpPr>
        <p:spPr bwMode="auto">
          <a:xfrm>
            <a:off x="685800" y="228600"/>
            <a:ext cx="7772400" cy="1219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242696" name="Rectangle 8"/>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l"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7" name="Rectangle 9"/>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eaLnBrk="1" hangingPunct="1">
              <a:spcBef>
                <a:spcPct val="50000"/>
              </a:spcBef>
              <a:defRPr sz="1400">
                <a:solidFill>
                  <a:srgbClr val="FFFFFF"/>
                </a:solidFill>
                <a:latin typeface="Times New Roman" pitchFamily="-105" charset="0"/>
                <a:ea typeface="+mn-ea"/>
                <a:cs typeface="+mn-cs"/>
              </a:defRPr>
            </a:lvl1pPr>
          </a:lstStyle>
          <a:p>
            <a:pPr>
              <a:defRPr/>
            </a:pPr>
            <a:endParaRPr lang="en-US"/>
          </a:p>
        </p:txBody>
      </p:sp>
      <p:sp>
        <p:nvSpPr>
          <p:cNvPr id="242698" name="Rectangle 10"/>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eaLnBrk="1" hangingPunct="1">
              <a:spcBef>
                <a:spcPct val="50000"/>
              </a:spcBef>
              <a:defRPr sz="1400">
                <a:solidFill>
                  <a:srgbClr val="FFFFFF"/>
                </a:solidFill>
                <a:latin typeface="Times New Roman" charset="0"/>
              </a:defRPr>
            </a:lvl1pPr>
          </a:lstStyle>
          <a:p>
            <a:pPr>
              <a:defRPr/>
            </a:pPr>
            <a:fld id="{8CFC2FC0-0C04-4C4C-93EE-292398B4897F}" type="slidenum">
              <a:rPr lang="en-US"/>
              <a:pPr>
                <a:defRPr/>
              </a:pPr>
              <a:t>‹#›</a:t>
            </a:fld>
            <a:endParaRPr lang="en-US"/>
          </a:p>
        </p:txBody>
      </p:sp>
      <p:sp>
        <p:nvSpPr>
          <p:cNvPr id="242699" name="Rectangle 11"/>
          <p:cNvSpPr>
            <a:spLocks noGrp="1" noChangeArrowheads="1"/>
          </p:cNvSpPr>
          <p:nvPr>
            <p:ph type="body" idx="1"/>
          </p:nvPr>
        </p:nvSpPr>
        <p:spPr bwMode="auto">
          <a:xfrm>
            <a:off x="685800" y="1641475"/>
            <a:ext cx="7772400" cy="4454525"/>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280"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New Roman"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imes New Roman" pitchFamily="-105"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1"/>
        </a:buClr>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tx2"/>
        </a:buClr>
        <a:buSzPct val="75000"/>
        <a:buFont typeface="Wingdings" charset="0"/>
        <a:buChar char="n"/>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tx1"/>
        </a:buClr>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28354" name="Group 2"/>
          <p:cNvGrpSpPr>
            <a:grpSpLocks/>
          </p:cNvGrpSpPr>
          <p:nvPr/>
        </p:nvGrpSpPr>
        <p:grpSpPr bwMode="auto">
          <a:xfrm>
            <a:off x="0" y="1422400"/>
            <a:ext cx="9147175" cy="5435600"/>
            <a:chOff x="0" y="896"/>
            <a:chExt cx="5762" cy="3424"/>
          </a:xfrm>
        </p:grpSpPr>
        <p:grpSp>
          <p:nvGrpSpPr>
            <p:cNvPr id="228360" name="Group 3"/>
            <p:cNvGrpSpPr>
              <a:grpSpLocks/>
            </p:cNvGrpSpPr>
            <p:nvPr userDrawn="1"/>
          </p:nvGrpSpPr>
          <p:grpSpPr bwMode="auto">
            <a:xfrm>
              <a:off x="20" y="896"/>
              <a:ext cx="5742" cy="3424"/>
              <a:chOff x="20" y="896"/>
              <a:chExt cx="5742" cy="3424"/>
            </a:xfrm>
          </p:grpSpPr>
          <p:sp>
            <p:nvSpPr>
              <p:cNvPr id="228497"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8498"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8499"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8500"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8501"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8502"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8503"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8504"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8505"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8506"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8507"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8508"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28509"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28361" name="Group 17"/>
            <p:cNvGrpSpPr>
              <a:grpSpLocks/>
            </p:cNvGrpSpPr>
            <p:nvPr userDrawn="1"/>
          </p:nvGrpSpPr>
          <p:grpSpPr bwMode="auto">
            <a:xfrm>
              <a:off x="0" y="2291"/>
              <a:ext cx="1385" cy="1702"/>
              <a:chOff x="0" y="2291"/>
              <a:chExt cx="1385" cy="1702"/>
            </a:xfrm>
          </p:grpSpPr>
          <p:sp>
            <p:nvSpPr>
              <p:cNvPr id="228362"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63"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64"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65"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66"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67"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68"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69"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70"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71"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72"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73"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74"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75"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76"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77"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78"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79"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80"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81"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82"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83"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84"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85"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86"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87"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88"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89"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90"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91"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92"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93"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94"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95"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96"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97"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98"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399"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00"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01"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02"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03"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04"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05"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06"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07"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08"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09"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10"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11"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12"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13"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14"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15"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16"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17"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18"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19"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20"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21"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22"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23"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24"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25"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8426"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27"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28"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29"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30"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31"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32"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33"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34"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35"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36"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37"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38"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39"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40"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41"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42"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43"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44"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45"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46"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47"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48"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49"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50"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51"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52"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53"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54"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55"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56"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57"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58"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59"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60"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61"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62"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63"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64"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65"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66"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67"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68"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69"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70"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71"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72"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73"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74"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75"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76"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77"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78"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79"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80"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81"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82"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8483"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8484"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8485"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8486"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8487"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8488"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8489"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8490"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8491"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92"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sz="1800">
                  <a:solidFill>
                    <a:srgbClr val="FFFFFF"/>
                  </a:solidFill>
                  <a:latin typeface="Tahoma" charset="0"/>
                </a:endParaRPr>
              </a:p>
            </p:txBody>
          </p:sp>
          <p:sp>
            <p:nvSpPr>
              <p:cNvPr id="228493"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28494"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11415"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sz="1800">
                  <a:solidFill>
                    <a:srgbClr val="FFFFFF"/>
                  </a:solidFill>
                  <a:latin typeface="Tahoma" pitchFamily="22" charset="-52"/>
                </a:endParaRPr>
              </a:p>
            </p:txBody>
          </p:sp>
          <p:sp>
            <p:nvSpPr>
              <p:cNvPr id="11416"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sz="1800">
                  <a:solidFill>
                    <a:srgbClr val="FFFFFF"/>
                  </a:solidFill>
                  <a:latin typeface="Tahoma" pitchFamily="22" charset="-52"/>
                </a:endParaRPr>
              </a:p>
            </p:txBody>
          </p:sp>
        </p:grpSp>
      </p:grpSp>
      <p:sp>
        <p:nvSpPr>
          <p:cNvPr id="11417"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418"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22" charset="0"/>
                <a:ea typeface="+mn-ea"/>
                <a:cs typeface="+mn-cs"/>
              </a:defRPr>
            </a:lvl1pPr>
          </a:lstStyle>
          <a:p>
            <a:pPr>
              <a:defRPr/>
            </a:pPr>
            <a:endParaRPr lang="en-US"/>
          </a:p>
        </p:txBody>
      </p:sp>
      <p:sp>
        <p:nvSpPr>
          <p:cNvPr id="11419"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22" charset="0"/>
                <a:ea typeface="+mn-ea"/>
                <a:cs typeface="+mn-cs"/>
              </a:defRPr>
            </a:lvl1pPr>
          </a:lstStyle>
          <a:p>
            <a:pPr>
              <a:defRPr/>
            </a:pPr>
            <a:endParaRPr lang="en-US"/>
          </a:p>
        </p:txBody>
      </p:sp>
      <p:sp>
        <p:nvSpPr>
          <p:cNvPr id="11420"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a:defRPr/>
            </a:pPr>
            <a:fld id="{3ADF012D-6705-B54B-AE93-75D7C65D412B}" type="slidenum">
              <a:rPr lang="en-US"/>
              <a:pPr>
                <a:defRPr/>
              </a:pPr>
              <a:t>‹#›</a:t>
            </a:fld>
            <a:endParaRPr lang="en-US"/>
          </a:p>
        </p:txBody>
      </p:sp>
      <p:sp>
        <p:nvSpPr>
          <p:cNvPr id="11421"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281" r:id="rId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22" charset="-52"/>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22"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22"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charset="0"/>
          <a:cs typeface="Geneva"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charset="-128"/>
          <a:cs typeface="ＭＳ Ｐゴシック" charset="-128"/>
        </a:defRPr>
      </a:lvl5pPr>
      <a:lvl6pPr marL="25146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6pPr>
      <a:lvl7pPr marL="29718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7pPr>
      <a:lvl8pPr marL="34290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8pPr>
      <a:lvl9pPr marL="3886200" indent="-228600" algn="l" rtl="0" fontAlgn="base">
        <a:spcBef>
          <a:spcPct val="20000"/>
        </a:spcBef>
        <a:spcAft>
          <a:spcPct val="0"/>
        </a:spcAft>
        <a:buClr>
          <a:schemeClr val="hlink"/>
        </a:buClr>
        <a:buSzPct val="80000"/>
        <a:buFont typeface="Arial" pitchFamily="22" charset="0"/>
        <a:buChar char="►"/>
        <a:defRPr sz="2000">
          <a:solidFill>
            <a:schemeClr val="tx1"/>
          </a:solidFill>
          <a:effectLst>
            <a:outerShdw blurRad="38100" dist="38100" dir="2700000" algn="tl">
              <a:srgbClr val="000000"/>
            </a:outerShdw>
          </a:effectLst>
          <a:latin typeface="+mn-lt"/>
          <a:ea typeface="ＭＳ Ｐゴシック" pitchFamily="2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040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04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14775E85-BFFF-6C40-B08C-0E94C5A99007}"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282" r:id="rId1"/>
    <p:sldLayoutId id="2147491283" r:id="rId2"/>
    <p:sldLayoutId id="2147491284" r:id="rId3"/>
    <p:sldLayoutId id="2147491285" r:id="rId4"/>
    <p:sldLayoutId id="2147491286" r:id="rId5"/>
    <p:sldLayoutId id="2147491287" r:id="rId6"/>
    <p:sldLayoutId id="2147491288" r:id="rId7"/>
    <p:sldLayoutId id="2147491289" r:id="rId8"/>
    <p:sldLayoutId id="2147491290" r:id="rId9"/>
    <p:sldLayoutId id="2147491291" r:id="rId10"/>
    <p:sldLayoutId id="2147491292" r:id="rId11"/>
    <p:sldLayoutId id="2147491293" r:id="rId12"/>
    <p:sldLayoutId id="2147491294"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44738"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Arial" pitchFamily="-112" charset="0"/>
                <a:ea typeface="ＭＳ Ｐゴシック" pitchFamily="-112" charset="-128"/>
                <a:cs typeface="ＭＳ Ｐゴシック" pitchFamily="-112" charset="-128"/>
              </a:endParaRPr>
            </a:p>
          </p:txBody>
        </p:sp>
        <p:sp>
          <p:nvSpPr>
            <p:cNvPr id="24474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4474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sp>
          <p:nvSpPr>
            <p:cNvPr id="24475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latin typeface="Arial"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effectLst>
                  <a:outerShdw blurRad="38100" dist="38100" dir="2700000" algn="tl">
                    <a:srgbClr val="010199"/>
                  </a:outerShdw>
                </a:effectLst>
                <a:latin typeface="Arial" pitchFamily="-112" charset="0"/>
                <a:ea typeface="ＭＳ Ｐゴシック" pitchFamily="-112" charset="-128"/>
                <a:cs typeface="ＭＳ Ｐゴシック" pitchFamily="-112" charset="-128"/>
              </a:defRPr>
            </a:lvl1pPr>
          </a:lstStyle>
          <a:p>
            <a:pPr>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effectLst>
                  <a:outerShdw blurRad="38100" dist="38100" dir="2700000" algn="tl">
                    <a:srgbClr val="010199"/>
                  </a:outerShdw>
                </a:effectLst>
                <a:latin typeface="Arial" charset="0"/>
              </a:defRPr>
            </a:lvl1pPr>
          </a:lstStyle>
          <a:p>
            <a:pPr>
              <a:defRPr/>
            </a:pPr>
            <a:fld id="{4C4D7EFC-90CF-9B4F-978A-E843D7872A24}"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295" r:id="rId1"/>
    <p:sldLayoutId id="2147491296" r:id="rId2"/>
    <p:sldLayoutId id="2147491297" r:id="rId3"/>
    <p:sldLayoutId id="2147491298" r:id="rId4"/>
    <p:sldLayoutId id="2147491299" r:id="rId5"/>
    <p:sldLayoutId id="2147491300" r:id="rId6"/>
    <p:sldLayoutId id="2147491301" r:id="rId7"/>
    <p:sldLayoutId id="2147491302" r:id="rId8"/>
    <p:sldLayoutId id="2147491303" r:id="rId9"/>
    <p:sldLayoutId id="2147491304" r:id="rId10"/>
    <p:sldLayoutId id="2147491305" r:id="rId11"/>
    <p:sldLayoutId id="2147491306"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pitchFamily="-109" charset="-128"/>
          <a:cs typeface="ＭＳ Ｐゴシック" pitchFamily="-109" charset="-128"/>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112"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112"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pitchFamily="-109" charset="-128"/>
          <a:cs typeface="ＭＳ Ｐゴシック" pitchFamily="-109"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pitchFamily="-112"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Geneva" pitchFamily="-108"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Geneva" pitchFamily="-108"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pitchFamily="-107" charset="-128"/>
          <a:cs typeface="ＭＳ Ｐゴシック" pitchFamily="-107" charset="-128"/>
        </a:defRPr>
      </a:lvl5pPr>
      <a:lvl6pPr marL="25146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6pPr>
      <a:lvl7pPr marL="29718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7pPr>
      <a:lvl8pPr marL="34290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8pPr>
      <a:lvl9pPr marL="3886200" indent="-228600" algn="l" rtl="0" fontAlgn="base">
        <a:spcBef>
          <a:spcPct val="20000"/>
        </a:spcBef>
        <a:spcAft>
          <a:spcPct val="0"/>
        </a:spcAft>
        <a:buClr>
          <a:schemeClr val="tx1"/>
        </a:buClr>
        <a:buSzPct val="75000"/>
        <a:buFont typeface="Wingdings" pitchFamily="-112" charset="2"/>
        <a:buChar char="l"/>
        <a:defRPr sz="2000">
          <a:solidFill>
            <a:schemeClr val="tx1"/>
          </a:solidFill>
          <a:effectLst>
            <a:outerShdw blurRad="38100" dist="38100" dir="2700000" algn="tl">
              <a:srgbClr val="010199"/>
            </a:outerShdw>
          </a:effectLst>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8050" name="Rectangle 35"/>
          <p:cNvSpPr>
            <a:spLocks noChangeArrowheads="1"/>
          </p:cNvSpPr>
          <p:nvPr userDrawn="1"/>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solidFill>
                <a:srgbClr val="FFFFFF"/>
              </a:solidFill>
              <a:cs typeface="Arial" charset="0"/>
            </a:endParaRPr>
          </a:p>
        </p:txBody>
      </p:sp>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dirty="0"/>
              <a:t>Click to edit Master title style</a:t>
            </a:r>
          </a:p>
        </p:txBody>
      </p:sp>
    </p:spTree>
  </p:cSld>
  <p:clrMap bg1="dk2" tx1="lt1" bg2="dk1" tx2="lt2" accent1="accent1" accent2="accent2" accent3="accent3" accent4="accent4" accent5="accent5" accent6="accent6" hlink="hlink" folHlink="folHlink"/>
  <p:sldLayoutIdLst>
    <p:sldLayoutId id="2147491001" r:id="rId1"/>
  </p:sldLayoutIdLst>
  <p:txStyles>
    <p:titleStyle>
      <a:lvl1pPr algn="l" rtl="0" eaLnBrk="0" fontAlgn="base" hangingPunct="0">
        <a:spcBef>
          <a:spcPct val="0"/>
        </a:spcBef>
        <a:spcAft>
          <a:spcPct val="0"/>
        </a:spcAft>
        <a:defRPr sz="4400">
          <a:solidFill>
            <a:schemeClr val="tx1"/>
          </a:solidFill>
          <a:latin typeface="Arial"/>
          <a:ea typeface="ＭＳ Ｐゴシック" pitchFamily="-105" charset="-128"/>
          <a:cs typeface="Arial"/>
        </a:defRPr>
      </a:lvl1pPr>
      <a:lvl2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2pPr>
      <a:lvl3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3pPr>
      <a:lvl4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4pPr>
      <a:lvl5pPr algn="l" rtl="0" eaLnBrk="0" fontAlgn="base" hangingPunct="0">
        <a:spcBef>
          <a:spcPct val="0"/>
        </a:spcBef>
        <a:spcAft>
          <a:spcPct val="0"/>
        </a:spcAft>
        <a:defRPr sz="4400">
          <a:solidFill>
            <a:schemeClr val="tx1"/>
          </a:solidFill>
          <a:latin typeface="Arial" pitchFamily="-110" charset="0"/>
          <a:ea typeface="ＭＳ Ｐゴシック" pitchFamily="-105" charset="-128"/>
          <a:cs typeface="Arial" charset="0"/>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Arial"/>
          <a:ea typeface="ＭＳ Ｐゴシック" pitchFamily="-105" charset="-128"/>
          <a:cs typeface="Arial"/>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Arial"/>
          <a:ea typeface="ＭＳ Ｐゴシック" pitchFamily="-105" charset="-128"/>
          <a:cs typeface="Arial"/>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Arial"/>
          <a:ea typeface="ＭＳ Ｐゴシック" pitchFamily="-105" charset="-128"/>
          <a:cs typeface="Arial"/>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Arial"/>
          <a:ea typeface="ＭＳ Ｐゴシック" pitchFamily="-105" charset="-128"/>
          <a:cs typeface="Arial"/>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 name="Rectangle 4"/>
          <p:cNvSpPr>
            <a:spLocks noGrp="1" noChangeArrowheads="1"/>
          </p:cNvSpPr>
          <p:nvPr>
            <p:ph type="dt" sz="half" idx="2"/>
          </p:nvPr>
        </p:nvSpPr>
        <p:spPr bwMode="auto">
          <a:xfrm>
            <a:off x="457200" y="6245225"/>
            <a:ext cx="2133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defTabSz="457200" eaLnBrk="0" fontAlgn="auto" hangingPunct="0">
              <a:spcBef>
                <a:spcPts val="0"/>
              </a:spcBef>
              <a:spcAft>
                <a:spcPts val="0"/>
              </a:spcAft>
              <a:defRPr sz="1400">
                <a:solidFill>
                  <a:srgbClr val="000000"/>
                </a:solidFill>
                <a:latin typeface="Arial"/>
                <a:ea typeface="SimSun"/>
                <a:cs typeface="Arial"/>
              </a:defRPr>
            </a:lvl1pPr>
          </a:lstStyle>
          <a:p>
            <a:pPr>
              <a:defRPr/>
            </a:pPr>
            <a:fld id="{52F367E4-7E1D-FF4E-AF00-438FDA6547A0}" type="datetimeFigureOut">
              <a:rPr lang="en-US"/>
              <a:pPr>
                <a:defRPr/>
              </a:pPr>
              <a:t>10/15/25</a:t>
            </a:fld>
            <a:endParaRPr lang="en-US"/>
          </a:p>
        </p:txBody>
      </p:sp>
      <p:sp>
        <p:nvSpPr>
          <p:cNvPr id="8" name="Rectangle 5"/>
          <p:cNvSpPr>
            <a:spLocks noGrp="1" noChangeArrowheads="1"/>
          </p:cNvSpPr>
          <p:nvPr>
            <p:ph type="ftr" sz="quarter" idx="3"/>
          </p:nvPr>
        </p:nvSpPr>
        <p:spPr bwMode="auto">
          <a:xfrm>
            <a:off x="3124200" y="6245225"/>
            <a:ext cx="2895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defTabSz="457200" eaLnBrk="0" fontAlgn="auto" hangingPunct="0">
              <a:spcBef>
                <a:spcPts val="0"/>
              </a:spcBef>
              <a:spcAft>
                <a:spcPts val="0"/>
              </a:spcAft>
              <a:defRPr sz="1400">
                <a:solidFill>
                  <a:srgbClr val="000000"/>
                </a:solidFill>
                <a:latin typeface="Arial"/>
                <a:ea typeface="SimSun"/>
                <a:cs typeface="Arial"/>
              </a:defRPr>
            </a:lvl1pPr>
          </a:lstStyle>
          <a:p>
            <a:pPr>
              <a:defRPr/>
            </a:pPr>
            <a:endParaRPr lang="en-US"/>
          </a:p>
        </p:txBody>
      </p:sp>
      <p:sp>
        <p:nvSpPr>
          <p:cNvPr id="9" name="Rectangle 6"/>
          <p:cNvSpPr>
            <a:spLocks noGrp="1" noChangeArrowheads="1"/>
          </p:cNvSpPr>
          <p:nvPr>
            <p:ph type="sldNum" sz="quarter" idx="4"/>
          </p:nvPr>
        </p:nvSpPr>
        <p:spPr bwMode="auto">
          <a:xfrm>
            <a:off x="6553200" y="6245225"/>
            <a:ext cx="2133600" cy="476250"/>
          </a:xfrm>
          <a:prstGeom prst="rect">
            <a:avLst/>
          </a:prstGeo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defTabSz="457200" eaLnBrk="0" fontAlgn="auto" hangingPunct="0">
              <a:spcBef>
                <a:spcPts val="0"/>
              </a:spcBef>
              <a:spcAft>
                <a:spcPts val="0"/>
              </a:spcAft>
              <a:defRPr sz="1400">
                <a:solidFill>
                  <a:srgbClr val="000000"/>
                </a:solidFill>
                <a:latin typeface="Arial"/>
                <a:ea typeface="SimSun"/>
                <a:cs typeface="Arial"/>
              </a:defRPr>
            </a:lvl1pPr>
          </a:lstStyle>
          <a:p>
            <a:pPr>
              <a:defRPr/>
            </a:pPr>
            <a:fld id="{01C1DE5B-87EC-F243-8415-469C358A426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307" r:id="rId1"/>
    <p:sldLayoutId id="2147491308" r:id="rId2"/>
    <p:sldLayoutId id="2147491309" r:id="rId3"/>
    <p:sldLayoutId id="2147491310" r:id="rId4"/>
    <p:sldLayoutId id="2147491311" r:id="rId5"/>
    <p:sldLayoutId id="2147491312" r:id="rId6"/>
    <p:sldLayoutId id="2147491313" r:id="rId7"/>
    <p:sldLayoutId id="2147491314" r:id="rId8"/>
    <p:sldLayoutId id="2147491315" r:id="rId9"/>
    <p:sldLayoutId id="2147491316" r:id="rId10"/>
    <p:sldLayoutId id="214749131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SimSun" charset="0"/>
          <a:cs typeface="SimSun" charset="0"/>
        </a:defRPr>
      </a:lvl2pPr>
      <a:lvl3pPr algn="ctr" rtl="0" eaLnBrk="0" fontAlgn="base" hangingPunct="0">
        <a:spcBef>
          <a:spcPct val="0"/>
        </a:spcBef>
        <a:spcAft>
          <a:spcPct val="0"/>
        </a:spcAft>
        <a:defRPr sz="4400">
          <a:solidFill>
            <a:schemeClr val="tx2"/>
          </a:solidFill>
          <a:latin typeface="Arial" charset="0"/>
          <a:ea typeface="SimSun" charset="0"/>
          <a:cs typeface="SimSun" charset="0"/>
        </a:defRPr>
      </a:lvl3pPr>
      <a:lvl4pPr algn="ctr" rtl="0" eaLnBrk="0" fontAlgn="base" hangingPunct="0">
        <a:spcBef>
          <a:spcPct val="0"/>
        </a:spcBef>
        <a:spcAft>
          <a:spcPct val="0"/>
        </a:spcAft>
        <a:defRPr sz="4400">
          <a:solidFill>
            <a:schemeClr val="tx2"/>
          </a:solidFill>
          <a:latin typeface="Arial" charset="0"/>
          <a:ea typeface="SimSun" charset="0"/>
          <a:cs typeface="SimSun" charset="0"/>
        </a:defRPr>
      </a:lvl4pPr>
      <a:lvl5pPr algn="ctr" rtl="0" eaLnBrk="0" fontAlgn="base" hangingPunct="0">
        <a:spcBef>
          <a:spcPct val="0"/>
        </a:spcBef>
        <a:spcAft>
          <a:spcPct val="0"/>
        </a:spcAft>
        <a:defRPr sz="4400">
          <a:solidFill>
            <a:schemeClr val="tx2"/>
          </a:solidFill>
          <a:latin typeface="Arial" charset="0"/>
          <a:ea typeface="SimSun" charset="0"/>
          <a:cs typeface="SimSun" charset="0"/>
        </a:defRPr>
      </a:lvl5pPr>
      <a:lvl6pPr marL="457200" algn="ctr" rtl="0" fontAlgn="base">
        <a:spcBef>
          <a:spcPct val="0"/>
        </a:spcBef>
        <a:spcAft>
          <a:spcPct val="0"/>
        </a:spcAft>
        <a:defRPr sz="4400">
          <a:solidFill>
            <a:schemeClr val="tx2"/>
          </a:solidFill>
          <a:latin typeface="Arial" charset="0"/>
          <a:ea typeface="SimSun" charset="0"/>
          <a:cs typeface="SimSun" charset="0"/>
        </a:defRPr>
      </a:lvl6pPr>
      <a:lvl7pPr marL="914400" algn="ctr" rtl="0" fontAlgn="base">
        <a:spcBef>
          <a:spcPct val="0"/>
        </a:spcBef>
        <a:spcAft>
          <a:spcPct val="0"/>
        </a:spcAft>
        <a:defRPr sz="4400">
          <a:solidFill>
            <a:schemeClr val="tx2"/>
          </a:solidFill>
          <a:latin typeface="Arial" charset="0"/>
          <a:ea typeface="SimSun" charset="0"/>
          <a:cs typeface="SimSun" charset="0"/>
        </a:defRPr>
      </a:lvl7pPr>
      <a:lvl8pPr marL="1371600" algn="ctr" rtl="0" fontAlgn="base">
        <a:spcBef>
          <a:spcPct val="0"/>
        </a:spcBef>
        <a:spcAft>
          <a:spcPct val="0"/>
        </a:spcAft>
        <a:defRPr sz="4400">
          <a:solidFill>
            <a:schemeClr val="tx2"/>
          </a:solidFill>
          <a:latin typeface="Arial" charset="0"/>
          <a:ea typeface="SimSun" charset="0"/>
          <a:cs typeface="SimSun" charset="0"/>
        </a:defRPr>
      </a:lvl8pPr>
      <a:lvl9pPr marL="1828800" algn="ctr" rtl="0" fontAlgn="base">
        <a:spcBef>
          <a:spcPct val="0"/>
        </a:spcBef>
        <a:spcAft>
          <a:spcPct val="0"/>
        </a:spcAft>
        <a:defRPr sz="4400">
          <a:solidFill>
            <a:schemeClr val="tx2"/>
          </a:solidFill>
          <a:latin typeface="Arial" charset="0"/>
          <a:ea typeface="SimSun" charset="0"/>
          <a:cs typeface="SimSu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136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1363"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6ABCB4E1-D15D-3E4F-80B7-93F51EA67FB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002" r:id="rId1"/>
    <p:sldLayoutId id="2147491003" r:id="rId2"/>
    <p:sldLayoutId id="2147491004" r:id="rId3"/>
    <p:sldLayoutId id="2147491005" r:id="rId4"/>
    <p:sldLayoutId id="2147491006" r:id="rId5"/>
    <p:sldLayoutId id="2147491007" r:id="rId6"/>
    <p:sldLayoutId id="2147491008" r:id="rId7"/>
    <p:sldLayoutId id="2147491009" r:id="rId8"/>
    <p:sldLayoutId id="2147491010" r:id="rId9"/>
    <p:sldLayoutId id="2147491011" r:id="rId10"/>
    <p:sldLayoutId id="2147491012" r:id="rId1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365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365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D36733F9-1917-554D-B756-3FD6073F233B}"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013" r:id="rId1"/>
    <p:sldLayoutId id="2147491014" r:id="rId2"/>
    <p:sldLayoutId id="2147491015" r:id="rId3"/>
    <p:sldLayoutId id="2147491016" r:id="rId4"/>
    <p:sldLayoutId id="2147491017" r:id="rId5"/>
    <p:sldLayoutId id="2147491018" r:id="rId6"/>
    <p:sldLayoutId id="2147491019" r:id="rId7"/>
    <p:sldLayoutId id="2147491020" r:id="rId8"/>
    <p:sldLayoutId id="2147491021" r:id="rId9"/>
    <p:sldLayoutId id="2147491022" r:id="rId10"/>
    <p:sldLayoutId id="2147491023" r:id="rId11"/>
    <p:sldLayoutId id="2147491024"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296962" name="Group 2"/>
          <p:cNvGrpSpPr>
            <a:grpSpLocks/>
          </p:cNvGrpSpPr>
          <p:nvPr/>
        </p:nvGrpSpPr>
        <p:grpSpPr bwMode="auto">
          <a:xfrm>
            <a:off x="0" y="1422400"/>
            <a:ext cx="9147175" cy="5435600"/>
            <a:chOff x="0" y="896"/>
            <a:chExt cx="5762" cy="3424"/>
          </a:xfrm>
        </p:grpSpPr>
        <p:grpSp>
          <p:nvGrpSpPr>
            <p:cNvPr id="296968" name="Group 3"/>
            <p:cNvGrpSpPr>
              <a:grpSpLocks/>
            </p:cNvGrpSpPr>
            <p:nvPr userDrawn="1"/>
          </p:nvGrpSpPr>
          <p:grpSpPr bwMode="auto">
            <a:xfrm>
              <a:off x="20" y="896"/>
              <a:ext cx="5742" cy="3424"/>
              <a:chOff x="20" y="896"/>
              <a:chExt cx="5742" cy="3424"/>
            </a:xfrm>
          </p:grpSpPr>
          <p:sp>
            <p:nvSpPr>
              <p:cNvPr id="297105"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7106"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7107"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7108"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7109"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7110"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7111"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7112"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7113"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7114"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7115"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7116"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297117"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296969" name="Group 17"/>
            <p:cNvGrpSpPr>
              <a:grpSpLocks/>
            </p:cNvGrpSpPr>
            <p:nvPr userDrawn="1"/>
          </p:nvGrpSpPr>
          <p:grpSpPr bwMode="auto">
            <a:xfrm>
              <a:off x="0" y="2291"/>
              <a:ext cx="1385" cy="1702"/>
              <a:chOff x="0" y="2291"/>
              <a:chExt cx="1385" cy="1702"/>
            </a:xfrm>
          </p:grpSpPr>
          <p:sp>
            <p:nvSpPr>
              <p:cNvPr id="296970"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71"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72"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73"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74"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75"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76"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77"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78"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79"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80"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81"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82"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83"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84"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85"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86"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87"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88"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89"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90"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91"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92"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93"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94"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95"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96"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97"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98"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6999"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00"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01"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02"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03"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04"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05"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06"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07"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08"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09"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10"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11"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12"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13"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14"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15"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16"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17"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18"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19"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20"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21"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22"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23"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24"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25"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26"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27"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28"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29"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30"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31"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32"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33"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7034"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35"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36"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37"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38"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39"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40"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41"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42"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43"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44"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45"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46"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47"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48"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49"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50"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51"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52"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53"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54"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55"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56"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57"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58"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59"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60"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61"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62"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63"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64"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65"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66"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67"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68"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69"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70"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71"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72"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73"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74"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75"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76"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77"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78"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79"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80"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81"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82"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83"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84"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85"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86"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87"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88"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89"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090"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7091"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7092"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7093"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7094"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7095"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7096"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7097"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7098"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7099"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100"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297101"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297102" name="Freeform 150"/>
              <p:cNvSpPr>
                <a:spLocks/>
              </p:cNvSpPr>
              <p:nvPr userDrawn="1"/>
            </p:nvSpPr>
            <p:spPr bwMode="ltGray">
              <a:xfrm rot="-2857037">
                <a:off x="619" y="3550"/>
                <a:ext cx="68" cy="69"/>
              </a:xfrm>
              <a:custGeom>
                <a:avLst/>
                <a:gdLst>
                  <a:gd name="T0" fmla="*/ 0 w 144"/>
                  <a:gd name="T1" fmla="*/ 2 h 154"/>
                  <a:gd name="T2" fmla="*/ 1 w 144"/>
                  <a:gd name="T3" fmla="*/ 3 h 154"/>
                  <a:gd name="T4" fmla="*/ 3 w 144"/>
                  <a:gd name="T5" fmla="*/ 2 h 154"/>
                  <a:gd name="T6" fmla="*/ 1 w 144"/>
                  <a:gd name="T7" fmla="*/ 1 h 154"/>
                  <a:gd name="T8" fmla="*/ 2 w 144"/>
                  <a:gd name="T9" fmla="*/ 0 h 154"/>
                  <a:gd name="T10" fmla="*/ 3 w 144"/>
                  <a:gd name="T11" fmla="*/ 1 h 154"/>
                  <a:gd name="T12" fmla="*/ 3 w 144"/>
                  <a:gd name="T13" fmla="*/ 1 h 154"/>
                  <a:gd name="T14" fmla="*/ 2 w 144"/>
                  <a:gd name="T15" fmla="*/ 0 h 154"/>
                  <a:gd name="T16" fmla="*/ 1 w 144"/>
                  <a:gd name="T17" fmla="*/ 0 h 154"/>
                  <a:gd name="T18" fmla="*/ 2 w 144"/>
                  <a:gd name="T19" fmla="*/ 2 h 154"/>
                  <a:gd name="T20" fmla="*/ 0 w 144"/>
                  <a:gd name="T21" fmla="*/ 2 h 154"/>
                  <a:gd name="T22" fmla="*/ 0 w 144"/>
                  <a:gd name="T23" fmla="*/ 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7463"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397464"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solidFill>
                    <a:srgbClr val="FFFFFF"/>
                  </a:solidFill>
                  <a:latin typeface="BONES" pitchFamily="-105" charset="0"/>
                </a:endParaRPr>
              </a:p>
            </p:txBody>
          </p:sp>
        </p:grpSp>
      </p:grpSp>
      <p:sp>
        <p:nvSpPr>
          <p:cNvPr id="397465"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7466"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solidFill>
                  <a:srgbClr val="FFFFFF"/>
                </a:solidFill>
                <a:latin typeface="Arial" pitchFamily="-105" charset="0"/>
                <a:ea typeface="+mn-ea"/>
                <a:cs typeface="+mn-cs"/>
              </a:defRPr>
            </a:lvl1pPr>
          </a:lstStyle>
          <a:p>
            <a:pPr>
              <a:defRPr/>
            </a:pPr>
            <a:endParaRPr lang="en-US"/>
          </a:p>
        </p:txBody>
      </p:sp>
      <p:sp>
        <p:nvSpPr>
          <p:cNvPr id="397467"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solidFill>
                  <a:srgbClr val="FFFFFF"/>
                </a:solidFill>
                <a:latin typeface="Arial" pitchFamily="-105" charset="0"/>
                <a:ea typeface="+mn-ea"/>
                <a:cs typeface="+mn-cs"/>
              </a:defRPr>
            </a:lvl1pPr>
          </a:lstStyle>
          <a:p>
            <a:pPr>
              <a:defRPr/>
            </a:pPr>
            <a:endParaRPr lang="en-US"/>
          </a:p>
        </p:txBody>
      </p:sp>
      <p:sp>
        <p:nvSpPr>
          <p:cNvPr id="397468"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solidFill>
                  <a:srgbClr val="FFFFFF"/>
                </a:solidFill>
                <a:latin typeface="Arial" charset="0"/>
              </a:defRPr>
            </a:lvl1pPr>
          </a:lstStyle>
          <a:p>
            <a:pPr>
              <a:defRPr/>
            </a:pPr>
            <a:fld id="{AE780395-BF02-8549-877A-F3D553B6F5A2}" type="slidenum">
              <a:rPr lang="en-US"/>
              <a:pPr>
                <a:defRPr/>
              </a:pPr>
              <a:t>‹#›</a:t>
            </a:fld>
            <a:endParaRPr lang="en-US"/>
          </a:p>
        </p:txBody>
      </p:sp>
      <p:sp>
        <p:nvSpPr>
          <p:cNvPr id="397469"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318" r:id="rId1"/>
    <p:sldLayoutId id="2147491025" r:id="rId2"/>
    <p:sldLayoutId id="2147491026" r:id="rId3"/>
    <p:sldLayoutId id="2147491027" r:id="rId4"/>
    <p:sldLayoutId id="2147491028" r:id="rId5"/>
    <p:sldLayoutId id="2147491029" r:id="rId6"/>
    <p:sldLayoutId id="2147491030" r:id="rId7"/>
    <p:sldLayoutId id="2147491031" r:id="rId8"/>
    <p:sldLayoutId id="2147491032" r:id="rId9"/>
    <p:sldLayoutId id="2147491033" r:id="rId10"/>
    <p:sldLayoutId id="214749103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2"/>
          <p:cNvSpPr>
            <a:spLocks noChangeArrowheads="1"/>
          </p:cNvSpPr>
          <p:nvPr/>
        </p:nvSpPr>
        <p:spPr bwMode="hidden">
          <a:xfrm>
            <a:off x="152400" y="0"/>
            <a:ext cx="1447800" cy="6858000"/>
          </a:xfrm>
          <a:prstGeom prst="rect">
            <a:avLst/>
          </a:pr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26627" name="Rectangle 3"/>
          <p:cNvSpPr>
            <a:spLocks noChangeArrowheads="1"/>
          </p:cNvSpPr>
          <p:nvPr/>
        </p:nvSpPr>
        <p:spPr bwMode="hidden">
          <a:xfrm>
            <a:off x="1676400" y="0"/>
            <a:ext cx="7467600" cy="1219200"/>
          </a:xfrm>
          <a:prstGeom prst="rect">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26628" name="Rectangle 4" descr="Stationery"/>
          <p:cNvSpPr>
            <a:spLocks noChangeArrowheads="1"/>
          </p:cNvSpPr>
          <p:nvPr/>
        </p:nvSpPr>
        <p:spPr bwMode="auto">
          <a:xfrm>
            <a:off x="457200" y="0"/>
            <a:ext cx="1219200" cy="762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26629" name="Rectangle 5" descr="Stationery"/>
          <p:cNvSpPr>
            <a:spLocks noChangeArrowheads="1"/>
          </p:cNvSpPr>
          <p:nvPr/>
        </p:nvSpPr>
        <p:spPr bwMode="auto">
          <a:xfrm>
            <a:off x="0" y="0"/>
            <a:ext cx="457200" cy="6858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26630" name="Rectangle 6"/>
          <p:cNvSpPr>
            <a:spLocks noGrp="1" noChangeArrowheads="1"/>
          </p:cNvSpPr>
          <p:nvPr>
            <p:ph type="title"/>
          </p:nvPr>
        </p:nvSpPr>
        <p:spPr bwMode="auto">
          <a:xfrm>
            <a:off x="1066800" y="838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12455" name="Rectangle 7"/>
          <p:cNvSpPr>
            <a:spLocks noGrp="1" noChangeArrowheads="1"/>
          </p:cNvSpPr>
          <p:nvPr>
            <p:ph type="dt" sz="half" idx="2"/>
          </p:nvPr>
        </p:nvSpPr>
        <p:spPr bwMode="auto">
          <a:xfrm>
            <a:off x="1066800" y="64135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chemeClr val="tx2"/>
                </a:solidFill>
                <a:latin typeface="+mn-lt"/>
                <a:ea typeface="+mn-ea"/>
                <a:cs typeface="+mn-cs"/>
              </a:defRPr>
            </a:lvl1pPr>
          </a:lstStyle>
          <a:p>
            <a:pPr>
              <a:defRPr/>
            </a:pPr>
            <a:endParaRPr lang="en-US"/>
          </a:p>
        </p:txBody>
      </p:sp>
      <p:sp>
        <p:nvSpPr>
          <p:cNvPr id="1512456" name="Rectangle 8"/>
          <p:cNvSpPr>
            <a:spLocks noGrp="1" noChangeArrowheads="1"/>
          </p:cNvSpPr>
          <p:nvPr>
            <p:ph type="ftr" sz="quarter" idx="3"/>
          </p:nvPr>
        </p:nvSpPr>
        <p:spPr bwMode="auto">
          <a:xfrm>
            <a:off x="3429000" y="64135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chemeClr val="tx2"/>
                </a:solidFill>
                <a:latin typeface="+mn-lt"/>
                <a:ea typeface="+mn-ea"/>
                <a:cs typeface="+mn-cs"/>
              </a:defRPr>
            </a:lvl1pPr>
          </a:lstStyle>
          <a:p>
            <a:pPr>
              <a:defRPr/>
            </a:pPr>
            <a:endParaRPr lang="en-US"/>
          </a:p>
        </p:txBody>
      </p:sp>
      <p:pic>
        <p:nvPicPr>
          <p:cNvPr id="26633" name="Picture 9" descr="anabnr2"/>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228725" y="0"/>
            <a:ext cx="7915275" cy="75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634" name="Rectangle 10"/>
          <p:cNvSpPr>
            <a:spLocks noChangeArrowheads="1"/>
          </p:cNvSpPr>
          <p:nvPr/>
        </p:nvSpPr>
        <p:spPr bwMode="auto">
          <a:xfrm>
            <a:off x="304800" y="457200"/>
            <a:ext cx="2514600" cy="304800"/>
          </a:xfrm>
          <a:prstGeom prst="rect">
            <a:avLst/>
          </a:prstGeom>
          <a:solidFill>
            <a:schemeClr val="accent2">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kumimoji="1" lang="en-US">
              <a:latin typeface="Times New Roman" charset="0"/>
            </a:endParaRPr>
          </a:p>
        </p:txBody>
      </p:sp>
      <p:sp>
        <p:nvSpPr>
          <p:cNvPr id="1512459" name="Rectangle 11"/>
          <p:cNvSpPr>
            <a:spLocks noGrp="1" noChangeArrowheads="1"/>
          </p:cNvSpPr>
          <p:nvPr>
            <p:ph type="sldNum" sz="quarter" idx="4"/>
          </p:nvPr>
        </p:nvSpPr>
        <p:spPr bwMode="auto">
          <a:xfrm>
            <a:off x="8229600" y="6413500"/>
            <a:ext cx="9144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a:solidFill>
                  <a:schemeClr val="tx2"/>
                </a:solidFill>
                <a:latin typeface="Times New Roman" charset="0"/>
              </a:defRPr>
            </a:lvl1pPr>
          </a:lstStyle>
          <a:p>
            <a:pPr>
              <a:defRPr/>
            </a:pPr>
            <a:fld id="{B300C9DC-CB9F-EA4E-85E7-D5107FA9A2F6}" type="slidenum">
              <a:rPr lang="en-US"/>
              <a:pPr>
                <a:defRPr/>
              </a:pPr>
              <a:t>‹#›</a:t>
            </a:fld>
            <a:endParaRPr lang="en-US" sz="1400"/>
          </a:p>
        </p:txBody>
      </p:sp>
      <p:sp>
        <p:nvSpPr>
          <p:cNvPr id="26636" name="Rectangle 12"/>
          <p:cNvSpPr>
            <a:spLocks noGrp="1" noChangeArrowheads="1"/>
          </p:cNvSpPr>
          <p:nvPr>
            <p:ph type="body" idx="1"/>
          </p:nvPr>
        </p:nvSpPr>
        <p:spPr bwMode="auto">
          <a:xfrm>
            <a:off x="1066800" y="210185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91166" r:id="rId1"/>
    <p:sldLayoutId id="2147490916" r:id="rId2"/>
    <p:sldLayoutId id="2147490917" r:id="rId3"/>
    <p:sldLayoutId id="2147490918" r:id="rId4"/>
    <p:sldLayoutId id="2147490919" r:id="rId5"/>
    <p:sldLayoutId id="2147490920" r:id="rId6"/>
    <p:sldLayoutId id="2147490921" r:id="rId7"/>
    <p:sldLayoutId id="2147490922" r:id="rId8"/>
    <p:sldLayoutId id="2147490923" r:id="rId9"/>
    <p:sldLayoutId id="2147490924" r:id="rId10"/>
    <p:sldLayoutId id="214749092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New Roman" pitchFamily="-105" charset="0"/>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latin typeface="Times New Roman" pitchFamily="-105" charset="0"/>
        </a:defRPr>
      </a:lvl6pPr>
      <a:lvl7pPr marL="914400" algn="l" rtl="0" fontAlgn="base">
        <a:spcBef>
          <a:spcPct val="0"/>
        </a:spcBef>
        <a:spcAft>
          <a:spcPct val="0"/>
        </a:spcAft>
        <a:defRPr sz="4400">
          <a:solidFill>
            <a:schemeClr val="tx2"/>
          </a:solidFill>
          <a:latin typeface="Times New Roman" pitchFamily="-105" charset="0"/>
        </a:defRPr>
      </a:lvl7pPr>
      <a:lvl8pPr marL="1371600" algn="l" rtl="0" fontAlgn="base">
        <a:spcBef>
          <a:spcPct val="0"/>
        </a:spcBef>
        <a:spcAft>
          <a:spcPct val="0"/>
        </a:spcAft>
        <a:defRPr sz="4400">
          <a:solidFill>
            <a:schemeClr val="tx2"/>
          </a:solidFill>
          <a:latin typeface="Times New Roman" pitchFamily="-105" charset="0"/>
        </a:defRPr>
      </a:lvl8pPr>
      <a:lvl9pPr marL="1828800" algn="l" rtl="0" fontAlgn="base">
        <a:spcBef>
          <a:spcPct val="0"/>
        </a:spcBef>
        <a:spcAft>
          <a:spcPct val="0"/>
        </a:spcAft>
        <a:defRPr sz="4400">
          <a:solidFill>
            <a:schemeClr val="tx2"/>
          </a:solidFill>
          <a:latin typeface="Times New Roman" pitchFamily="-105" charset="0"/>
        </a:defRPr>
      </a:lvl9pPr>
    </p:titleStyle>
    <p:bodyStyle>
      <a:lvl1pPr marL="457200" indent="-457200" algn="l" rtl="0" eaLnBrk="0" fontAlgn="base" hangingPunct="0">
        <a:spcBef>
          <a:spcPct val="20000"/>
        </a:spcBef>
        <a:spcAft>
          <a:spcPct val="0"/>
        </a:spcAft>
        <a:buClr>
          <a:srgbClr val="A50021"/>
        </a:buClr>
        <a:buSzPct val="75000"/>
        <a:buFont typeface="Wingdings" charset="0"/>
        <a:buChar char="n"/>
        <a:defRPr sz="3200">
          <a:solidFill>
            <a:schemeClr val="tx1"/>
          </a:solidFill>
          <a:latin typeface="+mn-lt"/>
          <a:ea typeface="ＭＳ Ｐゴシック" pitchFamily="-105" charset="-128"/>
          <a:cs typeface="ＭＳ Ｐゴシック" pitchFamily="-105" charset="-128"/>
        </a:defRPr>
      </a:lvl1pPr>
      <a:lvl2pPr marL="1027113" indent="-455613"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ＭＳ Ｐゴシック" pitchFamily="-105" charset="-128"/>
        </a:defRPr>
      </a:lvl2pPr>
      <a:lvl3pPr marL="1370013" indent="-228600" algn="l" rtl="0" eaLnBrk="0" fontAlgn="base" hangingPunct="0">
        <a:spcBef>
          <a:spcPct val="20000"/>
        </a:spcBef>
        <a:spcAft>
          <a:spcPct val="0"/>
        </a:spcAft>
        <a:buClr>
          <a:srgbClr val="666699"/>
        </a:buClr>
        <a:buSzPct val="70000"/>
        <a:buFont typeface="Wingdings" charset="0"/>
        <a:buChar char="n"/>
        <a:defRPr sz="2400">
          <a:solidFill>
            <a:schemeClr val="tx1"/>
          </a:solidFill>
          <a:latin typeface="+mn-lt"/>
          <a:ea typeface="ＭＳ Ｐゴシック" pitchFamily="-105" charset="-128"/>
        </a:defRPr>
      </a:lvl3pPr>
      <a:lvl4pPr marL="1712913" indent="-228600" algn="l" rtl="0" eaLnBrk="0" fontAlgn="base" hangingPunct="0">
        <a:spcBef>
          <a:spcPct val="20000"/>
        </a:spcBef>
        <a:spcAft>
          <a:spcPct val="0"/>
        </a:spcAft>
        <a:buSzPct val="60000"/>
        <a:buFont typeface="Wingdings" charset="0"/>
        <a:buChar char="n"/>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55000"/>
        <a:buFont typeface="Wingdings" charset="0"/>
        <a:buChar char="n"/>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hlink"/>
        </a:buClr>
        <a:buSzPct val="55000"/>
        <a:buFont typeface="Wingdings" pitchFamily="-105" charset="2"/>
        <a:buChar char="n"/>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grpSp>
        <p:nvGrpSpPr>
          <p:cNvPr id="309250" name="Group 2"/>
          <p:cNvGrpSpPr>
            <a:grpSpLocks/>
          </p:cNvGrpSpPr>
          <p:nvPr/>
        </p:nvGrpSpPr>
        <p:grpSpPr bwMode="auto">
          <a:xfrm>
            <a:off x="457200" y="304800"/>
            <a:ext cx="8305800" cy="1295400"/>
            <a:chOff x="288" y="192"/>
            <a:chExt cx="5232" cy="816"/>
          </a:xfrm>
        </p:grpSpPr>
        <p:sp>
          <p:nvSpPr>
            <p:cNvPr id="253955" name="AutoShape 3"/>
            <p:cNvSpPr>
              <a:spLocks noChangeArrowheads="1"/>
            </p:cNvSpPr>
            <p:nvPr/>
          </p:nvSpPr>
          <p:spPr bwMode="auto">
            <a:xfrm>
              <a:off x="288" y="192"/>
              <a:ext cx="5232" cy="816"/>
            </a:xfrm>
            <a:prstGeom prst="roundRect">
              <a:avLst>
                <a:gd name="adj" fmla="val 50000"/>
              </a:avLst>
            </a:prstGeom>
            <a:gradFill rotWithShape="1">
              <a:gsLst>
                <a:gs pos="0">
                  <a:schemeClr val="accent1"/>
                </a:gs>
                <a:gs pos="100000">
                  <a:schemeClr val="accent1">
                    <a:gamma/>
                    <a:shade val="40000"/>
                    <a:invGamma/>
                  </a:schemeClr>
                </a:gs>
              </a:gsLst>
              <a:lin ang="5400000" scaled="1"/>
            </a:gradFill>
            <a:ln w="9525">
              <a:noFill/>
              <a:round/>
              <a:headEnd/>
              <a:tailEnd/>
            </a:ln>
            <a:effectLst>
              <a:outerShdw blurRad="63500" dist="117432" dir="4604261" algn="ctr" rotWithShape="0">
                <a:schemeClr val="bg2">
                  <a:alpha val="50000"/>
                </a:schemeClr>
              </a:outerShdw>
            </a:effectLst>
          </p:spPr>
          <p:txBody>
            <a:bodyPr wrap="none" anchor="ctr"/>
            <a:lstStyle/>
            <a:p>
              <a:pPr>
                <a:defRPr/>
              </a:pPr>
              <a:endParaRPr lang="en-US">
                <a:solidFill>
                  <a:srgbClr val="000000"/>
                </a:solidFill>
                <a:latin typeface="BONES" pitchFamily="-105" charset="0"/>
              </a:endParaRPr>
            </a:p>
          </p:txBody>
        </p:sp>
        <p:sp>
          <p:nvSpPr>
            <p:cNvPr id="253956" name="AutoShape 4"/>
            <p:cNvSpPr>
              <a:spLocks noChangeArrowheads="1"/>
            </p:cNvSpPr>
            <p:nvPr/>
          </p:nvSpPr>
          <p:spPr bwMode="auto">
            <a:xfrm>
              <a:off x="316" y="216"/>
              <a:ext cx="5171" cy="752"/>
            </a:xfrm>
            <a:prstGeom prst="roundRect">
              <a:avLst>
                <a:gd name="adj" fmla="val 50000"/>
              </a:avLst>
            </a:prstGeom>
            <a:gradFill rotWithShape="1">
              <a:gsLst>
                <a:gs pos="0">
                  <a:schemeClr val="accent1">
                    <a:gamma/>
                    <a:shade val="46275"/>
                    <a:invGamma/>
                  </a:schemeClr>
                </a:gs>
                <a:gs pos="100000">
                  <a:schemeClr val="accent1"/>
                </a:gs>
              </a:gsLst>
              <a:lin ang="5400000" scaled="1"/>
            </a:gradFill>
            <a:ln w="9525">
              <a:noFill/>
              <a:round/>
              <a:headEnd/>
              <a:tailEnd/>
            </a:ln>
            <a:effectLst/>
          </p:spPr>
          <p:txBody>
            <a:bodyPr wrap="none" anchor="ctr"/>
            <a:lstStyle/>
            <a:p>
              <a:pPr>
                <a:defRPr/>
              </a:pPr>
              <a:endParaRPr lang="en-US">
                <a:solidFill>
                  <a:srgbClr val="000000"/>
                </a:solidFill>
                <a:latin typeface="BONES" pitchFamily="-105" charset="0"/>
              </a:endParaRPr>
            </a:p>
          </p:txBody>
        </p:sp>
        <p:sp>
          <p:nvSpPr>
            <p:cNvPr id="253957" name="Freeform 5"/>
            <p:cNvSpPr>
              <a:spLocks/>
            </p:cNvSpPr>
            <p:nvPr userDrawn="1"/>
          </p:nvSpPr>
          <p:spPr bwMode="auto">
            <a:xfrm>
              <a:off x="456" y="245"/>
              <a:ext cx="4896" cy="124"/>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amma/>
                    <a:tint val="70588"/>
                    <a:invGamma/>
                  </a:schemeClr>
                </a:gs>
                <a:gs pos="100000">
                  <a:schemeClr val="accent1"/>
                </a:gs>
              </a:gsLst>
              <a:lin ang="5400000" scaled="1"/>
            </a:gradFill>
            <a:ln w="9525">
              <a:noFill/>
              <a:round/>
              <a:headEnd/>
              <a:tailEnd/>
            </a:ln>
          </p:spPr>
          <p:txBody>
            <a:bodyPr wrap="none" anchor="ctr"/>
            <a:lstStyle/>
            <a:p>
              <a:pPr>
                <a:defRPr/>
              </a:pPr>
              <a:endParaRPr lang="en-US">
                <a:solidFill>
                  <a:srgbClr val="000000"/>
                </a:solidFill>
                <a:latin typeface="BONES" pitchFamily="-105" charset="0"/>
              </a:endParaRPr>
            </a:p>
          </p:txBody>
        </p:sp>
        <p:sp>
          <p:nvSpPr>
            <p:cNvPr id="253958" name="Freeform 6"/>
            <p:cNvSpPr>
              <a:spLocks/>
            </p:cNvSpPr>
            <p:nvPr userDrawn="1"/>
          </p:nvSpPr>
          <p:spPr bwMode="auto">
            <a:xfrm>
              <a:off x="450" y="342"/>
              <a:ext cx="4902" cy="98"/>
            </a:xfrm>
            <a:custGeom>
              <a:avLst/>
              <a:gdLst/>
              <a:ahLst/>
              <a:cxnLst>
                <a:cxn ang="0">
                  <a:pos x="6" y="0"/>
                </a:cxn>
                <a:cxn ang="0">
                  <a:pos x="136" y="98"/>
                </a:cxn>
                <a:cxn ang="0">
                  <a:pos x="4770" y="84"/>
                </a:cxn>
                <a:cxn ang="0">
                  <a:pos x="4902" y="6"/>
                </a:cxn>
                <a:cxn ang="0">
                  <a:pos x="6" y="0"/>
                </a:cxn>
              </a:cxnLst>
              <a:rect l="0" t="0" r="r" b="b"/>
              <a:pathLst>
                <a:path w="4902" h="98">
                  <a:moveTo>
                    <a:pt x="6" y="0"/>
                  </a:moveTo>
                  <a:cubicBezTo>
                    <a:pt x="0" y="72"/>
                    <a:pt x="45" y="97"/>
                    <a:pt x="136" y="98"/>
                  </a:cubicBezTo>
                  <a:lnTo>
                    <a:pt x="4770" y="84"/>
                  </a:lnTo>
                  <a:cubicBezTo>
                    <a:pt x="4857" y="80"/>
                    <a:pt x="4897" y="65"/>
                    <a:pt x="4902" y="6"/>
                  </a:cubicBezTo>
                  <a:lnTo>
                    <a:pt x="6" y="0"/>
                  </a:lnTo>
                  <a:close/>
                </a:path>
              </a:pathLst>
            </a:custGeom>
            <a:gradFill rotWithShape="0">
              <a:gsLst>
                <a:gs pos="0">
                  <a:schemeClr val="accent1"/>
                </a:gs>
                <a:gs pos="100000">
                  <a:schemeClr val="accent1">
                    <a:gamma/>
                    <a:shade val="58824"/>
                    <a:invGamma/>
                  </a:schemeClr>
                </a:gs>
              </a:gsLst>
              <a:lin ang="5400000" scaled="1"/>
            </a:gradFill>
            <a:ln w="9525">
              <a:noFill/>
              <a:round/>
              <a:headEnd/>
              <a:tailEnd/>
            </a:ln>
          </p:spPr>
          <p:txBody>
            <a:bodyPr wrap="none" anchor="ctr"/>
            <a:lstStyle/>
            <a:p>
              <a:pPr>
                <a:defRPr/>
              </a:pPr>
              <a:endParaRPr lang="en-US">
                <a:solidFill>
                  <a:srgbClr val="000000"/>
                </a:solidFill>
                <a:latin typeface="BONES" pitchFamily="-105" charset="0"/>
              </a:endParaRPr>
            </a:p>
          </p:txBody>
        </p:sp>
        <p:sp>
          <p:nvSpPr>
            <p:cNvPr id="253959" name="Freeform 7"/>
            <p:cNvSpPr>
              <a:spLocks/>
            </p:cNvSpPr>
            <p:nvPr userDrawn="1"/>
          </p:nvSpPr>
          <p:spPr bwMode="auto">
            <a:xfrm flipV="1">
              <a:off x="408" y="672"/>
              <a:ext cx="4989" cy="288"/>
            </a:xfrm>
            <a:custGeom>
              <a:avLst/>
              <a:gdLst/>
              <a:ahLst/>
              <a:cxnLst>
                <a:cxn ang="0">
                  <a:pos x="0" y="139"/>
                </a:cxn>
                <a:cxn ang="0">
                  <a:pos x="244" y="0"/>
                </a:cxn>
                <a:cxn ang="0">
                  <a:pos x="4712" y="0"/>
                </a:cxn>
                <a:cxn ang="0">
                  <a:pos x="4952" y="144"/>
                </a:cxn>
                <a:cxn ang="0">
                  <a:pos x="0" y="139"/>
                </a:cxn>
              </a:cxnLst>
              <a:rect l="0" t="0" r="r" b="b"/>
              <a:pathLst>
                <a:path w="4952" h="166">
                  <a:moveTo>
                    <a:pt x="0" y="139"/>
                  </a:moveTo>
                  <a:cubicBezTo>
                    <a:pt x="28" y="55"/>
                    <a:pt x="152" y="2"/>
                    <a:pt x="244" y="0"/>
                  </a:cubicBezTo>
                  <a:lnTo>
                    <a:pt x="4712" y="0"/>
                  </a:lnTo>
                  <a:cubicBezTo>
                    <a:pt x="4800" y="8"/>
                    <a:pt x="4944" y="62"/>
                    <a:pt x="4952" y="144"/>
                  </a:cubicBezTo>
                  <a:cubicBezTo>
                    <a:pt x="4167" y="166"/>
                    <a:pt x="0" y="139"/>
                    <a:pt x="0" y="139"/>
                  </a:cubicBezTo>
                  <a:close/>
                </a:path>
              </a:pathLst>
            </a:custGeom>
            <a:gradFill rotWithShape="0">
              <a:gsLst>
                <a:gs pos="0">
                  <a:schemeClr val="accent1"/>
                </a:gs>
                <a:gs pos="100000">
                  <a:schemeClr val="accent1">
                    <a:gamma/>
                    <a:tint val="82353"/>
                    <a:invGamma/>
                  </a:schemeClr>
                </a:gs>
              </a:gsLst>
              <a:lin ang="5400000" scaled="1"/>
            </a:gradFill>
            <a:ln w="9525">
              <a:noFill/>
              <a:round/>
              <a:headEnd/>
              <a:tailEnd/>
            </a:ln>
          </p:spPr>
          <p:txBody>
            <a:bodyPr wrap="none" anchor="ctr"/>
            <a:lstStyle/>
            <a:p>
              <a:pPr>
                <a:defRPr/>
              </a:pPr>
              <a:endParaRPr lang="en-US">
                <a:solidFill>
                  <a:srgbClr val="000000"/>
                </a:solidFill>
                <a:latin typeface="BONES" pitchFamily="-105" charset="0"/>
              </a:endParaRPr>
            </a:p>
          </p:txBody>
        </p:sp>
      </p:grpSp>
      <p:sp>
        <p:nvSpPr>
          <p:cNvPr id="309251" name="Rectangle 8"/>
          <p:cNvSpPr>
            <a:spLocks noGrp="1" noChangeArrowheads="1"/>
          </p:cNvSpPr>
          <p:nvPr>
            <p:ph type="title"/>
          </p:nvPr>
        </p:nvSpPr>
        <p:spPr bwMode="auto">
          <a:xfrm>
            <a:off x="685800" y="3683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9252" name="Rectangle 9"/>
          <p:cNvSpPr>
            <a:spLocks noGrp="1" noChangeArrowheads="1"/>
          </p:cNvSpPr>
          <p:nvPr>
            <p:ph type="body" idx="1"/>
          </p:nvPr>
        </p:nvSpPr>
        <p:spPr bwMode="auto">
          <a:xfrm>
            <a:off x="457200" y="1828800"/>
            <a:ext cx="83058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3962" name="Rectangle 10"/>
          <p:cNvSpPr>
            <a:spLocks noGrp="1" noChangeArrowheads="1"/>
          </p:cNvSpPr>
          <p:nvPr>
            <p:ph type="dt" sz="half" idx="2"/>
          </p:nvPr>
        </p:nvSpPr>
        <p:spPr bwMode="auto">
          <a:xfrm>
            <a:off x="533400" y="63246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latin typeface="Arial"/>
                <a:ea typeface="ＭＳ Ｐゴシック" pitchFamily="-105" charset="-128"/>
                <a:cs typeface="ＭＳ Ｐゴシック" pitchFamily="-105" charset="-128"/>
              </a:defRPr>
            </a:lvl1pPr>
          </a:lstStyle>
          <a:p>
            <a:pPr>
              <a:defRPr/>
            </a:pPr>
            <a:endParaRPr lang="en-US"/>
          </a:p>
        </p:txBody>
      </p:sp>
      <p:sp>
        <p:nvSpPr>
          <p:cNvPr id="253963" name="Rectangle 11"/>
          <p:cNvSpPr>
            <a:spLocks noGrp="1" noChangeArrowheads="1"/>
          </p:cNvSpPr>
          <p:nvPr>
            <p:ph type="ftr" sz="quarter" idx="3"/>
          </p:nvPr>
        </p:nvSpPr>
        <p:spPr bwMode="auto">
          <a:xfrm>
            <a:off x="2590800" y="6324600"/>
            <a:ext cx="381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a:ea typeface="ＭＳ Ｐゴシック" pitchFamily="-105" charset="-128"/>
                <a:cs typeface="ＭＳ Ｐゴシック" pitchFamily="-105" charset="-128"/>
              </a:defRPr>
            </a:lvl1pPr>
          </a:lstStyle>
          <a:p>
            <a:pPr>
              <a:defRPr/>
            </a:pPr>
            <a:endParaRPr lang="en-US"/>
          </a:p>
        </p:txBody>
      </p:sp>
      <p:sp>
        <p:nvSpPr>
          <p:cNvPr id="253964" name="Rectangle 12"/>
          <p:cNvSpPr>
            <a:spLocks noGrp="1" noChangeArrowheads="1"/>
          </p:cNvSpPr>
          <p:nvPr>
            <p:ph type="sldNum" sz="quarter" idx="4"/>
          </p:nvPr>
        </p:nvSpPr>
        <p:spPr bwMode="auto">
          <a:xfrm>
            <a:off x="6477000" y="6324600"/>
            <a:ext cx="2286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5B87F2"/>
                </a:solidFill>
                <a:latin typeface="Arial" charset="0"/>
              </a:defRPr>
            </a:lvl1pPr>
          </a:lstStyle>
          <a:p>
            <a:pPr>
              <a:defRPr/>
            </a:pPr>
            <a:fld id="{BB77091D-1688-0143-8DA2-8AB924D9DD3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319" r:id="rId1"/>
    <p:sldLayoutId id="2147491035" r:id="rId2"/>
    <p:sldLayoutId id="2147491036" r:id="rId3"/>
    <p:sldLayoutId id="2147491037" r:id="rId4"/>
    <p:sldLayoutId id="2147491038" r:id="rId5"/>
    <p:sldLayoutId id="2147491039" r:id="rId6"/>
    <p:sldLayoutId id="2147491040" r:id="rId7"/>
    <p:sldLayoutId id="2147491041" r:id="rId8"/>
    <p:sldLayoutId id="2147491042" r:id="rId9"/>
    <p:sldLayoutId id="2147491043" r:id="rId10"/>
    <p:sldLayoutId id="2147491044"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pitchFamily="-105" charset="0"/>
        </a:defRPr>
      </a:lvl6pPr>
      <a:lvl7pPr marL="914400" algn="ctr" rtl="0" fontAlgn="base">
        <a:spcBef>
          <a:spcPct val="0"/>
        </a:spcBef>
        <a:spcAft>
          <a:spcPct val="0"/>
        </a:spcAft>
        <a:defRPr sz="4400">
          <a:solidFill>
            <a:schemeClr val="tx2"/>
          </a:solidFill>
          <a:latin typeface="Arial" pitchFamily="-105" charset="0"/>
        </a:defRPr>
      </a:lvl7pPr>
      <a:lvl8pPr marL="1371600" algn="ctr" rtl="0" fontAlgn="base">
        <a:spcBef>
          <a:spcPct val="0"/>
        </a:spcBef>
        <a:spcAft>
          <a:spcPct val="0"/>
        </a:spcAft>
        <a:defRPr sz="4400">
          <a:solidFill>
            <a:schemeClr val="tx2"/>
          </a:solidFill>
          <a:latin typeface="Arial" pitchFamily="-105" charset="0"/>
        </a:defRPr>
      </a:lvl8pPr>
      <a:lvl9pPr marL="1828800" algn="ctr" rtl="0" fontAlgn="base">
        <a:spcBef>
          <a:spcPct val="0"/>
        </a:spcBef>
        <a:spcAft>
          <a:spcPct val="0"/>
        </a:spcAft>
        <a:defRPr sz="4400">
          <a:solidFill>
            <a:schemeClr val="tx2"/>
          </a:solidFill>
          <a:latin typeface="Arial" pitchFamily="-105" charset="0"/>
        </a:defRPr>
      </a:lvl9pPr>
    </p:titleStyle>
    <p:bodyStyle>
      <a:lvl1pPr marL="342900" indent="-342900" algn="l" rtl="0" eaLnBrk="0" fontAlgn="base" hangingPunct="0">
        <a:spcBef>
          <a:spcPct val="20000"/>
        </a:spcBef>
        <a:spcAft>
          <a:spcPct val="0"/>
        </a:spcAft>
        <a:buClr>
          <a:schemeClr val="folHlink"/>
        </a:buClr>
        <a:buSzPct val="120000"/>
        <a:buFont typeface="Arial" charset="0"/>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Font typeface="Wingdings" charset="0"/>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lr>
          <a:schemeClr val="folHlink"/>
        </a:buClr>
        <a:buFont typeface="Arial" charset="0"/>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lr>
          <a:schemeClr val="folHlink"/>
        </a:buClr>
        <a:buFont typeface="Arial" charset="0"/>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lr>
          <a:schemeClr val="folHlink"/>
        </a:buClr>
        <a:buFont typeface="Arial" pitchFamily="-105" charset="0"/>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321540" name="Group 4"/>
          <p:cNvGrpSpPr>
            <a:grpSpLocks/>
          </p:cNvGrpSpPr>
          <p:nvPr/>
        </p:nvGrpSpPr>
        <p:grpSpPr bwMode="auto">
          <a:xfrm>
            <a:off x="0" y="0"/>
            <a:ext cx="1085850" cy="6845300"/>
            <a:chOff x="0" y="0"/>
            <a:chExt cx="684" cy="4312"/>
          </a:xfrm>
        </p:grpSpPr>
        <p:sp>
          <p:nvSpPr>
            <p:cNvPr id="321541"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nvGrpSpPr>
            <p:cNvPr id="321542" name="Group 6"/>
            <p:cNvGrpSpPr>
              <a:grpSpLocks/>
            </p:cNvGrpSpPr>
            <p:nvPr/>
          </p:nvGrpSpPr>
          <p:grpSpPr bwMode="auto">
            <a:xfrm>
              <a:off x="48" y="102"/>
              <a:ext cx="96" cy="4122"/>
              <a:chOff x="48" y="102"/>
              <a:chExt cx="96" cy="4122"/>
            </a:xfrm>
          </p:grpSpPr>
          <p:sp>
            <p:nvSpPr>
              <p:cNvPr id="321543"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44"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45"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46"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47"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48"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49"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50"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51"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52"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53"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54"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55"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56"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57"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58"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59"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60"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61"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62"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63"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64"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65"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66"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67"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68"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69"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70"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sp>
            <p:nvSpPr>
              <p:cNvPr id="321571"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solidFill>
                    <a:srgbClr val="FFFFFF"/>
                  </a:solidFill>
                </a:endParaRPr>
              </a:p>
            </p:txBody>
          </p:sp>
        </p:grpSp>
      </p:grpSp>
    </p:spTree>
  </p:cSld>
  <p:clrMap bg1="dk2" tx1="lt1" bg2="dk1" tx2="lt2" accent1="accent1" accent2="accent2" accent3="accent3" accent4="accent4" accent5="accent5" accent6="accent6" hlink="hlink" folHlink="folHlink"/>
  <p:sldLayoutIdLst>
    <p:sldLayoutId id="2147491045" r:id="rId1"/>
    <p:sldLayoutId id="2147491046" r:id="rId2"/>
    <p:sldLayoutId id="2147491047" r:id="rId3"/>
    <p:sldLayoutId id="2147491048" r:id="rId4"/>
    <p:sldLayoutId id="2147491049" r:id="rId5"/>
    <p:sldLayoutId id="2147491050" r:id="rId6"/>
    <p:sldLayoutId id="2147491051" r:id="rId7"/>
    <p:sldLayoutId id="2147491052" r:id="rId8"/>
    <p:sldLayoutId id="2147491053" r:id="rId9"/>
    <p:sldLayoutId id="2147491054" r:id="rId10"/>
    <p:sldLayoutId id="2147491055"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25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225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Arial Black"/>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Arial Black"/>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a:defRPr/>
            </a:pPr>
            <a:fld id="{AE62C3F7-663F-B94A-9811-5065B85B7333}"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056" r:id="rId1"/>
    <p:sldLayoutId id="2147491057" r:id="rId2"/>
    <p:sldLayoutId id="2147491058" r:id="rId3"/>
    <p:sldLayoutId id="2147491059" r:id="rId4"/>
    <p:sldLayoutId id="2147491060" r:id="rId5"/>
    <p:sldLayoutId id="2147491061" r:id="rId6"/>
    <p:sldLayoutId id="2147491062" r:id="rId7"/>
    <p:sldLayoutId id="2147491063" r:id="rId8"/>
    <p:sldLayoutId id="2147491064" r:id="rId9"/>
    <p:sldLayoutId id="2147491065" r:id="rId10"/>
    <p:sldLayoutId id="2147491066" r:id="rId11"/>
    <p:sldLayoutId id="2147491067" r:id="rId12"/>
  </p:sldLayoutIdLst>
  <p:txStyles>
    <p:titleStyle>
      <a:lvl1pPr algn="ctr"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latin typeface="Arial Black"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latin typeface="Arial Black" pitchFamily="-105" charset="0"/>
        </a:defRPr>
      </a:lvl6pPr>
      <a:lvl7pPr marL="914400" algn="ctr" rtl="0" fontAlgn="base">
        <a:spcBef>
          <a:spcPct val="0"/>
        </a:spcBef>
        <a:spcAft>
          <a:spcPct val="0"/>
        </a:spcAft>
        <a:defRPr sz="4400">
          <a:solidFill>
            <a:schemeClr val="tx2"/>
          </a:solidFill>
          <a:latin typeface="Arial Black" pitchFamily="-105" charset="0"/>
        </a:defRPr>
      </a:lvl7pPr>
      <a:lvl8pPr marL="1371600" algn="ctr" rtl="0" fontAlgn="base">
        <a:spcBef>
          <a:spcPct val="0"/>
        </a:spcBef>
        <a:spcAft>
          <a:spcPct val="0"/>
        </a:spcAft>
        <a:defRPr sz="4400">
          <a:solidFill>
            <a:schemeClr val="tx2"/>
          </a:solidFill>
          <a:latin typeface="Arial Black" pitchFamily="-105" charset="0"/>
        </a:defRPr>
      </a:lvl8pPr>
      <a:lvl9pPr marL="1828800" algn="ctr" rtl="0" fontAlgn="base">
        <a:spcBef>
          <a:spcPct val="0"/>
        </a:spcBef>
        <a:spcAft>
          <a:spcPct val="0"/>
        </a:spcAft>
        <a:defRPr sz="4400">
          <a:solidFill>
            <a:schemeClr val="tx2"/>
          </a:solidFill>
          <a:latin typeface="Arial Black"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90850"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a:effectLst>
            <a:outerShdw blurRad="25400" algn="ctr" rotWithShape="0">
              <a:srgbClr val="FFFFFF">
                <a:alpha val="75000"/>
              </a:srgb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0851" name="Rectangle 3"/>
          <p:cNvSpPr>
            <a:spLocks noGrp="1" noChangeArrowheads="1"/>
          </p:cNvSpPr>
          <p:nvPr>
            <p:ph type="body" idx="1"/>
          </p:nvPr>
        </p:nvSpPr>
        <p:spPr bwMode="auto">
          <a:xfrm>
            <a:off x="685800" y="1905000"/>
            <a:ext cx="7772400" cy="4114800"/>
          </a:xfrm>
          <a:prstGeom prst="rect">
            <a:avLst/>
          </a:prstGeom>
          <a:noFill/>
          <a:ln w="9525">
            <a:noFill/>
            <a:miter lim="800000"/>
            <a:headEnd/>
            <a:tailEnd/>
          </a:ln>
          <a:effectLst>
            <a:outerShdw blurRad="25400" algn="ctr" rotWithShape="0">
              <a:srgbClr val="FFFFFF">
                <a:alpha val="75000"/>
              </a:srgb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228600" y="6096000"/>
            <a:ext cx="1600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a:ea typeface="MS Pゴシック"/>
                <a:cs typeface="MS Pゴシック"/>
              </a:defRPr>
            </a:lvl1pPr>
          </a:lstStyle>
          <a:p>
            <a:pPr>
              <a:defRPr/>
            </a:pPr>
            <a:endParaRPr lang="en-US"/>
          </a:p>
        </p:txBody>
      </p:sp>
      <p:sp>
        <p:nvSpPr>
          <p:cNvPr id="590853" name="Rectangle 5"/>
          <p:cNvSpPr>
            <a:spLocks noGrp="1" noChangeArrowheads="1"/>
          </p:cNvSpPr>
          <p:nvPr>
            <p:ph type="ftr" sz="quarter" idx="3"/>
          </p:nvPr>
        </p:nvSpPr>
        <p:spPr bwMode="auto">
          <a:xfrm>
            <a:off x="2057400" y="60960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ahoma"/>
                <a:ea typeface="MS Pゴシック"/>
                <a:cs typeface="MS Pゴシック"/>
              </a:defRPr>
            </a:lvl1pPr>
          </a:lstStyle>
          <a:p>
            <a:pPr>
              <a:defRPr/>
            </a:pPr>
            <a:endParaRPr lang="en-US"/>
          </a:p>
        </p:txBody>
      </p:sp>
      <p:sp>
        <p:nvSpPr>
          <p:cNvPr id="590854" name="Rectangle 6"/>
          <p:cNvSpPr>
            <a:spLocks noGrp="1" noChangeArrowheads="1"/>
          </p:cNvSpPr>
          <p:nvPr>
            <p:ph type="sldNum" sz="quarter" idx="4"/>
          </p:nvPr>
        </p:nvSpPr>
        <p:spPr bwMode="auto">
          <a:xfrm>
            <a:off x="6553200" y="60960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ahoma" charset="0"/>
                <a:ea typeface="MS Pゴシック" charset="0"/>
                <a:cs typeface="MS Pゴシック" charset="0"/>
              </a:defRPr>
            </a:lvl1pPr>
          </a:lstStyle>
          <a:p>
            <a:pPr>
              <a:defRPr/>
            </a:pPr>
            <a:fld id="{F5CF73AF-B799-404B-923C-4D80C9459C1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068" r:id="rId1"/>
    <p:sldLayoutId id="2147491069" r:id="rId2"/>
    <p:sldLayoutId id="2147491070" r:id="rId3"/>
    <p:sldLayoutId id="2147491071" r:id="rId4"/>
    <p:sldLayoutId id="2147491072" r:id="rId5"/>
    <p:sldLayoutId id="2147491073" r:id="rId6"/>
    <p:sldLayoutId id="2147491074" r:id="rId7"/>
    <p:sldLayoutId id="2147491075" r:id="rId8"/>
    <p:sldLayoutId id="2147491076" r:id="rId9"/>
    <p:sldLayoutId id="2147491077" r:id="rId10"/>
    <p:sldLayoutId id="2147491078" r:id="rId11"/>
  </p:sldLayoutIdLst>
  <p:txStyles>
    <p:titleStyle>
      <a:lvl1pPr algn="r" rtl="0" eaLnBrk="0" fontAlgn="base" hangingPunct="0">
        <a:spcBef>
          <a:spcPct val="0"/>
        </a:spcBef>
        <a:spcAft>
          <a:spcPct val="0"/>
        </a:spcAft>
        <a:defRPr sz="4400">
          <a:solidFill>
            <a:schemeClr val="tx2"/>
          </a:solidFill>
          <a:latin typeface="+mj-lt"/>
          <a:ea typeface="+mj-ea"/>
          <a:cs typeface="+mj-cs"/>
        </a:defRPr>
      </a:lvl1pPr>
      <a:lvl2pPr algn="r" rtl="0" eaLnBrk="0" fontAlgn="base" hangingPunct="0">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2pPr>
      <a:lvl3pPr algn="r" rtl="0" eaLnBrk="0" fontAlgn="base" hangingPunct="0">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3pPr>
      <a:lvl4pPr algn="r" rtl="0" eaLnBrk="0" fontAlgn="base" hangingPunct="0">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4pPr>
      <a:lvl5pPr algn="r" rtl="0" eaLnBrk="0" fontAlgn="base" hangingPunct="0">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5pPr>
      <a:lvl6pPr marL="4572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6pPr>
      <a:lvl7pPr marL="9144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7pPr>
      <a:lvl8pPr marL="13716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8pPr>
      <a:lvl9pPr marL="1828800" algn="r" rtl="0" fontAlgn="base">
        <a:spcBef>
          <a:spcPct val="0"/>
        </a:spcBef>
        <a:spcAft>
          <a:spcPct val="0"/>
        </a:spcAft>
        <a:defRPr sz="4400">
          <a:solidFill>
            <a:schemeClr val="tx2"/>
          </a:solidFill>
          <a:latin typeface="Tahoma" pitchFamily="-105" charset="-52"/>
          <a:ea typeface="MS Pゴシック" pitchFamily="-92" charset="-128"/>
          <a:cs typeface="MS Pゴシック" pitchFamily="-92" charset="-128"/>
        </a:defRPr>
      </a:lvl9pPr>
    </p:titleStyle>
    <p:bodyStyle>
      <a:lvl1pPr marL="342900" indent="-342900" algn="l" rtl="0" eaLnBrk="0" fontAlgn="base" hangingPunct="0">
        <a:spcBef>
          <a:spcPct val="20000"/>
        </a:spcBef>
        <a:spcAft>
          <a:spcPct val="0"/>
        </a:spcAft>
        <a:buFont typeface="Tahoma"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Tahoma" charset="0"/>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Tahoma" charset="0"/>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Tahoma" charset="0"/>
        <a:buChar char="•"/>
        <a:defRPr sz="2000">
          <a:solidFill>
            <a:schemeClr val="tx1"/>
          </a:solidFill>
          <a:latin typeface="+mn-lt"/>
          <a:ea typeface="+mn-ea"/>
          <a:cs typeface="+mn-cs"/>
        </a:defRPr>
      </a:lvl5pPr>
      <a:lvl6pPr marL="25146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6pPr>
      <a:lvl7pPr marL="29718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7pPr>
      <a:lvl8pPr marL="34290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8pPr>
      <a:lvl9pPr marL="3886200" indent="-228600" algn="l" rtl="0" fontAlgn="base">
        <a:spcBef>
          <a:spcPct val="20000"/>
        </a:spcBef>
        <a:spcAft>
          <a:spcPct val="0"/>
        </a:spcAft>
        <a:buFont typeface="Tahoma" pitchFamily="-105" charset="-52"/>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6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8163"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defRPr>
            </a:lvl1pPr>
          </a:lstStyle>
          <a:p>
            <a:pPr>
              <a:defRPr/>
            </a:pPr>
            <a:fld id="{C2E40F1C-8ED0-6E44-8DC2-F454AA1B55B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079" r:id="rId1"/>
    <p:sldLayoutId id="2147491080" r:id="rId2"/>
    <p:sldLayoutId id="2147491081" r:id="rId3"/>
    <p:sldLayoutId id="2147491082" r:id="rId4"/>
    <p:sldLayoutId id="2147491083" r:id="rId5"/>
    <p:sldLayoutId id="2147491084" r:id="rId6"/>
    <p:sldLayoutId id="2147491085" r:id="rId7"/>
    <p:sldLayoutId id="2147491086" r:id="rId8"/>
    <p:sldLayoutId id="2147491087" r:id="rId9"/>
    <p:sldLayoutId id="2147491088" r:id="rId10"/>
    <p:sldLayoutId id="2147491089" r:id="rId1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bwMode="auto">
          <a:xfrm>
            <a:off x="457200" y="292100"/>
            <a:ext cx="8229600" cy="13843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6035" name="Rectangle 3"/>
          <p:cNvSpPr>
            <a:spLocks noGrp="1" noChangeArrowheads="1"/>
          </p:cNvSpPr>
          <p:nvPr>
            <p:ph type="body" idx="1"/>
          </p:nvPr>
        </p:nvSpPr>
        <p:spPr bwMode="auto">
          <a:xfrm>
            <a:off x="457200" y="1905000"/>
            <a:ext cx="82296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56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FFFFFF"/>
                </a:solidFill>
                <a:effectLst>
                  <a:outerShdw blurRad="38100" dist="38100" dir="2700000" algn="tl">
                    <a:srgbClr val="000000"/>
                  </a:outerShdw>
                </a:effectLst>
                <a:latin typeface="Arial" pitchFamily="-105" charset="0"/>
                <a:ea typeface="+mn-ea"/>
                <a:cs typeface="+mn-cs"/>
              </a:defRPr>
            </a:lvl1pPr>
          </a:lstStyle>
          <a:p>
            <a:pPr>
              <a:defRPr/>
            </a:pPr>
            <a:endParaRPr lang="en-US"/>
          </a:p>
        </p:txBody>
      </p:sp>
      <p:sp>
        <p:nvSpPr>
          <p:cNvPr id="556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FFFFFF"/>
                </a:solidFill>
                <a:effectLst>
                  <a:outerShdw blurRad="38100" dist="38100" dir="2700000" algn="tl">
                    <a:srgbClr val="000000"/>
                  </a:outerShdw>
                </a:effectLst>
                <a:latin typeface="Arial" pitchFamily="-105" charset="0"/>
                <a:ea typeface="+mn-ea"/>
                <a:cs typeface="+mn-cs"/>
              </a:defRPr>
            </a:lvl1pPr>
          </a:lstStyle>
          <a:p>
            <a:pPr>
              <a:defRPr/>
            </a:pPr>
            <a:endParaRPr lang="en-US"/>
          </a:p>
        </p:txBody>
      </p:sp>
      <p:sp>
        <p:nvSpPr>
          <p:cNvPr id="556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FFFFFF"/>
                </a:solidFill>
                <a:effectLst>
                  <a:outerShdw blurRad="38100" dist="38100" dir="2700000" algn="tl">
                    <a:srgbClr val="000000"/>
                  </a:outerShdw>
                </a:effectLst>
                <a:latin typeface="Arial" charset="0"/>
              </a:defRPr>
            </a:lvl1pPr>
          </a:lstStyle>
          <a:p>
            <a:pPr>
              <a:defRPr/>
            </a:pPr>
            <a:fld id="{CAA8211E-A7C1-904A-BC6B-5F271CED0A0E}"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320" r:id="rId1"/>
    <p:sldLayoutId id="2147491090" r:id="rId2"/>
    <p:sldLayoutId id="2147491091" r:id="rId3"/>
    <p:sldLayoutId id="2147491092" r:id="rId4"/>
    <p:sldLayoutId id="2147491093" r:id="rId5"/>
    <p:sldLayoutId id="2147491094" r:id="rId6"/>
    <p:sldLayoutId id="2147491095" r:id="rId7"/>
    <p:sldLayoutId id="2147491096" r:id="rId8"/>
    <p:sldLayoutId id="2147491097" r:id="rId9"/>
    <p:sldLayoutId id="2147491098" r:id="rId10"/>
    <p:sldLayoutId id="2147491099" r:id="rId11"/>
  </p:sldLayoutIdLst>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l"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12000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Font typeface="Tahoma"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12000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Font typeface="Tahoma" charset="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80000"/>
        <a:buFont typeface="Wingdings" charset="0"/>
        <a:buChar char="v"/>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80000"/>
        <a:buFont typeface="Wingdings" pitchFamily="-105" charset="2"/>
        <a:buChar char="v"/>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72738" name="Group 2"/>
          <p:cNvGrpSpPr>
            <a:grpSpLocks/>
          </p:cNvGrpSpPr>
          <p:nvPr/>
        </p:nvGrpSpPr>
        <p:grpSpPr bwMode="auto">
          <a:xfrm>
            <a:off x="0" y="0"/>
            <a:ext cx="9144000" cy="6856413"/>
            <a:chOff x="0" y="0"/>
            <a:chExt cx="5760" cy="4319"/>
          </a:xfrm>
        </p:grpSpPr>
        <p:sp>
          <p:nvSpPr>
            <p:cNvPr id="5601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372747"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372749"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72750"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372752"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372754"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72756"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72760"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72762"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solidFill>
                  <a:srgbClr val="FFFFFF"/>
                </a:solidFill>
                <a:latin typeface="BONES" pitchFamily="-105" charset="0"/>
              </a:endParaRPr>
            </a:p>
          </p:txBody>
        </p:sp>
        <p:sp>
          <p:nvSpPr>
            <p:cNvPr id="5601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72766"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72769"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372771"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solidFill>
                  <a:srgbClr val="FFFFFF"/>
                </a:solidFill>
                <a:latin typeface="BONES" pitchFamily="-105" charset="0"/>
              </a:endParaRPr>
            </a:p>
          </p:txBody>
        </p:sp>
        <p:grpSp>
          <p:nvGrpSpPr>
            <p:cNvPr id="372780" name="Group 39"/>
            <p:cNvGrpSpPr>
              <a:grpSpLocks/>
            </p:cNvGrpSpPr>
            <p:nvPr userDrawn="1"/>
          </p:nvGrpSpPr>
          <p:grpSpPr bwMode="auto">
            <a:xfrm>
              <a:off x="0" y="1632"/>
              <a:ext cx="5758" cy="1858"/>
              <a:chOff x="0" y="1632"/>
              <a:chExt cx="5758" cy="1858"/>
            </a:xfrm>
          </p:grpSpPr>
          <p:sp>
            <p:nvSpPr>
              <p:cNvPr id="5601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solidFill>
                    <a:srgbClr val="FFFFFF"/>
                  </a:solidFill>
                  <a:latin typeface="BONES" pitchFamily="-105" charset="0"/>
                </a:endParaRPr>
              </a:p>
            </p:txBody>
          </p:sp>
          <p:sp>
            <p:nvSpPr>
              <p:cNvPr id="5601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solidFill>
                    <a:srgbClr val="FFFFFF"/>
                  </a:solidFill>
                  <a:latin typeface="BONES" pitchFamily="-105" charset="0"/>
                </a:endParaRPr>
              </a:p>
            </p:txBody>
          </p:sp>
        </p:grpSp>
      </p:grpSp>
      <p:sp>
        <p:nvSpPr>
          <p:cNvPr id="5601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01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5601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latin typeface="Arial"/>
                <a:ea typeface="+mn-ea"/>
                <a:cs typeface="+mn-cs"/>
              </a:defRPr>
            </a:lvl1pPr>
          </a:lstStyle>
          <a:p>
            <a:pPr>
              <a:defRPr/>
            </a:pPr>
            <a:endParaRPr lang="en-US"/>
          </a:p>
        </p:txBody>
      </p:sp>
      <p:sp>
        <p:nvSpPr>
          <p:cNvPr id="5601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latin typeface="Arial" charset="0"/>
              </a:defRPr>
            </a:lvl1pPr>
          </a:lstStyle>
          <a:p>
            <a:pPr>
              <a:defRPr/>
            </a:pPr>
            <a:fld id="{5ACF96F2-3220-8B4A-BE98-0729C1848FA9}"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321" r:id="rId1"/>
    <p:sldLayoutId id="2147491100" r:id="rId2"/>
    <p:sldLayoutId id="2147491101" r:id="rId3"/>
    <p:sldLayoutId id="2147491102" r:id="rId4"/>
    <p:sldLayoutId id="2147491103" r:id="rId5"/>
    <p:sldLayoutId id="2147491104" r:id="rId6"/>
    <p:sldLayoutId id="2147491105" r:id="rId7"/>
    <p:sldLayoutId id="2147491106" r:id="rId8"/>
    <p:sldLayoutId id="2147491107" r:id="rId9"/>
    <p:sldLayoutId id="2147491108" r:id="rId10"/>
    <p:sldLayoutId id="2147491109" r:id="rId11"/>
    <p:sldLayoutId id="2147491110"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cs typeface="Arial"/>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A4160246-377E-0F40-9F15-814FC1A5727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322" r:id="rId1"/>
    <p:sldLayoutId id="2147491323" r:id="rId2"/>
    <p:sldLayoutId id="2147491324" r:id="rId3"/>
    <p:sldLayoutId id="2147491325" r:id="rId4"/>
    <p:sldLayoutId id="2147491326" r:id="rId5"/>
    <p:sldLayoutId id="2147491327" r:id="rId6"/>
    <p:sldLayoutId id="2147491328" r:id="rId7"/>
    <p:sldLayoutId id="2147491329" r:id="rId8"/>
    <p:sldLayoutId id="2147491330" r:id="rId9"/>
    <p:sldLayoutId id="2147491331" r:id="rId10"/>
    <p:sldLayoutId id="214749133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mn-cs"/>
              </a:defRPr>
            </a:lvl1pPr>
          </a:lstStyle>
          <a:p>
            <a:pPr>
              <a:defRPr/>
            </a:pPr>
            <a:fld id="{33255155-C5C4-1043-B948-A9826455D89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333" r:id="rId1"/>
    <p:sldLayoutId id="2147491334" r:id="rId2"/>
    <p:sldLayoutId id="2147491335" r:id="rId3"/>
    <p:sldLayoutId id="2147491336" r:id="rId4"/>
    <p:sldLayoutId id="2147491337" r:id="rId5"/>
    <p:sldLayoutId id="2147491338" r:id="rId6"/>
    <p:sldLayoutId id="2147491339" r:id="rId7"/>
    <p:sldLayoutId id="2147491340" r:id="rId8"/>
    <p:sldLayoutId id="2147491341" r:id="rId9"/>
    <p:sldLayoutId id="2147491342" r:id="rId10"/>
    <p:sldLayoutId id="2147491343"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9698" name="TextBox 6"/>
          <p:cNvSpPr txBox="1">
            <a:spLocks noChangeArrowheads="1"/>
          </p:cNvSpPr>
          <p:nvPr userDrawn="1"/>
        </p:nvSpPr>
        <p:spPr bwMode="auto">
          <a:xfrm>
            <a:off x="2514600" y="0"/>
            <a:ext cx="6172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sz="3800" b="1">
                <a:solidFill>
                  <a:srgbClr val="8B999C"/>
                </a:solidFill>
                <a:latin typeface="Candara" charset="0"/>
                <a:cs typeface="Arial" charset="0"/>
              </a:rPr>
              <a:t>general books</a:t>
            </a:r>
          </a:p>
        </p:txBody>
      </p:sp>
      <p:pic>
        <p:nvPicPr>
          <p:cNvPr id="410627" name="Picture 8" descr="Product-General.png"/>
          <p:cNvPicPr>
            <a:picLocks noChangeAspect="1"/>
          </p:cNvPicPr>
          <p:nvPr userDrawn="1"/>
        </p:nvPicPr>
        <p:blipFill>
          <a:blip r:embed="rId14">
            <a:extLst>
              <a:ext uri="{28A0092B-C50C-407E-A947-70E740481C1C}">
                <a14:useLocalDpi xmlns:a14="http://schemas.microsoft.com/office/drawing/2010/main"/>
              </a:ext>
            </a:extLst>
          </a:blip>
          <a:srcRect/>
          <a:stretch>
            <a:fillRect/>
          </a:stretch>
        </p:blipFill>
        <p:spPr bwMode="auto">
          <a:xfrm>
            <a:off x="0" y="1738313"/>
            <a:ext cx="9144000" cy="384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628" name="Picture 9" descr="AiG 2007 URL Logo.png"/>
          <p:cNvPicPr>
            <a:picLocks noChangeAspect="1"/>
          </p:cNvPicPr>
          <p:nvPr userDrawn="1"/>
        </p:nvPicPr>
        <p:blipFill>
          <a:blip r:embed="rId15">
            <a:extLst>
              <a:ext uri="{28A0092B-C50C-407E-A947-70E740481C1C}">
                <a14:useLocalDpi xmlns:a14="http://schemas.microsoft.com/office/drawing/2010/main"/>
              </a:ext>
            </a:extLst>
          </a:blip>
          <a:srcRect/>
          <a:stretch>
            <a:fillRect/>
          </a:stretch>
        </p:blipFill>
        <p:spPr bwMode="auto">
          <a:xfrm>
            <a:off x="6626225" y="5672138"/>
            <a:ext cx="2125663" cy="83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0629" name="Picture 9" descr="Product Scan Lines.png"/>
          <p:cNvPicPr>
            <a:picLocks noChangeAspect="1"/>
          </p:cNvPicPr>
          <p:nvPr userDrawn="1"/>
        </p:nvPicPr>
        <p:blipFill>
          <a:blip r:embed="rId16">
            <a:extLst>
              <a:ext uri="{28A0092B-C50C-407E-A947-70E740481C1C}">
                <a14:useLocalDpi xmlns:a14="http://schemas.microsoft.com/office/drawing/2010/main"/>
              </a:ext>
            </a:extLst>
          </a:blip>
          <a:srcRect/>
          <a:stretch>
            <a:fillRect/>
          </a:stretch>
        </p:blipFill>
        <p:spPr bwMode="auto">
          <a:xfrm>
            <a:off x="0" y="0"/>
            <a:ext cx="9144000" cy="642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06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06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111" r:id="rId1"/>
    <p:sldLayoutId id="2147491112" r:id="rId2"/>
    <p:sldLayoutId id="2147491113" r:id="rId3"/>
    <p:sldLayoutId id="2147491114" r:id="rId4"/>
    <p:sldLayoutId id="2147491115" r:id="rId5"/>
    <p:sldLayoutId id="2147491116" r:id="rId6"/>
    <p:sldLayoutId id="2147491117" r:id="rId7"/>
    <p:sldLayoutId id="2147491118" r:id="rId8"/>
    <p:sldLayoutId id="2147491119" r:id="rId9"/>
    <p:sldLayoutId id="2147491120" r:id="rId10"/>
    <p:sldLayoutId id="2147491121" r:id="rId11"/>
  </p:sldLayoutIdLst>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40000"/>
                <a:invGamma/>
              </a:schemeClr>
            </a:gs>
            <a:gs pos="100000">
              <a:schemeClr val="bg1"/>
            </a:gs>
          </a:gsLst>
          <a:lin ang="5400000" scaled="1"/>
        </a:gradFill>
        <a:effectLst/>
      </p:bgPr>
    </p:bg>
    <p:spTree>
      <p:nvGrpSpPr>
        <p:cNvPr id="1" name=""/>
        <p:cNvGrpSpPr/>
        <p:nvPr/>
      </p:nvGrpSpPr>
      <p:grpSpPr>
        <a:xfrm>
          <a:off x="0" y="0"/>
          <a:ext cx="0" cy="0"/>
          <a:chOff x="0" y="0"/>
          <a:chExt cx="0" cy="0"/>
        </a:xfrm>
      </p:grpSpPr>
      <p:sp>
        <p:nvSpPr>
          <p:cNvPr id="1086466" name="Rectangle 2"/>
          <p:cNvSpPr>
            <a:spLocks noGrp="1" noChangeArrowheads="1"/>
          </p:cNvSpPr>
          <p:nvPr>
            <p:ph type="body" idx="1"/>
          </p:nvPr>
        </p:nvSpPr>
        <p:spPr bwMode="auto">
          <a:xfrm>
            <a:off x="1157288" y="1981200"/>
            <a:ext cx="7791450" cy="4114800"/>
          </a:xfrm>
          <a:prstGeom prst="rect">
            <a:avLst/>
          </a:prstGeom>
          <a:noFill/>
          <a:ln w="12700">
            <a:noFill/>
            <a:miter lim="800000"/>
            <a:headEnd/>
            <a:tailEnd/>
          </a:ln>
          <a:effectLst/>
        </p:spPr>
        <p:txBody>
          <a:bodyPr vert="horz" wrap="square" lIns="90487" tIns="44450" rIns="90487" bIns="4445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86467" name="Rectangle 3"/>
          <p:cNvSpPr>
            <a:spLocks noGrp="1" noChangeArrowheads="1"/>
          </p:cNvSpPr>
          <p:nvPr>
            <p:ph type="title"/>
          </p:nvPr>
        </p:nvSpPr>
        <p:spPr bwMode="auto">
          <a:xfrm>
            <a:off x="1181100" y="609600"/>
            <a:ext cx="771525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vert="horz" wrap="square" lIns="90487" tIns="44450" rIns="90487" bIns="44450" numCol="1" anchor="ctr" anchorCtr="0" compatLnSpc="1">
            <a:prstTxWarp prst="textNoShape">
              <a:avLst/>
            </a:prstTxWarp>
          </a:bodyPr>
          <a:lstStyle/>
          <a:p>
            <a:pPr lvl="0"/>
            <a:r>
              <a:rPr lang="en-US"/>
              <a:t>Click to edit Master title style</a:t>
            </a:r>
          </a:p>
        </p:txBody>
      </p:sp>
      <p:grpSp>
        <p:nvGrpSpPr>
          <p:cNvPr id="38916" name="Group 4"/>
          <p:cNvGrpSpPr>
            <a:grpSpLocks/>
          </p:cNvGrpSpPr>
          <p:nvPr/>
        </p:nvGrpSpPr>
        <p:grpSpPr bwMode="auto">
          <a:xfrm>
            <a:off x="0" y="0"/>
            <a:ext cx="1085850" cy="6845300"/>
            <a:chOff x="0" y="0"/>
            <a:chExt cx="684" cy="4312"/>
          </a:xfrm>
        </p:grpSpPr>
        <p:sp>
          <p:nvSpPr>
            <p:cNvPr id="38917" name="Rectangle 5"/>
            <p:cNvSpPr>
              <a:spLocks noChangeArrowheads="1"/>
            </p:cNvSpPr>
            <p:nvPr/>
          </p:nvSpPr>
          <p:spPr bwMode="auto">
            <a:xfrm>
              <a:off x="0" y="0"/>
              <a:ext cx="684" cy="4312"/>
            </a:xfrm>
            <a:prstGeom prst="rect">
              <a:avLst/>
            </a:prstGeom>
            <a:gradFill rotWithShape="0">
              <a:gsLst>
                <a:gs pos="0">
                  <a:srgbClr val="114FFB"/>
                </a:gs>
                <a:gs pos="50000">
                  <a:srgbClr val="031032"/>
                </a:gs>
                <a:gs pos="100000">
                  <a:srgbClr val="114FFB"/>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nvGrpSpPr>
            <p:cNvPr id="38918" name="Group 6"/>
            <p:cNvGrpSpPr>
              <a:grpSpLocks/>
            </p:cNvGrpSpPr>
            <p:nvPr/>
          </p:nvGrpSpPr>
          <p:grpSpPr bwMode="auto">
            <a:xfrm>
              <a:off x="48" y="102"/>
              <a:ext cx="96" cy="4122"/>
              <a:chOff x="48" y="102"/>
              <a:chExt cx="96" cy="4122"/>
            </a:xfrm>
          </p:grpSpPr>
          <p:sp>
            <p:nvSpPr>
              <p:cNvPr id="38919" name="Rectangle 7"/>
              <p:cNvSpPr>
                <a:spLocks noChangeArrowheads="1"/>
              </p:cNvSpPr>
              <p:nvPr/>
            </p:nvSpPr>
            <p:spPr bwMode="auto">
              <a:xfrm>
                <a:off x="48" y="110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20" name="Rectangle 8"/>
              <p:cNvSpPr>
                <a:spLocks noChangeArrowheads="1"/>
              </p:cNvSpPr>
              <p:nvPr/>
            </p:nvSpPr>
            <p:spPr bwMode="auto">
              <a:xfrm>
                <a:off x="48" y="124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21" name="Rectangle 9"/>
              <p:cNvSpPr>
                <a:spLocks noChangeArrowheads="1"/>
              </p:cNvSpPr>
              <p:nvPr/>
            </p:nvSpPr>
            <p:spPr bwMode="auto">
              <a:xfrm>
                <a:off x="48" y="139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22" name="Rectangle 10"/>
              <p:cNvSpPr>
                <a:spLocks noChangeArrowheads="1"/>
              </p:cNvSpPr>
              <p:nvPr/>
            </p:nvSpPr>
            <p:spPr bwMode="auto">
              <a:xfrm>
                <a:off x="48" y="153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23" name="Rectangle 11"/>
              <p:cNvSpPr>
                <a:spLocks noChangeArrowheads="1"/>
              </p:cNvSpPr>
              <p:nvPr/>
            </p:nvSpPr>
            <p:spPr bwMode="auto">
              <a:xfrm>
                <a:off x="48" y="168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24" name="Rectangle 12"/>
              <p:cNvSpPr>
                <a:spLocks noChangeArrowheads="1"/>
              </p:cNvSpPr>
              <p:nvPr/>
            </p:nvSpPr>
            <p:spPr bwMode="auto">
              <a:xfrm>
                <a:off x="48" y="182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25" name="Rectangle 13"/>
              <p:cNvSpPr>
                <a:spLocks noChangeArrowheads="1"/>
              </p:cNvSpPr>
              <p:nvPr/>
            </p:nvSpPr>
            <p:spPr bwMode="auto">
              <a:xfrm>
                <a:off x="48" y="196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26" name="Rectangle 14"/>
              <p:cNvSpPr>
                <a:spLocks noChangeArrowheads="1"/>
              </p:cNvSpPr>
              <p:nvPr/>
            </p:nvSpPr>
            <p:spPr bwMode="auto">
              <a:xfrm>
                <a:off x="48" y="211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27" name="Rectangle 15"/>
              <p:cNvSpPr>
                <a:spLocks noChangeArrowheads="1"/>
              </p:cNvSpPr>
              <p:nvPr/>
            </p:nvSpPr>
            <p:spPr bwMode="auto">
              <a:xfrm>
                <a:off x="48" y="225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28" name="Rectangle 16"/>
              <p:cNvSpPr>
                <a:spLocks noChangeArrowheads="1"/>
              </p:cNvSpPr>
              <p:nvPr/>
            </p:nvSpPr>
            <p:spPr bwMode="auto">
              <a:xfrm>
                <a:off x="48" y="240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29" name="Rectangle 17"/>
              <p:cNvSpPr>
                <a:spLocks noChangeArrowheads="1"/>
              </p:cNvSpPr>
              <p:nvPr/>
            </p:nvSpPr>
            <p:spPr bwMode="auto">
              <a:xfrm>
                <a:off x="48" y="254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30" name="Rectangle 18"/>
              <p:cNvSpPr>
                <a:spLocks noChangeArrowheads="1"/>
              </p:cNvSpPr>
              <p:nvPr/>
            </p:nvSpPr>
            <p:spPr bwMode="auto">
              <a:xfrm>
                <a:off x="48" y="268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31" name="Rectangle 19"/>
              <p:cNvSpPr>
                <a:spLocks noChangeArrowheads="1"/>
              </p:cNvSpPr>
              <p:nvPr/>
            </p:nvSpPr>
            <p:spPr bwMode="auto">
              <a:xfrm>
                <a:off x="48" y="283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32" name="Rectangle 20"/>
              <p:cNvSpPr>
                <a:spLocks noChangeArrowheads="1"/>
              </p:cNvSpPr>
              <p:nvPr/>
            </p:nvSpPr>
            <p:spPr bwMode="auto">
              <a:xfrm>
                <a:off x="48" y="297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33" name="Rectangle 21"/>
              <p:cNvSpPr>
                <a:spLocks noChangeArrowheads="1"/>
              </p:cNvSpPr>
              <p:nvPr/>
            </p:nvSpPr>
            <p:spPr bwMode="auto">
              <a:xfrm>
                <a:off x="48" y="312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34" name="Rectangle 22"/>
              <p:cNvSpPr>
                <a:spLocks noChangeArrowheads="1"/>
              </p:cNvSpPr>
              <p:nvPr/>
            </p:nvSpPr>
            <p:spPr bwMode="auto">
              <a:xfrm>
                <a:off x="48" y="326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35" name="Rectangle 23"/>
              <p:cNvSpPr>
                <a:spLocks noChangeArrowheads="1"/>
              </p:cNvSpPr>
              <p:nvPr/>
            </p:nvSpPr>
            <p:spPr bwMode="auto">
              <a:xfrm>
                <a:off x="48" y="340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36" name="Rectangle 24"/>
              <p:cNvSpPr>
                <a:spLocks noChangeArrowheads="1"/>
              </p:cNvSpPr>
              <p:nvPr/>
            </p:nvSpPr>
            <p:spPr bwMode="auto">
              <a:xfrm>
                <a:off x="48" y="355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37" name="Rectangle 25"/>
              <p:cNvSpPr>
                <a:spLocks noChangeArrowheads="1"/>
              </p:cNvSpPr>
              <p:nvPr/>
            </p:nvSpPr>
            <p:spPr bwMode="auto">
              <a:xfrm>
                <a:off x="48" y="369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38" name="Rectangle 26"/>
              <p:cNvSpPr>
                <a:spLocks noChangeArrowheads="1"/>
              </p:cNvSpPr>
              <p:nvPr/>
            </p:nvSpPr>
            <p:spPr bwMode="auto">
              <a:xfrm>
                <a:off x="48" y="384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39" name="Rectangle 27"/>
              <p:cNvSpPr>
                <a:spLocks noChangeArrowheads="1"/>
              </p:cNvSpPr>
              <p:nvPr/>
            </p:nvSpPr>
            <p:spPr bwMode="auto">
              <a:xfrm>
                <a:off x="48" y="398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40" name="Rectangle 28"/>
              <p:cNvSpPr>
                <a:spLocks noChangeArrowheads="1"/>
              </p:cNvSpPr>
              <p:nvPr/>
            </p:nvSpPr>
            <p:spPr bwMode="auto">
              <a:xfrm>
                <a:off x="48" y="412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41" name="Rectangle 29"/>
              <p:cNvSpPr>
                <a:spLocks noChangeArrowheads="1"/>
              </p:cNvSpPr>
              <p:nvPr/>
            </p:nvSpPr>
            <p:spPr bwMode="auto">
              <a:xfrm>
                <a:off x="48" y="10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42" name="Rectangle 30"/>
              <p:cNvSpPr>
                <a:spLocks noChangeArrowheads="1"/>
              </p:cNvSpPr>
              <p:nvPr/>
            </p:nvSpPr>
            <p:spPr bwMode="auto">
              <a:xfrm>
                <a:off x="48" y="24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43" name="Rectangle 31"/>
              <p:cNvSpPr>
                <a:spLocks noChangeArrowheads="1"/>
              </p:cNvSpPr>
              <p:nvPr/>
            </p:nvSpPr>
            <p:spPr bwMode="auto">
              <a:xfrm>
                <a:off x="48" y="390"/>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44" name="Rectangle 32"/>
              <p:cNvSpPr>
                <a:spLocks noChangeArrowheads="1"/>
              </p:cNvSpPr>
              <p:nvPr/>
            </p:nvSpPr>
            <p:spPr bwMode="auto">
              <a:xfrm>
                <a:off x="48" y="534"/>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45" name="Rectangle 33"/>
              <p:cNvSpPr>
                <a:spLocks noChangeArrowheads="1"/>
              </p:cNvSpPr>
              <p:nvPr/>
            </p:nvSpPr>
            <p:spPr bwMode="auto">
              <a:xfrm>
                <a:off x="48" y="678"/>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46" name="Rectangle 34"/>
              <p:cNvSpPr>
                <a:spLocks noChangeArrowheads="1"/>
              </p:cNvSpPr>
              <p:nvPr/>
            </p:nvSpPr>
            <p:spPr bwMode="auto">
              <a:xfrm>
                <a:off x="48" y="822"/>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sp>
            <p:nvSpPr>
              <p:cNvPr id="38947" name="Rectangle 35"/>
              <p:cNvSpPr>
                <a:spLocks noChangeArrowheads="1"/>
              </p:cNvSpPr>
              <p:nvPr/>
            </p:nvSpPr>
            <p:spPr bwMode="auto">
              <a:xfrm>
                <a:off x="48" y="966"/>
                <a:ext cx="96" cy="96"/>
              </a:xfrm>
              <a:prstGeom prst="rect">
                <a:avLst/>
              </a:prstGeom>
              <a:solidFill>
                <a:schemeClr val="bg1"/>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endParaRPr lang="en-US"/>
              </a:p>
            </p:txBody>
          </p:sp>
        </p:grpSp>
      </p:grpSp>
    </p:spTree>
  </p:cSld>
  <p:clrMap bg1="dk2" tx1="lt1" bg2="dk1" tx2="lt2" accent1="accent1" accent2="accent2" accent3="accent3" accent4="accent4" accent5="accent5" accent6="accent6" hlink="hlink" folHlink="folHlink"/>
  <p:sldLayoutIdLst>
    <p:sldLayoutId id="2147490926" r:id="rId1"/>
    <p:sldLayoutId id="2147490927" r:id="rId2"/>
    <p:sldLayoutId id="2147490928" r:id="rId3"/>
    <p:sldLayoutId id="2147490929" r:id="rId4"/>
    <p:sldLayoutId id="2147490930" r:id="rId5"/>
    <p:sldLayoutId id="2147490931" r:id="rId6"/>
    <p:sldLayoutId id="2147490932" r:id="rId7"/>
    <p:sldLayoutId id="2147490933" r:id="rId8"/>
    <p:sldLayoutId id="2147490934" r:id="rId9"/>
    <p:sldLayoutId id="2147490935" r:id="rId10"/>
    <p:sldLayoutId id="214749093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5" charset="-128"/>
          <a:cs typeface="ＭＳ Ｐゴシック" pitchFamily="-105" charset="-128"/>
        </a:defRPr>
      </a:lvl1pPr>
      <a:lvl2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2pPr>
      <a:lvl3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3pPr>
      <a:lvl4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4pPr>
      <a:lvl5pPr algn="l" rtl="0" eaLnBrk="0" fontAlgn="base" hangingPunct="0">
        <a:spcBef>
          <a:spcPct val="0"/>
        </a:spcBef>
        <a:spcAft>
          <a:spcPct val="0"/>
        </a:spcAft>
        <a:defRPr sz="4400">
          <a:solidFill>
            <a:schemeClr val="tx2"/>
          </a:solidFill>
          <a:latin typeface="Times" pitchFamily="-105" charset="0"/>
          <a:ea typeface="ＭＳ Ｐゴシック" pitchFamily="-105" charset="-128"/>
          <a:cs typeface="ＭＳ Ｐゴシック" pitchFamily="-105" charset="-128"/>
        </a:defRPr>
      </a:lvl5pPr>
      <a:lvl6pPr marL="457200" algn="l" rtl="0" eaLnBrk="0" fontAlgn="base" hangingPunct="0">
        <a:spcBef>
          <a:spcPct val="0"/>
        </a:spcBef>
        <a:spcAft>
          <a:spcPct val="0"/>
        </a:spcAft>
        <a:defRPr sz="4400">
          <a:solidFill>
            <a:schemeClr val="tx2"/>
          </a:solidFill>
          <a:latin typeface="Times" pitchFamily="-105" charset="0"/>
        </a:defRPr>
      </a:lvl6pPr>
      <a:lvl7pPr marL="914400" algn="l" rtl="0" eaLnBrk="0" fontAlgn="base" hangingPunct="0">
        <a:spcBef>
          <a:spcPct val="0"/>
        </a:spcBef>
        <a:spcAft>
          <a:spcPct val="0"/>
        </a:spcAft>
        <a:defRPr sz="4400">
          <a:solidFill>
            <a:schemeClr val="tx2"/>
          </a:solidFill>
          <a:latin typeface="Times" pitchFamily="-105" charset="0"/>
        </a:defRPr>
      </a:lvl7pPr>
      <a:lvl8pPr marL="1371600" algn="l" rtl="0" eaLnBrk="0" fontAlgn="base" hangingPunct="0">
        <a:spcBef>
          <a:spcPct val="0"/>
        </a:spcBef>
        <a:spcAft>
          <a:spcPct val="0"/>
        </a:spcAft>
        <a:defRPr sz="4400">
          <a:solidFill>
            <a:schemeClr val="tx2"/>
          </a:solidFill>
          <a:latin typeface="Times" pitchFamily="-105" charset="0"/>
        </a:defRPr>
      </a:lvl8pPr>
      <a:lvl9pPr marL="1828800" algn="l" rtl="0" eaLnBrk="0" fontAlgn="base" hangingPunct="0">
        <a:spcBef>
          <a:spcPct val="0"/>
        </a:spcBef>
        <a:spcAft>
          <a:spcPct val="0"/>
        </a:spcAft>
        <a:defRPr sz="4400">
          <a:solidFill>
            <a:schemeClr val="tx2"/>
          </a:solidFill>
          <a:latin typeface="Times" pitchFamily="-105" charset="0"/>
        </a:defRPr>
      </a:lvl9pPr>
    </p:titleStyle>
    <p:bodyStyle>
      <a:lvl1pPr marL="342900" indent="-342900" algn="l" rtl="0" eaLnBrk="0" fontAlgn="base" hangingPunct="0">
        <a:spcBef>
          <a:spcPct val="20000"/>
        </a:spcBef>
        <a:spcAft>
          <a:spcPct val="0"/>
        </a:spcAft>
        <a:buClr>
          <a:schemeClr val="tx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SzPct val="75000"/>
        <a:buFont typeface="Monotype Sort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65000"/>
        <a:buFont typeface="Monotype Sort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eaLnBrk="0" fontAlgn="base" hangingPunct="0">
        <a:spcBef>
          <a:spcPct val="20000"/>
        </a:spcBef>
        <a:spcAft>
          <a:spcPct val="0"/>
        </a:spcAft>
        <a:buClr>
          <a:schemeClr val="tx1"/>
        </a:buClr>
        <a:buSzPct val="10000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76322" name="Rectangle 2"/>
          <p:cNvSpPr>
            <a:spLocks noGrp="1" noChangeArrowheads="1"/>
          </p:cNvSpPr>
          <p:nvPr>
            <p:ph type="title"/>
          </p:nvPr>
        </p:nvSpPr>
        <p:spPr bwMode="auto">
          <a:xfrm>
            <a:off x="893763" y="179388"/>
            <a:ext cx="7358062" cy="17145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5717" tIns="35717" rIns="35717" bIns="35717" numCol="1" anchor="ctr" anchorCtr="0" compatLnSpc="1">
            <a:prstTxWarp prst="textNoShape">
              <a:avLst/>
            </a:prstTxWarp>
          </a:bodyPr>
          <a:lstStyle/>
          <a:p>
            <a:pPr lvl="0"/>
            <a:r>
              <a:rPr lang="en-US">
                <a:sym typeface="Myriad Pro Bold" charset="0"/>
              </a:rPr>
              <a:t>Click to edit Master title style</a:t>
            </a:r>
          </a:p>
        </p:txBody>
      </p:sp>
    </p:spTree>
  </p:cSld>
  <p:clrMap bg1="dk2" tx1="lt1" bg2="dk1" tx2="lt2" accent1="accent1" accent2="accent2" accent3="accent3" accent4="accent4" accent5="accent5" accent6="accent6" hlink="hlink" folHlink="folHlink"/>
  <p:sldLayoutIdLst>
    <p:sldLayoutId id="2147491122" r:id="rId1"/>
    <p:sldLayoutId id="2147491123" r:id="rId2"/>
    <p:sldLayoutId id="2147491124" r:id="rId3"/>
    <p:sldLayoutId id="2147491125" r:id="rId4"/>
    <p:sldLayoutId id="2147491126" r:id="rId5"/>
    <p:sldLayoutId id="2147491127" r:id="rId6"/>
    <p:sldLayoutId id="2147491128" r:id="rId7"/>
    <p:sldLayoutId id="2147491129" r:id="rId8"/>
    <p:sldLayoutId id="2147491130" r:id="rId9"/>
    <p:sldLayoutId id="2147491131" r:id="rId10"/>
    <p:sldLayoutId id="2147491132" r:id="rId11"/>
  </p:sldLayoutIdLst>
  <p:transition/>
  <p:txStyles>
    <p:titleStyle>
      <a:lvl1pPr algn="ctr" defTabSz="642938" rtl="0" eaLnBrk="0" fontAlgn="base" hangingPunct="0">
        <a:spcBef>
          <a:spcPct val="0"/>
        </a:spcBef>
        <a:spcAft>
          <a:spcPct val="0"/>
        </a:spcAft>
        <a:defRPr sz="5900">
          <a:solidFill>
            <a:schemeClr val="tx1"/>
          </a:solidFill>
          <a:latin typeface="+mj-lt"/>
          <a:ea typeface="+mj-ea"/>
          <a:cs typeface="+mj-cs"/>
          <a:sym typeface="Myriad Pro Bold" charset="0"/>
        </a:defRPr>
      </a:lvl1pPr>
      <a:lvl2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2pPr>
      <a:lvl3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3pPr>
      <a:lvl4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4pPr>
      <a:lvl5pPr algn="ctr" defTabSz="642938" rtl="0" eaLnBrk="0" fontAlgn="base" hangingPunct="0">
        <a:spcBef>
          <a:spcPct val="0"/>
        </a:spcBef>
        <a:spcAft>
          <a:spcPct val="0"/>
        </a:spcAft>
        <a:defRPr sz="5900">
          <a:solidFill>
            <a:schemeClr val="tx1"/>
          </a:solidFill>
          <a:latin typeface="Myriad Pro Bold" charset="0"/>
          <a:ea typeface="ＭＳ Ｐゴシック" charset="0"/>
          <a:cs typeface="Arial" charset="0"/>
          <a:sym typeface="Myriad Pro Bold" charset="0"/>
        </a:defRPr>
      </a:lvl5pPr>
      <a:lvl6pPr marL="4572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6pPr>
      <a:lvl7pPr marL="9144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7pPr>
      <a:lvl8pPr marL="13716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8pPr>
      <a:lvl9pPr marL="1828800" algn="ctr" defTabSz="642938" rtl="0" fontAlgn="base">
        <a:spcBef>
          <a:spcPct val="0"/>
        </a:spcBef>
        <a:spcAft>
          <a:spcPct val="0"/>
        </a:spcAft>
        <a:defRPr sz="5900">
          <a:solidFill>
            <a:schemeClr val="tx1"/>
          </a:solidFill>
          <a:latin typeface="Myriad Pro Bold" charset="0"/>
          <a:ea typeface="ＭＳ Ｐゴシック" charset="0"/>
          <a:cs typeface="Arial" charset="0"/>
          <a:sym typeface="Myriad Pro Bold" charset="0"/>
        </a:defRPr>
      </a:lvl9pPr>
    </p:titleStyle>
    <p:bodyStyle>
      <a:lvl1pPr marL="625475"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mn-ea"/>
          <a:cs typeface="+mn-cs"/>
          <a:sym typeface="Gill Sans" charset="0"/>
        </a:defRPr>
      </a:lvl1pPr>
      <a:lvl2pPr marL="938213" indent="-403225"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2pPr>
      <a:lvl3pPr marL="1249363"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3pPr>
      <a:lvl4pPr marL="1562100"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4pPr>
      <a:lvl5pPr marL="1874838" indent="-401638" algn="l" defTabSz="642938" rtl="0" eaLnBrk="0" fontAlgn="base" hangingPunct="0">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5pPr>
      <a:lvl6pPr marL="23320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6pPr>
      <a:lvl7pPr marL="27892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7pPr>
      <a:lvl8pPr marL="32464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8pPr>
      <a:lvl9pPr marL="3703638" indent="-401638" algn="l" defTabSz="642938" rtl="0" fontAlgn="base">
        <a:spcBef>
          <a:spcPts val="1688"/>
        </a:spcBef>
        <a:spcAft>
          <a:spcPct val="0"/>
        </a:spcAft>
        <a:buSzPct val="171000"/>
        <a:buFont typeface="Lucida Grande" charset="0"/>
        <a:buChar char="•"/>
        <a:defRPr sz="30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408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408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ea typeface="ＭＳ Ｐゴシック"/>
                <a:cs typeface="Arial"/>
              </a:defRPr>
            </a:lvl1pPr>
          </a:lstStyle>
          <a:p>
            <a:pPr>
              <a:defRPr/>
            </a:pPr>
            <a:endParaRPr 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a:cs typeface="Arial"/>
              </a:defRPr>
            </a:lvl1pPr>
          </a:lstStyle>
          <a:p>
            <a:pPr>
              <a:defRPr/>
            </a:pPr>
            <a:endParaRPr 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94F4077B-FF5B-D44F-8BF5-8D31C29F0A1C}"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344" r:id="rId1"/>
    <p:sldLayoutId id="2147491345" r:id="rId2"/>
    <p:sldLayoutId id="2147491346" r:id="rId3"/>
    <p:sldLayoutId id="2147491347" r:id="rId4"/>
    <p:sldLayoutId id="2147491348" r:id="rId5"/>
    <p:sldLayoutId id="2147491349" r:id="rId6"/>
    <p:sldLayoutId id="2147491350" r:id="rId7"/>
    <p:sldLayoutId id="2147491351" r:id="rId8"/>
    <p:sldLayoutId id="2147491352" r:id="rId9"/>
    <p:sldLayoutId id="2147491353" r:id="rId10"/>
    <p:sldLayoutId id="214749135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6242" tIns="0" rIns="115491" bIns="0" numCol="1" anchor="ctr" anchorCtr="0" compatLnSpc="1">
            <a:prstTxWarp prst="textNoShape">
              <a:avLst/>
            </a:prstTxWarp>
          </a:bodyPr>
          <a:lstStyle/>
          <a:p>
            <a:pPr lvl="0"/>
            <a:r>
              <a:rPr lang="en-US">
                <a:sym typeface="Arial" charset="0"/>
              </a:rPr>
              <a:t>Click to edit Master title style</a:t>
            </a:r>
          </a:p>
        </p:txBody>
      </p:sp>
    </p:spTree>
  </p:cSld>
  <p:clrMap bg1="dk2" tx1="lt1" bg2="dk1" tx2="lt2" accent1="accent1" accent2="accent2" accent3="accent3" accent4="accent4" accent5="accent5" accent6="accent6" hlink="hlink" folHlink="folHlink"/>
  <p:sldLayoutIdLst>
    <p:sldLayoutId id="2147491133" r:id="rId1"/>
    <p:sldLayoutId id="2147491134" r:id="rId2"/>
    <p:sldLayoutId id="2147491135" r:id="rId3"/>
    <p:sldLayoutId id="2147491136" r:id="rId4"/>
    <p:sldLayoutId id="2147491137" r:id="rId5"/>
    <p:sldLayoutId id="2147491138" r:id="rId6"/>
    <p:sldLayoutId id="2147491139" r:id="rId7"/>
    <p:sldLayoutId id="2147491140" r:id="rId8"/>
    <p:sldLayoutId id="2147491141" r:id="rId9"/>
    <p:sldLayoutId id="2147491142" r:id="rId10"/>
    <p:sldLayoutId id="2147491143" r:id="rId11"/>
  </p:sldLayoutIdLst>
  <p:transition/>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charset="0"/>
        <a:buChar char="•"/>
        <a:defRPr sz="3100" b="1">
          <a:solidFill>
            <a:srgbClr val="FFFFFF"/>
          </a:solidFill>
          <a:latin typeface="+mn-lt"/>
          <a:ea typeface="+mn-ea"/>
          <a:cs typeface="+mn-cs"/>
          <a:sym typeface="Arial" charset="0"/>
        </a:defRPr>
      </a:lvl1pPr>
      <a:lvl2pPr marL="755650" indent="-276225" algn="l" defTabSz="642938" rtl="0" eaLnBrk="0" fontAlgn="base" hangingPunct="0">
        <a:spcBef>
          <a:spcPts val="638"/>
        </a:spcBef>
        <a:spcAft>
          <a:spcPct val="0"/>
        </a:spcAft>
        <a:buClr>
          <a:srgbClr val="000000"/>
        </a:buClr>
        <a:buSzPct val="100000"/>
        <a:buFont typeface="Lucida Grande" charset="0"/>
        <a:buChar char="–"/>
        <a:defRPr sz="2700" b="1">
          <a:solidFill>
            <a:srgbClr val="FFFFFF"/>
          </a:solidFill>
          <a:latin typeface="+mn-lt"/>
          <a:ea typeface="Arial" charset="0"/>
          <a:cs typeface="+mn-cs"/>
          <a:sym typeface="Arial" charset="0"/>
        </a:defRPr>
      </a:lvl2pPr>
      <a:lvl3pPr marL="1160463" indent="-222250" algn="l" defTabSz="642938" rtl="0" eaLnBrk="0" fontAlgn="base" hangingPunct="0">
        <a:spcBef>
          <a:spcPts val="563"/>
        </a:spcBef>
        <a:spcAft>
          <a:spcPct val="0"/>
        </a:spcAft>
        <a:buClr>
          <a:srgbClr val="000000"/>
        </a:buClr>
        <a:buSzPct val="100000"/>
        <a:buFont typeface="Lucida Grande" charset="0"/>
        <a:buChar char="•"/>
        <a:defRPr sz="2200" b="1">
          <a:solidFill>
            <a:srgbClr val="FFFFFF"/>
          </a:solidFill>
          <a:latin typeface="+mn-lt"/>
          <a:ea typeface="Arial" charset="0"/>
          <a:cs typeface="+mn-cs"/>
          <a:sym typeface="Arial" charset="0"/>
        </a:defRPr>
      </a:lvl3pPr>
      <a:lvl4pPr marL="16129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4pPr>
      <a:lvl5pPr marL="2070100" indent="-219075" algn="l" defTabSz="642938" rtl="0" eaLnBrk="0" fontAlgn="base" hangingPunct="0">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97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97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397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cs typeface="Arial"/>
              </a:defRPr>
            </a:lvl1pPr>
          </a:lstStyle>
          <a:p>
            <a:pPr>
              <a:defRPr/>
            </a:pPr>
            <a:endParaRPr lang="en-US"/>
          </a:p>
        </p:txBody>
      </p:sp>
      <p:sp>
        <p:nvSpPr>
          <p:cNvPr id="14397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a:defRPr/>
            </a:pPr>
            <a:endParaRPr lang="en-US"/>
          </a:p>
        </p:txBody>
      </p:sp>
      <p:sp>
        <p:nvSpPr>
          <p:cNvPr id="14397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7D63C633-654A-2C46-A25A-4ACF9C3D9A2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355" r:id="rId1"/>
    <p:sldLayoutId id="2147491356" r:id="rId2"/>
    <p:sldLayoutId id="2147491357" r:id="rId3"/>
    <p:sldLayoutId id="2147491358" r:id="rId4"/>
    <p:sldLayoutId id="2147491359" r:id="rId5"/>
    <p:sldLayoutId id="2147491360" r:id="rId6"/>
    <p:sldLayoutId id="2147491361" r:id="rId7"/>
    <p:sldLayoutId id="2147491362" r:id="rId8"/>
    <p:sldLayoutId id="2147491363" r:id="rId9"/>
    <p:sldLayoutId id="2147491364" r:id="rId10"/>
    <p:sldLayoutId id="214749136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a:solidFill>
                  <a:srgbClr val="000000"/>
                </a:solidFill>
                <a:latin typeface="Times New Roman" pitchFamily="-111" charset="0"/>
                <a:ea typeface="+mn-ea"/>
                <a:cs typeface="+mn-cs"/>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solidFill>
                  <a:srgbClr val="000000"/>
                </a:solidFill>
                <a:latin typeface="Times New Roman" pitchFamily="-111" charset="0"/>
                <a:ea typeface="+mn-ea"/>
                <a:cs typeface="+mn-cs"/>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solidFill>
                  <a:srgbClr val="000000"/>
                </a:solidFill>
                <a:latin typeface="Times New Roman" charset="0"/>
              </a:defRPr>
            </a:lvl1pPr>
          </a:lstStyle>
          <a:p>
            <a:pPr>
              <a:defRPr/>
            </a:pPr>
            <a:fld id="{EB926490-1295-E349-9699-AB7795F5B57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366" r:id="rId1"/>
    <p:sldLayoutId id="2147491367" r:id="rId2"/>
    <p:sldLayoutId id="2147491368" r:id="rId3"/>
    <p:sldLayoutId id="2147491369" r:id="rId4"/>
    <p:sldLayoutId id="2147491370" r:id="rId5"/>
    <p:sldLayoutId id="2147491371" r:id="rId6"/>
    <p:sldLayoutId id="2147491372" r:id="rId7"/>
    <p:sldLayoutId id="2147491373" r:id="rId8"/>
    <p:sldLayoutId id="2147491374" r:id="rId9"/>
    <p:sldLayoutId id="2147491375" r:id="rId10"/>
    <p:sldLayoutId id="2147491376" r:id="rId11"/>
    <p:sldLayoutId id="2147491377" r:id="rId12"/>
    <p:sldLayoutId id="214749137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7459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7459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7459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cs typeface="Arial"/>
              </a:defRPr>
            </a:lvl1pPr>
          </a:lstStyle>
          <a:p>
            <a:pPr>
              <a:defRPr/>
            </a:pPr>
            <a:endParaRPr lang="en-US"/>
          </a:p>
        </p:txBody>
      </p:sp>
      <p:sp>
        <p:nvSpPr>
          <p:cNvPr id="177459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a:defRPr/>
            </a:pPr>
            <a:endParaRPr lang="en-US"/>
          </a:p>
        </p:txBody>
      </p:sp>
      <p:sp>
        <p:nvSpPr>
          <p:cNvPr id="177459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A728004E-682A-0E4A-8F23-37F48F732E3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379" r:id="rId1"/>
    <p:sldLayoutId id="2147491380" r:id="rId2"/>
    <p:sldLayoutId id="2147491381" r:id="rId3"/>
    <p:sldLayoutId id="2147491382" r:id="rId4"/>
    <p:sldLayoutId id="2147491383" r:id="rId5"/>
    <p:sldLayoutId id="2147491384" r:id="rId6"/>
    <p:sldLayoutId id="2147491385" r:id="rId7"/>
    <p:sldLayoutId id="2147491386" r:id="rId8"/>
    <p:sldLayoutId id="2147491387" r:id="rId9"/>
    <p:sldLayoutId id="2147491388" r:id="rId10"/>
    <p:sldLayoutId id="214749138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163138"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163139"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63140"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cs typeface="Arial"/>
              </a:defRPr>
            </a:lvl1pPr>
          </a:lstStyle>
          <a:p>
            <a:pPr>
              <a:defRPr/>
            </a:pPr>
            <a:endParaRPr lang="en-US"/>
          </a:p>
        </p:txBody>
      </p:sp>
      <p:sp>
        <p:nvSpPr>
          <p:cNvPr id="3163141"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cs typeface="Arial"/>
              </a:defRPr>
            </a:lvl1pPr>
          </a:lstStyle>
          <a:p>
            <a:pPr>
              <a:defRPr/>
            </a:pPr>
            <a:endParaRPr lang="en-US"/>
          </a:p>
        </p:txBody>
      </p:sp>
      <p:sp>
        <p:nvSpPr>
          <p:cNvPr id="3163142"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21C806D6-1F24-8E41-939B-BBC2B09E412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390" r:id="rId1"/>
    <p:sldLayoutId id="2147491391" r:id="rId2"/>
    <p:sldLayoutId id="2147491392" r:id="rId3"/>
    <p:sldLayoutId id="2147491393" r:id="rId4"/>
    <p:sldLayoutId id="2147491394" r:id="rId5"/>
    <p:sldLayoutId id="2147491395" r:id="rId6"/>
    <p:sldLayoutId id="2147491396" r:id="rId7"/>
    <p:sldLayoutId id="2147491397" r:id="rId8"/>
    <p:sldLayoutId id="2147491398" r:id="rId9"/>
    <p:sldLayoutId id="2147491399" r:id="rId10"/>
    <p:sldLayoutId id="21474914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644290" name="Rectangle 2"/>
          <p:cNvSpPr>
            <a:spLocks noGrp="1" noChangeArrowheads="1"/>
          </p:cNvSpPr>
          <p:nvPr>
            <p:ph type="body" idx="1"/>
          </p:nvPr>
        </p:nvSpPr>
        <p:spPr bwMode="auto">
          <a:xfrm>
            <a:off x="889000" y="889000"/>
            <a:ext cx="7366000" cy="5080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 uri="{FAA26D3D-D897-4be2-8F04-BA451C77F1D7}">
              <ma14:placeholderFlag xmlns:ma14="http://schemas.microsoft.com/office/mac/drawingml/2011/main" xmlns="" val="1"/>
            </a:ext>
          </a:extLst>
        </p:spPr>
        <p:txBody>
          <a:bodyPr vert="horz" wrap="square" lIns="38100" tIns="38100" rIns="38100" bIns="38100" numCol="1" anchor="ctr" anchorCtr="0" compatLnSpc="1">
            <a:prstTxWarp prst="textNoShape">
              <a:avLst/>
            </a:prstTxWarp>
          </a:bodyPr>
          <a:lstStyle/>
          <a:p>
            <a:pPr lvl="0"/>
            <a:r>
              <a:rPr lang="en-US">
                <a:sym typeface="Gill Sans" charset="0"/>
              </a:rPr>
              <a:t>Click to edit Master text styles</a:t>
            </a:r>
          </a:p>
          <a:p>
            <a:pPr lvl="1"/>
            <a:r>
              <a:rPr lang="en-US">
                <a:sym typeface="Gill Sans" charset="0"/>
              </a:rPr>
              <a:t>Second level</a:t>
            </a:r>
          </a:p>
          <a:p>
            <a:pPr lvl="2"/>
            <a:r>
              <a:rPr lang="en-US">
                <a:sym typeface="Gill Sans" charset="0"/>
              </a:rPr>
              <a:t>Third level</a:t>
            </a:r>
          </a:p>
          <a:p>
            <a:pPr lvl="3"/>
            <a:r>
              <a:rPr lang="en-US">
                <a:sym typeface="Gill Sans" charset="0"/>
              </a:rPr>
              <a:t>Fourth level</a:t>
            </a:r>
          </a:p>
          <a:p>
            <a:pPr lvl="4"/>
            <a:r>
              <a:rPr lang="en-US">
                <a:sym typeface="Gill Sans" charset="0"/>
              </a:rPr>
              <a:t>Fifth level</a:t>
            </a:r>
          </a:p>
        </p:txBody>
      </p:sp>
    </p:spTree>
  </p:cSld>
  <p:clrMap bg1="dk2" tx1="lt1" bg2="dk1" tx2="lt2" accent1="accent1" accent2="accent2" accent3="accent3" accent4="accent4" accent5="accent5" accent6="accent6" hlink="hlink" folHlink="folHlink"/>
  <p:sldLayoutIdLst>
    <p:sldLayoutId id="2147491144" r:id="rId1"/>
    <p:sldLayoutId id="2147491145" r:id="rId2"/>
    <p:sldLayoutId id="2147491146" r:id="rId3"/>
    <p:sldLayoutId id="2147491147" r:id="rId4"/>
    <p:sldLayoutId id="2147491148" r:id="rId5"/>
    <p:sldLayoutId id="2147491149" r:id="rId6"/>
    <p:sldLayoutId id="2147491150" r:id="rId7"/>
    <p:sldLayoutId id="2147491151" r:id="rId8"/>
    <p:sldLayoutId id="2147491152" r:id="rId9"/>
    <p:sldLayoutId id="2147491153" r:id="rId10"/>
    <p:sldLayoutId id="2147491154" r:id="rId11"/>
  </p:sldLayoutIdLst>
  <p:transition/>
  <p:txStyles>
    <p:titleStyle>
      <a:lvl1pPr marL="39688" indent="-39688" algn="ctr" rtl="0" eaLnBrk="0" fontAlgn="base" hangingPunct="0">
        <a:spcBef>
          <a:spcPct val="0"/>
        </a:spcBef>
        <a:spcAft>
          <a:spcPct val="0"/>
        </a:spcAft>
        <a:defRPr sz="5600">
          <a:solidFill>
            <a:schemeClr val="tx1"/>
          </a:solidFill>
          <a:latin typeface="+mj-lt"/>
          <a:ea typeface="+mj-ea"/>
          <a:cs typeface="+mj-cs"/>
          <a:sym typeface="Gill Sans" charset="0"/>
        </a:defRPr>
      </a:lvl1pPr>
      <a:lvl2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2pPr>
      <a:lvl3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3pPr>
      <a:lvl4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4pPr>
      <a:lvl5pPr marL="39688" indent="-39688" algn="ctr" rtl="0" eaLnBrk="0" fontAlgn="base" hangingPunct="0">
        <a:spcBef>
          <a:spcPct val="0"/>
        </a:spcBef>
        <a:spcAft>
          <a:spcPct val="0"/>
        </a:spcAft>
        <a:defRPr sz="5600">
          <a:solidFill>
            <a:schemeClr val="tx1"/>
          </a:solidFill>
          <a:latin typeface="Gill Sans" charset="0"/>
          <a:ea typeface="ＭＳ Ｐゴシック" charset="0"/>
          <a:cs typeface="Arial" charset="0"/>
          <a:sym typeface="Gill Sans" charset="0"/>
        </a:defRPr>
      </a:lvl5pPr>
      <a:lvl6pPr marL="4968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6pPr>
      <a:lvl7pPr marL="9540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7pPr>
      <a:lvl8pPr marL="14112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8pPr>
      <a:lvl9pPr marL="1868488" algn="ctr" rtl="0" fontAlgn="base">
        <a:spcBef>
          <a:spcPct val="0"/>
        </a:spcBef>
        <a:spcAft>
          <a:spcPct val="0"/>
        </a:spcAft>
        <a:defRPr sz="5600">
          <a:solidFill>
            <a:schemeClr val="tx1"/>
          </a:solidFill>
          <a:latin typeface="Gill Sans" charset="0"/>
          <a:ea typeface="ＭＳ Ｐゴシック" charset="0"/>
          <a:cs typeface="Arial" charset="0"/>
          <a:sym typeface="Gill Sans" charset="0"/>
        </a:defRPr>
      </a:lvl9pPr>
    </p:titleStyle>
    <p:bodyStyle>
      <a:lvl1pPr marL="6223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mn-ea"/>
          <a:cs typeface="+mn-cs"/>
          <a:sym typeface="Gill Sans" charset="0"/>
        </a:defRPr>
      </a:lvl1pPr>
      <a:lvl2pPr marL="9652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2pPr>
      <a:lvl3pPr marL="13081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3pPr>
      <a:lvl4pPr marL="16637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4pPr>
      <a:lvl5pPr marL="2006600" indent="-444500" algn="l" rtl="0" eaLnBrk="0" fontAlgn="base" hangingPunct="0">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5pPr>
      <a:lvl6pPr marL="24638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6pPr>
      <a:lvl7pPr marL="29210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7pPr>
      <a:lvl8pPr marL="33782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8pPr>
      <a:lvl9pPr marL="3835400" indent="-444500" algn="l" rtl="0" fontAlgn="base">
        <a:spcBef>
          <a:spcPts val="3300"/>
        </a:spcBef>
        <a:spcAft>
          <a:spcPct val="0"/>
        </a:spcAft>
        <a:buClr>
          <a:srgbClr val="FFFFFF"/>
        </a:buClr>
        <a:buSzPct val="171000"/>
        <a:buFont typeface="Gill Sans" charset="0"/>
        <a:buChar char="•"/>
        <a:defRPr sz="2800">
          <a:solidFill>
            <a:schemeClr val="tx1"/>
          </a:solidFill>
          <a:latin typeface="+mn-lt"/>
          <a:ea typeface="Arial" charset="0"/>
          <a:cs typeface="+mn-cs"/>
          <a:sym typeface="Gill Sans"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782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782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1949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400">
                <a:solidFill>
                  <a:srgbClr val="000000"/>
                </a:solidFill>
                <a:latin typeface="Arial"/>
                <a:ea typeface="ＭＳ Ｐゴシック"/>
                <a:cs typeface="Arial"/>
              </a:defRPr>
            </a:lvl1pPr>
          </a:lstStyle>
          <a:p>
            <a:pPr>
              <a:defRPr/>
            </a:pPr>
            <a:endParaRPr lang="en-US"/>
          </a:p>
        </p:txBody>
      </p:sp>
      <p:sp>
        <p:nvSpPr>
          <p:cNvPr id="31949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fontAlgn="auto" hangingPunct="1">
              <a:spcBef>
                <a:spcPts val="0"/>
              </a:spcBef>
              <a:spcAft>
                <a:spcPts val="0"/>
              </a:spcAft>
              <a:defRPr sz="1400">
                <a:solidFill>
                  <a:srgbClr val="000000"/>
                </a:solidFill>
                <a:latin typeface="Arial"/>
                <a:ea typeface="ＭＳ Ｐゴシック"/>
                <a:cs typeface="Arial"/>
              </a:defRPr>
            </a:lvl1pPr>
          </a:lstStyle>
          <a:p>
            <a:pPr>
              <a:defRPr/>
            </a:pPr>
            <a:endParaRPr lang="en-US"/>
          </a:p>
        </p:txBody>
      </p:sp>
      <p:sp>
        <p:nvSpPr>
          <p:cNvPr id="31949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700AE637-B721-BE4B-B299-E6DF295308C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401" r:id="rId1"/>
    <p:sldLayoutId id="2147491402" r:id="rId2"/>
    <p:sldLayoutId id="2147491403" r:id="rId3"/>
    <p:sldLayoutId id="2147491404" r:id="rId4"/>
    <p:sldLayoutId id="2147491405" r:id="rId5"/>
    <p:sldLayoutId id="2147491406" r:id="rId6"/>
    <p:sldLayoutId id="2147491407" r:id="rId7"/>
    <p:sldLayoutId id="2147491408" r:id="rId8"/>
    <p:sldLayoutId id="2147491409" r:id="rId9"/>
    <p:sldLayoutId id="2147491410" r:id="rId10"/>
    <p:sldLayoutId id="214749141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83458" name="Rectangle 2"/>
          <p:cNvSpPr>
            <a:spLocks noGrp="1" noChangeArrowheads="1"/>
          </p:cNvSpPr>
          <p:nvPr>
            <p:ph type="title"/>
          </p:nvPr>
        </p:nvSpPr>
        <p:spPr bwMode="auto">
          <a:xfrm>
            <a:off x="685800" y="606425"/>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4863" tIns="22431" rIns="44863" bIns="22431" numCol="1" anchor="ctr" anchorCtr="0" compatLnSpc="1">
            <a:prstTxWarp prst="textNoShape">
              <a:avLst/>
            </a:prstTxWarp>
          </a:bodyPr>
          <a:lstStyle/>
          <a:p>
            <a:pPr lvl="0"/>
            <a:r>
              <a:rPr lang="en-US"/>
              <a:t>Click to edit Master title style</a:t>
            </a:r>
          </a:p>
        </p:txBody>
      </p:sp>
      <p:sp>
        <p:nvSpPr>
          <p:cNvPr id="1683459" name="Rectangle 3"/>
          <p:cNvSpPr>
            <a:spLocks noGrp="1" noChangeArrowheads="1"/>
          </p:cNvSpPr>
          <p:nvPr>
            <p:ph type="body" idx="1"/>
          </p:nvPr>
        </p:nvSpPr>
        <p:spPr bwMode="auto">
          <a:xfrm>
            <a:off x="685800" y="1978025"/>
            <a:ext cx="7772400" cy="41195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4863" tIns="22431" rIns="44863" bIns="224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83460" name="Rectangle 4"/>
          <p:cNvSpPr>
            <a:spLocks noGrp="1" noChangeArrowheads="1"/>
          </p:cNvSpPr>
          <p:nvPr>
            <p:ph type="dt" sz="half" idx="2"/>
          </p:nvPr>
        </p:nvSpPr>
        <p:spPr bwMode="auto">
          <a:xfrm>
            <a:off x="685800" y="6251575"/>
            <a:ext cx="1905000" cy="452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4863" tIns="22431" rIns="44863" bIns="22431" numCol="1" anchor="t" anchorCtr="0" compatLnSpc="1">
            <a:prstTxWarp prst="textNoShape">
              <a:avLst/>
            </a:prstTxWarp>
          </a:bodyPr>
          <a:lstStyle>
            <a:lvl1pPr algn="l" defTabSz="449263" eaLnBrk="0" hangingPunct="0">
              <a:defRPr sz="800">
                <a:solidFill>
                  <a:srgbClr val="000000"/>
                </a:solidFill>
                <a:latin typeface="Times New Roman"/>
                <a:cs typeface="Arial"/>
              </a:defRPr>
            </a:lvl1pPr>
          </a:lstStyle>
          <a:p>
            <a:pPr>
              <a:defRPr/>
            </a:pPr>
            <a:endParaRPr lang="en-US"/>
          </a:p>
        </p:txBody>
      </p:sp>
      <p:sp>
        <p:nvSpPr>
          <p:cNvPr id="1683461" name="Rectangle 5"/>
          <p:cNvSpPr>
            <a:spLocks noGrp="1" noChangeArrowheads="1"/>
          </p:cNvSpPr>
          <p:nvPr>
            <p:ph type="ftr" sz="quarter" idx="3"/>
          </p:nvPr>
        </p:nvSpPr>
        <p:spPr bwMode="auto">
          <a:xfrm>
            <a:off x="3124200" y="6251575"/>
            <a:ext cx="2895600" cy="452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4863" tIns="22431" rIns="44863" bIns="22431" numCol="1" anchor="t" anchorCtr="0" compatLnSpc="1">
            <a:prstTxWarp prst="textNoShape">
              <a:avLst/>
            </a:prstTxWarp>
          </a:bodyPr>
          <a:lstStyle>
            <a:lvl1pPr algn="ctr" defTabSz="449263" eaLnBrk="0" hangingPunct="0">
              <a:defRPr sz="800">
                <a:solidFill>
                  <a:srgbClr val="000000"/>
                </a:solidFill>
                <a:latin typeface="Times New Roman"/>
                <a:cs typeface="Arial"/>
              </a:defRPr>
            </a:lvl1pPr>
          </a:lstStyle>
          <a:p>
            <a:pPr>
              <a:defRPr/>
            </a:pPr>
            <a:endParaRPr lang="en-US"/>
          </a:p>
        </p:txBody>
      </p:sp>
      <p:sp>
        <p:nvSpPr>
          <p:cNvPr id="1683462" name="Rectangle 6"/>
          <p:cNvSpPr>
            <a:spLocks noGrp="1" noChangeArrowheads="1"/>
          </p:cNvSpPr>
          <p:nvPr>
            <p:ph type="sldNum" sz="quarter" idx="4"/>
          </p:nvPr>
        </p:nvSpPr>
        <p:spPr bwMode="auto">
          <a:xfrm>
            <a:off x="6553200" y="6251575"/>
            <a:ext cx="1905000" cy="4524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44863" tIns="22431" rIns="44863" bIns="22431" numCol="1" anchor="t" anchorCtr="0" compatLnSpc="1">
            <a:prstTxWarp prst="textNoShape">
              <a:avLst/>
            </a:prstTxWarp>
          </a:bodyPr>
          <a:lstStyle>
            <a:lvl1pPr algn="r" defTabSz="449263" eaLnBrk="0" hangingPunct="0">
              <a:defRPr sz="800">
                <a:solidFill>
                  <a:srgbClr val="000000"/>
                </a:solidFill>
                <a:latin typeface="Times New Roman"/>
                <a:cs typeface="Arial"/>
              </a:defRPr>
            </a:lvl1pPr>
          </a:lstStyle>
          <a:p>
            <a:pPr>
              <a:defRPr/>
            </a:pPr>
            <a:fld id="{E587A27A-11EE-784E-A021-C7A51808228D}"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412" r:id="rId1"/>
    <p:sldLayoutId id="2147491413" r:id="rId2"/>
    <p:sldLayoutId id="2147491414" r:id="rId3"/>
    <p:sldLayoutId id="2147491415" r:id="rId4"/>
    <p:sldLayoutId id="2147491416" r:id="rId5"/>
    <p:sldLayoutId id="2147491417" r:id="rId6"/>
    <p:sldLayoutId id="2147491418" r:id="rId7"/>
    <p:sldLayoutId id="2147491419" r:id="rId8"/>
    <p:sldLayoutId id="2147491420" r:id="rId9"/>
    <p:sldLayoutId id="2147491421" r:id="rId10"/>
    <p:sldLayoutId id="2147491422" r:id="rId11"/>
  </p:sldLayoutIdLst>
  <p:txStyles>
    <p:titleStyle>
      <a:lvl1pPr algn="ctr" defTabSz="449263" rtl="0" eaLnBrk="0" fontAlgn="base" hangingPunct="0">
        <a:spcBef>
          <a:spcPct val="0"/>
        </a:spcBef>
        <a:spcAft>
          <a:spcPct val="0"/>
        </a:spcAft>
        <a:defRPr sz="2300">
          <a:solidFill>
            <a:schemeClr val="tx2"/>
          </a:solidFill>
          <a:latin typeface="+mj-lt"/>
          <a:ea typeface="+mj-ea"/>
          <a:cs typeface="+mj-cs"/>
        </a:defRPr>
      </a:lvl1pPr>
      <a:lvl2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2pPr>
      <a:lvl3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3pPr>
      <a:lvl4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4pPr>
      <a:lvl5pPr algn="ctr" defTabSz="449263" rtl="0" eaLnBrk="0" fontAlgn="base" hangingPunct="0">
        <a:spcBef>
          <a:spcPct val="0"/>
        </a:spcBef>
        <a:spcAft>
          <a:spcPct val="0"/>
        </a:spcAft>
        <a:defRPr sz="2300">
          <a:solidFill>
            <a:schemeClr val="tx2"/>
          </a:solidFill>
          <a:latin typeface="Times New Roman" charset="0"/>
          <a:ea typeface="ＭＳ Ｐゴシック" charset="0"/>
          <a:cs typeface="Arial" charset="0"/>
        </a:defRPr>
      </a:lvl5pPr>
      <a:lvl6pPr marL="4572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6pPr>
      <a:lvl7pPr marL="9144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7pPr>
      <a:lvl8pPr marL="13716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8pPr>
      <a:lvl9pPr marL="1828800" algn="ctr" defTabSz="449263" rtl="0" fontAlgn="base">
        <a:spcBef>
          <a:spcPct val="0"/>
        </a:spcBef>
        <a:spcAft>
          <a:spcPct val="0"/>
        </a:spcAft>
        <a:defRPr sz="2300">
          <a:solidFill>
            <a:schemeClr val="tx2"/>
          </a:solidFill>
          <a:latin typeface="Times New Roman" charset="0"/>
          <a:ea typeface="ＭＳ Ｐゴシック" charset="0"/>
          <a:cs typeface="Arial" charset="0"/>
        </a:defRPr>
      </a:lvl9pPr>
    </p:titleStyle>
    <p:bodyStyle>
      <a:lvl1pPr marL="169863" indent="-169863" algn="l" defTabSz="449263" rtl="0" eaLnBrk="0" fontAlgn="base" hangingPunct="0">
        <a:spcBef>
          <a:spcPct val="20000"/>
        </a:spcBef>
        <a:spcAft>
          <a:spcPct val="0"/>
        </a:spcAft>
        <a:buChar char="•"/>
        <a:defRPr sz="1500">
          <a:solidFill>
            <a:schemeClr val="tx1"/>
          </a:solidFill>
          <a:latin typeface="+mn-lt"/>
          <a:ea typeface="+mn-ea"/>
          <a:cs typeface="+mn-cs"/>
        </a:defRPr>
      </a:lvl1pPr>
      <a:lvl2pPr marL="363538" indent="-139700" algn="l" defTabSz="449263" rtl="0" eaLnBrk="0" fontAlgn="base" hangingPunct="0">
        <a:spcBef>
          <a:spcPct val="20000"/>
        </a:spcBef>
        <a:spcAft>
          <a:spcPct val="0"/>
        </a:spcAft>
        <a:buChar char="–"/>
        <a:defRPr sz="1500">
          <a:solidFill>
            <a:schemeClr val="tx1"/>
          </a:solidFill>
          <a:latin typeface="+mn-lt"/>
          <a:ea typeface="Arial" charset="0"/>
          <a:cs typeface="+mn-cs"/>
        </a:defRPr>
      </a:lvl2pPr>
      <a:lvl3pPr marL="563563"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3pPr>
      <a:lvl4pPr marL="787400" indent="-114300" algn="l" defTabSz="449263" rtl="0" eaLnBrk="0" fontAlgn="base" hangingPunct="0">
        <a:spcBef>
          <a:spcPct val="20000"/>
        </a:spcBef>
        <a:spcAft>
          <a:spcPct val="0"/>
        </a:spcAft>
        <a:buChar char="–"/>
        <a:defRPr sz="1100">
          <a:solidFill>
            <a:schemeClr val="tx1"/>
          </a:solidFill>
          <a:latin typeface="+mn-lt"/>
          <a:ea typeface="Arial" charset="0"/>
          <a:cs typeface="+mn-cs"/>
        </a:defRPr>
      </a:lvl4pPr>
      <a:lvl5pPr marL="1012825" indent="-115888" algn="l" defTabSz="449263" rtl="0" eaLnBrk="0" fontAlgn="base" hangingPunct="0">
        <a:spcBef>
          <a:spcPct val="20000"/>
        </a:spcBef>
        <a:spcAft>
          <a:spcPct val="0"/>
        </a:spcAft>
        <a:buChar char="»"/>
        <a:defRPr sz="1100">
          <a:solidFill>
            <a:schemeClr val="tx1"/>
          </a:solidFill>
          <a:latin typeface="+mn-lt"/>
          <a:ea typeface="Arial" charset="0"/>
          <a:cs typeface="+mn-cs"/>
        </a:defRPr>
      </a:lvl5pPr>
      <a:lvl6pPr marL="1470025" indent="-115888" algn="l" defTabSz="449263" rtl="0" fontAlgn="base">
        <a:spcBef>
          <a:spcPct val="20000"/>
        </a:spcBef>
        <a:spcAft>
          <a:spcPct val="0"/>
        </a:spcAft>
        <a:buChar char="»"/>
        <a:defRPr sz="1100">
          <a:solidFill>
            <a:schemeClr val="tx1"/>
          </a:solidFill>
          <a:latin typeface="+mn-lt"/>
          <a:ea typeface="Arial" charset="0"/>
          <a:cs typeface="+mn-cs"/>
        </a:defRPr>
      </a:lvl6pPr>
      <a:lvl7pPr marL="1927225" indent="-115888" algn="l" defTabSz="449263" rtl="0" fontAlgn="base">
        <a:spcBef>
          <a:spcPct val="20000"/>
        </a:spcBef>
        <a:spcAft>
          <a:spcPct val="0"/>
        </a:spcAft>
        <a:buChar char="»"/>
        <a:defRPr sz="1100">
          <a:solidFill>
            <a:schemeClr val="tx1"/>
          </a:solidFill>
          <a:latin typeface="+mn-lt"/>
          <a:ea typeface="Arial" charset="0"/>
          <a:cs typeface="+mn-cs"/>
        </a:defRPr>
      </a:lvl7pPr>
      <a:lvl8pPr marL="2384425" indent="-115888" algn="l" defTabSz="449263" rtl="0" fontAlgn="base">
        <a:spcBef>
          <a:spcPct val="20000"/>
        </a:spcBef>
        <a:spcAft>
          <a:spcPct val="0"/>
        </a:spcAft>
        <a:buChar char="»"/>
        <a:defRPr sz="1100">
          <a:solidFill>
            <a:schemeClr val="tx1"/>
          </a:solidFill>
          <a:latin typeface="+mn-lt"/>
          <a:ea typeface="Arial" charset="0"/>
          <a:cs typeface="+mn-cs"/>
        </a:defRPr>
      </a:lvl8pPr>
      <a:lvl9pPr marL="2841625" indent="-115888" algn="l" defTabSz="449263" rtl="0" fontAlgn="base">
        <a:spcBef>
          <a:spcPct val="20000"/>
        </a:spcBef>
        <a:spcAft>
          <a:spcPct val="0"/>
        </a:spcAft>
        <a:buChar char="»"/>
        <a:defRPr sz="11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938" name="Group 2"/>
          <p:cNvGrpSpPr>
            <a:grpSpLocks/>
          </p:cNvGrpSpPr>
          <p:nvPr/>
        </p:nvGrpSpPr>
        <p:grpSpPr bwMode="auto">
          <a:xfrm>
            <a:off x="0" y="0"/>
            <a:ext cx="7242175" cy="1981200"/>
            <a:chOff x="0" y="0"/>
            <a:chExt cx="4562" cy="1248"/>
          </a:xfrm>
        </p:grpSpPr>
        <p:sp>
          <p:nvSpPr>
            <p:cNvPr id="947203"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39945"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947205"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47206"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47207"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a:defRPr/>
            </a:pPr>
            <a:endParaRPr lang="en-US"/>
          </a:p>
        </p:txBody>
      </p:sp>
      <p:sp>
        <p:nvSpPr>
          <p:cNvPr id="947208"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mn-ea"/>
                <a:cs typeface="+mn-cs"/>
              </a:defRPr>
            </a:lvl1pPr>
          </a:lstStyle>
          <a:p>
            <a:pPr>
              <a:defRPr/>
            </a:pPr>
            <a:endParaRPr lang="en-US"/>
          </a:p>
        </p:txBody>
      </p:sp>
      <p:sp>
        <p:nvSpPr>
          <p:cNvPr id="947209"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Tahoma" charset="0"/>
              </a:defRPr>
            </a:lvl1pPr>
          </a:lstStyle>
          <a:p>
            <a:pPr>
              <a:defRPr/>
            </a:pPr>
            <a:fld id="{9CFA7642-CB3F-5E4B-8AAB-13BCF8385187}"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167" r:id="rId1"/>
    <p:sldLayoutId id="2147490937" r:id="rId2"/>
    <p:sldLayoutId id="2147490938" r:id="rId3"/>
    <p:sldLayoutId id="2147490939" r:id="rId4"/>
    <p:sldLayoutId id="2147490940" r:id="rId5"/>
    <p:sldLayoutId id="2147490941" r:id="rId6"/>
    <p:sldLayoutId id="2147490942" r:id="rId7"/>
    <p:sldLayoutId id="2147490943" r:id="rId8"/>
    <p:sldLayoutId id="2147490944" r:id="rId9"/>
    <p:sldLayoutId id="2147490945" r:id="rId10"/>
    <p:sldLayoutId id="214749094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Font typeface="Wingdings"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Font typeface="Wingdings" pitchFamily="-105" charset="2"/>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9197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197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a:solidFill>
                  <a:srgbClr val="000000"/>
                </a:solidFill>
                <a:latin typeface="Arial" charset="0"/>
                <a:ea typeface="ＭＳ Ｐゴシック"/>
                <a:cs typeface="Arial"/>
              </a:defRPr>
            </a:lvl1pPr>
          </a:lstStyle>
          <a:p>
            <a:pPr>
              <a:defRPr/>
            </a:pPr>
            <a:endParaRPr lang="en-US"/>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ＭＳ Ｐゴシック"/>
                <a:cs typeface="Arial"/>
              </a:defRPr>
            </a:lvl1pPr>
          </a:lstStyle>
          <a:p>
            <a:pPr>
              <a:defRPr/>
            </a:pPr>
            <a:endParaRPr lang="en-US"/>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cs typeface="Arial"/>
              </a:defRPr>
            </a:lvl1pPr>
          </a:lstStyle>
          <a:p>
            <a:pPr>
              <a:defRPr/>
            </a:pPr>
            <a:fld id="{BD216875-7FF2-C842-86C6-F86C7FADC9A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423" r:id="rId1"/>
    <p:sldLayoutId id="2147491424" r:id="rId2"/>
    <p:sldLayoutId id="2147491425" r:id="rId3"/>
    <p:sldLayoutId id="2147491426" r:id="rId4"/>
    <p:sldLayoutId id="2147491427" r:id="rId5"/>
    <p:sldLayoutId id="2147491428" r:id="rId6"/>
    <p:sldLayoutId id="2147491429" r:id="rId7"/>
    <p:sldLayoutId id="2147491430" r:id="rId8"/>
    <p:sldLayoutId id="2147491431" r:id="rId9"/>
    <p:sldLayoutId id="2147491432" r:id="rId10"/>
    <p:sldLayoutId id="214749143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515074"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5075"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155" r:id="rId1"/>
    <p:sldLayoutId id="2147491156" r:id="rId2"/>
    <p:sldLayoutId id="2147491157" r:id="rId3"/>
    <p:sldLayoutId id="2147491158" r:id="rId4"/>
    <p:sldLayoutId id="2147491159" r:id="rId5"/>
    <p:sldLayoutId id="2147491160" r:id="rId6"/>
    <p:sldLayoutId id="2147491161" r:id="rId7"/>
    <p:sldLayoutId id="2147491162" r:id="rId8"/>
    <p:sldLayoutId id="2147491163" r:id="rId9"/>
    <p:sldLayoutId id="2147491164" r:id="rId10"/>
    <p:sldLayoutId id="2147491165" r:id="rId11"/>
  </p:sldLayoutIdLst>
  <p:transition>
    <p:fade/>
  </p:transition>
  <p:txStyles>
    <p:titleStyle>
      <a:lvl1pPr algn="ctr" rtl="0" eaLnBrk="0" fontAlgn="base" hangingPunct="0">
        <a:spcBef>
          <a:spcPct val="0"/>
        </a:spcBef>
        <a:spcAft>
          <a:spcPct val="0"/>
        </a:spcAft>
        <a:defRPr sz="4400" b="1">
          <a:solidFill>
            <a:schemeClr val="tx1"/>
          </a:solidFill>
          <a:latin typeface="+mj-lt"/>
          <a:ea typeface="+mj-ea"/>
          <a:cs typeface="+mj-cs"/>
        </a:defRPr>
      </a:lvl1pPr>
      <a:lvl2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2pPr>
      <a:lvl3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3pPr>
      <a:lvl4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4pPr>
      <a:lvl5pPr algn="ctr" rtl="0" eaLnBrk="0" fontAlgn="base" hangingPunct="0">
        <a:spcBef>
          <a:spcPct val="0"/>
        </a:spcBef>
        <a:spcAft>
          <a:spcPct val="0"/>
        </a:spcAft>
        <a:defRPr sz="4400" b="1">
          <a:solidFill>
            <a:schemeClr val="tx1"/>
          </a:solidFill>
          <a:latin typeface="Candara" charset="0"/>
          <a:ea typeface="ＭＳ Ｐゴシック" charset="0"/>
          <a:cs typeface="Arial" charset="0"/>
        </a:defRPr>
      </a:lvl5pPr>
      <a:lvl6pPr marL="457200" algn="ctr" rtl="0" fontAlgn="base">
        <a:spcBef>
          <a:spcPct val="0"/>
        </a:spcBef>
        <a:spcAft>
          <a:spcPct val="0"/>
        </a:spcAft>
        <a:defRPr sz="4400" b="1">
          <a:solidFill>
            <a:schemeClr val="tx1"/>
          </a:solidFill>
          <a:latin typeface="Candara" charset="0"/>
          <a:ea typeface="ＭＳ Ｐゴシック" charset="0"/>
          <a:cs typeface="Arial" charset="0"/>
        </a:defRPr>
      </a:lvl6pPr>
      <a:lvl7pPr marL="914400" algn="ctr" rtl="0" fontAlgn="base">
        <a:spcBef>
          <a:spcPct val="0"/>
        </a:spcBef>
        <a:spcAft>
          <a:spcPct val="0"/>
        </a:spcAft>
        <a:defRPr sz="4400" b="1">
          <a:solidFill>
            <a:schemeClr val="tx1"/>
          </a:solidFill>
          <a:latin typeface="Candara" charset="0"/>
          <a:ea typeface="ＭＳ Ｐゴシック" charset="0"/>
          <a:cs typeface="Arial" charset="0"/>
        </a:defRPr>
      </a:lvl7pPr>
      <a:lvl8pPr marL="1371600" algn="ctr" rtl="0" fontAlgn="base">
        <a:spcBef>
          <a:spcPct val="0"/>
        </a:spcBef>
        <a:spcAft>
          <a:spcPct val="0"/>
        </a:spcAft>
        <a:defRPr sz="4400" b="1">
          <a:solidFill>
            <a:schemeClr val="tx1"/>
          </a:solidFill>
          <a:latin typeface="Candara" charset="0"/>
          <a:ea typeface="ＭＳ Ｐゴシック" charset="0"/>
          <a:cs typeface="Arial" charset="0"/>
        </a:defRPr>
      </a:lvl8pPr>
      <a:lvl9pPr marL="1828800" algn="ctr" rtl="0" fontAlgn="base">
        <a:spcBef>
          <a:spcPct val="0"/>
        </a:spcBef>
        <a:spcAft>
          <a:spcPct val="0"/>
        </a:spcAft>
        <a:defRPr sz="4400" b="1">
          <a:solidFill>
            <a:schemeClr val="tx1"/>
          </a:solidFill>
          <a:latin typeface="Candara" charset="0"/>
          <a:ea typeface="ＭＳ Ｐゴシック" charset="0"/>
          <a:cs typeface="Arial" charset="0"/>
        </a:defRPr>
      </a:lvl9pPr>
    </p:titleStyle>
    <p:bodyStyle>
      <a:lvl1pPr marL="342900" indent="-342900" algn="l" rtl="0" eaLnBrk="0" fontAlgn="base" hangingPunct="0">
        <a:spcBef>
          <a:spcPct val="20000"/>
        </a:spcBef>
        <a:spcAft>
          <a:spcPct val="0"/>
        </a:spcAft>
        <a:buFont typeface="Arial" charset="0"/>
        <a:buChar char="•"/>
        <a:defRPr sz="3200" b="1">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b="1">
          <a:solidFill>
            <a:schemeClr val="tx1"/>
          </a:solidFill>
          <a:latin typeface="+mn-lt"/>
          <a:ea typeface="Arial" charset="0"/>
          <a:cs typeface="+mn-cs"/>
        </a:defRPr>
      </a:lvl2pPr>
      <a:lvl3pPr marL="1143000" indent="-228600" algn="l" rtl="0" eaLnBrk="0" fontAlgn="base" hangingPunct="0">
        <a:spcBef>
          <a:spcPct val="20000"/>
        </a:spcBef>
        <a:spcAft>
          <a:spcPct val="0"/>
        </a:spcAft>
        <a:buFont typeface="Arial" charset="0"/>
        <a:buChar char="•"/>
        <a:defRPr sz="2400" b="1">
          <a:solidFill>
            <a:schemeClr val="tx1"/>
          </a:solidFill>
          <a:latin typeface="+mn-lt"/>
          <a:ea typeface="Arial" charset="0"/>
          <a:cs typeface="+mn-cs"/>
        </a:defRPr>
      </a:lvl3pPr>
      <a:lvl4pPr marL="16002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4pPr>
      <a:lvl5pPr marL="2057400" indent="-228600" algn="l" rtl="0" eaLnBrk="0" fontAlgn="base" hangingPunct="0">
        <a:spcBef>
          <a:spcPct val="20000"/>
        </a:spcBef>
        <a:spcAft>
          <a:spcPct val="0"/>
        </a:spcAft>
        <a:buFont typeface="Arial" charset="0"/>
        <a:buChar char="»"/>
        <a:defRPr sz="2000" b="1">
          <a:solidFill>
            <a:schemeClr val="tx1"/>
          </a:solidFill>
          <a:latin typeface="+mn-lt"/>
          <a:ea typeface="Arial" charset="0"/>
          <a:cs typeface="+mn-cs"/>
        </a:defRPr>
      </a:lvl5pPr>
      <a:lvl6pPr marL="25146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6pPr>
      <a:lvl7pPr marL="29718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7pPr>
      <a:lvl8pPr marL="34290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8pPr>
      <a:lvl9pPr marL="3886200" indent="-228600" algn="l" rtl="0" fontAlgn="base">
        <a:spcBef>
          <a:spcPct val="20000"/>
        </a:spcBef>
        <a:spcAft>
          <a:spcPct val="0"/>
        </a:spcAft>
        <a:buFont typeface="Arial" charset="0"/>
        <a:buChar char="»"/>
        <a:defRPr sz="2000" b="1">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4275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4275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4275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1" fontAlgn="base" hangingPunct="1">
              <a:defRPr sz="1400">
                <a:solidFill>
                  <a:srgbClr val="000000"/>
                </a:solidFill>
                <a:latin typeface="Arial"/>
                <a:cs typeface="Arial"/>
              </a:defRPr>
            </a:lvl1pPr>
          </a:lstStyle>
          <a:p>
            <a:pPr>
              <a:defRPr/>
            </a:pPr>
            <a:endParaRPr lang="en-US"/>
          </a:p>
        </p:txBody>
      </p:sp>
      <p:sp>
        <p:nvSpPr>
          <p:cNvPr id="84275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fontAlgn="base" hangingPunct="1">
              <a:defRPr sz="1400">
                <a:solidFill>
                  <a:srgbClr val="000000"/>
                </a:solidFill>
                <a:latin typeface="Arial"/>
                <a:cs typeface="Arial"/>
              </a:defRPr>
            </a:lvl1pPr>
          </a:lstStyle>
          <a:p>
            <a:pPr>
              <a:defRPr/>
            </a:pPr>
            <a:endParaRPr lang="en-US"/>
          </a:p>
        </p:txBody>
      </p:sp>
      <p:sp>
        <p:nvSpPr>
          <p:cNvPr id="84275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fontAlgn="base" hangingPunct="1">
              <a:defRPr sz="1400">
                <a:solidFill>
                  <a:srgbClr val="000000"/>
                </a:solidFill>
                <a:latin typeface="Arial"/>
                <a:cs typeface="Arial"/>
              </a:defRPr>
            </a:lvl1pPr>
          </a:lstStyle>
          <a:p>
            <a:pPr>
              <a:defRPr/>
            </a:pPr>
            <a:fld id="{7BD101E0-7AB7-A74E-9D3E-D10FCDBAA8F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1434" r:id="rId1"/>
    <p:sldLayoutId id="2147491435" r:id="rId2"/>
    <p:sldLayoutId id="2147491436" r:id="rId3"/>
    <p:sldLayoutId id="2147491437" r:id="rId4"/>
    <p:sldLayoutId id="2147491438" r:id="rId5"/>
    <p:sldLayoutId id="2147491439" r:id="rId6"/>
    <p:sldLayoutId id="2147491440" r:id="rId7"/>
    <p:sldLayoutId id="2147491441" r:id="rId8"/>
    <p:sldLayoutId id="2147491442" r:id="rId9"/>
    <p:sldLayoutId id="2147491443" r:id="rId10"/>
    <p:sldLayoutId id="214749144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1923"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ea typeface="ＭＳ Ｐゴシック" charset="-128"/>
                <a:cs typeface="ＭＳ Ｐゴシック" charset="-128"/>
              </a:defRPr>
            </a:lvl1pPr>
          </a:lstStyle>
          <a:p>
            <a:pPr eaLnBrk="1" hangingPunct="1">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ea typeface="ＭＳ Ｐゴシック" charset="-128"/>
                <a:cs typeface="ＭＳ Ｐゴシック" charset="-128"/>
              </a:defRPr>
            </a:lvl1pPr>
          </a:lstStyle>
          <a:p>
            <a:pPr eaLnBrk="1" hangingPunct="1">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eaLnBrk="1" hangingPunct="1">
              <a:defRPr/>
            </a:pPr>
            <a:fld id="{0C4983F2-1FE2-2C49-A2C6-C6AB79EB1B8C}" type="slidenum">
              <a:rPr lang="en-US"/>
              <a:pPr eaLnBrk="1" hangingPunct="1">
                <a:defRPr/>
              </a:pPr>
              <a:t>‹#›</a:t>
            </a:fld>
            <a:endParaRPr lang="en-US"/>
          </a:p>
        </p:txBody>
      </p:sp>
    </p:spTree>
    <p:extLst>
      <p:ext uri="{BB962C8B-B14F-4D97-AF65-F5344CB8AC3E}">
        <p14:creationId xmlns:p14="http://schemas.microsoft.com/office/powerpoint/2010/main" val="2223004907"/>
      </p:ext>
    </p:extLst>
  </p:cSld>
  <p:clrMap bg1="lt1" tx1="dk1" bg2="lt2" tx2="dk2" accent1="accent1" accent2="accent2" accent3="accent3" accent4="accent4" accent5="accent5" accent6="accent6" hlink="hlink" folHlink="folHlink"/>
  <p:sldLayoutIdLst>
    <p:sldLayoutId id="2147491446" r:id="rId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34" charset="-128"/>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34" charset="-128"/>
          <a:cs typeface="Geneva"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84802"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84803"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84804"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5"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algn="ct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1484806"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4A28C2E9-AFE2-D94F-AB05-408A9C24E297}"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3619081349"/>
      </p:ext>
    </p:extLst>
  </p:cSld>
  <p:clrMap bg1="lt1" tx1="dk1" bg2="lt2" tx2="dk2" accent1="accent1" accent2="accent2" accent3="accent3" accent4="accent4" accent5="accent5" accent6="accent6" hlink="hlink" folHlink="folHlink"/>
  <p:sldLayoutIdLst>
    <p:sldLayoutId id="2147491448" r:id="rId1"/>
    <p:sldLayoutId id="2147491449" r:id="rId2"/>
    <p:sldLayoutId id="2147491450" r:id="rId3"/>
    <p:sldLayoutId id="2147491451" r:id="rId4"/>
    <p:sldLayoutId id="2147491452" r:id="rId5"/>
    <p:sldLayoutId id="2147491453" r:id="rId6"/>
    <p:sldLayoutId id="2147491454" r:id="rId7"/>
    <p:sldLayoutId id="2147491455" r:id="rId8"/>
    <p:sldLayoutId id="2147491456" r:id="rId9"/>
    <p:sldLayoutId id="2147491457" r:id="rId10"/>
    <p:sldLayoutId id="21474914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52226" name="Group 2"/>
          <p:cNvGrpSpPr>
            <a:grpSpLocks/>
          </p:cNvGrpSpPr>
          <p:nvPr/>
        </p:nvGrpSpPr>
        <p:grpSpPr bwMode="auto">
          <a:xfrm>
            <a:off x="0" y="0"/>
            <a:ext cx="9144000" cy="6856413"/>
            <a:chOff x="0" y="0"/>
            <a:chExt cx="5760" cy="4319"/>
          </a:xfrm>
        </p:grpSpPr>
        <p:sp>
          <p:nvSpPr>
            <p:cNvPr id="560131" name="Freeform 3"/>
            <p:cNvSpPr>
              <a:spLocks/>
            </p:cNvSpPr>
            <p:nvPr/>
          </p:nvSpPr>
          <p:spPr bwMode="hidden">
            <a:xfrm>
              <a:off x="0" y="12"/>
              <a:ext cx="5758" cy="3273"/>
            </a:xfrm>
            <a:custGeom>
              <a:avLst/>
              <a:gdLst/>
              <a:ahLst/>
              <a:cxnLst>
                <a:cxn ang="0">
                  <a:pos x="3193" y="1816"/>
                </a:cxn>
                <a:cxn ang="0">
                  <a:pos x="0" y="0"/>
                </a:cxn>
                <a:cxn ang="0">
                  <a:pos x="0" y="522"/>
                </a:cxn>
                <a:cxn ang="0">
                  <a:pos x="3037" y="1978"/>
                </a:cxn>
                <a:cxn ang="0">
                  <a:pos x="5740" y="3273"/>
                </a:cxn>
                <a:cxn ang="0">
                  <a:pos x="5740" y="3267"/>
                </a:cxn>
                <a:cxn ang="0">
                  <a:pos x="3193" y="1816"/>
                </a:cxn>
                <a:cxn ang="0">
                  <a:pos x="3193" y="1816"/>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560132" name="Freeform 4"/>
            <p:cNvSpPr>
              <a:spLocks/>
            </p:cNvSpPr>
            <p:nvPr/>
          </p:nvSpPr>
          <p:spPr bwMode="hidden">
            <a:xfrm>
              <a:off x="149" y="0"/>
              <a:ext cx="5609" cy="3243"/>
            </a:xfrm>
            <a:custGeom>
              <a:avLst/>
              <a:gdLst/>
              <a:ahLst/>
              <a:cxnLst>
                <a:cxn ang="0">
                  <a:pos x="3163" y="1714"/>
                </a:cxn>
                <a:cxn ang="0">
                  <a:pos x="431" y="0"/>
                </a:cxn>
                <a:cxn ang="0">
                  <a:pos x="0" y="0"/>
                </a:cxn>
                <a:cxn ang="0">
                  <a:pos x="3086" y="1786"/>
                </a:cxn>
                <a:cxn ang="0">
                  <a:pos x="5591" y="3243"/>
                </a:cxn>
                <a:cxn ang="0">
                  <a:pos x="5591" y="3237"/>
                </a:cxn>
                <a:cxn ang="0">
                  <a:pos x="3163" y="1714"/>
                </a:cxn>
                <a:cxn ang="0">
                  <a:pos x="3163" y="1714"/>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33" name="Freeform 5"/>
            <p:cNvSpPr>
              <a:spLocks/>
            </p:cNvSpPr>
            <p:nvPr/>
          </p:nvSpPr>
          <p:spPr bwMode="hidden">
            <a:xfrm>
              <a:off x="0" y="3433"/>
              <a:ext cx="4038" cy="191"/>
            </a:xfrm>
            <a:custGeom>
              <a:avLst/>
              <a:gdLst/>
              <a:ahLst/>
              <a:cxnLst>
                <a:cxn ang="0">
                  <a:pos x="0" y="156"/>
                </a:cxn>
                <a:cxn ang="0">
                  <a:pos x="4042" y="192"/>
                </a:cxn>
                <a:cxn ang="0">
                  <a:pos x="4042" y="144"/>
                </a:cxn>
                <a:cxn ang="0">
                  <a:pos x="0" y="0"/>
                </a:cxn>
                <a:cxn ang="0">
                  <a:pos x="0" y="156"/>
                </a:cxn>
                <a:cxn ang="0">
                  <a:pos x="0" y="156"/>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52235" name="Freeform 6"/>
            <p:cNvSpPr>
              <a:spLocks/>
            </p:cNvSpPr>
            <p:nvPr/>
          </p:nvSpPr>
          <p:spPr bwMode="hidden">
            <a:xfrm>
              <a:off x="4038" y="3577"/>
              <a:ext cx="1720" cy="65"/>
            </a:xfrm>
            <a:custGeom>
              <a:avLst/>
              <a:gdLst>
                <a:gd name="T0" fmla="*/ 1704 w 1722"/>
                <a:gd name="T1" fmla="*/ 57 h 66"/>
                <a:gd name="T2" fmla="*/ 1704 w 1722"/>
                <a:gd name="T3" fmla="*/ 51 h 66"/>
                <a:gd name="T4" fmla="*/ 0 w 1722"/>
                <a:gd name="T5" fmla="*/ 0 h 66"/>
                <a:gd name="T6" fmla="*/ 0 w 1722"/>
                <a:gd name="T7" fmla="*/ 39 h 66"/>
                <a:gd name="T8" fmla="*/ 1704 w 1722"/>
                <a:gd name="T9" fmla="*/ 57 h 66"/>
                <a:gd name="T10" fmla="*/ 1704 w 1722"/>
                <a:gd name="T11" fmla="*/ 57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35" name="Freeform 7"/>
            <p:cNvSpPr>
              <a:spLocks/>
            </p:cNvSpPr>
            <p:nvPr/>
          </p:nvSpPr>
          <p:spPr bwMode="hidden">
            <a:xfrm>
              <a:off x="0" y="3726"/>
              <a:ext cx="4784" cy="329"/>
            </a:xfrm>
            <a:custGeom>
              <a:avLst/>
              <a:gdLst/>
              <a:ahLst/>
              <a:cxnLst>
                <a:cxn ang="0">
                  <a:pos x="0" y="329"/>
                </a:cxn>
                <a:cxn ang="0">
                  <a:pos x="4789" y="77"/>
                </a:cxn>
                <a:cxn ang="0">
                  <a:pos x="4789" y="0"/>
                </a:cxn>
                <a:cxn ang="0">
                  <a:pos x="0" y="107"/>
                </a:cxn>
                <a:cxn ang="0">
                  <a:pos x="0" y="329"/>
                </a:cxn>
                <a:cxn ang="0">
                  <a:pos x="0" y="329"/>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52237" name="Freeform 8"/>
            <p:cNvSpPr>
              <a:spLocks/>
            </p:cNvSpPr>
            <p:nvPr/>
          </p:nvSpPr>
          <p:spPr bwMode="hidden">
            <a:xfrm>
              <a:off x="4784" y="3702"/>
              <a:ext cx="974" cy="101"/>
            </a:xfrm>
            <a:custGeom>
              <a:avLst/>
              <a:gdLst>
                <a:gd name="T0" fmla="*/ 966 w 975"/>
                <a:gd name="T1" fmla="*/ 48 h 101"/>
                <a:gd name="T2" fmla="*/ 966 w 975"/>
                <a:gd name="T3" fmla="*/ 0 h 101"/>
                <a:gd name="T4" fmla="*/ 0 w 975"/>
                <a:gd name="T5" fmla="*/ 24 h 101"/>
                <a:gd name="T6" fmla="*/ 0 w 975"/>
                <a:gd name="T7" fmla="*/ 101 h 101"/>
                <a:gd name="T8" fmla="*/ 966 w 975"/>
                <a:gd name="T9" fmla="*/ 48 h 101"/>
                <a:gd name="T10" fmla="*/ 966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2238" name="Freeform 9"/>
            <p:cNvSpPr>
              <a:spLocks/>
            </p:cNvSpPr>
            <p:nvPr/>
          </p:nvSpPr>
          <p:spPr bwMode="hidden">
            <a:xfrm>
              <a:off x="3619" y="3815"/>
              <a:ext cx="2139" cy="198"/>
            </a:xfrm>
            <a:custGeom>
              <a:avLst/>
              <a:gdLst>
                <a:gd name="T0" fmla="*/ 2123 w 2141"/>
                <a:gd name="T1" fmla="*/ 0 h 198"/>
                <a:gd name="T2" fmla="*/ 0 w 2141"/>
                <a:gd name="T3" fmla="*/ 156 h 198"/>
                <a:gd name="T4" fmla="*/ 0 w 2141"/>
                <a:gd name="T5" fmla="*/ 198 h 198"/>
                <a:gd name="T6" fmla="*/ 2123 w 2141"/>
                <a:gd name="T7" fmla="*/ 0 h 198"/>
                <a:gd name="T8" fmla="*/ 2123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38" name="Freeform 10"/>
            <p:cNvSpPr>
              <a:spLocks/>
            </p:cNvSpPr>
            <p:nvPr/>
          </p:nvSpPr>
          <p:spPr bwMode="hidden">
            <a:xfrm>
              <a:off x="0" y="3971"/>
              <a:ext cx="3619" cy="348"/>
            </a:xfrm>
            <a:custGeom>
              <a:avLst/>
              <a:gdLst/>
              <a:ahLst/>
              <a:cxnLst>
                <a:cxn ang="0">
                  <a:pos x="0" y="348"/>
                </a:cxn>
                <a:cxn ang="0">
                  <a:pos x="311" y="348"/>
                </a:cxn>
                <a:cxn ang="0">
                  <a:pos x="3623" y="42"/>
                </a:cxn>
                <a:cxn ang="0">
                  <a:pos x="3623" y="0"/>
                </a:cxn>
                <a:cxn ang="0">
                  <a:pos x="0" y="264"/>
                </a:cxn>
                <a:cxn ang="0">
                  <a:pos x="0" y="348"/>
                </a:cxn>
                <a:cxn ang="0">
                  <a:pos x="0" y="348"/>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52240" name="Freeform 11"/>
            <p:cNvSpPr>
              <a:spLocks/>
            </p:cNvSpPr>
            <p:nvPr/>
          </p:nvSpPr>
          <p:spPr bwMode="hidden">
            <a:xfrm>
              <a:off x="2097" y="4043"/>
              <a:ext cx="2514" cy="276"/>
            </a:xfrm>
            <a:custGeom>
              <a:avLst/>
              <a:gdLst>
                <a:gd name="T0" fmla="*/ 2155 w 2517"/>
                <a:gd name="T1" fmla="*/ 276 h 276"/>
                <a:gd name="T2" fmla="*/ 2490 w 2517"/>
                <a:gd name="T3" fmla="*/ 204 h 276"/>
                <a:gd name="T4" fmla="*/ 2233 w 2517"/>
                <a:gd name="T5" fmla="*/ 0 h 276"/>
                <a:gd name="T6" fmla="*/ 0 w 2517"/>
                <a:gd name="T7" fmla="*/ 276 h 276"/>
                <a:gd name="T8" fmla="*/ 2155 w 2517"/>
                <a:gd name="T9" fmla="*/ 276 h 276"/>
                <a:gd name="T10" fmla="*/ 2155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0" name="Freeform 12"/>
            <p:cNvSpPr>
              <a:spLocks/>
            </p:cNvSpPr>
            <p:nvPr/>
          </p:nvSpPr>
          <p:spPr bwMode="hidden">
            <a:xfrm>
              <a:off x="4354" y="3869"/>
              <a:ext cx="1404" cy="378"/>
            </a:xfrm>
            <a:custGeom>
              <a:avLst/>
              <a:gdLst/>
              <a:ahLst/>
              <a:cxnLst>
                <a:cxn ang="0">
                  <a:pos x="1405" y="126"/>
                </a:cxn>
                <a:cxn ang="0">
                  <a:pos x="1405" y="0"/>
                </a:cxn>
                <a:cxn ang="0">
                  <a:pos x="0" y="174"/>
                </a:cxn>
                <a:cxn ang="0">
                  <a:pos x="257" y="378"/>
                </a:cxn>
                <a:cxn ang="0">
                  <a:pos x="1405" y="126"/>
                </a:cxn>
                <a:cxn ang="0">
                  <a:pos x="1405" y="126"/>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52242" name="Freeform 13"/>
            <p:cNvSpPr>
              <a:spLocks/>
            </p:cNvSpPr>
            <p:nvPr/>
          </p:nvSpPr>
          <p:spPr bwMode="hidden">
            <a:xfrm>
              <a:off x="5030" y="3151"/>
              <a:ext cx="728" cy="240"/>
            </a:xfrm>
            <a:custGeom>
              <a:avLst/>
              <a:gdLst>
                <a:gd name="T0" fmla="*/ 720 w 729"/>
                <a:gd name="T1" fmla="*/ 240 h 240"/>
                <a:gd name="T2" fmla="*/ 0 w 729"/>
                <a:gd name="T3" fmla="*/ 0 h 240"/>
                <a:gd name="T4" fmla="*/ 0 w 729"/>
                <a:gd name="T5" fmla="*/ 6 h 240"/>
                <a:gd name="T6" fmla="*/ 720 w 729"/>
                <a:gd name="T7" fmla="*/ 240 h 240"/>
                <a:gd name="T8" fmla="*/ 720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2" name="Freeform 14"/>
            <p:cNvSpPr>
              <a:spLocks/>
            </p:cNvSpPr>
            <p:nvPr/>
          </p:nvSpPr>
          <p:spPr bwMode="hidden">
            <a:xfrm>
              <a:off x="0" y="1486"/>
              <a:ext cx="5030" cy="1671"/>
            </a:xfrm>
            <a:custGeom>
              <a:avLst/>
              <a:gdLst/>
              <a:ahLst/>
              <a:cxnLst>
                <a:cxn ang="0">
                  <a:pos x="0" y="72"/>
                </a:cxn>
                <a:cxn ang="0">
                  <a:pos x="5035" y="1672"/>
                </a:cxn>
                <a:cxn ang="0">
                  <a:pos x="5035" y="1666"/>
                </a:cxn>
                <a:cxn ang="0">
                  <a:pos x="0" y="0"/>
                </a:cxn>
                <a:cxn ang="0">
                  <a:pos x="0" y="72"/>
                </a:cxn>
                <a:cxn ang="0">
                  <a:pos x="0" y="72"/>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2244" name="Freeform 15"/>
            <p:cNvSpPr>
              <a:spLocks/>
            </p:cNvSpPr>
            <p:nvPr/>
          </p:nvSpPr>
          <p:spPr bwMode="hidden">
            <a:xfrm>
              <a:off x="5030" y="3049"/>
              <a:ext cx="728" cy="318"/>
            </a:xfrm>
            <a:custGeom>
              <a:avLst/>
              <a:gdLst>
                <a:gd name="T0" fmla="*/ 720 w 729"/>
                <a:gd name="T1" fmla="*/ 318 h 318"/>
                <a:gd name="T2" fmla="*/ 720 w 729"/>
                <a:gd name="T3" fmla="*/ 312 h 318"/>
                <a:gd name="T4" fmla="*/ 0 w 729"/>
                <a:gd name="T5" fmla="*/ 0 h 318"/>
                <a:gd name="T6" fmla="*/ 0 w 729"/>
                <a:gd name="T7" fmla="*/ 54 h 318"/>
                <a:gd name="T8" fmla="*/ 720 w 729"/>
                <a:gd name="T9" fmla="*/ 318 h 318"/>
                <a:gd name="T10" fmla="*/ 720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4" name="Freeform 16"/>
            <p:cNvSpPr>
              <a:spLocks/>
            </p:cNvSpPr>
            <p:nvPr/>
          </p:nvSpPr>
          <p:spPr bwMode="hidden">
            <a:xfrm>
              <a:off x="0" y="916"/>
              <a:ext cx="5030" cy="2187"/>
            </a:xfrm>
            <a:custGeom>
              <a:avLst/>
              <a:gdLst/>
              <a:ahLst/>
              <a:cxnLst>
                <a:cxn ang="0">
                  <a:pos x="0" y="396"/>
                </a:cxn>
                <a:cxn ang="0">
                  <a:pos x="5035" y="2188"/>
                </a:cxn>
                <a:cxn ang="0">
                  <a:pos x="5035" y="2134"/>
                </a:cxn>
                <a:cxn ang="0">
                  <a:pos x="0" y="0"/>
                </a:cxn>
                <a:cxn ang="0">
                  <a:pos x="0" y="396"/>
                </a:cxn>
                <a:cxn ang="0">
                  <a:pos x="0" y="396"/>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560145" name="Freeform 17"/>
            <p:cNvSpPr>
              <a:spLocks/>
            </p:cNvSpPr>
            <p:nvPr/>
          </p:nvSpPr>
          <p:spPr bwMode="hidden">
            <a:xfrm>
              <a:off x="2294" y="0"/>
              <a:ext cx="3159" cy="2725"/>
            </a:xfrm>
            <a:custGeom>
              <a:avLst/>
              <a:gdLst/>
              <a:ahLst/>
              <a:cxnLst>
                <a:cxn ang="0">
                  <a:pos x="0" y="0"/>
                </a:cxn>
                <a:cxn ang="0">
                  <a:pos x="3145" y="2727"/>
                </a:cxn>
                <a:cxn ang="0">
                  <a:pos x="3163" y="2704"/>
                </a:cxn>
                <a:cxn ang="0">
                  <a:pos x="102" y="0"/>
                </a:cxn>
                <a:cxn ang="0">
                  <a:pos x="0" y="0"/>
                </a:cxn>
                <a:cxn ang="0">
                  <a:pos x="0" y="0"/>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46" name="Freeform 18"/>
            <p:cNvSpPr>
              <a:spLocks/>
            </p:cNvSpPr>
            <p:nvPr/>
          </p:nvSpPr>
          <p:spPr bwMode="hidden">
            <a:xfrm>
              <a:off x="5435" y="2702"/>
              <a:ext cx="323" cy="299"/>
            </a:xfrm>
            <a:custGeom>
              <a:avLst/>
              <a:gdLst/>
              <a:ahLst/>
              <a:cxnLst>
                <a:cxn ang="0">
                  <a:pos x="323" y="299"/>
                </a:cxn>
                <a:cxn ang="0">
                  <a:pos x="323" y="263"/>
                </a:cxn>
                <a:cxn ang="0">
                  <a:pos x="18" y="0"/>
                </a:cxn>
                <a:cxn ang="0">
                  <a:pos x="0" y="23"/>
                </a:cxn>
                <a:cxn ang="0">
                  <a:pos x="323" y="299"/>
                </a:cxn>
                <a:cxn ang="0">
                  <a:pos x="323" y="299"/>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2248"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48" name="Freeform 20"/>
            <p:cNvSpPr>
              <a:spLocks/>
            </p:cNvSpPr>
            <p:nvPr/>
          </p:nvSpPr>
          <p:spPr bwMode="hidden">
            <a:xfrm>
              <a:off x="2454" y="0"/>
              <a:ext cx="3119" cy="2678"/>
            </a:xfrm>
            <a:custGeom>
              <a:avLst/>
              <a:gdLst/>
              <a:ahLst/>
              <a:cxnLst>
                <a:cxn ang="0">
                  <a:pos x="0" y="0"/>
                </a:cxn>
                <a:cxn ang="0">
                  <a:pos x="3026" y="2680"/>
                </a:cxn>
                <a:cxn ang="0">
                  <a:pos x="3122" y="2590"/>
                </a:cxn>
                <a:cxn ang="0">
                  <a:pos x="383" y="0"/>
                </a:cxn>
                <a:cxn ang="0">
                  <a:pos x="0" y="0"/>
                </a:cxn>
                <a:cxn ang="0">
                  <a:pos x="0" y="0"/>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2250"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0" name="Freeform 22"/>
            <p:cNvSpPr>
              <a:spLocks/>
            </p:cNvSpPr>
            <p:nvPr/>
          </p:nvSpPr>
          <p:spPr bwMode="hidden">
            <a:xfrm>
              <a:off x="3112" y="0"/>
              <a:ext cx="2514" cy="2534"/>
            </a:xfrm>
            <a:custGeom>
              <a:avLst/>
              <a:gdLst/>
              <a:ahLst/>
              <a:cxnLst>
                <a:cxn ang="0">
                  <a:pos x="0" y="0"/>
                </a:cxn>
                <a:cxn ang="0">
                  <a:pos x="2517" y="2536"/>
                </a:cxn>
                <a:cxn ang="0">
                  <a:pos x="2517" y="2536"/>
                </a:cxn>
                <a:cxn ang="0">
                  <a:pos x="66" y="0"/>
                </a:cxn>
                <a:cxn ang="0">
                  <a:pos x="0" y="0"/>
                </a:cxn>
                <a:cxn ang="0">
                  <a:pos x="0" y="0"/>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51" name="Freeform 23"/>
            <p:cNvSpPr>
              <a:spLocks/>
            </p:cNvSpPr>
            <p:nvPr/>
          </p:nvSpPr>
          <p:spPr bwMode="hidden">
            <a:xfrm>
              <a:off x="3488" y="0"/>
              <a:ext cx="2198" cy="2480"/>
            </a:xfrm>
            <a:custGeom>
              <a:avLst/>
              <a:gdLst/>
              <a:ahLst/>
              <a:cxnLst>
                <a:cxn ang="0">
                  <a:pos x="0" y="0"/>
                </a:cxn>
                <a:cxn ang="0">
                  <a:pos x="2188" y="2482"/>
                </a:cxn>
                <a:cxn ang="0">
                  <a:pos x="2200" y="2476"/>
                </a:cxn>
                <a:cxn ang="0">
                  <a:pos x="317" y="0"/>
                </a:cxn>
                <a:cxn ang="0">
                  <a:pos x="0" y="0"/>
                </a:cxn>
                <a:cxn ang="0">
                  <a:pos x="0" y="0"/>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560152" name="Freeform 24"/>
            <p:cNvSpPr>
              <a:spLocks/>
            </p:cNvSpPr>
            <p:nvPr/>
          </p:nvSpPr>
          <p:spPr bwMode="hidden">
            <a:xfrm>
              <a:off x="5674" y="2474"/>
              <a:ext cx="84" cy="96"/>
            </a:xfrm>
            <a:custGeom>
              <a:avLst/>
              <a:gdLst/>
              <a:ahLst/>
              <a:cxnLst>
                <a:cxn ang="0">
                  <a:pos x="84" y="96"/>
                </a:cxn>
                <a:cxn ang="0">
                  <a:pos x="84" y="90"/>
                </a:cxn>
                <a:cxn ang="0">
                  <a:pos x="12" y="0"/>
                </a:cxn>
                <a:cxn ang="0">
                  <a:pos x="0" y="6"/>
                </a:cxn>
                <a:cxn ang="0">
                  <a:pos x="84" y="96"/>
                </a:cxn>
                <a:cxn ang="0">
                  <a:pos x="84" y="96"/>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2254"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4" name="Freeform 26"/>
            <p:cNvSpPr>
              <a:spLocks/>
            </p:cNvSpPr>
            <p:nvPr/>
          </p:nvSpPr>
          <p:spPr bwMode="hidden">
            <a:xfrm>
              <a:off x="5107" y="0"/>
              <a:ext cx="573" cy="1042"/>
            </a:xfrm>
            <a:custGeom>
              <a:avLst/>
              <a:gdLst/>
              <a:ahLst/>
              <a:cxnLst>
                <a:cxn ang="0">
                  <a:pos x="0" y="0"/>
                </a:cxn>
                <a:cxn ang="0">
                  <a:pos x="497" y="1043"/>
                </a:cxn>
                <a:cxn ang="0">
                  <a:pos x="574" y="851"/>
                </a:cxn>
                <a:cxn ang="0">
                  <a:pos x="251" y="0"/>
                </a:cxn>
                <a:cxn ang="0">
                  <a:pos x="0" y="0"/>
                </a:cxn>
                <a:cxn ang="0">
                  <a:pos x="0" y="0"/>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560155" name="Freeform 27"/>
            <p:cNvSpPr>
              <a:spLocks/>
            </p:cNvSpPr>
            <p:nvPr/>
          </p:nvSpPr>
          <p:spPr bwMode="hidden">
            <a:xfrm>
              <a:off x="5411" y="0"/>
              <a:ext cx="341" cy="796"/>
            </a:xfrm>
            <a:custGeom>
              <a:avLst/>
              <a:gdLst/>
              <a:ahLst/>
              <a:cxnLst>
                <a:cxn ang="0">
                  <a:pos x="144" y="0"/>
                </a:cxn>
                <a:cxn ang="0">
                  <a:pos x="0" y="0"/>
                </a:cxn>
                <a:cxn ang="0">
                  <a:pos x="287" y="797"/>
                </a:cxn>
                <a:cxn ang="0">
                  <a:pos x="341" y="653"/>
                </a:cxn>
                <a:cxn ang="0">
                  <a:pos x="144" y="0"/>
                </a:cxn>
                <a:cxn ang="0">
                  <a:pos x="144" y="0"/>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52257" name="Freeform 28"/>
            <p:cNvSpPr>
              <a:spLocks/>
            </p:cNvSpPr>
            <p:nvPr/>
          </p:nvSpPr>
          <p:spPr bwMode="hidden">
            <a:xfrm>
              <a:off x="5698" y="653"/>
              <a:ext cx="60" cy="311"/>
            </a:xfrm>
            <a:custGeom>
              <a:avLst/>
              <a:gdLst>
                <a:gd name="T0" fmla="*/ 0 w 60"/>
                <a:gd name="T1" fmla="*/ 144 h 312"/>
                <a:gd name="T2" fmla="*/ 60 w 60"/>
                <a:gd name="T3" fmla="*/ 303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7" name="Freeform 29"/>
            <p:cNvSpPr>
              <a:spLocks/>
            </p:cNvSpPr>
            <p:nvPr/>
          </p:nvSpPr>
          <p:spPr bwMode="hidden">
            <a:xfrm>
              <a:off x="2" y="1601"/>
              <a:ext cx="5752" cy="1864"/>
            </a:xfrm>
            <a:custGeom>
              <a:avLst/>
              <a:gdLst/>
              <a:ahLst/>
              <a:cxnLst>
                <a:cxn ang="0">
                  <a:pos x="0" y="371"/>
                </a:cxn>
                <a:cxn ang="0">
                  <a:pos x="5740" y="1864"/>
                </a:cxn>
                <a:cxn ang="0">
                  <a:pos x="5740" y="1834"/>
                </a:cxn>
                <a:cxn ang="0">
                  <a:pos x="0" y="0"/>
                </a:cxn>
                <a:cxn ang="0">
                  <a:pos x="0" y="371"/>
                </a:cxn>
                <a:cxn ang="0">
                  <a:pos x="0" y="37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2259"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560159" name="Freeform 31"/>
            <p:cNvSpPr>
              <a:spLocks/>
            </p:cNvSpPr>
            <p:nvPr/>
          </p:nvSpPr>
          <p:spPr bwMode="hidden">
            <a:xfrm>
              <a:off x="2" y="2152"/>
              <a:ext cx="5752" cy="1337"/>
            </a:xfrm>
            <a:custGeom>
              <a:avLst/>
              <a:gdLst/>
              <a:ahLst/>
              <a:cxnLst>
                <a:cxn ang="0">
                  <a:pos x="0" y="366"/>
                </a:cxn>
                <a:cxn ang="0">
                  <a:pos x="5740" y="1337"/>
                </a:cxn>
                <a:cxn ang="0">
                  <a:pos x="5740" y="1331"/>
                </a:cxn>
                <a:cxn ang="0">
                  <a:pos x="0" y="0"/>
                </a:cxn>
                <a:cxn ang="0">
                  <a:pos x="0" y="366"/>
                </a:cxn>
                <a:cxn ang="0">
                  <a:pos x="0" y="366"/>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60" name="Freeform 32"/>
            <p:cNvSpPr>
              <a:spLocks/>
            </p:cNvSpPr>
            <p:nvPr/>
          </p:nvSpPr>
          <p:spPr bwMode="hidden">
            <a:xfrm>
              <a:off x="2" y="3177"/>
              <a:ext cx="5752" cy="414"/>
            </a:xfrm>
            <a:custGeom>
              <a:avLst/>
              <a:gdLst/>
              <a:ahLst/>
              <a:cxnLst>
                <a:cxn ang="0">
                  <a:pos x="0" y="48"/>
                </a:cxn>
                <a:cxn ang="0">
                  <a:pos x="5740" y="414"/>
                </a:cxn>
                <a:cxn ang="0">
                  <a:pos x="5740" y="402"/>
                </a:cxn>
                <a:cxn ang="0">
                  <a:pos x="0" y="0"/>
                </a:cxn>
                <a:cxn ang="0">
                  <a:pos x="0" y="48"/>
                </a:cxn>
                <a:cxn ang="0">
                  <a:pos x="0" y="48"/>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560161" name="Freeform 33"/>
            <p:cNvSpPr>
              <a:spLocks/>
            </p:cNvSpPr>
            <p:nvPr/>
          </p:nvSpPr>
          <p:spPr bwMode="hidden">
            <a:xfrm>
              <a:off x="1297" y="0"/>
              <a:ext cx="4457" cy="3177"/>
            </a:xfrm>
            <a:custGeom>
              <a:avLst/>
              <a:gdLst/>
              <a:ahLst/>
              <a:cxnLst>
                <a:cxn ang="0">
                  <a:pos x="0" y="0"/>
                </a:cxn>
                <a:cxn ang="0">
                  <a:pos x="4448" y="3177"/>
                </a:cxn>
                <a:cxn ang="0">
                  <a:pos x="4448" y="3153"/>
                </a:cxn>
                <a:cxn ang="0">
                  <a:pos x="125" y="0"/>
                </a:cxn>
                <a:cxn ang="0">
                  <a:pos x="0" y="0"/>
                </a:cxn>
                <a:cxn ang="0">
                  <a:pos x="0" y="0"/>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62" name="Freeform 34"/>
            <p:cNvSpPr>
              <a:spLocks/>
            </p:cNvSpPr>
            <p:nvPr/>
          </p:nvSpPr>
          <p:spPr bwMode="hidden">
            <a:xfrm>
              <a:off x="3321" y="0"/>
              <a:ext cx="2433" cy="2614"/>
            </a:xfrm>
            <a:custGeom>
              <a:avLst/>
              <a:gdLst/>
              <a:ahLst/>
              <a:cxnLst>
                <a:cxn ang="0">
                  <a:pos x="0" y="0"/>
                </a:cxn>
                <a:cxn ang="0">
                  <a:pos x="2428" y="2614"/>
                </a:cxn>
                <a:cxn ang="0">
                  <a:pos x="2428" y="2608"/>
                </a:cxn>
                <a:cxn ang="0">
                  <a:pos x="66" y="0"/>
                </a:cxn>
                <a:cxn ang="0">
                  <a:pos x="0" y="0"/>
                </a:cxn>
                <a:cxn ang="0">
                  <a:pos x="0" y="0"/>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63" name="Freeform 35"/>
            <p:cNvSpPr>
              <a:spLocks/>
            </p:cNvSpPr>
            <p:nvPr/>
          </p:nvSpPr>
          <p:spPr bwMode="hidden">
            <a:xfrm>
              <a:off x="3950" y="0"/>
              <a:ext cx="1804" cy="2464"/>
            </a:xfrm>
            <a:custGeom>
              <a:avLst/>
              <a:gdLst/>
              <a:ahLst/>
              <a:cxnLst>
                <a:cxn ang="0">
                  <a:pos x="485" y="0"/>
                </a:cxn>
                <a:cxn ang="0">
                  <a:pos x="0" y="0"/>
                </a:cxn>
                <a:cxn ang="0">
                  <a:pos x="1800" y="2464"/>
                </a:cxn>
                <a:cxn ang="0">
                  <a:pos x="1800" y="2248"/>
                </a:cxn>
                <a:cxn ang="0">
                  <a:pos x="1794" y="2248"/>
                </a:cxn>
                <a:cxn ang="0">
                  <a:pos x="485" y="0"/>
                </a:cxn>
                <a:cxn ang="0">
                  <a:pos x="485" y="0"/>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560164" name="Freeform 36"/>
            <p:cNvSpPr>
              <a:spLocks/>
            </p:cNvSpPr>
            <p:nvPr/>
          </p:nvSpPr>
          <p:spPr bwMode="hidden">
            <a:xfrm>
              <a:off x="4519" y="0"/>
              <a:ext cx="1235" cy="2074"/>
            </a:xfrm>
            <a:custGeom>
              <a:avLst/>
              <a:gdLst/>
              <a:ahLst/>
              <a:cxnLst>
                <a:cxn ang="0">
                  <a:pos x="0" y="0"/>
                </a:cxn>
                <a:cxn ang="0">
                  <a:pos x="1232" y="2074"/>
                </a:cxn>
                <a:cxn ang="0">
                  <a:pos x="1232" y="2038"/>
                </a:cxn>
                <a:cxn ang="0">
                  <a:pos x="42" y="0"/>
                </a:cxn>
                <a:cxn ang="0">
                  <a:pos x="0" y="0"/>
                </a:cxn>
                <a:cxn ang="0">
                  <a:pos x="0" y="0"/>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65" name="Freeform 37"/>
            <p:cNvSpPr>
              <a:spLocks/>
            </p:cNvSpPr>
            <p:nvPr/>
          </p:nvSpPr>
          <p:spPr bwMode="hidden">
            <a:xfrm>
              <a:off x="4694" y="0"/>
              <a:ext cx="1060" cy="1936"/>
            </a:xfrm>
            <a:custGeom>
              <a:avLst/>
              <a:gdLst/>
              <a:ahLst/>
              <a:cxnLst>
                <a:cxn ang="0">
                  <a:pos x="0" y="0"/>
                </a:cxn>
                <a:cxn ang="0">
                  <a:pos x="1058" y="1936"/>
                </a:cxn>
                <a:cxn ang="0">
                  <a:pos x="1058" y="1930"/>
                </a:cxn>
                <a:cxn ang="0">
                  <a:pos x="54" y="0"/>
                </a:cxn>
                <a:cxn ang="0">
                  <a:pos x="0" y="0"/>
                </a:cxn>
                <a:cxn ang="0">
                  <a:pos x="0" y="0"/>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560166" name="Freeform 38"/>
            <p:cNvSpPr>
              <a:spLocks/>
            </p:cNvSpPr>
            <p:nvPr/>
          </p:nvSpPr>
          <p:spPr bwMode="hidden">
            <a:xfrm>
              <a:off x="4981" y="0"/>
              <a:ext cx="773" cy="1487"/>
            </a:xfrm>
            <a:custGeom>
              <a:avLst/>
              <a:gdLst/>
              <a:ahLst/>
              <a:cxnLst>
                <a:cxn ang="0">
                  <a:pos x="771" y="1433"/>
                </a:cxn>
                <a:cxn ang="0">
                  <a:pos x="42" y="0"/>
                </a:cxn>
                <a:cxn ang="0">
                  <a:pos x="0" y="0"/>
                </a:cxn>
                <a:cxn ang="0">
                  <a:pos x="771" y="1487"/>
                </a:cxn>
                <a:cxn ang="0">
                  <a:pos x="771" y="1433"/>
                </a:cxn>
                <a:cxn ang="0">
                  <a:pos x="771" y="1433"/>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grpSp>
          <p:nvGrpSpPr>
            <p:cNvPr id="52268" name="Group 39"/>
            <p:cNvGrpSpPr>
              <a:grpSpLocks/>
            </p:cNvGrpSpPr>
            <p:nvPr userDrawn="1"/>
          </p:nvGrpSpPr>
          <p:grpSpPr bwMode="auto">
            <a:xfrm>
              <a:off x="0" y="1632"/>
              <a:ext cx="5758" cy="1858"/>
              <a:chOff x="0" y="1632"/>
              <a:chExt cx="5758" cy="1858"/>
            </a:xfrm>
          </p:grpSpPr>
          <p:sp>
            <p:nvSpPr>
              <p:cNvPr id="560168" name="Freeform 40"/>
              <p:cNvSpPr>
                <a:spLocks/>
              </p:cNvSpPr>
              <p:nvPr/>
            </p:nvSpPr>
            <p:spPr bwMode="hidden">
              <a:xfrm>
                <a:off x="0" y="1632"/>
                <a:ext cx="3670" cy="1313"/>
              </a:xfrm>
              <a:custGeom>
                <a:avLst/>
                <a:gdLst/>
                <a:ahLst/>
                <a:cxnLst>
                  <a:cxn ang="0">
                    <a:pos x="0" y="0"/>
                  </a:cxn>
                  <a:cxn ang="0">
                    <a:pos x="0" y="366"/>
                  </a:cxn>
                  <a:cxn ang="0">
                    <a:pos x="3635" y="1313"/>
                  </a:cxn>
                  <a:cxn ang="0">
                    <a:pos x="3647" y="1235"/>
                  </a:cxn>
                  <a:cxn ang="0">
                    <a:pos x="3659" y="1163"/>
                  </a:cxn>
                  <a:cxn ang="0">
                    <a:pos x="0" y="0"/>
                  </a:cxn>
                  <a:cxn ang="0">
                    <a:pos x="0" y="0"/>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560169" name="Freeform 41"/>
              <p:cNvSpPr>
                <a:spLocks/>
              </p:cNvSpPr>
              <p:nvPr/>
            </p:nvSpPr>
            <p:spPr bwMode="hidden">
              <a:xfrm>
                <a:off x="3646" y="2795"/>
                <a:ext cx="2112" cy="695"/>
              </a:xfrm>
              <a:custGeom>
                <a:avLst/>
                <a:gdLst/>
                <a:ahLst/>
                <a:cxnLst>
                  <a:cxn ang="0">
                    <a:pos x="2105" y="665"/>
                  </a:cxn>
                  <a:cxn ang="0">
                    <a:pos x="24" y="0"/>
                  </a:cxn>
                  <a:cxn ang="0">
                    <a:pos x="12" y="72"/>
                  </a:cxn>
                  <a:cxn ang="0">
                    <a:pos x="0" y="150"/>
                  </a:cxn>
                  <a:cxn ang="0">
                    <a:pos x="2105" y="695"/>
                  </a:cxn>
                  <a:cxn ang="0">
                    <a:pos x="2105" y="665"/>
                  </a:cxn>
                  <a:cxn ang="0">
                    <a:pos x="2105" y="665"/>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grpSp>
      </p:grpSp>
      <p:sp>
        <p:nvSpPr>
          <p:cNvPr id="560170" name="Rectangle 42"/>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60171"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60172" name="Rectangle 44"/>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latin typeface="+mn-lt"/>
                <a:ea typeface="+mn-ea"/>
                <a:cs typeface="+mn-cs"/>
              </a:defRPr>
            </a:lvl1pPr>
          </a:lstStyle>
          <a:p>
            <a:pPr>
              <a:defRPr/>
            </a:pPr>
            <a:endParaRPr lang="en-US"/>
          </a:p>
        </p:txBody>
      </p:sp>
      <p:sp>
        <p:nvSpPr>
          <p:cNvPr id="560173" name="Rectangle 4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latin typeface="+mn-lt"/>
                <a:ea typeface="+mn-ea"/>
                <a:cs typeface="+mn-cs"/>
              </a:defRPr>
            </a:lvl1pPr>
          </a:lstStyle>
          <a:p>
            <a:pPr>
              <a:defRPr/>
            </a:pPr>
            <a:endParaRPr lang="en-US"/>
          </a:p>
        </p:txBody>
      </p:sp>
      <p:sp>
        <p:nvSpPr>
          <p:cNvPr id="560174" name="Rectangle 4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latin typeface="Arial" charset="0"/>
              </a:defRPr>
            </a:lvl1pPr>
          </a:lstStyle>
          <a:p>
            <a:pPr>
              <a:defRPr/>
            </a:pPr>
            <a:fld id="{6481B7C9-99E1-0247-98F6-A4EEBF431471}" type="slidenum">
              <a:rPr lang="en-US"/>
              <a:pPr>
                <a:defRPr/>
              </a:pPr>
              <a:t>‹#›</a:t>
            </a:fld>
            <a:endParaRPr lang="en-US"/>
          </a:p>
        </p:txBody>
      </p:sp>
    </p:spTree>
  </p:cSld>
  <p:clrMap bg1="dk2" tx1="lt1" bg2="dk1" tx2="lt2" accent1="accent1" accent2="accent2" accent3="accent3" accent4="accent4" accent5="accent5" accent6="accent6" hlink="hlink" folHlink="folHlink"/>
  <p:sldLayoutIdLst>
    <p:sldLayoutId id="2147491168" r:id="rId1"/>
    <p:sldLayoutId id="2147490947" r:id="rId2"/>
    <p:sldLayoutId id="2147490948" r:id="rId3"/>
    <p:sldLayoutId id="2147490949" r:id="rId4"/>
    <p:sldLayoutId id="2147490950" r:id="rId5"/>
    <p:sldLayoutId id="2147490951" r:id="rId6"/>
    <p:sldLayoutId id="2147490952" r:id="rId7"/>
    <p:sldLayoutId id="2147490953" r:id="rId8"/>
    <p:sldLayoutId id="2147490954" r:id="rId9"/>
    <p:sldLayoutId id="2147490955" r:id="rId10"/>
    <p:sldLayoutId id="2147490956" r:id="rId11"/>
    <p:sldLayoutId id="2147490957" r:id="rId12"/>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5"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4"/>
        </a:buBlip>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accent2"/>
        </a:buClr>
        <a:buSzPct val="90000"/>
        <a:buFont typeface="Wingdings" charset="0"/>
        <a:buBlip>
          <a:blip r:embed="rId15"/>
        </a:buBlip>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folHlink"/>
        </a:buClr>
        <a:buSzPct val="90000"/>
        <a:buFont typeface="Wingdings" charset="0"/>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folHlink"/>
        </a:buClr>
        <a:buSzPct val="90000"/>
        <a:buFont typeface="Wingdings" pitchFamily="-105" charset="2"/>
        <a:buBlip>
          <a:blip r:embed="rId16"/>
        </a:buBlip>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53634"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105" charset="0"/>
                <a:ea typeface="+mn-ea"/>
                <a:cs typeface="+mn-cs"/>
              </a:defRPr>
            </a:lvl1pPr>
          </a:lstStyle>
          <a:p>
            <a:pPr>
              <a:defRPr/>
            </a:pPr>
            <a:endParaRPr lang="en-US"/>
          </a:p>
        </p:txBody>
      </p:sp>
      <p:sp>
        <p:nvSpPr>
          <p:cNvPr id="453635"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9CB47C02-DFCB-9941-8173-1A114AB04176}" type="slidenum">
              <a:rPr lang="en-US"/>
              <a:pPr>
                <a:defRPr/>
              </a:pPr>
              <a:t>‹#›</a:t>
            </a:fld>
            <a:endParaRPr lang="en-US"/>
          </a:p>
        </p:txBody>
      </p:sp>
      <p:grpSp>
        <p:nvGrpSpPr>
          <p:cNvPr id="65540" name="Group 4"/>
          <p:cNvGrpSpPr>
            <a:grpSpLocks/>
          </p:cNvGrpSpPr>
          <p:nvPr/>
        </p:nvGrpSpPr>
        <p:grpSpPr bwMode="auto">
          <a:xfrm>
            <a:off x="0" y="0"/>
            <a:ext cx="9140825" cy="6850063"/>
            <a:chOff x="0" y="0"/>
            <a:chExt cx="5758" cy="4315"/>
          </a:xfrm>
        </p:grpSpPr>
        <p:grpSp>
          <p:nvGrpSpPr>
            <p:cNvPr id="65544" name="Group 5"/>
            <p:cNvGrpSpPr>
              <a:grpSpLocks/>
            </p:cNvGrpSpPr>
            <p:nvPr userDrawn="1"/>
          </p:nvGrpSpPr>
          <p:grpSpPr bwMode="auto">
            <a:xfrm>
              <a:off x="1728" y="2230"/>
              <a:ext cx="4027" cy="2085"/>
              <a:chOff x="1728" y="2230"/>
              <a:chExt cx="4027" cy="2085"/>
            </a:xfrm>
          </p:grpSpPr>
          <p:sp>
            <p:nvSpPr>
              <p:cNvPr id="453638"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a:defRPr/>
                </a:pPr>
                <a:endParaRPr lang="en-US">
                  <a:latin typeface="BONES" pitchFamily="-105" charset="0"/>
                  <a:ea typeface="+mn-ea"/>
                  <a:cs typeface="+mn-cs"/>
                </a:endParaRPr>
              </a:p>
            </p:txBody>
          </p:sp>
          <p:sp>
            <p:nvSpPr>
              <p:cNvPr id="453639"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453640"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a:defRPr/>
                </a:pPr>
                <a:endParaRPr lang="en-US">
                  <a:latin typeface="BONES" pitchFamily="-105" charset="0"/>
                  <a:ea typeface="+mn-ea"/>
                  <a:cs typeface="+mn-cs"/>
                </a:endParaRPr>
              </a:p>
            </p:txBody>
          </p:sp>
          <p:sp>
            <p:nvSpPr>
              <p:cNvPr id="65550" name="Freeform 9"/>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453642"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grpSp>
        <p:sp>
          <p:nvSpPr>
            <p:cNvPr id="453643"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a:defRPr/>
              </a:pPr>
              <a:endParaRPr lang="en-US">
                <a:latin typeface="BONES" pitchFamily="-105" charset="0"/>
                <a:ea typeface="+mn-ea"/>
                <a:cs typeface="+mn-cs"/>
              </a:endParaRPr>
            </a:p>
          </p:txBody>
        </p:sp>
        <p:sp>
          <p:nvSpPr>
            <p:cNvPr id="65546" name="Freeform 12"/>
            <p:cNvSpPr>
              <a:spLocks/>
            </p:cNvSpPr>
            <p:nvPr/>
          </p:nvSpPr>
          <p:spPr bwMode="hidden">
            <a:xfrm>
              <a:off x="0" y="0"/>
              <a:ext cx="5758" cy="1776"/>
            </a:xfrm>
            <a:custGeom>
              <a:avLst/>
              <a:gdLst>
                <a:gd name="T0" fmla="*/ 0 w 5740"/>
                <a:gd name="T1" fmla="*/ 0 h 1906"/>
                <a:gd name="T2" fmla="*/ 0 w 5740"/>
                <a:gd name="T3" fmla="*/ 1010 h 1906"/>
                <a:gd name="T4" fmla="*/ 5902 w 5740"/>
                <a:gd name="T5" fmla="*/ 1010 h 1906"/>
                <a:gd name="T6" fmla="*/ 5902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grpSp>
      <p:sp>
        <p:nvSpPr>
          <p:cNvPr id="453645"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53646"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Arial" pitchFamily="-105" charset="0"/>
                <a:ea typeface="+mn-ea"/>
                <a:cs typeface="+mn-cs"/>
              </a:defRPr>
            </a:lvl1pPr>
          </a:lstStyle>
          <a:p>
            <a:pPr>
              <a:defRPr/>
            </a:pPr>
            <a:endParaRPr lang="en-US"/>
          </a:p>
        </p:txBody>
      </p:sp>
      <p:sp>
        <p:nvSpPr>
          <p:cNvPr id="453647"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169" r:id="rId1"/>
    <p:sldLayoutId id="2147490958" r:id="rId2"/>
    <p:sldLayoutId id="2147490959" r:id="rId3"/>
    <p:sldLayoutId id="2147490960" r:id="rId4"/>
    <p:sldLayoutId id="2147490961" r:id="rId5"/>
    <p:sldLayoutId id="2147490962" r:id="rId6"/>
    <p:sldLayoutId id="2147490963" r:id="rId7"/>
    <p:sldLayoutId id="2147490964" r:id="rId8"/>
    <p:sldLayoutId id="2147490965" r:id="rId9"/>
    <p:sldLayoutId id="2147490966" r:id="rId10"/>
    <p:sldLayoutId id="2147490967" r:id="rId11"/>
    <p:sldLayoutId id="2147490968"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5"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70000"/>
        <a:buFont typeface="Wingdings" pitchFamily="-105" charset="2"/>
        <a:buChar char="n"/>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90980"/>
                <a:invGamma/>
              </a:schemeClr>
            </a:gs>
          </a:gsLst>
          <a:lin ang="5400000" scaled="1"/>
        </a:grad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0" y="1422400"/>
            <a:ext cx="9147175" cy="5435600"/>
            <a:chOff x="0" y="896"/>
            <a:chExt cx="5762" cy="3424"/>
          </a:xfrm>
        </p:grpSpPr>
        <p:grpSp>
          <p:nvGrpSpPr>
            <p:cNvPr id="78856" name="Group 3"/>
            <p:cNvGrpSpPr>
              <a:grpSpLocks/>
            </p:cNvGrpSpPr>
            <p:nvPr userDrawn="1"/>
          </p:nvGrpSpPr>
          <p:grpSpPr bwMode="auto">
            <a:xfrm>
              <a:off x="20" y="896"/>
              <a:ext cx="5742" cy="3424"/>
              <a:chOff x="20" y="896"/>
              <a:chExt cx="5742" cy="3424"/>
            </a:xfrm>
          </p:grpSpPr>
          <p:sp>
            <p:nvSpPr>
              <p:cNvPr id="78993" name="Freeform 4"/>
              <p:cNvSpPr>
                <a:spLocks/>
              </p:cNvSpPr>
              <p:nvPr userDrawn="1"/>
            </p:nvSpPr>
            <p:spPr bwMode="hidden">
              <a:xfrm>
                <a:off x="1399" y="1116"/>
                <a:ext cx="2815" cy="2110"/>
              </a:xfrm>
              <a:custGeom>
                <a:avLst/>
                <a:gdLst>
                  <a:gd name="T0" fmla="*/ 950 w 2815"/>
                  <a:gd name="T1" fmla="*/ 85 h 2110"/>
                  <a:gd name="T2" fmla="*/ 628 w 2815"/>
                  <a:gd name="T3" fmla="*/ 438 h 2110"/>
                  <a:gd name="T4" fmla="*/ 66 w 2815"/>
                  <a:gd name="T5" fmla="*/ 471 h 2110"/>
                  <a:gd name="T6" fmla="*/ 0 w 2815"/>
                  <a:gd name="T7" fmla="*/ 627 h 2110"/>
                  <a:gd name="T8" fmla="*/ 372 w 2815"/>
                  <a:gd name="T9" fmla="*/ 1026 h 2110"/>
                  <a:gd name="T10" fmla="*/ 611 w 2815"/>
                  <a:gd name="T11" fmla="*/ 902 h 2110"/>
                  <a:gd name="T12" fmla="*/ 992 w 2815"/>
                  <a:gd name="T13" fmla="*/ 1085 h 2110"/>
                  <a:gd name="T14" fmla="*/ 1116 w 2815"/>
                  <a:gd name="T15" fmla="*/ 1339 h 2110"/>
                  <a:gd name="T16" fmla="*/ 1083 w 2815"/>
                  <a:gd name="T17" fmla="*/ 1450 h 2110"/>
                  <a:gd name="T18" fmla="*/ 1124 w 2815"/>
                  <a:gd name="T19" fmla="*/ 1659 h 2110"/>
                  <a:gd name="T20" fmla="*/ 1149 w 2815"/>
                  <a:gd name="T21" fmla="*/ 1999 h 2110"/>
                  <a:gd name="T22" fmla="*/ 1463 w 2815"/>
                  <a:gd name="T23" fmla="*/ 2110 h 2110"/>
                  <a:gd name="T24" fmla="*/ 1686 w 2815"/>
                  <a:gd name="T25" fmla="*/ 2025 h 2110"/>
                  <a:gd name="T26" fmla="*/ 1603 w 2815"/>
                  <a:gd name="T27" fmla="*/ 1777 h 2110"/>
                  <a:gd name="T28" fmla="*/ 1991 w 2815"/>
                  <a:gd name="T29" fmla="*/ 1555 h 2110"/>
                  <a:gd name="T30" fmla="*/ 2281 w 2815"/>
                  <a:gd name="T31" fmla="*/ 1542 h 2110"/>
                  <a:gd name="T32" fmla="*/ 2446 w 2815"/>
                  <a:gd name="T33" fmla="*/ 1359 h 2110"/>
                  <a:gd name="T34" fmla="*/ 2361 w 2815"/>
                  <a:gd name="T35" fmla="*/ 1001 h 2110"/>
                  <a:gd name="T36" fmla="*/ 2606 w 2815"/>
                  <a:gd name="T37" fmla="*/ 893 h 2110"/>
                  <a:gd name="T38" fmla="*/ 2815 w 2815"/>
                  <a:gd name="T39" fmla="*/ 454 h 2110"/>
                  <a:gd name="T40" fmla="*/ 2518 w 2815"/>
                  <a:gd name="T41" fmla="*/ 0 h 211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815" h="2110">
                    <a:moveTo>
                      <a:pt x="950" y="85"/>
                    </a:moveTo>
                    <a:lnTo>
                      <a:pt x="628" y="438"/>
                    </a:lnTo>
                    <a:lnTo>
                      <a:pt x="66" y="471"/>
                    </a:lnTo>
                    <a:lnTo>
                      <a:pt x="0" y="627"/>
                    </a:lnTo>
                    <a:lnTo>
                      <a:pt x="372" y="1026"/>
                    </a:lnTo>
                    <a:lnTo>
                      <a:pt x="611" y="902"/>
                    </a:lnTo>
                    <a:lnTo>
                      <a:pt x="992" y="1085"/>
                    </a:lnTo>
                    <a:lnTo>
                      <a:pt x="1116" y="1339"/>
                    </a:lnTo>
                    <a:lnTo>
                      <a:pt x="1083" y="1450"/>
                    </a:lnTo>
                    <a:lnTo>
                      <a:pt x="1124" y="1659"/>
                    </a:lnTo>
                    <a:lnTo>
                      <a:pt x="1149" y="1999"/>
                    </a:lnTo>
                    <a:lnTo>
                      <a:pt x="1463" y="2110"/>
                    </a:lnTo>
                    <a:lnTo>
                      <a:pt x="1686" y="2025"/>
                    </a:lnTo>
                    <a:lnTo>
                      <a:pt x="1603" y="1777"/>
                    </a:lnTo>
                    <a:lnTo>
                      <a:pt x="1991" y="1555"/>
                    </a:lnTo>
                    <a:lnTo>
                      <a:pt x="2281" y="1542"/>
                    </a:lnTo>
                    <a:lnTo>
                      <a:pt x="2446" y="1359"/>
                    </a:lnTo>
                    <a:lnTo>
                      <a:pt x="2361" y="1001"/>
                    </a:lnTo>
                    <a:lnTo>
                      <a:pt x="2606" y="893"/>
                    </a:lnTo>
                    <a:lnTo>
                      <a:pt x="2815" y="454"/>
                    </a:lnTo>
                    <a:lnTo>
                      <a:pt x="2518" y="0"/>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8994" name="Freeform 5"/>
              <p:cNvSpPr>
                <a:spLocks/>
              </p:cNvSpPr>
              <p:nvPr userDrawn="1"/>
            </p:nvSpPr>
            <p:spPr bwMode="hidden">
              <a:xfrm>
                <a:off x="672" y="1116"/>
                <a:ext cx="3966" cy="2366"/>
              </a:xfrm>
              <a:custGeom>
                <a:avLst/>
                <a:gdLst>
                  <a:gd name="T0" fmla="*/ 1423 w 3966"/>
                  <a:gd name="T1" fmla="*/ 65 h 2366"/>
                  <a:gd name="T2" fmla="*/ 1148 w 3966"/>
                  <a:gd name="T3" fmla="*/ 262 h 2366"/>
                  <a:gd name="T4" fmla="*/ 934 w 3966"/>
                  <a:gd name="T5" fmla="*/ 216 h 2366"/>
                  <a:gd name="T6" fmla="*/ 529 w 3966"/>
                  <a:gd name="T7" fmla="*/ 314 h 2366"/>
                  <a:gd name="T8" fmla="*/ 174 w 3966"/>
                  <a:gd name="T9" fmla="*/ 327 h 2366"/>
                  <a:gd name="T10" fmla="*/ 0 w 3966"/>
                  <a:gd name="T11" fmla="*/ 628 h 2366"/>
                  <a:gd name="T12" fmla="*/ 91 w 3966"/>
                  <a:gd name="T13" fmla="*/ 726 h 2366"/>
                  <a:gd name="T14" fmla="*/ 231 w 3966"/>
                  <a:gd name="T15" fmla="*/ 654 h 2366"/>
                  <a:gd name="T16" fmla="*/ 430 w 3966"/>
                  <a:gd name="T17" fmla="*/ 687 h 2366"/>
                  <a:gd name="T18" fmla="*/ 504 w 3966"/>
                  <a:gd name="T19" fmla="*/ 850 h 2366"/>
                  <a:gd name="T20" fmla="*/ 347 w 3966"/>
                  <a:gd name="T21" fmla="*/ 1020 h 2366"/>
                  <a:gd name="T22" fmla="*/ 529 w 3966"/>
                  <a:gd name="T23" fmla="*/ 1144 h 2366"/>
                  <a:gd name="T24" fmla="*/ 727 w 3966"/>
                  <a:gd name="T25" fmla="*/ 1105 h 2366"/>
                  <a:gd name="T26" fmla="*/ 901 w 3966"/>
                  <a:gd name="T27" fmla="*/ 1216 h 2366"/>
                  <a:gd name="T28" fmla="*/ 1256 w 3966"/>
                  <a:gd name="T29" fmla="*/ 1229 h 2366"/>
                  <a:gd name="T30" fmla="*/ 1611 w 3966"/>
                  <a:gd name="T31" fmla="*/ 1425 h 2366"/>
                  <a:gd name="T32" fmla="*/ 1694 w 3966"/>
                  <a:gd name="T33" fmla="*/ 1673 h 2366"/>
                  <a:gd name="T34" fmla="*/ 1619 w 3966"/>
                  <a:gd name="T35" fmla="*/ 2118 h 2366"/>
                  <a:gd name="T36" fmla="*/ 1694 w 3966"/>
                  <a:gd name="T37" fmla="*/ 2268 h 2366"/>
                  <a:gd name="T38" fmla="*/ 2132 w 3966"/>
                  <a:gd name="T39" fmla="*/ 2242 h 2366"/>
                  <a:gd name="T40" fmla="*/ 2289 w 3966"/>
                  <a:gd name="T41" fmla="*/ 2366 h 2366"/>
                  <a:gd name="T42" fmla="*/ 2594 w 3966"/>
                  <a:gd name="T43" fmla="*/ 2046 h 2366"/>
                  <a:gd name="T44" fmla="*/ 2537 w 3966"/>
                  <a:gd name="T45" fmla="*/ 1817 h 2366"/>
                  <a:gd name="T46" fmla="*/ 2818 w 3966"/>
                  <a:gd name="T47" fmla="*/ 1673 h 2366"/>
                  <a:gd name="T48" fmla="*/ 3016 w 3966"/>
                  <a:gd name="T49" fmla="*/ 1719 h 2366"/>
                  <a:gd name="T50" fmla="*/ 3280 w 3966"/>
                  <a:gd name="T51" fmla="*/ 1615 h 2366"/>
                  <a:gd name="T52" fmla="*/ 3405 w 3966"/>
                  <a:gd name="T53" fmla="*/ 1174 h 2366"/>
                  <a:gd name="T54" fmla="*/ 3643 w 3966"/>
                  <a:gd name="T55" fmla="*/ 922 h 2366"/>
                  <a:gd name="T56" fmla="*/ 3966 w 3966"/>
                  <a:gd name="T57" fmla="*/ 896 h 2366"/>
                  <a:gd name="T58" fmla="*/ 3908 w 3966"/>
                  <a:gd name="T59" fmla="*/ 733 h 2366"/>
                  <a:gd name="T60" fmla="*/ 3669 w 3966"/>
                  <a:gd name="T61" fmla="*/ 563 h 2366"/>
                  <a:gd name="T62" fmla="*/ 3817 w 3966"/>
                  <a:gd name="T63" fmla="*/ 210 h 2366"/>
                  <a:gd name="T64" fmla="*/ 3590 w 3966"/>
                  <a:gd name="T65" fmla="*/ 0 h 236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3966" h="2366">
                    <a:moveTo>
                      <a:pt x="1423" y="65"/>
                    </a:moveTo>
                    <a:lnTo>
                      <a:pt x="1148" y="262"/>
                    </a:lnTo>
                    <a:lnTo>
                      <a:pt x="934" y="216"/>
                    </a:lnTo>
                    <a:lnTo>
                      <a:pt x="529" y="314"/>
                    </a:lnTo>
                    <a:lnTo>
                      <a:pt x="174" y="327"/>
                    </a:lnTo>
                    <a:lnTo>
                      <a:pt x="0" y="628"/>
                    </a:lnTo>
                    <a:lnTo>
                      <a:pt x="91" y="726"/>
                    </a:lnTo>
                    <a:lnTo>
                      <a:pt x="231" y="654"/>
                    </a:lnTo>
                    <a:lnTo>
                      <a:pt x="430" y="687"/>
                    </a:lnTo>
                    <a:lnTo>
                      <a:pt x="504" y="850"/>
                    </a:lnTo>
                    <a:lnTo>
                      <a:pt x="347" y="1020"/>
                    </a:lnTo>
                    <a:lnTo>
                      <a:pt x="529" y="1144"/>
                    </a:lnTo>
                    <a:lnTo>
                      <a:pt x="727" y="1105"/>
                    </a:lnTo>
                    <a:lnTo>
                      <a:pt x="901" y="1216"/>
                    </a:lnTo>
                    <a:lnTo>
                      <a:pt x="1256" y="1229"/>
                    </a:lnTo>
                    <a:lnTo>
                      <a:pt x="1611" y="1425"/>
                    </a:lnTo>
                    <a:lnTo>
                      <a:pt x="1694" y="1673"/>
                    </a:lnTo>
                    <a:lnTo>
                      <a:pt x="1619" y="2118"/>
                    </a:lnTo>
                    <a:lnTo>
                      <a:pt x="1694" y="2268"/>
                    </a:lnTo>
                    <a:lnTo>
                      <a:pt x="2132" y="2242"/>
                    </a:lnTo>
                    <a:lnTo>
                      <a:pt x="2289" y="2366"/>
                    </a:lnTo>
                    <a:lnTo>
                      <a:pt x="2594" y="2046"/>
                    </a:lnTo>
                    <a:lnTo>
                      <a:pt x="2537" y="1817"/>
                    </a:lnTo>
                    <a:lnTo>
                      <a:pt x="2818" y="1673"/>
                    </a:lnTo>
                    <a:lnTo>
                      <a:pt x="3016" y="1719"/>
                    </a:lnTo>
                    <a:lnTo>
                      <a:pt x="3280" y="1615"/>
                    </a:lnTo>
                    <a:lnTo>
                      <a:pt x="3405" y="1174"/>
                    </a:lnTo>
                    <a:lnTo>
                      <a:pt x="3643" y="922"/>
                    </a:lnTo>
                    <a:lnTo>
                      <a:pt x="3966" y="896"/>
                    </a:lnTo>
                    <a:lnTo>
                      <a:pt x="3908" y="733"/>
                    </a:lnTo>
                    <a:lnTo>
                      <a:pt x="3669" y="563"/>
                    </a:lnTo>
                    <a:lnTo>
                      <a:pt x="3817" y="210"/>
                    </a:lnTo>
                    <a:lnTo>
                      <a:pt x="3590" y="0"/>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8995" name="Freeform 6"/>
              <p:cNvSpPr>
                <a:spLocks/>
              </p:cNvSpPr>
              <p:nvPr userDrawn="1"/>
            </p:nvSpPr>
            <p:spPr bwMode="hidden">
              <a:xfrm>
                <a:off x="20" y="1069"/>
                <a:ext cx="5732" cy="3107"/>
              </a:xfrm>
              <a:custGeom>
                <a:avLst/>
                <a:gdLst>
                  <a:gd name="T0" fmla="*/ 81 w 5732"/>
                  <a:gd name="T1" fmla="*/ 0 h 3107"/>
                  <a:gd name="T2" fmla="*/ 133 w 5732"/>
                  <a:gd name="T3" fmla="*/ 328 h 3107"/>
                  <a:gd name="T4" fmla="*/ 0 w 5732"/>
                  <a:gd name="T5" fmla="*/ 666 h 3107"/>
                  <a:gd name="T6" fmla="*/ 83 w 5732"/>
                  <a:gd name="T7" fmla="*/ 1221 h 3107"/>
                  <a:gd name="T8" fmla="*/ 413 w 5732"/>
                  <a:gd name="T9" fmla="*/ 1515 h 3107"/>
                  <a:gd name="T10" fmla="*/ 881 w 5732"/>
                  <a:gd name="T11" fmla="*/ 1700 h 3107"/>
                  <a:gd name="T12" fmla="*/ 1440 w 5732"/>
                  <a:gd name="T13" fmla="*/ 1651 h 3107"/>
                  <a:gd name="T14" fmla="*/ 1755 w 5732"/>
                  <a:gd name="T15" fmla="*/ 1940 h 3107"/>
                  <a:gd name="T16" fmla="*/ 1653 w 5732"/>
                  <a:gd name="T17" fmla="*/ 2126 h 3107"/>
                  <a:gd name="T18" fmla="*/ 1136 w 5732"/>
                  <a:gd name="T19" fmla="*/ 2142 h 3107"/>
                  <a:gd name="T20" fmla="*/ 911 w 5732"/>
                  <a:gd name="T21" fmla="*/ 2021 h 3107"/>
                  <a:gd name="T22" fmla="*/ 739 w 5732"/>
                  <a:gd name="T23" fmla="*/ 2142 h 3107"/>
                  <a:gd name="T24" fmla="*/ 954 w 5732"/>
                  <a:gd name="T25" fmla="*/ 2524 h 3107"/>
                  <a:gd name="T26" fmla="*/ 973 w 5732"/>
                  <a:gd name="T27" fmla="*/ 2905 h 3107"/>
                  <a:gd name="T28" fmla="*/ 1511 w 5732"/>
                  <a:gd name="T29" fmla="*/ 3107 h 3107"/>
                  <a:gd name="T30" fmla="*/ 1644 w 5732"/>
                  <a:gd name="T31" fmla="*/ 2922 h 3107"/>
                  <a:gd name="T32" fmla="*/ 2077 w 5732"/>
                  <a:gd name="T33" fmla="*/ 2797 h 3107"/>
                  <a:gd name="T34" fmla="*/ 2610 w 5732"/>
                  <a:gd name="T35" fmla="*/ 2962 h 3107"/>
                  <a:gd name="T36" fmla="*/ 3222 w 5732"/>
                  <a:gd name="T37" fmla="*/ 2812 h 3107"/>
                  <a:gd name="T38" fmla="*/ 3443 w 5732"/>
                  <a:gd name="T39" fmla="*/ 2922 h 3107"/>
                  <a:gd name="T40" fmla="*/ 3861 w 5732"/>
                  <a:gd name="T41" fmla="*/ 2648 h 3107"/>
                  <a:gd name="T42" fmla="*/ 4125 w 5732"/>
                  <a:gd name="T43" fmla="*/ 2311 h 3107"/>
                  <a:gd name="T44" fmla="*/ 4369 w 5732"/>
                  <a:gd name="T45" fmla="*/ 2318 h 3107"/>
                  <a:gd name="T46" fmla="*/ 4554 w 5732"/>
                  <a:gd name="T47" fmla="*/ 2445 h 3107"/>
                  <a:gd name="T48" fmla="*/ 5015 w 5732"/>
                  <a:gd name="T49" fmla="*/ 2142 h 3107"/>
                  <a:gd name="T50" fmla="*/ 5404 w 5732"/>
                  <a:gd name="T51" fmla="*/ 2185 h 3107"/>
                  <a:gd name="T52" fmla="*/ 5732 w 5732"/>
                  <a:gd name="T53" fmla="*/ 2069 h 310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732" h="3107">
                    <a:moveTo>
                      <a:pt x="81" y="0"/>
                    </a:moveTo>
                    <a:lnTo>
                      <a:pt x="133" y="328"/>
                    </a:lnTo>
                    <a:lnTo>
                      <a:pt x="0" y="666"/>
                    </a:lnTo>
                    <a:lnTo>
                      <a:pt x="83" y="1221"/>
                    </a:lnTo>
                    <a:lnTo>
                      <a:pt x="413" y="1515"/>
                    </a:lnTo>
                    <a:lnTo>
                      <a:pt x="881" y="1700"/>
                    </a:lnTo>
                    <a:lnTo>
                      <a:pt x="1440" y="1651"/>
                    </a:lnTo>
                    <a:lnTo>
                      <a:pt x="1755" y="1940"/>
                    </a:lnTo>
                    <a:lnTo>
                      <a:pt x="1653" y="2126"/>
                    </a:lnTo>
                    <a:lnTo>
                      <a:pt x="1136" y="2142"/>
                    </a:lnTo>
                    <a:lnTo>
                      <a:pt x="911" y="2021"/>
                    </a:lnTo>
                    <a:lnTo>
                      <a:pt x="739" y="2142"/>
                    </a:lnTo>
                    <a:lnTo>
                      <a:pt x="954" y="2524"/>
                    </a:lnTo>
                    <a:lnTo>
                      <a:pt x="973" y="2905"/>
                    </a:lnTo>
                    <a:lnTo>
                      <a:pt x="1511" y="3107"/>
                    </a:lnTo>
                    <a:lnTo>
                      <a:pt x="1644" y="2922"/>
                    </a:lnTo>
                    <a:lnTo>
                      <a:pt x="2077" y="2797"/>
                    </a:lnTo>
                    <a:lnTo>
                      <a:pt x="2610" y="2962"/>
                    </a:lnTo>
                    <a:lnTo>
                      <a:pt x="3222" y="2812"/>
                    </a:lnTo>
                    <a:lnTo>
                      <a:pt x="3443" y="2922"/>
                    </a:lnTo>
                    <a:lnTo>
                      <a:pt x="3861" y="2648"/>
                    </a:lnTo>
                    <a:lnTo>
                      <a:pt x="4125" y="2311"/>
                    </a:lnTo>
                    <a:lnTo>
                      <a:pt x="4369" y="2318"/>
                    </a:lnTo>
                    <a:lnTo>
                      <a:pt x="4554" y="2445"/>
                    </a:lnTo>
                    <a:lnTo>
                      <a:pt x="5015" y="2142"/>
                    </a:lnTo>
                    <a:lnTo>
                      <a:pt x="5404" y="2185"/>
                    </a:lnTo>
                    <a:lnTo>
                      <a:pt x="5732" y="206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8996" name="Freeform 7"/>
              <p:cNvSpPr>
                <a:spLocks/>
              </p:cNvSpPr>
              <p:nvPr userDrawn="1"/>
            </p:nvSpPr>
            <p:spPr bwMode="hidden">
              <a:xfrm>
                <a:off x="242" y="1145"/>
                <a:ext cx="5512" cy="2760"/>
              </a:xfrm>
              <a:custGeom>
                <a:avLst/>
                <a:gdLst>
                  <a:gd name="T0" fmla="*/ 240 w 5512"/>
                  <a:gd name="T1" fmla="*/ 0 h 2760"/>
                  <a:gd name="T2" fmla="*/ 0 w 5512"/>
                  <a:gd name="T3" fmla="*/ 336 h 2760"/>
                  <a:gd name="T4" fmla="*/ 82 w 5512"/>
                  <a:gd name="T5" fmla="*/ 821 h 2760"/>
                  <a:gd name="T6" fmla="*/ 243 w 5512"/>
                  <a:gd name="T7" fmla="*/ 873 h 2760"/>
                  <a:gd name="T8" fmla="*/ 473 w 5512"/>
                  <a:gd name="T9" fmla="*/ 1087 h 2760"/>
                  <a:gd name="T10" fmla="*/ 557 w 5512"/>
                  <a:gd name="T11" fmla="*/ 1441 h 2760"/>
                  <a:gd name="T12" fmla="*/ 839 w 5512"/>
                  <a:gd name="T13" fmla="*/ 1499 h 2760"/>
                  <a:gd name="T14" fmla="*/ 1258 w 5512"/>
                  <a:gd name="T15" fmla="*/ 1349 h 2760"/>
                  <a:gd name="T16" fmla="*/ 1307 w 5512"/>
                  <a:gd name="T17" fmla="*/ 1493 h 2760"/>
                  <a:gd name="T18" fmla="*/ 1621 w 5512"/>
                  <a:gd name="T19" fmla="*/ 1513 h 2760"/>
                  <a:gd name="T20" fmla="*/ 1862 w 5512"/>
                  <a:gd name="T21" fmla="*/ 1865 h 2760"/>
                  <a:gd name="T22" fmla="*/ 1668 w 5512"/>
                  <a:gd name="T23" fmla="*/ 2166 h 2760"/>
                  <a:gd name="T24" fmla="*/ 1308 w 5512"/>
                  <a:gd name="T25" fmla="*/ 2217 h 2760"/>
                  <a:gd name="T26" fmla="*/ 992 w 5512"/>
                  <a:gd name="T27" fmla="*/ 2172 h 2760"/>
                  <a:gd name="T28" fmla="*/ 903 w 5512"/>
                  <a:gd name="T29" fmla="*/ 2244 h 2760"/>
                  <a:gd name="T30" fmla="*/ 1008 w 5512"/>
                  <a:gd name="T31" fmla="*/ 2415 h 2760"/>
                  <a:gd name="T32" fmla="*/ 992 w 5512"/>
                  <a:gd name="T33" fmla="*/ 2538 h 2760"/>
                  <a:gd name="T34" fmla="*/ 1137 w 5512"/>
                  <a:gd name="T35" fmla="*/ 2760 h 2760"/>
                  <a:gd name="T36" fmla="*/ 1661 w 5512"/>
                  <a:gd name="T37" fmla="*/ 2623 h 2760"/>
                  <a:gd name="T38" fmla="*/ 1725 w 5512"/>
                  <a:gd name="T39" fmla="*/ 2492 h 2760"/>
                  <a:gd name="T40" fmla="*/ 1895 w 5512"/>
                  <a:gd name="T41" fmla="*/ 2551 h 2760"/>
                  <a:gd name="T42" fmla="*/ 2338 w 5512"/>
                  <a:gd name="T43" fmla="*/ 2448 h 2760"/>
                  <a:gd name="T44" fmla="*/ 2443 w 5512"/>
                  <a:gd name="T45" fmla="*/ 2714 h 2760"/>
                  <a:gd name="T46" fmla="*/ 2870 w 5512"/>
                  <a:gd name="T47" fmla="*/ 2541 h 2760"/>
                  <a:gd name="T48" fmla="*/ 3264 w 5512"/>
                  <a:gd name="T49" fmla="*/ 2591 h 2760"/>
                  <a:gd name="T50" fmla="*/ 3522 w 5512"/>
                  <a:gd name="T51" fmla="*/ 2427 h 2760"/>
                  <a:gd name="T52" fmla="*/ 3594 w 5512"/>
                  <a:gd name="T53" fmla="*/ 2081 h 2760"/>
                  <a:gd name="T54" fmla="*/ 4013 w 5512"/>
                  <a:gd name="T55" fmla="*/ 2087 h 2760"/>
                  <a:gd name="T56" fmla="*/ 4070 w 5512"/>
                  <a:gd name="T57" fmla="*/ 1924 h 2760"/>
                  <a:gd name="T58" fmla="*/ 4239 w 5512"/>
                  <a:gd name="T59" fmla="*/ 1931 h 2760"/>
                  <a:gd name="T60" fmla="*/ 4465 w 5512"/>
                  <a:gd name="T61" fmla="*/ 2094 h 2760"/>
                  <a:gd name="T62" fmla="*/ 4836 w 5512"/>
                  <a:gd name="T63" fmla="*/ 1814 h 2760"/>
                  <a:gd name="T64" fmla="*/ 5225 w 5512"/>
                  <a:gd name="T65" fmla="*/ 1785 h 2760"/>
                  <a:gd name="T66" fmla="*/ 5367 w 5512"/>
                  <a:gd name="T67" fmla="*/ 1571 h 2760"/>
                  <a:gd name="T68" fmla="*/ 5512 w 5512"/>
                  <a:gd name="T69" fmla="*/ 1585 h 2760"/>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5512" h="2760">
                    <a:moveTo>
                      <a:pt x="240" y="0"/>
                    </a:moveTo>
                    <a:lnTo>
                      <a:pt x="0" y="336"/>
                    </a:lnTo>
                    <a:lnTo>
                      <a:pt x="82" y="821"/>
                    </a:lnTo>
                    <a:lnTo>
                      <a:pt x="243" y="873"/>
                    </a:lnTo>
                    <a:lnTo>
                      <a:pt x="473" y="1087"/>
                    </a:lnTo>
                    <a:lnTo>
                      <a:pt x="557" y="1441"/>
                    </a:lnTo>
                    <a:lnTo>
                      <a:pt x="839" y="1499"/>
                    </a:lnTo>
                    <a:lnTo>
                      <a:pt x="1258" y="1349"/>
                    </a:lnTo>
                    <a:lnTo>
                      <a:pt x="1307" y="1493"/>
                    </a:lnTo>
                    <a:lnTo>
                      <a:pt x="1621" y="1513"/>
                    </a:lnTo>
                    <a:lnTo>
                      <a:pt x="1862" y="1865"/>
                    </a:lnTo>
                    <a:lnTo>
                      <a:pt x="1668" y="2166"/>
                    </a:lnTo>
                    <a:lnTo>
                      <a:pt x="1308" y="2217"/>
                    </a:lnTo>
                    <a:lnTo>
                      <a:pt x="992" y="2172"/>
                    </a:lnTo>
                    <a:lnTo>
                      <a:pt x="903" y="2244"/>
                    </a:lnTo>
                    <a:lnTo>
                      <a:pt x="1008" y="2415"/>
                    </a:lnTo>
                    <a:lnTo>
                      <a:pt x="992" y="2538"/>
                    </a:lnTo>
                    <a:lnTo>
                      <a:pt x="1137" y="2760"/>
                    </a:lnTo>
                    <a:lnTo>
                      <a:pt x="1661" y="2623"/>
                    </a:lnTo>
                    <a:lnTo>
                      <a:pt x="1725" y="2492"/>
                    </a:lnTo>
                    <a:lnTo>
                      <a:pt x="1895" y="2551"/>
                    </a:lnTo>
                    <a:lnTo>
                      <a:pt x="2338" y="2448"/>
                    </a:lnTo>
                    <a:lnTo>
                      <a:pt x="2443" y="2714"/>
                    </a:lnTo>
                    <a:lnTo>
                      <a:pt x="2870" y="2541"/>
                    </a:lnTo>
                    <a:lnTo>
                      <a:pt x="3264" y="2591"/>
                    </a:lnTo>
                    <a:lnTo>
                      <a:pt x="3522" y="2427"/>
                    </a:lnTo>
                    <a:lnTo>
                      <a:pt x="3594" y="2081"/>
                    </a:lnTo>
                    <a:lnTo>
                      <a:pt x="4013" y="2087"/>
                    </a:lnTo>
                    <a:lnTo>
                      <a:pt x="4070" y="1924"/>
                    </a:lnTo>
                    <a:lnTo>
                      <a:pt x="4239" y="1931"/>
                    </a:lnTo>
                    <a:lnTo>
                      <a:pt x="4465" y="2094"/>
                    </a:lnTo>
                    <a:lnTo>
                      <a:pt x="4836" y="1814"/>
                    </a:lnTo>
                    <a:lnTo>
                      <a:pt x="5225" y="1785"/>
                    </a:lnTo>
                    <a:lnTo>
                      <a:pt x="5367" y="1571"/>
                    </a:lnTo>
                    <a:lnTo>
                      <a:pt x="5512" y="1585"/>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8997" name="Freeform 8"/>
              <p:cNvSpPr>
                <a:spLocks/>
              </p:cNvSpPr>
              <p:nvPr userDrawn="1"/>
            </p:nvSpPr>
            <p:spPr bwMode="hidden">
              <a:xfrm>
                <a:off x="4840" y="984"/>
                <a:ext cx="790" cy="1189"/>
              </a:xfrm>
              <a:custGeom>
                <a:avLst/>
                <a:gdLst>
                  <a:gd name="T0" fmla="*/ 139 w 790"/>
                  <a:gd name="T1" fmla="*/ 0 h 1189"/>
                  <a:gd name="T2" fmla="*/ 210 w 790"/>
                  <a:gd name="T3" fmla="*/ 233 h 1189"/>
                  <a:gd name="T4" fmla="*/ 159 w 790"/>
                  <a:gd name="T5" fmla="*/ 643 h 1189"/>
                  <a:gd name="T6" fmla="*/ 454 w 790"/>
                  <a:gd name="T7" fmla="*/ 771 h 1189"/>
                  <a:gd name="T8" fmla="*/ 605 w 790"/>
                  <a:gd name="T9" fmla="*/ 1046 h 1189"/>
                  <a:gd name="T10" fmla="*/ 790 w 790"/>
                  <a:gd name="T11" fmla="*/ 1189 h 1189"/>
                  <a:gd name="T12" fmla="*/ 540 w 790"/>
                  <a:gd name="T13" fmla="*/ 1111 h 1189"/>
                  <a:gd name="T14" fmla="*/ 363 w 790"/>
                  <a:gd name="T15" fmla="*/ 883 h 1189"/>
                  <a:gd name="T16" fmla="*/ 139 w 790"/>
                  <a:gd name="T17" fmla="*/ 852 h 1189"/>
                  <a:gd name="T18" fmla="*/ 0 w 790"/>
                  <a:gd name="T19" fmla="*/ 499 h 1189"/>
                  <a:gd name="T20" fmla="*/ 48 w 790"/>
                  <a:gd name="T21" fmla="*/ 209 h 11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790" h="1189">
                    <a:moveTo>
                      <a:pt x="139" y="0"/>
                    </a:moveTo>
                    <a:lnTo>
                      <a:pt x="210" y="233"/>
                    </a:lnTo>
                    <a:lnTo>
                      <a:pt x="159" y="643"/>
                    </a:lnTo>
                    <a:lnTo>
                      <a:pt x="454" y="771"/>
                    </a:lnTo>
                    <a:lnTo>
                      <a:pt x="605" y="1046"/>
                    </a:lnTo>
                    <a:lnTo>
                      <a:pt x="790" y="1189"/>
                    </a:lnTo>
                    <a:lnTo>
                      <a:pt x="540" y="1111"/>
                    </a:lnTo>
                    <a:lnTo>
                      <a:pt x="363" y="883"/>
                    </a:lnTo>
                    <a:lnTo>
                      <a:pt x="139" y="852"/>
                    </a:lnTo>
                    <a:lnTo>
                      <a:pt x="0" y="499"/>
                    </a:lnTo>
                    <a:lnTo>
                      <a:pt x="48" y="209"/>
                    </a:lnTo>
                  </a:path>
                </a:pathLst>
              </a:custGeom>
              <a:noFill/>
              <a:ln w="1524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8998" name="Freeform 9"/>
              <p:cNvSpPr>
                <a:spLocks/>
              </p:cNvSpPr>
              <p:nvPr userDrawn="1"/>
            </p:nvSpPr>
            <p:spPr bwMode="hidden">
              <a:xfrm>
                <a:off x="5173" y="896"/>
                <a:ext cx="579" cy="1117"/>
              </a:xfrm>
              <a:custGeom>
                <a:avLst/>
                <a:gdLst>
                  <a:gd name="T0" fmla="*/ 0 w 579"/>
                  <a:gd name="T1" fmla="*/ 0 h 1117"/>
                  <a:gd name="T2" fmla="*/ 128 w 579"/>
                  <a:gd name="T3" fmla="*/ 328 h 1117"/>
                  <a:gd name="T4" fmla="*/ 9 w 579"/>
                  <a:gd name="T5" fmla="*/ 659 h 1117"/>
                  <a:gd name="T6" fmla="*/ 40 w 579"/>
                  <a:gd name="T7" fmla="*/ 763 h 1117"/>
                  <a:gd name="T8" fmla="*/ 234 w 579"/>
                  <a:gd name="T9" fmla="*/ 739 h 1117"/>
                  <a:gd name="T10" fmla="*/ 344 w 579"/>
                  <a:gd name="T11" fmla="*/ 1055 h 1117"/>
                  <a:gd name="T12" fmla="*/ 579 w 579"/>
                  <a:gd name="T13" fmla="*/ 1117 h 111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79" h="1117">
                    <a:moveTo>
                      <a:pt x="0" y="0"/>
                    </a:moveTo>
                    <a:lnTo>
                      <a:pt x="128" y="328"/>
                    </a:lnTo>
                    <a:lnTo>
                      <a:pt x="9" y="659"/>
                    </a:lnTo>
                    <a:lnTo>
                      <a:pt x="40" y="763"/>
                    </a:lnTo>
                    <a:lnTo>
                      <a:pt x="234" y="739"/>
                    </a:lnTo>
                    <a:lnTo>
                      <a:pt x="344" y="1055"/>
                    </a:lnTo>
                    <a:lnTo>
                      <a:pt x="579" y="1117"/>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8999" name="Freeform 10"/>
              <p:cNvSpPr>
                <a:spLocks/>
              </p:cNvSpPr>
              <p:nvPr userDrawn="1"/>
            </p:nvSpPr>
            <p:spPr bwMode="hidden">
              <a:xfrm>
                <a:off x="3291" y="968"/>
                <a:ext cx="2471" cy="2396"/>
              </a:xfrm>
              <a:custGeom>
                <a:avLst/>
                <a:gdLst>
                  <a:gd name="T0" fmla="*/ 1118 w 2471"/>
                  <a:gd name="T1" fmla="*/ 0 h 2396"/>
                  <a:gd name="T2" fmla="*/ 1179 w 2471"/>
                  <a:gd name="T3" fmla="*/ 225 h 2396"/>
                  <a:gd name="T4" fmla="*/ 1393 w 2471"/>
                  <a:gd name="T5" fmla="*/ 339 h 2396"/>
                  <a:gd name="T6" fmla="*/ 1404 w 2471"/>
                  <a:gd name="T7" fmla="*/ 548 h 2396"/>
                  <a:gd name="T8" fmla="*/ 1342 w 2471"/>
                  <a:gd name="T9" fmla="*/ 732 h 2396"/>
                  <a:gd name="T10" fmla="*/ 1434 w 2471"/>
                  <a:gd name="T11" fmla="*/ 925 h 2396"/>
                  <a:gd name="T12" fmla="*/ 1455 w 2471"/>
                  <a:gd name="T13" fmla="*/ 1109 h 2396"/>
                  <a:gd name="T14" fmla="*/ 1311 w 2471"/>
                  <a:gd name="T15" fmla="*/ 1142 h 2396"/>
                  <a:gd name="T16" fmla="*/ 926 w 2471"/>
                  <a:gd name="T17" fmla="*/ 1384 h 2396"/>
                  <a:gd name="T18" fmla="*/ 975 w 2471"/>
                  <a:gd name="T19" fmla="*/ 1456 h 2396"/>
                  <a:gd name="T20" fmla="*/ 956 w 2471"/>
                  <a:gd name="T21" fmla="*/ 1624 h 2396"/>
                  <a:gd name="T22" fmla="*/ 782 w 2471"/>
                  <a:gd name="T23" fmla="*/ 1817 h 2396"/>
                  <a:gd name="T24" fmla="*/ 539 w 2471"/>
                  <a:gd name="T25" fmla="*/ 1978 h 2396"/>
                  <a:gd name="T26" fmla="*/ 152 w 2471"/>
                  <a:gd name="T27" fmla="*/ 2026 h 2396"/>
                  <a:gd name="T28" fmla="*/ 19 w 2471"/>
                  <a:gd name="T29" fmla="*/ 2251 h 2396"/>
                  <a:gd name="T30" fmla="*/ 0 w 2471"/>
                  <a:gd name="T31" fmla="*/ 2396 h 2396"/>
                  <a:gd name="T32" fmla="*/ 213 w 2471"/>
                  <a:gd name="T33" fmla="*/ 2179 h 2396"/>
                  <a:gd name="T34" fmla="*/ 629 w 2471"/>
                  <a:gd name="T35" fmla="*/ 2090 h 2396"/>
                  <a:gd name="T36" fmla="*/ 894 w 2471"/>
                  <a:gd name="T37" fmla="*/ 1906 h 2396"/>
                  <a:gd name="T38" fmla="*/ 1230 w 2471"/>
                  <a:gd name="T39" fmla="*/ 1986 h 2396"/>
                  <a:gd name="T40" fmla="*/ 1668 w 2471"/>
                  <a:gd name="T41" fmla="*/ 1906 h 2396"/>
                  <a:gd name="T42" fmla="*/ 1983 w 2471"/>
                  <a:gd name="T43" fmla="*/ 1745 h 2396"/>
                  <a:gd name="T44" fmla="*/ 2014 w 2471"/>
                  <a:gd name="T45" fmla="*/ 1600 h 2396"/>
                  <a:gd name="T46" fmla="*/ 2237 w 2471"/>
                  <a:gd name="T47" fmla="*/ 1496 h 2396"/>
                  <a:gd name="T48" fmla="*/ 2359 w 2471"/>
                  <a:gd name="T49" fmla="*/ 1552 h 2396"/>
                  <a:gd name="T50" fmla="*/ 2471 w 2471"/>
                  <a:gd name="T51" fmla="*/ 1479 h 239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2471" h="2396">
                    <a:moveTo>
                      <a:pt x="1118" y="0"/>
                    </a:moveTo>
                    <a:lnTo>
                      <a:pt x="1179" y="225"/>
                    </a:lnTo>
                    <a:lnTo>
                      <a:pt x="1393" y="339"/>
                    </a:lnTo>
                    <a:lnTo>
                      <a:pt x="1404" y="548"/>
                    </a:lnTo>
                    <a:lnTo>
                      <a:pt x="1342" y="732"/>
                    </a:lnTo>
                    <a:lnTo>
                      <a:pt x="1434" y="925"/>
                    </a:lnTo>
                    <a:lnTo>
                      <a:pt x="1455" y="1109"/>
                    </a:lnTo>
                    <a:lnTo>
                      <a:pt x="1311" y="1142"/>
                    </a:lnTo>
                    <a:lnTo>
                      <a:pt x="926" y="1384"/>
                    </a:lnTo>
                    <a:lnTo>
                      <a:pt x="975" y="1456"/>
                    </a:lnTo>
                    <a:lnTo>
                      <a:pt x="956" y="1624"/>
                    </a:lnTo>
                    <a:lnTo>
                      <a:pt x="782" y="1817"/>
                    </a:lnTo>
                    <a:lnTo>
                      <a:pt x="539" y="1978"/>
                    </a:lnTo>
                    <a:lnTo>
                      <a:pt x="152" y="2026"/>
                    </a:lnTo>
                    <a:lnTo>
                      <a:pt x="19" y="2251"/>
                    </a:lnTo>
                    <a:lnTo>
                      <a:pt x="0" y="2396"/>
                    </a:lnTo>
                    <a:lnTo>
                      <a:pt x="213" y="2179"/>
                    </a:lnTo>
                    <a:lnTo>
                      <a:pt x="629" y="2090"/>
                    </a:lnTo>
                    <a:lnTo>
                      <a:pt x="894" y="1906"/>
                    </a:lnTo>
                    <a:lnTo>
                      <a:pt x="1230" y="1986"/>
                    </a:lnTo>
                    <a:lnTo>
                      <a:pt x="1668" y="1906"/>
                    </a:lnTo>
                    <a:lnTo>
                      <a:pt x="1983" y="1745"/>
                    </a:lnTo>
                    <a:lnTo>
                      <a:pt x="2014" y="1600"/>
                    </a:lnTo>
                    <a:lnTo>
                      <a:pt x="2237" y="1496"/>
                    </a:lnTo>
                    <a:lnTo>
                      <a:pt x="2359" y="1552"/>
                    </a:lnTo>
                    <a:lnTo>
                      <a:pt x="2471" y="1479"/>
                    </a:lnTo>
                  </a:path>
                </a:pathLst>
              </a:custGeom>
              <a:noFill/>
              <a:ln w="1651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9000" name="Freeform 11"/>
              <p:cNvSpPr>
                <a:spLocks/>
              </p:cNvSpPr>
              <p:nvPr userDrawn="1"/>
            </p:nvSpPr>
            <p:spPr bwMode="hidden">
              <a:xfrm>
                <a:off x="2366" y="1067"/>
                <a:ext cx="1399" cy="1349"/>
              </a:xfrm>
              <a:custGeom>
                <a:avLst/>
                <a:gdLst>
                  <a:gd name="T0" fmla="*/ 620 w 1399"/>
                  <a:gd name="T1" fmla="*/ 155 h 1349"/>
                  <a:gd name="T2" fmla="*/ 421 w 1399"/>
                  <a:gd name="T3" fmla="*/ 155 h 1349"/>
                  <a:gd name="T4" fmla="*/ 205 w 1399"/>
                  <a:gd name="T5" fmla="*/ 507 h 1349"/>
                  <a:gd name="T6" fmla="*/ 0 w 1399"/>
                  <a:gd name="T7" fmla="*/ 673 h 1349"/>
                  <a:gd name="T8" fmla="*/ 487 w 1399"/>
                  <a:gd name="T9" fmla="*/ 783 h 1349"/>
                  <a:gd name="T10" fmla="*/ 425 w 1399"/>
                  <a:gd name="T11" fmla="*/ 1009 h 1349"/>
                  <a:gd name="T12" fmla="*/ 617 w 1399"/>
                  <a:gd name="T13" fmla="*/ 1086 h 1349"/>
                  <a:gd name="T14" fmla="*/ 498 w 1399"/>
                  <a:gd name="T15" fmla="*/ 1349 h 1349"/>
                  <a:gd name="T16" fmla="*/ 961 w 1399"/>
                  <a:gd name="T17" fmla="*/ 1035 h 1349"/>
                  <a:gd name="T18" fmla="*/ 926 w 1399"/>
                  <a:gd name="T19" fmla="*/ 776 h 1349"/>
                  <a:gd name="T20" fmla="*/ 1181 w 1399"/>
                  <a:gd name="T21" fmla="*/ 749 h 1349"/>
                  <a:gd name="T22" fmla="*/ 1399 w 1399"/>
                  <a:gd name="T23" fmla="*/ 601 h 1349"/>
                  <a:gd name="T24" fmla="*/ 1315 w 1399"/>
                  <a:gd name="T25" fmla="*/ 416 h 1349"/>
                  <a:gd name="T26" fmla="*/ 1341 w 1399"/>
                  <a:gd name="T27" fmla="*/ 196 h 1349"/>
                  <a:gd name="T28" fmla="*/ 1171 w 1399"/>
                  <a:gd name="T29" fmla="*/ 164 h 1349"/>
                  <a:gd name="T30" fmla="*/ 928 w 1399"/>
                  <a:gd name="T31" fmla="*/ 0 h 1349"/>
                  <a:gd name="T32" fmla="*/ 620 w 1399"/>
                  <a:gd name="T33" fmla="*/ 155 h 1349"/>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399" h="1349">
                    <a:moveTo>
                      <a:pt x="620" y="155"/>
                    </a:moveTo>
                    <a:lnTo>
                      <a:pt x="421" y="155"/>
                    </a:lnTo>
                    <a:lnTo>
                      <a:pt x="205" y="507"/>
                    </a:lnTo>
                    <a:lnTo>
                      <a:pt x="0" y="673"/>
                    </a:lnTo>
                    <a:lnTo>
                      <a:pt x="487" y="783"/>
                    </a:lnTo>
                    <a:lnTo>
                      <a:pt x="425" y="1009"/>
                    </a:lnTo>
                    <a:lnTo>
                      <a:pt x="617" y="1086"/>
                    </a:lnTo>
                    <a:lnTo>
                      <a:pt x="498" y="1349"/>
                    </a:lnTo>
                    <a:lnTo>
                      <a:pt x="961" y="1035"/>
                    </a:lnTo>
                    <a:lnTo>
                      <a:pt x="926" y="776"/>
                    </a:lnTo>
                    <a:lnTo>
                      <a:pt x="1181" y="749"/>
                    </a:lnTo>
                    <a:lnTo>
                      <a:pt x="1399" y="601"/>
                    </a:lnTo>
                    <a:lnTo>
                      <a:pt x="1315" y="416"/>
                    </a:lnTo>
                    <a:lnTo>
                      <a:pt x="1341" y="196"/>
                    </a:lnTo>
                    <a:lnTo>
                      <a:pt x="1171" y="164"/>
                    </a:lnTo>
                    <a:lnTo>
                      <a:pt x="928" y="0"/>
                    </a:lnTo>
                    <a:lnTo>
                      <a:pt x="620" y="155"/>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9001" name="Freeform 12"/>
              <p:cNvSpPr>
                <a:spLocks/>
              </p:cNvSpPr>
              <p:nvPr userDrawn="1"/>
            </p:nvSpPr>
            <p:spPr bwMode="hidden">
              <a:xfrm>
                <a:off x="4275" y="2031"/>
                <a:ext cx="1256" cy="810"/>
              </a:xfrm>
              <a:custGeom>
                <a:avLst/>
                <a:gdLst>
                  <a:gd name="T0" fmla="*/ 719 w 1256"/>
                  <a:gd name="T1" fmla="*/ 183 h 810"/>
                  <a:gd name="T2" fmla="*/ 760 w 1256"/>
                  <a:gd name="T3" fmla="*/ 33 h 810"/>
                  <a:gd name="T4" fmla="*/ 884 w 1256"/>
                  <a:gd name="T5" fmla="*/ 0 h 810"/>
                  <a:gd name="T6" fmla="*/ 983 w 1256"/>
                  <a:gd name="T7" fmla="*/ 78 h 810"/>
                  <a:gd name="T8" fmla="*/ 1082 w 1256"/>
                  <a:gd name="T9" fmla="*/ 248 h 810"/>
                  <a:gd name="T10" fmla="*/ 1256 w 1256"/>
                  <a:gd name="T11" fmla="*/ 229 h 810"/>
                  <a:gd name="T12" fmla="*/ 1248 w 1256"/>
                  <a:gd name="T13" fmla="*/ 359 h 810"/>
                  <a:gd name="T14" fmla="*/ 1016 w 1256"/>
                  <a:gd name="T15" fmla="*/ 431 h 810"/>
                  <a:gd name="T16" fmla="*/ 879 w 1256"/>
                  <a:gd name="T17" fmla="*/ 417 h 810"/>
                  <a:gd name="T18" fmla="*/ 719 w 1256"/>
                  <a:gd name="T19" fmla="*/ 481 h 810"/>
                  <a:gd name="T20" fmla="*/ 591 w 1256"/>
                  <a:gd name="T21" fmla="*/ 633 h 810"/>
                  <a:gd name="T22" fmla="*/ 423 w 1256"/>
                  <a:gd name="T23" fmla="*/ 537 h 810"/>
                  <a:gd name="T24" fmla="*/ 256 w 1256"/>
                  <a:gd name="T25" fmla="*/ 810 h 810"/>
                  <a:gd name="T26" fmla="*/ 66 w 1256"/>
                  <a:gd name="T27" fmla="*/ 764 h 810"/>
                  <a:gd name="T28" fmla="*/ 0 w 1256"/>
                  <a:gd name="T29" fmla="*/ 601 h 810"/>
                  <a:gd name="T30" fmla="*/ 157 w 1256"/>
                  <a:gd name="T31" fmla="*/ 483 h 810"/>
                  <a:gd name="T32" fmla="*/ 248 w 1256"/>
                  <a:gd name="T33" fmla="*/ 281 h 810"/>
                  <a:gd name="T34" fmla="*/ 438 w 1256"/>
                  <a:gd name="T35" fmla="*/ 150 h 810"/>
                  <a:gd name="T36" fmla="*/ 719 w 1256"/>
                  <a:gd name="T37" fmla="*/ 189 h 8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1256" h="810">
                    <a:moveTo>
                      <a:pt x="719" y="183"/>
                    </a:moveTo>
                    <a:lnTo>
                      <a:pt x="760" y="33"/>
                    </a:lnTo>
                    <a:lnTo>
                      <a:pt x="884" y="0"/>
                    </a:lnTo>
                    <a:lnTo>
                      <a:pt x="983" y="78"/>
                    </a:lnTo>
                    <a:lnTo>
                      <a:pt x="1082" y="248"/>
                    </a:lnTo>
                    <a:lnTo>
                      <a:pt x="1256" y="229"/>
                    </a:lnTo>
                    <a:lnTo>
                      <a:pt x="1248" y="359"/>
                    </a:lnTo>
                    <a:lnTo>
                      <a:pt x="1016" y="431"/>
                    </a:lnTo>
                    <a:lnTo>
                      <a:pt x="879" y="417"/>
                    </a:lnTo>
                    <a:lnTo>
                      <a:pt x="719" y="481"/>
                    </a:lnTo>
                    <a:lnTo>
                      <a:pt x="591" y="633"/>
                    </a:lnTo>
                    <a:lnTo>
                      <a:pt x="423" y="537"/>
                    </a:lnTo>
                    <a:lnTo>
                      <a:pt x="256" y="810"/>
                    </a:lnTo>
                    <a:lnTo>
                      <a:pt x="66" y="764"/>
                    </a:lnTo>
                    <a:lnTo>
                      <a:pt x="0" y="601"/>
                    </a:lnTo>
                    <a:lnTo>
                      <a:pt x="157" y="483"/>
                    </a:lnTo>
                    <a:lnTo>
                      <a:pt x="248" y="281"/>
                    </a:lnTo>
                    <a:lnTo>
                      <a:pt x="438" y="150"/>
                    </a:lnTo>
                    <a:lnTo>
                      <a:pt x="719" y="189"/>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9002" name="Freeform 13"/>
              <p:cNvSpPr>
                <a:spLocks/>
              </p:cNvSpPr>
              <p:nvPr userDrawn="1"/>
            </p:nvSpPr>
            <p:spPr bwMode="hidden">
              <a:xfrm>
                <a:off x="2914" y="3476"/>
                <a:ext cx="2848" cy="788"/>
              </a:xfrm>
              <a:custGeom>
                <a:avLst/>
                <a:gdLst>
                  <a:gd name="T0" fmla="*/ 2838 w 2848"/>
                  <a:gd name="T1" fmla="*/ 16 h 788"/>
                  <a:gd name="T2" fmla="*/ 2493 w 2848"/>
                  <a:gd name="T3" fmla="*/ 0 h 788"/>
                  <a:gd name="T4" fmla="*/ 2278 w 2848"/>
                  <a:gd name="T5" fmla="*/ 81 h 788"/>
                  <a:gd name="T6" fmla="*/ 1936 w 2848"/>
                  <a:gd name="T7" fmla="*/ 44 h 788"/>
                  <a:gd name="T8" fmla="*/ 1739 w 2848"/>
                  <a:gd name="T9" fmla="*/ 354 h 788"/>
                  <a:gd name="T10" fmla="*/ 1600 w 2848"/>
                  <a:gd name="T11" fmla="*/ 212 h 788"/>
                  <a:gd name="T12" fmla="*/ 1352 w 2848"/>
                  <a:gd name="T13" fmla="*/ 308 h 788"/>
                  <a:gd name="T14" fmla="*/ 1445 w 2848"/>
                  <a:gd name="T15" fmla="*/ 515 h 788"/>
                  <a:gd name="T16" fmla="*/ 1072 w 2848"/>
                  <a:gd name="T17" fmla="*/ 412 h 788"/>
                  <a:gd name="T18" fmla="*/ 888 w 2848"/>
                  <a:gd name="T19" fmla="*/ 540 h 788"/>
                  <a:gd name="T20" fmla="*/ 0 w 2848"/>
                  <a:gd name="T21" fmla="*/ 660 h 788"/>
                  <a:gd name="T22" fmla="*/ 288 w 2848"/>
                  <a:gd name="T23" fmla="*/ 788 h 788"/>
                  <a:gd name="T24" fmla="*/ 1040 w 2848"/>
                  <a:gd name="T25" fmla="*/ 676 h 788"/>
                  <a:gd name="T26" fmla="*/ 1272 w 2848"/>
                  <a:gd name="T27" fmla="*/ 748 h 788"/>
                  <a:gd name="T28" fmla="*/ 2096 w 2848"/>
                  <a:gd name="T29" fmla="*/ 691 h 788"/>
                  <a:gd name="T30" fmla="*/ 2320 w 2848"/>
                  <a:gd name="T31" fmla="*/ 748 h 788"/>
                  <a:gd name="T32" fmla="*/ 2456 w 2848"/>
                  <a:gd name="T33" fmla="*/ 596 h 788"/>
                  <a:gd name="T34" fmla="*/ 2712 w 2848"/>
                  <a:gd name="T35" fmla="*/ 716 h 788"/>
                  <a:gd name="T36" fmla="*/ 2716 w 2848"/>
                  <a:gd name="T37" fmla="*/ 339 h 788"/>
                  <a:gd name="T38" fmla="*/ 2848 w 2848"/>
                  <a:gd name="T39" fmla="*/ 258 h 78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2848" h="788">
                    <a:moveTo>
                      <a:pt x="2838" y="16"/>
                    </a:moveTo>
                    <a:lnTo>
                      <a:pt x="2493" y="0"/>
                    </a:lnTo>
                    <a:lnTo>
                      <a:pt x="2278" y="81"/>
                    </a:lnTo>
                    <a:lnTo>
                      <a:pt x="1936" y="44"/>
                    </a:lnTo>
                    <a:lnTo>
                      <a:pt x="1739" y="354"/>
                    </a:lnTo>
                    <a:lnTo>
                      <a:pt x="1600" y="212"/>
                    </a:lnTo>
                    <a:lnTo>
                      <a:pt x="1352" y="308"/>
                    </a:lnTo>
                    <a:lnTo>
                      <a:pt x="1445" y="515"/>
                    </a:lnTo>
                    <a:lnTo>
                      <a:pt x="1072" y="412"/>
                    </a:lnTo>
                    <a:lnTo>
                      <a:pt x="888" y="540"/>
                    </a:lnTo>
                    <a:lnTo>
                      <a:pt x="0" y="660"/>
                    </a:lnTo>
                    <a:lnTo>
                      <a:pt x="288" y="788"/>
                    </a:lnTo>
                    <a:lnTo>
                      <a:pt x="1040" y="676"/>
                    </a:lnTo>
                    <a:lnTo>
                      <a:pt x="1272" y="748"/>
                    </a:lnTo>
                    <a:lnTo>
                      <a:pt x="2096" y="691"/>
                    </a:lnTo>
                    <a:lnTo>
                      <a:pt x="2320" y="748"/>
                    </a:lnTo>
                    <a:lnTo>
                      <a:pt x="2456" y="596"/>
                    </a:lnTo>
                    <a:lnTo>
                      <a:pt x="2712" y="716"/>
                    </a:lnTo>
                    <a:lnTo>
                      <a:pt x="2716" y="339"/>
                    </a:lnTo>
                    <a:lnTo>
                      <a:pt x="2848" y="258"/>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9003" name="Freeform 14"/>
              <p:cNvSpPr>
                <a:spLocks/>
              </p:cNvSpPr>
              <p:nvPr userDrawn="1"/>
            </p:nvSpPr>
            <p:spPr bwMode="hidden">
              <a:xfrm>
                <a:off x="5443" y="922"/>
                <a:ext cx="319" cy="854"/>
              </a:xfrm>
              <a:custGeom>
                <a:avLst/>
                <a:gdLst>
                  <a:gd name="T0" fmla="*/ 0 w 319"/>
                  <a:gd name="T1" fmla="*/ 0 h 854"/>
                  <a:gd name="T2" fmla="*/ 106 w 319"/>
                  <a:gd name="T3" fmla="*/ 313 h 854"/>
                  <a:gd name="T4" fmla="*/ 106 w 319"/>
                  <a:gd name="T5" fmla="*/ 634 h 854"/>
                  <a:gd name="T6" fmla="*/ 268 w 319"/>
                  <a:gd name="T7" fmla="*/ 854 h 854"/>
                  <a:gd name="T8" fmla="*/ 278 w 319"/>
                  <a:gd name="T9" fmla="*/ 577 h 854"/>
                  <a:gd name="T10" fmla="*/ 238 w 319"/>
                  <a:gd name="T11" fmla="*/ 400 h 854"/>
                  <a:gd name="T12" fmla="*/ 319 w 319"/>
                  <a:gd name="T13" fmla="*/ 240 h 8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19" h="854">
                    <a:moveTo>
                      <a:pt x="0" y="0"/>
                    </a:moveTo>
                    <a:lnTo>
                      <a:pt x="106" y="313"/>
                    </a:lnTo>
                    <a:lnTo>
                      <a:pt x="106" y="634"/>
                    </a:lnTo>
                    <a:lnTo>
                      <a:pt x="268" y="854"/>
                    </a:lnTo>
                    <a:lnTo>
                      <a:pt x="278" y="577"/>
                    </a:lnTo>
                    <a:lnTo>
                      <a:pt x="238" y="400"/>
                    </a:lnTo>
                    <a:lnTo>
                      <a:pt x="319" y="240"/>
                    </a:lnTo>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9004" name="Freeform 15"/>
              <p:cNvSpPr>
                <a:spLocks/>
              </p:cNvSpPr>
              <p:nvPr userDrawn="1"/>
            </p:nvSpPr>
            <p:spPr bwMode="hidden">
              <a:xfrm>
                <a:off x="4954" y="3568"/>
                <a:ext cx="646" cy="392"/>
              </a:xfrm>
              <a:custGeom>
                <a:avLst/>
                <a:gdLst>
                  <a:gd name="T0" fmla="*/ 504 w 646"/>
                  <a:gd name="T1" fmla="*/ 0 h 392"/>
                  <a:gd name="T2" fmla="*/ 320 w 646"/>
                  <a:gd name="T3" fmla="*/ 61 h 392"/>
                  <a:gd name="T4" fmla="*/ 238 w 646"/>
                  <a:gd name="T5" fmla="*/ 109 h 392"/>
                  <a:gd name="T6" fmla="*/ 144 w 646"/>
                  <a:gd name="T7" fmla="*/ 216 h 392"/>
                  <a:gd name="T8" fmla="*/ 0 w 646"/>
                  <a:gd name="T9" fmla="*/ 392 h 392"/>
                  <a:gd name="T10" fmla="*/ 360 w 646"/>
                  <a:gd name="T11" fmla="*/ 263 h 392"/>
                  <a:gd name="T12" fmla="*/ 432 w 646"/>
                  <a:gd name="T13" fmla="*/ 182 h 392"/>
                  <a:gd name="T14" fmla="*/ 646 w 646"/>
                  <a:gd name="T15" fmla="*/ 142 h 392"/>
                  <a:gd name="T16" fmla="*/ 504 w 646"/>
                  <a:gd name="T17" fmla="*/ 0 h 3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46" h="392">
                    <a:moveTo>
                      <a:pt x="504" y="0"/>
                    </a:moveTo>
                    <a:lnTo>
                      <a:pt x="320" y="61"/>
                    </a:lnTo>
                    <a:lnTo>
                      <a:pt x="238" y="109"/>
                    </a:lnTo>
                    <a:lnTo>
                      <a:pt x="144" y="216"/>
                    </a:lnTo>
                    <a:lnTo>
                      <a:pt x="0" y="392"/>
                    </a:lnTo>
                    <a:lnTo>
                      <a:pt x="360" y="263"/>
                    </a:lnTo>
                    <a:lnTo>
                      <a:pt x="432" y="182"/>
                    </a:lnTo>
                    <a:lnTo>
                      <a:pt x="646" y="142"/>
                    </a:lnTo>
                    <a:lnTo>
                      <a:pt x="504" y="0"/>
                    </a:lnTo>
                    <a:close/>
                  </a:path>
                </a:pathLst>
              </a:custGeom>
              <a:noFill/>
              <a:ln w="17780"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79005" name="Freeform 16"/>
              <p:cNvSpPr>
                <a:spLocks/>
              </p:cNvSpPr>
              <p:nvPr userDrawn="1"/>
            </p:nvSpPr>
            <p:spPr bwMode="hidden">
              <a:xfrm>
                <a:off x="50" y="2400"/>
                <a:ext cx="2736" cy="1920"/>
              </a:xfrm>
              <a:custGeom>
                <a:avLst/>
                <a:gdLst>
                  <a:gd name="T0" fmla="*/ 0 w 2736"/>
                  <a:gd name="T1" fmla="*/ 0 h 1920"/>
                  <a:gd name="T2" fmla="*/ 96 w 2736"/>
                  <a:gd name="T3" fmla="*/ 336 h 1920"/>
                  <a:gd name="T4" fmla="*/ 384 w 2736"/>
                  <a:gd name="T5" fmla="*/ 384 h 1920"/>
                  <a:gd name="T6" fmla="*/ 576 w 2736"/>
                  <a:gd name="T7" fmla="*/ 720 h 1920"/>
                  <a:gd name="T8" fmla="*/ 528 w 2736"/>
                  <a:gd name="T9" fmla="*/ 960 h 1920"/>
                  <a:gd name="T10" fmla="*/ 672 w 2736"/>
                  <a:gd name="T11" fmla="*/ 1104 h 1920"/>
                  <a:gd name="T12" fmla="*/ 576 w 2736"/>
                  <a:gd name="T13" fmla="*/ 1392 h 1920"/>
                  <a:gd name="T14" fmla="*/ 624 w 2736"/>
                  <a:gd name="T15" fmla="*/ 1632 h 1920"/>
                  <a:gd name="T16" fmla="*/ 1488 w 2736"/>
                  <a:gd name="T17" fmla="*/ 1872 h 1920"/>
                  <a:gd name="T18" fmla="*/ 1680 w 2736"/>
                  <a:gd name="T19" fmla="*/ 1728 h 1920"/>
                  <a:gd name="T20" fmla="*/ 2208 w 2736"/>
                  <a:gd name="T21" fmla="*/ 1728 h 1920"/>
                  <a:gd name="T22" fmla="*/ 2304 w 2736"/>
                  <a:gd name="T23" fmla="*/ 1632 h 1920"/>
                  <a:gd name="T24" fmla="*/ 2736 w 2736"/>
                  <a:gd name="T25" fmla="*/ 1872 h 1920"/>
                  <a:gd name="T26" fmla="*/ 2640 w 2736"/>
                  <a:gd name="T27" fmla="*/ 1920 h 1920"/>
                  <a:gd name="T28" fmla="*/ 2304 w 2736"/>
                  <a:gd name="T29" fmla="*/ 1824 h 1920"/>
                  <a:gd name="T30" fmla="*/ 2160 w 2736"/>
                  <a:gd name="T31" fmla="*/ 1872 h 1920"/>
                  <a:gd name="T32" fmla="*/ 1632 w 2736"/>
                  <a:gd name="T33" fmla="*/ 1920 h 1920"/>
                  <a:gd name="T34" fmla="*/ 1440 w 2736"/>
                  <a:gd name="T35" fmla="*/ 1920 h 1920"/>
                  <a:gd name="T36" fmla="*/ 480 w 2736"/>
                  <a:gd name="T37" fmla="*/ 1824 h 1920"/>
                  <a:gd name="T38" fmla="*/ 192 w 2736"/>
                  <a:gd name="T39" fmla="*/ 1872 h 1920"/>
                  <a:gd name="T40" fmla="*/ 96 w 2736"/>
                  <a:gd name="T41" fmla="*/ 1680 h 1920"/>
                  <a:gd name="T42" fmla="*/ 288 w 2736"/>
                  <a:gd name="T43" fmla="*/ 1440 h 1920"/>
                  <a:gd name="T44" fmla="*/ 336 w 2736"/>
                  <a:gd name="T45" fmla="*/ 1104 h 1920"/>
                  <a:gd name="T46" fmla="*/ 144 w 2736"/>
                  <a:gd name="T47" fmla="*/ 864 h 1920"/>
                  <a:gd name="T48" fmla="*/ 240 w 2736"/>
                  <a:gd name="T49" fmla="*/ 624 h 1920"/>
                  <a:gd name="T50" fmla="*/ 48 w 2736"/>
                  <a:gd name="T51" fmla="*/ 528 h 1920"/>
                  <a:gd name="T52" fmla="*/ 0 w 2736"/>
                  <a:gd name="T53" fmla="*/ 0 h 192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36" h="1920">
                    <a:moveTo>
                      <a:pt x="0" y="0"/>
                    </a:moveTo>
                    <a:lnTo>
                      <a:pt x="96" y="336"/>
                    </a:lnTo>
                    <a:lnTo>
                      <a:pt x="384" y="384"/>
                    </a:lnTo>
                    <a:lnTo>
                      <a:pt x="576" y="720"/>
                    </a:lnTo>
                    <a:lnTo>
                      <a:pt x="528" y="960"/>
                    </a:lnTo>
                    <a:lnTo>
                      <a:pt x="672" y="1104"/>
                    </a:lnTo>
                    <a:lnTo>
                      <a:pt x="576" y="1392"/>
                    </a:lnTo>
                    <a:lnTo>
                      <a:pt x="624" y="1632"/>
                    </a:lnTo>
                    <a:lnTo>
                      <a:pt x="1488" y="1872"/>
                    </a:lnTo>
                    <a:lnTo>
                      <a:pt x="1680" y="1728"/>
                    </a:lnTo>
                    <a:lnTo>
                      <a:pt x="2208" y="1728"/>
                    </a:lnTo>
                    <a:lnTo>
                      <a:pt x="2304" y="1632"/>
                    </a:lnTo>
                    <a:lnTo>
                      <a:pt x="2736" y="1872"/>
                    </a:lnTo>
                    <a:lnTo>
                      <a:pt x="2640" y="1920"/>
                    </a:lnTo>
                    <a:lnTo>
                      <a:pt x="2304" y="1824"/>
                    </a:lnTo>
                    <a:lnTo>
                      <a:pt x="2160" y="1872"/>
                    </a:lnTo>
                    <a:lnTo>
                      <a:pt x="1632" y="1920"/>
                    </a:lnTo>
                    <a:lnTo>
                      <a:pt x="1440" y="1920"/>
                    </a:lnTo>
                    <a:lnTo>
                      <a:pt x="480" y="1824"/>
                    </a:lnTo>
                    <a:lnTo>
                      <a:pt x="192" y="1872"/>
                    </a:lnTo>
                    <a:lnTo>
                      <a:pt x="96" y="1680"/>
                    </a:lnTo>
                    <a:lnTo>
                      <a:pt x="288" y="1440"/>
                    </a:lnTo>
                    <a:lnTo>
                      <a:pt x="336" y="1104"/>
                    </a:lnTo>
                    <a:lnTo>
                      <a:pt x="144" y="864"/>
                    </a:lnTo>
                    <a:lnTo>
                      <a:pt x="240" y="624"/>
                    </a:lnTo>
                    <a:lnTo>
                      <a:pt x="48" y="528"/>
                    </a:lnTo>
                    <a:lnTo>
                      <a:pt x="0" y="0"/>
                    </a:lnTo>
                    <a:close/>
                  </a:path>
                </a:pathLst>
              </a:custGeom>
              <a:noFill/>
              <a:ln w="9525" cap="flat" cmpd="sng">
                <a:solidFill>
                  <a:schemeClr val="bg2"/>
                </a:solidFill>
                <a:prstDash val="solid"/>
                <a:round/>
                <a:headEnd type="none" w="med" len="med"/>
                <a:tailEnd type="none" w="med" len="med"/>
              </a:ln>
              <a:extLst>
                <a:ext uri="{909E8E84-426E-40dd-AFC4-6F175D3DCCD1}">
                  <a14:hiddenFill xmlns:a14="http://schemas.microsoft.com/office/drawing/2010/main" xmlns="">
                    <a:solidFill>
                      <a:srgbClr val="FFFFFF"/>
                    </a:solidFill>
                  </a14:hiddenFill>
                </a:ext>
              </a:extLst>
            </p:spPr>
            <p:txBody>
              <a:bodyPr/>
              <a:lstStyle/>
              <a:p>
                <a:endParaRPr lang="en-US"/>
              </a:p>
            </p:txBody>
          </p:sp>
        </p:grpSp>
        <p:grpSp>
          <p:nvGrpSpPr>
            <p:cNvPr id="78857" name="Group 17"/>
            <p:cNvGrpSpPr>
              <a:grpSpLocks/>
            </p:cNvGrpSpPr>
            <p:nvPr userDrawn="1"/>
          </p:nvGrpSpPr>
          <p:grpSpPr bwMode="auto">
            <a:xfrm>
              <a:off x="0" y="2291"/>
              <a:ext cx="1385" cy="1702"/>
              <a:chOff x="0" y="2291"/>
              <a:chExt cx="1385" cy="1702"/>
            </a:xfrm>
          </p:grpSpPr>
          <p:sp>
            <p:nvSpPr>
              <p:cNvPr id="78858" name="Rectangle 18"/>
              <p:cNvSpPr>
                <a:spLocks noChangeArrowheads="1"/>
              </p:cNvSpPr>
              <p:nvPr userDrawn="1"/>
            </p:nvSpPr>
            <p:spPr bwMode="ltGray">
              <a:xfrm rot="6798887">
                <a:off x="63" y="388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59" name="Rectangle 19"/>
              <p:cNvSpPr>
                <a:spLocks noChangeArrowheads="1"/>
              </p:cNvSpPr>
              <p:nvPr userDrawn="1"/>
            </p:nvSpPr>
            <p:spPr bwMode="ltGray">
              <a:xfrm rot="6798887">
                <a:off x="33" y="388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60" name="Rectangle 20"/>
              <p:cNvSpPr>
                <a:spLocks noChangeArrowheads="1"/>
              </p:cNvSpPr>
              <p:nvPr userDrawn="1"/>
            </p:nvSpPr>
            <p:spPr bwMode="ltGray">
              <a:xfrm rot="6798887">
                <a:off x="7" y="387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61" name="Rectangle 21"/>
              <p:cNvSpPr>
                <a:spLocks noChangeArrowheads="1"/>
              </p:cNvSpPr>
              <p:nvPr userDrawn="1"/>
            </p:nvSpPr>
            <p:spPr bwMode="ltGray">
              <a:xfrm rot="5999912">
                <a:off x="209" y="388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62" name="Rectangle 22"/>
              <p:cNvSpPr>
                <a:spLocks noChangeArrowheads="1"/>
              </p:cNvSpPr>
              <p:nvPr userDrawn="1"/>
            </p:nvSpPr>
            <p:spPr bwMode="ltGray">
              <a:xfrm rot="5999912">
                <a:off x="18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63" name="Rectangle 23"/>
              <p:cNvSpPr>
                <a:spLocks noChangeArrowheads="1"/>
              </p:cNvSpPr>
              <p:nvPr userDrawn="1"/>
            </p:nvSpPr>
            <p:spPr bwMode="ltGray">
              <a:xfrm rot="6250138">
                <a:off x="153" y="388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64" name="Rectangle 24"/>
              <p:cNvSpPr>
                <a:spLocks noChangeArrowheads="1"/>
              </p:cNvSpPr>
              <p:nvPr userDrawn="1"/>
            </p:nvSpPr>
            <p:spPr bwMode="ltGray">
              <a:xfrm rot="6238076">
                <a:off x="123" y="388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65" name="Rectangle 25"/>
              <p:cNvSpPr>
                <a:spLocks noChangeArrowheads="1"/>
              </p:cNvSpPr>
              <p:nvPr userDrawn="1"/>
            </p:nvSpPr>
            <p:spPr bwMode="ltGray">
              <a:xfrm rot="5380717">
                <a:off x="363" y="386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66" name="Rectangle 26"/>
              <p:cNvSpPr>
                <a:spLocks noChangeArrowheads="1"/>
              </p:cNvSpPr>
              <p:nvPr userDrawn="1"/>
            </p:nvSpPr>
            <p:spPr bwMode="ltGray">
              <a:xfrm rot="5380717">
                <a:off x="333" y="387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67" name="Rectangle 27"/>
              <p:cNvSpPr>
                <a:spLocks noChangeArrowheads="1"/>
              </p:cNvSpPr>
              <p:nvPr userDrawn="1"/>
            </p:nvSpPr>
            <p:spPr bwMode="ltGray">
              <a:xfrm rot="5583200">
                <a:off x="303" y="387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68" name="Rectangle 28"/>
              <p:cNvSpPr>
                <a:spLocks noChangeArrowheads="1"/>
              </p:cNvSpPr>
              <p:nvPr userDrawn="1"/>
            </p:nvSpPr>
            <p:spPr bwMode="ltGray">
              <a:xfrm rot="5737625">
                <a:off x="271" y="3882"/>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69" name="Rectangle 29"/>
              <p:cNvSpPr>
                <a:spLocks noChangeArrowheads="1"/>
              </p:cNvSpPr>
              <p:nvPr userDrawn="1"/>
            </p:nvSpPr>
            <p:spPr bwMode="ltGray">
              <a:xfrm rot="4715477">
                <a:off x="517" y="382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70" name="Rectangle 30"/>
              <p:cNvSpPr>
                <a:spLocks noChangeArrowheads="1"/>
              </p:cNvSpPr>
              <p:nvPr userDrawn="1"/>
            </p:nvSpPr>
            <p:spPr bwMode="ltGray">
              <a:xfrm rot="4924949">
                <a:off x="486" y="38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71" name="Rectangle 31"/>
              <p:cNvSpPr>
                <a:spLocks noChangeArrowheads="1"/>
              </p:cNvSpPr>
              <p:nvPr userDrawn="1"/>
            </p:nvSpPr>
            <p:spPr bwMode="ltGray">
              <a:xfrm rot="4924949">
                <a:off x="456" y="38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72" name="Rectangle 32"/>
              <p:cNvSpPr>
                <a:spLocks noChangeArrowheads="1"/>
              </p:cNvSpPr>
              <p:nvPr userDrawn="1"/>
            </p:nvSpPr>
            <p:spPr bwMode="ltGray">
              <a:xfrm rot="5041352">
                <a:off x="427" y="385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73" name="Rectangle 33"/>
              <p:cNvSpPr>
                <a:spLocks noChangeArrowheads="1"/>
              </p:cNvSpPr>
              <p:nvPr userDrawn="1"/>
            </p:nvSpPr>
            <p:spPr bwMode="ltGray">
              <a:xfrm rot="3816889">
                <a:off x="664" y="376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74" name="Rectangle 34"/>
              <p:cNvSpPr>
                <a:spLocks noChangeArrowheads="1"/>
              </p:cNvSpPr>
              <p:nvPr userDrawn="1"/>
            </p:nvSpPr>
            <p:spPr bwMode="ltGray">
              <a:xfrm rot="3816889">
                <a:off x="634" y="378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75" name="Rectangle 35"/>
              <p:cNvSpPr>
                <a:spLocks noChangeArrowheads="1"/>
              </p:cNvSpPr>
              <p:nvPr userDrawn="1"/>
            </p:nvSpPr>
            <p:spPr bwMode="ltGray">
              <a:xfrm rot="4104184">
                <a:off x="606" y="3790"/>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76" name="Rectangle 36"/>
              <p:cNvSpPr>
                <a:spLocks noChangeArrowheads="1"/>
              </p:cNvSpPr>
              <p:nvPr userDrawn="1"/>
            </p:nvSpPr>
            <p:spPr bwMode="ltGray">
              <a:xfrm rot="4325343">
                <a:off x="575" y="380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77" name="Rectangle 37"/>
              <p:cNvSpPr>
                <a:spLocks noChangeArrowheads="1"/>
              </p:cNvSpPr>
              <p:nvPr userDrawn="1"/>
            </p:nvSpPr>
            <p:spPr bwMode="ltGray">
              <a:xfrm rot="3368036">
                <a:off x="800" y="368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78" name="Rectangle 38"/>
              <p:cNvSpPr>
                <a:spLocks noChangeArrowheads="1"/>
              </p:cNvSpPr>
              <p:nvPr userDrawn="1"/>
            </p:nvSpPr>
            <p:spPr bwMode="ltGray">
              <a:xfrm rot="3368036">
                <a:off x="772" y="369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79" name="Rectangle 39"/>
              <p:cNvSpPr>
                <a:spLocks noChangeArrowheads="1"/>
              </p:cNvSpPr>
              <p:nvPr userDrawn="1"/>
            </p:nvSpPr>
            <p:spPr bwMode="ltGray">
              <a:xfrm rot="3368036">
                <a:off x="746" y="37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80" name="Rectangle 40"/>
              <p:cNvSpPr>
                <a:spLocks noChangeArrowheads="1"/>
              </p:cNvSpPr>
              <p:nvPr userDrawn="1"/>
            </p:nvSpPr>
            <p:spPr bwMode="ltGray">
              <a:xfrm rot="3816889">
                <a:off x="717" y="373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81" name="Rectangle 41"/>
              <p:cNvSpPr>
                <a:spLocks noChangeArrowheads="1"/>
              </p:cNvSpPr>
              <p:nvPr userDrawn="1"/>
            </p:nvSpPr>
            <p:spPr bwMode="ltGray">
              <a:xfrm rot="2302266">
                <a:off x="923" y="358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82" name="Rectangle 42"/>
              <p:cNvSpPr>
                <a:spLocks noChangeArrowheads="1"/>
              </p:cNvSpPr>
              <p:nvPr userDrawn="1"/>
            </p:nvSpPr>
            <p:spPr bwMode="ltGray">
              <a:xfrm rot="2302266">
                <a:off x="899" y="360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83" name="Rectangle 43"/>
              <p:cNvSpPr>
                <a:spLocks noChangeArrowheads="1"/>
              </p:cNvSpPr>
              <p:nvPr userDrawn="1"/>
            </p:nvSpPr>
            <p:spPr bwMode="ltGray">
              <a:xfrm rot="2707562">
                <a:off x="876" y="36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84" name="Rectangle 44"/>
              <p:cNvSpPr>
                <a:spLocks noChangeArrowheads="1"/>
              </p:cNvSpPr>
              <p:nvPr userDrawn="1"/>
            </p:nvSpPr>
            <p:spPr bwMode="ltGray">
              <a:xfrm rot="2707562">
                <a:off x="850" y="3644"/>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85" name="Rectangle 45"/>
              <p:cNvSpPr>
                <a:spLocks noChangeArrowheads="1"/>
              </p:cNvSpPr>
              <p:nvPr userDrawn="1"/>
            </p:nvSpPr>
            <p:spPr bwMode="ltGray">
              <a:xfrm rot="1525830">
                <a:off x="1027" y="3473"/>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86" name="Rectangle 46"/>
              <p:cNvSpPr>
                <a:spLocks noChangeArrowheads="1"/>
              </p:cNvSpPr>
              <p:nvPr userDrawn="1"/>
            </p:nvSpPr>
            <p:spPr bwMode="ltGray">
              <a:xfrm rot="1525830">
                <a:off x="1009" y="3497"/>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87" name="Rectangle 47"/>
              <p:cNvSpPr>
                <a:spLocks noChangeArrowheads="1"/>
              </p:cNvSpPr>
              <p:nvPr userDrawn="1"/>
            </p:nvSpPr>
            <p:spPr bwMode="ltGray">
              <a:xfrm rot="1788117">
                <a:off x="990" y="3519"/>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88" name="Rectangle 48"/>
              <p:cNvSpPr>
                <a:spLocks noChangeArrowheads="1"/>
              </p:cNvSpPr>
              <p:nvPr userDrawn="1"/>
            </p:nvSpPr>
            <p:spPr bwMode="ltGray">
              <a:xfrm rot="1788117">
                <a:off x="969" y="354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89" name="Rectangle 49"/>
              <p:cNvSpPr>
                <a:spLocks noChangeArrowheads="1"/>
              </p:cNvSpPr>
              <p:nvPr userDrawn="1"/>
            </p:nvSpPr>
            <p:spPr bwMode="ltGray">
              <a:xfrm rot="841630">
                <a:off x="1113" y="3355"/>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90" name="Rectangle 50"/>
              <p:cNvSpPr>
                <a:spLocks noChangeArrowheads="1"/>
              </p:cNvSpPr>
              <p:nvPr userDrawn="1"/>
            </p:nvSpPr>
            <p:spPr bwMode="ltGray">
              <a:xfrm rot="841630">
                <a:off x="1100" y="337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91" name="Rectangle 51"/>
              <p:cNvSpPr>
                <a:spLocks noChangeArrowheads="1"/>
              </p:cNvSpPr>
              <p:nvPr userDrawn="1"/>
            </p:nvSpPr>
            <p:spPr bwMode="ltGray">
              <a:xfrm rot="1308689">
                <a:off x="1086" y="3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92" name="Rectangle 52"/>
              <p:cNvSpPr>
                <a:spLocks noChangeArrowheads="1"/>
              </p:cNvSpPr>
              <p:nvPr userDrawn="1"/>
            </p:nvSpPr>
            <p:spPr bwMode="ltGray">
              <a:xfrm rot="1308689">
                <a:off x="1064" y="3425"/>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93" name="Rectangle 53"/>
              <p:cNvSpPr>
                <a:spLocks noChangeArrowheads="1"/>
              </p:cNvSpPr>
              <p:nvPr userDrawn="1"/>
            </p:nvSpPr>
            <p:spPr bwMode="ltGray">
              <a:xfrm rot="469913">
                <a:off x="1172" y="3225"/>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94" name="Rectangle 54"/>
              <p:cNvSpPr>
                <a:spLocks noChangeArrowheads="1"/>
              </p:cNvSpPr>
              <p:nvPr userDrawn="1"/>
            </p:nvSpPr>
            <p:spPr bwMode="ltGray">
              <a:xfrm rot="559869">
                <a:off x="1162" y="325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95" name="Rectangle 55"/>
              <p:cNvSpPr>
                <a:spLocks noChangeArrowheads="1"/>
              </p:cNvSpPr>
              <p:nvPr userDrawn="1"/>
            </p:nvSpPr>
            <p:spPr bwMode="ltGray">
              <a:xfrm rot="734079">
                <a:off x="1154" y="327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96" name="Rectangle 56"/>
              <p:cNvSpPr>
                <a:spLocks noChangeArrowheads="1"/>
              </p:cNvSpPr>
              <p:nvPr userDrawn="1"/>
            </p:nvSpPr>
            <p:spPr bwMode="ltGray">
              <a:xfrm rot="734079">
                <a:off x="1141" y="330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97" name="Rectangle 57"/>
              <p:cNvSpPr>
                <a:spLocks noChangeArrowheads="1"/>
              </p:cNvSpPr>
              <p:nvPr userDrawn="1"/>
            </p:nvSpPr>
            <p:spPr bwMode="ltGray">
              <a:xfrm rot="-293905">
                <a:off x="1211" y="309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98" name="Rectangle 58"/>
              <p:cNvSpPr>
                <a:spLocks noChangeArrowheads="1"/>
              </p:cNvSpPr>
              <p:nvPr userDrawn="1"/>
            </p:nvSpPr>
            <p:spPr bwMode="ltGray">
              <a:xfrm rot="-8">
                <a:off x="1201" y="312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899" name="Rectangle 59"/>
              <p:cNvSpPr>
                <a:spLocks noChangeArrowheads="1"/>
              </p:cNvSpPr>
              <p:nvPr userDrawn="1"/>
            </p:nvSpPr>
            <p:spPr bwMode="ltGray">
              <a:xfrm rot="-8">
                <a:off x="1200" y="3147"/>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00" name="Rectangle 60"/>
              <p:cNvSpPr>
                <a:spLocks noChangeArrowheads="1"/>
              </p:cNvSpPr>
              <p:nvPr userDrawn="1"/>
            </p:nvSpPr>
            <p:spPr bwMode="ltGray">
              <a:xfrm rot="214188">
                <a:off x="1189" y="3173"/>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01" name="Rectangle 61"/>
              <p:cNvSpPr>
                <a:spLocks noChangeArrowheads="1"/>
              </p:cNvSpPr>
              <p:nvPr userDrawn="1"/>
            </p:nvSpPr>
            <p:spPr bwMode="ltGray">
              <a:xfrm rot="-682388">
                <a:off x="1219" y="296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02" name="Rectangle 62"/>
              <p:cNvSpPr>
                <a:spLocks noChangeArrowheads="1"/>
              </p:cNvSpPr>
              <p:nvPr userDrawn="1"/>
            </p:nvSpPr>
            <p:spPr bwMode="ltGray">
              <a:xfrm rot="-480400">
                <a:off x="1220" y="2991"/>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03" name="Rectangle 63"/>
              <p:cNvSpPr>
                <a:spLocks noChangeArrowheads="1"/>
              </p:cNvSpPr>
              <p:nvPr userDrawn="1"/>
            </p:nvSpPr>
            <p:spPr bwMode="ltGray">
              <a:xfrm rot="-480400">
                <a:off x="1220" y="30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04" name="Rectangle 64"/>
              <p:cNvSpPr>
                <a:spLocks noChangeArrowheads="1"/>
              </p:cNvSpPr>
              <p:nvPr userDrawn="1"/>
            </p:nvSpPr>
            <p:spPr bwMode="ltGray">
              <a:xfrm rot="-270546">
                <a:off x="1219" y="3041"/>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05" name="Rectangle 65"/>
              <p:cNvSpPr>
                <a:spLocks noChangeArrowheads="1"/>
              </p:cNvSpPr>
              <p:nvPr userDrawn="1"/>
            </p:nvSpPr>
            <p:spPr bwMode="ltGray">
              <a:xfrm rot="-1132286">
                <a:off x="1207" y="2843"/>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06" name="Rectangle 66"/>
              <p:cNvSpPr>
                <a:spLocks noChangeArrowheads="1"/>
              </p:cNvSpPr>
              <p:nvPr userDrawn="1"/>
            </p:nvSpPr>
            <p:spPr bwMode="ltGray">
              <a:xfrm rot="-969272">
                <a:off x="1213" y="286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07" name="Rectangle 67"/>
              <p:cNvSpPr>
                <a:spLocks noChangeArrowheads="1"/>
              </p:cNvSpPr>
              <p:nvPr userDrawn="1"/>
            </p:nvSpPr>
            <p:spPr bwMode="ltGray">
              <a:xfrm rot="-969272">
                <a:off x="1216" y="288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08" name="Rectangle 68"/>
              <p:cNvSpPr>
                <a:spLocks noChangeArrowheads="1"/>
              </p:cNvSpPr>
              <p:nvPr userDrawn="1"/>
            </p:nvSpPr>
            <p:spPr bwMode="ltGray">
              <a:xfrm rot="-806259">
                <a:off x="1219" y="291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09" name="Rectangle 69"/>
              <p:cNvSpPr>
                <a:spLocks noChangeArrowheads="1"/>
              </p:cNvSpPr>
              <p:nvPr userDrawn="1"/>
            </p:nvSpPr>
            <p:spPr bwMode="ltGray">
              <a:xfrm rot="-1543941">
                <a:off x="1165" y="272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10" name="Rectangle 70"/>
              <p:cNvSpPr>
                <a:spLocks noChangeArrowheads="1"/>
              </p:cNvSpPr>
              <p:nvPr userDrawn="1"/>
            </p:nvSpPr>
            <p:spPr bwMode="ltGray">
              <a:xfrm rot="-1341953">
                <a:off x="1176" y="2752"/>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11" name="Rectangle 71"/>
              <p:cNvSpPr>
                <a:spLocks noChangeArrowheads="1"/>
              </p:cNvSpPr>
              <p:nvPr userDrawn="1"/>
            </p:nvSpPr>
            <p:spPr bwMode="ltGray">
              <a:xfrm rot="-1341953">
                <a:off x="1184" y="277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12" name="Rectangle 72"/>
              <p:cNvSpPr>
                <a:spLocks noChangeArrowheads="1"/>
              </p:cNvSpPr>
              <p:nvPr userDrawn="1"/>
            </p:nvSpPr>
            <p:spPr bwMode="ltGray">
              <a:xfrm rot="-1341953">
                <a:off x="1194" y="279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13" name="Rectangle 73"/>
              <p:cNvSpPr>
                <a:spLocks noChangeArrowheads="1"/>
              </p:cNvSpPr>
              <p:nvPr userDrawn="1"/>
            </p:nvSpPr>
            <p:spPr bwMode="ltGray">
              <a:xfrm rot="-1928746">
                <a:off x="1101" y="262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14" name="Rectangle 74"/>
              <p:cNvSpPr>
                <a:spLocks noChangeArrowheads="1"/>
              </p:cNvSpPr>
              <p:nvPr userDrawn="1"/>
            </p:nvSpPr>
            <p:spPr bwMode="ltGray">
              <a:xfrm rot="-1844175">
                <a:off x="1114" y="2645"/>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15" name="Rectangle 75"/>
              <p:cNvSpPr>
                <a:spLocks noChangeArrowheads="1"/>
              </p:cNvSpPr>
              <p:nvPr userDrawn="1"/>
            </p:nvSpPr>
            <p:spPr bwMode="ltGray">
              <a:xfrm rot="-1752383">
                <a:off x="1129" y="266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16" name="Rectangle 76"/>
              <p:cNvSpPr>
                <a:spLocks noChangeArrowheads="1"/>
              </p:cNvSpPr>
              <p:nvPr userDrawn="1"/>
            </p:nvSpPr>
            <p:spPr bwMode="ltGray">
              <a:xfrm rot="-1752383">
                <a:off x="1142" y="268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17" name="Rectangle 77"/>
              <p:cNvSpPr>
                <a:spLocks noChangeArrowheads="1"/>
              </p:cNvSpPr>
              <p:nvPr userDrawn="1"/>
            </p:nvSpPr>
            <p:spPr bwMode="ltGray">
              <a:xfrm rot="-2466736">
                <a:off x="1014" y="2538"/>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18" name="Rectangle 78"/>
              <p:cNvSpPr>
                <a:spLocks noChangeArrowheads="1"/>
              </p:cNvSpPr>
              <p:nvPr userDrawn="1"/>
            </p:nvSpPr>
            <p:spPr bwMode="ltGray">
              <a:xfrm rot="-2466736">
                <a:off x="1035" y="255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19" name="Rectangle 79"/>
              <p:cNvSpPr>
                <a:spLocks noChangeArrowheads="1"/>
              </p:cNvSpPr>
              <p:nvPr userDrawn="1"/>
            </p:nvSpPr>
            <p:spPr bwMode="ltGray">
              <a:xfrm rot="-2466736">
                <a:off x="1050" y="2574"/>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20" name="Rectangle 80"/>
              <p:cNvSpPr>
                <a:spLocks noChangeArrowheads="1"/>
              </p:cNvSpPr>
              <p:nvPr userDrawn="1"/>
            </p:nvSpPr>
            <p:spPr bwMode="ltGray">
              <a:xfrm rot="-2342866">
                <a:off x="1068" y="2590"/>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21" name="Freeform 81"/>
              <p:cNvSpPr>
                <a:spLocks/>
              </p:cNvSpPr>
              <p:nvPr userDrawn="1"/>
            </p:nvSpPr>
            <p:spPr bwMode="ltGray">
              <a:xfrm>
                <a:off x="486" y="2563"/>
                <a:ext cx="180" cy="151"/>
              </a:xfrm>
              <a:custGeom>
                <a:avLst/>
                <a:gdLst>
                  <a:gd name="T0" fmla="*/ 0 w 180"/>
                  <a:gd name="T1" fmla="*/ 144 h 151"/>
                  <a:gd name="T2" fmla="*/ 28 w 180"/>
                  <a:gd name="T3" fmla="*/ 147 h 151"/>
                  <a:gd name="T4" fmla="*/ 64 w 180"/>
                  <a:gd name="T5" fmla="*/ 46 h 151"/>
                  <a:gd name="T6" fmla="*/ 94 w 180"/>
                  <a:gd name="T7" fmla="*/ 151 h 151"/>
                  <a:gd name="T8" fmla="*/ 129 w 180"/>
                  <a:gd name="T9" fmla="*/ 151 h 151"/>
                  <a:gd name="T10" fmla="*/ 180 w 180"/>
                  <a:gd name="T11" fmla="*/ 9 h 151"/>
                  <a:gd name="T12" fmla="*/ 148 w 180"/>
                  <a:gd name="T13" fmla="*/ 10 h 151"/>
                  <a:gd name="T14" fmla="*/ 112 w 180"/>
                  <a:gd name="T15" fmla="*/ 112 h 151"/>
                  <a:gd name="T16" fmla="*/ 79 w 180"/>
                  <a:gd name="T17" fmla="*/ 0 h 151"/>
                  <a:gd name="T18" fmla="*/ 48 w 180"/>
                  <a:gd name="T19" fmla="*/ 0 h 151"/>
                  <a:gd name="T20" fmla="*/ 0 w 180"/>
                  <a:gd name="T21" fmla="*/ 144 h 15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 h="151">
                    <a:moveTo>
                      <a:pt x="0" y="144"/>
                    </a:moveTo>
                    <a:lnTo>
                      <a:pt x="28" y="147"/>
                    </a:lnTo>
                    <a:lnTo>
                      <a:pt x="64" y="46"/>
                    </a:lnTo>
                    <a:lnTo>
                      <a:pt x="94" y="151"/>
                    </a:lnTo>
                    <a:lnTo>
                      <a:pt x="129" y="151"/>
                    </a:lnTo>
                    <a:lnTo>
                      <a:pt x="180" y="9"/>
                    </a:lnTo>
                    <a:lnTo>
                      <a:pt x="148" y="10"/>
                    </a:lnTo>
                    <a:lnTo>
                      <a:pt x="112" y="112"/>
                    </a:lnTo>
                    <a:lnTo>
                      <a:pt x="79" y="0"/>
                    </a:lnTo>
                    <a:lnTo>
                      <a:pt x="48"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8922" name="Rectangle 82"/>
              <p:cNvSpPr>
                <a:spLocks noChangeArrowheads="1"/>
              </p:cNvSpPr>
              <p:nvPr userDrawn="1"/>
            </p:nvSpPr>
            <p:spPr bwMode="ltGray">
              <a:xfrm rot="6575641">
                <a:off x="-217" y="3138"/>
                <a:ext cx="122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23" name="Rectangle 83"/>
              <p:cNvSpPr>
                <a:spLocks noChangeArrowheads="1"/>
              </p:cNvSpPr>
              <p:nvPr userDrawn="1"/>
            </p:nvSpPr>
            <p:spPr bwMode="ltGray">
              <a:xfrm rot="238799">
                <a:off x="4" y="3146"/>
                <a:ext cx="103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24" name="Rectangle 84"/>
              <p:cNvSpPr>
                <a:spLocks noChangeArrowheads="1"/>
              </p:cNvSpPr>
              <p:nvPr userDrawn="1"/>
            </p:nvSpPr>
            <p:spPr bwMode="ltGray">
              <a:xfrm rot="-2957028">
                <a:off x="907" y="247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25" name="Rectangle 85"/>
              <p:cNvSpPr>
                <a:spLocks noChangeArrowheads="1"/>
              </p:cNvSpPr>
              <p:nvPr userDrawn="1"/>
            </p:nvSpPr>
            <p:spPr bwMode="ltGray">
              <a:xfrm rot="-2957028">
                <a:off x="930" y="2486"/>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26" name="Rectangle 86"/>
              <p:cNvSpPr>
                <a:spLocks noChangeArrowheads="1"/>
              </p:cNvSpPr>
              <p:nvPr userDrawn="1"/>
            </p:nvSpPr>
            <p:spPr bwMode="ltGray">
              <a:xfrm rot="-2957028">
                <a:off x="954" y="2497"/>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27" name="Rectangle 87"/>
              <p:cNvSpPr>
                <a:spLocks noChangeArrowheads="1"/>
              </p:cNvSpPr>
              <p:nvPr userDrawn="1"/>
            </p:nvSpPr>
            <p:spPr bwMode="ltGray">
              <a:xfrm rot="-2661033">
                <a:off x="974" y="2509"/>
                <a:ext cx="86"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28" name="Rectangle 88"/>
              <p:cNvSpPr>
                <a:spLocks noChangeArrowheads="1"/>
              </p:cNvSpPr>
              <p:nvPr userDrawn="1"/>
            </p:nvSpPr>
            <p:spPr bwMode="ltGray">
              <a:xfrm rot="-3638503">
                <a:off x="788" y="242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29" name="Rectangle 89"/>
              <p:cNvSpPr>
                <a:spLocks noChangeArrowheads="1"/>
              </p:cNvSpPr>
              <p:nvPr userDrawn="1"/>
            </p:nvSpPr>
            <p:spPr bwMode="ltGray">
              <a:xfrm rot="-3638503">
                <a:off x="815" y="2434"/>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30" name="Rectangle 90"/>
              <p:cNvSpPr>
                <a:spLocks noChangeArrowheads="1"/>
              </p:cNvSpPr>
              <p:nvPr userDrawn="1"/>
            </p:nvSpPr>
            <p:spPr bwMode="ltGray">
              <a:xfrm rot="-3514633">
                <a:off x="837" y="2440"/>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31" name="Rectangle 91"/>
              <p:cNvSpPr>
                <a:spLocks noChangeArrowheads="1"/>
              </p:cNvSpPr>
              <p:nvPr userDrawn="1"/>
            </p:nvSpPr>
            <p:spPr bwMode="ltGray">
              <a:xfrm rot="-3220799">
                <a:off x="862" y="2452"/>
                <a:ext cx="8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32" name="Rectangle 92"/>
              <p:cNvSpPr>
                <a:spLocks noChangeArrowheads="1"/>
              </p:cNvSpPr>
              <p:nvPr userDrawn="1"/>
            </p:nvSpPr>
            <p:spPr bwMode="ltGray">
              <a:xfrm rot="-4338250">
                <a:off x="649" y="239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33" name="Rectangle 93"/>
              <p:cNvSpPr>
                <a:spLocks noChangeArrowheads="1"/>
              </p:cNvSpPr>
              <p:nvPr userDrawn="1"/>
            </p:nvSpPr>
            <p:spPr bwMode="ltGray">
              <a:xfrm rot="-4250359">
                <a:off x="677" y="240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34" name="Rectangle 94"/>
              <p:cNvSpPr>
                <a:spLocks noChangeArrowheads="1"/>
              </p:cNvSpPr>
              <p:nvPr userDrawn="1"/>
            </p:nvSpPr>
            <p:spPr bwMode="ltGray">
              <a:xfrm rot="-4250359">
                <a:off x="708" y="2406"/>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35" name="Rectangle 95"/>
              <p:cNvSpPr>
                <a:spLocks noChangeArrowheads="1"/>
              </p:cNvSpPr>
              <p:nvPr userDrawn="1"/>
            </p:nvSpPr>
            <p:spPr bwMode="ltGray">
              <a:xfrm rot="-3989246">
                <a:off x="738" y="241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36" name="Rectangle 96"/>
              <p:cNvSpPr>
                <a:spLocks noChangeArrowheads="1"/>
              </p:cNvSpPr>
              <p:nvPr userDrawn="1"/>
            </p:nvSpPr>
            <p:spPr bwMode="ltGray">
              <a:xfrm rot="-4862215">
                <a:off x="503" y="239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37" name="Rectangle 97"/>
              <p:cNvSpPr>
                <a:spLocks noChangeArrowheads="1"/>
              </p:cNvSpPr>
              <p:nvPr userDrawn="1"/>
            </p:nvSpPr>
            <p:spPr bwMode="ltGray">
              <a:xfrm rot="-4673370">
                <a:off x="534" y="2392"/>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38" name="Rectangle 98"/>
              <p:cNvSpPr>
                <a:spLocks noChangeArrowheads="1"/>
              </p:cNvSpPr>
              <p:nvPr userDrawn="1"/>
            </p:nvSpPr>
            <p:spPr bwMode="ltGray">
              <a:xfrm rot="-4646721">
                <a:off x="563"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39" name="Rectangle 99"/>
              <p:cNvSpPr>
                <a:spLocks noChangeArrowheads="1"/>
              </p:cNvSpPr>
              <p:nvPr userDrawn="1"/>
            </p:nvSpPr>
            <p:spPr bwMode="ltGray">
              <a:xfrm rot="-4580623">
                <a:off x="595" y="2390"/>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40" name="Rectangle 100"/>
              <p:cNvSpPr>
                <a:spLocks noChangeArrowheads="1"/>
              </p:cNvSpPr>
              <p:nvPr userDrawn="1"/>
            </p:nvSpPr>
            <p:spPr bwMode="ltGray">
              <a:xfrm rot="-5195129">
                <a:off x="355" y="241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41" name="Rectangle 101"/>
              <p:cNvSpPr>
                <a:spLocks noChangeArrowheads="1"/>
              </p:cNvSpPr>
              <p:nvPr userDrawn="1"/>
            </p:nvSpPr>
            <p:spPr bwMode="ltGray">
              <a:xfrm rot="-5360484">
                <a:off x="385" y="2408"/>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42" name="Rectangle 102"/>
              <p:cNvSpPr>
                <a:spLocks noChangeArrowheads="1"/>
              </p:cNvSpPr>
              <p:nvPr userDrawn="1"/>
            </p:nvSpPr>
            <p:spPr bwMode="ltGray">
              <a:xfrm rot="-5288939">
                <a:off x="419" y="2404"/>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43" name="Rectangle 103"/>
              <p:cNvSpPr>
                <a:spLocks noChangeArrowheads="1"/>
              </p:cNvSpPr>
              <p:nvPr userDrawn="1"/>
            </p:nvSpPr>
            <p:spPr bwMode="ltGray">
              <a:xfrm rot="-5164854">
                <a:off x="449" y="2400"/>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44" name="Rectangle 104"/>
              <p:cNvSpPr>
                <a:spLocks noChangeArrowheads="1"/>
              </p:cNvSpPr>
              <p:nvPr userDrawn="1"/>
            </p:nvSpPr>
            <p:spPr bwMode="ltGray">
              <a:xfrm rot="-6132163">
                <a:off x="206" y="245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45" name="Rectangle 105"/>
              <p:cNvSpPr>
                <a:spLocks noChangeArrowheads="1"/>
              </p:cNvSpPr>
              <p:nvPr userDrawn="1"/>
            </p:nvSpPr>
            <p:spPr bwMode="ltGray">
              <a:xfrm rot="-6220433">
                <a:off x="237" y="24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46" name="Rectangle 106"/>
              <p:cNvSpPr>
                <a:spLocks noChangeArrowheads="1"/>
              </p:cNvSpPr>
              <p:nvPr userDrawn="1"/>
            </p:nvSpPr>
            <p:spPr bwMode="ltGray">
              <a:xfrm rot="-6110943">
                <a:off x="266" y="243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47" name="Rectangle 107"/>
              <p:cNvSpPr>
                <a:spLocks noChangeArrowheads="1"/>
              </p:cNvSpPr>
              <p:nvPr userDrawn="1"/>
            </p:nvSpPr>
            <p:spPr bwMode="ltGray">
              <a:xfrm rot="-5919570">
                <a:off x="293" y="2426"/>
                <a:ext cx="69"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48" name="Rectangle 108"/>
              <p:cNvSpPr>
                <a:spLocks noChangeArrowheads="1"/>
              </p:cNvSpPr>
              <p:nvPr userDrawn="1"/>
            </p:nvSpPr>
            <p:spPr bwMode="ltGray">
              <a:xfrm rot="-7376291">
                <a:off x="6" y="254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49" name="Rectangle 109"/>
              <p:cNvSpPr>
                <a:spLocks noChangeArrowheads="1"/>
              </p:cNvSpPr>
              <p:nvPr userDrawn="1"/>
            </p:nvSpPr>
            <p:spPr bwMode="ltGray">
              <a:xfrm rot="-7168347">
                <a:off x="65" y="2516"/>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50" name="Rectangle 110"/>
              <p:cNvSpPr>
                <a:spLocks noChangeArrowheads="1"/>
              </p:cNvSpPr>
              <p:nvPr userDrawn="1"/>
            </p:nvSpPr>
            <p:spPr bwMode="ltGray">
              <a:xfrm rot="-6802416">
                <a:off x="92" y="250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51" name="Rectangle 111"/>
              <p:cNvSpPr>
                <a:spLocks noChangeArrowheads="1"/>
              </p:cNvSpPr>
              <p:nvPr userDrawn="1"/>
            </p:nvSpPr>
            <p:spPr bwMode="ltGray">
              <a:xfrm rot="-6802416">
                <a:off x="119" y="2492"/>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52" name="Rectangle 112"/>
              <p:cNvSpPr>
                <a:spLocks noChangeArrowheads="1"/>
              </p:cNvSpPr>
              <p:nvPr userDrawn="1"/>
            </p:nvSpPr>
            <p:spPr bwMode="ltGray">
              <a:xfrm rot="-6457704">
                <a:off x="150" y="2478"/>
                <a:ext cx="6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53" name="Rectangle 113"/>
              <p:cNvSpPr>
                <a:spLocks noChangeArrowheads="1"/>
              </p:cNvSpPr>
              <p:nvPr userDrawn="1"/>
            </p:nvSpPr>
            <p:spPr bwMode="ltGray">
              <a:xfrm rot="-1876771">
                <a:off x="0" y="3363"/>
                <a:ext cx="7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54" name="Rectangle 114"/>
              <p:cNvSpPr>
                <a:spLocks noChangeArrowheads="1"/>
              </p:cNvSpPr>
              <p:nvPr userDrawn="1"/>
            </p:nvSpPr>
            <p:spPr bwMode="ltGray">
              <a:xfrm rot="3283992">
                <a:off x="511" y="347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55" name="Rectangle 115"/>
              <p:cNvSpPr>
                <a:spLocks noChangeArrowheads="1"/>
              </p:cNvSpPr>
              <p:nvPr userDrawn="1"/>
            </p:nvSpPr>
            <p:spPr bwMode="ltGray">
              <a:xfrm rot="3283992">
                <a:off x="35" y="2798"/>
                <a:ext cx="24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56" name="Rectangle 116"/>
              <p:cNvSpPr>
                <a:spLocks noChangeArrowheads="1"/>
              </p:cNvSpPr>
              <p:nvPr userDrawn="1"/>
            </p:nvSpPr>
            <p:spPr bwMode="ltGray">
              <a:xfrm rot="-1876771">
                <a:off x="700" y="2851"/>
                <a:ext cx="31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57" name="Rectangle 117"/>
              <p:cNvSpPr>
                <a:spLocks noChangeArrowheads="1"/>
              </p:cNvSpPr>
              <p:nvPr userDrawn="1"/>
            </p:nvSpPr>
            <p:spPr bwMode="ltGray">
              <a:xfrm rot="5908516">
                <a:off x="200" y="3915"/>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58" name="Rectangle 118"/>
              <p:cNvSpPr>
                <a:spLocks noChangeArrowheads="1"/>
              </p:cNvSpPr>
              <p:nvPr userDrawn="1"/>
            </p:nvSpPr>
            <p:spPr bwMode="ltGray">
              <a:xfrm rot="6683973">
                <a:off x="45" y="3915"/>
                <a:ext cx="144"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59" name="Rectangle 119"/>
              <p:cNvSpPr>
                <a:spLocks noChangeArrowheads="1"/>
              </p:cNvSpPr>
              <p:nvPr userDrawn="1"/>
            </p:nvSpPr>
            <p:spPr bwMode="ltGray">
              <a:xfrm rot="5245609">
                <a:off x="361" y="389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60" name="Rectangle 120"/>
              <p:cNvSpPr>
                <a:spLocks noChangeArrowheads="1"/>
              </p:cNvSpPr>
              <p:nvPr userDrawn="1"/>
            </p:nvSpPr>
            <p:spPr bwMode="ltGray">
              <a:xfrm rot="4500520">
                <a:off x="522" y="3847"/>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61" name="Rectangle 121"/>
              <p:cNvSpPr>
                <a:spLocks noChangeArrowheads="1"/>
              </p:cNvSpPr>
              <p:nvPr userDrawn="1"/>
            </p:nvSpPr>
            <p:spPr bwMode="ltGray">
              <a:xfrm rot="3805227">
                <a:off x="670" y="377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62" name="Rectangle 122"/>
              <p:cNvSpPr>
                <a:spLocks noChangeArrowheads="1"/>
              </p:cNvSpPr>
              <p:nvPr userDrawn="1"/>
            </p:nvSpPr>
            <p:spPr bwMode="ltGray">
              <a:xfrm rot="3060138">
                <a:off x="813" y="3688"/>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63" name="Rectangle 123"/>
              <p:cNvSpPr>
                <a:spLocks noChangeArrowheads="1"/>
              </p:cNvSpPr>
              <p:nvPr userDrawn="1"/>
            </p:nvSpPr>
            <p:spPr bwMode="ltGray">
              <a:xfrm rot="2090281">
                <a:off x="938" y="3582"/>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64" name="Rectangle 124"/>
              <p:cNvSpPr>
                <a:spLocks noChangeArrowheads="1"/>
              </p:cNvSpPr>
              <p:nvPr userDrawn="1"/>
            </p:nvSpPr>
            <p:spPr bwMode="ltGray">
              <a:xfrm rot="-7168347">
                <a:off x="-18" y="2506"/>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65" name="Rectangle 125"/>
              <p:cNvSpPr>
                <a:spLocks noChangeArrowheads="1"/>
              </p:cNvSpPr>
              <p:nvPr userDrawn="1"/>
            </p:nvSpPr>
            <p:spPr bwMode="ltGray">
              <a:xfrm rot="-6406501">
                <a:off x="136" y="2433"/>
                <a:ext cx="132"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66" name="Rectangle 126"/>
              <p:cNvSpPr>
                <a:spLocks noChangeArrowheads="1"/>
              </p:cNvSpPr>
              <p:nvPr userDrawn="1"/>
            </p:nvSpPr>
            <p:spPr bwMode="ltGray">
              <a:xfrm rot="-4970620">
                <a:off x="447" y="2364"/>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67" name="Rectangle 127"/>
              <p:cNvSpPr>
                <a:spLocks noChangeArrowheads="1"/>
              </p:cNvSpPr>
              <p:nvPr userDrawn="1"/>
            </p:nvSpPr>
            <p:spPr bwMode="ltGray">
              <a:xfrm rot="-4298502">
                <a:off x="597" y="2360"/>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68" name="Rectangle 128"/>
              <p:cNvSpPr>
                <a:spLocks noChangeArrowheads="1"/>
              </p:cNvSpPr>
              <p:nvPr userDrawn="1"/>
            </p:nvSpPr>
            <p:spPr bwMode="ltGray">
              <a:xfrm rot="-3676305">
                <a:off x="739" y="2386"/>
                <a:ext cx="155"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69" name="Rectangle 129"/>
              <p:cNvSpPr>
                <a:spLocks noChangeArrowheads="1"/>
              </p:cNvSpPr>
              <p:nvPr userDrawn="1"/>
            </p:nvSpPr>
            <p:spPr bwMode="ltGray">
              <a:xfrm rot="-3188616">
                <a:off x="869" y="24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70" name="Rectangle 130"/>
              <p:cNvSpPr>
                <a:spLocks noChangeArrowheads="1"/>
              </p:cNvSpPr>
              <p:nvPr userDrawn="1"/>
            </p:nvSpPr>
            <p:spPr bwMode="ltGray">
              <a:xfrm rot="-2610246">
                <a:off x="984" y="2497"/>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71" name="Rectangle 131"/>
              <p:cNvSpPr>
                <a:spLocks noChangeArrowheads="1"/>
              </p:cNvSpPr>
              <p:nvPr userDrawn="1"/>
            </p:nvSpPr>
            <p:spPr bwMode="ltGray">
              <a:xfrm rot="-2190008">
                <a:off x="1075" y="2585"/>
                <a:ext cx="173"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72" name="Rectangle 132"/>
              <p:cNvSpPr>
                <a:spLocks noChangeArrowheads="1"/>
              </p:cNvSpPr>
              <p:nvPr userDrawn="1"/>
            </p:nvSpPr>
            <p:spPr bwMode="ltGray">
              <a:xfrm rot="-1728558">
                <a:off x="1147" y="2688"/>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73" name="Rectangle 133"/>
              <p:cNvSpPr>
                <a:spLocks noChangeArrowheads="1"/>
              </p:cNvSpPr>
              <p:nvPr userDrawn="1"/>
            </p:nvSpPr>
            <p:spPr bwMode="ltGray">
              <a:xfrm rot="-1172118">
                <a:off x="1198" y="2805"/>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74" name="Rectangle 134"/>
              <p:cNvSpPr>
                <a:spLocks noChangeArrowheads="1"/>
              </p:cNvSpPr>
              <p:nvPr userDrawn="1"/>
            </p:nvSpPr>
            <p:spPr bwMode="ltGray">
              <a:xfrm rot="-753845">
                <a:off x="1218" y="2930"/>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75" name="Rectangle 135"/>
              <p:cNvSpPr>
                <a:spLocks noChangeArrowheads="1"/>
              </p:cNvSpPr>
              <p:nvPr userDrawn="1"/>
            </p:nvSpPr>
            <p:spPr bwMode="ltGray">
              <a:xfrm rot="-287823">
                <a:off x="1213" y="3066"/>
                <a:ext cx="167"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76" name="Rectangle 136"/>
              <p:cNvSpPr>
                <a:spLocks noChangeArrowheads="1"/>
              </p:cNvSpPr>
              <p:nvPr userDrawn="1"/>
            </p:nvSpPr>
            <p:spPr bwMode="ltGray">
              <a:xfrm rot="696741">
                <a:off x="1126" y="3337"/>
                <a:ext cx="15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77" name="Rectangle 137"/>
              <p:cNvSpPr>
                <a:spLocks noChangeArrowheads="1"/>
              </p:cNvSpPr>
              <p:nvPr userDrawn="1"/>
            </p:nvSpPr>
            <p:spPr bwMode="ltGray">
              <a:xfrm rot="1529990">
                <a:off x="1041" y="3465"/>
                <a:ext cx="140"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78" name="Freeform 138"/>
              <p:cNvSpPr>
                <a:spLocks/>
              </p:cNvSpPr>
              <p:nvPr userDrawn="1"/>
            </p:nvSpPr>
            <p:spPr bwMode="ltGray">
              <a:xfrm>
                <a:off x="850" y="3136"/>
                <a:ext cx="204" cy="120"/>
              </a:xfrm>
              <a:custGeom>
                <a:avLst/>
                <a:gdLst>
                  <a:gd name="T0" fmla="*/ 168 w 204"/>
                  <a:gd name="T1" fmla="*/ 120 h 120"/>
                  <a:gd name="T2" fmla="*/ 204 w 204"/>
                  <a:gd name="T3" fmla="*/ 12 h 120"/>
                  <a:gd name="T4" fmla="*/ 42 w 204"/>
                  <a:gd name="T5" fmla="*/ 0 h 120"/>
                  <a:gd name="T6" fmla="*/ 0 w 204"/>
                  <a:gd name="T7" fmla="*/ 108 h 120"/>
                  <a:gd name="T8" fmla="*/ 30 w 204"/>
                  <a:gd name="T9" fmla="*/ 114 h 120"/>
                  <a:gd name="T10" fmla="*/ 60 w 204"/>
                  <a:gd name="T11" fmla="*/ 30 h 120"/>
                  <a:gd name="T12" fmla="*/ 102 w 204"/>
                  <a:gd name="T13" fmla="*/ 36 h 120"/>
                  <a:gd name="T14" fmla="*/ 78 w 204"/>
                  <a:gd name="T15" fmla="*/ 108 h 120"/>
                  <a:gd name="T16" fmla="*/ 102 w 204"/>
                  <a:gd name="T17" fmla="*/ 108 h 120"/>
                  <a:gd name="T18" fmla="*/ 132 w 204"/>
                  <a:gd name="T19" fmla="*/ 36 h 120"/>
                  <a:gd name="T20" fmla="*/ 162 w 204"/>
                  <a:gd name="T21" fmla="*/ 36 h 120"/>
                  <a:gd name="T22" fmla="*/ 138 w 204"/>
                  <a:gd name="T23" fmla="*/ 114 h 120"/>
                  <a:gd name="T24" fmla="*/ 168 w 204"/>
                  <a:gd name="T25" fmla="*/ 120 h 1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04" h="120">
                    <a:moveTo>
                      <a:pt x="168" y="120"/>
                    </a:moveTo>
                    <a:lnTo>
                      <a:pt x="204" y="12"/>
                    </a:lnTo>
                    <a:lnTo>
                      <a:pt x="42" y="0"/>
                    </a:lnTo>
                    <a:lnTo>
                      <a:pt x="0" y="108"/>
                    </a:lnTo>
                    <a:lnTo>
                      <a:pt x="30" y="114"/>
                    </a:lnTo>
                    <a:lnTo>
                      <a:pt x="60" y="30"/>
                    </a:lnTo>
                    <a:lnTo>
                      <a:pt x="102" y="36"/>
                    </a:lnTo>
                    <a:lnTo>
                      <a:pt x="78" y="108"/>
                    </a:lnTo>
                    <a:lnTo>
                      <a:pt x="102" y="108"/>
                    </a:lnTo>
                    <a:lnTo>
                      <a:pt x="132" y="36"/>
                    </a:lnTo>
                    <a:lnTo>
                      <a:pt x="162" y="36"/>
                    </a:lnTo>
                    <a:lnTo>
                      <a:pt x="138" y="114"/>
                    </a:lnTo>
                    <a:lnTo>
                      <a:pt x="168" y="12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8979" name="Freeform 139"/>
              <p:cNvSpPr>
                <a:spLocks/>
              </p:cNvSpPr>
              <p:nvPr userDrawn="1"/>
            </p:nvSpPr>
            <p:spPr bwMode="ltGray">
              <a:xfrm>
                <a:off x="19" y="2722"/>
                <a:ext cx="90" cy="78"/>
              </a:xfrm>
              <a:custGeom>
                <a:avLst/>
                <a:gdLst>
                  <a:gd name="T0" fmla="*/ 66 w 90"/>
                  <a:gd name="T1" fmla="*/ 36 h 78"/>
                  <a:gd name="T2" fmla="*/ 66 w 90"/>
                  <a:gd name="T3" fmla="*/ 36 h 78"/>
                  <a:gd name="T4" fmla="*/ 18 w 90"/>
                  <a:gd name="T5" fmla="*/ 24 h 78"/>
                  <a:gd name="T6" fmla="*/ 0 w 90"/>
                  <a:gd name="T7" fmla="*/ 30 h 78"/>
                  <a:gd name="T8" fmla="*/ 36 w 90"/>
                  <a:gd name="T9" fmla="*/ 78 h 78"/>
                  <a:gd name="T10" fmla="*/ 48 w 90"/>
                  <a:gd name="T11" fmla="*/ 72 h 78"/>
                  <a:gd name="T12" fmla="*/ 24 w 90"/>
                  <a:gd name="T13" fmla="*/ 36 h 78"/>
                  <a:gd name="T14" fmla="*/ 24 w 90"/>
                  <a:gd name="T15" fmla="*/ 36 h 78"/>
                  <a:gd name="T16" fmla="*/ 72 w 90"/>
                  <a:gd name="T17" fmla="*/ 54 h 78"/>
                  <a:gd name="T18" fmla="*/ 90 w 90"/>
                  <a:gd name="T19" fmla="*/ 42 h 78"/>
                  <a:gd name="T20" fmla="*/ 54 w 90"/>
                  <a:gd name="T21" fmla="*/ 0 h 78"/>
                  <a:gd name="T22" fmla="*/ 42 w 90"/>
                  <a:gd name="T23" fmla="*/ 6 h 78"/>
                  <a:gd name="T24" fmla="*/ 66 w 90"/>
                  <a:gd name="T25" fmla="*/ 36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8">
                    <a:moveTo>
                      <a:pt x="66" y="36"/>
                    </a:moveTo>
                    <a:lnTo>
                      <a:pt x="66" y="36"/>
                    </a:lnTo>
                    <a:lnTo>
                      <a:pt x="18" y="24"/>
                    </a:lnTo>
                    <a:lnTo>
                      <a:pt x="0" y="30"/>
                    </a:lnTo>
                    <a:lnTo>
                      <a:pt x="36" y="78"/>
                    </a:lnTo>
                    <a:lnTo>
                      <a:pt x="48" y="72"/>
                    </a:lnTo>
                    <a:lnTo>
                      <a:pt x="24" y="36"/>
                    </a:lnTo>
                    <a:lnTo>
                      <a:pt x="72" y="54"/>
                    </a:lnTo>
                    <a:lnTo>
                      <a:pt x="90" y="42"/>
                    </a:lnTo>
                    <a:lnTo>
                      <a:pt x="54" y="0"/>
                    </a:lnTo>
                    <a:lnTo>
                      <a:pt x="42" y="6"/>
                    </a:lnTo>
                    <a:lnTo>
                      <a:pt x="66" y="3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8980" name="Freeform 140"/>
              <p:cNvSpPr>
                <a:spLocks/>
              </p:cNvSpPr>
              <p:nvPr userDrawn="1"/>
            </p:nvSpPr>
            <p:spPr bwMode="ltGray">
              <a:xfrm>
                <a:off x="97" y="2651"/>
                <a:ext cx="101" cy="89"/>
              </a:xfrm>
              <a:custGeom>
                <a:avLst/>
                <a:gdLst>
                  <a:gd name="T0" fmla="*/ 54 w 101"/>
                  <a:gd name="T1" fmla="*/ 89 h 89"/>
                  <a:gd name="T2" fmla="*/ 65 w 101"/>
                  <a:gd name="T3" fmla="*/ 83 h 89"/>
                  <a:gd name="T4" fmla="*/ 48 w 101"/>
                  <a:gd name="T5" fmla="*/ 35 h 89"/>
                  <a:gd name="T6" fmla="*/ 89 w 101"/>
                  <a:gd name="T7" fmla="*/ 65 h 89"/>
                  <a:gd name="T8" fmla="*/ 101 w 101"/>
                  <a:gd name="T9" fmla="*/ 59 h 89"/>
                  <a:gd name="T10" fmla="*/ 83 w 101"/>
                  <a:gd name="T11" fmla="*/ 0 h 89"/>
                  <a:gd name="T12" fmla="*/ 71 w 101"/>
                  <a:gd name="T13" fmla="*/ 12 h 89"/>
                  <a:gd name="T14" fmla="*/ 83 w 101"/>
                  <a:gd name="T15" fmla="*/ 41 h 89"/>
                  <a:gd name="T16" fmla="*/ 48 w 101"/>
                  <a:gd name="T17" fmla="*/ 23 h 89"/>
                  <a:gd name="T18" fmla="*/ 36 w 101"/>
                  <a:gd name="T19" fmla="*/ 29 h 89"/>
                  <a:gd name="T20" fmla="*/ 45 w 101"/>
                  <a:gd name="T21" fmla="*/ 68 h 89"/>
                  <a:gd name="T22" fmla="*/ 18 w 101"/>
                  <a:gd name="T23" fmla="*/ 41 h 89"/>
                  <a:gd name="T24" fmla="*/ 0 w 101"/>
                  <a:gd name="T25" fmla="*/ 53 h 89"/>
                  <a:gd name="T26" fmla="*/ 54 w 101"/>
                  <a:gd name="T27" fmla="*/ 89 h 8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101" h="89">
                    <a:moveTo>
                      <a:pt x="54" y="89"/>
                    </a:moveTo>
                    <a:lnTo>
                      <a:pt x="65" y="83"/>
                    </a:lnTo>
                    <a:lnTo>
                      <a:pt x="48" y="35"/>
                    </a:lnTo>
                    <a:lnTo>
                      <a:pt x="89" y="65"/>
                    </a:lnTo>
                    <a:lnTo>
                      <a:pt x="101" y="59"/>
                    </a:lnTo>
                    <a:lnTo>
                      <a:pt x="83" y="0"/>
                    </a:lnTo>
                    <a:lnTo>
                      <a:pt x="71" y="12"/>
                    </a:lnTo>
                    <a:lnTo>
                      <a:pt x="83" y="41"/>
                    </a:lnTo>
                    <a:lnTo>
                      <a:pt x="48" y="23"/>
                    </a:lnTo>
                    <a:lnTo>
                      <a:pt x="36" y="29"/>
                    </a:lnTo>
                    <a:lnTo>
                      <a:pt x="45" y="68"/>
                    </a:lnTo>
                    <a:lnTo>
                      <a:pt x="18" y="41"/>
                    </a:lnTo>
                    <a:lnTo>
                      <a:pt x="0" y="53"/>
                    </a:lnTo>
                    <a:lnTo>
                      <a:pt x="54" y="89"/>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8981" name="Freeform 141"/>
              <p:cNvSpPr>
                <a:spLocks/>
              </p:cNvSpPr>
              <p:nvPr userDrawn="1"/>
            </p:nvSpPr>
            <p:spPr bwMode="ltGray">
              <a:xfrm>
                <a:off x="677" y="3502"/>
                <a:ext cx="83" cy="78"/>
              </a:xfrm>
              <a:custGeom>
                <a:avLst/>
                <a:gdLst>
                  <a:gd name="T0" fmla="*/ 36 w 83"/>
                  <a:gd name="T1" fmla="*/ 78 h 78"/>
                  <a:gd name="T2" fmla="*/ 83 w 83"/>
                  <a:gd name="T3" fmla="*/ 48 h 78"/>
                  <a:gd name="T4" fmla="*/ 54 w 83"/>
                  <a:gd name="T5" fmla="*/ 0 h 78"/>
                  <a:gd name="T6" fmla="*/ 0 w 83"/>
                  <a:gd name="T7" fmla="*/ 30 h 78"/>
                  <a:gd name="T8" fmla="*/ 6 w 83"/>
                  <a:gd name="T9" fmla="*/ 36 h 78"/>
                  <a:gd name="T10" fmla="*/ 42 w 83"/>
                  <a:gd name="T11" fmla="*/ 18 h 78"/>
                  <a:gd name="T12" fmla="*/ 54 w 83"/>
                  <a:gd name="T13" fmla="*/ 30 h 78"/>
                  <a:gd name="T14" fmla="*/ 24 w 83"/>
                  <a:gd name="T15" fmla="*/ 48 h 78"/>
                  <a:gd name="T16" fmla="*/ 30 w 83"/>
                  <a:gd name="T17" fmla="*/ 54 h 78"/>
                  <a:gd name="T18" fmla="*/ 60 w 83"/>
                  <a:gd name="T19" fmla="*/ 36 h 78"/>
                  <a:gd name="T20" fmla="*/ 66 w 83"/>
                  <a:gd name="T21" fmla="*/ 48 h 78"/>
                  <a:gd name="T22" fmla="*/ 30 w 83"/>
                  <a:gd name="T23" fmla="*/ 66 h 78"/>
                  <a:gd name="T24" fmla="*/ 36 w 83"/>
                  <a:gd name="T25" fmla="*/ 78 h 78"/>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3" h="78">
                    <a:moveTo>
                      <a:pt x="36" y="78"/>
                    </a:moveTo>
                    <a:lnTo>
                      <a:pt x="83" y="48"/>
                    </a:lnTo>
                    <a:lnTo>
                      <a:pt x="54" y="0"/>
                    </a:lnTo>
                    <a:lnTo>
                      <a:pt x="0" y="30"/>
                    </a:lnTo>
                    <a:lnTo>
                      <a:pt x="6" y="36"/>
                    </a:lnTo>
                    <a:lnTo>
                      <a:pt x="42" y="18"/>
                    </a:lnTo>
                    <a:lnTo>
                      <a:pt x="54" y="30"/>
                    </a:lnTo>
                    <a:lnTo>
                      <a:pt x="24" y="48"/>
                    </a:lnTo>
                    <a:lnTo>
                      <a:pt x="30" y="54"/>
                    </a:lnTo>
                    <a:lnTo>
                      <a:pt x="60" y="36"/>
                    </a:lnTo>
                    <a:lnTo>
                      <a:pt x="66" y="48"/>
                    </a:lnTo>
                    <a:lnTo>
                      <a:pt x="30" y="66"/>
                    </a:lnTo>
                    <a:lnTo>
                      <a:pt x="36" y="7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8982" name="Freeform 142"/>
              <p:cNvSpPr>
                <a:spLocks/>
              </p:cNvSpPr>
              <p:nvPr userDrawn="1"/>
            </p:nvSpPr>
            <p:spPr bwMode="ltGray">
              <a:xfrm>
                <a:off x="940" y="2782"/>
                <a:ext cx="90" cy="72"/>
              </a:xfrm>
              <a:custGeom>
                <a:avLst/>
                <a:gdLst>
                  <a:gd name="T0" fmla="*/ 90 w 90"/>
                  <a:gd name="T1" fmla="*/ 30 h 72"/>
                  <a:gd name="T2" fmla="*/ 66 w 90"/>
                  <a:gd name="T3" fmla="*/ 0 h 72"/>
                  <a:gd name="T4" fmla="*/ 0 w 90"/>
                  <a:gd name="T5" fmla="*/ 36 h 72"/>
                  <a:gd name="T6" fmla="*/ 24 w 90"/>
                  <a:gd name="T7" fmla="*/ 72 h 72"/>
                  <a:gd name="T8" fmla="*/ 36 w 90"/>
                  <a:gd name="T9" fmla="*/ 66 h 72"/>
                  <a:gd name="T10" fmla="*/ 18 w 90"/>
                  <a:gd name="T11" fmla="*/ 42 h 72"/>
                  <a:gd name="T12" fmla="*/ 36 w 90"/>
                  <a:gd name="T13" fmla="*/ 30 h 72"/>
                  <a:gd name="T14" fmla="*/ 54 w 90"/>
                  <a:gd name="T15" fmla="*/ 54 h 72"/>
                  <a:gd name="T16" fmla="*/ 60 w 90"/>
                  <a:gd name="T17" fmla="*/ 48 h 72"/>
                  <a:gd name="T18" fmla="*/ 48 w 90"/>
                  <a:gd name="T19" fmla="*/ 24 h 72"/>
                  <a:gd name="T20" fmla="*/ 60 w 90"/>
                  <a:gd name="T21" fmla="*/ 12 h 72"/>
                  <a:gd name="T22" fmla="*/ 78 w 90"/>
                  <a:gd name="T23" fmla="*/ 42 h 72"/>
                  <a:gd name="T24" fmla="*/ 90 w 90"/>
                  <a:gd name="T25" fmla="*/ 30 h 7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72">
                    <a:moveTo>
                      <a:pt x="90" y="30"/>
                    </a:moveTo>
                    <a:lnTo>
                      <a:pt x="66" y="0"/>
                    </a:lnTo>
                    <a:lnTo>
                      <a:pt x="0" y="36"/>
                    </a:lnTo>
                    <a:lnTo>
                      <a:pt x="24" y="72"/>
                    </a:lnTo>
                    <a:lnTo>
                      <a:pt x="36" y="66"/>
                    </a:lnTo>
                    <a:lnTo>
                      <a:pt x="18" y="42"/>
                    </a:lnTo>
                    <a:lnTo>
                      <a:pt x="36" y="30"/>
                    </a:lnTo>
                    <a:lnTo>
                      <a:pt x="54" y="54"/>
                    </a:lnTo>
                    <a:lnTo>
                      <a:pt x="60" y="48"/>
                    </a:lnTo>
                    <a:lnTo>
                      <a:pt x="48" y="24"/>
                    </a:lnTo>
                    <a:lnTo>
                      <a:pt x="60" y="12"/>
                    </a:lnTo>
                    <a:lnTo>
                      <a:pt x="78" y="42"/>
                    </a:lnTo>
                    <a:lnTo>
                      <a:pt x="90" y="3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8983" name="Freeform 143"/>
              <p:cNvSpPr>
                <a:spLocks/>
              </p:cNvSpPr>
              <p:nvPr userDrawn="1"/>
            </p:nvSpPr>
            <p:spPr bwMode="ltGray">
              <a:xfrm>
                <a:off x="898" y="2716"/>
                <a:ext cx="90" cy="84"/>
              </a:xfrm>
              <a:custGeom>
                <a:avLst/>
                <a:gdLst>
                  <a:gd name="T0" fmla="*/ 42 w 90"/>
                  <a:gd name="T1" fmla="*/ 60 h 84"/>
                  <a:gd name="T2" fmla="*/ 42 w 90"/>
                  <a:gd name="T3" fmla="*/ 60 h 84"/>
                  <a:gd name="T4" fmla="*/ 72 w 90"/>
                  <a:gd name="T5" fmla="*/ 12 h 84"/>
                  <a:gd name="T6" fmla="*/ 66 w 90"/>
                  <a:gd name="T7" fmla="*/ 0 h 84"/>
                  <a:gd name="T8" fmla="*/ 0 w 90"/>
                  <a:gd name="T9" fmla="*/ 42 h 84"/>
                  <a:gd name="T10" fmla="*/ 6 w 90"/>
                  <a:gd name="T11" fmla="*/ 54 h 84"/>
                  <a:gd name="T12" fmla="*/ 54 w 90"/>
                  <a:gd name="T13" fmla="*/ 24 h 84"/>
                  <a:gd name="T14" fmla="*/ 54 w 90"/>
                  <a:gd name="T15" fmla="*/ 24 h 84"/>
                  <a:gd name="T16" fmla="*/ 18 w 90"/>
                  <a:gd name="T17" fmla="*/ 72 h 84"/>
                  <a:gd name="T18" fmla="*/ 24 w 90"/>
                  <a:gd name="T19" fmla="*/ 84 h 84"/>
                  <a:gd name="T20" fmla="*/ 90 w 90"/>
                  <a:gd name="T21" fmla="*/ 42 h 84"/>
                  <a:gd name="T22" fmla="*/ 84 w 90"/>
                  <a:gd name="T23" fmla="*/ 30 h 84"/>
                  <a:gd name="T24" fmla="*/ 42 w 90"/>
                  <a:gd name="T25" fmla="*/ 6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90" h="84">
                    <a:moveTo>
                      <a:pt x="42" y="60"/>
                    </a:moveTo>
                    <a:lnTo>
                      <a:pt x="42" y="60"/>
                    </a:lnTo>
                    <a:lnTo>
                      <a:pt x="72" y="12"/>
                    </a:lnTo>
                    <a:lnTo>
                      <a:pt x="66" y="0"/>
                    </a:lnTo>
                    <a:lnTo>
                      <a:pt x="0" y="42"/>
                    </a:lnTo>
                    <a:lnTo>
                      <a:pt x="6" y="54"/>
                    </a:lnTo>
                    <a:lnTo>
                      <a:pt x="54" y="24"/>
                    </a:lnTo>
                    <a:lnTo>
                      <a:pt x="18" y="72"/>
                    </a:lnTo>
                    <a:lnTo>
                      <a:pt x="24" y="84"/>
                    </a:lnTo>
                    <a:lnTo>
                      <a:pt x="90" y="42"/>
                    </a:lnTo>
                    <a:lnTo>
                      <a:pt x="84" y="30"/>
                    </a:lnTo>
                    <a:lnTo>
                      <a:pt x="42" y="6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8984" name="Freeform 144"/>
              <p:cNvSpPr>
                <a:spLocks/>
              </p:cNvSpPr>
              <p:nvPr userDrawn="1"/>
            </p:nvSpPr>
            <p:spPr bwMode="ltGray">
              <a:xfrm>
                <a:off x="7" y="3837"/>
                <a:ext cx="6" cy="12"/>
              </a:xfrm>
              <a:custGeom>
                <a:avLst/>
                <a:gdLst>
                  <a:gd name="T0" fmla="*/ 6 w 6"/>
                  <a:gd name="T1" fmla="*/ 0 h 12"/>
                  <a:gd name="T2" fmla="*/ 6 w 6"/>
                  <a:gd name="T3" fmla="*/ 0 h 12"/>
                  <a:gd name="T4" fmla="*/ 0 w 6"/>
                  <a:gd name="T5" fmla="*/ 0 h 12"/>
                  <a:gd name="T6" fmla="*/ 0 w 6"/>
                  <a:gd name="T7" fmla="*/ 0 h 12"/>
                  <a:gd name="T8" fmla="*/ 0 w 6"/>
                  <a:gd name="T9" fmla="*/ 12 h 12"/>
                  <a:gd name="T10" fmla="*/ 6 w 6"/>
                  <a:gd name="T11" fmla="*/ 0 h 12"/>
                  <a:gd name="T12" fmla="*/ 6 w 6"/>
                  <a:gd name="T13" fmla="*/ 0 h 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 h="12">
                    <a:moveTo>
                      <a:pt x="6" y="0"/>
                    </a:moveTo>
                    <a:lnTo>
                      <a:pt x="6" y="0"/>
                    </a:lnTo>
                    <a:lnTo>
                      <a:pt x="0" y="0"/>
                    </a:lnTo>
                    <a:lnTo>
                      <a:pt x="0" y="12"/>
                    </a:lnTo>
                    <a:lnTo>
                      <a:pt x="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8985" name="Freeform 145"/>
              <p:cNvSpPr>
                <a:spLocks/>
              </p:cNvSpPr>
              <p:nvPr userDrawn="1"/>
            </p:nvSpPr>
            <p:spPr bwMode="ltGray">
              <a:xfrm>
                <a:off x="7" y="2555"/>
                <a:ext cx="30" cy="48"/>
              </a:xfrm>
              <a:custGeom>
                <a:avLst/>
                <a:gdLst>
                  <a:gd name="T0" fmla="*/ 18 w 30"/>
                  <a:gd name="T1" fmla="*/ 48 h 48"/>
                  <a:gd name="T2" fmla="*/ 18 w 30"/>
                  <a:gd name="T3" fmla="*/ 48 h 48"/>
                  <a:gd name="T4" fmla="*/ 30 w 30"/>
                  <a:gd name="T5" fmla="*/ 42 h 48"/>
                  <a:gd name="T6" fmla="*/ 0 w 30"/>
                  <a:gd name="T7" fmla="*/ 0 h 48"/>
                  <a:gd name="T8" fmla="*/ 0 w 30"/>
                  <a:gd name="T9" fmla="*/ 24 h 48"/>
                  <a:gd name="T10" fmla="*/ 18 w 30"/>
                  <a:gd name="T11" fmla="*/ 48 h 48"/>
                  <a:gd name="T12" fmla="*/ 18 w 30"/>
                  <a:gd name="T13" fmla="*/ 48 h 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0" h="48">
                    <a:moveTo>
                      <a:pt x="18" y="48"/>
                    </a:moveTo>
                    <a:lnTo>
                      <a:pt x="18" y="48"/>
                    </a:lnTo>
                    <a:lnTo>
                      <a:pt x="30" y="42"/>
                    </a:lnTo>
                    <a:lnTo>
                      <a:pt x="0" y="0"/>
                    </a:lnTo>
                    <a:lnTo>
                      <a:pt x="0" y="24"/>
                    </a:lnTo>
                    <a:lnTo>
                      <a:pt x="18" y="48"/>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8986" name="Freeform 146"/>
              <p:cNvSpPr>
                <a:spLocks/>
              </p:cNvSpPr>
              <p:nvPr userDrawn="1"/>
            </p:nvSpPr>
            <p:spPr bwMode="ltGray">
              <a:xfrm>
                <a:off x="7" y="3843"/>
                <a:ext cx="36" cy="66"/>
              </a:xfrm>
              <a:custGeom>
                <a:avLst/>
                <a:gdLst>
                  <a:gd name="T0" fmla="*/ 36 w 36"/>
                  <a:gd name="T1" fmla="*/ 0 h 66"/>
                  <a:gd name="T2" fmla="*/ 24 w 36"/>
                  <a:gd name="T3" fmla="*/ 0 h 66"/>
                  <a:gd name="T4" fmla="*/ 24 w 36"/>
                  <a:gd name="T5" fmla="*/ 0 h 66"/>
                  <a:gd name="T6" fmla="*/ 0 w 36"/>
                  <a:gd name="T7" fmla="*/ 36 h 66"/>
                  <a:gd name="T8" fmla="*/ 0 w 36"/>
                  <a:gd name="T9" fmla="*/ 66 h 66"/>
                  <a:gd name="T10" fmla="*/ 36 w 36"/>
                  <a:gd name="T11" fmla="*/ 0 h 66"/>
                  <a:gd name="T12" fmla="*/ 36 w 36"/>
                  <a:gd name="T13" fmla="*/ 0 h 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 h="66">
                    <a:moveTo>
                      <a:pt x="36" y="0"/>
                    </a:moveTo>
                    <a:lnTo>
                      <a:pt x="24" y="0"/>
                    </a:lnTo>
                    <a:lnTo>
                      <a:pt x="0" y="36"/>
                    </a:lnTo>
                    <a:lnTo>
                      <a:pt x="0" y="66"/>
                    </a:lnTo>
                    <a:lnTo>
                      <a:pt x="36" y="0"/>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8987" name="Rectangle 147"/>
              <p:cNvSpPr>
                <a:spLocks noChangeArrowheads="1"/>
              </p:cNvSpPr>
              <p:nvPr userDrawn="1"/>
            </p:nvSpPr>
            <p:spPr bwMode="ltGray">
              <a:xfrm rot="244926">
                <a:off x="1177" y="3201"/>
                <a:ext cx="161"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88" name="Rectangle 148"/>
              <p:cNvSpPr>
                <a:spLocks noChangeArrowheads="1"/>
              </p:cNvSpPr>
              <p:nvPr userDrawn="1"/>
            </p:nvSpPr>
            <p:spPr bwMode="ltGray">
              <a:xfrm rot="-5598588">
                <a:off x="290" y="2386"/>
                <a:ext cx="138" cy="12"/>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78989" name="Freeform 149"/>
              <p:cNvSpPr>
                <a:spLocks/>
              </p:cNvSpPr>
              <p:nvPr userDrawn="1"/>
            </p:nvSpPr>
            <p:spPr bwMode="ltGray">
              <a:xfrm>
                <a:off x="139" y="3573"/>
                <a:ext cx="144" cy="154"/>
              </a:xfrm>
              <a:custGeom>
                <a:avLst/>
                <a:gdLst>
                  <a:gd name="T0" fmla="*/ 0 w 144"/>
                  <a:gd name="T1" fmla="*/ 102 h 154"/>
                  <a:gd name="T2" fmla="*/ 59 w 144"/>
                  <a:gd name="T3" fmla="*/ 154 h 154"/>
                  <a:gd name="T4" fmla="*/ 117 w 144"/>
                  <a:gd name="T5" fmla="*/ 120 h 154"/>
                  <a:gd name="T6" fmla="*/ 62 w 144"/>
                  <a:gd name="T7" fmla="*/ 55 h 154"/>
                  <a:gd name="T8" fmla="*/ 104 w 144"/>
                  <a:gd name="T9" fmla="*/ 34 h 154"/>
                  <a:gd name="T10" fmla="*/ 117 w 144"/>
                  <a:gd name="T11" fmla="*/ 53 h 154"/>
                  <a:gd name="T12" fmla="*/ 141 w 144"/>
                  <a:gd name="T13" fmla="*/ 47 h 154"/>
                  <a:gd name="T14" fmla="*/ 97 w 144"/>
                  <a:gd name="T15" fmla="*/ 2 h 154"/>
                  <a:gd name="T16" fmla="*/ 36 w 144"/>
                  <a:gd name="T17" fmla="*/ 33 h 154"/>
                  <a:gd name="T18" fmla="*/ 90 w 144"/>
                  <a:gd name="T19" fmla="*/ 107 h 154"/>
                  <a:gd name="T20" fmla="*/ 28 w 144"/>
                  <a:gd name="T21" fmla="*/ 101 h 154"/>
                  <a:gd name="T22" fmla="*/ 0 w 144"/>
                  <a:gd name="T23" fmla="*/ 102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9" y="61"/>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78990" name="Freeform 150"/>
              <p:cNvSpPr>
                <a:spLocks/>
              </p:cNvSpPr>
              <p:nvPr userDrawn="1"/>
            </p:nvSpPr>
            <p:spPr bwMode="ltGray">
              <a:xfrm rot="-2857037">
                <a:off x="619" y="3550"/>
                <a:ext cx="68" cy="69"/>
              </a:xfrm>
              <a:custGeom>
                <a:avLst/>
                <a:gdLst>
                  <a:gd name="T0" fmla="*/ 0 w 144"/>
                  <a:gd name="T1" fmla="*/ 0 h 154"/>
                  <a:gd name="T2" fmla="*/ 0 w 144"/>
                  <a:gd name="T3" fmla="*/ 0 h 154"/>
                  <a:gd name="T4" fmla="*/ 0 w 144"/>
                  <a:gd name="T5" fmla="*/ 0 h 154"/>
                  <a:gd name="T6" fmla="*/ 0 w 144"/>
                  <a:gd name="T7" fmla="*/ 0 h 154"/>
                  <a:gd name="T8" fmla="*/ 0 w 144"/>
                  <a:gd name="T9" fmla="*/ 0 h 154"/>
                  <a:gd name="T10" fmla="*/ 0 w 144"/>
                  <a:gd name="T11" fmla="*/ 0 h 154"/>
                  <a:gd name="T12" fmla="*/ 0 w 144"/>
                  <a:gd name="T13" fmla="*/ 0 h 154"/>
                  <a:gd name="T14" fmla="*/ 0 w 144"/>
                  <a:gd name="T15" fmla="*/ 0 h 154"/>
                  <a:gd name="T16" fmla="*/ 0 w 144"/>
                  <a:gd name="T17" fmla="*/ 0 h 154"/>
                  <a:gd name="T18" fmla="*/ 0 w 144"/>
                  <a:gd name="T19" fmla="*/ 0 h 154"/>
                  <a:gd name="T20" fmla="*/ 0 w 144"/>
                  <a:gd name="T21" fmla="*/ 0 h 154"/>
                  <a:gd name="T22" fmla="*/ 0 w 144"/>
                  <a:gd name="T23" fmla="*/ 0 h 15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44" h="154">
                    <a:moveTo>
                      <a:pt x="0" y="102"/>
                    </a:moveTo>
                    <a:cubicBezTo>
                      <a:pt x="6" y="140"/>
                      <a:pt x="25" y="154"/>
                      <a:pt x="59" y="154"/>
                    </a:cubicBezTo>
                    <a:cubicBezTo>
                      <a:pt x="111" y="152"/>
                      <a:pt x="106" y="130"/>
                      <a:pt x="117" y="120"/>
                    </a:cubicBezTo>
                    <a:cubicBezTo>
                      <a:pt x="113" y="47"/>
                      <a:pt x="84" y="84"/>
                      <a:pt x="62" y="55"/>
                    </a:cubicBezTo>
                    <a:cubicBezTo>
                      <a:pt x="59" y="42"/>
                      <a:pt x="78" y="11"/>
                      <a:pt x="104" y="34"/>
                    </a:cubicBezTo>
                    <a:cubicBezTo>
                      <a:pt x="108" y="41"/>
                      <a:pt x="111" y="51"/>
                      <a:pt x="117" y="53"/>
                    </a:cubicBezTo>
                    <a:cubicBezTo>
                      <a:pt x="123" y="55"/>
                      <a:pt x="144" y="55"/>
                      <a:pt x="141" y="47"/>
                    </a:cubicBezTo>
                    <a:cubicBezTo>
                      <a:pt x="138" y="39"/>
                      <a:pt x="126" y="5"/>
                      <a:pt x="97" y="2"/>
                    </a:cubicBezTo>
                    <a:cubicBezTo>
                      <a:pt x="77" y="0"/>
                      <a:pt x="48" y="0"/>
                      <a:pt x="36" y="33"/>
                    </a:cubicBezTo>
                    <a:cubicBezTo>
                      <a:pt x="15" y="89"/>
                      <a:pt x="83" y="79"/>
                      <a:pt x="90" y="107"/>
                    </a:cubicBezTo>
                    <a:cubicBezTo>
                      <a:pt x="96" y="130"/>
                      <a:pt x="34" y="147"/>
                      <a:pt x="28" y="101"/>
                    </a:cubicBezTo>
                    <a:cubicBezTo>
                      <a:pt x="12" y="104"/>
                      <a:pt x="15" y="98"/>
                      <a:pt x="0" y="102"/>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a:p>
            </p:txBody>
          </p:sp>
          <p:sp>
            <p:nvSpPr>
              <p:cNvPr id="397463" name="Freeform 151"/>
              <p:cNvSpPr>
                <a:spLocks/>
              </p:cNvSpPr>
              <p:nvPr userDrawn="1"/>
            </p:nvSpPr>
            <p:spPr bwMode="ltGray">
              <a:xfrm>
                <a:off x="235" y="2503"/>
                <a:ext cx="348" cy="1272"/>
              </a:xfrm>
              <a:custGeom>
                <a:avLst/>
                <a:gdLst/>
                <a:ahLst/>
                <a:cxnLst>
                  <a:cxn ang="0">
                    <a:pos x="0" y="0"/>
                  </a:cxn>
                  <a:cxn ang="0">
                    <a:pos x="287" y="582"/>
                  </a:cxn>
                  <a:cxn ang="0">
                    <a:pos x="348" y="1272"/>
                  </a:cxn>
                  <a:cxn ang="0">
                    <a:pos x="54" y="676"/>
                  </a:cxn>
                  <a:cxn ang="0">
                    <a:pos x="0" y="0"/>
                  </a:cxn>
                </a:cxnLst>
                <a:rect l="0" t="0" r="r" b="b"/>
                <a:pathLst>
                  <a:path w="348" h="1272">
                    <a:moveTo>
                      <a:pt x="0" y="0"/>
                    </a:moveTo>
                    <a:lnTo>
                      <a:pt x="287" y="582"/>
                    </a:lnTo>
                    <a:lnTo>
                      <a:pt x="348" y="1272"/>
                    </a:lnTo>
                    <a:lnTo>
                      <a:pt x="54" y="676"/>
                    </a:lnTo>
                    <a:lnTo>
                      <a:pt x="0" y="0"/>
                    </a:lnTo>
                    <a:close/>
                  </a:path>
                </a:pathLst>
              </a:custGeom>
              <a:gradFill rotWithShape="0">
                <a:gsLst>
                  <a:gs pos="0">
                    <a:schemeClr val="bg2"/>
                  </a:gs>
                  <a:gs pos="100000">
                    <a:schemeClr val="bg2">
                      <a:gamma/>
                      <a:shade val="96863"/>
                      <a:invGamma/>
                    </a:schemeClr>
                  </a:gs>
                </a:gsLst>
                <a:lin ang="18900000" scaled="1"/>
              </a:gradFill>
              <a:ln w="9525" cap="flat" cmpd="sng">
                <a:noFill/>
                <a:prstDash val="solid"/>
                <a:round/>
                <a:headEnd type="none" w="med" len="med"/>
                <a:tailEnd type="none" w="med" len="med"/>
              </a:ln>
              <a:effectLst/>
            </p:spPr>
            <p:txBody>
              <a:bodyPr/>
              <a:lstStyle/>
              <a:p>
                <a:pPr>
                  <a:defRPr/>
                </a:pPr>
                <a:endParaRPr lang="en-US">
                  <a:latin typeface="BONES" pitchFamily="-105" charset="0"/>
                  <a:ea typeface="+mn-ea"/>
                  <a:cs typeface="+mn-cs"/>
                </a:endParaRPr>
              </a:p>
            </p:txBody>
          </p:sp>
          <p:sp>
            <p:nvSpPr>
              <p:cNvPr id="397464" name="Oval 152"/>
              <p:cNvSpPr>
                <a:spLocks noChangeArrowheads="1"/>
              </p:cNvSpPr>
              <p:nvPr userDrawn="1"/>
            </p:nvSpPr>
            <p:spPr bwMode="ltGray">
              <a:xfrm rot="-1684349">
                <a:off x="296" y="3047"/>
                <a:ext cx="221" cy="174"/>
              </a:xfrm>
              <a:prstGeom prst="ellipse">
                <a:avLst/>
              </a:prstGeom>
              <a:gradFill rotWithShape="0">
                <a:gsLst>
                  <a:gs pos="0">
                    <a:schemeClr val="bg2">
                      <a:gamma/>
                      <a:shade val="90980"/>
                      <a:invGamma/>
                    </a:schemeClr>
                  </a:gs>
                  <a:gs pos="50000">
                    <a:schemeClr val="bg2"/>
                  </a:gs>
                  <a:gs pos="100000">
                    <a:schemeClr val="bg2">
                      <a:gamma/>
                      <a:shade val="90980"/>
                      <a:invGamma/>
                    </a:schemeClr>
                  </a:gs>
                </a:gsLst>
                <a:lin ang="18900000" scaled="1"/>
              </a:gradFill>
              <a:ln w="9525">
                <a:noFill/>
                <a:round/>
                <a:headEnd/>
                <a:tailEnd/>
              </a:ln>
              <a:effectLst/>
            </p:spPr>
            <p:txBody>
              <a:bodyPr/>
              <a:lstStyle/>
              <a:p>
                <a:pPr>
                  <a:defRPr/>
                </a:pPr>
                <a:endParaRPr lang="en-US">
                  <a:latin typeface="BONES" pitchFamily="-105" charset="0"/>
                  <a:ea typeface="+mn-ea"/>
                  <a:cs typeface="+mn-cs"/>
                </a:endParaRPr>
              </a:p>
            </p:txBody>
          </p:sp>
        </p:grpSp>
      </p:grpSp>
      <p:sp>
        <p:nvSpPr>
          <p:cNvPr id="397465" name="Rectangle 153"/>
          <p:cNvSpPr>
            <a:spLocks noGrp="1" noRot="1" noChangeArrowheads="1"/>
          </p:cNvSpPr>
          <p:nvPr>
            <p:ph type="title"/>
          </p:nvPr>
        </p:nvSpPr>
        <p:spPr bwMode="auto">
          <a:xfrm>
            <a:off x="301625" y="228600"/>
            <a:ext cx="854075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7466" name="Rectangle 154"/>
          <p:cNvSpPr>
            <a:spLocks noGrp="1" noChangeArrowheads="1"/>
          </p:cNvSpPr>
          <p:nvPr>
            <p:ph type="dt" sz="half" idx="2"/>
          </p:nvPr>
        </p:nvSpPr>
        <p:spPr bwMode="auto">
          <a:xfrm>
            <a:off x="301625"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latin typeface="Arial" pitchFamily="-105" charset="0"/>
                <a:ea typeface="+mn-ea"/>
                <a:cs typeface="+mn-cs"/>
              </a:defRPr>
            </a:lvl1pPr>
          </a:lstStyle>
          <a:p>
            <a:pPr>
              <a:defRPr/>
            </a:pPr>
            <a:endParaRPr lang="en-US"/>
          </a:p>
        </p:txBody>
      </p:sp>
      <p:sp>
        <p:nvSpPr>
          <p:cNvPr id="397467" name="Rectangle 15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latin typeface="Arial" pitchFamily="-105" charset="0"/>
                <a:ea typeface="+mn-ea"/>
                <a:cs typeface="+mn-cs"/>
              </a:defRPr>
            </a:lvl1pPr>
          </a:lstStyle>
          <a:p>
            <a:pPr>
              <a:defRPr/>
            </a:pPr>
            <a:endParaRPr lang="en-US"/>
          </a:p>
        </p:txBody>
      </p:sp>
      <p:sp>
        <p:nvSpPr>
          <p:cNvPr id="397468" name="Rectangle 156"/>
          <p:cNvSpPr>
            <a:spLocks noGrp="1" noChangeArrowheads="1"/>
          </p:cNvSpPr>
          <p:nvPr>
            <p:ph type="sldNum" sz="quarter" idx="4"/>
          </p:nvPr>
        </p:nvSpPr>
        <p:spPr bwMode="auto">
          <a:xfrm>
            <a:off x="6553200" y="6245225"/>
            <a:ext cx="2289175"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latin typeface="Arial" charset="0"/>
              </a:defRPr>
            </a:lvl1pPr>
          </a:lstStyle>
          <a:p>
            <a:pPr>
              <a:defRPr/>
            </a:pPr>
            <a:fld id="{9266AD56-70D8-274D-B046-7A1E085168EA}" type="slidenum">
              <a:rPr lang="en-US"/>
              <a:pPr>
                <a:defRPr/>
              </a:pPr>
              <a:t>‹#›</a:t>
            </a:fld>
            <a:endParaRPr lang="en-US"/>
          </a:p>
        </p:txBody>
      </p:sp>
      <p:sp>
        <p:nvSpPr>
          <p:cNvPr id="397469" name="Rectangle 157"/>
          <p:cNvSpPr>
            <a:spLocks noGrp="1" noRot="1" noChangeArrowheads="1"/>
          </p:cNvSpPr>
          <p:nvPr>
            <p:ph type="body" idx="1"/>
          </p:nvPr>
        </p:nvSpPr>
        <p:spPr bwMode="auto">
          <a:xfrm>
            <a:off x="301625" y="1600200"/>
            <a:ext cx="8540750" cy="44989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dk2" tx1="lt1" bg2="dk1" tx2="lt2" accent1="accent1" accent2="accent2" accent3="accent3" accent4="accent4" accent5="accent5" accent6="accent6" hlink="hlink" folHlink="folHlink"/>
  <p:sldLayoutIdLst>
    <p:sldLayoutId id="2147491170" r:id="rId1"/>
    <p:sldLayoutId id="2147490969" r:id="rId2"/>
    <p:sldLayoutId id="2147490970" r:id="rId3"/>
    <p:sldLayoutId id="2147490971" r:id="rId4"/>
    <p:sldLayoutId id="2147490972" r:id="rId5"/>
    <p:sldLayoutId id="2147490973" r:id="rId6"/>
    <p:sldLayoutId id="2147490974" r:id="rId7"/>
    <p:sldLayoutId id="2147490975" r:id="rId8"/>
    <p:sldLayoutId id="2147490976" r:id="rId9"/>
    <p:sldLayoutId id="2147490977" r:id="rId10"/>
    <p:sldLayoutId id="214749097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5" charset="-52"/>
          <a:ea typeface="ＭＳ Ｐゴシック" pitchFamily="-105" charset="-128"/>
          <a:cs typeface="ＭＳ Ｐゴシック" pitchFamily="-105"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5" charset="-52"/>
        </a:defRPr>
      </a:lvl9pPr>
    </p:titleStyle>
    <p:bodyStyle>
      <a:lvl1pPr marL="342900" indent="-342900" algn="l" rtl="0" eaLnBrk="0" fontAlgn="base" hangingPunct="0">
        <a:spcBef>
          <a:spcPct val="20000"/>
        </a:spcBef>
        <a:spcAft>
          <a:spcPct val="0"/>
        </a:spcAft>
        <a:buClr>
          <a:schemeClr val="hlink"/>
        </a:buClr>
        <a:buSzPct val="80000"/>
        <a:buFont typeface="Arial" charset="0"/>
        <a:buChar char="►"/>
        <a:defRPr sz="3200">
          <a:solidFill>
            <a:schemeClr val="tx1"/>
          </a:solidFill>
          <a:effectLst>
            <a:outerShdw blurRad="38100" dist="38100" dir="2700000" algn="tl">
              <a:srgbClr val="000000"/>
            </a:outerShdw>
          </a:effectLst>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lr>
          <a:schemeClr val="folHlink"/>
        </a:buClr>
        <a:buFont typeface="Wingdings" charset="0"/>
        <a:buChar char="§"/>
        <a:defRPr sz="2800">
          <a:solidFill>
            <a:schemeClr val="tx1"/>
          </a:solidFill>
          <a:effectLst>
            <a:outerShdw blurRad="38100" dist="38100" dir="2700000" algn="tl">
              <a:srgbClr val="000000"/>
            </a:outerShdw>
          </a:effectLst>
          <a:latin typeface="+mn-lt"/>
          <a:ea typeface="ＭＳ Ｐゴシック" pitchFamily="-105" charset="-128"/>
        </a:defRPr>
      </a:lvl2pPr>
      <a:lvl3pPr marL="1143000" indent="-228600" algn="l" rtl="0" eaLnBrk="0" fontAlgn="base" hangingPunct="0">
        <a:spcBef>
          <a:spcPct val="20000"/>
        </a:spcBef>
        <a:spcAft>
          <a:spcPct val="0"/>
        </a:spcAft>
        <a:buClr>
          <a:schemeClr val="hlink"/>
        </a:buClr>
        <a:buSzPct val="80000"/>
        <a:buFont typeface="Arial" charset="0"/>
        <a:buChar char="►"/>
        <a:defRPr sz="2400">
          <a:solidFill>
            <a:schemeClr val="tx1"/>
          </a:solidFill>
          <a:effectLst>
            <a:outerShdw blurRad="38100" dist="38100" dir="2700000" algn="tl">
              <a:srgbClr val="000000"/>
            </a:outerShdw>
          </a:effectLst>
          <a:latin typeface="+mn-lt"/>
          <a:ea typeface="ＭＳ Ｐゴシック" pitchFamily="-105" charset="-128"/>
        </a:defRPr>
      </a:lvl3pPr>
      <a:lvl4pPr marL="1600200" indent="-228600" algn="l" rtl="0" eaLnBrk="0" fontAlgn="base" hangingPunct="0">
        <a:spcBef>
          <a:spcPct val="20000"/>
        </a:spcBef>
        <a:spcAft>
          <a:spcPct val="0"/>
        </a:spcAft>
        <a:buClr>
          <a:schemeClr val="folHlink"/>
        </a:buClr>
        <a:buFont typeface="Wingdings" charset="0"/>
        <a:buChar char="§"/>
        <a:defRPr sz="2000">
          <a:solidFill>
            <a:schemeClr val="tx1"/>
          </a:solidFill>
          <a:effectLst>
            <a:outerShdw blurRad="38100" dist="38100" dir="2700000" algn="tl">
              <a:srgbClr val="000000"/>
            </a:outerShdw>
          </a:effectLst>
          <a:latin typeface="+mn-lt"/>
          <a:ea typeface="ＭＳ Ｐゴシック" pitchFamily="-105" charset="-128"/>
        </a:defRPr>
      </a:lvl4pPr>
      <a:lvl5pPr marL="2057400" indent="-228600" algn="l" rtl="0" eaLnBrk="0" fontAlgn="base" hangingPunct="0">
        <a:spcBef>
          <a:spcPct val="20000"/>
        </a:spcBef>
        <a:spcAft>
          <a:spcPct val="0"/>
        </a:spcAft>
        <a:buClr>
          <a:schemeClr val="hlink"/>
        </a:buClr>
        <a:buSzPct val="80000"/>
        <a:buFont typeface="Arial" charset="0"/>
        <a:buChar char="►"/>
        <a:defRPr sz="2000">
          <a:solidFill>
            <a:schemeClr val="tx1"/>
          </a:solidFill>
          <a:effectLst>
            <a:outerShdw blurRad="38100" dist="38100" dir="2700000" algn="tl">
              <a:srgbClr val="000000"/>
            </a:outerShdw>
          </a:effectLst>
          <a:latin typeface="+mn-lt"/>
          <a:ea typeface="ＭＳ Ｐゴシック" pitchFamily="-105" charset="-128"/>
        </a:defRPr>
      </a:lvl5pPr>
      <a:lvl6pPr marL="25146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6pPr>
      <a:lvl7pPr marL="29718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7pPr>
      <a:lvl8pPr marL="34290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8pPr>
      <a:lvl9pPr marL="3886200" indent="-228600" algn="l" rtl="0" fontAlgn="base">
        <a:spcBef>
          <a:spcPct val="20000"/>
        </a:spcBef>
        <a:spcAft>
          <a:spcPct val="0"/>
        </a:spcAft>
        <a:buClr>
          <a:schemeClr val="hlink"/>
        </a:buClr>
        <a:buSzPct val="80000"/>
        <a:buFont typeface="Arial" pitchFamily="-105" charset="0"/>
        <a:buChar char="►"/>
        <a:defRPr sz="2000">
          <a:solidFill>
            <a:schemeClr val="tx1"/>
          </a:solidFill>
          <a:effectLst>
            <a:outerShdw blurRad="38100" dist="38100" dir="2700000" algn="tl">
              <a:srgbClr val="000000"/>
            </a:outerShdw>
          </a:effectLst>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304800" y="274638"/>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1295400" y="1676400"/>
            <a:ext cx="7467600" cy="4449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5190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a:defRPr/>
            </a:pPr>
            <a:endParaRPr lang="en-US"/>
          </a:p>
        </p:txBody>
      </p:sp>
      <p:sp>
        <p:nvSpPr>
          <p:cNvPr id="25190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a:defRPr/>
            </a:pPr>
            <a:endParaRPr lang="en-US"/>
          </a:p>
        </p:txBody>
      </p:sp>
      <p:sp>
        <p:nvSpPr>
          <p:cNvPr id="25191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Arial" charset="0"/>
              </a:defRPr>
            </a:lvl1pPr>
          </a:lstStyle>
          <a:p>
            <a:pPr>
              <a:defRPr/>
            </a:pPr>
            <a:fld id="{3EF71632-27EE-D74D-9652-317FFAC2F4B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90979" r:id="rId1"/>
    <p:sldLayoutId id="2147490980" r:id="rId2"/>
    <p:sldLayoutId id="2147490981" r:id="rId3"/>
    <p:sldLayoutId id="2147490982" r:id="rId4"/>
    <p:sldLayoutId id="2147490983" r:id="rId5"/>
    <p:sldLayoutId id="2147490984" r:id="rId6"/>
    <p:sldLayoutId id="2147490985" r:id="rId7"/>
    <p:sldLayoutId id="2147490986" r:id="rId8"/>
    <p:sldLayoutId id="2147490987" r:id="rId9"/>
    <p:sldLayoutId id="2147490988" r:id="rId10"/>
    <p:sldLayoutId id="2147490989" r:id="rId11"/>
  </p:sldLayoutIdLst>
  <p:txStyles>
    <p:title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5" charset="-128"/>
          <a:cs typeface="ＭＳ Ｐゴシック" pitchFamily="-105"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5"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5"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5"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5"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5"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5"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5"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03.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127.xml"/></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376.xml"/><Relationship Id="rId1" Type="http://schemas.openxmlformats.org/officeDocument/2006/relationships/tags" Target="../tags/tag4.xml"/><Relationship Id="rId4" Type="http://schemas.openxmlformats.org/officeDocument/2006/relationships/image" Target="../media/image107.jpeg"/></Relationships>
</file>

<file path=ppt/slides/_rels/slide10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1.xml"/><Relationship Id="rId1" Type="http://schemas.openxmlformats.org/officeDocument/2006/relationships/slideLayout" Target="../slideLayouts/slideLayout380.xml"/></Relationships>
</file>

<file path=ppt/slides/_rels/slide102.xml.rels><?xml version="1.0" encoding="UTF-8" standalone="yes"?>
<Relationships xmlns="http://schemas.openxmlformats.org/package/2006/relationships"><Relationship Id="rId3" Type="http://schemas.openxmlformats.org/officeDocument/2006/relationships/notesSlide" Target="../notesSlides/notesSlide102.xml"/><Relationship Id="rId2" Type="http://schemas.openxmlformats.org/officeDocument/2006/relationships/slideLayout" Target="../slideLayouts/slideLayout481.xml"/><Relationship Id="rId1" Type="http://schemas.openxmlformats.org/officeDocument/2006/relationships/tags" Target="../tags/tag5.xml"/><Relationship Id="rId4" Type="http://schemas.openxmlformats.org/officeDocument/2006/relationships/image" Target="../media/image107.jpeg"/></Relationships>
</file>

<file path=ppt/slides/_rels/slide10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103.xml"/><Relationship Id="rId1" Type="http://schemas.openxmlformats.org/officeDocument/2006/relationships/slideLayout" Target="../slideLayouts/slideLayout488.xml"/><Relationship Id="rId6" Type="http://schemas.openxmlformats.org/officeDocument/2006/relationships/image" Target="../media/image111.png"/><Relationship Id="rId5" Type="http://schemas.openxmlformats.org/officeDocument/2006/relationships/image" Target="../media/image110.png"/><Relationship Id="rId10" Type="http://schemas.openxmlformats.org/officeDocument/2006/relationships/image" Target="../media/image115.png"/><Relationship Id="rId4" Type="http://schemas.openxmlformats.org/officeDocument/2006/relationships/image" Target="../media/image109.png"/><Relationship Id="rId9" Type="http://schemas.openxmlformats.org/officeDocument/2006/relationships/image" Target="../media/image114.png"/></Relationships>
</file>

<file path=ppt/slides/_rels/slide104.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104.xml"/><Relationship Id="rId1" Type="http://schemas.openxmlformats.org/officeDocument/2006/relationships/slideLayout" Target="../slideLayouts/slideLayout425.xml"/></Relationships>
</file>

<file path=ppt/slides/_rels/slide10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105.xml"/><Relationship Id="rId1" Type="http://schemas.openxmlformats.org/officeDocument/2006/relationships/slideLayout" Target="../slideLayouts/slideLayout425.xml"/></Relationships>
</file>

<file path=ppt/slides/_rels/slide10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6.xml"/><Relationship Id="rId1" Type="http://schemas.openxmlformats.org/officeDocument/2006/relationships/slideLayout" Target="../slideLayouts/slideLayout380.xml"/></Relationships>
</file>

<file path=ppt/slides/_rels/slide10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7.xml"/><Relationship Id="rId1" Type="http://schemas.openxmlformats.org/officeDocument/2006/relationships/slideLayout" Target="../slideLayouts/slideLayout380.xml"/></Relationships>
</file>

<file path=ppt/slides/_rels/slide10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08.xml"/><Relationship Id="rId1" Type="http://schemas.openxmlformats.org/officeDocument/2006/relationships/slideLayout" Target="../slideLayouts/slideLayout380.xml"/></Relationships>
</file>

<file path=ppt/slides/_rels/slide10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9.xml"/><Relationship Id="rId1" Type="http://schemas.openxmlformats.org/officeDocument/2006/relationships/slideLayout" Target="../slideLayouts/slideLayout38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40.xml"/><Relationship Id="rId1" Type="http://schemas.openxmlformats.org/officeDocument/2006/relationships/themeOverride" Target="../theme/themeOverride1.xml"/><Relationship Id="rId4" Type="http://schemas.openxmlformats.org/officeDocument/2006/relationships/image" Target="../media/image30.png"/></Relationships>
</file>

<file path=ppt/slides/_rels/slide11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110.xml"/><Relationship Id="rId1" Type="http://schemas.openxmlformats.org/officeDocument/2006/relationships/slideLayout" Target="../slideLayouts/slideLayout381.xml"/><Relationship Id="rId4" Type="http://schemas.openxmlformats.org/officeDocument/2006/relationships/image" Target="../media/image119.jpeg"/></Relationships>
</file>

<file path=ppt/slides/_rels/slide11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11.xml"/><Relationship Id="rId1" Type="http://schemas.openxmlformats.org/officeDocument/2006/relationships/slideLayout" Target="../slideLayouts/slideLayout381.xml"/><Relationship Id="rId6" Type="http://schemas.openxmlformats.org/officeDocument/2006/relationships/image" Target="../media/image122.png"/><Relationship Id="rId5" Type="http://schemas.openxmlformats.org/officeDocument/2006/relationships/image" Target="../media/image121.jpeg"/><Relationship Id="rId4" Type="http://schemas.openxmlformats.org/officeDocument/2006/relationships/image" Target="../media/image120.png"/></Relationships>
</file>

<file path=ppt/slides/_rels/slide112.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2.xml"/><Relationship Id="rId1" Type="http://schemas.openxmlformats.org/officeDocument/2006/relationships/slideLayout" Target="../slideLayouts/slideLayout381.xml"/></Relationships>
</file>

<file path=ppt/slides/_rels/slide11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113.xml"/><Relationship Id="rId1" Type="http://schemas.openxmlformats.org/officeDocument/2006/relationships/slideLayout" Target="../slideLayouts/slideLayout381.xml"/></Relationships>
</file>

<file path=ppt/slides/_rels/slide114.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4.xml"/><Relationship Id="rId1" Type="http://schemas.openxmlformats.org/officeDocument/2006/relationships/slideLayout" Target="../slideLayouts/slideLayout504.xml"/></Relationships>
</file>

<file path=ppt/slides/_rels/slide11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115.xml"/><Relationship Id="rId1" Type="http://schemas.openxmlformats.org/officeDocument/2006/relationships/slideLayout" Target="../slideLayouts/slideLayout504.xml"/></Relationships>
</file>

<file path=ppt/slides/_rels/slide11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6.xml"/><Relationship Id="rId1" Type="http://schemas.openxmlformats.org/officeDocument/2006/relationships/slideLayout" Target="../slideLayouts/slideLayout380.xml"/></Relationships>
</file>

<file path=ppt/slides/_rels/slide11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7.xml"/><Relationship Id="rId1" Type="http://schemas.openxmlformats.org/officeDocument/2006/relationships/slideLayout" Target="../slideLayouts/slideLayout380.xml"/></Relationships>
</file>

<file path=ppt/slides/_rels/slide11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8.xml"/><Relationship Id="rId1" Type="http://schemas.openxmlformats.org/officeDocument/2006/relationships/slideLayout" Target="../slideLayouts/slideLayout380.xml"/></Relationships>
</file>

<file path=ppt/slides/_rels/slide1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19.xml"/><Relationship Id="rId1" Type="http://schemas.openxmlformats.org/officeDocument/2006/relationships/slideLayout" Target="../slideLayouts/slideLayout446.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46.xml"/></Relationships>
</file>

<file path=ppt/slides/_rels/slide12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0.xml"/><Relationship Id="rId1" Type="http://schemas.openxmlformats.org/officeDocument/2006/relationships/slideLayout" Target="../slideLayouts/slideLayout446.xml"/></Relationships>
</file>

<file path=ppt/slides/_rels/slide12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21.xml"/><Relationship Id="rId1" Type="http://schemas.openxmlformats.org/officeDocument/2006/relationships/slideLayout" Target="../slideLayouts/slideLayout446.xml"/></Relationships>
</file>

<file path=ppt/slides/_rels/slide122.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2.xml"/><Relationship Id="rId1" Type="http://schemas.openxmlformats.org/officeDocument/2006/relationships/slideLayout" Target="../slideLayouts/slideLayout510.xml"/></Relationships>
</file>

<file path=ppt/slides/_rels/slide12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23.xml"/><Relationship Id="rId1" Type="http://schemas.openxmlformats.org/officeDocument/2006/relationships/slideLayout" Target="../slideLayouts/slideLayout510.xml"/></Relationships>
</file>

<file path=ppt/slides/_rels/slide12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124.xml"/><Relationship Id="rId1" Type="http://schemas.openxmlformats.org/officeDocument/2006/relationships/slideLayout" Target="../slideLayouts/slideLayout375.xml"/><Relationship Id="rId5" Type="http://schemas.openxmlformats.org/officeDocument/2006/relationships/image" Target="../media/image128.png"/><Relationship Id="rId4" Type="http://schemas.openxmlformats.org/officeDocument/2006/relationships/image" Target="../media/image127.png"/></Relationships>
</file>

<file path=ppt/slides/_rels/slide12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125.xml"/><Relationship Id="rId1" Type="http://schemas.openxmlformats.org/officeDocument/2006/relationships/slideLayout" Target="../slideLayouts/slideLayout425.xml"/></Relationships>
</file>

<file path=ppt/slides/_rels/slide126.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126.xml"/><Relationship Id="rId1" Type="http://schemas.openxmlformats.org/officeDocument/2006/relationships/slideLayout" Target="../slideLayouts/slideLayout526.xml"/></Relationships>
</file>

<file path=ppt/slides/_rels/slide127.xml.rels><?xml version="1.0" encoding="UTF-8" standalone="yes"?>
<Relationships xmlns="http://schemas.openxmlformats.org/package/2006/relationships"><Relationship Id="rId8" Type="http://schemas.openxmlformats.org/officeDocument/2006/relationships/image" Target="../media/image136.jpeg"/><Relationship Id="rId13" Type="http://schemas.openxmlformats.org/officeDocument/2006/relationships/image" Target="../media/image141.jpeg"/><Relationship Id="rId18" Type="http://schemas.openxmlformats.org/officeDocument/2006/relationships/image" Target="../media/image146.jpeg"/><Relationship Id="rId3" Type="http://schemas.openxmlformats.org/officeDocument/2006/relationships/image" Target="../media/image131.jpeg"/><Relationship Id="rId7" Type="http://schemas.openxmlformats.org/officeDocument/2006/relationships/image" Target="../media/image135.jpeg"/><Relationship Id="rId12" Type="http://schemas.openxmlformats.org/officeDocument/2006/relationships/image" Target="../media/image140.jpeg"/><Relationship Id="rId17" Type="http://schemas.openxmlformats.org/officeDocument/2006/relationships/image" Target="../media/image145.png"/><Relationship Id="rId2" Type="http://schemas.openxmlformats.org/officeDocument/2006/relationships/notesSlide" Target="../notesSlides/notesSlide127.xml"/><Relationship Id="rId16" Type="http://schemas.openxmlformats.org/officeDocument/2006/relationships/image" Target="../media/image144.jpeg"/><Relationship Id="rId1" Type="http://schemas.openxmlformats.org/officeDocument/2006/relationships/slideLayout" Target="../slideLayouts/slideLayout387.xml"/><Relationship Id="rId6" Type="http://schemas.openxmlformats.org/officeDocument/2006/relationships/image" Target="../media/image134.jpeg"/><Relationship Id="rId11" Type="http://schemas.openxmlformats.org/officeDocument/2006/relationships/image" Target="../media/image139.jpeg"/><Relationship Id="rId5" Type="http://schemas.openxmlformats.org/officeDocument/2006/relationships/image" Target="../media/image133.jpeg"/><Relationship Id="rId15" Type="http://schemas.openxmlformats.org/officeDocument/2006/relationships/image" Target="../media/image143.jpeg"/><Relationship Id="rId10" Type="http://schemas.openxmlformats.org/officeDocument/2006/relationships/image" Target="../media/image138.jpeg"/><Relationship Id="rId19" Type="http://schemas.openxmlformats.org/officeDocument/2006/relationships/image" Target="../media/image147.jpeg"/><Relationship Id="rId4" Type="http://schemas.openxmlformats.org/officeDocument/2006/relationships/image" Target="../media/image132.jpeg"/><Relationship Id="rId9" Type="http://schemas.openxmlformats.org/officeDocument/2006/relationships/image" Target="../media/image137.jpeg"/><Relationship Id="rId14" Type="http://schemas.openxmlformats.org/officeDocument/2006/relationships/image" Target="../media/image142.png"/></Relationships>
</file>

<file path=ppt/slides/_rels/slide128.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128.xml"/><Relationship Id="rId1" Type="http://schemas.openxmlformats.org/officeDocument/2006/relationships/slideLayout" Target="../slideLayouts/slideLayout375.xml"/></Relationships>
</file>

<file path=ppt/slides/_rels/slide129.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notesSlide" Target="../notesSlides/notesSlide129.xml"/><Relationship Id="rId1" Type="http://schemas.openxmlformats.org/officeDocument/2006/relationships/slideLayout" Target="../slideLayouts/slideLayout380.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3.xml"/><Relationship Id="rId1" Type="http://schemas.openxmlformats.org/officeDocument/2006/relationships/slideLayout" Target="../slideLayouts/slideLayout127.xml"/></Relationships>
</file>

<file path=ppt/slides/_rels/slide130.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30.xml"/><Relationship Id="rId1" Type="http://schemas.openxmlformats.org/officeDocument/2006/relationships/slideLayout" Target="../slideLayouts/slideLayout375.xml"/></Relationships>
</file>

<file path=ppt/slides/_rels/slide131.xml.rels><?xml version="1.0" encoding="UTF-8" standalone="yes"?>
<Relationships xmlns="http://schemas.openxmlformats.org/package/2006/relationships"><Relationship Id="rId3" Type="http://schemas.openxmlformats.org/officeDocument/2006/relationships/image" Target="../media/image151.jpeg"/><Relationship Id="rId7" Type="http://schemas.openxmlformats.org/officeDocument/2006/relationships/image" Target="../media/image155.png"/><Relationship Id="rId2" Type="http://schemas.openxmlformats.org/officeDocument/2006/relationships/notesSlide" Target="../notesSlides/notesSlide131.xml"/><Relationship Id="rId1" Type="http://schemas.openxmlformats.org/officeDocument/2006/relationships/slideLayout" Target="../slideLayouts/slideLayout376.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132.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32.xml"/><Relationship Id="rId1" Type="http://schemas.openxmlformats.org/officeDocument/2006/relationships/slideLayout" Target="../slideLayouts/slideLayout381.xml"/></Relationships>
</file>

<file path=ppt/slides/_rels/slide133.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jpeg"/><Relationship Id="rId7" Type="http://schemas.openxmlformats.org/officeDocument/2006/relationships/image" Target="../media/image161.png"/><Relationship Id="rId2" Type="http://schemas.openxmlformats.org/officeDocument/2006/relationships/notesSlide" Target="../notesSlides/notesSlide133.xml"/><Relationship Id="rId1" Type="http://schemas.openxmlformats.org/officeDocument/2006/relationships/slideLayout" Target="../slideLayouts/slideLayout526.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 Id="rId9" Type="http://schemas.openxmlformats.org/officeDocument/2006/relationships/image" Target="../media/image163.png"/></Relationships>
</file>

<file path=ppt/slides/_rels/slide134.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34.xml"/><Relationship Id="rId1" Type="http://schemas.openxmlformats.org/officeDocument/2006/relationships/slideLayout" Target="../slideLayouts/slideLayout425.xml"/></Relationships>
</file>

<file path=ppt/slides/_rels/slide135.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35.xml"/><Relationship Id="rId1" Type="http://schemas.openxmlformats.org/officeDocument/2006/relationships/slideLayout" Target="../slideLayouts/slideLayout425.xml"/></Relationships>
</file>

<file path=ppt/slides/_rels/slide136.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36.xml"/><Relationship Id="rId1" Type="http://schemas.openxmlformats.org/officeDocument/2006/relationships/slideLayout" Target="../slideLayouts/slideLayout425.xml"/></Relationships>
</file>

<file path=ppt/slides/_rels/slide13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7.xml"/><Relationship Id="rId1" Type="http://schemas.openxmlformats.org/officeDocument/2006/relationships/slideLayout" Target="../slideLayouts/slideLayout380.xml"/></Relationships>
</file>

<file path=ppt/slides/_rels/slide138.xml.rels><?xml version="1.0" encoding="UTF-8" standalone="yes"?>
<Relationships xmlns="http://schemas.openxmlformats.org/package/2006/relationships"><Relationship Id="rId3" Type="http://schemas.openxmlformats.org/officeDocument/2006/relationships/notesSlide" Target="../notesSlides/notesSlide138.xml"/><Relationship Id="rId2" Type="http://schemas.openxmlformats.org/officeDocument/2006/relationships/slideLayout" Target="../slideLayouts/slideLayout537.xml"/><Relationship Id="rId1" Type="http://schemas.openxmlformats.org/officeDocument/2006/relationships/tags" Target="../tags/tag6.xml"/><Relationship Id="rId4" Type="http://schemas.openxmlformats.org/officeDocument/2006/relationships/image" Target="../media/image48.jpe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376.xml"/></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146.xml"/></Relationships>
</file>

<file path=ppt/slides/_rels/slide14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40.xml"/><Relationship Id="rId1" Type="http://schemas.openxmlformats.org/officeDocument/2006/relationships/slideLayout" Target="../slideLayouts/slideLayout381.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543.xml"/></Relationships>
</file>

<file path=ppt/slides/_rels/slide14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142.xml"/><Relationship Id="rId1" Type="http://schemas.openxmlformats.org/officeDocument/2006/relationships/slideLayout" Target="../slideLayouts/slideLayout542.xml"/><Relationship Id="rId4" Type="http://schemas.openxmlformats.org/officeDocument/2006/relationships/image" Target="../media/image169.png"/></Relationships>
</file>

<file path=ppt/slides/_rels/slide143.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43.xml"/><Relationship Id="rId1" Type="http://schemas.openxmlformats.org/officeDocument/2006/relationships/slideLayout" Target="../slideLayouts/slideLayout103.xml"/></Relationships>
</file>

<file path=ppt/slides/_rels/slide144.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144.xml"/><Relationship Id="rId1" Type="http://schemas.openxmlformats.org/officeDocument/2006/relationships/slideLayout" Target="../slideLayouts/slideLayout103.xml"/></Relationships>
</file>

<file path=ppt/slides/_rels/slide14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45.xml"/><Relationship Id="rId1" Type="http://schemas.openxmlformats.org/officeDocument/2006/relationships/slideLayout" Target="../slideLayouts/slideLayout103.xml"/></Relationships>
</file>

<file path=ppt/slides/_rels/slide146.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46.xml"/><Relationship Id="rId1" Type="http://schemas.openxmlformats.org/officeDocument/2006/relationships/slideLayout" Target="../slideLayouts/slideLayout103.xml"/></Relationships>
</file>

<file path=ppt/slides/_rels/slide147.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47.xml"/><Relationship Id="rId1" Type="http://schemas.openxmlformats.org/officeDocument/2006/relationships/slideLayout" Target="../slideLayouts/slideLayout103.xml"/></Relationships>
</file>

<file path=ppt/slides/_rels/slide148.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148.xml"/><Relationship Id="rId1" Type="http://schemas.openxmlformats.org/officeDocument/2006/relationships/slideLayout" Target="../slideLayouts/slideLayout103.xml"/></Relationships>
</file>

<file path=ppt/slides/_rels/slide149.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49.xml"/><Relationship Id="rId1" Type="http://schemas.openxmlformats.org/officeDocument/2006/relationships/slideLayout" Target="../slideLayouts/slideLayout103.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09.xml"/><Relationship Id="rId1" Type="http://schemas.openxmlformats.org/officeDocument/2006/relationships/themeOverride" Target="../theme/themeOverride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108.xml"/></Relationships>
</file>

<file path=ppt/slides/_rels/slide151.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150.xml"/><Relationship Id="rId1" Type="http://schemas.openxmlformats.org/officeDocument/2006/relationships/slideLayout" Target="../slideLayouts/slideLayout103.xml"/></Relationships>
</file>

<file path=ppt/slides/_rels/slide152.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51.xml"/><Relationship Id="rId1" Type="http://schemas.openxmlformats.org/officeDocument/2006/relationships/slideLayout" Target="../slideLayouts/slideLayout103.xml"/></Relationships>
</file>

<file path=ppt/slides/_rels/slide153.xml.rels><?xml version="1.0" encoding="UTF-8" standalone="yes"?>
<Relationships xmlns="http://schemas.openxmlformats.org/package/2006/relationships"><Relationship Id="rId3" Type="http://schemas.openxmlformats.org/officeDocument/2006/relationships/slideLayout" Target="../slideLayouts/slideLayout10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9.png"/><Relationship Id="rId4" Type="http://schemas.openxmlformats.org/officeDocument/2006/relationships/notesSlide" Target="../notesSlides/notesSlide152.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122.xml"/></Relationships>
</file>

<file path=ppt/slides/_rels/slide155.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154.xml"/><Relationship Id="rId1" Type="http://schemas.openxmlformats.org/officeDocument/2006/relationships/slideLayout" Target="../slideLayouts/slideLayout93.xml"/><Relationship Id="rId4" Type="http://schemas.openxmlformats.org/officeDocument/2006/relationships/image" Target="../media/image181.png"/></Relationships>
</file>

<file path=ppt/slides/_rels/slide156.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notesSlide" Target="../notesSlides/notesSlide155.xml"/><Relationship Id="rId1" Type="http://schemas.openxmlformats.org/officeDocument/2006/relationships/slideLayout" Target="../slideLayouts/slideLayout165.xml"/></Relationships>
</file>

<file path=ppt/slides/_rels/slide1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156.xml"/><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157.xml"/><Relationship Id="rId1" Type="http://schemas.openxmlformats.org/officeDocument/2006/relationships/slideLayout" Target="../slideLayouts/slideLayout243.xml"/></Relationships>
</file>

<file path=ppt/slides/_rels/slide159.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158.xml"/><Relationship Id="rId1" Type="http://schemas.openxmlformats.org/officeDocument/2006/relationships/slideLayout" Target="../slideLayouts/slideLayout243.xml"/></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103.xml"/></Relationships>
</file>

<file path=ppt/slides/_rels/slide160.xml.rels><?xml version="1.0" encoding="UTF-8" standalone="yes"?>
<Relationships xmlns="http://schemas.openxmlformats.org/package/2006/relationships"><Relationship Id="rId3" Type="http://schemas.openxmlformats.org/officeDocument/2006/relationships/image" Target="../media/image186.jpeg"/><Relationship Id="rId2" Type="http://schemas.openxmlformats.org/officeDocument/2006/relationships/notesSlide" Target="../notesSlides/notesSlide159.xml"/><Relationship Id="rId1" Type="http://schemas.openxmlformats.org/officeDocument/2006/relationships/slideLayout" Target="../slideLayouts/slideLayout2.xml"/><Relationship Id="rId5" Type="http://schemas.openxmlformats.org/officeDocument/2006/relationships/image" Target="../media/image188.jpeg"/><Relationship Id="rId4" Type="http://schemas.openxmlformats.org/officeDocument/2006/relationships/image" Target="../media/image187.jpeg"/></Relationships>
</file>

<file path=ppt/slides/_rels/slide161.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60.xml"/><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61.xml"/><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62.xml"/><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63.xml"/><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64.xml"/><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165.xml"/><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3" Type="http://schemas.openxmlformats.org/officeDocument/2006/relationships/image" Target="../media/image191.png"/><Relationship Id="rId2" Type="http://schemas.openxmlformats.org/officeDocument/2006/relationships/notesSlide" Target="../notesSlides/notesSlide166.xml"/><Relationship Id="rId1" Type="http://schemas.openxmlformats.org/officeDocument/2006/relationships/slideLayout" Target="../slideLayouts/slideLayout30.xml"/></Relationships>
</file>

<file path=ppt/slides/_rels/slide168.xml.rels><?xml version="1.0" encoding="UTF-8" standalone="yes"?>
<Relationships xmlns="http://schemas.openxmlformats.org/package/2006/relationships"><Relationship Id="rId3" Type="http://schemas.openxmlformats.org/officeDocument/2006/relationships/image" Target="../media/image192.emf"/><Relationship Id="rId2" Type="http://schemas.openxmlformats.org/officeDocument/2006/relationships/notesSlide" Target="../notesSlides/notesSlide167.xml"/><Relationship Id="rId1" Type="http://schemas.openxmlformats.org/officeDocument/2006/relationships/slideLayout" Target="../slideLayouts/slideLayout58.xml"/></Relationships>
</file>

<file path=ppt/slides/_rels/slide169.xml.rels><?xml version="1.0" encoding="UTF-8" standalone="yes"?>
<Relationships xmlns="http://schemas.openxmlformats.org/package/2006/relationships"><Relationship Id="rId3" Type="http://schemas.openxmlformats.org/officeDocument/2006/relationships/image" Target="../media/image193.jpeg"/><Relationship Id="rId2" Type="http://schemas.openxmlformats.org/officeDocument/2006/relationships/notesSlide" Target="../notesSlides/notesSlide168.xml"/><Relationship Id="rId1" Type="http://schemas.openxmlformats.org/officeDocument/2006/relationships/slideLayout" Target="../slideLayouts/slideLayout176.xml"/><Relationship Id="rId4" Type="http://schemas.openxmlformats.org/officeDocument/2006/relationships/image" Target="../media/image194.jpeg"/></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103.xml"/></Relationships>
</file>

<file path=ppt/slides/_rels/slide170.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69.xml"/><Relationship Id="rId1" Type="http://schemas.openxmlformats.org/officeDocument/2006/relationships/slideLayout" Target="../slideLayouts/slideLayout178.xml"/><Relationship Id="rId4" Type="http://schemas.openxmlformats.org/officeDocument/2006/relationships/image" Target="../media/image196.jpeg"/></Relationships>
</file>

<file path=ppt/slides/_rels/slide171.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70.xml"/><Relationship Id="rId1" Type="http://schemas.openxmlformats.org/officeDocument/2006/relationships/slideLayout" Target="../slideLayouts/slideLayout178.xml"/><Relationship Id="rId4" Type="http://schemas.openxmlformats.org/officeDocument/2006/relationships/image" Target="../media/image196.jpeg"/></Relationships>
</file>

<file path=ppt/slides/_rels/slide172.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71.xml"/><Relationship Id="rId1" Type="http://schemas.openxmlformats.org/officeDocument/2006/relationships/slideLayout" Target="../slideLayouts/slideLayout178.xml"/><Relationship Id="rId4" Type="http://schemas.openxmlformats.org/officeDocument/2006/relationships/image" Target="../media/image196.jpeg"/></Relationships>
</file>

<file path=ppt/slides/_rels/slide17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72.xml"/><Relationship Id="rId1" Type="http://schemas.openxmlformats.org/officeDocument/2006/relationships/slideLayout" Target="../slideLayouts/slideLayout180.xml"/><Relationship Id="rId4" Type="http://schemas.openxmlformats.org/officeDocument/2006/relationships/image" Target="../media/image198.jpeg"/></Relationships>
</file>

<file path=ppt/slides/_rels/slide174.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73.xml"/><Relationship Id="rId1" Type="http://schemas.openxmlformats.org/officeDocument/2006/relationships/slideLayout" Target="../slideLayouts/slideLayout189.xml"/><Relationship Id="rId5" Type="http://schemas.openxmlformats.org/officeDocument/2006/relationships/image" Target="../media/image201.png"/><Relationship Id="rId4" Type="http://schemas.openxmlformats.org/officeDocument/2006/relationships/image" Target="../media/image200.jpeg"/></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189.xml"/></Relationships>
</file>

<file path=ppt/slides/_rels/slide176.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89.xml"/></Relationships>
</file>

<file path=ppt/slides/_rels/slide17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76.xml"/><Relationship Id="rId1" Type="http://schemas.openxmlformats.org/officeDocument/2006/relationships/slideLayout" Target="../slideLayouts/slideLayout180.xml"/><Relationship Id="rId4" Type="http://schemas.openxmlformats.org/officeDocument/2006/relationships/image" Target="../media/image198.jpeg"/></Relationships>
</file>

<file path=ppt/slides/_rels/slide178.xml.rels><?xml version="1.0" encoding="UTF-8" standalone="yes"?>
<Relationships xmlns="http://schemas.openxmlformats.org/package/2006/relationships"><Relationship Id="rId3" Type="http://schemas.openxmlformats.org/officeDocument/2006/relationships/image" Target="../media/image202.jpeg"/><Relationship Id="rId7" Type="http://schemas.openxmlformats.org/officeDocument/2006/relationships/image" Target="../media/image206.emf"/><Relationship Id="rId2" Type="http://schemas.openxmlformats.org/officeDocument/2006/relationships/notesSlide" Target="../notesSlides/notesSlide177.xml"/><Relationship Id="rId1" Type="http://schemas.openxmlformats.org/officeDocument/2006/relationships/slideLayout" Target="../slideLayouts/slideLayout178.xml"/><Relationship Id="rId6" Type="http://schemas.openxmlformats.org/officeDocument/2006/relationships/image" Target="../media/image205.emf"/><Relationship Id="rId5" Type="http://schemas.openxmlformats.org/officeDocument/2006/relationships/image" Target="../media/image204.emf"/><Relationship Id="rId4" Type="http://schemas.openxmlformats.org/officeDocument/2006/relationships/image" Target="../media/image203.jpeg"/></Relationships>
</file>

<file path=ppt/slides/_rels/slide179.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78.xml"/><Relationship Id="rId1" Type="http://schemas.openxmlformats.org/officeDocument/2006/relationships/slideLayout" Target="../slideLayouts/slideLayout178.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8.xml"/><Relationship Id="rId1" Type="http://schemas.openxmlformats.org/officeDocument/2006/relationships/slideLayout" Target="../slideLayouts/slideLayout103.xml"/></Relationships>
</file>

<file path=ppt/slides/_rels/slide180.xml.rels><?xml version="1.0" encoding="UTF-8" standalone="yes"?>
<Relationships xmlns="http://schemas.openxmlformats.org/package/2006/relationships"><Relationship Id="rId3" Type="http://schemas.openxmlformats.org/officeDocument/2006/relationships/image" Target="../media/image208.gif"/><Relationship Id="rId2" Type="http://schemas.openxmlformats.org/officeDocument/2006/relationships/notesSlide" Target="../notesSlides/notesSlide179.xml"/><Relationship Id="rId1" Type="http://schemas.openxmlformats.org/officeDocument/2006/relationships/slideLayout" Target="../slideLayouts/slideLayout178.xml"/><Relationship Id="rId6" Type="http://schemas.openxmlformats.org/officeDocument/2006/relationships/image" Target="../media/image5.png"/><Relationship Id="rId5" Type="http://schemas.openxmlformats.org/officeDocument/2006/relationships/image" Target="../media/image210.jpeg"/><Relationship Id="rId4" Type="http://schemas.openxmlformats.org/officeDocument/2006/relationships/image" Target="../media/image209.emf"/></Relationships>
</file>

<file path=ppt/slides/_rels/slide181.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notesSlide" Target="../notesSlides/notesSlide180.xml"/><Relationship Id="rId1" Type="http://schemas.openxmlformats.org/officeDocument/2006/relationships/slideLayout" Target="../slideLayouts/slideLayout178.xml"/><Relationship Id="rId4" Type="http://schemas.openxmlformats.org/officeDocument/2006/relationships/image" Target="../media/image212.jpeg"/></Relationships>
</file>

<file path=ppt/slides/_rels/slide182.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81.xml"/><Relationship Id="rId1" Type="http://schemas.openxmlformats.org/officeDocument/2006/relationships/slideLayout" Target="../slideLayouts/slideLayout178.xml"/><Relationship Id="rId5" Type="http://schemas.openxmlformats.org/officeDocument/2006/relationships/image" Target="../media/image5.png"/><Relationship Id="rId4" Type="http://schemas.openxmlformats.org/officeDocument/2006/relationships/image" Target="../media/image214.jpeg"/></Relationships>
</file>

<file path=ppt/slides/_rels/slide183.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82.xml"/><Relationship Id="rId1" Type="http://schemas.openxmlformats.org/officeDocument/2006/relationships/slideLayout" Target="../slideLayouts/slideLayout178.xml"/><Relationship Id="rId5" Type="http://schemas.openxmlformats.org/officeDocument/2006/relationships/image" Target="../media/image216.jpeg"/><Relationship Id="rId4" Type="http://schemas.openxmlformats.org/officeDocument/2006/relationships/image" Target="../media/image5.png"/></Relationships>
</file>

<file path=ppt/slides/_rels/slide184.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83.xml"/><Relationship Id="rId1" Type="http://schemas.openxmlformats.org/officeDocument/2006/relationships/slideLayout" Target="../slideLayouts/slideLayout178.xml"/><Relationship Id="rId6" Type="http://schemas.openxmlformats.org/officeDocument/2006/relationships/image" Target="../media/image217.png"/><Relationship Id="rId5" Type="http://schemas.openxmlformats.org/officeDocument/2006/relationships/image" Target="../media/image216.jpeg"/><Relationship Id="rId4" Type="http://schemas.openxmlformats.org/officeDocument/2006/relationships/image" Target="../media/image5.png"/></Relationships>
</file>

<file path=ppt/slides/_rels/slide185.xml.rels><?xml version="1.0" encoding="UTF-8" standalone="yes"?>
<Relationships xmlns="http://schemas.openxmlformats.org/package/2006/relationships"><Relationship Id="rId3" Type="http://schemas.openxmlformats.org/officeDocument/2006/relationships/image" Target="../media/image211.emf"/><Relationship Id="rId2" Type="http://schemas.openxmlformats.org/officeDocument/2006/relationships/notesSlide" Target="../notesSlides/notesSlide184.xml"/><Relationship Id="rId1" Type="http://schemas.openxmlformats.org/officeDocument/2006/relationships/slideLayout" Target="../slideLayouts/slideLayout178.xml"/><Relationship Id="rId4" Type="http://schemas.openxmlformats.org/officeDocument/2006/relationships/image" Target="../media/image212.jpeg"/></Relationships>
</file>

<file path=ppt/slides/_rels/slide186.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85.xml"/><Relationship Id="rId1" Type="http://schemas.openxmlformats.org/officeDocument/2006/relationships/slideLayout" Target="../slideLayouts/slideLayout206.xml"/><Relationship Id="rId4" Type="http://schemas.openxmlformats.org/officeDocument/2006/relationships/image" Target="../media/image219.png"/></Relationships>
</file>

<file path=ppt/slides/_rels/slide187.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186.xml"/><Relationship Id="rId1" Type="http://schemas.openxmlformats.org/officeDocument/2006/relationships/slideLayout" Target="../slideLayouts/slideLayout206.xml"/><Relationship Id="rId4" Type="http://schemas.openxmlformats.org/officeDocument/2006/relationships/image" Target="../media/image219.png"/></Relationships>
</file>

<file path=ppt/slides/_rels/slide188.xml.rels><?xml version="1.0" encoding="UTF-8" standalone="yes"?>
<Relationships xmlns="http://schemas.openxmlformats.org/package/2006/relationships"><Relationship Id="rId3" Type="http://schemas.openxmlformats.org/officeDocument/2006/relationships/image" Target="../media/image220.png"/><Relationship Id="rId2" Type="http://schemas.openxmlformats.org/officeDocument/2006/relationships/notesSlide" Target="../notesSlides/notesSlide187.xml"/><Relationship Id="rId1" Type="http://schemas.openxmlformats.org/officeDocument/2006/relationships/slideLayout" Target="../slideLayouts/slideLayout273.xml"/></Relationships>
</file>

<file path=ppt/slides/_rels/slide189.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188.xml"/><Relationship Id="rId1" Type="http://schemas.openxmlformats.org/officeDocument/2006/relationships/slideLayout" Target="../slideLayouts/slideLayout285.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03.xml"/></Relationships>
</file>

<file path=ppt/slides/_rels/slide190.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189.xml"/><Relationship Id="rId1" Type="http://schemas.openxmlformats.org/officeDocument/2006/relationships/slideLayout" Target="../slideLayouts/slideLayout273.xml"/></Relationships>
</file>

<file path=ppt/slides/_rels/slide191.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190.xml"/><Relationship Id="rId1" Type="http://schemas.openxmlformats.org/officeDocument/2006/relationships/slideLayout" Target="../slideLayouts/slideLayout273.xml"/></Relationships>
</file>

<file path=ppt/slides/_rels/slide192.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191.xml"/><Relationship Id="rId1" Type="http://schemas.openxmlformats.org/officeDocument/2006/relationships/slideLayout" Target="../slideLayouts/slideLayout268.xml"/></Relationships>
</file>

<file path=ppt/slides/_rels/slide193.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192.xml"/><Relationship Id="rId1" Type="http://schemas.openxmlformats.org/officeDocument/2006/relationships/slideLayout" Target="../slideLayouts/slideLayout553.xml"/></Relationships>
</file>

<file path=ppt/slides/_rels/slide194.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193.xml"/><Relationship Id="rId1" Type="http://schemas.openxmlformats.org/officeDocument/2006/relationships/slideLayout" Target="../slideLayouts/slideLayout268.xml"/></Relationships>
</file>

<file path=ppt/slides/_rels/slide195.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194.xml"/><Relationship Id="rId1" Type="http://schemas.openxmlformats.org/officeDocument/2006/relationships/slideLayout" Target="../slideLayouts/slideLayout268.xml"/><Relationship Id="rId5" Type="http://schemas.openxmlformats.org/officeDocument/2006/relationships/image" Target="../media/image229.jpeg"/><Relationship Id="rId4" Type="http://schemas.openxmlformats.org/officeDocument/2006/relationships/image" Target="../media/image228.jpeg"/></Relationships>
</file>

<file path=ppt/slides/_rels/slide196.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195.xml"/><Relationship Id="rId1" Type="http://schemas.openxmlformats.org/officeDocument/2006/relationships/slideLayout" Target="../slideLayouts/slideLayout268.xm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273.xml"/></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73.xml"/></Relationships>
</file>

<file path=ppt/slides/_rels/slide199.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198.xml"/><Relationship Id="rId1" Type="http://schemas.openxmlformats.org/officeDocument/2006/relationships/slideLayout" Target="../slideLayouts/slideLayout2.xml"/><Relationship Id="rId4" Type="http://schemas.openxmlformats.org/officeDocument/2006/relationships/image" Target="../media/image232.png"/></Relationships>
</file>

<file path=ppt/slides/_rels/slide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7.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0.xml"/><Relationship Id="rId1" Type="http://schemas.openxmlformats.org/officeDocument/2006/relationships/slideLayout" Target="../slideLayouts/slideLayout103.xml"/></Relationships>
</file>

<file path=ppt/slides/_rels/slide200.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199.xml"/><Relationship Id="rId1" Type="http://schemas.openxmlformats.org/officeDocument/2006/relationships/slideLayout" Target="../slideLayouts/slideLayout302.xml"/></Relationships>
</file>

<file path=ppt/slides/_rels/slide20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00.xml"/><Relationship Id="rId1" Type="http://schemas.openxmlformats.org/officeDocument/2006/relationships/slideLayout" Target="../slideLayouts/slideLayout312.xml"/></Relationships>
</file>

<file path=ppt/slides/_rels/slide202.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01.xml"/><Relationship Id="rId1" Type="http://schemas.openxmlformats.org/officeDocument/2006/relationships/slideLayout" Target="../slideLayouts/slideLayout80.xml"/><Relationship Id="rId4" Type="http://schemas.openxmlformats.org/officeDocument/2006/relationships/image" Target="../media/image236.jpeg"/></Relationships>
</file>

<file path=ppt/slides/_rels/slide203.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02.xml"/><Relationship Id="rId1" Type="http://schemas.openxmlformats.org/officeDocument/2006/relationships/slideLayout" Target="../slideLayouts/slideLayout80.xml"/></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05.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204.xml"/><Relationship Id="rId1" Type="http://schemas.openxmlformats.org/officeDocument/2006/relationships/slideLayout" Target="../slideLayouts/slideLayout127.xml"/></Relationships>
</file>

<file path=ppt/slides/_rels/slide206.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205.xml"/><Relationship Id="rId1" Type="http://schemas.openxmlformats.org/officeDocument/2006/relationships/slideLayout" Target="../slideLayouts/slideLayout1.xml"/></Relationships>
</file>

<file path=ppt/slides/_rels/slide207.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206.xml"/><Relationship Id="rId1" Type="http://schemas.openxmlformats.org/officeDocument/2006/relationships/slideLayout" Target="../slideLayouts/slideLayout225.xml"/></Relationships>
</file>

<file path=ppt/slides/_rels/slide20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07.xml"/><Relationship Id="rId1" Type="http://schemas.openxmlformats.org/officeDocument/2006/relationships/slideLayout" Target="../slideLayouts/slideLayout273.xml"/></Relationships>
</file>

<file path=ppt/slides/_rels/slide209.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208.xml"/><Relationship Id="rId1" Type="http://schemas.openxmlformats.org/officeDocument/2006/relationships/slideLayout" Target="../slideLayouts/slideLayout263.xml"/></Relationships>
</file>

<file path=ppt/slides/_rels/slide2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103.xml"/></Relationships>
</file>

<file path=ppt/slides/_rels/slide210.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notesSlide" Target="../notesSlides/notesSlide209.xml"/><Relationship Id="rId1" Type="http://schemas.openxmlformats.org/officeDocument/2006/relationships/slideLayout" Target="../slideLayouts/slideLayout273.xml"/></Relationships>
</file>

<file path=ppt/slides/_rels/slide211.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10.xml"/><Relationship Id="rId1" Type="http://schemas.openxmlformats.org/officeDocument/2006/relationships/slideLayout" Target="../slideLayouts/slideLayout164.xml"/><Relationship Id="rId4" Type="http://schemas.openxmlformats.org/officeDocument/2006/relationships/image" Target="../media/image244.jpeg"/></Relationships>
</file>

<file path=ppt/slides/_rels/slide212.xml.rels><?xml version="1.0" encoding="UTF-8" standalone="yes"?>
<Relationships xmlns="http://schemas.openxmlformats.org/package/2006/relationships"><Relationship Id="rId3" Type="http://schemas.openxmlformats.org/officeDocument/2006/relationships/image" Target="../media/image243.jpeg"/><Relationship Id="rId2" Type="http://schemas.openxmlformats.org/officeDocument/2006/relationships/notesSlide" Target="../notesSlides/notesSlide211.xml"/><Relationship Id="rId1" Type="http://schemas.openxmlformats.org/officeDocument/2006/relationships/slideLayout" Target="../slideLayouts/slideLayout164.xml"/><Relationship Id="rId4" Type="http://schemas.openxmlformats.org/officeDocument/2006/relationships/image" Target="../media/image245.jpeg"/></Relationships>
</file>

<file path=ppt/slides/_rels/slide213.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212.xml"/><Relationship Id="rId1" Type="http://schemas.openxmlformats.org/officeDocument/2006/relationships/slideLayout" Target="../slideLayouts/slideLayout152.xml"/></Relationships>
</file>

<file path=ppt/slides/_rels/slide214.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213.xml"/><Relationship Id="rId1" Type="http://schemas.openxmlformats.org/officeDocument/2006/relationships/slideLayout" Target="../slideLayouts/slideLayout103.xml"/></Relationships>
</file>

<file path=ppt/slides/_rels/slide215.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notesSlide" Target="../notesSlides/notesSlide214.xml"/><Relationship Id="rId1" Type="http://schemas.openxmlformats.org/officeDocument/2006/relationships/slideLayout" Target="../slideLayouts/slideLayout103.xml"/></Relationships>
</file>

<file path=ppt/slides/_rels/slide216.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15.xml"/><Relationship Id="rId1" Type="http://schemas.openxmlformats.org/officeDocument/2006/relationships/slideLayout" Target="../slideLayouts/slideLayout212.xml"/></Relationships>
</file>

<file path=ppt/slides/_rels/slide217.xml.rels><?xml version="1.0" encoding="UTF-8" standalone="yes"?>
<Relationships xmlns="http://schemas.openxmlformats.org/package/2006/relationships"><Relationship Id="rId3" Type="http://schemas.openxmlformats.org/officeDocument/2006/relationships/image" Target="../media/image250.jpeg"/><Relationship Id="rId2" Type="http://schemas.openxmlformats.org/officeDocument/2006/relationships/notesSlide" Target="../notesSlides/notesSlide216.xml"/><Relationship Id="rId1" Type="http://schemas.openxmlformats.org/officeDocument/2006/relationships/slideLayout" Target="../slideLayouts/slideLayout212.xml"/><Relationship Id="rId4" Type="http://schemas.openxmlformats.org/officeDocument/2006/relationships/image" Target="../media/image5.png"/></Relationships>
</file>

<file path=ppt/slides/_rels/slide218.xml.rels><?xml version="1.0" encoding="UTF-8" standalone="yes"?>
<Relationships xmlns="http://schemas.openxmlformats.org/package/2006/relationships"><Relationship Id="rId3" Type="http://schemas.openxmlformats.org/officeDocument/2006/relationships/image" Target="../media/image252.png"/><Relationship Id="rId2" Type="http://schemas.openxmlformats.org/officeDocument/2006/relationships/image" Target="../media/image251.jpeg"/><Relationship Id="rId1" Type="http://schemas.openxmlformats.org/officeDocument/2006/relationships/slideLayout" Target="../slideLayouts/slideLayout223.xml"/><Relationship Id="rId4" Type="http://schemas.openxmlformats.org/officeDocument/2006/relationships/image" Target="../media/image253.jpeg"/></Relationships>
</file>

<file path=ppt/slides/_rels/slide219.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17.xml"/><Relationship Id="rId1" Type="http://schemas.openxmlformats.org/officeDocument/2006/relationships/slideLayout" Target="../slideLayouts/slideLayout224.xml"/><Relationship Id="rId5" Type="http://schemas.openxmlformats.org/officeDocument/2006/relationships/image" Target="../media/image253.jpeg"/><Relationship Id="rId4" Type="http://schemas.openxmlformats.org/officeDocument/2006/relationships/image" Target="../media/image255.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2.xml"/><Relationship Id="rId1" Type="http://schemas.openxmlformats.org/officeDocument/2006/relationships/slideLayout" Target="../slideLayouts/slideLayout103.xml"/></Relationships>
</file>

<file path=ppt/slides/_rels/slide220.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18.xml"/><Relationship Id="rId1" Type="http://schemas.openxmlformats.org/officeDocument/2006/relationships/slideLayout" Target="../slideLayouts/slideLayout224.xml"/><Relationship Id="rId5" Type="http://schemas.openxmlformats.org/officeDocument/2006/relationships/image" Target="../media/image253.jpeg"/><Relationship Id="rId4" Type="http://schemas.openxmlformats.org/officeDocument/2006/relationships/image" Target="../media/image255.jpeg"/></Relationships>
</file>

<file path=ppt/slides/_rels/slide221.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19.xml"/><Relationship Id="rId1" Type="http://schemas.openxmlformats.org/officeDocument/2006/relationships/slideLayout" Target="../slideLayouts/slideLayout224.xml"/><Relationship Id="rId4" Type="http://schemas.openxmlformats.org/officeDocument/2006/relationships/image" Target="../media/image256.png"/></Relationships>
</file>

<file path=ppt/slides/_rels/slide222.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20.xml"/><Relationship Id="rId1" Type="http://schemas.openxmlformats.org/officeDocument/2006/relationships/slideLayout" Target="../slideLayouts/slideLayout212.xml"/><Relationship Id="rId4" Type="http://schemas.openxmlformats.org/officeDocument/2006/relationships/image" Target="../media/image5.png"/></Relationships>
</file>

<file path=ppt/slides/_rels/slide223.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21.xml"/><Relationship Id="rId1" Type="http://schemas.openxmlformats.org/officeDocument/2006/relationships/slideLayout" Target="../slideLayouts/slideLayout212.xml"/><Relationship Id="rId4" Type="http://schemas.openxmlformats.org/officeDocument/2006/relationships/image" Target="../media/image5.png"/></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68.xm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68.xml"/></Relationships>
</file>

<file path=ppt/slides/_rels/slide226.xml.rels><?xml version="1.0" encoding="UTF-8" standalone="yes"?>
<Relationships xmlns="http://schemas.openxmlformats.org/package/2006/relationships"><Relationship Id="rId3" Type="http://schemas.openxmlformats.org/officeDocument/2006/relationships/image" Target="../media/image257.jpeg"/><Relationship Id="rId2" Type="http://schemas.openxmlformats.org/officeDocument/2006/relationships/notesSlide" Target="../notesSlides/notesSlide224.xml"/><Relationship Id="rId1" Type="http://schemas.openxmlformats.org/officeDocument/2006/relationships/slideLayout" Target="../slideLayouts/slideLayout165.xml"/></Relationships>
</file>

<file path=ppt/slides/_rels/slide227.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25.xml"/><Relationship Id="rId1" Type="http://schemas.openxmlformats.org/officeDocument/2006/relationships/slideLayout" Target="../slideLayouts/slideLayout165.xml"/></Relationships>
</file>

<file path=ppt/slides/_rels/slide228.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notesSlide" Target="../notesSlides/notesSlide226.xml"/><Relationship Id="rId1" Type="http://schemas.openxmlformats.org/officeDocument/2006/relationships/slideLayout" Target="../slideLayouts/slideLayout165.xml"/><Relationship Id="rId4" Type="http://schemas.openxmlformats.org/officeDocument/2006/relationships/image" Target="../media/image5.png"/></Relationships>
</file>

<file path=ppt/slides/_rels/slide229.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notesSlide" Target="../notesSlides/notesSlide227.xml"/><Relationship Id="rId1" Type="http://schemas.openxmlformats.org/officeDocument/2006/relationships/slideLayout" Target="../slideLayouts/slideLayout165.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3.xml"/><Relationship Id="rId1" Type="http://schemas.openxmlformats.org/officeDocument/2006/relationships/slideLayout" Target="../slideLayouts/slideLayout103.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165.xml"/></Relationships>
</file>

<file path=ppt/slides/_rels/slide231.xml.rels><?xml version="1.0" encoding="UTF-8" standalone="yes"?>
<Relationships xmlns="http://schemas.openxmlformats.org/package/2006/relationships"><Relationship Id="rId3" Type="http://schemas.openxmlformats.org/officeDocument/2006/relationships/hyperlink" Target="http://images.google.com.sg/imgres?imgurl=www.moserrarebooks.com/pics/Josephus-large1.jpg&amp;imgrefurl=http://www.moserrarebooks.com/18th.asp&amp;h=450&amp;w=600&amp;prev=/images?q=josephus&amp;svnum=10&amp;hl=en&amp;lr=&amp;ie=UTF-8&amp;oe=UTF-8" TargetMode="External"/><Relationship Id="rId2" Type="http://schemas.openxmlformats.org/officeDocument/2006/relationships/notesSlide" Target="../notesSlides/notesSlide229.xml"/><Relationship Id="rId1" Type="http://schemas.openxmlformats.org/officeDocument/2006/relationships/slideLayout" Target="../slideLayouts/slideLayout175.xml"/><Relationship Id="rId4" Type="http://schemas.openxmlformats.org/officeDocument/2006/relationships/image" Target="../media/image261.jpeg"/></Relationships>
</file>

<file path=ppt/slides/_rels/slide232.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230.xml"/><Relationship Id="rId1" Type="http://schemas.openxmlformats.org/officeDocument/2006/relationships/slideLayout" Target="../slideLayouts/slideLayout165.xml"/></Relationships>
</file>

<file path=ppt/slides/_rels/slide233.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31.xml"/><Relationship Id="rId1" Type="http://schemas.openxmlformats.org/officeDocument/2006/relationships/slideLayout" Target="../slideLayouts/slideLayout318.xml"/><Relationship Id="rId4" Type="http://schemas.openxmlformats.org/officeDocument/2006/relationships/image" Target="../media/image263.png"/></Relationships>
</file>

<file path=ppt/slides/_rels/slide234.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32.xml"/><Relationship Id="rId1" Type="http://schemas.openxmlformats.org/officeDocument/2006/relationships/slideLayout" Target="../slideLayouts/slideLayout319.xml"/></Relationships>
</file>

<file path=ppt/slides/_rels/slide235.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33.xml"/><Relationship Id="rId1" Type="http://schemas.openxmlformats.org/officeDocument/2006/relationships/slideLayout" Target="../slideLayouts/slideLayout330.xml"/></Relationships>
</file>

<file path=ppt/slides/_rels/slide236.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notesSlide" Target="../notesSlides/notesSlide234.xml"/><Relationship Id="rId1" Type="http://schemas.openxmlformats.org/officeDocument/2006/relationships/slideLayout" Target="../slideLayouts/slideLayout319.xml"/></Relationships>
</file>

<file path=ppt/slides/_rels/slide237.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35.xml"/><Relationship Id="rId1" Type="http://schemas.openxmlformats.org/officeDocument/2006/relationships/slideLayout" Target="../slideLayouts/slideLayout319.xml"/></Relationships>
</file>

<file path=ppt/slides/_rels/slide238.xml.rels><?xml version="1.0" encoding="UTF-8" standalone="yes"?>
<Relationships xmlns="http://schemas.openxmlformats.org/package/2006/relationships"><Relationship Id="rId3" Type="http://schemas.openxmlformats.org/officeDocument/2006/relationships/image" Target="../media/image268.png"/><Relationship Id="rId2" Type="http://schemas.openxmlformats.org/officeDocument/2006/relationships/notesSlide" Target="../notesSlides/notesSlide236.xml"/><Relationship Id="rId1" Type="http://schemas.openxmlformats.org/officeDocument/2006/relationships/slideLayout" Target="../slideLayouts/slideLayout318.xml"/></Relationships>
</file>

<file path=ppt/slides/_rels/slide239.x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notesSlide" Target="../notesSlides/notesSlide237.xml"/><Relationship Id="rId1" Type="http://schemas.openxmlformats.org/officeDocument/2006/relationships/slideLayout" Target="../slideLayouts/slideLayout58.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4.xml"/><Relationship Id="rId1" Type="http://schemas.openxmlformats.org/officeDocument/2006/relationships/slideLayout" Target="../slideLayouts/slideLayout103.xml"/></Relationships>
</file>

<file path=ppt/slides/_rels/slide240.x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notesSlide" Target="../notesSlides/notesSlide238.xml"/><Relationship Id="rId1" Type="http://schemas.openxmlformats.org/officeDocument/2006/relationships/slideLayout" Target="../slideLayouts/slideLayout58.xml"/></Relationships>
</file>

<file path=ppt/slides/_rels/slide241.x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notesSlide" Target="../notesSlides/notesSlide239.xml"/><Relationship Id="rId1" Type="http://schemas.openxmlformats.org/officeDocument/2006/relationships/slideLayout" Target="../slideLayouts/slideLayout58.xml"/></Relationships>
</file>

<file path=ppt/slides/_rels/slide242.xml.rels><?xml version="1.0" encoding="UTF-8" standalone="yes"?>
<Relationships xmlns="http://schemas.openxmlformats.org/package/2006/relationships"><Relationship Id="rId3" Type="http://schemas.openxmlformats.org/officeDocument/2006/relationships/image" Target="../media/image269.emf"/><Relationship Id="rId2" Type="http://schemas.openxmlformats.org/officeDocument/2006/relationships/notesSlide" Target="../notesSlides/notesSlide240.xml"/><Relationship Id="rId1" Type="http://schemas.openxmlformats.org/officeDocument/2006/relationships/slideLayout" Target="../slideLayouts/slideLayout58.xml"/></Relationships>
</file>

<file path=ppt/slides/_rels/slide243.xml.rels><?xml version="1.0" encoding="UTF-8" standalone="yes"?>
<Relationships xmlns="http://schemas.openxmlformats.org/package/2006/relationships"><Relationship Id="rId3" Type="http://schemas.openxmlformats.org/officeDocument/2006/relationships/image" Target="../media/image270.emf"/><Relationship Id="rId2" Type="http://schemas.openxmlformats.org/officeDocument/2006/relationships/notesSlide" Target="../notesSlides/notesSlide241.xml"/><Relationship Id="rId1" Type="http://schemas.openxmlformats.org/officeDocument/2006/relationships/slideLayout" Target="../slideLayouts/slideLayout58.xml"/><Relationship Id="rId5" Type="http://schemas.openxmlformats.org/officeDocument/2006/relationships/image" Target="../media/image272.emf"/><Relationship Id="rId4" Type="http://schemas.openxmlformats.org/officeDocument/2006/relationships/image" Target="../media/image271.emf"/></Relationships>
</file>

<file path=ppt/slides/_rels/slide244.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84.xml"/></Relationships>
</file>

<file path=ppt/slides/_rels/slide245.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43.xml"/><Relationship Id="rId1" Type="http://schemas.openxmlformats.org/officeDocument/2006/relationships/slideLayout" Target="../slideLayouts/slideLayout14.xml"/></Relationships>
</file>

<file path=ppt/slides/_rels/slide246.xml.rels><?xml version="1.0" encoding="UTF-8" standalone="yes"?>
<Relationships xmlns="http://schemas.openxmlformats.org/package/2006/relationships"><Relationship Id="rId3" Type="http://schemas.openxmlformats.org/officeDocument/2006/relationships/image" Target="../media/image273.jpeg"/><Relationship Id="rId2" Type="http://schemas.openxmlformats.org/officeDocument/2006/relationships/notesSlide" Target="../notesSlides/notesSlide244.xml"/><Relationship Id="rId1" Type="http://schemas.openxmlformats.org/officeDocument/2006/relationships/slideLayout" Target="../slideLayouts/slideLayout14.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5.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notesSlide" Target="../notesSlides/notesSlide246.xml"/><Relationship Id="rId1" Type="http://schemas.openxmlformats.org/officeDocument/2006/relationships/slideLayout" Target="../slideLayouts/slideLayout93.xml"/><Relationship Id="rId5" Type="http://schemas.openxmlformats.org/officeDocument/2006/relationships/image" Target="../media/image181.png"/><Relationship Id="rId4" Type="http://schemas.openxmlformats.org/officeDocument/2006/relationships/image" Target="../media/image180.jpeg"/></Relationships>
</file>

<file path=ppt/slides/_rels/slide249.xml.rels><?xml version="1.0" encoding="UTF-8" standalone="yes"?>
<Relationships xmlns="http://schemas.openxmlformats.org/package/2006/relationships"><Relationship Id="rId3" Type="http://schemas.openxmlformats.org/officeDocument/2006/relationships/image" Target="../media/image274.png"/><Relationship Id="rId2" Type="http://schemas.openxmlformats.org/officeDocument/2006/relationships/notesSlide" Target="../notesSlides/notesSlide247.xml"/><Relationship Id="rId1" Type="http://schemas.openxmlformats.org/officeDocument/2006/relationships/slideLayout" Target="../slideLayouts/slideLayout347.xml"/></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103.xml"/></Relationships>
</file>

<file path=ppt/slides/_rels/slide250.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notesSlide" Target="../notesSlides/notesSlide248.xml"/><Relationship Id="rId1" Type="http://schemas.openxmlformats.org/officeDocument/2006/relationships/slideLayout" Target="../slideLayouts/slideLayout347.xml"/></Relationships>
</file>

<file path=ppt/slides/_rels/slide251.xml.rels><?xml version="1.0" encoding="UTF-8" standalone="yes"?>
<Relationships xmlns="http://schemas.openxmlformats.org/package/2006/relationships"><Relationship Id="rId3" Type="http://schemas.openxmlformats.org/officeDocument/2006/relationships/image" Target="../media/image276.jpeg"/><Relationship Id="rId2" Type="http://schemas.openxmlformats.org/officeDocument/2006/relationships/notesSlide" Target="../notesSlides/notesSlide249.xml"/><Relationship Id="rId1" Type="http://schemas.openxmlformats.org/officeDocument/2006/relationships/slideLayout" Target="../slideLayouts/slideLayout93.xml"/></Relationships>
</file>

<file path=ppt/slides/_rels/slide252.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notesSlide" Target="../notesSlides/notesSlide250.xml"/><Relationship Id="rId1" Type="http://schemas.openxmlformats.org/officeDocument/2006/relationships/slideLayout" Target="../slideLayouts/slideLayout47.xml"/></Relationships>
</file>

<file path=ppt/slides/_rels/slide253.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51.xml"/><Relationship Id="rId1" Type="http://schemas.openxmlformats.org/officeDocument/2006/relationships/slideLayout" Target="../slideLayouts/slideLayout47.xml"/></Relationships>
</file>

<file path=ppt/slides/_rels/slide254.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52.xml"/><Relationship Id="rId1" Type="http://schemas.openxmlformats.org/officeDocument/2006/relationships/slideLayout" Target="../slideLayouts/slideLayout47.xml"/></Relationships>
</file>

<file path=ppt/slides/_rels/slide255.xml.rels><?xml version="1.0" encoding="UTF-8" standalone="yes"?>
<Relationships xmlns="http://schemas.openxmlformats.org/package/2006/relationships"><Relationship Id="rId3" Type="http://schemas.openxmlformats.org/officeDocument/2006/relationships/image" Target="../media/image280.jpeg"/><Relationship Id="rId2" Type="http://schemas.openxmlformats.org/officeDocument/2006/relationships/notesSlide" Target="../notesSlides/notesSlide253.xml"/><Relationship Id="rId1" Type="http://schemas.openxmlformats.org/officeDocument/2006/relationships/slideLayout" Target="../slideLayouts/slideLayout49.xml"/></Relationships>
</file>

<file path=ppt/slides/_rels/slide256.xml.rels><?xml version="1.0" encoding="UTF-8" standalone="yes"?>
<Relationships xmlns="http://schemas.openxmlformats.org/package/2006/relationships"><Relationship Id="rId3" Type="http://schemas.openxmlformats.org/officeDocument/2006/relationships/image" Target="../media/image281.jpeg"/><Relationship Id="rId2" Type="http://schemas.openxmlformats.org/officeDocument/2006/relationships/notesSlide" Target="../notesSlides/notesSlide254.xml"/><Relationship Id="rId1" Type="http://schemas.openxmlformats.org/officeDocument/2006/relationships/slideLayout" Target="../slideLayouts/slideLayout47.xml"/></Relationships>
</file>

<file path=ppt/slides/_rels/slide257.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55.xml"/><Relationship Id="rId1" Type="http://schemas.openxmlformats.org/officeDocument/2006/relationships/slideLayout" Target="../slideLayouts/slideLayout47.xml"/></Relationships>
</file>

<file path=ppt/slides/_rels/slide258.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56.xml"/><Relationship Id="rId1" Type="http://schemas.openxmlformats.org/officeDocument/2006/relationships/slideLayout" Target="../slideLayouts/slideLayout47.xml"/></Relationships>
</file>

<file path=ppt/slides/_rels/slide259.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257.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6.xml"/></Relationships>
</file>

<file path=ppt/slides/_rels/slide260.xml.rels><?xml version="1.0" encoding="UTF-8" standalone="yes"?>
<Relationships xmlns="http://schemas.openxmlformats.org/package/2006/relationships"><Relationship Id="rId3" Type="http://schemas.openxmlformats.org/officeDocument/2006/relationships/image" Target="../media/image284.png"/><Relationship Id="rId2" Type="http://schemas.openxmlformats.org/officeDocument/2006/relationships/notesSlide" Target="../notesSlides/notesSlide258.xml"/><Relationship Id="rId1" Type="http://schemas.openxmlformats.org/officeDocument/2006/relationships/slideLayout" Target="../slideLayouts/slideLayout1.xml"/></Relationships>
</file>

<file path=ppt/slides/_rels/slide261.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59.xml"/><Relationship Id="rId1" Type="http://schemas.openxmlformats.org/officeDocument/2006/relationships/slideLayout" Target="../slideLayouts/slideLayout47.xml"/><Relationship Id="rId4" Type="http://schemas.openxmlformats.org/officeDocument/2006/relationships/image" Target="../media/image286.jpeg"/></Relationships>
</file>

<file path=ppt/slides/_rels/slide262.xml.rels><?xml version="1.0" encoding="UTF-8" standalone="yes"?>
<Relationships xmlns="http://schemas.openxmlformats.org/package/2006/relationships"><Relationship Id="rId3" Type="http://schemas.openxmlformats.org/officeDocument/2006/relationships/image" Target="../media/image287.png"/><Relationship Id="rId2" Type="http://schemas.openxmlformats.org/officeDocument/2006/relationships/notesSlide" Target="../notesSlides/notesSlide260.xml"/><Relationship Id="rId1" Type="http://schemas.openxmlformats.org/officeDocument/2006/relationships/slideLayout" Target="../slideLayouts/slideLayout225.xml"/></Relationships>
</file>

<file path=ppt/slides/_rels/slide263.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61.xml"/><Relationship Id="rId1" Type="http://schemas.openxmlformats.org/officeDocument/2006/relationships/slideLayout" Target="../slideLayouts/slideLayout250.xml"/></Relationships>
</file>

<file path=ppt/slides/_rels/slide264.xml.rels><?xml version="1.0" encoding="UTF-8" standalone="yes"?>
<Relationships xmlns="http://schemas.openxmlformats.org/package/2006/relationships"><Relationship Id="rId3" Type="http://schemas.openxmlformats.org/officeDocument/2006/relationships/image" Target="../media/image289.png"/><Relationship Id="rId2" Type="http://schemas.openxmlformats.org/officeDocument/2006/relationships/notesSlide" Target="../notesSlides/notesSlide262.xml"/><Relationship Id="rId1" Type="http://schemas.openxmlformats.org/officeDocument/2006/relationships/slideLayout" Target="../slideLayouts/slideLayout251.xml"/></Relationships>
</file>

<file path=ppt/slides/_rels/slide265.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63.xml"/><Relationship Id="rId1" Type="http://schemas.openxmlformats.org/officeDocument/2006/relationships/slideLayout" Target="../slideLayouts/slideLayout225.xml"/></Relationships>
</file>

<file path=ppt/slides/_rels/slide266.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64.xml"/><Relationship Id="rId1" Type="http://schemas.openxmlformats.org/officeDocument/2006/relationships/slideLayout" Target="../slideLayouts/slideLayout47.xml"/></Relationships>
</file>

<file path=ppt/slides/_rels/slide267.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65.xml"/><Relationship Id="rId1" Type="http://schemas.openxmlformats.org/officeDocument/2006/relationships/slideLayout" Target="../slideLayouts/slideLayout40.xml"/></Relationships>
</file>

<file path=ppt/slides/_rels/slide268.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66.xml"/><Relationship Id="rId1" Type="http://schemas.openxmlformats.org/officeDocument/2006/relationships/slideLayout" Target="../slideLayouts/slideLayout116.xml"/><Relationship Id="rId4" Type="http://schemas.openxmlformats.org/officeDocument/2006/relationships/image" Target="../media/image169.png"/></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7.xml"/><Relationship Id="rId1" Type="http://schemas.openxmlformats.org/officeDocument/2006/relationships/slideLayout" Target="../slideLayouts/slideLayout122.xml"/></Relationships>
</file>

<file path=ppt/slides/_rels/slide27.xml.rels><?xml version="1.0" encoding="UTF-8" standalone="yes"?>
<Relationships xmlns="http://schemas.openxmlformats.org/package/2006/relationships"><Relationship Id="rId3" Type="http://schemas.openxmlformats.org/officeDocument/2006/relationships/hyperlink" Target="http://www.webshots.com/g/tr/td-sh/25364.html" TargetMode="External"/><Relationship Id="rId2" Type="http://schemas.openxmlformats.org/officeDocument/2006/relationships/notesSlide" Target="../notesSlides/notesSlide27.xml"/><Relationship Id="rId1" Type="http://schemas.openxmlformats.org/officeDocument/2006/relationships/slideLayout" Target="../slideLayouts/slideLayout353.xml"/><Relationship Id="rId4" Type="http://schemas.openxmlformats.org/officeDocument/2006/relationships/image" Target="../media/image35.jpeg"/></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364.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93.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25.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0.xml"/><Relationship Id="rId1" Type="http://schemas.openxmlformats.org/officeDocument/2006/relationships/slideLayout" Target="../slideLayouts/slideLayout103.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103.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2.xml"/><Relationship Id="rId1" Type="http://schemas.openxmlformats.org/officeDocument/2006/relationships/slideLayout" Target="../slideLayouts/slideLayout103.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33.xml"/><Relationship Id="rId1" Type="http://schemas.openxmlformats.org/officeDocument/2006/relationships/slideLayout" Target="../slideLayouts/slideLayout103.xml"/></Relationships>
</file>

<file path=ppt/slides/_rels/slide3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4.xml"/><Relationship Id="rId1" Type="http://schemas.openxmlformats.org/officeDocument/2006/relationships/slideLayout" Target="../slideLayouts/slideLayout103.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5.xml"/><Relationship Id="rId1" Type="http://schemas.openxmlformats.org/officeDocument/2006/relationships/slideLayout" Target="../slideLayouts/slideLayout103.xml"/></Relationships>
</file>

<file path=ppt/slides/_rels/slide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6.xml"/><Relationship Id="rId1" Type="http://schemas.openxmlformats.org/officeDocument/2006/relationships/slideLayout" Target="../slideLayouts/slideLayout103.xml"/></Relationships>
</file>

<file path=ppt/slides/_rels/slide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7.xml"/><Relationship Id="rId1" Type="http://schemas.openxmlformats.org/officeDocument/2006/relationships/slideLayout" Target="../slideLayouts/slideLayout103.xml"/></Relationships>
</file>

<file path=ppt/slides/_rels/slide3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0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75.xml"/><Relationship Id="rId1" Type="http://schemas.openxmlformats.org/officeDocument/2006/relationships/tags" Target="../tags/tag1.xml"/><Relationship Id="rId5" Type="http://schemas.openxmlformats.org/officeDocument/2006/relationships/image" Target="../media/image16.png"/><Relationship Id="rId4" Type="http://schemas.openxmlformats.org/officeDocument/2006/relationships/image" Target="../media/image47.jpeg"/></Relationships>
</file>

<file path=ppt/slides/_rels/slide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2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92.xml"/><Relationship Id="rId1" Type="http://schemas.openxmlformats.org/officeDocument/2006/relationships/tags" Target="../tags/tag2.xml"/><Relationship Id="rId4" Type="http://schemas.openxmlformats.org/officeDocument/2006/relationships/image" Target="../media/image48.jpeg"/></Relationships>
</file>

<file path=ppt/slides/_rels/slide41.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1.xml"/><Relationship Id="rId1" Type="http://schemas.openxmlformats.org/officeDocument/2006/relationships/slideLayout" Target="../slideLayouts/slideLayout381.xml"/></Relationships>
</file>

<file path=ppt/slides/_rels/slide4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42.xml"/><Relationship Id="rId1" Type="http://schemas.openxmlformats.org/officeDocument/2006/relationships/slideLayout" Target="../slideLayouts/slideLayout381.xml"/></Relationships>
</file>

<file path=ppt/slides/_rels/slide4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43.xml"/><Relationship Id="rId1" Type="http://schemas.openxmlformats.org/officeDocument/2006/relationships/slideLayout" Target="../slideLayouts/slideLayout376.xml"/></Relationships>
</file>

<file path=ppt/slides/_rels/slide44.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4.xml"/><Relationship Id="rId1" Type="http://schemas.openxmlformats.org/officeDocument/2006/relationships/slideLayout" Target="../slideLayouts/slideLayout380.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5.xml"/><Relationship Id="rId1" Type="http://schemas.openxmlformats.org/officeDocument/2006/relationships/slideLayout" Target="../slideLayouts/slideLayout380.xml"/></Relationships>
</file>

<file path=ppt/slides/_rels/slide4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46.xml"/><Relationship Id="rId1" Type="http://schemas.openxmlformats.org/officeDocument/2006/relationships/slideLayout" Target="../slideLayouts/slideLayout403.xml"/></Relationships>
</file>

<file path=ppt/slides/_rels/slide4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7.xml"/><Relationship Id="rId1" Type="http://schemas.openxmlformats.org/officeDocument/2006/relationships/slideLayout" Target="../slideLayouts/slideLayout409.xml"/></Relationships>
</file>

<file path=ppt/slides/_rels/slide4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48.xml"/><Relationship Id="rId1" Type="http://schemas.openxmlformats.org/officeDocument/2006/relationships/slideLayout" Target="../slideLayouts/slideLayout409.xml"/></Relationships>
</file>

<file path=ppt/slides/_rels/slide4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9.xml"/><Relationship Id="rId1" Type="http://schemas.openxmlformats.org/officeDocument/2006/relationships/slideLayout" Target="../slideLayouts/slideLayout409.xml"/></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127.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50.xml"/><Relationship Id="rId1" Type="http://schemas.openxmlformats.org/officeDocument/2006/relationships/slideLayout" Target="../slideLayouts/slideLayout409.xml"/></Relationships>
</file>

<file path=ppt/slides/_rels/slide5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51.xml"/><Relationship Id="rId1" Type="http://schemas.openxmlformats.org/officeDocument/2006/relationships/slideLayout" Target="../slideLayouts/slideLayout380.xml"/></Relationships>
</file>

<file path=ppt/slides/_rels/slide5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2.xml"/><Relationship Id="rId1" Type="http://schemas.openxmlformats.org/officeDocument/2006/relationships/slideLayout" Target="../slideLayouts/slideLayout387.xml"/></Relationships>
</file>

<file path=ppt/slides/_rels/slide5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391.xml"/></Relationships>
</file>

<file path=ppt/slides/_rels/slide5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54.xml"/><Relationship Id="rId1" Type="http://schemas.openxmlformats.org/officeDocument/2006/relationships/slideLayout" Target="../slideLayouts/slideLayout387.xml"/></Relationships>
</file>

<file path=ppt/slides/_rels/slide5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5.xml"/><Relationship Id="rId1" Type="http://schemas.openxmlformats.org/officeDocument/2006/relationships/slideLayout" Target="../slideLayouts/slideLayout391.xml"/></Relationships>
</file>

<file path=ppt/slides/_rels/slide5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6.xml"/><Relationship Id="rId1" Type="http://schemas.openxmlformats.org/officeDocument/2006/relationships/slideLayout" Target="../slideLayouts/slideLayout391.xml"/></Relationships>
</file>

<file path=ppt/slides/_rels/slide57.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7.xml"/><Relationship Id="rId1" Type="http://schemas.openxmlformats.org/officeDocument/2006/relationships/slideLayout" Target="../slideLayouts/slideLayout391.xml"/></Relationships>
</file>

<file path=ppt/slides/_rels/slide5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8.xml"/><Relationship Id="rId1" Type="http://schemas.openxmlformats.org/officeDocument/2006/relationships/slideLayout" Target="../slideLayouts/slideLayout380.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9.xml"/><Relationship Id="rId1" Type="http://schemas.openxmlformats.org/officeDocument/2006/relationships/slideLayout" Target="../slideLayouts/slideLayout380.xml"/></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7.xml"/></Relationships>
</file>

<file path=ppt/slides/_rels/slide60.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0.xml"/><Relationship Id="rId1" Type="http://schemas.openxmlformats.org/officeDocument/2006/relationships/slideLayout" Target="../slideLayouts/slideLayout380.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61.xml"/><Relationship Id="rId1" Type="http://schemas.openxmlformats.org/officeDocument/2006/relationships/slideLayout" Target="../slideLayouts/slideLayout380.xml"/></Relationships>
</file>

<file path=ppt/slides/_rels/slide6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2.xml"/><Relationship Id="rId1" Type="http://schemas.openxmlformats.org/officeDocument/2006/relationships/slideLayout" Target="../slideLayouts/slideLayout376.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63.xml"/><Relationship Id="rId1" Type="http://schemas.openxmlformats.org/officeDocument/2006/relationships/slideLayout" Target="../slideLayouts/slideLayout376.xml"/><Relationship Id="rId4" Type="http://schemas.openxmlformats.org/officeDocument/2006/relationships/image" Target="../media/image66.jpeg"/></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4.xml"/><Relationship Id="rId1" Type="http://schemas.openxmlformats.org/officeDocument/2006/relationships/slideLayout" Target="../slideLayouts/slideLayout391.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65.xml"/><Relationship Id="rId1" Type="http://schemas.openxmlformats.org/officeDocument/2006/relationships/slideLayout" Target="../slideLayouts/slideLayout425.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6.xml"/><Relationship Id="rId1" Type="http://schemas.openxmlformats.org/officeDocument/2006/relationships/slideLayout" Target="../slideLayouts/slideLayout392.xml"/></Relationships>
</file>

<file path=ppt/slides/_rels/slide67.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67.xml"/><Relationship Id="rId1" Type="http://schemas.openxmlformats.org/officeDocument/2006/relationships/slideLayout" Target="../slideLayouts/slideLayout387.xml"/></Relationships>
</file>

<file path=ppt/slides/_rels/slide6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8.xml"/><Relationship Id="rId1" Type="http://schemas.openxmlformats.org/officeDocument/2006/relationships/slideLayout" Target="../slideLayouts/slideLayout436.xml"/><Relationship Id="rId4" Type="http://schemas.openxmlformats.org/officeDocument/2006/relationships/image" Target="../media/image71.png"/></Relationships>
</file>

<file path=ppt/slides/_rels/slide6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392.xml"/></Relationships>
</file>

<file path=ppt/slides/_rels/slide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146.xml"/></Relationships>
</file>

<file path=ppt/slides/_rels/slide7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70.xml"/><Relationship Id="rId1" Type="http://schemas.openxmlformats.org/officeDocument/2006/relationships/slideLayout" Target="../slideLayouts/slideLayout392.xml"/></Relationships>
</file>

<file path=ppt/slides/_rels/slide7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71.xml"/><Relationship Id="rId1" Type="http://schemas.openxmlformats.org/officeDocument/2006/relationships/slideLayout" Target="../slideLayouts/slideLayout446.xml"/></Relationships>
</file>

<file path=ppt/slides/_rels/slide7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2.xml"/><Relationship Id="rId1" Type="http://schemas.openxmlformats.org/officeDocument/2006/relationships/slideLayout" Target="../slideLayouts/slideLayout452.xml"/></Relationships>
</file>

<file path=ppt/slides/_rels/slide7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73.xml"/><Relationship Id="rId1" Type="http://schemas.openxmlformats.org/officeDocument/2006/relationships/slideLayout" Target="../slideLayouts/slideLayout452.xml"/></Relationships>
</file>

<file path=ppt/slides/_rels/slide7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74.xml"/><Relationship Id="rId1" Type="http://schemas.openxmlformats.org/officeDocument/2006/relationships/slideLayout" Target="../slideLayouts/slideLayout452.xml"/></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5.xml"/><Relationship Id="rId1" Type="http://schemas.openxmlformats.org/officeDocument/2006/relationships/slideLayout" Target="../slideLayouts/slideLayout458.xml"/></Relationships>
</file>

<file path=ppt/slides/_rels/slide7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6.xml"/><Relationship Id="rId1" Type="http://schemas.openxmlformats.org/officeDocument/2006/relationships/slideLayout" Target="../slideLayouts/slideLayout452.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458.xml"/><Relationship Id="rId1" Type="http://schemas.openxmlformats.org/officeDocument/2006/relationships/themeOverride" Target="../theme/themeOverride3.xml"/><Relationship Id="rId4" Type="http://schemas.openxmlformats.org/officeDocument/2006/relationships/image" Target="../media/image78.png"/></Relationships>
</file>

<file path=ppt/slides/_rels/slide7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78.xml"/><Relationship Id="rId1" Type="http://schemas.openxmlformats.org/officeDocument/2006/relationships/slideLayout" Target="../slideLayouts/slideLayout452.xml"/></Relationships>
</file>

<file path=ppt/slides/_rels/slide79.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79.xml"/><Relationship Id="rId1" Type="http://schemas.openxmlformats.org/officeDocument/2006/relationships/slideLayout" Target="../slideLayouts/slideLayout452.xml"/></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127.xml"/></Relationships>
</file>

<file path=ppt/slides/_rels/slide8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80.xml"/><Relationship Id="rId1" Type="http://schemas.openxmlformats.org/officeDocument/2006/relationships/slideLayout" Target="../slideLayouts/slideLayout452.xml"/></Relationships>
</file>

<file path=ppt/slides/_rels/slide8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81.xml"/><Relationship Id="rId1" Type="http://schemas.openxmlformats.org/officeDocument/2006/relationships/slideLayout" Target="../slideLayouts/slideLayout458.xml"/></Relationships>
</file>

<file path=ppt/slides/_rels/slide8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82.xml"/><Relationship Id="rId1" Type="http://schemas.openxmlformats.org/officeDocument/2006/relationships/slideLayout" Target="../slideLayouts/slideLayout452.xml"/></Relationships>
</file>

<file path=ppt/slides/_rels/slide8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3.xml"/><Relationship Id="rId1" Type="http://schemas.openxmlformats.org/officeDocument/2006/relationships/slideLayout" Target="../slideLayouts/slideLayout466.xml"/></Relationships>
</file>

<file path=ppt/slides/_rels/slide8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84.xml"/><Relationship Id="rId1" Type="http://schemas.openxmlformats.org/officeDocument/2006/relationships/slideLayout" Target="../slideLayouts/slideLayout387.xml"/><Relationship Id="rId4" Type="http://schemas.openxmlformats.org/officeDocument/2006/relationships/image" Target="../media/image86.jpeg"/></Relationships>
</file>

<file path=ppt/slides/_rels/slide8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85.xml"/><Relationship Id="rId1" Type="http://schemas.openxmlformats.org/officeDocument/2006/relationships/slideLayout" Target="../slideLayouts/slideLayout477.xml"/></Relationships>
</file>

<file path=ppt/slides/_rels/slide8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6.xml"/><Relationship Id="rId1" Type="http://schemas.openxmlformats.org/officeDocument/2006/relationships/slideLayout" Target="../slideLayouts/slideLayout376.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7.xml"/><Relationship Id="rId1" Type="http://schemas.openxmlformats.org/officeDocument/2006/relationships/slideLayout" Target="../slideLayouts/slideLayout376.xml"/></Relationships>
</file>

<file path=ppt/slides/_rels/slide8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8.xml"/><Relationship Id="rId1" Type="http://schemas.openxmlformats.org/officeDocument/2006/relationships/slideLayout" Target="../slideLayouts/slideLayout376.xml"/><Relationship Id="rId4" Type="http://schemas.openxmlformats.org/officeDocument/2006/relationships/image" Target="../media/image90.jpeg"/></Relationships>
</file>

<file path=ppt/slides/_rels/slide89.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89.xml"/><Relationship Id="rId1" Type="http://schemas.openxmlformats.org/officeDocument/2006/relationships/slideLayout" Target="../slideLayouts/slideLayout376.xml"/><Relationship Id="rId4" Type="http://schemas.openxmlformats.org/officeDocument/2006/relationships/image" Target="../media/image90.jpeg"/></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25.xml"/></Relationships>
</file>

<file path=ppt/slides/_rels/slide90.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0.xml"/><Relationship Id="rId1" Type="http://schemas.openxmlformats.org/officeDocument/2006/relationships/slideLayout" Target="../slideLayouts/slideLayout380.xml"/><Relationship Id="rId4" Type="http://schemas.openxmlformats.org/officeDocument/2006/relationships/image" Target="../media/image92.jpeg"/></Relationships>
</file>

<file path=ppt/slides/_rels/slide91.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1.xml"/><Relationship Id="rId1" Type="http://schemas.openxmlformats.org/officeDocument/2006/relationships/slideLayout" Target="../slideLayouts/slideLayout380.xml"/><Relationship Id="rId4" Type="http://schemas.openxmlformats.org/officeDocument/2006/relationships/image" Target="../media/image92.jpeg"/></Relationships>
</file>

<file path=ppt/slides/_rels/slide92.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92.xml"/><Relationship Id="rId1" Type="http://schemas.openxmlformats.org/officeDocument/2006/relationships/slideLayout" Target="../slideLayouts/slideLayout380.xml"/><Relationship Id="rId4" Type="http://schemas.openxmlformats.org/officeDocument/2006/relationships/image" Target="../media/image92.jpeg"/></Relationships>
</file>

<file path=ppt/slides/_rels/slide93.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93.xml"/><Relationship Id="rId1" Type="http://schemas.openxmlformats.org/officeDocument/2006/relationships/slideLayout" Target="../slideLayouts/slideLayout560.xml"/></Relationships>
</file>

<file path=ppt/slides/_rels/slide94.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94.xml"/><Relationship Id="rId1" Type="http://schemas.openxmlformats.org/officeDocument/2006/relationships/slideLayout" Target="../slideLayouts/slideLayout560.xml"/><Relationship Id="rId4" Type="http://schemas.openxmlformats.org/officeDocument/2006/relationships/image" Target="../media/image95.jpeg"/></Relationships>
</file>

<file path=ppt/slides/_rels/slide95.xml.rels><?xml version="1.0" encoding="UTF-8" standalone="yes"?>
<Relationships xmlns="http://schemas.openxmlformats.org/package/2006/relationships"><Relationship Id="rId8" Type="http://schemas.openxmlformats.org/officeDocument/2006/relationships/image" Target="../media/image101.jpeg"/><Relationship Id="rId3" Type="http://schemas.openxmlformats.org/officeDocument/2006/relationships/image" Target="../media/image96.jpeg"/><Relationship Id="rId7" Type="http://schemas.openxmlformats.org/officeDocument/2006/relationships/image" Target="../media/image100.jpeg"/><Relationship Id="rId12" Type="http://schemas.openxmlformats.org/officeDocument/2006/relationships/image" Target="../media/image105.png"/><Relationship Id="rId2" Type="http://schemas.openxmlformats.org/officeDocument/2006/relationships/notesSlide" Target="../notesSlides/notesSlide95.xml"/><Relationship Id="rId1" Type="http://schemas.openxmlformats.org/officeDocument/2006/relationships/slideLayout" Target="../slideLayouts/slideLayout376.xml"/><Relationship Id="rId6" Type="http://schemas.openxmlformats.org/officeDocument/2006/relationships/image" Target="../media/image99.jpeg"/><Relationship Id="rId11" Type="http://schemas.openxmlformats.org/officeDocument/2006/relationships/image" Target="../media/image104.png"/><Relationship Id="rId5" Type="http://schemas.openxmlformats.org/officeDocument/2006/relationships/image" Target="../media/image98.jpeg"/><Relationship Id="rId10" Type="http://schemas.openxmlformats.org/officeDocument/2006/relationships/image" Target="../media/image103.png"/><Relationship Id="rId4" Type="http://schemas.openxmlformats.org/officeDocument/2006/relationships/image" Target="../media/image97.jpeg"/><Relationship Id="rId9" Type="http://schemas.openxmlformats.org/officeDocument/2006/relationships/image" Target="../media/image102.jpeg"/></Relationships>
</file>

<file path=ppt/slides/_rels/slide9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6.xml"/><Relationship Id="rId1" Type="http://schemas.openxmlformats.org/officeDocument/2006/relationships/slideLayout" Target="../slideLayouts/slideLayout380.xml"/></Relationships>
</file>

<file path=ppt/slides/_rels/slide97.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notesSlide" Target="../notesSlides/notesSlide97.xml"/><Relationship Id="rId1" Type="http://schemas.openxmlformats.org/officeDocument/2006/relationships/slideLayout" Target="../slideLayouts/slideLayout376.xml"/></Relationships>
</file>

<file path=ppt/slides/_rels/slide98.xml.rels><?xml version="1.0" encoding="UTF-8" standalone="yes"?>
<Relationships xmlns="http://schemas.openxmlformats.org/package/2006/relationships"><Relationship Id="rId3" Type="http://schemas.openxmlformats.org/officeDocument/2006/relationships/notesSlide" Target="../notesSlides/notesSlide98.xml"/><Relationship Id="rId2" Type="http://schemas.openxmlformats.org/officeDocument/2006/relationships/slideLayout" Target="../slideLayouts/slideLayout376.xml"/><Relationship Id="rId1" Type="http://schemas.openxmlformats.org/officeDocument/2006/relationships/tags" Target="../tags/tag3.xml"/><Relationship Id="rId4" Type="http://schemas.openxmlformats.org/officeDocument/2006/relationships/image" Target="../media/image107.jpeg"/></Relationships>
</file>

<file path=ppt/slides/_rels/slide99.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99.xml"/><Relationship Id="rId1" Type="http://schemas.openxmlformats.org/officeDocument/2006/relationships/slideLayout" Target="../slideLayouts/slideLayout44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73D08B6-8326-3B3F-B90C-E120B43AB32C}"/>
              </a:ext>
            </a:extLst>
          </p:cNvPr>
          <p:cNvGrpSpPr/>
          <p:nvPr/>
        </p:nvGrpSpPr>
        <p:grpSpPr>
          <a:xfrm>
            <a:off x="-180975" y="404813"/>
            <a:ext cx="9582150" cy="6048375"/>
            <a:chOff x="-180975" y="404813"/>
            <a:chExt cx="9582150" cy="6048375"/>
          </a:xfrm>
        </p:grpSpPr>
        <p:pic>
          <p:nvPicPr>
            <p:cNvPr id="529412" name="Picture 1" descr="Engaging the Atheists Seminar.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0975" y="404813"/>
              <a:ext cx="9582150" cy="6048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Oval 1">
              <a:extLst>
                <a:ext uri="{FF2B5EF4-FFF2-40B4-BE49-F238E27FC236}">
                  <a16:creationId xmlns:a16="http://schemas.microsoft.com/office/drawing/2014/main" id="{EA294388-3B33-C86A-D5E2-DB3CF435ED35}"/>
                </a:ext>
              </a:extLst>
            </p:cNvPr>
            <p:cNvSpPr/>
            <p:nvPr/>
          </p:nvSpPr>
          <p:spPr bwMode="auto">
            <a:xfrm>
              <a:off x="-60263" y="822946"/>
              <a:ext cx="4824536" cy="388843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3" name="Oval 2">
              <a:extLst>
                <a:ext uri="{FF2B5EF4-FFF2-40B4-BE49-F238E27FC236}">
                  <a16:creationId xmlns:a16="http://schemas.microsoft.com/office/drawing/2014/main" id="{018D6D3E-62D3-D7DF-0423-88FE0D657D0A}"/>
                </a:ext>
              </a:extLst>
            </p:cNvPr>
            <p:cNvSpPr/>
            <p:nvPr/>
          </p:nvSpPr>
          <p:spPr bwMode="auto">
            <a:xfrm>
              <a:off x="-180528" y="2009641"/>
              <a:ext cx="4824536" cy="388843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4" name="Oval 3">
              <a:extLst>
                <a:ext uri="{FF2B5EF4-FFF2-40B4-BE49-F238E27FC236}">
                  <a16:creationId xmlns:a16="http://schemas.microsoft.com/office/drawing/2014/main" id="{D9889D3A-7466-BB6F-8273-96691F0823B1}"/>
                </a:ext>
              </a:extLst>
            </p:cNvPr>
            <p:cNvSpPr/>
            <p:nvPr/>
          </p:nvSpPr>
          <p:spPr bwMode="auto">
            <a:xfrm>
              <a:off x="1149378" y="2780928"/>
              <a:ext cx="3854670" cy="3176522"/>
            </a:xfrm>
            <a:prstGeom prst="ellipse">
              <a:avLst/>
            </a:prstGeom>
            <a:solidFill>
              <a:schemeClr val="bg1"/>
            </a:solidFill>
            <a:ln w="9525" cap="flat" cmpd="sng" algn="ctr">
              <a:no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grpSp>
      <p:sp>
        <p:nvSpPr>
          <p:cNvPr id="5294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900098" name="Rectangle 2"/>
          <p:cNvSpPr>
            <a:spLocks noGrp="1" noChangeArrowheads="1"/>
          </p:cNvSpPr>
          <p:nvPr>
            <p:ph type="ctrTitle"/>
          </p:nvPr>
        </p:nvSpPr>
        <p:spPr>
          <a:xfrm>
            <a:off x="-396552" y="1689213"/>
            <a:ext cx="5796135" cy="3176522"/>
          </a:xfrm>
          <a:noFill/>
        </p:spPr>
        <p:txBody>
          <a:bodyPr/>
          <a:lstStyle/>
          <a:p>
            <a:pPr>
              <a:defRPr/>
            </a:pPr>
            <a:r>
              <a:rPr lang="en-US" sz="6600" b="1" dirty="0">
                <a:solidFill>
                  <a:schemeClr val="accent2"/>
                </a:solidFill>
                <a:effectLst>
                  <a:glow rad="127000">
                    <a:schemeClr val="bg1"/>
                  </a:glow>
                </a:effectLst>
                <a:latin typeface="Arial" charset="0"/>
                <a:ea typeface="ＭＳ Ｐゴシック" charset="0"/>
                <a:cs typeface="ＭＳ Ｐゴシック" charset="0"/>
              </a:rPr>
              <a:t>ENGAGING</a:t>
            </a:r>
            <a:r>
              <a:rPr lang="en-US" sz="5400" b="1" dirty="0">
                <a:solidFill>
                  <a:schemeClr val="tx2"/>
                </a:solidFill>
                <a:effectLst>
                  <a:glow rad="127000">
                    <a:schemeClr val="bg1"/>
                  </a:glow>
                </a:effectLst>
                <a:latin typeface="Arial" charset="0"/>
                <a:ea typeface="ＭＳ Ｐゴシック" charset="0"/>
                <a:cs typeface="ＭＳ Ｐゴシック" charset="0"/>
              </a:rPr>
              <a:t> </a:t>
            </a:r>
            <a:br>
              <a:rPr lang="en-US" sz="5400" b="1" dirty="0">
                <a:solidFill>
                  <a:schemeClr val="tx2"/>
                </a:solidFill>
                <a:effectLst>
                  <a:glow rad="127000">
                    <a:schemeClr val="bg1"/>
                  </a:glow>
                </a:effectLst>
                <a:latin typeface="Arial" charset="0"/>
                <a:ea typeface="ＭＳ Ｐゴシック" charset="0"/>
                <a:cs typeface="ＭＳ Ｐゴシック" charset="0"/>
              </a:rPr>
            </a:br>
            <a:r>
              <a:rPr lang="en-US" sz="5400" b="1" dirty="0">
                <a:solidFill>
                  <a:schemeClr val="tx2"/>
                </a:solidFill>
                <a:effectLst>
                  <a:glow rad="127000">
                    <a:schemeClr val="bg1"/>
                  </a:glow>
                </a:effectLst>
                <a:latin typeface="Arial" charset="0"/>
                <a:ea typeface="ＭＳ Ｐゴシック" charset="0"/>
                <a:cs typeface="ＭＳ Ｐゴシック" charset="0"/>
              </a:rPr>
              <a:t>THE </a:t>
            </a:r>
            <a:br>
              <a:rPr lang="en-US" sz="5400" b="1" dirty="0">
                <a:solidFill>
                  <a:schemeClr val="tx2"/>
                </a:solidFill>
                <a:effectLst>
                  <a:glow rad="127000">
                    <a:schemeClr val="bg1"/>
                  </a:glow>
                </a:effectLst>
                <a:latin typeface="Arial" charset="0"/>
                <a:ea typeface="ＭＳ Ｐゴシック" charset="0"/>
                <a:cs typeface="ＭＳ Ｐゴシック" charset="0"/>
              </a:rPr>
            </a:br>
            <a:r>
              <a:rPr lang="en-US" sz="8000" b="1" dirty="0">
                <a:solidFill>
                  <a:schemeClr val="accent2"/>
                </a:solidFill>
                <a:effectLst>
                  <a:glow rad="127000">
                    <a:schemeClr val="bg1"/>
                  </a:glow>
                </a:effectLst>
                <a:latin typeface="Arial" charset="0"/>
                <a:ea typeface="ＭＳ Ｐゴシック" charset="0"/>
                <a:cs typeface="ＭＳ Ｐゴシック" charset="0"/>
              </a:rPr>
              <a:t>ATHEISTS</a:t>
            </a:r>
            <a:endParaRPr lang="en-US" sz="5400" b="1" dirty="0">
              <a:solidFill>
                <a:schemeClr val="accent2"/>
              </a:solidFill>
              <a:effectLst>
                <a:glow rad="127000">
                  <a:schemeClr val="bg1"/>
                </a:glow>
              </a:effectLst>
              <a:latin typeface="Arial" charset="0"/>
              <a:ea typeface="ＭＳ Ｐゴシック" charset="0"/>
              <a:cs typeface="ＭＳ Ｐゴシック" charset="0"/>
            </a:endParaRPr>
          </a:p>
        </p:txBody>
      </p:sp>
      <p:sp>
        <p:nvSpPr>
          <p:cNvPr id="6" name="Text Box 9"/>
          <p:cNvSpPr txBox="1">
            <a:spLocks noChangeArrowheads="1"/>
          </p:cNvSpPr>
          <p:nvPr/>
        </p:nvSpPr>
        <p:spPr bwMode="auto">
          <a:xfrm>
            <a:off x="0" y="-27383"/>
            <a:ext cx="9144000" cy="432196"/>
          </a:xfrm>
          <a:prstGeom prst="rect">
            <a:avLst/>
          </a:prstGeom>
          <a:solidFill>
            <a:srgbClr val="000000"/>
          </a:solidFill>
          <a:ln w="9525">
            <a:noFill/>
            <a:miter lim="800000"/>
            <a:headEnd/>
            <a:tailEnd/>
          </a:ln>
          <a:effec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37931725" indent="-37474525" eaLnBrk="0" hangingPunct="0">
              <a:defRPr sz="2400">
                <a:solidFill>
                  <a:schemeClr val="tx1"/>
                </a:solidFill>
                <a:latin typeface="Times New Roman" charset="0"/>
                <a:ea typeface="ＭＳ Ｐゴシック" charset="0"/>
              </a:defRPr>
            </a:lvl2pPr>
            <a:lvl3pPr eaLnBrk="0" hangingPunct="0">
              <a:defRPr sz="2400">
                <a:solidFill>
                  <a:schemeClr val="tx1"/>
                </a:solidFill>
                <a:latin typeface="Times New Roman" charset="0"/>
                <a:ea typeface="ＭＳ Ｐゴシック" charset="0"/>
              </a:defRPr>
            </a:lvl3pPr>
            <a:lvl4pPr eaLnBrk="0" hangingPunct="0">
              <a:defRPr sz="2400">
                <a:solidFill>
                  <a:schemeClr val="tx1"/>
                </a:solidFill>
                <a:latin typeface="Times New Roman" charset="0"/>
                <a:ea typeface="ＭＳ Ｐゴシック" charset="0"/>
              </a:defRPr>
            </a:lvl4pPr>
            <a:lvl5pPr eaLnBrk="0" hangingPunct="0">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1" u="none" strike="noStrike" kern="1200" cap="none" spc="0" normalizeH="0" baseline="0" noProof="0" dirty="0">
                <a:ln>
                  <a:noFill/>
                </a:ln>
                <a:solidFill>
                  <a:srgbClr val="E5E5FF"/>
                </a:solidFill>
                <a:effectLst>
                  <a:outerShdw blurRad="38100" dist="38100" dir="2700000" algn="tl">
                    <a:srgbClr val="000000"/>
                  </a:outerShdw>
                </a:effectLst>
                <a:uLnTx/>
                <a:uFillTx/>
                <a:latin typeface="Arial" charset="0"/>
                <a:ea typeface="ＭＳ Ｐゴシック" charset="0"/>
                <a:cs typeface="Arial" charset="0"/>
              </a:rPr>
              <a:t>A Seminar to Strengthen Your Faith and the Faith of Others</a:t>
            </a:r>
          </a:p>
        </p:txBody>
      </p:sp>
      <p:pic>
        <p:nvPicPr>
          <p:cNvPr id="7" name="Picture 1" descr="Engaging the Atheists Seminar.png">
            <a:extLst>
              <a:ext uri="{FF2B5EF4-FFF2-40B4-BE49-F238E27FC236}">
                <a16:creationId xmlns:a16="http://schemas.microsoft.com/office/drawing/2014/main" id="{8FE9C6DF-5239-FFD4-393E-7C6988970DA6}"/>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2536" y="426243"/>
            <a:ext cx="9582150" cy="6048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8">
            <a:extLst>
              <a:ext uri="{FF2B5EF4-FFF2-40B4-BE49-F238E27FC236}">
                <a16:creationId xmlns:a16="http://schemas.microsoft.com/office/drawing/2014/main" id="{9139560F-1441-919C-EBE3-7C879ECD4BEA}"/>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marL="0" marR="0" lvl="0" indent="0" algn="ctr" defTabSz="457150" rtl="0" eaLnBrk="1" fontAlgn="auto" latinLnBrk="0" hangingPunct="1">
              <a:lnSpc>
                <a:spcPct val="100000"/>
              </a:lnSpc>
              <a:spcBef>
                <a:spcPct val="20000"/>
              </a:spcBef>
              <a:spcAft>
                <a:spcPts val="0"/>
              </a:spcAft>
              <a:buClr>
                <a:srgbClr val="FFCC00"/>
              </a:buClr>
              <a:buSzPct val="70000"/>
              <a:buFontTx/>
              <a:buNone/>
              <a:tabLst/>
              <a:defRPr/>
            </a:pP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Dr. Rick Griffith • </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Jordan Evangelical Theological Seminary</a:t>
            </a:r>
            <a:r>
              <a:rPr kumimoji="0" lang="en-US" sz="1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 BibleStudyDownloads.org</a:t>
            </a: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960563"/>
            <a:ext cx="9144000" cy="174148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 Dear Santa, All I want for Christmas is skip church!  I</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m too old for fairy tales.</a:t>
            </a:r>
          </a:p>
        </p:txBody>
      </p:sp>
      <p:pic>
        <p:nvPicPr>
          <p:cNvPr id="54784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850900"/>
            <a:ext cx="9144000" cy="513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784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157890" name="Rectangle 2"/>
          <p:cNvSpPr>
            <a:spLocks noGrp="1" noChangeArrowheads="1"/>
          </p:cNvSpPr>
          <p:nvPr>
            <p:ph type="title"/>
          </p:nvPr>
        </p:nvSpPr>
        <p:spPr>
          <a:xfrm>
            <a:off x="457200" y="-76200"/>
            <a:ext cx="8229600" cy="868363"/>
          </a:xfrm>
        </p:spPr>
        <p:txBody>
          <a:bodyPr/>
          <a:lstStyle/>
          <a:p>
            <a:pPr eaLnBrk="1" hangingPunct="1">
              <a:defRPr/>
            </a:pPr>
            <a:r>
              <a:rPr lang="en-US" dirty="0">
                <a:solidFill>
                  <a:schemeClr val="accent2"/>
                </a:solidFill>
              </a:rPr>
              <a:t>Literal Days 1-6 animated</a:t>
            </a:r>
          </a:p>
        </p:txBody>
      </p:sp>
      <p:pic>
        <p:nvPicPr>
          <p:cNvPr id="8"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157891" name="Text Box 3"/>
          <p:cNvSpPr txBox="1">
            <a:spLocks noChangeArrowheads="1"/>
          </p:cNvSpPr>
          <p:nvPr/>
        </p:nvSpPr>
        <p:spPr bwMode="auto">
          <a:xfrm>
            <a:off x="0" y="533400"/>
            <a:ext cx="9144000" cy="8842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5200" b="1" dirty="0">
                <a:solidFill>
                  <a:srgbClr val="FFFF00"/>
                </a:solidFill>
                <a:latin typeface="Arial" charset="0"/>
                <a:cs typeface="Arial"/>
              </a:rPr>
              <a:t>Genesis 1: Literal Days</a:t>
            </a:r>
          </a:p>
        </p:txBody>
      </p:sp>
      <p:sp>
        <p:nvSpPr>
          <p:cNvPr id="5157892" name="Text Box 4"/>
          <p:cNvSpPr txBox="1">
            <a:spLocks noChangeArrowheads="1"/>
          </p:cNvSpPr>
          <p:nvPr/>
        </p:nvSpPr>
        <p:spPr bwMode="auto">
          <a:xfrm>
            <a:off x="381000" y="1690688"/>
            <a:ext cx="8763000" cy="6715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dirty="0">
                <a:solidFill>
                  <a:srgbClr val="FFFFFF"/>
                </a:solidFill>
                <a:latin typeface="Arial" charset="0"/>
                <a:cs typeface="Arial"/>
              </a:rPr>
              <a:t>1.  </a:t>
            </a:r>
            <a:r>
              <a:rPr lang="en-US" sz="3600" b="1" i="1" dirty="0">
                <a:solidFill>
                  <a:srgbClr val="BBE0E3"/>
                </a:solidFill>
                <a:latin typeface="Arial" charset="0"/>
                <a:cs typeface="Arial"/>
              </a:rPr>
              <a:t>Yom</a:t>
            </a:r>
            <a:r>
              <a:rPr lang="en-US" sz="3600" b="1" dirty="0">
                <a:solidFill>
                  <a:srgbClr val="FFFFFF"/>
                </a:solidFill>
                <a:latin typeface="Arial" charset="0"/>
                <a:cs typeface="Arial"/>
              </a:rPr>
              <a:t> is defined literally in v. 5</a:t>
            </a:r>
          </a:p>
        </p:txBody>
      </p:sp>
      <p:sp>
        <p:nvSpPr>
          <p:cNvPr id="5157893" name="Text Box 5"/>
          <p:cNvSpPr txBox="1">
            <a:spLocks noChangeArrowheads="1"/>
          </p:cNvSpPr>
          <p:nvPr/>
        </p:nvSpPr>
        <p:spPr bwMode="auto">
          <a:xfrm>
            <a:off x="381000" y="2841625"/>
            <a:ext cx="8763000" cy="6715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dirty="0">
                <a:solidFill>
                  <a:srgbClr val="FFFFFF"/>
                </a:solidFill>
                <a:latin typeface="Arial" charset="0"/>
                <a:cs typeface="Arial"/>
              </a:rPr>
              <a:t>2.  </a:t>
            </a:r>
            <a:r>
              <a:rPr lang="en-US" sz="3600" b="1" i="1" dirty="0">
                <a:solidFill>
                  <a:srgbClr val="BBE0E3"/>
                </a:solidFill>
                <a:latin typeface="Arial" charset="0"/>
                <a:cs typeface="Arial"/>
              </a:rPr>
              <a:t>Yom</a:t>
            </a:r>
            <a:r>
              <a:rPr lang="en-US" sz="3600" b="1" dirty="0">
                <a:solidFill>
                  <a:srgbClr val="FFFFFF"/>
                </a:solidFill>
                <a:latin typeface="Arial" charset="0"/>
                <a:cs typeface="Arial"/>
              </a:rPr>
              <a:t> with numerical adjectives</a:t>
            </a:r>
          </a:p>
        </p:txBody>
      </p:sp>
      <p:sp>
        <p:nvSpPr>
          <p:cNvPr id="5157894" name="Text Box 6"/>
          <p:cNvSpPr txBox="1">
            <a:spLocks noChangeArrowheads="1"/>
          </p:cNvSpPr>
          <p:nvPr/>
        </p:nvSpPr>
        <p:spPr bwMode="auto">
          <a:xfrm>
            <a:off x="381000" y="3994150"/>
            <a:ext cx="8763000" cy="64611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dirty="0">
                <a:solidFill>
                  <a:srgbClr val="FFFFFF"/>
                </a:solidFill>
                <a:latin typeface="Arial" charset="0"/>
                <a:cs typeface="Arial"/>
              </a:rPr>
              <a:t>3.  </a:t>
            </a:r>
            <a:r>
              <a:rPr lang="en-US" sz="3600" b="1" i="1" dirty="0">
                <a:solidFill>
                  <a:srgbClr val="BBE0E3"/>
                </a:solidFill>
                <a:latin typeface="Arial" charset="0"/>
                <a:cs typeface="Arial"/>
              </a:rPr>
              <a:t>Yom</a:t>
            </a:r>
            <a:r>
              <a:rPr lang="en-US" sz="3600" b="1" dirty="0">
                <a:solidFill>
                  <a:srgbClr val="FFFFFF"/>
                </a:solidFill>
                <a:latin typeface="Arial" charset="0"/>
                <a:cs typeface="Arial"/>
              </a:rPr>
              <a:t> with </a:t>
            </a:r>
            <a:r>
              <a:rPr lang="en-US" altLang="ja-JP" sz="3600" b="1" dirty="0">
                <a:solidFill>
                  <a:srgbClr val="FFFFFF"/>
                </a:solidFill>
                <a:latin typeface="Arial"/>
                <a:cs typeface="Arial"/>
              </a:rPr>
              <a:t>"</a:t>
            </a:r>
            <a:r>
              <a:rPr lang="en-US" sz="3600" b="1" dirty="0">
                <a:solidFill>
                  <a:srgbClr val="FFFFFF"/>
                </a:solidFill>
                <a:latin typeface="Arial" charset="0"/>
                <a:cs typeface="Arial"/>
              </a:rPr>
              <a:t>evening</a:t>
            </a:r>
            <a:r>
              <a:rPr lang="en-US" altLang="ja-JP" sz="3600" b="1" dirty="0">
                <a:solidFill>
                  <a:srgbClr val="FFFFFF"/>
                </a:solidFill>
                <a:latin typeface="Arial"/>
                <a:cs typeface="Arial"/>
              </a:rPr>
              <a:t>"</a:t>
            </a:r>
            <a:r>
              <a:rPr lang="en-US" sz="3600" b="1" dirty="0">
                <a:solidFill>
                  <a:srgbClr val="FFFFFF"/>
                </a:solidFill>
                <a:latin typeface="Arial" charset="0"/>
                <a:cs typeface="Arial"/>
              </a:rPr>
              <a:t> &amp; </a:t>
            </a:r>
            <a:r>
              <a:rPr lang="en-US" altLang="ja-JP" sz="3600" b="1" dirty="0">
                <a:solidFill>
                  <a:srgbClr val="FFFFFF"/>
                </a:solidFill>
                <a:latin typeface="Arial"/>
                <a:cs typeface="Arial"/>
              </a:rPr>
              <a:t>"</a:t>
            </a:r>
            <a:r>
              <a:rPr lang="en-US" sz="3600" b="1" dirty="0">
                <a:solidFill>
                  <a:srgbClr val="FFFFFF"/>
                </a:solidFill>
                <a:latin typeface="Arial" charset="0"/>
                <a:cs typeface="Arial"/>
              </a:rPr>
              <a:t>morning</a:t>
            </a:r>
            <a:r>
              <a:rPr lang="en-US" altLang="ja-JP" sz="3600" b="1" dirty="0">
                <a:solidFill>
                  <a:srgbClr val="FFFFFF"/>
                </a:solidFill>
                <a:latin typeface="Arial"/>
                <a:cs typeface="Arial"/>
              </a:rPr>
              <a:t>"</a:t>
            </a:r>
            <a:endParaRPr lang="en-US" sz="3600" b="1" dirty="0">
              <a:solidFill>
                <a:srgbClr val="FFFFFF"/>
              </a:solidFill>
              <a:latin typeface="Arial" charset="0"/>
              <a:cs typeface="Arial"/>
            </a:endParaRPr>
          </a:p>
        </p:txBody>
      </p:sp>
      <p:sp>
        <p:nvSpPr>
          <p:cNvPr id="5157895" name="Text Box 7"/>
          <p:cNvSpPr txBox="1">
            <a:spLocks noChangeArrowheads="1"/>
          </p:cNvSpPr>
          <p:nvPr/>
        </p:nvSpPr>
        <p:spPr bwMode="auto">
          <a:xfrm>
            <a:off x="381000" y="5119688"/>
            <a:ext cx="8763000" cy="6715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dirty="0">
                <a:solidFill>
                  <a:srgbClr val="FFFFFF"/>
                </a:solidFill>
                <a:latin typeface="Arial" charset="0"/>
                <a:cs typeface="Arial"/>
              </a:rPr>
              <a:t>4.  </a:t>
            </a:r>
            <a:r>
              <a:rPr lang="en-US" sz="3600" b="1" i="1" dirty="0">
                <a:solidFill>
                  <a:srgbClr val="BBE0E3"/>
                </a:solidFill>
                <a:latin typeface="Arial" charset="0"/>
                <a:cs typeface="Arial"/>
              </a:rPr>
              <a:t>Yom</a:t>
            </a:r>
            <a:r>
              <a:rPr lang="en-US" sz="3600" b="1" dirty="0">
                <a:solidFill>
                  <a:srgbClr val="FFFFFF"/>
                </a:solidFill>
                <a:latin typeface="Arial" charset="0"/>
                <a:cs typeface="Arial"/>
              </a:rPr>
              <a:t> is defined literally in v. 14</a:t>
            </a:r>
          </a:p>
        </p:txBody>
      </p:sp>
      <p:sp>
        <p:nvSpPr>
          <p:cNvPr id="9"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57893"/>
                                        </p:tgtEl>
                                        <p:attrNameLst>
                                          <p:attrName>style.visibility</p:attrName>
                                        </p:attrNameLst>
                                      </p:cBhvr>
                                      <p:to>
                                        <p:strVal val="visible"/>
                                      </p:to>
                                    </p:set>
                                    <p:animEffect transition="in" filter="wipe(left)">
                                      <p:cBhvr>
                                        <p:cTn id="7" dur="500"/>
                                        <p:tgtEl>
                                          <p:spTgt spid="515789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157894"/>
                                        </p:tgtEl>
                                        <p:attrNameLst>
                                          <p:attrName>style.visibility</p:attrName>
                                        </p:attrNameLst>
                                      </p:cBhvr>
                                      <p:to>
                                        <p:strVal val="visible"/>
                                      </p:to>
                                    </p:set>
                                    <p:animEffect transition="in" filter="wipe(left)">
                                      <p:cBhvr>
                                        <p:cTn id="12" dur="500"/>
                                        <p:tgtEl>
                                          <p:spTgt spid="51578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157895"/>
                                        </p:tgtEl>
                                        <p:attrNameLst>
                                          <p:attrName>style.visibility</p:attrName>
                                        </p:attrNameLst>
                                      </p:cBhvr>
                                      <p:to>
                                        <p:strVal val="visible"/>
                                      </p:to>
                                    </p:set>
                                    <p:animEffect transition="in" filter="wipe(left)">
                                      <p:cBhvr>
                                        <p:cTn id="17" dur="500"/>
                                        <p:tgtEl>
                                          <p:spTgt spid="51578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57893" grpId="0"/>
      <p:bldP spid="5157894" grpId="0"/>
      <p:bldP spid="5157895" grpId="0"/>
    </p:bld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3794" name="Rectangle 2"/>
          <p:cNvSpPr>
            <a:spLocks noGrp="1" noChangeArrowheads="1"/>
          </p:cNvSpPr>
          <p:nvPr>
            <p:ph type="title"/>
          </p:nvPr>
        </p:nvSpPr>
        <p:spPr/>
        <p:txBody>
          <a:bodyPr/>
          <a:lstStyle/>
          <a:p>
            <a:pPr eaLnBrk="1" hangingPunct="1">
              <a:defRPr/>
            </a:pPr>
            <a:r>
              <a:rPr lang="en-US"/>
              <a:t>Gen. 1:14 NAS</a:t>
            </a:r>
          </a:p>
        </p:txBody>
      </p:sp>
      <p:pic>
        <p:nvPicPr>
          <p:cNvPr id="71987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53796" name="Text Box 4"/>
          <p:cNvSpPr txBox="1">
            <a:spLocks noChangeArrowheads="1"/>
          </p:cNvSpPr>
          <p:nvPr/>
        </p:nvSpPr>
        <p:spPr bwMode="auto">
          <a:xfrm>
            <a:off x="0" y="457200"/>
            <a:ext cx="91440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5400" b="1">
                <a:solidFill>
                  <a:srgbClr val="00FF00"/>
                </a:solidFill>
                <a:latin typeface="Arial" charset="0"/>
                <a:cs typeface="Arial" charset="0"/>
              </a:rPr>
              <a:t>Genesis 1:14</a:t>
            </a:r>
          </a:p>
        </p:txBody>
      </p:sp>
      <p:sp>
        <p:nvSpPr>
          <p:cNvPr id="5153797" name="Text Box 5"/>
          <p:cNvSpPr txBox="1">
            <a:spLocks noChangeArrowheads="1"/>
          </p:cNvSpPr>
          <p:nvPr/>
        </p:nvSpPr>
        <p:spPr bwMode="auto">
          <a:xfrm>
            <a:off x="914400" y="1660525"/>
            <a:ext cx="7620000" cy="23161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lnSpc>
                <a:spcPct val="90000"/>
              </a:lnSpc>
              <a:defRPr/>
            </a:pPr>
            <a:r>
              <a:rPr lang="en-US" sz="3200" b="1" dirty="0">
                <a:solidFill>
                  <a:srgbClr val="FFFFFF"/>
                </a:solidFill>
                <a:latin typeface="Arial" charset="0"/>
                <a:cs typeface="Arial" charset="0"/>
              </a:rPr>
              <a:t>"Then God said, </a:t>
            </a:r>
            <a:r>
              <a:rPr lang="fr-FR" sz="3200" b="1" dirty="0">
                <a:solidFill>
                  <a:srgbClr val="FFFFFF"/>
                </a:solidFill>
                <a:latin typeface="Arial"/>
                <a:cs typeface="Arial" charset="0"/>
              </a:rPr>
              <a:t>'</a:t>
            </a:r>
            <a:r>
              <a:rPr lang="en-US" sz="3200" b="1" dirty="0">
                <a:solidFill>
                  <a:srgbClr val="FFFFFF"/>
                </a:solidFill>
                <a:latin typeface="Arial" charset="0"/>
                <a:cs typeface="Arial" charset="0"/>
              </a:rPr>
              <a:t>Let there be lights in the expanse of the heavens to separate the </a:t>
            </a:r>
            <a:r>
              <a:rPr lang="en-US" sz="3200" b="1" dirty="0">
                <a:solidFill>
                  <a:srgbClr val="FFFF00"/>
                </a:solidFill>
                <a:latin typeface="Arial" charset="0"/>
                <a:cs typeface="Arial" charset="0"/>
              </a:rPr>
              <a:t>day</a:t>
            </a:r>
            <a:r>
              <a:rPr lang="en-US" sz="3200" b="1" dirty="0">
                <a:solidFill>
                  <a:srgbClr val="FFFFFF"/>
                </a:solidFill>
                <a:latin typeface="Arial" charset="0"/>
                <a:cs typeface="Arial" charset="0"/>
              </a:rPr>
              <a:t> from the </a:t>
            </a:r>
            <a:r>
              <a:rPr lang="en-US" sz="3200" b="1" dirty="0">
                <a:solidFill>
                  <a:srgbClr val="FFFF00"/>
                </a:solidFill>
                <a:latin typeface="Arial" charset="0"/>
                <a:cs typeface="Arial" charset="0"/>
              </a:rPr>
              <a:t>night</a:t>
            </a:r>
            <a:r>
              <a:rPr lang="en-US" sz="3200" b="1" dirty="0">
                <a:solidFill>
                  <a:srgbClr val="FFFFFF"/>
                </a:solidFill>
                <a:latin typeface="Arial" charset="0"/>
                <a:cs typeface="Arial" charset="0"/>
              </a:rPr>
              <a:t>, and let them be for signs and for </a:t>
            </a:r>
            <a:r>
              <a:rPr lang="en-US" sz="3200" b="1" dirty="0">
                <a:solidFill>
                  <a:srgbClr val="FFFF00"/>
                </a:solidFill>
                <a:latin typeface="Arial" charset="0"/>
                <a:cs typeface="Arial" charset="0"/>
              </a:rPr>
              <a:t>seasons</a:t>
            </a:r>
            <a:r>
              <a:rPr lang="en-US" sz="3200" b="1" dirty="0">
                <a:solidFill>
                  <a:srgbClr val="FFFFFF"/>
                </a:solidFill>
                <a:latin typeface="Arial" charset="0"/>
                <a:cs typeface="Arial" charset="0"/>
              </a:rPr>
              <a:t> and for </a:t>
            </a:r>
            <a:r>
              <a:rPr lang="en-US" sz="3200" b="1" dirty="0">
                <a:solidFill>
                  <a:srgbClr val="FFFF00"/>
                </a:solidFill>
                <a:latin typeface="Arial" charset="0"/>
                <a:cs typeface="Arial" charset="0"/>
              </a:rPr>
              <a:t>days</a:t>
            </a:r>
            <a:r>
              <a:rPr lang="en-US" sz="3200" b="1" dirty="0">
                <a:solidFill>
                  <a:srgbClr val="FFFFFF"/>
                </a:solidFill>
                <a:latin typeface="Arial" charset="0"/>
                <a:cs typeface="Arial" charset="0"/>
              </a:rPr>
              <a:t> and </a:t>
            </a:r>
            <a:r>
              <a:rPr lang="en-US" sz="3200" b="1" dirty="0">
                <a:solidFill>
                  <a:srgbClr val="FFFF00"/>
                </a:solidFill>
                <a:latin typeface="Arial" charset="0"/>
                <a:cs typeface="Arial" charset="0"/>
              </a:rPr>
              <a:t>years</a:t>
            </a:r>
            <a:r>
              <a:rPr lang="en-US" sz="3200" b="1" dirty="0">
                <a:solidFill>
                  <a:srgbClr val="FFFFFF"/>
                </a:solidFill>
                <a:latin typeface="Arial" charset="0"/>
                <a:cs typeface="Arial" charset="0"/>
              </a:rPr>
              <a:t>.</a:t>
            </a:r>
            <a:r>
              <a:rPr lang="fr-FR" sz="3200" b="1" dirty="0">
                <a:solidFill>
                  <a:srgbClr val="FFFFFF"/>
                </a:solidFill>
                <a:latin typeface="Arial" charset="0"/>
                <a:cs typeface="Arial" charset="0"/>
              </a:rPr>
              <a:t>'"</a:t>
            </a:r>
            <a:endParaRPr lang="en-US" sz="3200" b="1" dirty="0">
              <a:solidFill>
                <a:srgbClr val="FFFFFF"/>
              </a:solidFill>
              <a:latin typeface="Arial" charset="0"/>
              <a:cs typeface="Arial" charset="0"/>
            </a:endParaRP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2082"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422083" name="Rectangle 3" hidden="1"/>
          <p:cNvSpPr>
            <a:spLocks noGrp="1" noChangeArrowheads="1"/>
          </p:cNvSpPr>
          <p:nvPr>
            <p:ph type="title"/>
          </p:nvPr>
        </p:nvSpPr>
        <p:spPr/>
        <p:txBody>
          <a:bodyPr/>
          <a:lstStyle/>
          <a:p>
            <a:pPr eaLnBrk="1" hangingPunct="1">
              <a:defRPr/>
            </a:pPr>
            <a:r>
              <a:rPr lang="en-US"/>
              <a:t>Template Suite 1-Blank 01362</a:t>
            </a:r>
          </a:p>
        </p:txBody>
      </p:sp>
      <p:sp>
        <p:nvSpPr>
          <p:cNvPr id="5422084" name="Text Box 4"/>
          <p:cNvSpPr txBox="1">
            <a:spLocks noChangeArrowheads="1"/>
          </p:cNvSpPr>
          <p:nvPr/>
        </p:nvSpPr>
        <p:spPr bwMode="auto">
          <a:xfrm>
            <a:off x="838200" y="1563688"/>
            <a:ext cx="7772400" cy="4679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lnSpc>
                <a:spcPct val="90000"/>
              </a:lnSpc>
              <a:spcBef>
                <a:spcPct val="15000"/>
              </a:spcBef>
              <a:defRPr/>
            </a:pPr>
            <a:r>
              <a:rPr lang="en-US" sz="3200" b="1" dirty="0">
                <a:solidFill>
                  <a:srgbClr val="FFFFFF"/>
                </a:solidFill>
                <a:effectLst>
                  <a:outerShdw blurRad="50800" dist="76200" dir="2700000" algn="tl" rotWithShape="0">
                    <a:srgbClr val="000000">
                      <a:alpha val="97000"/>
                    </a:srgbClr>
                  </a:outerShdw>
                </a:effectLst>
                <a:latin typeface="Arial" charset="0"/>
                <a:cs typeface="Arial" charset="0"/>
              </a:rPr>
              <a:t>5 days before Adam</a:t>
            </a:r>
            <a:r>
              <a:rPr lang="en-US" sz="3200" b="1" dirty="0">
                <a:solidFill>
                  <a:srgbClr val="000000"/>
                </a:solidFill>
                <a:effectLst>
                  <a:outerShdw blurRad="50800" dist="76200" dir="2700000" algn="tl" rotWithShape="0">
                    <a:srgbClr val="000000">
                      <a:alpha val="97000"/>
                    </a:srgbClr>
                  </a:outerShdw>
                </a:effectLst>
                <a:latin typeface="Arial" charset="0"/>
                <a:cs typeface="Arial" charset="0"/>
              </a:rPr>
              <a:t> 	</a:t>
            </a:r>
            <a:r>
              <a:rPr lang="en-US" sz="3200" b="1" dirty="0">
                <a:solidFill>
                  <a:srgbClr val="FFFFFF"/>
                </a:solidFill>
                <a:effectLst>
                  <a:outerShdw blurRad="50800" dist="76200" dir="2700000" algn="tl" rotWithShape="0">
                    <a:srgbClr val="000000">
                      <a:alpha val="97000"/>
                    </a:srgbClr>
                  </a:outerShdw>
                </a:effectLst>
                <a:latin typeface="Arial" charset="0"/>
                <a:cs typeface="Arial" charset="0"/>
              </a:rPr>
              <a:t>= </a:t>
            </a:r>
            <a:r>
              <a:rPr lang="en-US" sz="3200" b="1" dirty="0">
                <a:solidFill>
                  <a:srgbClr val="FFFF00"/>
                </a:solidFill>
                <a:effectLst>
                  <a:outerShdw blurRad="50800" dist="76200" dir="2700000" algn="tl" rotWithShape="0">
                    <a:srgbClr val="000000">
                      <a:alpha val="97000"/>
                    </a:srgbClr>
                  </a:outerShdw>
                </a:effectLst>
                <a:latin typeface="Arial" charset="0"/>
                <a:cs typeface="Arial" charset="0"/>
              </a:rPr>
              <a:t>5 days</a:t>
            </a:r>
          </a:p>
          <a:p>
            <a:pPr eaLnBrk="1" hangingPunct="1">
              <a:lnSpc>
                <a:spcPct val="90000"/>
              </a:lnSpc>
              <a:spcBef>
                <a:spcPct val="15000"/>
              </a:spcBef>
              <a:defRPr/>
            </a:pPr>
            <a:endParaRPr lang="en-US" sz="3200" b="1" dirty="0">
              <a:solidFill>
                <a:srgbClr val="FFFF00"/>
              </a:solidFill>
              <a:effectLst>
                <a:outerShdw blurRad="50800" dist="76200" dir="2700000" algn="tl" rotWithShape="0">
                  <a:srgbClr val="000000">
                    <a:alpha val="97000"/>
                  </a:srgbClr>
                </a:outerShdw>
              </a:effectLst>
              <a:latin typeface="Arial" charset="0"/>
              <a:cs typeface="Arial" charset="0"/>
            </a:endParaRPr>
          </a:p>
          <a:p>
            <a:pPr eaLnBrk="1" hangingPunct="1">
              <a:lnSpc>
                <a:spcPct val="90000"/>
              </a:lnSpc>
              <a:spcBef>
                <a:spcPct val="15000"/>
              </a:spcBef>
              <a:defRPr/>
            </a:pPr>
            <a:r>
              <a:rPr lang="en-US" sz="3200" b="1" dirty="0">
                <a:solidFill>
                  <a:srgbClr val="FFFFFF"/>
                </a:solidFill>
                <a:effectLst>
                  <a:outerShdw blurRad="50800" dist="76200" dir="2700000" algn="tl" rotWithShape="0">
                    <a:srgbClr val="000000">
                      <a:alpha val="97000"/>
                    </a:srgbClr>
                  </a:outerShdw>
                </a:effectLst>
                <a:latin typeface="Arial" charset="0"/>
                <a:cs typeface="Arial" charset="0"/>
              </a:rPr>
              <a:t>Adam to Abraham		= </a:t>
            </a:r>
            <a:r>
              <a:rPr lang="en-US" sz="3200" b="1" dirty="0">
                <a:solidFill>
                  <a:srgbClr val="FFFF00"/>
                </a:solidFill>
                <a:effectLst>
                  <a:outerShdw blurRad="50800" dist="76200" dir="2700000" algn="tl" rotWithShape="0">
                    <a:srgbClr val="000000">
                      <a:alpha val="97000"/>
                    </a:srgbClr>
                  </a:outerShdw>
                </a:effectLst>
                <a:latin typeface="Arial" charset="0"/>
                <a:cs typeface="Arial" charset="0"/>
              </a:rPr>
              <a:t>~ 2,000 yrs.</a:t>
            </a:r>
          </a:p>
          <a:p>
            <a:pPr eaLnBrk="1" hangingPunct="1">
              <a:lnSpc>
                <a:spcPct val="90000"/>
              </a:lnSpc>
              <a:spcBef>
                <a:spcPct val="15000"/>
              </a:spcBef>
              <a:defRPr/>
            </a:pPr>
            <a:endParaRPr lang="en-US" sz="3200" b="1" dirty="0">
              <a:solidFill>
                <a:srgbClr val="FFFFFF"/>
              </a:solidFill>
              <a:effectLst>
                <a:outerShdw blurRad="50800" dist="76200" dir="2700000" algn="tl" rotWithShape="0">
                  <a:srgbClr val="000000">
                    <a:alpha val="97000"/>
                  </a:srgbClr>
                </a:outerShdw>
              </a:effectLst>
              <a:latin typeface="Arial" charset="0"/>
              <a:cs typeface="Arial" charset="0"/>
            </a:endParaRPr>
          </a:p>
          <a:p>
            <a:pPr eaLnBrk="1" hangingPunct="1">
              <a:lnSpc>
                <a:spcPct val="90000"/>
              </a:lnSpc>
              <a:spcBef>
                <a:spcPct val="15000"/>
              </a:spcBef>
              <a:defRPr/>
            </a:pPr>
            <a:r>
              <a:rPr lang="en-US" sz="3200" b="1" dirty="0">
                <a:solidFill>
                  <a:srgbClr val="FFFFFF"/>
                </a:solidFill>
                <a:effectLst>
                  <a:outerShdw blurRad="50800" dist="76200" dir="2700000" algn="tl" rotWithShape="0">
                    <a:srgbClr val="000000">
                      <a:alpha val="97000"/>
                    </a:srgbClr>
                  </a:outerShdw>
                </a:effectLst>
                <a:latin typeface="Arial" charset="0"/>
                <a:cs typeface="Arial" charset="0"/>
              </a:rPr>
              <a:t>Abraham to Christ		= </a:t>
            </a:r>
            <a:r>
              <a:rPr lang="en-US" sz="3200" b="1" dirty="0">
                <a:solidFill>
                  <a:srgbClr val="FFFF00"/>
                </a:solidFill>
                <a:effectLst>
                  <a:outerShdw blurRad="50800" dist="76200" dir="2700000" algn="tl" rotWithShape="0">
                    <a:srgbClr val="000000">
                      <a:alpha val="97000"/>
                    </a:srgbClr>
                  </a:outerShdw>
                </a:effectLst>
                <a:latin typeface="Arial" charset="0"/>
                <a:cs typeface="Arial" charset="0"/>
              </a:rPr>
              <a:t>~ 2,000 yrs.</a:t>
            </a:r>
          </a:p>
          <a:p>
            <a:pPr eaLnBrk="1" hangingPunct="1">
              <a:lnSpc>
                <a:spcPct val="90000"/>
              </a:lnSpc>
              <a:spcBef>
                <a:spcPct val="15000"/>
              </a:spcBef>
              <a:defRPr/>
            </a:pPr>
            <a:endParaRPr lang="en-US" sz="3200" b="1" dirty="0">
              <a:solidFill>
                <a:srgbClr val="FFFFFF"/>
              </a:solidFill>
              <a:effectLst>
                <a:outerShdw blurRad="50800" dist="76200" dir="2700000" algn="tl" rotWithShape="0">
                  <a:srgbClr val="000000">
                    <a:alpha val="97000"/>
                  </a:srgbClr>
                </a:outerShdw>
              </a:effectLst>
              <a:latin typeface="Arial" charset="0"/>
              <a:cs typeface="Arial" charset="0"/>
            </a:endParaRPr>
          </a:p>
          <a:p>
            <a:pPr eaLnBrk="1" hangingPunct="1">
              <a:lnSpc>
                <a:spcPct val="90000"/>
              </a:lnSpc>
              <a:spcBef>
                <a:spcPct val="15000"/>
              </a:spcBef>
              <a:defRPr/>
            </a:pPr>
            <a:r>
              <a:rPr lang="en-US" sz="3200" b="1" dirty="0">
                <a:solidFill>
                  <a:srgbClr val="FFFFFF"/>
                </a:solidFill>
                <a:effectLst>
                  <a:outerShdw blurRad="50800" dist="76200" dir="2700000" algn="tl" rotWithShape="0">
                    <a:srgbClr val="000000">
                      <a:alpha val="97000"/>
                    </a:srgbClr>
                  </a:outerShdw>
                </a:effectLst>
                <a:latin typeface="Arial" charset="0"/>
                <a:cs typeface="Arial" charset="0"/>
              </a:rPr>
              <a:t>Christ to present		= </a:t>
            </a:r>
            <a:r>
              <a:rPr lang="en-US" sz="3200" b="1" dirty="0">
                <a:solidFill>
                  <a:srgbClr val="FFFF00"/>
                </a:solidFill>
                <a:effectLst>
                  <a:outerShdw blurRad="50800" dist="76200" dir="2700000" algn="tl" rotWithShape="0">
                    <a:srgbClr val="000000">
                      <a:alpha val="97000"/>
                    </a:srgbClr>
                  </a:outerShdw>
                </a:effectLst>
                <a:latin typeface="Arial" charset="0"/>
                <a:cs typeface="Arial" charset="0"/>
              </a:rPr>
              <a:t>~ 2,000 yrs.</a:t>
            </a:r>
          </a:p>
          <a:p>
            <a:pPr eaLnBrk="1" hangingPunct="1">
              <a:lnSpc>
                <a:spcPct val="90000"/>
              </a:lnSpc>
              <a:spcBef>
                <a:spcPct val="15000"/>
              </a:spcBef>
              <a:defRPr/>
            </a:pPr>
            <a:endParaRPr lang="en-US" sz="3200" b="1" dirty="0">
              <a:solidFill>
                <a:srgbClr val="FFFFFF"/>
              </a:solidFill>
              <a:effectLst>
                <a:outerShdw blurRad="50800" dist="76200" dir="2700000" algn="tl" rotWithShape="0">
                  <a:srgbClr val="000000">
                    <a:alpha val="97000"/>
                  </a:srgbClr>
                </a:outerShdw>
              </a:effectLst>
              <a:latin typeface="Arial" charset="0"/>
              <a:cs typeface="Arial" charset="0"/>
            </a:endParaRPr>
          </a:p>
          <a:p>
            <a:pPr eaLnBrk="1" hangingPunct="1">
              <a:lnSpc>
                <a:spcPct val="90000"/>
              </a:lnSpc>
              <a:spcBef>
                <a:spcPct val="15000"/>
              </a:spcBef>
              <a:defRPr/>
            </a:pPr>
            <a:r>
              <a:rPr lang="en-US" sz="3200" b="1" dirty="0">
                <a:solidFill>
                  <a:srgbClr val="FFFFFF"/>
                </a:solidFill>
                <a:effectLst>
                  <a:outerShdw blurRad="50800" dist="76200" dir="2700000" algn="tl" rotWithShape="0">
                    <a:srgbClr val="000000">
                      <a:alpha val="97000"/>
                    </a:srgbClr>
                  </a:outerShdw>
                </a:effectLst>
                <a:latin typeface="Arial" charset="0"/>
                <a:cs typeface="Arial" charset="0"/>
              </a:rPr>
              <a:t>Total				= </a:t>
            </a:r>
            <a:r>
              <a:rPr lang="en-US" sz="3200" b="1" dirty="0">
                <a:solidFill>
                  <a:srgbClr val="FFFF00"/>
                </a:solidFill>
                <a:effectLst>
                  <a:outerShdw blurRad="50800" dist="76200" dir="2700000" algn="tl" rotWithShape="0">
                    <a:srgbClr val="000000">
                      <a:alpha val="97000"/>
                    </a:srgbClr>
                  </a:outerShdw>
                </a:effectLst>
                <a:latin typeface="Arial" charset="0"/>
                <a:cs typeface="Arial" charset="0"/>
              </a:rPr>
              <a:t>~ 6,000 yrs.</a:t>
            </a:r>
          </a:p>
        </p:txBody>
      </p:sp>
      <p:sp>
        <p:nvSpPr>
          <p:cNvPr id="5422085" name="Text Box 5"/>
          <p:cNvSpPr txBox="1">
            <a:spLocks noChangeArrowheads="1"/>
          </p:cNvSpPr>
          <p:nvPr/>
        </p:nvSpPr>
        <p:spPr bwMode="auto">
          <a:xfrm>
            <a:off x="914400" y="533400"/>
            <a:ext cx="73152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600" b="1">
                <a:solidFill>
                  <a:srgbClr val="00FF00"/>
                </a:solidFill>
                <a:latin typeface="Arial" charset="0"/>
                <a:cs typeface="Arial" charset="0"/>
              </a:rPr>
              <a:t>Time Since First Day of Creation</a:t>
            </a:r>
          </a:p>
        </p:txBody>
      </p:sp>
      <p:sp>
        <p:nvSpPr>
          <p:cNvPr id="5422086" name="Text Box 6"/>
          <p:cNvSpPr txBox="1">
            <a:spLocks noChangeArrowheads="1"/>
          </p:cNvSpPr>
          <p:nvPr/>
        </p:nvSpPr>
        <p:spPr bwMode="auto">
          <a:xfrm>
            <a:off x="1676400" y="2971800"/>
            <a:ext cx="3657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200" b="1">
                <a:solidFill>
                  <a:srgbClr val="BBE0E3"/>
                </a:solidFill>
                <a:latin typeface="Arial" charset="0"/>
                <a:cs typeface="Arial" charset="0"/>
              </a:rPr>
              <a:t>(Genesis 5 &amp; 11)</a:t>
            </a:r>
          </a:p>
        </p:txBody>
      </p:sp>
      <p:sp>
        <p:nvSpPr>
          <p:cNvPr id="5422087" name="Text Box 7"/>
          <p:cNvSpPr txBox="1">
            <a:spLocks noChangeArrowheads="1"/>
          </p:cNvSpPr>
          <p:nvPr/>
        </p:nvSpPr>
        <p:spPr bwMode="auto">
          <a:xfrm>
            <a:off x="1676400" y="1968500"/>
            <a:ext cx="3657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200" b="1" dirty="0">
                <a:solidFill>
                  <a:srgbClr val="BBE0E3"/>
                </a:solidFill>
                <a:latin typeface="Arial" charset="0"/>
                <a:cs typeface="Arial" charset="0"/>
              </a:rPr>
              <a:t>(Genesis 1)</a:t>
            </a:r>
          </a:p>
        </p:txBody>
      </p:sp>
      <p:sp>
        <p:nvSpPr>
          <p:cNvPr id="5422088" name="Line 8"/>
          <p:cNvSpPr>
            <a:spLocks noChangeShapeType="1"/>
          </p:cNvSpPr>
          <p:nvPr/>
        </p:nvSpPr>
        <p:spPr bwMode="auto">
          <a:xfrm>
            <a:off x="5486400" y="5257800"/>
            <a:ext cx="2438400" cy="0"/>
          </a:xfrm>
          <a:prstGeom prst="line">
            <a:avLst/>
          </a:prstGeom>
          <a:noFill/>
          <a:ln w="76200" cmpd="tri">
            <a:solidFill>
              <a:schemeClr val="bg1"/>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sz="1800">
              <a:solidFill>
                <a:srgbClr val="000000"/>
              </a:solidFill>
              <a:latin typeface="Arial" charset="0"/>
              <a:cs typeface="Arial"/>
            </a:endParaRPr>
          </a:p>
        </p:txBody>
      </p:sp>
      <p:sp>
        <p:nvSpPr>
          <p:cNvPr id="9"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5422084">
                                            <p:txEl>
                                              <p:pRg st="0" end="0"/>
                                            </p:txEl>
                                          </p:spTgt>
                                        </p:tgtEl>
                                        <p:attrNameLst>
                                          <p:attrName>style.visibility</p:attrName>
                                        </p:attrNameLst>
                                      </p:cBhvr>
                                      <p:to>
                                        <p:strVal val="visible"/>
                                      </p:to>
                                    </p:set>
                                    <p:animEffect transition="in" filter="wipe(left)">
                                      <p:cBhvr>
                                        <p:cTn id="7" dur="500"/>
                                        <p:tgtEl>
                                          <p:spTgt spid="5422084">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422087"/>
                                        </p:tgtEl>
                                        <p:attrNameLst>
                                          <p:attrName>style.visibility</p:attrName>
                                        </p:attrNameLst>
                                      </p:cBhvr>
                                      <p:to>
                                        <p:strVal val="visible"/>
                                      </p:to>
                                    </p:set>
                                    <p:animEffect transition="in" filter="wipe(left)">
                                      <p:cBhvr>
                                        <p:cTn id="10" dur="500"/>
                                        <p:tgtEl>
                                          <p:spTgt spid="542208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p:cTn id="14" dur="1" fill="hold">
                                          <p:stCondLst>
                                            <p:cond delay="0"/>
                                          </p:stCondLst>
                                        </p:cTn>
                                        <p:tgtEl>
                                          <p:spTgt spid="5422084">
                                            <p:txEl>
                                              <p:pRg st="2" end="2"/>
                                            </p:txEl>
                                          </p:spTgt>
                                        </p:tgtEl>
                                        <p:attrNameLst>
                                          <p:attrName>style.visibility</p:attrName>
                                        </p:attrNameLst>
                                      </p:cBhvr>
                                      <p:to>
                                        <p:strVal val="visible"/>
                                      </p:to>
                                    </p:set>
                                    <p:animEffect transition="in" filter="wipe(left)">
                                      <p:cBhvr>
                                        <p:cTn id="15" dur="500"/>
                                        <p:tgtEl>
                                          <p:spTgt spid="5422084">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5422086"/>
                                        </p:tgtEl>
                                        <p:attrNameLst>
                                          <p:attrName>style.visibility</p:attrName>
                                        </p:attrNameLst>
                                      </p:cBhvr>
                                      <p:to>
                                        <p:strVal val="visible"/>
                                      </p:to>
                                    </p:set>
                                    <p:animEffect transition="in" filter="wipe(left)">
                                      <p:cBhvr>
                                        <p:cTn id="18" dur="500"/>
                                        <p:tgtEl>
                                          <p:spTgt spid="542208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5422084">
                                            <p:txEl>
                                              <p:pRg st="4" end="4"/>
                                            </p:txEl>
                                          </p:spTgt>
                                        </p:tgtEl>
                                        <p:attrNameLst>
                                          <p:attrName>style.visibility</p:attrName>
                                        </p:attrNameLst>
                                      </p:cBhvr>
                                      <p:to>
                                        <p:strVal val="visible"/>
                                      </p:to>
                                    </p:set>
                                    <p:animEffect transition="in" filter="wipe(left)">
                                      <p:cBhvr>
                                        <p:cTn id="23" dur="500"/>
                                        <p:tgtEl>
                                          <p:spTgt spid="5422084">
                                            <p:txEl>
                                              <p:pRg st="4" end="4"/>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8" fill="hold" nodeType="clickEffect">
                                  <p:stCondLst>
                                    <p:cond delay="0"/>
                                  </p:stCondLst>
                                  <p:childTnLst>
                                    <p:set>
                                      <p:cBhvr>
                                        <p:cTn id="27" dur="1" fill="hold">
                                          <p:stCondLst>
                                            <p:cond delay="0"/>
                                          </p:stCondLst>
                                        </p:cTn>
                                        <p:tgtEl>
                                          <p:spTgt spid="5422084">
                                            <p:txEl>
                                              <p:pRg st="6" end="6"/>
                                            </p:txEl>
                                          </p:spTgt>
                                        </p:tgtEl>
                                        <p:attrNameLst>
                                          <p:attrName>style.visibility</p:attrName>
                                        </p:attrNameLst>
                                      </p:cBhvr>
                                      <p:to>
                                        <p:strVal val="visible"/>
                                      </p:to>
                                    </p:set>
                                    <p:animEffect transition="in" filter="wipe(left)">
                                      <p:cBhvr>
                                        <p:cTn id="28" dur="500"/>
                                        <p:tgtEl>
                                          <p:spTgt spid="5422084">
                                            <p:txEl>
                                              <p:pRg st="6" end="6"/>
                                            </p:txEl>
                                          </p:spTgt>
                                        </p:tgtEl>
                                      </p:cBhvr>
                                    </p:animEffect>
                                  </p:childTnLst>
                                </p:cTn>
                              </p:par>
                            </p:childTnLst>
                          </p:cTn>
                        </p:par>
                        <p:par>
                          <p:cTn id="29" fill="hold" nodeType="afterGroup">
                            <p:stCondLst>
                              <p:cond delay="500"/>
                            </p:stCondLst>
                            <p:childTnLst>
                              <p:par>
                                <p:cTn id="30" presetID="22" presetClass="entr" presetSubtype="8" fill="hold" nodeType="afterEffect">
                                  <p:stCondLst>
                                    <p:cond delay="0"/>
                                  </p:stCondLst>
                                  <p:childTnLst>
                                    <p:set>
                                      <p:cBhvr>
                                        <p:cTn id="31" dur="1" fill="hold">
                                          <p:stCondLst>
                                            <p:cond delay="0"/>
                                          </p:stCondLst>
                                        </p:cTn>
                                        <p:tgtEl>
                                          <p:spTgt spid="5422088"/>
                                        </p:tgtEl>
                                        <p:attrNameLst>
                                          <p:attrName>style.visibility</p:attrName>
                                        </p:attrNameLst>
                                      </p:cBhvr>
                                      <p:to>
                                        <p:strVal val="visible"/>
                                      </p:to>
                                    </p:set>
                                    <p:animEffect transition="in" filter="wipe(left)">
                                      <p:cBhvr>
                                        <p:cTn id="32" dur="500"/>
                                        <p:tgtEl>
                                          <p:spTgt spid="5422088"/>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5422084">
                                            <p:txEl>
                                              <p:pRg st="8" end="8"/>
                                            </p:txEl>
                                          </p:spTgt>
                                        </p:tgtEl>
                                        <p:attrNameLst>
                                          <p:attrName>style.visibility</p:attrName>
                                        </p:attrNameLst>
                                      </p:cBhvr>
                                      <p:to>
                                        <p:strVal val="visible"/>
                                      </p:to>
                                    </p:set>
                                    <p:animEffect transition="in" filter="wipe(left)">
                                      <p:cBhvr>
                                        <p:cTn id="37" dur="500"/>
                                        <p:tgtEl>
                                          <p:spTgt spid="542208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2086" grpId="0"/>
      <p:bldP spid="5422087" grpId="0"/>
    </p:bld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3969" name="Rectangle 3"/>
          <p:cNvSpPr>
            <a:spLocks/>
          </p:cNvSpPr>
          <p:nvPr/>
        </p:nvSpPr>
        <p:spPr bwMode="auto">
          <a:xfrm>
            <a:off x="-25400" y="254000"/>
            <a:ext cx="9385300" cy="3098800"/>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algn="ctr" eaLnBrk="1" hangingPunct="1"/>
            <a:endParaRPr lang="en-US" sz="1800">
              <a:solidFill>
                <a:srgbClr val="FFFFFF"/>
              </a:solidFill>
              <a:latin typeface="Arial" charset="0"/>
              <a:cs typeface="Arial" charset="0"/>
            </a:endParaRPr>
          </a:p>
        </p:txBody>
      </p:sp>
      <p:sp>
        <p:nvSpPr>
          <p:cNvPr id="723970" name="Rectangle 4"/>
          <p:cNvSpPr>
            <a:spLocks/>
          </p:cNvSpPr>
          <p:nvPr/>
        </p:nvSpPr>
        <p:spPr bwMode="auto">
          <a:xfrm>
            <a:off x="1219200" y="3644900"/>
            <a:ext cx="6591300" cy="3327400"/>
          </a:xfrm>
          <a:prstGeom prst="rect">
            <a:avLst/>
          </a:prstGeom>
          <a:solidFill>
            <a:srgbClr val="FFFFFF"/>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algn="ctr" eaLnBrk="1" hangingPunct="1"/>
            <a:endParaRPr lang="en-US" sz="1800">
              <a:solidFill>
                <a:srgbClr val="FFFFFF"/>
              </a:solidFill>
              <a:latin typeface="Arial" charset="0"/>
              <a:cs typeface="Arial" charset="0"/>
            </a:endParaRPr>
          </a:p>
        </p:txBody>
      </p:sp>
      <p:pic>
        <p:nvPicPr>
          <p:cNvPr id="723971" name="Picture 5"/>
          <p:cNvPicPr>
            <a:picLocks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2863" y="304800"/>
            <a:ext cx="1789113"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23972" name="Picture 6"/>
          <p:cNvPicPr>
            <a:picLocks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00225" y="304800"/>
            <a:ext cx="1790700" cy="307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23973" name="Picture 7"/>
          <p:cNvPicPr>
            <a:picLocks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41725" y="274638"/>
            <a:ext cx="1803400" cy="310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23974" name="Picture 8"/>
          <p:cNvPicPr>
            <a:picLocks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513388" y="280988"/>
            <a:ext cx="1803400" cy="3100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23975" name="Picture 9"/>
          <p:cNvPicPr>
            <a:picLocks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7378700" y="280988"/>
            <a:ext cx="1795463"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23976" name="Picture 10"/>
          <p:cNvPicPr>
            <a:picLocks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250950" y="3479800"/>
            <a:ext cx="2201863" cy="378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23977" name="Picture 11"/>
          <p:cNvPicPr>
            <a:picLocks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500438" y="3538538"/>
            <a:ext cx="2057400" cy="353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23978" name="Picture 12"/>
          <p:cNvPicPr>
            <a:picLocks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5600700" y="3540125"/>
            <a:ext cx="21272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723979" name="Rectangle 13"/>
          <p:cNvSpPr>
            <a:spLocks/>
          </p:cNvSpPr>
          <p:nvPr/>
        </p:nvSpPr>
        <p:spPr bwMode="auto">
          <a:xfrm>
            <a:off x="-127000" y="-25400"/>
            <a:ext cx="9321800" cy="749300"/>
          </a:xfrm>
          <a:prstGeom prst="rect">
            <a:avLst/>
          </a:prstGeom>
          <a:solidFill>
            <a:srgbClr val="750D0E"/>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algn="ctr" eaLnBrk="1" hangingPunct="1"/>
            <a:endParaRPr lang="en-US" sz="1800">
              <a:solidFill>
                <a:srgbClr val="FFFFFF"/>
              </a:solidFill>
              <a:latin typeface="Arial" charset="0"/>
              <a:cs typeface="Arial" charset="0"/>
            </a:endParaRPr>
          </a:p>
        </p:txBody>
      </p:sp>
      <p:sp>
        <p:nvSpPr>
          <p:cNvPr id="723980" name="Rectangle 14"/>
          <p:cNvSpPr>
            <a:spLocks/>
          </p:cNvSpPr>
          <p:nvPr/>
        </p:nvSpPr>
        <p:spPr bwMode="auto">
          <a:xfrm>
            <a:off x="1206500" y="3517900"/>
            <a:ext cx="6616700" cy="647700"/>
          </a:xfrm>
          <a:prstGeom prst="rect">
            <a:avLst/>
          </a:prstGeom>
          <a:solidFill>
            <a:srgbClr val="328041"/>
          </a:solidFill>
          <a:ln>
            <a:noFill/>
          </a:ln>
          <a:extLst>
            <a:ext uri="{91240B29-F687-4f45-9708-019B960494DF}">
              <a14:hiddenLine xmlns:a14="http://schemas.microsoft.com/office/drawing/2010/main" xmlns="" w="25400">
                <a:solidFill>
                  <a:srgbClr val="000000"/>
                </a:solidFill>
                <a:miter lim="800000"/>
                <a:headEnd/>
                <a:tailEnd/>
              </a14:hiddenLine>
            </a:ext>
          </a:extLst>
        </p:spPr>
        <p:txBody>
          <a:bodyPr lIns="0" tIns="0" rIns="0" bIns="0"/>
          <a:lstStyle/>
          <a:p>
            <a:pPr algn="ctr" eaLnBrk="1" hangingPunct="1"/>
            <a:endParaRPr lang="en-US" sz="1800">
              <a:solidFill>
                <a:srgbClr val="FFFFFF"/>
              </a:solidFill>
              <a:latin typeface="Arial" charset="0"/>
              <a:cs typeface="Arial" charset="0"/>
            </a:endParaRPr>
          </a:p>
        </p:txBody>
      </p:sp>
      <p:sp>
        <p:nvSpPr>
          <p:cNvPr id="723981" name="Rectangle 15"/>
          <p:cNvSpPr>
            <a:spLocks/>
          </p:cNvSpPr>
          <p:nvPr/>
        </p:nvSpPr>
        <p:spPr bwMode="auto">
          <a:xfrm>
            <a:off x="271463" y="158750"/>
            <a:ext cx="1250950"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rgbClr val="FFFFFF"/>
                </a:solidFill>
                <a:latin typeface="Arial" charset="0"/>
                <a:cs typeface="Arial" charset="0"/>
                <a:sym typeface="Arial" charset="0"/>
              </a:rPr>
              <a:t>Big Bang</a:t>
            </a:r>
          </a:p>
        </p:txBody>
      </p:sp>
      <p:sp>
        <p:nvSpPr>
          <p:cNvPr id="723982" name="Rectangle 16"/>
          <p:cNvSpPr>
            <a:spLocks/>
          </p:cNvSpPr>
          <p:nvPr/>
        </p:nvSpPr>
        <p:spPr bwMode="auto">
          <a:xfrm>
            <a:off x="2338388" y="165100"/>
            <a:ext cx="725487"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rgbClr val="FFFFFF"/>
                </a:solidFill>
                <a:latin typeface="Arial" charset="0"/>
                <a:cs typeface="Arial" charset="0"/>
                <a:sym typeface="Arial" charset="0"/>
              </a:rPr>
              <a:t>Stars</a:t>
            </a:r>
          </a:p>
        </p:txBody>
      </p:sp>
      <p:sp>
        <p:nvSpPr>
          <p:cNvPr id="723983" name="Rectangle 17"/>
          <p:cNvSpPr>
            <a:spLocks/>
          </p:cNvSpPr>
          <p:nvPr/>
        </p:nvSpPr>
        <p:spPr bwMode="auto">
          <a:xfrm>
            <a:off x="4276725" y="165100"/>
            <a:ext cx="554038"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r>
              <a:rPr lang="en-US">
                <a:solidFill>
                  <a:srgbClr val="FFFFFF"/>
                </a:solidFill>
                <a:latin typeface="Arial" charset="0"/>
                <a:cs typeface="Arial" charset="0"/>
                <a:sym typeface="Arial" charset="0"/>
              </a:rPr>
              <a:t>Sun</a:t>
            </a:r>
          </a:p>
        </p:txBody>
      </p:sp>
      <p:sp>
        <p:nvSpPr>
          <p:cNvPr id="723984" name="Rectangle 18"/>
          <p:cNvSpPr>
            <a:spLocks/>
          </p:cNvSpPr>
          <p:nvPr/>
        </p:nvSpPr>
        <p:spPr bwMode="auto">
          <a:xfrm>
            <a:off x="5905500" y="31750"/>
            <a:ext cx="1011238"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latin typeface="Arial" charset="0"/>
                <a:cs typeface="Arial" charset="0"/>
                <a:sym typeface="Arial" charset="0"/>
              </a:rPr>
              <a:t>Molten </a:t>
            </a:r>
          </a:p>
          <a:p>
            <a:pPr algn="ctr" eaLnBrk="1" hangingPunct="1">
              <a:lnSpc>
                <a:spcPct val="80000"/>
              </a:lnSpc>
            </a:pPr>
            <a:r>
              <a:rPr lang="en-US">
                <a:solidFill>
                  <a:srgbClr val="FFFFFF"/>
                </a:solidFill>
                <a:latin typeface="Arial" charset="0"/>
                <a:cs typeface="Arial" charset="0"/>
                <a:sym typeface="Arial" charset="0"/>
              </a:rPr>
              <a:t>Earth</a:t>
            </a:r>
          </a:p>
        </p:txBody>
      </p:sp>
      <p:sp>
        <p:nvSpPr>
          <p:cNvPr id="723985" name="Rectangle 19"/>
          <p:cNvSpPr>
            <a:spLocks/>
          </p:cNvSpPr>
          <p:nvPr/>
        </p:nvSpPr>
        <p:spPr bwMode="auto">
          <a:xfrm>
            <a:off x="7739063" y="19050"/>
            <a:ext cx="1063625"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latin typeface="Arial" charset="0"/>
                <a:cs typeface="Arial" charset="0"/>
                <a:sym typeface="Arial" charset="0"/>
              </a:rPr>
              <a:t>First </a:t>
            </a:r>
          </a:p>
          <a:p>
            <a:pPr algn="ctr" eaLnBrk="1" hangingPunct="1">
              <a:lnSpc>
                <a:spcPct val="80000"/>
              </a:lnSpc>
            </a:pPr>
            <a:r>
              <a:rPr lang="en-US">
                <a:solidFill>
                  <a:srgbClr val="FFFFFF"/>
                </a:solidFill>
                <a:latin typeface="Arial" charset="0"/>
                <a:cs typeface="Arial" charset="0"/>
                <a:sym typeface="Arial" charset="0"/>
              </a:rPr>
              <a:t>Oceans</a:t>
            </a:r>
          </a:p>
        </p:txBody>
      </p:sp>
      <p:sp>
        <p:nvSpPr>
          <p:cNvPr id="723986" name="Rectangle 20"/>
          <p:cNvSpPr>
            <a:spLocks/>
          </p:cNvSpPr>
          <p:nvPr/>
        </p:nvSpPr>
        <p:spPr bwMode="auto">
          <a:xfrm>
            <a:off x="1317625" y="3530600"/>
            <a:ext cx="2135188"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latin typeface="Arial" charset="0"/>
                <a:cs typeface="Arial" charset="0"/>
                <a:sym typeface="Arial" charset="0"/>
              </a:rPr>
              <a:t>Water Covered </a:t>
            </a:r>
          </a:p>
          <a:p>
            <a:pPr algn="ctr" eaLnBrk="1" hangingPunct="1">
              <a:lnSpc>
                <a:spcPct val="80000"/>
              </a:lnSpc>
            </a:pPr>
            <a:r>
              <a:rPr lang="en-US">
                <a:solidFill>
                  <a:srgbClr val="FFFFFF"/>
                </a:solidFill>
                <a:latin typeface="Arial" charset="0"/>
                <a:cs typeface="Arial" charset="0"/>
                <a:sym typeface="Arial" charset="0"/>
              </a:rPr>
              <a:t>Earth</a:t>
            </a:r>
          </a:p>
        </p:txBody>
      </p:sp>
      <p:sp>
        <p:nvSpPr>
          <p:cNvPr id="723987" name="Rectangle 21"/>
          <p:cNvSpPr>
            <a:spLocks/>
          </p:cNvSpPr>
          <p:nvPr/>
        </p:nvSpPr>
        <p:spPr bwMode="auto">
          <a:xfrm>
            <a:off x="3805238" y="3517900"/>
            <a:ext cx="1454150"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latin typeface="Arial" charset="0"/>
                <a:cs typeface="Arial" charset="0"/>
                <a:sym typeface="Arial" charset="0"/>
              </a:rPr>
              <a:t>Dry Land </a:t>
            </a:r>
          </a:p>
          <a:p>
            <a:pPr algn="ctr" eaLnBrk="1" hangingPunct="1">
              <a:lnSpc>
                <a:spcPct val="80000"/>
              </a:lnSpc>
            </a:pPr>
            <a:r>
              <a:rPr lang="en-US">
                <a:solidFill>
                  <a:srgbClr val="FFFFFF"/>
                </a:solidFill>
                <a:latin typeface="Arial" charset="0"/>
                <a:cs typeface="Arial" charset="0"/>
                <a:sym typeface="Arial" charset="0"/>
              </a:rPr>
              <a:t>and Plants</a:t>
            </a:r>
          </a:p>
        </p:txBody>
      </p:sp>
      <p:sp>
        <p:nvSpPr>
          <p:cNvPr id="723988" name="Rectangle 22"/>
          <p:cNvSpPr>
            <a:spLocks/>
          </p:cNvSpPr>
          <p:nvPr/>
        </p:nvSpPr>
        <p:spPr bwMode="auto">
          <a:xfrm>
            <a:off x="5899150" y="3530600"/>
            <a:ext cx="1657350" cy="63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latin typeface="Arial" charset="0"/>
                <a:cs typeface="Arial" charset="0"/>
                <a:sym typeface="Arial" charset="0"/>
              </a:rPr>
              <a:t>Sun, Moon, </a:t>
            </a:r>
          </a:p>
          <a:p>
            <a:pPr algn="ctr" eaLnBrk="1" hangingPunct="1">
              <a:lnSpc>
                <a:spcPct val="80000"/>
              </a:lnSpc>
            </a:pPr>
            <a:r>
              <a:rPr lang="en-US">
                <a:solidFill>
                  <a:srgbClr val="FFFFFF"/>
                </a:solidFill>
                <a:latin typeface="Arial" charset="0"/>
                <a:cs typeface="Arial" charset="0"/>
                <a:sym typeface="Arial" charset="0"/>
              </a:rPr>
              <a:t>and Stars</a:t>
            </a:r>
          </a:p>
        </p:txBody>
      </p:sp>
      <p:sp>
        <p:nvSpPr>
          <p:cNvPr id="723989" name="Rectangle 23"/>
          <p:cNvSpPr>
            <a:spLocks/>
          </p:cNvSpPr>
          <p:nvPr/>
        </p:nvSpPr>
        <p:spPr bwMode="auto">
          <a:xfrm>
            <a:off x="1852613" y="6394450"/>
            <a:ext cx="1081087"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latin typeface="Arial" charset="0"/>
                <a:cs typeface="Arial" charset="0"/>
                <a:sym typeface="Arial" charset="0"/>
              </a:rPr>
              <a:t>Day 1-2</a:t>
            </a:r>
          </a:p>
        </p:txBody>
      </p:sp>
      <p:sp>
        <p:nvSpPr>
          <p:cNvPr id="723990" name="Rectangle 24"/>
          <p:cNvSpPr>
            <a:spLocks/>
          </p:cNvSpPr>
          <p:nvPr/>
        </p:nvSpPr>
        <p:spPr bwMode="auto">
          <a:xfrm>
            <a:off x="4025900" y="6477000"/>
            <a:ext cx="889000" cy="419100"/>
          </a:xfrm>
          <a:prstGeom prst="rect">
            <a:avLst/>
          </a:prstGeom>
          <a:solidFill>
            <a:srgbClr val="000000">
              <a:alpha val="50980"/>
            </a:srgbClr>
          </a:solidFill>
          <a:ln>
            <a:noFill/>
          </a:ln>
          <a:extLst>
            <a:ext uri="{91240B29-F687-4f45-9708-019B960494DF}">
              <a14:hiddenLine xmlns:a14="http://schemas.microsoft.com/office/drawing/2010/main" xmlns="" w="25400">
                <a:solidFill>
                  <a:srgbClr val="000000">
                    <a:alpha val="50980"/>
                  </a:srgbClr>
                </a:solidFill>
                <a:miter lim="800000"/>
                <a:headEnd/>
                <a:tailEnd/>
              </a14:hiddenLine>
            </a:ext>
          </a:extLst>
        </p:spPr>
        <p:txBody>
          <a:bodyPr lIns="0" tIns="0" rIns="0" bIns="0"/>
          <a:lstStyle/>
          <a:p>
            <a:pPr algn="ctr" eaLnBrk="1" hangingPunct="1"/>
            <a:endParaRPr lang="en-US" sz="1800">
              <a:solidFill>
                <a:srgbClr val="FFFFFF"/>
              </a:solidFill>
              <a:latin typeface="Arial" charset="0"/>
              <a:cs typeface="Arial" charset="0"/>
            </a:endParaRPr>
          </a:p>
        </p:txBody>
      </p:sp>
      <p:sp>
        <p:nvSpPr>
          <p:cNvPr id="723991" name="Rectangle 25"/>
          <p:cNvSpPr>
            <a:spLocks/>
          </p:cNvSpPr>
          <p:nvPr/>
        </p:nvSpPr>
        <p:spPr bwMode="auto">
          <a:xfrm>
            <a:off x="6273800" y="6426200"/>
            <a:ext cx="889000" cy="419100"/>
          </a:xfrm>
          <a:prstGeom prst="rect">
            <a:avLst/>
          </a:prstGeom>
          <a:solidFill>
            <a:srgbClr val="000000">
              <a:alpha val="49803"/>
            </a:srgbClr>
          </a:solidFill>
          <a:ln>
            <a:noFill/>
          </a:ln>
          <a:extLst>
            <a:ext uri="{91240B29-F687-4f45-9708-019B960494DF}">
              <a14:hiddenLine xmlns:a14="http://schemas.microsoft.com/office/drawing/2010/main" xmlns="" w="25400">
                <a:solidFill>
                  <a:srgbClr val="000000">
                    <a:alpha val="50195"/>
                  </a:srgbClr>
                </a:solidFill>
                <a:miter lim="800000"/>
                <a:headEnd/>
                <a:tailEnd/>
              </a14:hiddenLine>
            </a:ext>
          </a:extLst>
        </p:spPr>
        <p:txBody>
          <a:bodyPr lIns="0" tIns="0" rIns="0" bIns="0"/>
          <a:lstStyle/>
          <a:p>
            <a:pPr algn="ctr" eaLnBrk="1" hangingPunct="1"/>
            <a:endParaRPr lang="en-US" sz="1800">
              <a:solidFill>
                <a:srgbClr val="FFFFFF"/>
              </a:solidFill>
              <a:latin typeface="Arial" charset="0"/>
              <a:cs typeface="Arial" charset="0"/>
            </a:endParaRPr>
          </a:p>
        </p:txBody>
      </p:sp>
      <p:sp>
        <p:nvSpPr>
          <p:cNvPr id="723992" name="Rectangle 26"/>
          <p:cNvSpPr>
            <a:spLocks/>
          </p:cNvSpPr>
          <p:nvPr/>
        </p:nvSpPr>
        <p:spPr bwMode="auto">
          <a:xfrm>
            <a:off x="4064000" y="6451600"/>
            <a:ext cx="809625"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latin typeface="Arial" charset="0"/>
                <a:cs typeface="Arial" charset="0"/>
                <a:sym typeface="Arial" charset="0"/>
              </a:rPr>
              <a:t>Day 3</a:t>
            </a:r>
          </a:p>
        </p:txBody>
      </p:sp>
      <p:sp>
        <p:nvSpPr>
          <p:cNvPr id="723993" name="Rectangle 27"/>
          <p:cNvSpPr>
            <a:spLocks/>
          </p:cNvSpPr>
          <p:nvPr/>
        </p:nvSpPr>
        <p:spPr bwMode="auto">
          <a:xfrm>
            <a:off x="6316663" y="6400800"/>
            <a:ext cx="809625" cy="342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pPr>
            <a:r>
              <a:rPr lang="en-US">
                <a:solidFill>
                  <a:srgbClr val="FFFFFF"/>
                </a:solidFill>
                <a:latin typeface="Arial" charset="0"/>
                <a:cs typeface="Arial" charset="0"/>
                <a:sym typeface="Arial" charset="0"/>
              </a:rPr>
              <a:t>Day 4</a:t>
            </a:r>
          </a:p>
        </p:txBody>
      </p:sp>
      <p:sp>
        <p:nvSpPr>
          <p:cNvPr id="5647388" name="Rectangle 28"/>
          <p:cNvSpPr>
            <a:spLocks/>
          </p:cNvSpPr>
          <p:nvPr/>
        </p:nvSpPr>
        <p:spPr bwMode="auto">
          <a:xfrm>
            <a:off x="341313" y="2874963"/>
            <a:ext cx="1066800" cy="4381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defRPr/>
            </a:pPr>
            <a:r>
              <a:rPr lang="en-US" sz="1800" dirty="0">
                <a:solidFill>
                  <a:srgbClr val="FFFFFF"/>
                </a:solidFill>
                <a:latin typeface="Arial" charset="0"/>
                <a:cs typeface="Arial" charset="0"/>
                <a:sym typeface="Arial" charset="0"/>
              </a:rPr>
              <a:t>15 Billion</a:t>
            </a:r>
          </a:p>
          <a:p>
            <a:pPr algn="ctr" eaLnBrk="1" hangingPunct="1">
              <a:lnSpc>
                <a:spcPct val="80000"/>
              </a:lnSpc>
              <a:defRPr/>
            </a:pPr>
            <a:r>
              <a:rPr lang="en-US" sz="1800" dirty="0">
                <a:solidFill>
                  <a:srgbClr val="FFFFFF"/>
                </a:solidFill>
                <a:latin typeface="Arial" charset="0"/>
                <a:cs typeface="Arial" charset="0"/>
                <a:sym typeface="Arial" charset="0"/>
              </a:rPr>
              <a:t>Years Ago</a:t>
            </a:r>
          </a:p>
        </p:txBody>
      </p:sp>
      <p:sp>
        <p:nvSpPr>
          <p:cNvPr id="5647389" name="Rectangle 29"/>
          <p:cNvSpPr>
            <a:spLocks/>
          </p:cNvSpPr>
          <p:nvPr/>
        </p:nvSpPr>
        <p:spPr bwMode="auto">
          <a:xfrm>
            <a:off x="2166938" y="2878138"/>
            <a:ext cx="1066800" cy="4381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defRPr/>
            </a:pPr>
            <a:r>
              <a:rPr lang="en-US" sz="1800" dirty="0">
                <a:solidFill>
                  <a:srgbClr val="FFFFFF"/>
                </a:solidFill>
                <a:latin typeface="Arial" charset="0"/>
                <a:cs typeface="Arial" charset="0"/>
                <a:sym typeface="Arial" charset="0"/>
              </a:rPr>
              <a:t>10 Billion</a:t>
            </a:r>
          </a:p>
          <a:p>
            <a:pPr algn="ctr" eaLnBrk="1" hangingPunct="1">
              <a:lnSpc>
                <a:spcPct val="80000"/>
              </a:lnSpc>
              <a:defRPr/>
            </a:pPr>
            <a:r>
              <a:rPr lang="en-US" sz="1800" dirty="0">
                <a:solidFill>
                  <a:srgbClr val="FFFFFF"/>
                </a:solidFill>
                <a:latin typeface="Arial" charset="0"/>
                <a:cs typeface="Arial" charset="0"/>
                <a:sym typeface="Arial" charset="0"/>
              </a:rPr>
              <a:t>Years Ago</a:t>
            </a:r>
          </a:p>
        </p:txBody>
      </p:sp>
      <p:sp>
        <p:nvSpPr>
          <p:cNvPr id="5647390" name="Rectangle 30"/>
          <p:cNvSpPr>
            <a:spLocks/>
          </p:cNvSpPr>
          <p:nvPr/>
        </p:nvSpPr>
        <p:spPr bwMode="auto">
          <a:xfrm>
            <a:off x="3995738" y="2865438"/>
            <a:ext cx="1066800" cy="4381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defRPr/>
            </a:pPr>
            <a:r>
              <a:rPr lang="en-US" sz="1800">
                <a:solidFill>
                  <a:srgbClr val="FFFFFF"/>
                </a:solidFill>
                <a:latin typeface="Arial" charset="0"/>
                <a:cs typeface="Arial" charset="0"/>
                <a:sym typeface="Arial" charset="0"/>
              </a:rPr>
              <a:t>5 Billion</a:t>
            </a:r>
          </a:p>
          <a:p>
            <a:pPr algn="ctr" eaLnBrk="1" hangingPunct="1">
              <a:lnSpc>
                <a:spcPct val="80000"/>
              </a:lnSpc>
              <a:defRPr/>
            </a:pPr>
            <a:r>
              <a:rPr lang="en-US" sz="1800">
                <a:solidFill>
                  <a:srgbClr val="FFFFFF"/>
                </a:solidFill>
                <a:latin typeface="Arial" charset="0"/>
                <a:cs typeface="Arial" charset="0"/>
                <a:sym typeface="Arial" charset="0"/>
              </a:rPr>
              <a:t>Years Ago</a:t>
            </a:r>
          </a:p>
        </p:txBody>
      </p:sp>
      <p:sp>
        <p:nvSpPr>
          <p:cNvPr id="5647391" name="Rectangle 31"/>
          <p:cNvSpPr>
            <a:spLocks/>
          </p:cNvSpPr>
          <p:nvPr/>
        </p:nvSpPr>
        <p:spPr bwMode="auto">
          <a:xfrm>
            <a:off x="5888038" y="2857500"/>
            <a:ext cx="1066800" cy="4381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defRPr/>
            </a:pPr>
            <a:r>
              <a:rPr lang="en-US" sz="1800">
                <a:solidFill>
                  <a:srgbClr val="FFFFFF"/>
                </a:solidFill>
                <a:latin typeface="Arial" charset="0"/>
                <a:cs typeface="Arial" charset="0"/>
                <a:sym typeface="Arial" charset="0"/>
              </a:rPr>
              <a:t>4.5 Billion</a:t>
            </a:r>
          </a:p>
          <a:p>
            <a:pPr algn="ctr" eaLnBrk="1" hangingPunct="1">
              <a:lnSpc>
                <a:spcPct val="80000"/>
              </a:lnSpc>
              <a:defRPr/>
            </a:pPr>
            <a:r>
              <a:rPr lang="en-US" sz="1800">
                <a:solidFill>
                  <a:srgbClr val="FFFFFF"/>
                </a:solidFill>
                <a:latin typeface="Arial" charset="0"/>
                <a:cs typeface="Arial" charset="0"/>
                <a:sym typeface="Arial" charset="0"/>
              </a:rPr>
              <a:t>Years Ago</a:t>
            </a:r>
          </a:p>
        </p:txBody>
      </p:sp>
      <p:sp>
        <p:nvSpPr>
          <p:cNvPr id="5647392" name="Rectangle 32"/>
          <p:cNvSpPr>
            <a:spLocks/>
          </p:cNvSpPr>
          <p:nvPr/>
        </p:nvSpPr>
        <p:spPr bwMode="auto">
          <a:xfrm>
            <a:off x="7780338" y="2854325"/>
            <a:ext cx="1066800" cy="438150"/>
          </a:xfrm>
          <a:prstGeom prst="rect">
            <a:avLst/>
          </a:prstGeom>
          <a:noFill/>
          <a:ln>
            <a:noFill/>
          </a:ln>
          <a:effectLst>
            <a:outerShdw blurRad="317500" dist="38100" dir="6419974" algn="ctr" rotWithShape="0">
              <a:schemeClr val="bg2">
                <a:alpha val="75000"/>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0" tIns="0" rIns="0" bIns="0" anchor="ctr">
            <a:spAutoFit/>
          </a:bodyPr>
          <a:lstStyle/>
          <a:p>
            <a:pPr algn="ctr" eaLnBrk="1" hangingPunct="1">
              <a:lnSpc>
                <a:spcPct val="80000"/>
              </a:lnSpc>
              <a:defRPr/>
            </a:pPr>
            <a:r>
              <a:rPr lang="en-US" sz="1800">
                <a:solidFill>
                  <a:srgbClr val="FFFFFF"/>
                </a:solidFill>
                <a:latin typeface="Arial" charset="0"/>
                <a:cs typeface="Arial" charset="0"/>
                <a:sym typeface="Arial" charset="0"/>
              </a:rPr>
              <a:t>3.8 Billion</a:t>
            </a:r>
          </a:p>
          <a:p>
            <a:pPr algn="ctr" eaLnBrk="1" hangingPunct="1">
              <a:lnSpc>
                <a:spcPct val="80000"/>
              </a:lnSpc>
              <a:defRPr/>
            </a:pPr>
            <a:r>
              <a:rPr lang="en-US" sz="1800">
                <a:solidFill>
                  <a:srgbClr val="FFFFFF"/>
                </a:solidFill>
                <a:latin typeface="Arial" charset="0"/>
                <a:cs typeface="Arial" charset="0"/>
                <a:sym typeface="Arial" charset="0"/>
              </a:rPr>
              <a:t>Years Ago</a:t>
            </a:r>
          </a:p>
        </p:txBody>
      </p:sp>
      <p:sp>
        <p:nvSpPr>
          <p:cNvPr id="5647393" name="Rectangle 33"/>
          <p:cNvSpPr>
            <a:spLocks noGrp="1" noChangeArrowheads="1"/>
          </p:cNvSpPr>
          <p:nvPr>
            <p:ph type="title"/>
          </p:nvPr>
        </p:nvSpPr>
        <p:spPr bwMode="auto">
          <a:xfrm>
            <a:off x="457200" y="-304800"/>
            <a:ext cx="8229600" cy="1143000"/>
          </a:xfrm>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440" tIns="45720" rIns="91440" bIns="45720" numCol="1" anchor="t" anchorCtr="0" compatLnSpc="1">
            <a:prstTxWarp prst="textNoShape">
              <a:avLst/>
            </a:prstTxWarp>
          </a:bodyPr>
          <a:lstStyle/>
          <a:p>
            <a:pPr indent="0" eaLnBrk="1" hangingPunct="1">
              <a:defRPr/>
            </a:pPr>
            <a:r>
              <a:rPr lang="en-US" sz="1600">
                <a:solidFill>
                  <a:schemeClr val="bg1"/>
                </a:solidFill>
              </a:rPr>
              <a:t>Big Bang and Bible order compared</a:t>
            </a:r>
          </a:p>
        </p:txBody>
      </p:sp>
      <p:sp>
        <p:nvSpPr>
          <p:cNvPr id="5647394" name="Rectangle 34"/>
          <p:cNvSpPr>
            <a:spLocks noChangeArrowheads="1"/>
          </p:cNvSpPr>
          <p:nvPr/>
        </p:nvSpPr>
        <p:spPr bwMode="auto">
          <a:xfrm>
            <a:off x="7300913" y="-47625"/>
            <a:ext cx="2286000" cy="35052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latin typeface="Arial" charset="0"/>
              <a:cs typeface="Arial"/>
            </a:endParaRPr>
          </a:p>
        </p:txBody>
      </p:sp>
      <p:sp>
        <p:nvSpPr>
          <p:cNvPr id="5647395" name="Rectangle 35"/>
          <p:cNvSpPr>
            <a:spLocks noChangeArrowheads="1"/>
          </p:cNvSpPr>
          <p:nvPr/>
        </p:nvSpPr>
        <p:spPr bwMode="auto">
          <a:xfrm>
            <a:off x="5429250" y="-47625"/>
            <a:ext cx="2286000" cy="34290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latin typeface="Arial" charset="0"/>
              <a:cs typeface="Arial"/>
            </a:endParaRPr>
          </a:p>
        </p:txBody>
      </p:sp>
      <p:sp>
        <p:nvSpPr>
          <p:cNvPr id="5647396" name="Rectangle 36"/>
          <p:cNvSpPr>
            <a:spLocks noChangeArrowheads="1"/>
          </p:cNvSpPr>
          <p:nvPr/>
        </p:nvSpPr>
        <p:spPr bwMode="auto">
          <a:xfrm>
            <a:off x="3567113" y="-47625"/>
            <a:ext cx="2286000" cy="34290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latin typeface="Arial" charset="0"/>
              <a:cs typeface="Arial"/>
            </a:endParaRPr>
          </a:p>
        </p:txBody>
      </p:sp>
      <p:sp>
        <p:nvSpPr>
          <p:cNvPr id="5647397" name="Rectangle 37"/>
          <p:cNvSpPr>
            <a:spLocks noChangeArrowheads="1"/>
          </p:cNvSpPr>
          <p:nvPr/>
        </p:nvSpPr>
        <p:spPr bwMode="auto">
          <a:xfrm>
            <a:off x="1738313" y="0"/>
            <a:ext cx="2133600" cy="3429000"/>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latin typeface="Arial" charset="0"/>
              <a:cs typeface="Arial"/>
            </a:endParaRPr>
          </a:p>
        </p:txBody>
      </p:sp>
      <p:sp>
        <p:nvSpPr>
          <p:cNvPr id="5647398" name="Rectangle 38"/>
          <p:cNvSpPr>
            <a:spLocks noChangeArrowheads="1"/>
          </p:cNvSpPr>
          <p:nvPr/>
        </p:nvSpPr>
        <p:spPr bwMode="auto">
          <a:xfrm>
            <a:off x="3429000" y="3505200"/>
            <a:ext cx="2286000" cy="3641725"/>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latin typeface="Arial" charset="0"/>
              <a:cs typeface="Arial"/>
            </a:endParaRPr>
          </a:p>
        </p:txBody>
      </p:sp>
      <p:sp>
        <p:nvSpPr>
          <p:cNvPr id="5647399" name="Rectangle 39"/>
          <p:cNvSpPr>
            <a:spLocks noChangeArrowheads="1"/>
          </p:cNvSpPr>
          <p:nvPr/>
        </p:nvSpPr>
        <p:spPr bwMode="auto">
          <a:xfrm>
            <a:off x="5534025" y="3505200"/>
            <a:ext cx="2543175" cy="3641725"/>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latin typeface="Arial" charset="0"/>
              <a:cs typeface="Arial"/>
            </a:endParaRPr>
          </a:p>
        </p:txBody>
      </p:sp>
      <p:sp>
        <p:nvSpPr>
          <p:cNvPr id="5647400" name="Rectangle 40"/>
          <p:cNvSpPr>
            <a:spLocks noChangeArrowheads="1"/>
          </p:cNvSpPr>
          <p:nvPr/>
        </p:nvSpPr>
        <p:spPr bwMode="auto">
          <a:xfrm>
            <a:off x="1143000" y="3505200"/>
            <a:ext cx="2438400" cy="3641725"/>
          </a:xfrm>
          <a:prstGeom prst="rect">
            <a:avLst/>
          </a:prstGeom>
          <a:solidFill>
            <a:srgbClr val="000000"/>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latin typeface="Arial" charset="0"/>
              <a:cs typeface="Arial"/>
            </a:endParaRPr>
          </a:p>
        </p:txBody>
      </p:sp>
      <p:sp>
        <p:nvSpPr>
          <p:cNvPr id="40"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p:cTn id="6" dur="500"/>
                                        <p:tgtEl>
                                          <p:spTgt spid="5647397"/>
                                        </p:tgtEl>
                                      </p:cBhvr>
                                    </p:animEffect>
                                    <p:set>
                                      <p:cBhvr>
                                        <p:cTn id="7" dur="1" fill="hold">
                                          <p:stCondLst>
                                            <p:cond delay="499"/>
                                          </p:stCondLst>
                                        </p:cTn>
                                        <p:tgtEl>
                                          <p:spTgt spid="5647397"/>
                                        </p:tgtEl>
                                        <p:attrNameLst>
                                          <p:attrName>style.visibility</p:attrName>
                                        </p:attrNameLst>
                                      </p:cBhvr>
                                      <p:to>
                                        <p:strVal val="hidden"/>
                                      </p:to>
                                    </p:se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xit" presetSubtype="8" fill="hold" grpId="0" nodeType="clickEffect">
                                  <p:stCondLst>
                                    <p:cond delay="0"/>
                                  </p:stCondLst>
                                  <p:childTnLst>
                                    <p:animEffect transition="out" filter="wipe(left)">
                                      <p:cBhvr>
                                        <p:cTn id="11" dur="500"/>
                                        <p:tgtEl>
                                          <p:spTgt spid="5647396"/>
                                        </p:tgtEl>
                                      </p:cBhvr>
                                    </p:animEffect>
                                    <p:set>
                                      <p:cBhvr>
                                        <p:cTn id="12" dur="1" fill="hold">
                                          <p:stCondLst>
                                            <p:cond delay="499"/>
                                          </p:stCondLst>
                                        </p:cTn>
                                        <p:tgtEl>
                                          <p:spTgt spid="5647396"/>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xit" presetSubtype="8" fill="hold" grpId="0" nodeType="clickEffect">
                                  <p:stCondLst>
                                    <p:cond delay="0"/>
                                  </p:stCondLst>
                                  <p:childTnLst>
                                    <p:animEffect transition="out" filter="wipe(left)">
                                      <p:cBhvr>
                                        <p:cTn id="16" dur="500"/>
                                        <p:tgtEl>
                                          <p:spTgt spid="5647395"/>
                                        </p:tgtEl>
                                      </p:cBhvr>
                                    </p:animEffect>
                                    <p:set>
                                      <p:cBhvr>
                                        <p:cTn id="17" dur="1" fill="hold">
                                          <p:stCondLst>
                                            <p:cond delay="499"/>
                                          </p:stCondLst>
                                        </p:cTn>
                                        <p:tgtEl>
                                          <p:spTgt spid="5647395"/>
                                        </p:tgtEl>
                                        <p:attrNameLst>
                                          <p:attrName>style.visibility</p:attrName>
                                        </p:attrNameLst>
                                      </p:cBhvr>
                                      <p:to>
                                        <p:strVal val="hidden"/>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xit" presetSubtype="8" fill="hold" grpId="0" nodeType="clickEffect">
                                  <p:stCondLst>
                                    <p:cond delay="0"/>
                                  </p:stCondLst>
                                  <p:childTnLst>
                                    <p:animEffect transition="out" filter="wipe(left)">
                                      <p:cBhvr>
                                        <p:cTn id="21" dur="500"/>
                                        <p:tgtEl>
                                          <p:spTgt spid="5647394"/>
                                        </p:tgtEl>
                                      </p:cBhvr>
                                    </p:animEffect>
                                    <p:set>
                                      <p:cBhvr>
                                        <p:cTn id="22" dur="1" fill="hold">
                                          <p:stCondLst>
                                            <p:cond delay="499"/>
                                          </p:stCondLst>
                                        </p:cTn>
                                        <p:tgtEl>
                                          <p:spTgt spid="5647394"/>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xit" presetSubtype="8" fill="hold" grpId="0" nodeType="clickEffect">
                                  <p:stCondLst>
                                    <p:cond delay="0"/>
                                  </p:stCondLst>
                                  <p:childTnLst>
                                    <p:animEffect transition="out" filter="wipe(left)">
                                      <p:cBhvr>
                                        <p:cTn id="26" dur="500"/>
                                        <p:tgtEl>
                                          <p:spTgt spid="5647400"/>
                                        </p:tgtEl>
                                      </p:cBhvr>
                                    </p:animEffect>
                                    <p:set>
                                      <p:cBhvr>
                                        <p:cTn id="27" dur="1" fill="hold">
                                          <p:stCondLst>
                                            <p:cond delay="499"/>
                                          </p:stCondLst>
                                        </p:cTn>
                                        <p:tgtEl>
                                          <p:spTgt spid="5647400"/>
                                        </p:tgtEl>
                                        <p:attrNameLst>
                                          <p:attrName>style.visibility</p:attrName>
                                        </p:attrNameLst>
                                      </p:cBhvr>
                                      <p:to>
                                        <p:strVal val="hidden"/>
                                      </p:to>
                                    </p:se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xit" presetSubtype="8" fill="hold" grpId="0" nodeType="clickEffect">
                                  <p:stCondLst>
                                    <p:cond delay="0"/>
                                  </p:stCondLst>
                                  <p:childTnLst>
                                    <p:animEffect transition="out" filter="wipe(left)">
                                      <p:cBhvr>
                                        <p:cTn id="31" dur="500"/>
                                        <p:tgtEl>
                                          <p:spTgt spid="5647398"/>
                                        </p:tgtEl>
                                      </p:cBhvr>
                                    </p:animEffect>
                                    <p:set>
                                      <p:cBhvr>
                                        <p:cTn id="32" dur="1" fill="hold">
                                          <p:stCondLst>
                                            <p:cond delay="499"/>
                                          </p:stCondLst>
                                        </p:cTn>
                                        <p:tgtEl>
                                          <p:spTgt spid="5647398"/>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xit" presetSubtype="8" fill="hold" grpId="0" nodeType="clickEffect">
                                  <p:stCondLst>
                                    <p:cond delay="0"/>
                                  </p:stCondLst>
                                  <p:childTnLst>
                                    <p:animEffect transition="out" filter="wipe(left)">
                                      <p:cBhvr>
                                        <p:cTn id="36" dur="500"/>
                                        <p:tgtEl>
                                          <p:spTgt spid="5647399"/>
                                        </p:tgtEl>
                                      </p:cBhvr>
                                    </p:animEffect>
                                    <p:set>
                                      <p:cBhvr>
                                        <p:cTn id="37" dur="1" fill="hold">
                                          <p:stCondLst>
                                            <p:cond delay="499"/>
                                          </p:stCondLst>
                                        </p:cTn>
                                        <p:tgtEl>
                                          <p:spTgt spid="564739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7394" grpId="0" animBg="1"/>
      <p:bldP spid="5647395" grpId="0" animBg="1"/>
      <p:bldP spid="5647396" grpId="0" animBg="1"/>
      <p:bldP spid="5647397" grpId="0" animBg="1"/>
      <p:bldP spid="5647398" grpId="0" animBg="1"/>
      <p:bldP spid="5647399" grpId="0" animBg="1"/>
      <p:bldP spid="564740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03042" name="Rectangle 2"/>
          <p:cNvSpPr>
            <a:spLocks noGrp="1" noChangeArrowheads="1"/>
          </p:cNvSpPr>
          <p:nvPr>
            <p:ph type="title" idx="4294967295"/>
          </p:nvPr>
        </p:nvSpPr>
        <p:spPr/>
        <p:txBody>
          <a:bodyPr/>
          <a:lstStyle/>
          <a:p>
            <a:pPr eaLnBrk="1" hangingPunct="1">
              <a:defRPr/>
            </a:pPr>
            <a:r>
              <a:rPr lang="en-US" dirty="0"/>
              <a:t>Common Element 4</a:t>
            </a:r>
          </a:p>
        </p:txBody>
      </p:sp>
      <p:pic>
        <p:nvPicPr>
          <p:cNvPr id="726018" name="Picture 4" descr="\\.psf\Host\Volumes\PresTeam\Maria Murphy\Keynote\TM_reworked_Slides\Common Factor\Common Element 3WhiteCircl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6019" name="Picture 5" descr="\\.psf\Host\Volumes\PresTeam\Maria Murphy\Keynote\TM_reworked_Slides\Common Factor\Common Element 3WhiteCircle.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6020" name="TextBox 1"/>
          <p:cNvSpPr txBox="1">
            <a:spLocks noChangeArrowheads="1"/>
          </p:cNvSpPr>
          <p:nvPr/>
        </p:nvSpPr>
        <p:spPr bwMode="auto">
          <a:xfrm>
            <a:off x="-228600" y="814388"/>
            <a:ext cx="335280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charset="0"/>
                <a:cs typeface="Arial" charset="0"/>
              </a:rPr>
              <a:t>Progressive</a:t>
            </a:r>
          </a:p>
          <a:p>
            <a:pPr algn="ctr" eaLnBrk="1" hangingPunct="1"/>
            <a:r>
              <a:rPr lang="en-US" sz="3200" b="1">
                <a:solidFill>
                  <a:srgbClr val="FFFFFF"/>
                </a:solidFill>
                <a:latin typeface="Arial" charset="0"/>
                <a:cs typeface="Arial" charset="0"/>
              </a:rPr>
              <a:t>Creation</a:t>
            </a:r>
          </a:p>
        </p:txBody>
      </p:sp>
      <p:sp>
        <p:nvSpPr>
          <p:cNvPr id="726021" name="TextBox 6"/>
          <p:cNvSpPr txBox="1">
            <a:spLocks noChangeArrowheads="1"/>
          </p:cNvSpPr>
          <p:nvPr/>
        </p:nvSpPr>
        <p:spPr bwMode="auto">
          <a:xfrm>
            <a:off x="-381000" y="4014788"/>
            <a:ext cx="335280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charset="0"/>
                <a:cs typeface="Arial" charset="0"/>
              </a:rPr>
              <a:t>Framework</a:t>
            </a:r>
          </a:p>
          <a:p>
            <a:pPr algn="ctr" eaLnBrk="1" hangingPunct="1"/>
            <a:r>
              <a:rPr lang="en-US" sz="3200" b="1">
                <a:solidFill>
                  <a:srgbClr val="FFFFFF"/>
                </a:solidFill>
                <a:latin typeface="Arial" charset="0"/>
                <a:cs typeface="Arial" charset="0"/>
              </a:rPr>
              <a:t>Hypothesis</a:t>
            </a:r>
          </a:p>
        </p:txBody>
      </p:sp>
      <p:sp>
        <p:nvSpPr>
          <p:cNvPr id="726022" name="TextBox 7"/>
          <p:cNvSpPr txBox="1">
            <a:spLocks noChangeArrowheads="1"/>
          </p:cNvSpPr>
          <p:nvPr/>
        </p:nvSpPr>
        <p:spPr bwMode="auto">
          <a:xfrm>
            <a:off x="3657600" y="5019675"/>
            <a:ext cx="205740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charset="0"/>
                <a:cs typeface="Arial" charset="0"/>
              </a:rPr>
              <a:t>Gap</a:t>
            </a:r>
          </a:p>
          <a:p>
            <a:pPr algn="ctr" eaLnBrk="1" hangingPunct="1"/>
            <a:r>
              <a:rPr lang="en-US" sz="3200" b="1">
                <a:solidFill>
                  <a:srgbClr val="FFFFFF"/>
                </a:solidFill>
                <a:latin typeface="Arial" charset="0"/>
                <a:cs typeface="Arial" charset="0"/>
              </a:rPr>
              <a:t>Theory</a:t>
            </a:r>
          </a:p>
        </p:txBody>
      </p:sp>
      <p:sp>
        <p:nvSpPr>
          <p:cNvPr id="726023" name="TextBox 8"/>
          <p:cNvSpPr txBox="1">
            <a:spLocks noChangeArrowheads="1"/>
          </p:cNvSpPr>
          <p:nvPr/>
        </p:nvSpPr>
        <p:spPr bwMode="auto">
          <a:xfrm>
            <a:off x="6096000" y="3767138"/>
            <a:ext cx="33528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charset="0"/>
                <a:cs typeface="Arial" charset="0"/>
              </a:rPr>
              <a:t>Other</a:t>
            </a:r>
          </a:p>
          <a:p>
            <a:pPr algn="ctr" eaLnBrk="1" hangingPunct="1"/>
            <a:r>
              <a:rPr lang="en-US" sz="3200" b="1">
                <a:solidFill>
                  <a:srgbClr val="FFFFFF"/>
                </a:solidFill>
                <a:latin typeface="Arial" charset="0"/>
                <a:cs typeface="Arial" charset="0"/>
              </a:rPr>
              <a:t>Compromise</a:t>
            </a:r>
          </a:p>
          <a:p>
            <a:pPr algn="ctr" eaLnBrk="1" hangingPunct="1"/>
            <a:r>
              <a:rPr lang="en-US" sz="3200" b="1">
                <a:solidFill>
                  <a:srgbClr val="FFFFFF"/>
                </a:solidFill>
                <a:latin typeface="Arial" charset="0"/>
                <a:cs typeface="Arial" charset="0"/>
              </a:rPr>
              <a:t>Positions</a:t>
            </a:r>
          </a:p>
        </p:txBody>
      </p:sp>
      <p:sp>
        <p:nvSpPr>
          <p:cNvPr id="726024" name="TextBox 9"/>
          <p:cNvSpPr txBox="1">
            <a:spLocks noChangeArrowheads="1"/>
          </p:cNvSpPr>
          <p:nvPr/>
        </p:nvSpPr>
        <p:spPr bwMode="auto">
          <a:xfrm>
            <a:off x="6781800" y="609600"/>
            <a:ext cx="22860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charset="0"/>
                <a:cs typeface="Arial" charset="0"/>
              </a:rPr>
              <a:t>Theistic </a:t>
            </a:r>
          </a:p>
          <a:p>
            <a:pPr algn="ctr" eaLnBrk="1" hangingPunct="1"/>
            <a:r>
              <a:rPr lang="en-US" sz="3200" b="1">
                <a:solidFill>
                  <a:srgbClr val="FFFFFF"/>
                </a:solidFill>
                <a:latin typeface="Arial" charset="0"/>
                <a:cs typeface="Arial" charset="0"/>
              </a:rPr>
              <a:t>Evolution</a:t>
            </a:r>
          </a:p>
        </p:txBody>
      </p:sp>
      <p:sp>
        <p:nvSpPr>
          <p:cNvPr id="726025" name="TextBox 2"/>
          <p:cNvSpPr txBox="1">
            <a:spLocks noChangeArrowheads="1"/>
          </p:cNvSpPr>
          <p:nvPr/>
        </p:nvSpPr>
        <p:spPr bwMode="auto">
          <a:xfrm>
            <a:off x="2633663" y="1828800"/>
            <a:ext cx="3832225"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6000" b="1">
                <a:solidFill>
                  <a:srgbClr val="000000"/>
                </a:solidFill>
                <a:latin typeface="Arial" charset="0"/>
                <a:cs typeface="Arial" charset="0"/>
              </a:rPr>
              <a:t>COMMON</a:t>
            </a:r>
          </a:p>
          <a:p>
            <a:pPr algn="ctr" eaLnBrk="1" hangingPunct="1"/>
            <a:r>
              <a:rPr lang="en-US" sz="6000" b="1">
                <a:solidFill>
                  <a:srgbClr val="000000"/>
                </a:solidFill>
                <a:latin typeface="Arial" charset="0"/>
                <a:cs typeface="Arial" charset="0"/>
              </a:rPr>
              <a:t>FACTOR</a:t>
            </a:r>
          </a:p>
        </p:txBody>
      </p:sp>
      <p:sp>
        <p:nvSpPr>
          <p:cNvPr id="11"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8065" name="Picture 5" descr="\\.psf\Host\Users\mmurphy\Desktop\Common Element 3darkerbones.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8066" name="TextBox 2"/>
          <p:cNvSpPr txBox="1">
            <a:spLocks noChangeArrowheads="1"/>
          </p:cNvSpPr>
          <p:nvPr/>
        </p:nvSpPr>
        <p:spPr bwMode="auto">
          <a:xfrm>
            <a:off x="-228600" y="814388"/>
            <a:ext cx="335280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charset="0"/>
                <a:cs typeface="Arial" charset="0"/>
              </a:rPr>
              <a:t>Progressive</a:t>
            </a:r>
          </a:p>
          <a:p>
            <a:pPr algn="ctr" eaLnBrk="1" hangingPunct="1"/>
            <a:r>
              <a:rPr lang="en-US" sz="3200" b="1">
                <a:solidFill>
                  <a:srgbClr val="FFFFFF"/>
                </a:solidFill>
                <a:latin typeface="Arial" charset="0"/>
                <a:cs typeface="Arial" charset="0"/>
              </a:rPr>
              <a:t>Creation</a:t>
            </a:r>
          </a:p>
        </p:txBody>
      </p:sp>
      <p:sp>
        <p:nvSpPr>
          <p:cNvPr id="728067" name="TextBox 3"/>
          <p:cNvSpPr txBox="1">
            <a:spLocks noChangeArrowheads="1"/>
          </p:cNvSpPr>
          <p:nvPr/>
        </p:nvSpPr>
        <p:spPr bwMode="auto">
          <a:xfrm>
            <a:off x="-381000" y="4014788"/>
            <a:ext cx="335280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charset="0"/>
                <a:cs typeface="Arial" charset="0"/>
              </a:rPr>
              <a:t>Framework</a:t>
            </a:r>
          </a:p>
          <a:p>
            <a:pPr algn="ctr" eaLnBrk="1" hangingPunct="1"/>
            <a:r>
              <a:rPr lang="en-US" sz="3200" b="1">
                <a:solidFill>
                  <a:srgbClr val="FFFFFF"/>
                </a:solidFill>
                <a:latin typeface="Arial" charset="0"/>
                <a:cs typeface="Arial" charset="0"/>
              </a:rPr>
              <a:t>Hypothesis</a:t>
            </a:r>
          </a:p>
        </p:txBody>
      </p:sp>
      <p:sp>
        <p:nvSpPr>
          <p:cNvPr id="728068" name="TextBox 4"/>
          <p:cNvSpPr txBox="1">
            <a:spLocks noChangeArrowheads="1"/>
          </p:cNvSpPr>
          <p:nvPr/>
        </p:nvSpPr>
        <p:spPr bwMode="auto">
          <a:xfrm>
            <a:off x="2895600" y="5105400"/>
            <a:ext cx="33528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charset="0"/>
                <a:cs typeface="Arial" charset="0"/>
              </a:rPr>
              <a:t>Gap</a:t>
            </a:r>
          </a:p>
          <a:p>
            <a:pPr algn="ctr" eaLnBrk="1" hangingPunct="1"/>
            <a:r>
              <a:rPr lang="en-US" sz="3200" b="1">
                <a:solidFill>
                  <a:srgbClr val="FFFFFF"/>
                </a:solidFill>
                <a:latin typeface="Arial" charset="0"/>
                <a:cs typeface="Arial" charset="0"/>
              </a:rPr>
              <a:t>Theory</a:t>
            </a:r>
          </a:p>
        </p:txBody>
      </p:sp>
      <p:sp>
        <p:nvSpPr>
          <p:cNvPr id="728069" name="TextBox 5"/>
          <p:cNvSpPr txBox="1">
            <a:spLocks noChangeArrowheads="1"/>
          </p:cNvSpPr>
          <p:nvPr/>
        </p:nvSpPr>
        <p:spPr bwMode="auto">
          <a:xfrm>
            <a:off x="6096000" y="3916363"/>
            <a:ext cx="3352800"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charset="0"/>
                <a:cs typeface="Arial" charset="0"/>
              </a:rPr>
              <a:t>Other</a:t>
            </a:r>
          </a:p>
          <a:p>
            <a:pPr algn="ctr" eaLnBrk="1" hangingPunct="1"/>
            <a:r>
              <a:rPr lang="en-US" sz="3200" b="1">
                <a:solidFill>
                  <a:srgbClr val="FFFFFF"/>
                </a:solidFill>
                <a:latin typeface="Arial" charset="0"/>
                <a:cs typeface="Arial" charset="0"/>
              </a:rPr>
              <a:t>Compromise</a:t>
            </a:r>
          </a:p>
          <a:p>
            <a:pPr algn="ctr" eaLnBrk="1" hangingPunct="1"/>
            <a:r>
              <a:rPr lang="en-US" sz="3200" b="1">
                <a:solidFill>
                  <a:srgbClr val="FFFFFF"/>
                </a:solidFill>
                <a:latin typeface="Arial" charset="0"/>
                <a:cs typeface="Arial" charset="0"/>
              </a:rPr>
              <a:t>Positions</a:t>
            </a:r>
          </a:p>
        </p:txBody>
      </p:sp>
      <p:sp>
        <p:nvSpPr>
          <p:cNvPr id="728070" name="TextBox 6"/>
          <p:cNvSpPr txBox="1">
            <a:spLocks noChangeArrowheads="1"/>
          </p:cNvSpPr>
          <p:nvPr/>
        </p:nvSpPr>
        <p:spPr bwMode="auto">
          <a:xfrm>
            <a:off x="6248400" y="609600"/>
            <a:ext cx="33528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charset="0"/>
                <a:cs typeface="Arial" charset="0"/>
              </a:rPr>
              <a:t>Theistic </a:t>
            </a:r>
          </a:p>
          <a:p>
            <a:pPr algn="ctr" eaLnBrk="1" hangingPunct="1"/>
            <a:r>
              <a:rPr lang="en-US" sz="3200" b="1">
                <a:solidFill>
                  <a:srgbClr val="FFFFFF"/>
                </a:solidFill>
                <a:latin typeface="Arial" charset="0"/>
                <a:cs typeface="Arial" charset="0"/>
              </a:rPr>
              <a:t>Evolution</a:t>
            </a:r>
          </a:p>
        </p:txBody>
      </p:sp>
      <p:sp>
        <p:nvSpPr>
          <p:cNvPr id="728071" name="TextBox 8"/>
          <p:cNvSpPr txBox="1">
            <a:spLocks noChangeArrowheads="1"/>
          </p:cNvSpPr>
          <p:nvPr/>
        </p:nvSpPr>
        <p:spPr bwMode="auto">
          <a:xfrm>
            <a:off x="4600575" y="1144588"/>
            <a:ext cx="2406650" cy="3046412"/>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b="1">
                <a:solidFill>
                  <a:srgbClr val="FFFF00"/>
                </a:solidFill>
                <a:latin typeface="Arial" charset="0"/>
                <a:cs typeface="Arial" charset="0"/>
              </a:rPr>
              <a:t>PAIN</a:t>
            </a:r>
          </a:p>
          <a:p>
            <a:pPr algn="r" eaLnBrk="1" hangingPunct="1"/>
            <a:r>
              <a:rPr lang="en-US" b="1">
                <a:solidFill>
                  <a:srgbClr val="FFFF00"/>
                </a:solidFill>
                <a:latin typeface="Arial" charset="0"/>
                <a:cs typeface="Arial" charset="0"/>
              </a:rPr>
              <a:t>DEATH</a:t>
            </a:r>
          </a:p>
          <a:p>
            <a:pPr algn="r" eaLnBrk="1" hangingPunct="1"/>
            <a:r>
              <a:rPr lang="en-US" b="1">
                <a:solidFill>
                  <a:srgbClr val="FFFF00"/>
                </a:solidFill>
                <a:latin typeface="Arial" charset="0"/>
                <a:cs typeface="Arial" charset="0"/>
              </a:rPr>
              <a:t>KILLING</a:t>
            </a:r>
          </a:p>
          <a:p>
            <a:pPr algn="r" eaLnBrk="1" hangingPunct="1"/>
            <a:r>
              <a:rPr lang="en-US" b="1">
                <a:solidFill>
                  <a:srgbClr val="FFFF00"/>
                </a:solidFill>
                <a:latin typeface="Arial" charset="0"/>
                <a:cs typeface="Arial" charset="0"/>
              </a:rPr>
              <a:t>THORNS</a:t>
            </a:r>
          </a:p>
          <a:p>
            <a:pPr algn="r" eaLnBrk="1" hangingPunct="1"/>
            <a:r>
              <a:rPr lang="en-US" b="1">
                <a:solidFill>
                  <a:srgbClr val="FFFF00"/>
                </a:solidFill>
                <a:latin typeface="Arial" charset="0"/>
                <a:cs typeface="Arial" charset="0"/>
              </a:rPr>
              <a:t>DISEASE</a:t>
            </a:r>
          </a:p>
          <a:p>
            <a:pPr algn="r" eaLnBrk="1" hangingPunct="1"/>
            <a:r>
              <a:rPr lang="en-US" b="1">
                <a:solidFill>
                  <a:srgbClr val="FFFF00"/>
                </a:solidFill>
                <a:latin typeface="Arial" charset="0"/>
                <a:cs typeface="Arial" charset="0"/>
              </a:rPr>
              <a:t>STRUGGLE</a:t>
            </a:r>
          </a:p>
          <a:p>
            <a:pPr algn="r" eaLnBrk="1" hangingPunct="1"/>
            <a:r>
              <a:rPr lang="en-US" b="1">
                <a:solidFill>
                  <a:srgbClr val="FFFF00"/>
                </a:solidFill>
                <a:latin typeface="Arial" charset="0"/>
                <a:cs typeface="Arial" charset="0"/>
              </a:rPr>
              <a:t>SUFFERING</a:t>
            </a:r>
          </a:p>
          <a:p>
            <a:pPr algn="r" eaLnBrk="1" hangingPunct="1"/>
            <a:r>
              <a:rPr lang="en-US" b="1">
                <a:solidFill>
                  <a:srgbClr val="FFFF00"/>
                </a:solidFill>
                <a:latin typeface="Arial" charset="0"/>
                <a:cs typeface="Arial" charset="0"/>
              </a:rPr>
              <a:t>EXTINCTION</a:t>
            </a:r>
          </a:p>
        </p:txBody>
      </p:sp>
      <p:sp>
        <p:nvSpPr>
          <p:cNvPr id="6105098" name="WordArt 10"/>
          <p:cNvSpPr>
            <a:spLocks noChangeArrowheads="1" noChangeShapeType="1" noTextEdit="1"/>
          </p:cNvSpPr>
          <p:nvPr/>
        </p:nvSpPr>
        <p:spPr bwMode="auto">
          <a:xfrm>
            <a:off x="685800" y="533400"/>
            <a:ext cx="1447800" cy="1624013"/>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6105099" name="WordArt 11"/>
          <p:cNvSpPr>
            <a:spLocks noChangeArrowheads="1" noChangeShapeType="1" noTextEdit="1"/>
          </p:cNvSpPr>
          <p:nvPr/>
        </p:nvSpPr>
        <p:spPr bwMode="auto">
          <a:xfrm>
            <a:off x="609600" y="3786188"/>
            <a:ext cx="1447800" cy="1624012"/>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6105100" name="WordArt 12"/>
          <p:cNvSpPr>
            <a:spLocks noChangeArrowheads="1" noChangeShapeType="1" noTextEdit="1"/>
          </p:cNvSpPr>
          <p:nvPr/>
        </p:nvSpPr>
        <p:spPr bwMode="auto">
          <a:xfrm>
            <a:off x="7239000" y="381000"/>
            <a:ext cx="1447800" cy="1624013"/>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6105101" name="WordArt 13"/>
          <p:cNvSpPr>
            <a:spLocks noChangeArrowheads="1" noChangeShapeType="1" noTextEdit="1"/>
          </p:cNvSpPr>
          <p:nvPr/>
        </p:nvSpPr>
        <p:spPr bwMode="auto">
          <a:xfrm>
            <a:off x="7086600" y="3900488"/>
            <a:ext cx="1447800" cy="1624012"/>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6105102" name="WordArt 14"/>
          <p:cNvSpPr>
            <a:spLocks noChangeArrowheads="1" noChangeShapeType="1" noTextEdit="1"/>
          </p:cNvSpPr>
          <p:nvPr/>
        </p:nvSpPr>
        <p:spPr bwMode="auto">
          <a:xfrm>
            <a:off x="3886200" y="4852988"/>
            <a:ext cx="1447800" cy="1624012"/>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FF00"/>
                </a:solidFill>
                <a:latin typeface="Arial Black"/>
                <a:ea typeface="Arial Black"/>
                <a:cs typeface="Arial Black"/>
              </a:rPr>
              <a:t>X</a:t>
            </a:r>
          </a:p>
        </p:txBody>
      </p:sp>
      <p:sp>
        <p:nvSpPr>
          <p:cNvPr id="6105103" name="WordArt 15"/>
          <p:cNvSpPr>
            <a:spLocks noChangeArrowheads="1" noChangeShapeType="1" noTextEdit="1"/>
          </p:cNvSpPr>
          <p:nvPr/>
        </p:nvSpPr>
        <p:spPr bwMode="auto">
          <a:xfrm>
            <a:off x="3200400" y="762000"/>
            <a:ext cx="2971800" cy="3605213"/>
          </a:xfrm>
          <a:prstGeom prst="rect">
            <a:avLst/>
          </a:prstGeom>
        </p:spPr>
        <p:txBody>
          <a:bodyPr wrap="none" fromWordArt="1">
            <a:prstTxWarp prst="textPlain">
              <a:avLst>
                <a:gd name="adj" fmla="val 50000"/>
              </a:avLst>
            </a:prstTxWarp>
          </a:bodyPr>
          <a:lstStyle/>
          <a:p>
            <a:pPr algn="ctr"/>
            <a:r>
              <a:rPr lang="en-US" sz="3600" kern="10">
                <a:ln w="57150">
                  <a:solidFill>
                    <a:srgbClr val="000000"/>
                  </a:solidFill>
                  <a:round/>
                  <a:headEnd/>
                  <a:tailEnd/>
                </a:ln>
                <a:solidFill>
                  <a:srgbClr val="FF0000"/>
                </a:solidFill>
                <a:latin typeface="Arial Black"/>
                <a:ea typeface="Arial Black"/>
                <a:cs typeface="Arial Black"/>
              </a:rPr>
              <a:t>X</a:t>
            </a:r>
          </a:p>
        </p:txBody>
      </p:sp>
      <p:sp>
        <p:nvSpPr>
          <p:cNvPr id="2" name="Title 1"/>
          <p:cNvSpPr>
            <a:spLocks noGrp="1"/>
          </p:cNvSpPr>
          <p:nvPr>
            <p:ph type="title" idx="4294967295"/>
          </p:nvPr>
        </p:nvSpPr>
        <p:spPr>
          <a:xfrm>
            <a:off x="3200400" y="-76200"/>
            <a:ext cx="2743200" cy="838200"/>
          </a:xfrm>
        </p:spPr>
        <p:txBody>
          <a:bodyPr/>
          <a:lstStyle/>
          <a:p>
            <a:pPr eaLnBrk="1" hangingPunct="1">
              <a:lnSpc>
                <a:spcPct val="70000"/>
              </a:lnSpc>
              <a:defRPr/>
            </a:pPr>
            <a:r>
              <a:rPr lang="en-US" sz="3200" b="1" kern="1200" dirty="0">
                <a:solidFill>
                  <a:srgbClr val="000000"/>
                </a:solidFill>
                <a:latin typeface="Arial"/>
                <a:ea typeface="ＭＳ Ｐゴシック"/>
                <a:cs typeface="Arial"/>
              </a:rPr>
              <a:t>MILLIONS</a:t>
            </a:r>
            <a:r>
              <a:rPr lang="en-US" dirty="0"/>
              <a:t> </a:t>
            </a:r>
            <a:r>
              <a:rPr lang="en-US" sz="3200" b="1" kern="1200" dirty="0">
                <a:solidFill>
                  <a:srgbClr val="000000"/>
                </a:solidFill>
                <a:latin typeface="Arial"/>
                <a:ea typeface="ＭＳ Ｐゴシック"/>
                <a:cs typeface="Arial"/>
              </a:rPr>
              <a:t>OF YEARS</a:t>
            </a:r>
            <a:endParaRPr lang="en-US" dirty="0"/>
          </a:p>
        </p:txBody>
      </p:sp>
      <p:sp>
        <p:nvSpPr>
          <p:cNvPr id="1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105098"/>
                                        </p:tgtEl>
                                        <p:attrNameLst>
                                          <p:attrName>style.visibility</p:attrName>
                                        </p:attrNameLst>
                                      </p:cBhvr>
                                      <p:to>
                                        <p:strVal val="visible"/>
                                      </p:to>
                                    </p:set>
                                    <p:anim calcmode="lin" valueType="num">
                                      <p:cBhvr>
                                        <p:cTn id="7" dur="500" fill="hold"/>
                                        <p:tgtEl>
                                          <p:spTgt spid="6105098"/>
                                        </p:tgtEl>
                                        <p:attrNameLst>
                                          <p:attrName>ppt_w</p:attrName>
                                        </p:attrNameLst>
                                      </p:cBhvr>
                                      <p:tavLst>
                                        <p:tav tm="0">
                                          <p:val>
                                            <p:fltVal val="0"/>
                                          </p:val>
                                        </p:tav>
                                        <p:tav tm="100000">
                                          <p:val>
                                            <p:strVal val="#ppt_w"/>
                                          </p:val>
                                        </p:tav>
                                      </p:tavLst>
                                    </p:anim>
                                    <p:anim calcmode="lin" valueType="num">
                                      <p:cBhvr>
                                        <p:cTn id="8" dur="500" fill="hold"/>
                                        <p:tgtEl>
                                          <p:spTgt spid="6105098"/>
                                        </p:tgtEl>
                                        <p:attrNameLst>
                                          <p:attrName>ppt_h</p:attrName>
                                        </p:attrNameLst>
                                      </p:cBhvr>
                                      <p:tavLst>
                                        <p:tav tm="0">
                                          <p:val>
                                            <p:fltVal val="0"/>
                                          </p:val>
                                        </p:tav>
                                        <p:tav tm="100000">
                                          <p:val>
                                            <p:strVal val="#ppt_h"/>
                                          </p:val>
                                        </p:tav>
                                      </p:tavLst>
                                    </p:anim>
                                    <p:animEffect transition="in" filter="fade">
                                      <p:cBhvr>
                                        <p:cTn id="9" dur="500"/>
                                        <p:tgtEl>
                                          <p:spTgt spid="6105098"/>
                                        </p:tgtEl>
                                      </p:cBhvr>
                                    </p:animEffect>
                                  </p:childTnLst>
                                </p:cTn>
                              </p:par>
                              <p:par>
                                <p:cTn id="10" presetID="53" presetClass="entr" presetSubtype="0" fill="hold" grpId="0" nodeType="withEffect">
                                  <p:stCondLst>
                                    <p:cond delay="0"/>
                                  </p:stCondLst>
                                  <p:childTnLst>
                                    <p:set>
                                      <p:cBhvr>
                                        <p:cTn id="11" dur="1" fill="hold">
                                          <p:stCondLst>
                                            <p:cond delay="0"/>
                                          </p:stCondLst>
                                        </p:cTn>
                                        <p:tgtEl>
                                          <p:spTgt spid="6105099"/>
                                        </p:tgtEl>
                                        <p:attrNameLst>
                                          <p:attrName>style.visibility</p:attrName>
                                        </p:attrNameLst>
                                      </p:cBhvr>
                                      <p:to>
                                        <p:strVal val="visible"/>
                                      </p:to>
                                    </p:set>
                                    <p:anim calcmode="lin" valueType="num">
                                      <p:cBhvr>
                                        <p:cTn id="12" dur="500" fill="hold"/>
                                        <p:tgtEl>
                                          <p:spTgt spid="6105099"/>
                                        </p:tgtEl>
                                        <p:attrNameLst>
                                          <p:attrName>ppt_w</p:attrName>
                                        </p:attrNameLst>
                                      </p:cBhvr>
                                      <p:tavLst>
                                        <p:tav tm="0">
                                          <p:val>
                                            <p:fltVal val="0"/>
                                          </p:val>
                                        </p:tav>
                                        <p:tav tm="100000">
                                          <p:val>
                                            <p:strVal val="#ppt_w"/>
                                          </p:val>
                                        </p:tav>
                                      </p:tavLst>
                                    </p:anim>
                                    <p:anim calcmode="lin" valueType="num">
                                      <p:cBhvr>
                                        <p:cTn id="13" dur="500" fill="hold"/>
                                        <p:tgtEl>
                                          <p:spTgt spid="6105099"/>
                                        </p:tgtEl>
                                        <p:attrNameLst>
                                          <p:attrName>ppt_h</p:attrName>
                                        </p:attrNameLst>
                                      </p:cBhvr>
                                      <p:tavLst>
                                        <p:tav tm="0">
                                          <p:val>
                                            <p:fltVal val="0"/>
                                          </p:val>
                                        </p:tav>
                                        <p:tav tm="100000">
                                          <p:val>
                                            <p:strVal val="#ppt_h"/>
                                          </p:val>
                                        </p:tav>
                                      </p:tavLst>
                                    </p:anim>
                                    <p:animEffect transition="in" filter="fade">
                                      <p:cBhvr>
                                        <p:cTn id="14" dur="500"/>
                                        <p:tgtEl>
                                          <p:spTgt spid="6105099"/>
                                        </p:tgtEl>
                                      </p:cBhvr>
                                    </p:animEffect>
                                  </p:childTnLst>
                                </p:cTn>
                              </p:par>
                              <p:par>
                                <p:cTn id="15" presetID="53" presetClass="entr" presetSubtype="0" fill="hold" grpId="0" nodeType="withEffect">
                                  <p:stCondLst>
                                    <p:cond delay="0"/>
                                  </p:stCondLst>
                                  <p:childTnLst>
                                    <p:set>
                                      <p:cBhvr>
                                        <p:cTn id="16" dur="1" fill="hold">
                                          <p:stCondLst>
                                            <p:cond delay="0"/>
                                          </p:stCondLst>
                                        </p:cTn>
                                        <p:tgtEl>
                                          <p:spTgt spid="6105102"/>
                                        </p:tgtEl>
                                        <p:attrNameLst>
                                          <p:attrName>style.visibility</p:attrName>
                                        </p:attrNameLst>
                                      </p:cBhvr>
                                      <p:to>
                                        <p:strVal val="visible"/>
                                      </p:to>
                                    </p:set>
                                    <p:anim calcmode="lin" valueType="num">
                                      <p:cBhvr>
                                        <p:cTn id="17" dur="500" fill="hold"/>
                                        <p:tgtEl>
                                          <p:spTgt spid="6105102"/>
                                        </p:tgtEl>
                                        <p:attrNameLst>
                                          <p:attrName>ppt_w</p:attrName>
                                        </p:attrNameLst>
                                      </p:cBhvr>
                                      <p:tavLst>
                                        <p:tav tm="0">
                                          <p:val>
                                            <p:fltVal val="0"/>
                                          </p:val>
                                        </p:tav>
                                        <p:tav tm="100000">
                                          <p:val>
                                            <p:strVal val="#ppt_w"/>
                                          </p:val>
                                        </p:tav>
                                      </p:tavLst>
                                    </p:anim>
                                    <p:anim calcmode="lin" valueType="num">
                                      <p:cBhvr>
                                        <p:cTn id="18" dur="500" fill="hold"/>
                                        <p:tgtEl>
                                          <p:spTgt spid="6105102"/>
                                        </p:tgtEl>
                                        <p:attrNameLst>
                                          <p:attrName>ppt_h</p:attrName>
                                        </p:attrNameLst>
                                      </p:cBhvr>
                                      <p:tavLst>
                                        <p:tav tm="0">
                                          <p:val>
                                            <p:fltVal val="0"/>
                                          </p:val>
                                        </p:tav>
                                        <p:tav tm="100000">
                                          <p:val>
                                            <p:strVal val="#ppt_h"/>
                                          </p:val>
                                        </p:tav>
                                      </p:tavLst>
                                    </p:anim>
                                    <p:animEffect transition="in" filter="fade">
                                      <p:cBhvr>
                                        <p:cTn id="19" dur="500"/>
                                        <p:tgtEl>
                                          <p:spTgt spid="6105102"/>
                                        </p:tgtEl>
                                      </p:cBhvr>
                                    </p:animEffect>
                                  </p:childTnLst>
                                </p:cTn>
                              </p:par>
                              <p:par>
                                <p:cTn id="20" presetID="53" presetClass="entr" presetSubtype="0" fill="hold" grpId="0" nodeType="withEffect">
                                  <p:stCondLst>
                                    <p:cond delay="0"/>
                                  </p:stCondLst>
                                  <p:childTnLst>
                                    <p:set>
                                      <p:cBhvr>
                                        <p:cTn id="21" dur="1" fill="hold">
                                          <p:stCondLst>
                                            <p:cond delay="0"/>
                                          </p:stCondLst>
                                        </p:cTn>
                                        <p:tgtEl>
                                          <p:spTgt spid="6105101"/>
                                        </p:tgtEl>
                                        <p:attrNameLst>
                                          <p:attrName>style.visibility</p:attrName>
                                        </p:attrNameLst>
                                      </p:cBhvr>
                                      <p:to>
                                        <p:strVal val="visible"/>
                                      </p:to>
                                    </p:set>
                                    <p:anim calcmode="lin" valueType="num">
                                      <p:cBhvr>
                                        <p:cTn id="22" dur="500" fill="hold"/>
                                        <p:tgtEl>
                                          <p:spTgt spid="6105101"/>
                                        </p:tgtEl>
                                        <p:attrNameLst>
                                          <p:attrName>ppt_w</p:attrName>
                                        </p:attrNameLst>
                                      </p:cBhvr>
                                      <p:tavLst>
                                        <p:tav tm="0">
                                          <p:val>
                                            <p:fltVal val="0"/>
                                          </p:val>
                                        </p:tav>
                                        <p:tav tm="100000">
                                          <p:val>
                                            <p:strVal val="#ppt_w"/>
                                          </p:val>
                                        </p:tav>
                                      </p:tavLst>
                                    </p:anim>
                                    <p:anim calcmode="lin" valueType="num">
                                      <p:cBhvr>
                                        <p:cTn id="23" dur="500" fill="hold"/>
                                        <p:tgtEl>
                                          <p:spTgt spid="6105101"/>
                                        </p:tgtEl>
                                        <p:attrNameLst>
                                          <p:attrName>ppt_h</p:attrName>
                                        </p:attrNameLst>
                                      </p:cBhvr>
                                      <p:tavLst>
                                        <p:tav tm="0">
                                          <p:val>
                                            <p:fltVal val="0"/>
                                          </p:val>
                                        </p:tav>
                                        <p:tav tm="100000">
                                          <p:val>
                                            <p:strVal val="#ppt_h"/>
                                          </p:val>
                                        </p:tav>
                                      </p:tavLst>
                                    </p:anim>
                                    <p:animEffect transition="in" filter="fade">
                                      <p:cBhvr>
                                        <p:cTn id="24" dur="500"/>
                                        <p:tgtEl>
                                          <p:spTgt spid="6105101"/>
                                        </p:tgtEl>
                                      </p:cBhvr>
                                    </p:animEffect>
                                  </p:childTnLst>
                                </p:cTn>
                              </p:par>
                              <p:par>
                                <p:cTn id="25" presetID="53" presetClass="entr" presetSubtype="0" fill="hold" grpId="0" nodeType="withEffect">
                                  <p:stCondLst>
                                    <p:cond delay="0"/>
                                  </p:stCondLst>
                                  <p:childTnLst>
                                    <p:set>
                                      <p:cBhvr>
                                        <p:cTn id="26" dur="1" fill="hold">
                                          <p:stCondLst>
                                            <p:cond delay="0"/>
                                          </p:stCondLst>
                                        </p:cTn>
                                        <p:tgtEl>
                                          <p:spTgt spid="6105100"/>
                                        </p:tgtEl>
                                        <p:attrNameLst>
                                          <p:attrName>style.visibility</p:attrName>
                                        </p:attrNameLst>
                                      </p:cBhvr>
                                      <p:to>
                                        <p:strVal val="visible"/>
                                      </p:to>
                                    </p:set>
                                    <p:anim calcmode="lin" valueType="num">
                                      <p:cBhvr>
                                        <p:cTn id="27" dur="500" fill="hold"/>
                                        <p:tgtEl>
                                          <p:spTgt spid="6105100"/>
                                        </p:tgtEl>
                                        <p:attrNameLst>
                                          <p:attrName>ppt_w</p:attrName>
                                        </p:attrNameLst>
                                      </p:cBhvr>
                                      <p:tavLst>
                                        <p:tav tm="0">
                                          <p:val>
                                            <p:fltVal val="0"/>
                                          </p:val>
                                        </p:tav>
                                        <p:tav tm="100000">
                                          <p:val>
                                            <p:strVal val="#ppt_w"/>
                                          </p:val>
                                        </p:tav>
                                      </p:tavLst>
                                    </p:anim>
                                    <p:anim calcmode="lin" valueType="num">
                                      <p:cBhvr>
                                        <p:cTn id="28" dur="500" fill="hold"/>
                                        <p:tgtEl>
                                          <p:spTgt spid="6105100"/>
                                        </p:tgtEl>
                                        <p:attrNameLst>
                                          <p:attrName>ppt_h</p:attrName>
                                        </p:attrNameLst>
                                      </p:cBhvr>
                                      <p:tavLst>
                                        <p:tav tm="0">
                                          <p:val>
                                            <p:fltVal val="0"/>
                                          </p:val>
                                        </p:tav>
                                        <p:tav tm="100000">
                                          <p:val>
                                            <p:strVal val="#ppt_h"/>
                                          </p:val>
                                        </p:tav>
                                      </p:tavLst>
                                    </p:anim>
                                    <p:animEffect transition="in" filter="fade">
                                      <p:cBhvr>
                                        <p:cTn id="29" dur="500"/>
                                        <p:tgtEl>
                                          <p:spTgt spid="6105100"/>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53" presetClass="entr" presetSubtype="0" fill="hold" grpId="0" nodeType="clickEffect">
                                  <p:stCondLst>
                                    <p:cond delay="0"/>
                                  </p:stCondLst>
                                  <p:childTnLst>
                                    <p:set>
                                      <p:cBhvr>
                                        <p:cTn id="33" dur="1" fill="hold">
                                          <p:stCondLst>
                                            <p:cond delay="0"/>
                                          </p:stCondLst>
                                        </p:cTn>
                                        <p:tgtEl>
                                          <p:spTgt spid="6105103"/>
                                        </p:tgtEl>
                                        <p:attrNameLst>
                                          <p:attrName>style.visibility</p:attrName>
                                        </p:attrNameLst>
                                      </p:cBhvr>
                                      <p:to>
                                        <p:strVal val="visible"/>
                                      </p:to>
                                    </p:set>
                                    <p:anim calcmode="lin" valueType="num">
                                      <p:cBhvr>
                                        <p:cTn id="34" dur="500" fill="hold"/>
                                        <p:tgtEl>
                                          <p:spTgt spid="6105103"/>
                                        </p:tgtEl>
                                        <p:attrNameLst>
                                          <p:attrName>ppt_w</p:attrName>
                                        </p:attrNameLst>
                                      </p:cBhvr>
                                      <p:tavLst>
                                        <p:tav tm="0">
                                          <p:val>
                                            <p:fltVal val="0"/>
                                          </p:val>
                                        </p:tav>
                                        <p:tav tm="100000">
                                          <p:val>
                                            <p:strVal val="#ppt_w"/>
                                          </p:val>
                                        </p:tav>
                                      </p:tavLst>
                                    </p:anim>
                                    <p:anim calcmode="lin" valueType="num">
                                      <p:cBhvr>
                                        <p:cTn id="35" dur="500" fill="hold"/>
                                        <p:tgtEl>
                                          <p:spTgt spid="6105103"/>
                                        </p:tgtEl>
                                        <p:attrNameLst>
                                          <p:attrName>ppt_h</p:attrName>
                                        </p:attrNameLst>
                                      </p:cBhvr>
                                      <p:tavLst>
                                        <p:tav tm="0">
                                          <p:val>
                                            <p:fltVal val="0"/>
                                          </p:val>
                                        </p:tav>
                                        <p:tav tm="100000">
                                          <p:val>
                                            <p:strVal val="#ppt_h"/>
                                          </p:val>
                                        </p:tav>
                                      </p:tavLst>
                                    </p:anim>
                                    <p:animEffect transition="in" filter="fade">
                                      <p:cBhvr>
                                        <p:cTn id="36" dur="500"/>
                                        <p:tgtEl>
                                          <p:spTgt spid="6105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05098" grpId="0" animBg="1"/>
      <p:bldP spid="6105099" grpId="0" animBg="1"/>
      <p:bldP spid="6105100" grpId="0" animBg="1"/>
      <p:bldP spid="6105101" grpId="0" animBg="1"/>
      <p:bldP spid="6105102" grpId="0" animBg="1"/>
      <p:bldP spid="6105103"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8674" name="Rectangle 2" hidden="1"/>
          <p:cNvSpPr>
            <a:spLocks noGrp="1" noChangeArrowheads="1"/>
          </p:cNvSpPr>
          <p:nvPr>
            <p:ph type="title"/>
          </p:nvPr>
        </p:nvSpPr>
        <p:spPr/>
        <p:txBody>
          <a:bodyPr/>
          <a:lstStyle/>
          <a:p>
            <a:pPr eaLnBrk="1" hangingPunct="1">
              <a:defRPr/>
            </a:pPr>
            <a:r>
              <a:rPr lang="en-US"/>
              <a:t>Blocks-Genesis + Gospel 00872</a:t>
            </a:r>
          </a:p>
        </p:txBody>
      </p:sp>
      <p:pic>
        <p:nvPicPr>
          <p:cNvPr id="730114"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0115" name="WordArt 4"/>
          <p:cNvSpPr>
            <a:spLocks noChangeArrowheads="1" noChangeShapeType="1" noTextEdit="1"/>
          </p:cNvSpPr>
          <p:nvPr/>
        </p:nvSpPr>
        <p:spPr bwMode="auto">
          <a:xfrm>
            <a:off x="2133600" y="1676400"/>
            <a:ext cx="4887913" cy="13716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DEATH</a:t>
            </a:r>
          </a:p>
        </p:txBody>
      </p:sp>
      <p:sp>
        <p:nvSpPr>
          <p:cNvPr id="730116" name="WordArt 5"/>
          <p:cNvSpPr>
            <a:spLocks noChangeArrowheads="1" noChangeShapeType="1" noTextEdit="1"/>
          </p:cNvSpPr>
          <p:nvPr/>
        </p:nvSpPr>
        <p:spPr bwMode="auto">
          <a:xfrm>
            <a:off x="2116138" y="4783138"/>
            <a:ext cx="4953000" cy="9144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GENESIS</a:t>
            </a:r>
          </a:p>
        </p:txBody>
      </p:sp>
      <p:sp>
        <p:nvSpPr>
          <p:cNvPr id="8"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AD31FE-4A42-FA22-7A48-A6B5F0812A91}"/>
            </a:ext>
          </a:extLst>
        </p:cNvPr>
        <p:cNvGrpSpPr/>
        <p:nvPr/>
      </p:nvGrpSpPr>
      <p:grpSpPr>
        <a:xfrm>
          <a:off x="0" y="0"/>
          <a:ext cx="0" cy="0"/>
          <a:chOff x="0" y="0"/>
          <a:chExt cx="0" cy="0"/>
        </a:xfrm>
      </p:grpSpPr>
      <p:sp>
        <p:nvSpPr>
          <p:cNvPr id="5788674" name="Rectangle 2" hidden="1">
            <a:extLst>
              <a:ext uri="{FF2B5EF4-FFF2-40B4-BE49-F238E27FC236}">
                <a16:creationId xmlns:a16="http://schemas.microsoft.com/office/drawing/2014/main" id="{FEBAFA3B-AD69-5411-951C-C624A5D55944}"/>
              </a:ext>
            </a:extLst>
          </p:cNvPr>
          <p:cNvSpPr>
            <a:spLocks noGrp="1" noChangeArrowheads="1"/>
          </p:cNvSpPr>
          <p:nvPr>
            <p:ph type="title"/>
          </p:nvPr>
        </p:nvSpPr>
        <p:spPr/>
        <p:txBody>
          <a:bodyPr/>
          <a:lstStyle/>
          <a:p>
            <a:pPr eaLnBrk="1" hangingPunct="1">
              <a:defRPr/>
            </a:pPr>
            <a:r>
              <a:rPr lang="en-US"/>
              <a:t>Blocks-Genesis + Gospel 00872</a:t>
            </a:r>
          </a:p>
        </p:txBody>
      </p:sp>
      <p:pic>
        <p:nvPicPr>
          <p:cNvPr id="730114" name="Picture 3" descr="2 center Blks Blank">
            <a:extLst>
              <a:ext uri="{FF2B5EF4-FFF2-40B4-BE49-F238E27FC236}">
                <a16:creationId xmlns:a16="http://schemas.microsoft.com/office/drawing/2014/main" id="{9DE082A7-262F-7D49-971E-1B6D6EFC63EF}"/>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30115" name="WordArt 4">
            <a:extLst>
              <a:ext uri="{FF2B5EF4-FFF2-40B4-BE49-F238E27FC236}">
                <a16:creationId xmlns:a16="http://schemas.microsoft.com/office/drawing/2014/main" id="{19786FCF-81CB-3067-524F-9041C0144FAE}"/>
              </a:ext>
            </a:extLst>
          </p:cNvPr>
          <p:cNvSpPr>
            <a:spLocks noChangeArrowheads="1" noChangeShapeType="1" noTextEdit="1"/>
          </p:cNvSpPr>
          <p:nvPr/>
        </p:nvSpPr>
        <p:spPr bwMode="auto">
          <a:xfrm>
            <a:off x="2133600" y="1676400"/>
            <a:ext cx="4887913" cy="13716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DEATH</a:t>
            </a:r>
          </a:p>
        </p:txBody>
      </p:sp>
      <p:sp>
        <p:nvSpPr>
          <p:cNvPr id="730116" name="WordArt 5">
            <a:extLst>
              <a:ext uri="{FF2B5EF4-FFF2-40B4-BE49-F238E27FC236}">
                <a16:creationId xmlns:a16="http://schemas.microsoft.com/office/drawing/2014/main" id="{E04B3A94-978A-EDD7-B4B5-538670706823}"/>
              </a:ext>
            </a:extLst>
          </p:cNvPr>
          <p:cNvSpPr>
            <a:spLocks noChangeArrowheads="1" noChangeShapeType="1" noTextEdit="1"/>
          </p:cNvSpPr>
          <p:nvPr/>
        </p:nvSpPr>
        <p:spPr bwMode="auto">
          <a:xfrm>
            <a:off x="2116138" y="4783138"/>
            <a:ext cx="4953000" cy="9144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GENESIS</a:t>
            </a:r>
          </a:p>
        </p:txBody>
      </p:sp>
      <p:sp>
        <p:nvSpPr>
          <p:cNvPr id="5788678" name="WordArt 6">
            <a:extLst>
              <a:ext uri="{FF2B5EF4-FFF2-40B4-BE49-F238E27FC236}">
                <a16:creationId xmlns:a16="http://schemas.microsoft.com/office/drawing/2014/main" id="{B02B8D4A-C545-7DA7-3E88-9D635946EA7E}"/>
              </a:ext>
            </a:extLst>
          </p:cNvPr>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788679" name="WordArt 7">
            <a:extLst>
              <a:ext uri="{FF2B5EF4-FFF2-40B4-BE49-F238E27FC236}">
                <a16:creationId xmlns:a16="http://schemas.microsoft.com/office/drawing/2014/main" id="{8427EDA1-4104-DC4D-1EAB-AC2B9DF08544}"/>
              </a:ext>
            </a:extLst>
          </p:cNvPr>
          <p:cNvSpPr>
            <a:spLocks noChangeArrowheads="1" noChangeShapeType="1" noTextEdit="1"/>
          </p:cNvSpPr>
          <p:nvPr/>
        </p:nvSpPr>
        <p:spPr bwMode="auto">
          <a:xfrm>
            <a:off x="2209800" y="1458913"/>
            <a:ext cx="4748213" cy="176053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8" name="TextBox 1">
            <a:extLst>
              <a:ext uri="{FF2B5EF4-FFF2-40B4-BE49-F238E27FC236}">
                <a16:creationId xmlns:a16="http://schemas.microsoft.com/office/drawing/2014/main" id="{541F232A-5E9E-262C-3A79-F1B78749E7CB}"/>
              </a:ext>
            </a:extLst>
          </p:cNvPr>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extLst>
      <p:ext uri="{BB962C8B-B14F-4D97-AF65-F5344CB8AC3E}">
        <p14:creationId xmlns:p14="http://schemas.microsoft.com/office/powerpoint/2010/main" val="253182297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788678"/>
                                        </p:tgtEl>
                                        <p:attrNameLst>
                                          <p:attrName>style.visibility</p:attrName>
                                        </p:attrNameLst>
                                      </p:cBhvr>
                                      <p:to>
                                        <p:strVal val="visible"/>
                                      </p:to>
                                    </p:set>
                                    <p:anim calcmode="lin" valueType="num">
                                      <p:cBhvr>
                                        <p:cTn id="7" dur="500" fill="hold"/>
                                        <p:tgtEl>
                                          <p:spTgt spid="5788678"/>
                                        </p:tgtEl>
                                        <p:attrNameLst>
                                          <p:attrName>ppt_w</p:attrName>
                                        </p:attrNameLst>
                                      </p:cBhvr>
                                      <p:tavLst>
                                        <p:tav tm="0">
                                          <p:val>
                                            <p:fltVal val="0"/>
                                          </p:val>
                                        </p:tav>
                                        <p:tav tm="100000">
                                          <p:val>
                                            <p:strVal val="#ppt_w"/>
                                          </p:val>
                                        </p:tav>
                                      </p:tavLst>
                                    </p:anim>
                                    <p:anim calcmode="lin" valueType="num">
                                      <p:cBhvr>
                                        <p:cTn id="8" dur="500" fill="hold"/>
                                        <p:tgtEl>
                                          <p:spTgt spid="5788678"/>
                                        </p:tgtEl>
                                        <p:attrNameLst>
                                          <p:attrName>ppt_h</p:attrName>
                                        </p:attrNameLst>
                                      </p:cBhvr>
                                      <p:tavLst>
                                        <p:tav tm="0">
                                          <p:val>
                                            <p:fltVal val="0"/>
                                          </p:val>
                                        </p:tav>
                                        <p:tav tm="100000">
                                          <p:val>
                                            <p:strVal val="#ppt_h"/>
                                          </p:val>
                                        </p:tav>
                                      </p:tavLst>
                                    </p:anim>
                                    <p:animEffect transition="in" filter="fade">
                                      <p:cBhvr>
                                        <p:cTn id="9" dur="500"/>
                                        <p:tgtEl>
                                          <p:spTgt spid="578867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788679"/>
                                        </p:tgtEl>
                                        <p:attrNameLst>
                                          <p:attrName>style.visibility</p:attrName>
                                        </p:attrNameLst>
                                      </p:cBhvr>
                                      <p:to>
                                        <p:strVal val="visible"/>
                                      </p:to>
                                    </p:set>
                                    <p:anim calcmode="lin" valueType="num">
                                      <p:cBhvr>
                                        <p:cTn id="14" dur="500" fill="hold"/>
                                        <p:tgtEl>
                                          <p:spTgt spid="5788679"/>
                                        </p:tgtEl>
                                        <p:attrNameLst>
                                          <p:attrName>ppt_w</p:attrName>
                                        </p:attrNameLst>
                                      </p:cBhvr>
                                      <p:tavLst>
                                        <p:tav tm="0">
                                          <p:val>
                                            <p:fltVal val="0"/>
                                          </p:val>
                                        </p:tav>
                                        <p:tav tm="100000">
                                          <p:val>
                                            <p:strVal val="#ppt_w"/>
                                          </p:val>
                                        </p:tav>
                                      </p:tavLst>
                                    </p:anim>
                                    <p:anim calcmode="lin" valueType="num">
                                      <p:cBhvr>
                                        <p:cTn id="15" dur="500" fill="hold"/>
                                        <p:tgtEl>
                                          <p:spTgt spid="5788679"/>
                                        </p:tgtEl>
                                        <p:attrNameLst>
                                          <p:attrName>ppt_h</p:attrName>
                                        </p:attrNameLst>
                                      </p:cBhvr>
                                      <p:tavLst>
                                        <p:tav tm="0">
                                          <p:val>
                                            <p:fltVal val="0"/>
                                          </p:val>
                                        </p:tav>
                                        <p:tav tm="100000">
                                          <p:val>
                                            <p:strVal val="#ppt_h"/>
                                          </p:val>
                                        </p:tav>
                                      </p:tavLst>
                                    </p:anim>
                                    <p:animEffect transition="in" filter="fade">
                                      <p:cBhvr>
                                        <p:cTn id="16" dur="500"/>
                                        <p:tgtEl>
                                          <p:spTgt spid="57886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88678" grpId="0" animBg="1"/>
      <p:bldP spid="5788679"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2082" name="Rectangle 2" hidden="1"/>
          <p:cNvSpPr>
            <a:spLocks noGrp="1" noChangeArrowheads="1"/>
          </p:cNvSpPr>
          <p:nvPr>
            <p:ph type="title"/>
          </p:nvPr>
        </p:nvSpPr>
        <p:spPr/>
        <p:txBody>
          <a:bodyPr/>
          <a:lstStyle/>
          <a:p>
            <a:pPr eaLnBrk="1" hangingPunct="1">
              <a:defRPr/>
            </a:pPr>
            <a:r>
              <a:rPr lang="en-US"/>
              <a:t>Blocks-Genesis + Gospel 00872</a:t>
            </a:r>
          </a:p>
        </p:txBody>
      </p:sp>
      <p:pic>
        <p:nvPicPr>
          <p:cNvPr id="732162"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2163" name="WordArt 4"/>
          <p:cNvSpPr>
            <a:spLocks noChangeArrowheads="1" noChangeShapeType="1" noTextEdit="1"/>
          </p:cNvSpPr>
          <p:nvPr/>
        </p:nvSpPr>
        <p:spPr bwMode="auto">
          <a:xfrm>
            <a:off x="2133600" y="1676400"/>
            <a:ext cx="4887913" cy="13716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GOSPEL</a:t>
            </a:r>
          </a:p>
        </p:txBody>
      </p:sp>
      <p:sp>
        <p:nvSpPr>
          <p:cNvPr id="732164" name="WordArt 5"/>
          <p:cNvSpPr>
            <a:spLocks noChangeArrowheads="1" noChangeShapeType="1" noTextEdit="1"/>
          </p:cNvSpPr>
          <p:nvPr/>
        </p:nvSpPr>
        <p:spPr bwMode="auto">
          <a:xfrm>
            <a:off x="2116138" y="4783138"/>
            <a:ext cx="4953000" cy="9144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GENESIS</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4130" name="Rectangle 2"/>
          <p:cNvSpPr>
            <a:spLocks noGrp="1" noChangeArrowheads="1"/>
          </p:cNvSpPr>
          <p:nvPr>
            <p:ph type="title"/>
          </p:nvPr>
        </p:nvSpPr>
        <p:spPr/>
        <p:txBody>
          <a:bodyPr/>
          <a:lstStyle/>
          <a:p>
            <a:pPr eaLnBrk="1" hangingPunct="1">
              <a:defRPr/>
            </a:pPr>
            <a:r>
              <a:rPr lang="en-US"/>
              <a:t>Gen. 3:15 NAS</a:t>
            </a:r>
          </a:p>
        </p:txBody>
      </p:sp>
      <p:pic>
        <p:nvPicPr>
          <p:cNvPr id="73421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64132" name="Text Box 4"/>
          <p:cNvSpPr txBox="1">
            <a:spLocks noChangeArrowheads="1"/>
          </p:cNvSpPr>
          <p:nvPr/>
        </p:nvSpPr>
        <p:spPr bwMode="auto">
          <a:xfrm>
            <a:off x="457200" y="1198389"/>
            <a:ext cx="82296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6000" b="1" dirty="0">
                <a:solidFill>
                  <a:srgbClr val="00FF00"/>
                </a:solidFill>
                <a:latin typeface="Arial" charset="0"/>
                <a:cs typeface="Arial"/>
              </a:rPr>
              <a:t>Genesis 3:15</a:t>
            </a:r>
          </a:p>
        </p:txBody>
      </p:sp>
      <p:sp>
        <p:nvSpPr>
          <p:cNvPr id="6064133" name="Text Box 5"/>
          <p:cNvSpPr txBox="1">
            <a:spLocks noChangeArrowheads="1"/>
          </p:cNvSpPr>
          <p:nvPr/>
        </p:nvSpPr>
        <p:spPr bwMode="auto">
          <a:xfrm>
            <a:off x="1066800" y="2327275"/>
            <a:ext cx="7010400" cy="33877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dirty="0">
                <a:solidFill>
                  <a:srgbClr val="FFFFFF"/>
                </a:solidFill>
                <a:latin typeface="Arial" charset="0"/>
                <a:cs typeface="Arial"/>
              </a:rPr>
              <a:t>"And I will put enmity between you and the woman, and between your seed and her seed; he shall bruise you on the head, and you shall bruise him on the heel."</a:t>
            </a:r>
          </a:p>
        </p:txBody>
      </p:sp>
      <p:sp>
        <p:nvSpPr>
          <p:cNvPr id="6" name="Text Box 5"/>
          <p:cNvSpPr txBox="1">
            <a:spLocks noChangeArrowheads="1"/>
          </p:cNvSpPr>
          <p:nvPr/>
        </p:nvSpPr>
        <p:spPr bwMode="auto">
          <a:xfrm>
            <a:off x="0" y="695375"/>
            <a:ext cx="9144000" cy="600075"/>
          </a:xfrm>
          <a:prstGeom prst="rect">
            <a:avLst/>
          </a:prstGeom>
          <a:solidFill>
            <a:srgbClr val="000000"/>
          </a:solidFill>
          <a:ln>
            <a:noFill/>
          </a:ln>
          <a:effectLst>
            <a:outerShdw blurRad="63500" dist="38099" dir="2700000" algn="ctr" rotWithShape="0">
              <a:schemeClr val="tx1">
                <a:alpha val="74998"/>
              </a:schemeClr>
            </a:outerShdw>
          </a:effectLst>
        </p:spPr>
        <p:txBody>
          <a:bodyPr>
            <a:spAutoFit/>
          </a:bodyPr>
          <a:lstStyle/>
          <a:p>
            <a:pPr algn="ctr" eaLnBrk="1" hangingPunct="1">
              <a:lnSpc>
                <a:spcPct val="90000"/>
              </a:lnSpc>
              <a:defRPr/>
            </a:pPr>
            <a:r>
              <a:rPr lang="en-US" sz="3600" b="1" dirty="0">
                <a:solidFill>
                  <a:srgbClr val="FFFFFF"/>
                </a:solidFill>
                <a:latin typeface="Arial" charset="0"/>
                <a:cs typeface="Arial" charset="0"/>
              </a:rPr>
              <a:t>Genesis is foundational to the </a:t>
            </a:r>
            <a:r>
              <a:rPr lang="en-US" sz="3600" b="1" dirty="0">
                <a:solidFill>
                  <a:srgbClr val="FFFF00"/>
                </a:solidFill>
                <a:latin typeface="Arial" charset="0"/>
                <a:cs typeface="Arial" charset="0"/>
              </a:rPr>
              <a:t>gospel</a:t>
            </a:r>
            <a:endParaRPr lang="en-US" sz="3600" b="1" dirty="0">
              <a:solidFill>
                <a:srgbClr val="FFFFFF"/>
              </a:solidFill>
              <a:latin typeface="Arial" charset="0"/>
              <a:cs typeface="Arial" charset="0"/>
            </a:endParaRPr>
          </a:p>
        </p:txBody>
      </p:sp>
      <p:sp>
        <p:nvSpPr>
          <p:cNvPr id="7"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49890"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rot="-769827">
            <a:off x="-290513" y="-903288"/>
            <a:ext cx="7823201" cy="7823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989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549892" name="Rectangle 2"/>
          <p:cNvSpPr>
            <a:spLocks noGrp="1" noChangeArrowheads="1"/>
          </p:cNvSpPr>
          <p:nvPr>
            <p:ph type="ctrTitle"/>
          </p:nvPr>
        </p:nvSpPr>
        <p:spPr>
          <a:xfrm>
            <a:off x="5819775" y="0"/>
            <a:ext cx="3228975" cy="3060700"/>
          </a:xfrm>
        </p:spPr>
        <p:txBody>
          <a:bodyPr/>
          <a:lstStyle/>
          <a:p>
            <a:r>
              <a:rPr lang="en-US" b="1" dirty="0">
                <a:latin typeface="Arial" charset="0"/>
                <a:ea typeface="ＭＳ Ｐゴシック" charset="0"/>
                <a:cs typeface="ＭＳ Ｐゴシック" charset="0"/>
              </a:rPr>
              <a:t>Atheist Christmas Card</a:t>
            </a:r>
          </a:p>
        </p:txBody>
      </p:sp>
      <p:sp>
        <p:nvSpPr>
          <p:cNvPr id="549893" name="Rectangle 2"/>
          <p:cNvSpPr txBox="1">
            <a:spLocks noChangeArrowheads="1"/>
          </p:cNvSpPr>
          <p:nvPr/>
        </p:nvSpPr>
        <p:spPr bwMode="auto">
          <a:xfrm rot="-774271">
            <a:off x="1714500" y="4956175"/>
            <a:ext cx="5094288" cy="16795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BONES" charset="0"/>
                <a:ea typeface="ＭＳ Ｐゴシック" charset="0"/>
                <a:cs typeface="ＭＳ Ｐゴシック" charset="0"/>
              </a:defRPr>
            </a:lvl1pPr>
            <a:lvl2pPr marL="742950" indent="-285750" defTabSz="457200">
              <a:defRPr sz="2400">
                <a:solidFill>
                  <a:schemeClr val="tx1"/>
                </a:solidFill>
                <a:latin typeface="BONES" charset="0"/>
                <a:ea typeface="ＭＳ Ｐゴシック" charset="0"/>
              </a:defRPr>
            </a:lvl2pPr>
            <a:lvl3pPr marL="1143000" indent="-228600" defTabSz="457200">
              <a:defRPr sz="2400">
                <a:solidFill>
                  <a:schemeClr val="tx1"/>
                </a:solidFill>
                <a:latin typeface="BONES" charset="0"/>
                <a:ea typeface="ＭＳ Ｐゴシック" charset="0"/>
              </a:defRPr>
            </a:lvl3pPr>
            <a:lvl4pPr marL="1600200" indent="-228600" defTabSz="457200">
              <a:defRPr sz="2400">
                <a:solidFill>
                  <a:schemeClr val="tx1"/>
                </a:solidFill>
                <a:latin typeface="BONES" charset="0"/>
                <a:ea typeface="ＭＳ Ｐゴシック" charset="0"/>
              </a:defRPr>
            </a:lvl4pPr>
            <a:lvl5pPr marL="2057400" indent="-228600" defTabSz="4572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sz="3200" b="1">
                <a:solidFill>
                  <a:srgbClr val="FFFFFF"/>
                </a:solidFill>
                <a:latin typeface="Arial" charset="0"/>
              </a:rPr>
              <a:t>DEAR CHILDREN</a:t>
            </a:r>
            <a:br>
              <a:rPr lang="en-US" sz="3200" b="1">
                <a:solidFill>
                  <a:srgbClr val="FFFFFF"/>
                </a:solidFill>
                <a:latin typeface="Arial" charset="0"/>
              </a:rPr>
            </a:br>
            <a:r>
              <a:rPr lang="en-US" sz="2000" b="1">
                <a:solidFill>
                  <a:srgbClr val="FFFFFF"/>
                </a:solidFill>
                <a:latin typeface="Arial" charset="0"/>
              </a:rPr>
              <a:t>One day you will learn about Santa Claus. On that day remember everything the adults told you about Jesus.</a:t>
            </a:r>
          </a:p>
        </p:txBody>
      </p:sp>
      <p:sp>
        <p:nvSpPr>
          <p:cNvPr id="54989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000000"/>
                </a:solidFill>
                <a:latin typeface="Arial" charset="0"/>
              </a:rPr>
              <a:t>1</a:t>
            </a:r>
          </a:p>
        </p:txBody>
      </p:sp>
    </p:spTree>
  </p:cSld>
  <p:clrMapOvr>
    <a:overrideClrMapping bg1="lt1" tx1="dk1" bg2="lt2" tx2="dk2" accent1="accent1" accent2="accent2" accent3="accent3" accent4="accent4" accent5="accent5" accent6="accent6" hlink="hlink" folHlink="folHlink"/>
  </p:clrMapOvr>
  <p:transition/>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6257" name="Picture 117" descr="\\.psf\Host\Users\mmurphy\Desktop\1 Genesis matters--slides to layer.01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6258" name="Picture 118" descr="\\.psf\Host\Users\mmurphy\Desktop\1 Genesis matters--slides to layer.01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20772" name="Rectangle 3" hidden="1"/>
          <p:cNvSpPr>
            <a:spLocks noGrp="1" noChangeArrowheads="1"/>
          </p:cNvSpPr>
          <p:nvPr>
            <p:ph type="title" idx="4294967295"/>
          </p:nvPr>
        </p:nvSpPr>
        <p:spPr/>
        <p:txBody>
          <a:bodyPr/>
          <a:lstStyle/>
          <a:p>
            <a:pPr eaLnBrk="1" hangingPunct="1">
              <a:defRPr/>
            </a:pPr>
            <a:r>
              <a:rPr lang="en-US"/>
              <a:t>Adam to Christ</a:t>
            </a:r>
          </a:p>
        </p:txBody>
      </p:sp>
      <p:sp>
        <p:nvSpPr>
          <p:cNvPr id="5920773" name="Text Box 4"/>
          <p:cNvSpPr txBox="1">
            <a:spLocks noChangeArrowheads="1"/>
          </p:cNvSpPr>
          <p:nvPr/>
        </p:nvSpPr>
        <p:spPr bwMode="auto">
          <a:xfrm>
            <a:off x="3200400" y="3505200"/>
            <a:ext cx="24384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en-US" sz="1800" b="1">
                <a:solidFill>
                  <a:srgbClr val="000000"/>
                </a:solidFill>
                <a:cs typeface="Arial"/>
              </a:rPr>
              <a:t>Line of Joseph</a:t>
            </a:r>
          </a:p>
        </p:txBody>
      </p:sp>
      <p:sp>
        <p:nvSpPr>
          <p:cNvPr id="5920774" name="Text Box 5"/>
          <p:cNvSpPr txBox="1">
            <a:spLocks noChangeArrowheads="1"/>
          </p:cNvSpPr>
          <p:nvPr/>
        </p:nvSpPr>
        <p:spPr bwMode="auto">
          <a:xfrm>
            <a:off x="3048000" y="5424488"/>
            <a:ext cx="24384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en-US" sz="1800" b="1">
                <a:solidFill>
                  <a:srgbClr val="000000"/>
                </a:solidFill>
                <a:cs typeface="Arial"/>
              </a:rPr>
              <a:t>Line of Mary</a:t>
            </a:r>
          </a:p>
        </p:txBody>
      </p:sp>
      <p:sp>
        <p:nvSpPr>
          <p:cNvPr id="5920775" name="Text Box 6"/>
          <p:cNvSpPr txBox="1">
            <a:spLocks noChangeArrowheads="1"/>
          </p:cNvSpPr>
          <p:nvPr/>
        </p:nvSpPr>
        <p:spPr bwMode="auto">
          <a:xfrm>
            <a:off x="3276600" y="1676400"/>
            <a:ext cx="1752600" cy="3968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2000" b="1">
                <a:solidFill>
                  <a:srgbClr val="000000"/>
                </a:solidFill>
                <a:cs typeface="Arial"/>
              </a:rPr>
              <a:t>David</a:t>
            </a:r>
          </a:p>
        </p:txBody>
      </p:sp>
      <p:sp>
        <p:nvSpPr>
          <p:cNvPr id="5920776" name="Text Box 7"/>
          <p:cNvSpPr txBox="1">
            <a:spLocks noChangeArrowheads="1"/>
          </p:cNvSpPr>
          <p:nvPr/>
        </p:nvSpPr>
        <p:spPr bwMode="auto">
          <a:xfrm>
            <a:off x="6172200" y="1524000"/>
            <a:ext cx="1981200" cy="3968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en-US" sz="2000" b="1">
                <a:solidFill>
                  <a:srgbClr val="000000"/>
                </a:solidFill>
                <a:cs typeface="Arial"/>
              </a:rPr>
              <a:t>Abraham</a:t>
            </a:r>
          </a:p>
        </p:txBody>
      </p:sp>
      <p:pic>
        <p:nvPicPr>
          <p:cNvPr id="736264" name="Picture 8" descr="\\.psf\Host\Volumes\PresTeam\Maria Murphy\Keynote\TM_reworked_Slides\Adam to Christ 00028.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6265" name="TextBox 1"/>
          <p:cNvSpPr txBox="1">
            <a:spLocks noChangeArrowheads="1"/>
          </p:cNvSpPr>
          <p:nvPr/>
        </p:nvSpPr>
        <p:spPr bwMode="auto">
          <a:xfrm>
            <a:off x="228600" y="1143000"/>
            <a:ext cx="6096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Adam</a:t>
            </a:r>
          </a:p>
        </p:txBody>
      </p:sp>
      <p:sp>
        <p:nvSpPr>
          <p:cNvPr id="736266" name="TextBox 9"/>
          <p:cNvSpPr txBox="1">
            <a:spLocks noChangeArrowheads="1"/>
          </p:cNvSpPr>
          <p:nvPr/>
        </p:nvSpPr>
        <p:spPr bwMode="auto">
          <a:xfrm>
            <a:off x="838200" y="1219200"/>
            <a:ext cx="6096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Seth</a:t>
            </a:r>
          </a:p>
        </p:txBody>
      </p:sp>
      <p:sp>
        <p:nvSpPr>
          <p:cNvPr id="736267" name="TextBox 10"/>
          <p:cNvSpPr txBox="1">
            <a:spLocks noChangeArrowheads="1"/>
          </p:cNvSpPr>
          <p:nvPr/>
        </p:nvSpPr>
        <p:spPr bwMode="auto">
          <a:xfrm>
            <a:off x="1219200" y="609600"/>
            <a:ext cx="6096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Enos</a:t>
            </a:r>
          </a:p>
        </p:txBody>
      </p:sp>
      <p:sp>
        <p:nvSpPr>
          <p:cNvPr id="736268" name="TextBox 11"/>
          <p:cNvSpPr txBox="1">
            <a:spLocks noChangeArrowheads="1"/>
          </p:cNvSpPr>
          <p:nvPr/>
        </p:nvSpPr>
        <p:spPr bwMode="auto">
          <a:xfrm>
            <a:off x="1524000" y="1233488"/>
            <a:ext cx="7620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Cainan</a:t>
            </a:r>
          </a:p>
        </p:txBody>
      </p:sp>
      <p:sp>
        <p:nvSpPr>
          <p:cNvPr id="736269" name="TextBox 12"/>
          <p:cNvSpPr txBox="1">
            <a:spLocks noChangeArrowheads="1"/>
          </p:cNvSpPr>
          <p:nvPr/>
        </p:nvSpPr>
        <p:spPr bwMode="auto">
          <a:xfrm>
            <a:off x="1981200" y="652463"/>
            <a:ext cx="9144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Mahalaleel</a:t>
            </a:r>
          </a:p>
        </p:txBody>
      </p:sp>
      <p:sp>
        <p:nvSpPr>
          <p:cNvPr id="736270" name="TextBox 13"/>
          <p:cNvSpPr txBox="1">
            <a:spLocks noChangeArrowheads="1"/>
          </p:cNvSpPr>
          <p:nvPr/>
        </p:nvSpPr>
        <p:spPr bwMode="auto">
          <a:xfrm>
            <a:off x="2590800" y="1233488"/>
            <a:ext cx="6096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Jared</a:t>
            </a:r>
          </a:p>
        </p:txBody>
      </p:sp>
      <p:sp>
        <p:nvSpPr>
          <p:cNvPr id="736271" name="TextBox 14"/>
          <p:cNvSpPr txBox="1">
            <a:spLocks noChangeArrowheads="1"/>
          </p:cNvSpPr>
          <p:nvPr/>
        </p:nvSpPr>
        <p:spPr bwMode="auto">
          <a:xfrm>
            <a:off x="3048000" y="652463"/>
            <a:ext cx="6096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Enoch</a:t>
            </a:r>
          </a:p>
        </p:txBody>
      </p:sp>
      <p:sp>
        <p:nvSpPr>
          <p:cNvPr id="736272" name="TextBox 15"/>
          <p:cNvSpPr txBox="1">
            <a:spLocks noChangeArrowheads="1"/>
          </p:cNvSpPr>
          <p:nvPr/>
        </p:nvSpPr>
        <p:spPr bwMode="auto">
          <a:xfrm>
            <a:off x="3352800" y="1233488"/>
            <a:ext cx="9144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Methuselah</a:t>
            </a:r>
          </a:p>
        </p:txBody>
      </p:sp>
      <p:sp>
        <p:nvSpPr>
          <p:cNvPr id="736273" name="TextBox 16"/>
          <p:cNvSpPr txBox="1">
            <a:spLocks noChangeArrowheads="1"/>
          </p:cNvSpPr>
          <p:nvPr/>
        </p:nvSpPr>
        <p:spPr bwMode="auto">
          <a:xfrm>
            <a:off x="3962400" y="6524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Lamech</a:t>
            </a:r>
          </a:p>
        </p:txBody>
      </p:sp>
      <p:sp>
        <p:nvSpPr>
          <p:cNvPr id="736274" name="TextBox 17"/>
          <p:cNvSpPr txBox="1">
            <a:spLocks noChangeArrowheads="1"/>
          </p:cNvSpPr>
          <p:nvPr/>
        </p:nvSpPr>
        <p:spPr bwMode="auto">
          <a:xfrm>
            <a:off x="4457700" y="12620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FF"/>
                </a:solidFill>
                <a:latin typeface="Arial" charset="0"/>
                <a:cs typeface="Arial" charset="0"/>
              </a:rPr>
              <a:t>Noah</a:t>
            </a:r>
          </a:p>
        </p:txBody>
      </p:sp>
      <p:sp>
        <p:nvSpPr>
          <p:cNvPr id="736275" name="TextBox 18"/>
          <p:cNvSpPr txBox="1">
            <a:spLocks noChangeArrowheads="1"/>
          </p:cNvSpPr>
          <p:nvPr/>
        </p:nvSpPr>
        <p:spPr bwMode="auto">
          <a:xfrm>
            <a:off x="4876800" y="6524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Shem</a:t>
            </a:r>
          </a:p>
        </p:txBody>
      </p:sp>
      <p:sp>
        <p:nvSpPr>
          <p:cNvPr id="736276" name="TextBox 19"/>
          <p:cNvSpPr txBox="1">
            <a:spLocks noChangeArrowheads="1"/>
          </p:cNvSpPr>
          <p:nvPr/>
        </p:nvSpPr>
        <p:spPr bwMode="auto">
          <a:xfrm>
            <a:off x="5137150" y="1233488"/>
            <a:ext cx="118745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Arphaxed</a:t>
            </a:r>
          </a:p>
        </p:txBody>
      </p:sp>
      <p:sp>
        <p:nvSpPr>
          <p:cNvPr id="736277" name="TextBox 20"/>
          <p:cNvSpPr txBox="1">
            <a:spLocks noChangeArrowheads="1"/>
          </p:cNvSpPr>
          <p:nvPr/>
        </p:nvSpPr>
        <p:spPr bwMode="auto">
          <a:xfrm>
            <a:off x="5867400" y="6524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Salah</a:t>
            </a:r>
          </a:p>
        </p:txBody>
      </p:sp>
      <p:sp>
        <p:nvSpPr>
          <p:cNvPr id="736278" name="TextBox 21"/>
          <p:cNvSpPr txBox="1">
            <a:spLocks noChangeArrowheads="1"/>
          </p:cNvSpPr>
          <p:nvPr/>
        </p:nvSpPr>
        <p:spPr bwMode="auto">
          <a:xfrm>
            <a:off x="6324600" y="1219200"/>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Eber</a:t>
            </a:r>
          </a:p>
        </p:txBody>
      </p:sp>
      <p:sp>
        <p:nvSpPr>
          <p:cNvPr id="736279" name="TextBox 22"/>
          <p:cNvSpPr txBox="1">
            <a:spLocks noChangeArrowheads="1"/>
          </p:cNvSpPr>
          <p:nvPr/>
        </p:nvSpPr>
        <p:spPr bwMode="auto">
          <a:xfrm>
            <a:off x="6667500" y="6524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Peleg</a:t>
            </a:r>
          </a:p>
        </p:txBody>
      </p:sp>
      <p:sp>
        <p:nvSpPr>
          <p:cNvPr id="736280" name="TextBox 23"/>
          <p:cNvSpPr txBox="1">
            <a:spLocks noChangeArrowheads="1"/>
          </p:cNvSpPr>
          <p:nvPr/>
        </p:nvSpPr>
        <p:spPr bwMode="auto">
          <a:xfrm>
            <a:off x="7086600" y="1227138"/>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Reu</a:t>
            </a:r>
          </a:p>
        </p:txBody>
      </p:sp>
      <p:sp>
        <p:nvSpPr>
          <p:cNvPr id="736281" name="TextBox 24"/>
          <p:cNvSpPr txBox="1">
            <a:spLocks noChangeArrowheads="1"/>
          </p:cNvSpPr>
          <p:nvPr/>
        </p:nvSpPr>
        <p:spPr bwMode="auto">
          <a:xfrm>
            <a:off x="7467600" y="6524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Serug</a:t>
            </a:r>
          </a:p>
        </p:txBody>
      </p:sp>
      <p:sp>
        <p:nvSpPr>
          <p:cNvPr id="736282" name="TextBox 25"/>
          <p:cNvSpPr txBox="1">
            <a:spLocks noChangeArrowheads="1"/>
          </p:cNvSpPr>
          <p:nvPr/>
        </p:nvSpPr>
        <p:spPr bwMode="auto">
          <a:xfrm>
            <a:off x="7924800" y="1143000"/>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Nahor</a:t>
            </a:r>
          </a:p>
        </p:txBody>
      </p:sp>
      <p:sp>
        <p:nvSpPr>
          <p:cNvPr id="736283" name="TextBox 26"/>
          <p:cNvSpPr txBox="1">
            <a:spLocks noChangeArrowheads="1"/>
          </p:cNvSpPr>
          <p:nvPr/>
        </p:nvSpPr>
        <p:spPr bwMode="auto">
          <a:xfrm>
            <a:off x="8382000" y="708025"/>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Terah</a:t>
            </a:r>
          </a:p>
        </p:txBody>
      </p:sp>
      <p:sp>
        <p:nvSpPr>
          <p:cNvPr id="736284" name="TextBox 27"/>
          <p:cNvSpPr txBox="1">
            <a:spLocks noChangeArrowheads="1"/>
          </p:cNvSpPr>
          <p:nvPr/>
        </p:nvSpPr>
        <p:spPr bwMode="auto">
          <a:xfrm>
            <a:off x="8153400" y="1371600"/>
            <a:ext cx="8001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FF"/>
                </a:solidFill>
                <a:latin typeface="Arial" charset="0"/>
                <a:cs typeface="Arial" charset="0"/>
              </a:rPr>
              <a:t>Abraham</a:t>
            </a:r>
          </a:p>
        </p:txBody>
      </p:sp>
      <p:sp>
        <p:nvSpPr>
          <p:cNvPr id="736285" name="TextBox 29"/>
          <p:cNvSpPr txBox="1">
            <a:spLocks noChangeArrowheads="1"/>
          </p:cNvSpPr>
          <p:nvPr/>
        </p:nvSpPr>
        <p:spPr bwMode="auto">
          <a:xfrm>
            <a:off x="8382000" y="24812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Isaac</a:t>
            </a:r>
          </a:p>
        </p:txBody>
      </p:sp>
      <p:sp>
        <p:nvSpPr>
          <p:cNvPr id="736286" name="TextBox 30"/>
          <p:cNvSpPr txBox="1">
            <a:spLocks noChangeArrowheads="1"/>
          </p:cNvSpPr>
          <p:nvPr/>
        </p:nvSpPr>
        <p:spPr bwMode="auto">
          <a:xfrm>
            <a:off x="7924800" y="2073275"/>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Jacob</a:t>
            </a:r>
          </a:p>
        </p:txBody>
      </p:sp>
      <p:sp>
        <p:nvSpPr>
          <p:cNvPr id="736287" name="TextBox 31"/>
          <p:cNvSpPr txBox="1">
            <a:spLocks noChangeArrowheads="1"/>
          </p:cNvSpPr>
          <p:nvPr/>
        </p:nvSpPr>
        <p:spPr bwMode="auto">
          <a:xfrm>
            <a:off x="7620000" y="2613025"/>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Judah</a:t>
            </a:r>
          </a:p>
        </p:txBody>
      </p:sp>
      <p:sp>
        <p:nvSpPr>
          <p:cNvPr id="736288" name="TextBox 32"/>
          <p:cNvSpPr txBox="1">
            <a:spLocks noChangeArrowheads="1"/>
          </p:cNvSpPr>
          <p:nvPr/>
        </p:nvSpPr>
        <p:spPr bwMode="auto">
          <a:xfrm>
            <a:off x="7169150" y="2073275"/>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Perez</a:t>
            </a:r>
          </a:p>
        </p:txBody>
      </p:sp>
      <p:sp>
        <p:nvSpPr>
          <p:cNvPr id="736289" name="TextBox 33"/>
          <p:cNvSpPr txBox="1">
            <a:spLocks noChangeArrowheads="1"/>
          </p:cNvSpPr>
          <p:nvPr/>
        </p:nvSpPr>
        <p:spPr bwMode="auto">
          <a:xfrm>
            <a:off x="6840538" y="2613025"/>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Hezron</a:t>
            </a:r>
          </a:p>
        </p:txBody>
      </p:sp>
      <p:sp>
        <p:nvSpPr>
          <p:cNvPr id="736290" name="TextBox 34"/>
          <p:cNvSpPr txBox="1">
            <a:spLocks noChangeArrowheads="1"/>
          </p:cNvSpPr>
          <p:nvPr/>
        </p:nvSpPr>
        <p:spPr bwMode="auto">
          <a:xfrm>
            <a:off x="6477000" y="2073275"/>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Ram</a:t>
            </a:r>
          </a:p>
        </p:txBody>
      </p:sp>
      <p:sp>
        <p:nvSpPr>
          <p:cNvPr id="736291" name="TextBox 35"/>
          <p:cNvSpPr txBox="1">
            <a:spLocks noChangeArrowheads="1"/>
          </p:cNvSpPr>
          <p:nvPr/>
        </p:nvSpPr>
        <p:spPr bwMode="auto">
          <a:xfrm>
            <a:off x="5905500" y="2613025"/>
            <a:ext cx="9525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Amminadab</a:t>
            </a:r>
          </a:p>
        </p:txBody>
      </p:sp>
      <p:sp>
        <p:nvSpPr>
          <p:cNvPr id="736292" name="TextBox 36"/>
          <p:cNvSpPr txBox="1">
            <a:spLocks noChangeArrowheads="1"/>
          </p:cNvSpPr>
          <p:nvPr/>
        </p:nvSpPr>
        <p:spPr bwMode="auto">
          <a:xfrm>
            <a:off x="5562600" y="2073275"/>
            <a:ext cx="81915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Nahshon</a:t>
            </a:r>
          </a:p>
        </p:txBody>
      </p:sp>
      <p:sp>
        <p:nvSpPr>
          <p:cNvPr id="736293" name="TextBox 37"/>
          <p:cNvSpPr txBox="1">
            <a:spLocks noChangeArrowheads="1"/>
          </p:cNvSpPr>
          <p:nvPr/>
        </p:nvSpPr>
        <p:spPr bwMode="auto">
          <a:xfrm>
            <a:off x="5257800" y="2608263"/>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Salmon</a:t>
            </a:r>
          </a:p>
        </p:txBody>
      </p:sp>
      <p:sp>
        <p:nvSpPr>
          <p:cNvPr id="736294" name="TextBox 38"/>
          <p:cNvSpPr txBox="1">
            <a:spLocks noChangeArrowheads="1"/>
          </p:cNvSpPr>
          <p:nvPr/>
        </p:nvSpPr>
        <p:spPr bwMode="auto">
          <a:xfrm>
            <a:off x="4800600" y="2054225"/>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Boaz</a:t>
            </a:r>
          </a:p>
        </p:txBody>
      </p:sp>
      <p:sp>
        <p:nvSpPr>
          <p:cNvPr id="736295" name="TextBox 39"/>
          <p:cNvSpPr txBox="1">
            <a:spLocks noChangeArrowheads="1"/>
          </p:cNvSpPr>
          <p:nvPr/>
        </p:nvSpPr>
        <p:spPr bwMode="auto">
          <a:xfrm>
            <a:off x="4481513" y="2608263"/>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Obed</a:t>
            </a:r>
          </a:p>
        </p:txBody>
      </p:sp>
      <p:sp>
        <p:nvSpPr>
          <p:cNvPr id="736296" name="TextBox 40"/>
          <p:cNvSpPr txBox="1">
            <a:spLocks noChangeArrowheads="1"/>
          </p:cNvSpPr>
          <p:nvPr/>
        </p:nvSpPr>
        <p:spPr bwMode="auto">
          <a:xfrm>
            <a:off x="4114800" y="20240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Jesse</a:t>
            </a:r>
          </a:p>
        </p:txBody>
      </p:sp>
      <p:sp>
        <p:nvSpPr>
          <p:cNvPr id="736297" name="TextBox 41"/>
          <p:cNvSpPr txBox="1">
            <a:spLocks noChangeArrowheads="1"/>
          </p:cNvSpPr>
          <p:nvPr/>
        </p:nvSpPr>
        <p:spPr bwMode="auto">
          <a:xfrm>
            <a:off x="3429000" y="2514600"/>
            <a:ext cx="1049338"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David</a:t>
            </a:r>
          </a:p>
          <a:p>
            <a:pPr algn="ctr" eaLnBrk="1" hangingPunct="1"/>
            <a:r>
              <a:rPr lang="en-US" sz="1100" b="1">
                <a:solidFill>
                  <a:srgbClr val="FFFFFF"/>
                </a:solidFill>
                <a:latin typeface="Arial" charset="0"/>
                <a:cs typeface="Arial" charset="0"/>
              </a:rPr>
              <a:t>c. 1085 BC</a:t>
            </a:r>
          </a:p>
        </p:txBody>
      </p:sp>
      <p:sp>
        <p:nvSpPr>
          <p:cNvPr id="736298" name="TextBox 42"/>
          <p:cNvSpPr txBox="1">
            <a:spLocks noChangeArrowheads="1"/>
          </p:cNvSpPr>
          <p:nvPr/>
        </p:nvSpPr>
        <p:spPr bwMode="auto">
          <a:xfrm>
            <a:off x="2913063" y="2362200"/>
            <a:ext cx="820737"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Solomon</a:t>
            </a:r>
          </a:p>
        </p:txBody>
      </p:sp>
      <p:sp>
        <p:nvSpPr>
          <p:cNvPr id="736299" name="TextBox 43"/>
          <p:cNvSpPr txBox="1">
            <a:spLocks noChangeArrowheads="1"/>
          </p:cNvSpPr>
          <p:nvPr/>
        </p:nvSpPr>
        <p:spPr bwMode="auto">
          <a:xfrm>
            <a:off x="2590800" y="2938463"/>
            <a:ext cx="9445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Rehoboam</a:t>
            </a:r>
          </a:p>
        </p:txBody>
      </p:sp>
      <p:sp>
        <p:nvSpPr>
          <p:cNvPr id="736300" name="TextBox 44"/>
          <p:cNvSpPr txBox="1">
            <a:spLocks noChangeArrowheads="1"/>
          </p:cNvSpPr>
          <p:nvPr/>
        </p:nvSpPr>
        <p:spPr bwMode="auto">
          <a:xfrm>
            <a:off x="2179638" y="2405063"/>
            <a:ext cx="822325"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Abijah</a:t>
            </a:r>
          </a:p>
        </p:txBody>
      </p:sp>
      <p:sp>
        <p:nvSpPr>
          <p:cNvPr id="736301" name="TextBox 45"/>
          <p:cNvSpPr txBox="1">
            <a:spLocks noChangeArrowheads="1"/>
          </p:cNvSpPr>
          <p:nvPr/>
        </p:nvSpPr>
        <p:spPr bwMode="auto">
          <a:xfrm>
            <a:off x="1905000" y="2936875"/>
            <a:ext cx="5334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Asa</a:t>
            </a:r>
          </a:p>
        </p:txBody>
      </p:sp>
      <p:sp>
        <p:nvSpPr>
          <p:cNvPr id="736302" name="TextBox 46"/>
          <p:cNvSpPr txBox="1">
            <a:spLocks noChangeArrowheads="1"/>
          </p:cNvSpPr>
          <p:nvPr/>
        </p:nvSpPr>
        <p:spPr bwMode="auto">
          <a:xfrm>
            <a:off x="1219200" y="2405063"/>
            <a:ext cx="10795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Jehoshaphat</a:t>
            </a:r>
          </a:p>
        </p:txBody>
      </p:sp>
      <p:sp>
        <p:nvSpPr>
          <p:cNvPr id="736303" name="TextBox 47"/>
          <p:cNvSpPr txBox="1">
            <a:spLocks noChangeArrowheads="1"/>
          </p:cNvSpPr>
          <p:nvPr/>
        </p:nvSpPr>
        <p:spPr bwMode="auto">
          <a:xfrm>
            <a:off x="938213" y="2862263"/>
            <a:ext cx="820737"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Jehoram</a:t>
            </a:r>
          </a:p>
        </p:txBody>
      </p:sp>
      <p:sp>
        <p:nvSpPr>
          <p:cNvPr id="736304" name="TextBox 48"/>
          <p:cNvSpPr txBox="1">
            <a:spLocks noChangeArrowheads="1"/>
          </p:cNvSpPr>
          <p:nvPr/>
        </p:nvSpPr>
        <p:spPr bwMode="auto">
          <a:xfrm>
            <a:off x="938213" y="3352800"/>
            <a:ext cx="820737"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Ahaziah</a:t>
            </a:r>
          </a:p>
        </p:txBody>
      </p:sp>
      <p:sp>
        <p:nvSpPr>
          <p:cNvPr id="736305" name="TextBox 49"/>
          <p:cNvSpPr txBox="1">
            <a:spLocks noChangeArrowheads="1"/>
          </p:cNvSpPr>
          <p:nvPr/>
        </p:nvSpPr>
        <p:spPr bwMode="auto">
          <a:xfrm>
            <a:off x="1008063" y="3871913"/>
            <a:ext cx="820737"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Joash</a:t>
            </a:r>
          </a:p>
        </p:txBody>
      </p:sp>
      <p:sp>
        <p:nvSpPr>
          <p:cNvPr id="736306" name="TextBox 50"/>
          <p:cNvSpPr txBox="1">
            <a:spLocks noChangeArrowheads="1"/>
          </p:cNvSpPr>
          <p:nvPr/>
        </p:nvSpPr>
        <p:spPr bwMode="auto">
          <a:xfrm>
            <a:off x="931863" y="4419600"/>
            <a:ext cx="820737"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Amaziah</a:t>
            </a:r>
          </a:p>
        </p:txBody>
      </p:sp>
      <p:sp>
        <p:nvSpPr>
          <p:cNvPr id="736307" name="TextBox 51"/>
          <p:cNvSpPr txBox="1">
            <a:spLocks noChangeArrowheads="1"/>
          </p:cNvSpPr>
          <p:nvPr/>
        </p:nvSpPr>
        <p:spPr bwMode="auto">
          <a:xfrm>
            <a:off x="990600" y="4995863"/>
            <a:ext cx="82073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Uzziah</a:t>
            </a:r>
          </a:p>
        </p:txBody>
      </p:sp>
      <p:sp>
        <p:nvSpPr>
          <p:cNvPr id="736308" name="TextBox 52"/>
          <p:cNvSpPr txBox="1">
            <a:spLocks noChangeArrowheads="1"/>
          </p:cNvSpPr>
          <p:nvPr/>
        </p:nvSpPr>
        <p:spPr bwMode="auto">
          <a:xfrm>
            <a:off x="838200" y="5181600"/>
            <a:ext cx="820738"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Jotham</a:t>
            </a:r>
          </a:p>
        </p:txBody>
      </p:sp>
      <p:sp>
        <p:nvSpPr>
          <p:cNvPr id="736309" name="TextBox 53"/>
          <p:cNvSpPr txBox="1">
            <a:spLocks noChangeArrowheads="1"/>
          </p:cNvSpPr>
          <p:nvPr/>
        </p:nvSpPr>
        <p:spPr bwMode="auto">
          <a:xfrm>
            <a:off x="1258888" y="5661025"/>
            <a:ext cx="820737"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Ahaz</a:t>
            </a:r>
          </a:p>
        </p:txBody>
      </p:sp>
      <p:sp>
        <p:nvSpPr>
          <p:cNvPr id="736310" name="TextBox 54"/>
          <p:cNvSpPr txBox="1">
            <a:spLocks noChangeArrowheads="1"/>
          </p:cNvSpPr>
          <p:nvPr/>
        </p:nvSpPr>
        <p:spPr bwMode="auto">
          <a:xfrm>
            <a:off x="1752600" y="5224463"/>
            <a:ext cx="82073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Hezekiah</a:t>
            </a:r>
          </a:p>
        </p:txBody>
      </p:sp>
      <p:sp>
        <p:nvSpPr>
          <p:cNvPr id="736311" name="TextBox 55"/>
          <p:cNvSpPr txBox="1">
            <a:spLocks noChangeArrowheads="1"/>
          </p:cNvSpPr>
          <p:nvPr/>
        </p:nvSpPr>
        <p:spPr bwMode="auto">
          <a:xfrm>
            <a:off x="2179638" y="5618163"/>
            <a:ext cx="86836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Manasseh</a:t>
            </a:r>
          </a:p>
        </p:txBody>
      </p:sp>
      <p:sp>
        <p:nvSpPr>
          <p:cNvPr id="736312" name="TextBox 56"/>
          <p:cNvSpPr txBox="1">
            <a:spLocks noChangeArrowheads="1"/>
          </p:cNvSpPr>
          <p:nvPr/>
        </p:nvSpPr>
        <p:spPr bwMode="auto">
          <a:xfrm>
            <a:off x="2171700" y="4995863"/>
            <a:ext cx="8683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Amon</a:t>
            </a:r>
          </a:p>
        </p:txBody>
      </p:sp>
      <p:sp>
        <p:nvSpPr>
          <p:cNvPr id="736313" name="TextBox 57"/>
          <p:cNvSpPr txBox="1">
            <a:spLocks noChangeArrowheads="1"/>
          </p:cNvSpPr>
          <p:nvPr/>
        </p:nvSpPr>
        <p:spPr bwMode="auto">
          <a:xfrm>
            <a:off x="2057400" y="3962400"/>
            <a:ext cx="86836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Josiah</a:t>
            </a:r>
          </a:p>
        </p:txBody>
      </p:sp>
      <p:sp>
        <p:nvSpPr>
          <p:cNvPr id="736314" name="TextBox 58"/>
          <p:cNvSpPr txBox="1">
            <a:spLocks noChangeArrowheads="1"/>
          </p:cNvSpPr>
          <p:nvPr/>
        </p:nvSpPr>
        <p:spPr bwMode="auto">
          <a:xfrm>
            <a:off x="2501900" y="4343400"/>
            <a:ext cx="86677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Jehoiakim</a:t>
            </a:r>
          </a:p>
        </p:txBody>
      </p:sp>
      <p:sp>
        <p:nvSpPr>
          <p:cNvPr id="736315" name="TextBox 59"/>
          <p:cNvSpPr txBox="1">
            <a:spLocks noChangeArrowheads="1"/>
          </p:cNvSpPr>
          <p:nvPr/>
        </p:nvSpPr>
        <p:spPr bwMode="auto">
          <a:xfrm>
            <a:off x="2908300" y="3852863"/>
            <a:ext cx="8683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Jeconiah</a:t>
            </a:r>
          </a:p>
        </p:txBody>
      </p:sp>
      <p:sp>
        <p:nvSpPr>
          <p:cNvPr id="736316" name="TextBox 60"/>
          <p:cNvSpPr txBox="1">
            <a:spLocks noChangeArrowheads="1"/>
          </p:cNvSpPr>
          <p:nvPr/>
        </p:nvSpPr>
        <p:spPr bwMode="auto">
          <a:xfrm>
            <a:off x="3398838" y="4343400"/>
            <a:ext cx="868362"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Shealtiel</a:t>
            </a:r>
          </a:p>
        </p:txBody>
      </p:sp>
      <p:sp>
        <p:nvSpPr>
          <p:cNvPr id="736317" name="TextBox 61"/>
          <p:cNvSpPr txBox="1">
            <a:spLocks noChangeArrowheads="1"/>
          </p:cNvSpPr>
          <p:nvPr/>
        </p:nvSpPr>
        <p:spPr bwMode="auto">
          <a:xfrm>
            <a:off x="3810000" y="3871913"/>
            <a:ext cx="92868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Zerubbabel</a:t>
            </a:r>
          </a:p>
        </p:txBody>
      </p:sp>
      <p:sp>
        <p:nvSpPr>
          <p:cNvPr id="736318" name="TextBox 62"/>
          <p:cNvSpPr txBox="1">
            <a:spLocks noChangeArrowheads="1"/>
          </p:cNvSpPr>
          <p:nvPr/>
        </p:nvSpPr>
        <p:spPr bwMode="auto">
          <a:xfrm>
            <a:off x="4267200" y="4343400"/>
            <a:ext cx="928688"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Abiud</a:t>
            </a:r>
          </a:p>
        </p:txBody>
      </p:sp>
      <p:sp>
        <p:nvSpPr>
          <p:cNvPr id="736319" name="TextBox 63"/>
          <p:cNvSpPr txBox="1">
            <a:spLocks noChangeArrowheads="1"/>
          </p:cNvSpPr>
          <p:nvPr/>
        </p:nvSpPr>
        <p:spPr bwMode="auto">
          <a:xfrm>
            <a:off x="4710113" y="3852863"/>
            <a:ext cx="928687"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Eliakim</a:t>
            </a:r>
          </a:p>
        </p:txBody>
      </p:sp>
      <p:sp>
        <p:nvSpPr>
          <p:cNvPr id="736320" name="TextBox 64"/>
          <p:cNvSpPr txBox="1">
            <a:spLocks noChangeArrowheads="1"/>
          </p:cNvSpPr>
          <p:nvPr/>
        </p:nvSpPr>
        <p:spPr bwMode="auto">
          <a:xfrm>
            <a:off x="5273675" y="4343400"/>
            <a:ext cx="59372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Azor</a:t>
            </a:r>
          </a:p>
        </p:txBody>
      </p:sp>
      <p:sp>
        <p:nvSpPr>
          <p:cNvPr id="736321" name="TextBox 65"/>
          <p:cNvSpPr txBox="1">
            <a:spLocks noChangeArrowheads="1"/>
          </p:cNvSpPr>
          <p:nvPr/>
        </p:nvSpPr>
        <p:spPr bwMode="auto">
          <a:xfrm>
            <a:off x="5740400" y="4352925"/>
            <a:ext cx="59372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Zadok</a:t>
            </a:r>
          </a:p>
        </p:txBody>
      </p:sp>
      <p:sp>
        <p:nvSpPr>
          <p:cNvPr id="736322" name="TextBox 66"/>
          <p:cNvSpPr txBox="1">
            <a:spLocks noChangeArrowheads="1"/>
          </p:cNvSpPr>
          <p:nvPr/>
        </p:nvSpPr>
        <p:spPr bwMode="auto">
          <a:xfrm>
            <a:off x="5972175" y="3862388"/>
            <a:ext cx="593725"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Achim</a:t>
            </a:r>
          </a:p>
        </p:txBody>
      </p:sp>
      <p:sp>
        <p:nvSpPr>
          <p:cNvPr id="736323" name="TextBox 67"/>
          <p:cNvSpPr txBox="1">
            <a:spLocks noChangeArrowheads="1"/>
          </p:cNvSpPr>
          <p:nvPr/>
        </p:nvSpPr>
        <p:spPr bwMode="auto">
          <a:xfrm>
            <a:off x="6318250" y="3233738"/>
            <a:ext cx="59531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Eliud</a:t>
            </a:r>
          </a:p>
        </p:txBody>
      </p:sp>
      <p:sp>
        <p:nvSpPr>
          <p:cNvPr id="736324" name="TextBox 68"/>
          <p:cNvSpPr txBox="1">
            <a:spLocks noChangeArrowheads="1"/>
          </p:cNvSpPr>
          <p:nvPr/>
        </p:nvSpPr>
        <p:spPr bwMode="auto">
          <a:xfrm>
            <a:off x="6650038" y="3708400"/>
            <a:ext cx="74136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Eleazar</a:t>
            </a:r>
          </a:p>
        </p:txBody>
      </p:sp>
      <p:sp>
        <p:nvSpPr>
          <p:cNvPr id="736325" name="TextBox 69"/>
          <p:cNvSpPr txBox="1">
            <a:spLocks noChangeArrowheads="1"/>
          </p:cNvSpPr>
          <p:nvPr/>
        </p:nvSpPr>
        <p:spPr bwMode="auto">
          <a:xfrm>
            <a:off x="7086600" y="3167063"/>
            <a:ext cx="7413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Matthan</a:t>
            </a:r>
          </a:p>
        </p:txBody>
      </p:sp>
      <p:sp>
        <p:nvSpPr>
          <p:cNvPr id="736326" name="TextBox 70"/>
          <p:cNvSpPr txBox="1">
            <a:spLocks noChangeArrowheads="1"/>
          </p:cNvSpPr>
          <p:nvPr/>
        </p:nvSpPr>
        <p:spPr bwMode="auto">
          <a:xfrm>
            <a:off x="7412038" y="3732213"/>
            <a:ext cx="74136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Jacob</a:t>
            </a:r>
          </a:p>
        </p:txBody>
      </p:sp>
      <p:sp>
        <p:nvSpPr>
          <p:cNvPr id="736327" name="TextBox 71"/>
          <p:cNvSpPr txBox="1">
            <a:spLocks noChangeArrowheads="1"/>
          </p:cNvSpPr>
          <p:nvPr/>
        </p:nvSpPr>
        <p:spPr bwMode="auto">
          <a:xfrm>
            <a:off x="7827963" y="3976688"/>
            <a:ext cx="741362"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000000"/>
                </a:solidFill>
                <a:latin typeface="Arial" charset="0"/>
                <a:cs typeface="Arial" charset="0"/>
              </a:rPr>
              <a:t>Joseph</a:t>
            </a:r>
          </a:p>
        </p:txBody>
      </p:sp>
      <p:sp>
        <p:nvSpPr>
          <p:cNvPr id="736328" name="TextBox 72"/>
          <p:cNvSpPr txBox="1">
            <a:spLocks noChangeArrowheads="1"/>
          </p:cNvSpPr>
          <p:nvPr/>
        </p:nvSpPr>
        <p:spPr bwMode="auto">
          <a:xfrm>
            <a:off x="6172200" y="5762625"/>
            <a:ext cx="72707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Joseph</a:t>
            </a:r>
          </a:p>
        </p:txBody>
      </p:sp>
      <p:sp>
        <p:nvSpPr>
          <p:cNvPr id="736329" name="TextBox 73"/>
          <p:cNvSpPr txBox="1">
            <a:spLocks noChangeArrowheads="1"/>
          </p:cNvSpPr>
          <p:nvPr/>
        </p:nvSpPr>
        <p:spPr bwMode="auto">
          <a:xfrm>
            <a:off x="6523038" y="6467475"/>
            <a:ext cx="59372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Janna</a:t>
            </a:r>
          </a:p>
        </p:txBody>
      </p:sp>
      <p:sp>
        <p:nvSpPr>
          <p:cNvPr id="736330" name="TextBox 74"/>
          <p:cNvSpPr txBox="1">
            <a:spLocks noChangeArrowheads="1"/>
          </p:cNvSpPr>
          <p:nvPr/>
        </p:nvSpPr>
        <p:spPr bwMode="auto">
          <a:xfrm>
            <a:off x="6878638" y="5942013"/>
            <a:ext cx="5937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Melchi</a:t>
            </a:r>
          </a:p>
        </p:txBody>
      </p:sp>
      <p:sp>
        <p:nvSpPr>
          <p:cNvPr id="736331" name="TextBox 75"/>
          <p:cNvSpPr txBox="1">
            <a:spLocks noChangeArrowheads="1"/>
          </p:cNvSpPr>
          <p:nvPr/>
        </p:nvSpPr>
        <p:spPr bwMode="auto">
          <a:xfrm>
            <a:off x="7175500" y="6457950"/>
            <a:ext cx="74136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Levi</a:t>
            </a:r>
          </a:p>
        </p:txBody>
      </p:sp>
      <p:sp>
        <p:nvSpPr>
          <p:cNvPr id="736332" name="TextBox 76"/>
          <p:cNvSpPr txBox="1">
            <a:spLocks noChangeArrowheads="1"/>
          </p:cNvSpPr>
          <p:nvPr/>
        </p:nvSpPr>
        <p:spPr bwMode="auto">
          <a:xfrm>
            <a:off x="7391400" y="5800725"/>
            <a:ext cx="74136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Matthat</a:t>
            </a:r>
          </a:p>
        </p:txBody>
      </p:sp>
      <p:sp>
        <p:nvSpPr>
          <p:cNvPr id="736333" name="TextBox 77"/>
          <p:cNvSpPr txBox="1">
            <a:spLocks noChangeArrowheads="1"/>
          </p:cNvSpPr>
          <p:nvPr/>
        </p:nvSpPr>
        <p:spPr bwMode="auto">
          <a:xfrm>
            <a:off x="7772400" y="6196013"/>
            <a:ext cx="7413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Heli</a:t>
            </a:r>
          </a:p>
        </p:txBody>
      </p:sp>
      <p:sp>
        <p:nvSpPr>
          <p:cNvPr id="736334" name="TextBox 78"/>
          <p:cNvSpPr txBox="1">
            <a:spLocks noChangeArrowheads="1"/>
          </p:cNvSpPr>
          <p:nvPr/>
        </p:nvSpPr>
        <p:spPr bwMode="auto">
          <a:xfrm>
            <a:off x="7962900" y="5227638"/>
            <a:ext cx="7413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000000"/>
                </a:solidFill>
                <a:latin typeface="Arial" charset="0"/>
                <a:cs typeface="Arial" charset="0"/>
              </a:rPr>
              <a:t>Mary</a:t>
            </a:r>
          </a:p>
        </p:txBody>
      </p:sp>
      <p:sp>
        <p:nvSpPr>
          <p:cNvPr id="736335" name="TextBox 79"/>
          <p:cNvSpPr txBox="1">
            <a:spLocks noChangeArrowheads="1"/>
          </p:cNvSpPr>
          <p:nvPr/>
        </p:nvSpPr>
        <p:spPr bwMode="auto">
          <a:xfrm>
            <a:off x="5600700" y="6062663"/>
            <a:ext cx="91281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Mattathiah</a:t>
            </a:r>
          </a:p>
        </p:txBody>
      </p:sp>
      <p:sp>
        <p:nvSpPr>
          <p:cNvPr id="736336" name="TextBox 80"/>
          <p:cNvSpPr txBox="1">
            <a:spLocks noChangeArrowheads="1"/>
          </p:cNvSpPr>
          <p:nvPr/>
        </p:nvSpPr>
        <p:spPr bwMode="auto">
          <a:xfrm>
            <a:off x="5410200" y="5224463"/>
            <a:ext cx="91281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Amos</a:t>
            </a:r>
          </a:p>
        </p:txBody>
      </p:sp>
      <p:sp>
        <p:nvSpPr>
          <p:cNvPr id="736337" name="TextBox 81"/>
          <p:cNvSpPr txBox="1">
            <a:spLocks noChangeArrowheads="1"/>
          </p:cNvSpPr>
          <p:nvPr/>
        </p:nvSpPr>
        <p:spPr bwMode="auto">
          <a:xfrm>
            <a:off x="5486400" y="4686300"/>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Nahum</a:t>
            </a:r>
          </a:p>
        </p:txBody>
      </p:sp>
      <p:sp>
        <p:nvSpPr>
          <p:cNvPr id="736338" name="TextBox 82"/>
          <p:cNvSpPr txBox="1">
            <a:spLocks noChangeArrowheads="1"/>
          </p:cNvSpPr>
          <p:nvPr/>
        </p:nvSpPr>
        <p:spPr bwMode="auto">
          <a:xfrm>
            <a:off x="5137150" y="5127625"/>
            <a:ext cx="684213"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Esli</a:t>
            </a:r>
          </a:p>
        </p:txBody>
      </p:sp>
      <p:sp>
        <p:nvSpPr>
          <p:cNvPr id="736339" name="TextBox 83"/>
          <p:cNvSpPr txBox="1">
            <a:spLocks noChangeArrowheads="1"/>
          </p:cNvSpPr>
          <p:nvPr/>
        </p:nvSpPr>
        <p:spPr bwMode="auto">
          <a:xfrm>
            <a:off x="4738688" y="4689475"/>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Naggai</a:t>
            </a:r>
          </a:p>
        </p:txBody>
      </p:sp>
      <p:sp>
        <p:nvSpPr>
          <p:cNvPr id="736340" name="TextBox 84"/>
          <p:cNvSpPr txBox="1">
            <a:spLocks noChangeArrowheads="1"/>
          </p:cNvSpPr>
          <p:nvPr/>
        </p:nvSpPr>
        <p:spPr bwMode="auto">
          <a:xfrm>
            <a:off x="4333875" y="5162550"/>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Maath</a:t>
            </a:r>
          </a:p>
        </p:txBody>
      </p:sp>
      <p:sp>
        <p:nvSpPr>
          <p:cNvPr id="736341" name="TextBox 85"/>
          <p:cNvSpPr txBox="1">
            <a:spLocks noChangeArrowheads="1"/>
          </p:cNvSpPr>
          <p:nvPr/>
        </p:nvSpPr>
        <p:spPr bwMode="auto">
          <a:xfrm>
            <a:off x="3810000" y="4648200"/>
            <a:ext cx="84455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Mattathiah</a:t>
            </a:r>
          </a:p>
        </p:txBody>
      </p:sp>
      <p:sp>
        <p:nvSpPr>
          <p:cNvPr id="736342" name="TextBox 86"/>
          <p:cNvSpPr txBox="1">
            <a:spLocks noChangeArrowheads="1"/>
          </p:cNvSpPr>
          <p:nvPr/>
        </p:nvSpPr>
        <p:spPr bwMode="auto">
          <a:xfrm>
            <a:off x="3429000" y="5181600"/>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Semei</a:t>
            </a:r>
          </a:p>
        </p:txBody>
      </p:sp>
      <p:sp>
        <p:nvSpPr>
          <p:cNvPr id="736343" name="TextBox 87"/>
          <p:cNvSpPr txBox="1">
            <a:spLocks noChangeArrowheads="1"/>
          </p:cNvSpPr>
          <p:nvPr/>
        </p:nvSpPr>
        <p:spPr bwMode="auto">
          <a:xfrm>
            <a:off x="3057525" y="4648200"/>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Joseph</a:t>
            </a:r>
          </a:p>
        </p:txBody>
      </p:sp>
      <p:sp>
        <p:nvSpPr>
          <p:cNvPr id="736344" name="TextBox 88"/>
          <p:cNvSpPr txBox="1">
            <a:spLocks noChangeArrowheads="1"/>
          </p:cNvSpPr>
          <p:nvPr/>
        </p:nvSpPr>
        <p:spPr bwMode="auto">
          <a:xfrm>
            <a:off x="2895600" y="5524500"/>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Judah</a:t>
            </a:r>
          </a:p>
        </p:txBody>
      </p:sp>
      <p:sp>
        <p:nvSpPr>
          <p:cNvPr id="736345" name="TextBox 89"/>
          <p:cNvSpPr txBox="1">
            <a:spLocks noChangeArrowheads="1"/>
          </p:cNvSpPr>
          <p:nvPr/>
        </p:nvSpPr>
        <p:spPr bwMode="auto">
          <a:xfrm>
            <a:off x="3040063" y="5986463"/>
            <a:ext cx="884237"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Joannas</a:t>
            </a:r>
          </a:p>
        </p:txBody>
      </p:sp>
      <p:sp>
        <p:nvSpPr>
          <p:cNvPr id="736346" name="TextBox 90"/>
          <p:cNvSpPr txBox="1">
            <a:spLocks noChangeArrowheads="1"/>
          </p:cNvSpPr>
          <p:nvPr/>
        </p:nvSpPr>
        <p:spPr bwMode="auto">
          <a:xfrm>
            <a:off x="3019425" y="6467475"/>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Rhesa</a:t>
            </a:r>
          </a:p>
        </p:txBody>
      </p:sp>
      <p:sp>
        <p:nvSpPr>
          <p:cNvPr id="736347" name="TextBox 91"/>
          <p:cNvSpPr txBox="1">
            <a:spLocks noChangeArrowheads="1"/>
          </p:cNvSpPr>
          <p:nvPr/>
        </p:nvSpPr>
        <p:spPr bwMode="auto">
          <a:xfrm>
            <a:off x="2355850" y="6019800"/>
            <a:ext cx="979488"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Zerubbabel</a:t>
            </a:r>
          </a:p>
        </p:txBody>
      </p:sp>
      <p:sp>
        <p:nvSpPr>
          <p:cNvPr id="736348" name="TextBox 92"/>
          <p:cNvSpPr txBox="1">
            <a:spLocks noChangeArrowheads="1"/>
          </p:cNvSpPr>
          <p:nvPr/>
        </p:nvSpPr>
        <p:spPr bwMode="auto">
          <a:xfrm>
            <a:off x="1854200" y="6519863"/>
            <a:ext cx="10414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Shealtiel</a:t>
            </a:r>
          </a:p>
        </p:txBody>
      </p:sp>
      <p:sp>
        <p:nvSpPr>
          <p:cNvPr id="736349" name="TextBox 93"/>
          <p:cNvSpPr txBox="1">
            <a:spLocks noChangeArrowheads="1"/>
          </p:cNvSpPr>
          <p:nvPr/>
        </p:nvSpPr>
        <p:spPr bwMode="auto">
          <a:xfrm>
            <a:off x="1397000" y="5986463"/>
            <a:ext cx="10414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Neri</a:t>
            </a:r>
          </a:p>
        </p:txBody>
      </p:sp>
      <p:sp>
        <p:nvSpPr>
          <p:cNvPr id="736350" name="TextBox 94"/>
          <p:cNvSpPr txBox="1">
            <a:spLocks noChangeArrowheads="1"/>
          </p:cNvSpPr>
          <p:nvPr/>
        </p:nvSpPr>
        <p:spPr bwMode="auto">
          <a:xfrm>
            <a:off x="914400" y="6519863"/>
            <a:ext cx="10414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Melchi</a:t>
            </a:r>
          </a:p>
        </p:txBody>
      </p:sp>
      <p:sp>
        <p:nvSpPr>
          <p:cNvPr id="736351" name="TextBox 95"/>
          <p:cNvSpPr txBox="1">
            <a:spLocks noChangeArrowheads="1"/>
          </p:cNvSpPr>
          <p:nvPr/>
        </p:nvSpPr>
        <p:spPr bwMode="auto">
          <a:xfrm>
            <a:off x="838200" y="5995988"/>
            <a:ext cx="51593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Addi</a:t>
            </a:r>
          </a:p>
        </p:txBody>
      </p:sp>
      <p:sp>
        <p:nvSpPr>
          <p:cNvPr id="736352" name="TextBox 96"/>
          <p:cNvSpPr txBox="1">
            <a:spLocks noChangeArrowheads="1"/>
          </p:cNvSpPr>
          <p:nvPr/>
        </p:nvSpPr>
        <p:spPr bwMode="auto">
          <a:xfrm>
            <a:off x="152400" y="6553200"/>
            <a:ext cx="7620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Cosam</a:t>
            </a:r>
          </a:p>
        </p:txBody>
      </p:sp>
      <p:sp>
        <p:nvSpPr>
          <p:cNvPr id="736353" name="TextBox 97"/>
          <p:cNvSpPr txBox="1">
            <a:spLocks noChangeArrowheads="1"/>
          </p:cNvSpPr>
          <p:nvPr/>
        </p:nvSpPr>
        <p:spPr bwMode="auto">
          <a:xfrm>
            <a:off x="76200" y="6019800"/>
            <a:ext cx="8763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Elmodam</a:t>
            </a:r>
          </a:p>
        </p:txBody>
      </p:sp>
      <p:sp>
        <p:nvSpPr>
          <p:cNvPr id="736354" name="TextBox 98"/>
          <p:cNvSpPr txBox="1">
            <a:spLocks noChangeArrowheads="1"/>
          </p:cNvSpPr>
          <p:nvPr/>
        </p:nvSpPr>
        <p:spPr bwMode="auto">
          <a:xfrm>
            <a:off x="76200" y="55292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Er</a:t>
            </a:r>
          </a:p>
        </p:txBody>
      </p:sp>
      <p:sp>
        <p:nvSpPr>
          <p:cNvPr id="736355" name="TextBox 99"/>
          <p:cNvSpPr txBox="1">
            <a:spLocks noChangeArrowheads="1"/>
          </p:cNvSpPr>
          <p:nvPr/>
        </p:nvSpPr>
        <p:spPr bwMode="auto">
          <a:xfrm>
            <a:off x="190500" y="5029200"/>
            <a:ext cx="8763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Joshua</a:t>
            </a:r>
          </a:p>
        </p:txBody>
      </p:sp>
      <p:sp>
        <p:nvSpPr>
          <p:cNvPr id="736356" name="TextBox 100"/>
          <p:cNvSpPr txBox="1">
            <a:spLocks noChangeArrowheads="1"/>
          </p:cNvSpPr>
          <p:nvPr/>
        </p:nvSpPr>
        <p:spPr bwMode="auto">
          <a:xfrm>
            <a:off x="38100" y="44624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Eliezer</a:t>
            </a:r>
          </a:p>
        </p:txBody>
      </p:sp>
      <p:sp>
        <p:nvSpPr>
          <p:cNvPr id="736357" name="TextBox 101"/>
          <p:cNvSpPr txBox="1">
            <a:spLocks noChangeArrowheads="1"/>
          </p:cNvSpPr>
          <p:nvPr/>
        </p:nvSpPr>
        <p:spPr bwMode="auto">
          <a:xfrm>
            <a:off x="190500" y="3968750"/>
            <a:ext cx="8763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Jorim</a:t>
            </a:r>
          </a:p>
        </p:txBody>
      </p:sp>
      <p:sp>
        <p:nvSpPr>
          <p:cNvPr id="736358" name="TextBox 102"/>
          <p:cNvSpPr txBox="1">
            <a:spLocks noChangeArrowheads="1"/>
          </p:cNvSpPr>
          <p:nvPr/>
        </p:nvSpPr>
        <p:spPr bwMode="auto">
          <a:xfrm>
            <a:off x="-38100" y="3424238"/>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Matthat</a:t>
            </a:r>
          </a:p>
        </p:txBody>
      </p:sp>
      <p:sp>
        <p:nvSpPr>
          <p:cNvPr id="736359" name="TextBox 103"/>
          <p:cNvSpPr txBox="1">
            <a:spLocks noChangeArrowheads="1"/>
          </p:cNvSpPr>
          <p:nvPr/>
        </p:nvSpPr>
        <p:spPr bwMode="auto">
          <a:xfrm>
            <a:off x="190500" y="2895600"/>
            <a:ext cx="8763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Levi</a:t>
            </a:r>
          </a:p>
        </p:txBody>
      </p:sp>
      <p:sp>
        <p:nvSpPr>
          <p:cNvPr id="736360" name="TextBox 104"/>
          <p:cNvSpPr txBox="1">
            <a:spLocks noChangeArrowheads="1"/>
          </p:cNvSpPr>
          <p:nvPr/>
        </p:nvSpPr>
        <p:spPr bwMode="auto">
          <a:xfrm>
            <a:off x="114300" y="2414588"/>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1100">
                <a:solidFill>
                  <a:srgbClr val="000000"/>
                </a:solidFill>
                <a:latin typeface="Arial" charset="0"/>
                <a:cs typeface="Arial" charset="0"/>
              </a:rPr>
              <a:t>Simeon</a:t>
            </a:r>
          </a:p>
        </p:txBody>
      </p:sp>
      <p:sp>
        <p:nvSpPr>
          <p:cNvPr id="736361" name="TextBox 105"/>
          <p:cNvSpPr txBox="1">
            <a:spLocks noChangeArrowheads="1"/>
          </p:cNvSpPr>
          <p:nvPr/>
        </p:nvSpPr>
        <p:spPr bwMode="auto">
          <a:xfrm>
            <a:off x="342900" y="21002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Judah</a:t>
            </a:r>
          </a:p>
        </p:txBody>
      </p:sp>
      <p:sp>
        <p:nvSpPr>
          <p:cNvPr id="736362" name="TextBox 106"/>
          <p:cNvSpPr txBox="1">
            <a:spLocks noChangeArrowheads="1"/>
          </p:cNvSpPr>
          <p:nvPr/>
        </p:nvSpPr>
        <p:spPr bwMode="auto">
          <a:xfrm>
            <a:off x="704850" y="16176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Joseph</a:t>
            </a:r>
          </a:p>
        </p:txBody>
      </p:sp>
      <p:sp>
        <p:nvSpPr>
          <p:cNvPr id="736363" name="TextBox 107"/>
          <p:cNvSpPr txBox="1">
            <a:spLocks noChangeArrowheads="1"/>
          </p:cNvSpPr>
          <p:nvPr/>
        </p:nvSpPr>
        <p:spPr bwMode="auto">
          <a:xfrm>
            <a:off x="990600" y="2141538"/>
            <a:ext cx="8763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Jonan</a:t>
            </a:r>
          </a:p>
        </p:txBody>
      </p:sp>
      <p:sp>
        <p:nvSpPr>
          <p:cNvPr id="736364" name="TextBox 108"/>
          <p:cNvSpPr txBox="1">
            <a:spLocks noChangeArrowheads="1"/>
          </p:cNvSpPr>
          <p:nvPr/>
        </p:nvSpPr>
        <p:spPr bwMode="auto">
          <a:xfrm>
            <a:off x="1371600" y="16303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Eliakim</a:t>
            </a:r>
          </a:p>
        </p:txBody>
      </p:sp>
      <p:sp>
        <p:nvSpPr>
          <p:cNvPr id="736365" name="TextBox 109"/>
          <p:cNvSpPr txBox="1">
            <a:spLocks noChangeArrowheads="1"/>
          </p:cNvSpPr>
          <p:nvPr/>
        </p:nvSpPr>
        <p:spPr bwMode="auto">
          <a:xfrm>
            <a:off x="1752600" y="2133600"/>
            <a:ext cx="8763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Melea</a:t>
            </a:r>
          </a:p>
        </p:txBody>
      </p:sp>
      <p:sp>
        <p:nvSpPr>
          <p:cNvPr id="736366" name="TextBox 110"/>
          <p:cNvSpPr txBox="1">
            <a:spLocks noChangeArrowheads="1"/>
          </p:cNvSpPr>
          <p:nvPr/>
        </p:nvSpPr>
        <p:spPr bwMode="auto">
          <a:xfrm>
            <a:off x="2125663" y="16176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Menan</a:t>
            </a:r>
          </a:p>
        </p:txBody>
      </p:sp>
      <p:sp>
        <p:nvSpPr>
          <p:cNvPr id="736367" name="TextBox 111"/>
          <p:cNvSpPr txBox="1">
            <a:spLocks noChangeArrowheads="1"/>
          </p:cNvSpPr>
          <p:nvPr/>
        </p:nvSpPr>
        <p:spPr bwMode="auto">
          <a:xfrm>
            <a:off x="2446338" y="2155825"/>
            <a:ext cx="8763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Mattathah</a:t>
            </a:r>
          </a:p>
        </p:txBody>
      </p:sp>
      <p:sp>
        <p:nvSpPr>
          <p:cNvPr id="736368" name="TextBox 112"/>
          <p:cNvSpPr txBox="1">
            <a:spLocks noChangeArrowheads="1"/>
          </p:cNvSpPr>
          <p:nvPr/>
        </p:nvSpPr>
        <p:spPr bwMode="auto">
          <a:xfrm>
            <a:off x="2924175" y="17954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Nathan</a:t>
            </a:r>
          </a:p>
        </p:txBody>
      </p:sp>
      <p:pic>
        <p:nvPicPr>
          <p:cNvPr id="736369" name="Picture 116" descr="\\.psf\Host\Users\mmurphy\Desktop\1 Genesis matters--slides to layer.01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113"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6370" name="TextBox 2"/>
          <p:cNvSpPr txBox="1">
            <a:spLocks noChangeArrowheads="1"/>
          </p:cNvSpPr>
          <p:nvPr/>
        </p:nvSpPr>
        <p:spPr bwMode="auto">
          <a:xfrm>
            <a:off x="3429000" y="5430838"/>
            <a:ext cx="23796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000000"/>
                </a:solidFill>
                <a:latin typeface="Arial" charset="0"/>
                <a:cs typeface="Arial" charset="0"/>
              </a:rPr>
              <a:t>Line of Mary</a:t>
            </a:r>
          </a:p>
        </p:txBody>
      </p:sp>
      <p:sp>
        <p:nvSpPr>
          <p:cNvPr id="736371" name="TextBox 114"/>
          <p:cNvSpPr txBox="1">
            <a:spLocks noChangeArrowheads="1"/>
          </p:cNvSpPr>
          <p:nvPr/>
        </p:nvSpPr>
        <p:spPr bwMode="auto">
          <a:xfrm>
            <a:off x="3429000" y="3492500"/>
            <a:ext cx="23796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000000"/>
                </a:solidFill>
                <a:latin typeface="Arial" charset="0"/>
                <a:cs typeface="Arial" charset="0"/>
              </a:rPr>
              <a:t>Line of Joseph</a:t>
            </a:r>
          </a:p>
        </p:txBody>
      </p:sp>
      <p:sp>
        <p:nvSpPr>
          <p:cNvPr id="5920885" name="TextBox 3"/>
          <p:cNvSpPr txBox="1">
            <a:spLocks noChangeArrowheads="1"/>
          </p:cNvSpPr>
          <p:nvPr/>
        </p:nvSpPr>
        <p:spPr bwMode="auto">
          <a:xfrm>
            <a:off x="931863" y="142875"/>
            <a:ext cx="2971800" cy="4000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2000" b="1">
                <a:solidFill>
                  <a:srgbClr val="FFFFFF"/>
                </a:solidFill>
                <a:cs typeface="Arial"/>
              </a:rPr>
              <a:t>From Adam to Christ!</a:t>
            </a:r>
          </a:p>
        </p:txBody>
      </p:sp>
      <p:sp>
        <p:nvSpPr>
          <p:cNvPr id="736373" name="TextBox 116"/>
          <p:cNvSpPr txBox="1">
            <a:spLocks noChangeArrowheads="1"/>
          </p:cNvSpPr>
          <p:nvPr/>
        </p:nvSpPr>
        <p:spPr bwMode="auto">
          <a:xfrm>
            <a:off x="6172200" y="4549775"/>
            <a:ext cx="2971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4000" b="1">
                <a:solidFill>
                  <a:srgbClr val="C00000"/>
                </a:solidFill>
                <a:latin typeface="Arial" charset="0"/>
                <a:cs typeface="Arial" charset="0"/>
              </a:rPr>
              <a:t>CHRIST</a:t>
            </a:r>
          </a:p>
        </p:txBody>
      </p:sp>
      <p:sp>
        <p:nvSpPr>
          <p:cNvPr id="736374" name="TextBox 114"/>
          <p:cNvSpPr txBox="1">
            <a:spLocks noChangeArrowheads="1"/>
          </p:cNvSpPr>
          <p:nvPr/>
        </p:nvSpPr>
        <p:spPr bwMode="auto">
          <a:xfrm>
            <a:off x="3667125" y="1676400"/>
            <a:ext cx="11334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1800" b="1">
                <a:solidFill>
                  <a:srgbClr val="000000"/>
                </a:solidFill>
                <a:latin typeface="Arial" charset="0"/>
                <a:cs typeface="Arial" charset="0"/>
              </a:rPr>
              <a:t>David</a:t>
            </a:r>
          </a:p>
        </p:txBody>
      </p:sp>
      <p:sp>
        <p:nvSpPr>
          <p:cNvPr id="736375" name="TextBox 114"/>
          <p:cNvSpPr txBox="1">
            <a:spLocks noChangeArrowheads="1"/>
          </p:cNvSpPr>
          <p:nvPr/>
        </p:nvSpPr>
        <p:spPr bwMode="auto">
          <a:xfrm>
            <a:off x="6362700" y="1611313"/>
            <a:ext cx="18669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000000"/>
                </a:solidFill>
                <a:latin typeface="Arial" charset="0"/>
                <a:cs typeface="Arial" charset="0"/>
              </a:rPr>
              <a:t>Abraham</a:t>
            </a:r>
          </a:p>
        </p:txBody>
      </p:sp>
      <p:sp>
        <p:nvSpPr>
          <p:cNvPr id="121"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2818" name="Rectangle 3" hidden="1"/>
          <p:cNvSpPr>
            <a:spLocks noGrp="1" noChangeArrowheads="1"/>
          </p:cNvSpPr>
          <p:nvPr>
            <p:ph type="title" idx="4294967295"/>
          </p:nvPr>
        </p:nvSpPr>
        <p:spPr/>
        <p:txBody>
          <a:bodyPr/>
          <a:lstStyle/>
          <a:p>
            <a:pPr eaLnBrk="1" hangingPunct="1">
              <a:defRPr/>
            </a:pPr>
            <a:r>
              <a:rPr lang="en-US"/>
              <a:t>Adam to Christ</a:t>
            </a:r>
          </a:p>
        </p:txBody>
      </p:sp>
      <p:sp>
        <p:nvSpPr>
          <p:cNvPr id="5922819" name="Text Box 4"/>
          <p:cNvSpPr txBox="1">
            <a:spLocks noChangeArrowheads="1"/>
          </p:cNvSpPr>
          <p:nvPr/>
        </p:nvSpPr>
        <p:spPr bwMode="auto">
          <a:xfrm>
            <a:off x="3200400" y="3505200"/>
            <a:ext cx="24384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en-US" sz="1800" b="1">
                <a:solidFill>
                  <a:srgbClr val="000000"/>
                </a:solidFill>
                <a:cs typeface="Arial"/>
              </a:rPr>
              <a:t>Line of Joseph</a:t>
            </a:r>
          </a:p>
        </p:txBody>
      </p:sp>
      <p:sp>
        <p:nvSpPr>
          <p:cNvPr id="5922820" name="Text Box 5"/>
          <p:cNvSpPr txBox="1">
            <a:spLocks noChangeArrowheads="1"/>
          </p:cNvSpPr>
          <p:nvPr/>
        </p:nvSpPr>
        <p:spPr bwMode="auto">
          <a:xfrm>
            <a:off x="3048000" y="5424488"/>
            <a:ext cx="24384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en-US" sz="1800" b="1">
                <a:solidFill>
                  <a:srgbClr val="000000"/>
                </a:solidFill>
                <a:cs typeface="Arial"/>
              </a:rPr>
              <a:t>Line of Mary</a:t>
            </a:r>
          </a:p>
        </p:txBody>
      </p:sp>
      <p:sp>
        <p:nvSpPr>
          <p:cNvPr id="5922821" name="Text Box 6"/>
          <p:cNvSpPr txBox="1">
            <a:spLocks noChangeArrowheads="1"/>
          </p:cNvSpPr>
          <p:nvPr/>
        </p:nvSpPr>
        <p:spPr bwMode="auto">
          <a:xfrm>
            <a:off x="3276600" y="1676400"/>
            <a:ext cx="1752600" cy="3968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spcBef>
                <a:spcPct val="50000"/>
              </a:spcBef>
              <a:defRPr/>
            </a:pPr>
            <a:r>
              <a:rPr lang="en-US" sz="2000" b="1">
                <a:solidFill>
                  <a:srgbClr val="000000"/>
                </a:solidFill>
                <a:cs typeface="Arial"/>
              </a:rPr>
              <a:t>David</a:t>
            </a:r>
          </a:p>
        </p:txBody>
      </p:sp>
      <p:sp>
        <p:nvSpPr>
          <p:cNvPr id="5922822" name="Text Box 7"/>
          <p:cNvSpPr txBox="1">
            <a:spLocks noChangeArrowheads="1"/>
          </p:cNvSpPr>
          <p:nvPr/>
        </p:nvSpPr>
        <p:spPr bwMode="auto">
          <a:xfrm>
            <a:off x="6172200" y="1524000"/>
            <a:ext cx="1981200" cy="3968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spcBef>
                <a:spcPct val="50000"/>
              </a:spcBef>
              <a:defRPr/>
            </a:pPr>
            <a:r>
              <a:rPr lang="en-US" sz="2000" b="1">
                <a:solidFill>
                  <a:srgbClr val="000000"/>
                </a:solidFill>
                <a:cs typeface="Arial"/>
              </a:rPr>
              <a:t>Abraham</a:t>
            </a:r>
          </a:p>
        </p:txBody>
      </p:sp>
      <p:pic>
        <p:nvPicPr>
          <p:cNvPr id="738310" name="Picture 8" descr="\\.psf\Host\Volumes\PresTeam\Maria Murphy\Keynote\TM_reworked_Slides\Adam to Christ 00028.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8311" name="TextBox 1"/>
          <p:cNvSpPr txBox="1">
            <a:spLocks noChangeArrowheads="1"/>
          </p:cNvSpPr>
          <p:nvPr/>
        </p:nvSpPr>
        <p:spPr bwMode="auto">
          <a:xfrm>
            <a:off x="228600" y="1143000"/>
            <a:ext cx="6096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Adam</a:t>
            </a:r>
          </a:p>
        </p:txBody>
      </p:sp>
      <p:sp>
        <p:nvSpPr>
          <p:cNvPr id="738312" name="TextBox 9"/>
          <p:cNvSpPr txBox="1">
            <a:spLocks noChangeArrowheads="1"/>
          </p:cNvSpPr>
          <p:nvPr/>
        </p:nvSpPr>
        <p:spPr bwMode="auto">
          <a:xfrm>
            <a:off x="838200" y="1219200"/>
            <a:ext cx="6096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Seth</a:t>
            </a:r>
          </a:p>
        </p:txBody>
      </p:sp>
      <p:sp>
        <p:nvSpPr>
          <p:cNvPr id="738313" name="TextBox 10"/>
          <p:cNvSpPr txBox="1">
            <a:spLocks noChangeArrowheads="1"/>
          </p:cNvSpPr>
          <p:nvPr/>
        </p:nvSpPr>
        <p:spPr bwMode="auto">
          <a:xfrm>
            <a:off x="1219200" y="609600"/>
            <a:ext cx="6096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Enos</a:t>
            </a:r>
          </a:p>
        </p:txBody>
      </p:sp>
      <p:sp>
        <p:nvSpPr>
          <p:cNvPr id="738314" name="TextBox 11"/>
          <p:cNvSpPr txBox="1">
            <a:spLocks noChangeArrowheads="1"/>
          </p:cNvSpPr>
          <p:nvPr/>
        </p:nvSpPr>
        <p:spPr bwMode="auto">
          <a:xfrm>
            <a:off x="1524000" y="1233488"/>
            <a:ext cx="7620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Cainan</a:t>
            </a:r>
          </a:p>
        </p:txBody>
      </p:sp>
      <p:sp>
        <p:nvSpPr>
          <p:cNvPr id="738315" name="TextBox 12"/>
          <p:cNvSpPr txBox="1">
            <a:spLocks noChangeArrowheads="1"/>
          </p:cNvSpPr>
          <p:nvPr/>
        </p:nvSpPr>
        <p:spPr bwMode="auto">
          <a:xfrm>
            <a:off x="1981200" y="652463"/>
            <a:ext cx="9144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Mahalaleel</a:t>
            </a:r>
          </a:p>
        </p:txBody>
      </p:sp>
      <p:sp>
        <p:nvSpPr>
          <p:cNvPr id="738316" name="TextBox 13"/>
          <p:cNvSpPr txBox="1">
            <a:spLocks noChangeArrowheads="1"/>
          </p:cNvSpPr>
          <p:nvPr/>
        </p:nvSpPr>
        <p:spPr bwMode="auto">
          <a:xfrm>
            <a:off x="2590800" y="1233488"/>
            <a:ext cx="6096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Jared</a:t>
            </a:r>
          </a:p>
        </p:txBody>
      </p:sp>
      <p:sp>
        <p:nvSpPr>
          <p:cNvPr id="738317" name="TextBox 14"/>
          <p:cNvSpPr txBox="1">
            <a:spLocks noChangeArrowheads="1"/>
          </p:cNvSpPr>
          <p:nvPr/>
        </p:nvSpPr>
        <p:spPr bwMode="auto">
          <a:xfrm>
            <a:off x="3048000" y="652463"/>
            <a:ext cx="6096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Enoch</a:t>
            </a:r>
          </a:p>
        </p:txBody>
      </p:sp>
      <p:sp>
        <p:nvSpPr>
          <p:cNvPr id="738318" name="TextBox 15"/>
          <p:cNvSpPr txBox="1">
            <a:spLocks noChangeArrowheads="1"/>
          </p:cNvSpPr>
          <p:nvPr/>
        </p:nvSpPr>
        <p:spPr bwMode="auto">
          <a:xfrm>
            <a:off x="3352800" y="1233488"/>
            <a:ext cx="9144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Methuselah</a:t>
            </a:r>
          </a:p>
        </p:txBody>
      </p:sp>
      <p:sp>
        <p:nvSpPr>
          <p:cNvPr id="738319" name="TextBox 16"/>
          <p:cNvSpPr txBox="1">
            <a:spLocks noChangeArrowheads="1"/>
          </p:cNvSpPr>
          <p:nvPr/>
        </p:nvSpPr>
        <p:spPr bwMode="auto">
          <a:xfrm>
            <a:off x="3962400" y="6524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Lamech</a:t>
            </a:r>
          </a:p>
        </p:txBody>
      </p:sp>
      <p:sp>
        <p:nvSpPr>
          <p:cNvPr id="738320" name="TextBox 17"/>
          <p:cNvSpPr txBox="1">
            <a:spLocks noChangeArrowheads="1"/>
          </p:cNvSpPr>
          <p:nvPr/>
        </p:nvSpPr>
        <p:spPr bwMode="auto">
          <a:xfrm>
            <a:off x="4457700" y="12620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FF"/>
                </a:solidFill>
                <a:latin typeface="Arial" charset="0"/>
                <a:cs typeface="Arial" charset="0"/>
              </a:rPr>
              <a:t>Noah</a:t>
            </a:r>
          </a:p>
        </p:txBody>
      </p:sp>
      <p:sp>
        <p:nvSpPr>
          <p:cNvPr id="738321" name="TextBox 18"/>
          <p:cNvSpPr txBox="1">
            <a:spLocks noChangeArrowheads="1"/>
          </p:cNvSpPr>
          <p:nvPr/>
        </p:nvSpPr>
        <p:spPr bwMode="auto">
          <a:xfrm>
            <a:off x="4876800" y="6524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Shem</a:t>
            </a:r>
          </a:p>
        </p:txBody>
      </p:sp>
      <p:sp>
        <p:nvSpPr>
          <p:cNvPr id="738322" name="TextBox 19"/>
          <p:cNvSpPr txBox="1">
            <a:spLocks noChangeArrowheads="1"/>
          </p:cNvSpPr>
          <p:nvPr/>
        </p:nvSpPr>
        <p:spPr bwMode="auto">
          <a:xfrm>
            <a:off x="5137150" y="1233488"/>
            <a:ext cx="118745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Arphaxed</a:t>
            </a:r>
          </a:p>
        </p:txBody>
      </p:sp>
      <p:sp>
        <p:nvSpPr>
          <p:cNvPr id="738323" name="TextBox 20"/>
          <p:cNvSpPr txBox="1">
            <a:spLocks noChangeArrowheads="1"/>
          </p:cNvSpPr>
          <p:nvPr/>
        </p:nvSpPr>
        <p:spPr bwMode="auto">
          <a:xfrm>
            <a:off x="5867400" y="6524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Salah</a:t>
            </a:r>
          </a:p>
        </p:txBody>
      </p:sp>
      <p:sp>
        <p:nvSpPr>
          <p:cNvPr id="738324" name="TextBox 21"/>
          <p:cNvSpPr txBox="1">
            <a:spLocks noChangeArrowheads="1"/>
          </p:cNvSpPr>
          <p:nvPr/>
        </p:nvSpPr>
        <p:spPr bwMode="auto">
          <a:xfrm>
            <a:off x="6324600" y="1219200"/>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Eber</a:t>
            </a:r>
          </a:p>
        </p:txBody>
      </p:sp>
      <p:sp>
        <p:nvSpPr>
          <p:cNvPr id="738325" name="TextBox 22"/>
          <p:cNvSpPr txBox="1">
            <a:spLocks noChangeArrowheads="1"/>
          </p:cNvSpPr>
          <p:nvPr/>
        </p:nvSpPr>
        <p:spPr bwMode="auto">
          <a:xfrm>
            <a:off x="6667500" y="6524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Peleg</a:t>
            </a:r>
          </a:p>
        </p:txBody>
      </p:sp>
      <p:sp>
        <p:nvSpPr>
          <p:cNvPr id="738326" name="TextBox 23"/>
          <p:cNvSpPr txBox="1">
            <a:spLocks noChangeArrowheads="1"/>
          </p:cNvSpPr>
          <p:nvPr/>
        </p:nvSpPr>
        <p:spPr bwMode="auto">
          <a:xfrm>
            <a:off x="7086600" y="1227138"/>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Reu</a:t>
            </a:r>
          </a:p>
        </p:txBody>
      </p:sp>
      <p:sp>
        <p:nvSpPr>
          <p:cNvPr id="738327" name="TextBox 24"/>
          <p:cNvSpPr txBox="1">
            <a:spLocks noChangeArrowheads="1"/>
          </p:cNvSpPr>
          <p:nvPr/>
        </p:nvSpPr>
        <p:spPr bwMode="auto">
          <a:xfrm>
            <a:off x="7467600" y="6524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Serug</a:t>
            </a:r>
          </a:p>
        </p:txBody>
      </p:sp>
      <p:sp>
        <p:nvSpPr>
          <p:cNvPr id="738328" name="TextBox 25"/>
          <p:cNvSpPr txBox="1">
            <a:spLocks noChangeArrowheads="1"/>
          </p:cNvSpPr>
          <p:nvPr/>
        </p:nvSpPr>
        <p:spPr bwMode="auto">
          <a:xfrm>
            <a:off x="7924800" y="1143000"/>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Nahor</a:t>
            </a:r>
          </a:p>
        </p:txBody>
      </p:sp>
      <p:sp>
        <p:nvSpPr>
          <p:cNvPr id="738329" name="TextBox 26"/>
          <p:cNvSpPr txBox="1">
            <a:spLocks noChangeArrowheads="1"/>
          </p:cNvSpPr>
          <p:nvPr/>
        </p:nvSpPr>
        <p:spPr bwMode="auto">
          <a:xfrm>
            <a:off x="8382000" y="708025"/>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Terah</a:t>
            </a:r>
          </a:p>
        </p:txBody>
      </p:sp>
      <p:sp>
        <p:nvSpPr>
          <p:cNvPr id="738330" name="TextBox 27"/>
          <p:cNvSpPr txBox="1">
            <a:spLocks noChangeArrowheads="1"/>
          </p:cNvSpPr>
          <p:nvPr/>
        </p:nvSpPr>
        <p:spPr bwMode="auto">
          <a:xfrm>
            <a:off x="8153400" y="1371600"/>
            <a:ext cx="8001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FF"/>
                </a:solidFill>
                <a:latin typeface="Arial" charset="0"/>
                <a:cs typeface="Arial" charset="0"/>
              </a:rPr>
              <a:t>Abraham</a:t>
            </a:r>
          </a:p>
        </p:txBody>
      </p:sp>
      <p:sp>
        <p:nvSpPr>
          <p:cNvPr id="738331" name="TextBox 29"/>
          <p:cNvSpPr txBox="1">
            <a:spLocks noChangeArrowheads="1"/>
          </p:cNvSpPr>
          <p:nvPr/>
        </p:nvSpPr>
        <p:spPr bwMode="auto">
          <a:xfrm>
            <a:off x="8382000" y="24812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Isaac</a:t>
            </a:r>
          </a:p>
        </p:txBody>
      </p:sp>
      <p:sp>
        <p:nvSpPr>
          <p:cNvPr id="738332" name="TextBox 30"/>
          <p:cNvSpPr txBox="1">
            <a:spLocks noChangeArrowheads="1"/>
          </p:cNvSpPr>
          <p:nvPr/>
        </p:nvSpPr>
        <p:spPr bwMode="auto">
          <a:xfrm>
            <a:off x="7924800" y="2073275"/>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Jacob</a:t>
            </a:r>
          </a:p>
        </p:txBody>
      </p:sp>
      <p:sp>
        <p:nvSpPr>
          <p:cNvPr id="738333" name="TextBox 31"/>
          <p:cNvSpPr txBox="1">
            <a:spLocks noChangeArrowheads="1"/>
          </p:cNvSpPr>
          <p:nvPr/>
        </p:nvSpPr>
        <p:spPr bwMode="auto">
          <a:xfrm>
            <a:off x="7620000" y="2613025"/>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Judah</a:t>
            </a:r>
          </a:p>
        </p:txBody>
      </p:sp>
      <p:sp>
        <p:nvSpPr>
          <p:cNvPr id="738334" name="TextBox 32"/>
          <p:cNvSpPr txBox="1">
            <a:spLocks noChangeArrowheads="1"/>
          </p:cNvSpPr>
          <p:nvPr/>
        </p:nvSpPr>
        <p:spPr bwMode="auto">
          <a:xfrm>
            <a:off x="7169150" y="2073275"/>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Perez</a:t>
            </a:r>
          </a:p>
        </p:txBody>
      </p:sp>
      <p:sp>
        <p:nvSpPr>
          <p:cNvPr id="738335" name="TextBox 33"/>
          <p:cNvSpPr txBox="1">
            <a:spLocks noChangeArrowheads="1"/>
          </p:cNvSpPr>
          <p:nvPr/>
        </p:nvSpPr>
        <p:spPr bwMode="auto">
          <a:xfrm>
            <a:off x="6840538" y="2613025"/>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Hezron</a:t>
            </a:r>
          </a:p>
        </p:txBody>
      </p:sp>
      <p:sp>
        <p:nvSpPr>
          <p:cNvPr id="738336" name="TextBox 34"/>
          <p:cNvSpPr txBox="1">
            <a:spLocks noChangeArrowheads="1"/>
          </p:cNvSpPr>
          <p:nvPr/>
        </p:nvSpPr>
        <p:spPr bwMode="auto">
          <a:xfrm>
            <a:off x="6477000" y="2073275"/>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Ram</a:t>
            </a:r>
          </a:p>
        </p:txBody>
      </p:sp>
      <p:sp>
        <p:nvSpPr>
          <p:cNvPr id="738337" name="TextBox 35"/>
          <p:cNvSpPr txBox="1">
            <a:spLocks noChangeArrowheads="1"/>
          </p:cNvSpPr>
          <p:nvPr/>
        </p:nvSpPr>
        <p:spPr bwMode="auto">
          <a:xfrm>
            <a:off x="5905500" y="2613025"/>
            <a:ext cx="9525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Amminadab</a:t>
            </a:r>
          </a:p>
        </p:txBody>
      </p:sp>
      <p:sp>
        <p:nvSpPr>
          <p:cNvPr id="738338" name="TextBox 36"/>
          <p:cNvSpPr txBox="1">
            <a:spLocks noChangeArrowheads="1"/>
          </p:cNvSpPr>
          <p:nvPr/>
        </p:nvSpPr>
        <p:spPr bwMode="auto">
          <a:xfrm>
            <a:off x="5562600" y="2073275"/>
            <a:ext cx="81915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Nahshon</a:t>
            </a:r>
          </a:p>
        </p:txBody>
      </p:sp>
      <p:sp>
        <p:nvSpPr>
          <p:cNvPr id="738339" name="TextBox 37"/>
          <p:cNvSpPr txBox="1">
            <a:spLocks noChangeArrowheads="1"/>
          </p:cNvSpPr>
          <p:nvPr/>
        </p:nvSpPr>
        <p:spPr bwMode="auto">
          <a:xfrm>
            <a:off x="5257800" y="2608263"/>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Salmon</a:t>
            </a:r>
          </a:p>
        </p:txBody>
      </p:sp>
      <p:sp>
        <p:nvSpPr>
          <p:cNvPr id="738340" name="TextBox 38"/>
          <p:cNvSpPr txBox="1">
            <a:spLocks noChangeArrowheads="1"/>
          </p:cNvSpPr>
          <p:nvPr/>
        </p:nvSpPr>
        <p:spPr bwMode="auto">
          <a:xfrm>
            <a:off x="4800600" y="2054225"/>
            <a:ext cx="6858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Boaz</a:t>
            </a:r>
          </a:p>
        </p:txBody>
      </p:sp>
      <p:sp>
        <p:nvSpPr>
          <p:cNvPr id="738341" name="TextBox 39"/>
          <p:cNvSpPr txBox="1">
            <a:spLocks noChangeArrowheads="1"/>
          </p:cNvSpPr>
          <p:nvPr/>
        </p:nvSpPr>
        <p:spPr bwMode="auto">
          <a:xfrm>
            <a:off x="4481513" y="2608263"/>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Obed</a:t>
            </a:r>
          </a:p>
        </p:txBody>
      </p:sp>
      <p:sp>
        <p:nvSpPr>
          <p:cNvPr id="738342" name="TextBox 40"/>
          <p:cNvSpPr txBox="1">
            <a:spLocks noChangeArrowheads="1"/>
          </p:cNvSpPr>
          <p:nvPr/>
        </p:nvSpPr>
        <p:spPr bwMode="auto">
          <a:xfrm>
            <a:off x="4114800" y="2024063"/>
            <a:ext cx="6858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Jesse</a:t>
            </a:r>
          </a:p>
        </p:txBody>
      </p:sp>
      <p:sp>
        <p:nvSpPr>
          <p:cNvPr id="738343" name="TextBox 41"/>
          <p:cNvSpPr txBox="1">
            <a:spLocks noChangeArrowheads="1"/>
          </p:cNvSpPr>
          <p:nvPr/>
        </p:nvSpPr>
        <p:spPr bwMode="auto">
          <a:xfrm>
            <a:off x="3429000" y="2514600"/>
            <a:ext cx="1049338" cy="430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David</a:t>
            </a:r>
          </a:p>
          <a:p>
            <a:pPr algn="ctr" eaLnBrk="1" hangingPunct="1"/>
            <a:r>
              <a:rPr lang="en-US" sz="1100" b="1">
                <a:solidFill>
                  <a:srgbClr val="FFFFFF"/>
                </a:solidFill>
                <a:latin typeface="Arial" charset="0"/>
                <a:cs typeface="Arial" charset="0"/>
              </a:rPr>
              <a:t>c. 1085 BC</a:t>
            </a:r>
          </a:p>
        </p:txBody>
      </p:sp>
      <p:sp>
        <p:nvSpPr>
          <p:cNvPr id="738344" name="TextBox 42"/>
          <p:cNvSpPr txBox="1">
            <a:spLocks noChangeArrowheads="1"/>
          </p:cNvSpPr>
          <p:nvPr/>
        </p:nvSpPr>
        <p:spPr bwMode="auto">
          <a:xfrm>
            <a:off x="2913063" y="2362200"/>
            <a:ext cx="820737"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Solomon</a:t>
            </a:r>
          </a:p>
        </p:txBody>
      </p:sp>
      <p:sp>
        <p:nvSpPr>
          <p:cNvPr id="738345" name="TextBox 43"/>
          <p:cNvSpPr txBox="1">
            <a:spLocks noChangeArrowheads="1"/>
          </p:cNvSpPr>
          <p:nvPr/>
        </p:nvSpPr>
        <p:spPr bwMode="auto">
          <a:xfrm>
            <a:off x="2590800" y="2938463"/>
            <a:ext cx="9445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Rehoboam</a:t>
            </a:r>
          </a:p>
        </p:txBody>
      </p:sp>
      <p:sp>
        <p:nvSpPr>
          <p:cNvPr id="738346" name="TextBox 44"/>
          <p:cNvSpPr txBox="1">
            <a:spLocks noChangeArrowheads="1"/>
          </p:cNvSpPr>
          <p:nvPr/>
        </p:nvSpPr>
        <p:spPr bwMode="auto">
          <a:xfrm>
            <a:off x="2179638" y="2405063"/>
            <a:ext cx="822325"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Abijah</a:t>
            </a:r>
          </a:p>
        </p:txBody>
      </p:sp>
      <p:sp>
        <p:nvSpPr>
          <p:cNvPr id="738347" name="TextBox 45"/>
          <p:cNvSpPr txBox="1">
            <a:spLocks noChangeArrowheads="1"/>
          </p:cNvSpPr>
          <p:nvPr/>
        </p:nvSpPr>
        <p:spPr bwMode="auto">
          <a:xfrm>
            <a:off x="1905000" y="2936875"/>
            <a:ext cx="5334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Asa</a:t>
            </a:r>
          </a:p>
        </p:txBody>
      </p:sp>
      <p:sp>
        <p:nvSpPr>
          <p:cNvPr id="738348" name="TextBox 46"/>
          <p:cNvSpPr txBox="1">
            <a:spLocks noChangeArrowheads="1"/>
          </p:cNvSpPr>
          <p:nvPr/>
        </p:nvSpPr>
        <p:spPr bwMode="auto">
          <a:xfrm>
            <a:off x="1219200" y="2405063"/>
            <a:ext cx="10795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Jehoshaphat</a:t>
            </a:r>
          </a:p>
        </p:txBody>
      </p:sp>
      <p:sp>
        <p:nvSpPr>
          <p:cNvPr id="738349" name="TextBox 47"/>
          <p:cNvSpPr txBox="1">
            <a:spLocks noChangeArrowheads="1"/>
          </p:cNvSpPr>
          <p:nvPr/>
        </p:nvSpPr>
        <p:spPr bwMode="auto">
          <a:xfrm>
            <a:off x="938213" y="2862263"/>
            <a:ext cx="820737"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Jehoram</a:t>
            </a:r>
          </a:p>
        </p:txBody>
      </p:sp>
      <p:sp>
        <p:nvSpPr>
          <p:cNvPr id="738350" name="TextBox 48"/>
          <p:cNvSpPr txBox="1">
            <a:spLocks noChangeArrowheads="1"/>
          </p:cNvSpPr>
          <p:nvPr/>
        </p:nvSpPr>
        <p:spPr bwMode="auto">
          <a:xfrm>
            <a:off x="938213" y="3352800"/>
            <a:ext cx="820737"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Ahaziah</a:t>
            </a:r>
          </a:p>
        </p:txBody>
      </p:sp>
      <p:sp>
        <p:nvSpPr>
          <p:cNvPr id="738351" name="TextBox 49"/>
          <p:cNvSpPr txBox="1">
            <a:spLocks noChangeArrowheads="1"/>
          </p:cNvSpPr>
          <p:nvPr/>
        </p:nvSpPr>
        <p:spPr bwMode="auto">
          <a:xfrm>
            <a:off x="1008063" y="3871913"/>
            <a:ext cx="820737"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Joash</a:t>
            </a:r>
          </a:p>
        </p:txBody>
      </p:sp>
      <p:sp>
        <p:nvSpPr>
          <p:cNvPr id="738352" name="TextBox 50"/>
          <p:cNvSpPr txBox="1">
            <a:spLocks noChangeArrowheads="1"/>
          </p:cNvSpPr>
          <p:nvPr/>
        </p:nvSpPr>
        <p:spPr bwMode="auto">
          <a:xfrm>
            <a:off x="931863" y="4419600"/>
            <a:ext cx="820737"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Amaziah</a:t>
            </a:r>
          </a:p>
        </p:txBody>
      </p:sp>
      <p:sp>
        <p:nvSpPr>
          <p:cNvPr id="738353" name="TextBox 51"/>
          <p:cNvSpPr txBox="1">
            <a:spLocks noChangeArrowheads="1"/>
          </p:cNvSpPr>
          <p:nvPr/>
        </p:nvSpPr>
        <p:spPr bwMode="auto">
          <a:xfrm>
            <a:off x="990600" y="4995863"/>
            <a:ext cx="82073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Uzziah</a:t>
            </a:r>
          </a:p>
        </p:txBody>
      </p:sp>
      <p:sp>
        <p:nvSpPr>
          <p:cNvPr id="738354" name="TextBox 52"/>
          <p:cNvSpPr txBox="1">
            <a:spLocks noChangeArrowheads="1"/>
          </p:cNvSpPr>
          <p:nvPr/>
        </p:nvSpPr>
        <p:spPr bwMode="auto">
          <a:xfrm>
            <a:off x="838200" y="5181600"/>
            <a:ext cx="820738"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Jotham</a:t>
            </a:r>
          </a:p>
        </p:txBody>
      </p:sp>
      <p:sp>
        <p:nvSpPr>
          <p:cNvPr id="738355" name="TextBox 53"/>
          <p:cNvSpPr txBox="1">
            <a:spLocks noChangeArrowheads="1"/>
          </p:cNvSpPr>
          <p:nvPr/>
        </p:nvSpPr>
        <p:spPr bwMode="auto">
          <a:xfrm>
            <a:off x="1258888" y="5661025"/>
            <a:ext cx="820737"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Ahaz</a:t>
            </a:r>
          </a:p>
        </p:txBody>
      </p:sp>
      <p:sp>
        <p:nvSpPr>
          <p:cNvPr id="738356" name="TextBox 54"/>
          <p:cNvSpPr txBox="1">
            <a:spLocks noChangeArrowheads="1"/>
          </p:cNvSpPr>
          <p:nvPr/>
        </p:nvSpPr>
        <p:spPr bwMode="auto">
          <a:xfrm>
            <a:off x="1752600" y="5224463"/>
            <a:ext cx="82073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Hezekiah</a:t>
            </a:r>
          </a:p>
        </p:txBody>
      </p:sp>
      <p:sp>
        <p:nvSpPr>
          <p:cNvPr id="738357" name="TextBox 55"/>
          <p:cNvSpPr txBox="1">
            <a:spLocks noChangeArrowheads="1"/>
          </p:cNvSpPr>
          <p:nvPr/>
        </p:nvSpPr>
        <p:spPr bwMode="auto">
          <a:xfrm>
            <a:off x="2179638" y="5618163"/>
            <a:ext cx="86836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Manasseh</a:t>
            </a:r>
          </a:p>
        </p:txBody>
      </p:sp>
      <p:sp>
        <p:nvSpPr>
          <p:cNvPr id="738358" name="TextBox 56"/>
          <p:cNvSpPr txBox="1">
            <a:spLocks noChangeArrowheads="1"/>
          </p:cNvSpPr>
          <p:nvPr/>
        </p:nvSpPr>
        <p:spPr bwMode="auto">
          <a:xfrm>
            <a:off x="2171700" y="4995863"/>
            <a:ext cx="8683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Amon</a:t>
            </a:r>
          </a:p>
        </p:txBody>
      </p:sp>
      <p:sp>
        <p:nvSpPr>
          <p:cNvPr id="738359" name="TextBox 57"/>
          <p:cNvSpPr txBox="1">
            <a:spLocks noChangeArrowheads="1"/>
          </p:cNvSpPr>
          <p:nvPr/>
        </p:nvSpPr>
        <p:spPr bwMode="auto">
          <a:xfrm>
            <a:off x="2057400" y="3962400"/>
            <a:ext cx="86836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Josiah</a:t>
            </a:r>
          </a:p>
        </p:txBody>
      </p:sp>
      <p:sp>
        <p:nvSpPr>
          <p:cNvPr id="738360" name="TextBox 58"/>
          <p:cNvSpPr txBox="1">
            <a:spLocks noChangeArrowheads="1"/>
          </p:cNvSpPr>
          <p:nvPr/>
        </p:nvSpPr>
        <p:spPr bwMode="auto">
          <a:xfrm>
            <a:off x="2501900" y="4343400"/>
            <a:ext cx="86677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Jehoiakim</a:t>
            </a:r>
          </a:p>
        </p:txBody>
      </p:sp>
      <p:sp>
        <p:nvSpPr>
          <p:cNvPr id="738361" name="TextBox 59"/>
          <p:cNvSpPr txBox="1">
            <a:spLocks noChangeArrowheads="1"/>
          </p:cNvSpPr>
          <p:nvPr/>
        </p:nvSpPr>
        <p:spPr bwMode="auto">
          <a:xfrm>
            <a:off x="2908300" y="3852863"/>
            <a:ext cx="8683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FFFF00"/>
                </a:solidFill>
                <a:latin typeface="Arial" charset="0"/>
                <a:cs typeface="Arial" charset="0"/>
              </a:rPr>
              <a:t>Jeconiah</a:t>
            </a:r>
          </a:p>
        </p:txBody>
      </p:sp>
      <p:sp>
        <p:nvSpPr>
          <p:cNvPr id="738362" name="TextBox 60"/>
          <p:cNvSpPr txBox="1">
            <a:spLocks noChangeArrowheads="1"/>
          </p:cNvSpPr>
          <p:nvPr/>
        </p:nvSpPr>
        <p:spPr bwMode="auto">
          <a:xfrm>
            <a:off x="3398838" y="4343400"/>
            <a:ext cx="868362"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Shealtiel</a:t>
            </a:r>
          </a:p>
        </p:txBody>
      </p:sp>
      <p:sp>
        <p:nvSpPr>
          <p:cNvPr id="738363" name="TextBox 61"/>
          <p:cNvSpPr txBox="1">
            <a:spLocks noChangeArrowheads="1"/>
          </p:cNvSpPr>
          <p:nvPr/>
        </p:nvSpPr>
        <p:spPr bwMode="auto">
          <a:xfrm>
            <a:off x="3810000" y="3871913"/>
            <a:ext cx="92868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Zerubbabel</a:t>
            </a:r>
          </a:p>
        </p:txBody>
      </p:sp>
      <p:sp>
        <p:nvSpPr>
          <p:cNvPr id="738364" name="TextBox 62"/>
          <p:cNvSpPr txBox="1">
            <a:spLocks noChangeArrowheads="1"/>
          </p:cNvSpPr>
          <p:nvPr/>
        </p:nvSpPr>
        <p:spPr bwMode="auto">
          <a:xfrm>
            <a:off x="4267200" y="4343400"/>
            <a:ext cx="928688"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Abiud</a:t>
            </a:r>
          </a:p>
        </p:txBody>
      </p:sp>
      <p:sp>
        <p:nvSpPr>
          <p:cNvPr id="738365" name="TextBox 63"/>
          <p:cNvSpPr txBox="1">
            <a:spLocks noChangeArrowheads="1"/>
          </p:cNvSpPr>
          <p:nvPr/>
        </p:nvSpPr>
        <p:spPr bwMode="auto">
          <a:xfrm>
            <a:off x="4710113" y="3852863"/>
            <a:ext cx="928687"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Eliakim</a:t>
            </a:r>
          </a:p>
        </p:txBody>
      </p:sp>
      <p:sp>
        <p:nvSpPr>
          <p:cNvPr id="738366" name="TextBox 64"/>
          <p:cNvSpPr txBox="1">
            <a:spLocks noChangeArrowheads="1"/>
          </p:cNvSpPr>
          <p:nvPr/>
        </p:nvSpPr>
        <p:spPr bwMode="auto">
          <a:xfrm>
            <a:off x="5273675" y="4343400"/>
            <a:ext cx="59372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Azor</a:t>
            </a:r>
          </a:p>
        </p:txBody>
      </p:sp>
      <p:sp>
        <p:nvSpPr>
          <p:cNvPr id="738367" name="TextBox 65"/>
          <p:cNvSpPr txBox="1">
            <a:spLocks noChangeArrowheads="1"/>
          </p:cNvSpPr>
          <p:nvPr/>
        </p:nvSpPr>
        <p:spPr bwMode="auto">
          <a:xfrm>
            <a:off x="5740400" y="4352925"/>
            <a:ext cx="59372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Zadok</a:t>
            </a:r>
          </a:p>
        </p:txBody>
      </p:sp>
      <p:sp>
        <p:nvSpPr>
          <p:cNvPr id="738368" name="TextBox 66"/>
          <p:cNvSpPr txBox="1">
            <a:spLocks noChangeArrowheads="1"/>
          </p:cNvSpPr>
          <p:nvPr/>
        </p:nvSpPr>
        <p:spPr bwMode="auto">
          <a:xfrm>
            <a:off x="5972175" y="3862388"/>
            <a:ext cx="593725"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Achim</a:t>
            </a:r>
          </a:p>
        </p:txBody>
      </p:sp>
      <p:sp>
        <p:nvSpPr>
          <p:cNvPr id="738369" name="TextBox 67"/>
          <p:cNvSpPr txBox="1">
            <a:spLocks noChangeArrowheads="1"/>
          </p:cNvSpPr>
          <p:nvPr/>
        </p:nvSpPr>
        <p:spPr bwMode="auto">
          <a:xfrm>
            <a:off x="6318250" y="3233738"/>
            <a:ext cx="59531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Eliud</a:t>
            </a:r>
          </a:p>
        </p:txBody>
      </p:sp>
      <p:sp>
        <p:nvSpPr>
          <p:cNvPr id="738370" name="TextBox 68"/>
          <p:cNvSpPr txBox="1">
            <a:spLocks noChangeArrowheads="1"/>
          </p:cNvSpPr>
          <p:nvPr/>
        </p:nvSpPr>
        <p:spPr bwMode="auto">
          <a:xfrm>
            <a:off x="6650038" y="3708400"/>
            <a:ext cx="74136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Eleazar</a:t>
            </a:r>
          </a:p>
        </p:txBody>
      </p:sp>
      <p:sp>
        <p:nvSpPr>
          <p:cNvPr id="738371" name="TextBox 69"/>
          <p:cNvSpPr txBox="1">
            <a:spLocks noChangeArrowheads="1"/>
          </p:cNvSpPr>
          <p:nvPr/>
        </p:nvSpPr>
        <p:spPr bwMode="auto">
          <a:xfrm>
            <a:off x="7086600" y="3167063"/>
            <a:ext cx="7413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Matthan</a:t>
            </a:r>
          </a:p>
        </p:txBody>
      </p:sp>
      <p:sp>
        <p:nvSpPr>
          <p:cNvPr id="738372" name="TextBox 70"/>
          <p:cNvSpPr txBox="1">
            <a:spLocks noChangeArrowheads="1"/>
          </p:cNvSpPr>
          <p:nvPr/>
        </p:nvSpPr>
        <p:spPr bwMode="auto">
          <a:xfrm>
            <a:off x="7412038" y="3732213"/>
            <a:ext cx="741362"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Jacob</a:t>
            </a:r>
          </a:p>
        </p:txBody>
      </p:sp>
      <p:sp>
        <p:nvSpPr>
          <p:cNvPr id="738373" name="TextBox 71"/>
          <p:cNvSpPr txBox="1">
            <a:spLocks noChangeArrowheads="1"/>
          </p:cNvSpPr>
          <p:nvPr/>
        </p:nvSpPr>
        <p:spPr bwMode="auto">
          <a:xfrm>
            <a:off x="7827963" y="3976688"/>
            <a:ext cx="741362"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000000"/>
                </a:solidFill>
                <a:latin typeface="Arial" charset="0"/>
                <a:cs typeface="Arial" charset="0"/>
              </a:rPr>
              <a:t>Joseph</a:t>
            </a:r>
          </a:p>
        </p:txBody>
      </p:sp>
      <p:sp>
        <p:nvSpPr>
          <p:cNvPr id="738374" name="TextBox 72"/>
          <p:cNvSpPr txBox="1">
            <a:spLocks noChangeArrowheads="1"/>
          </p:cNvSpPr>
          <p:nvPr/>
        </p:nvSpPr>
        <p:spPr bwMode="auto">
          <a:xfrm>
            <a:off x="6172200" y="5762625"/>
            <a:ext cx="72707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Joseph</a:t>
            </a:r>
          </a:p>
        </p:txBody>
      </p:sp>
      <p:sp>
        <p:nvSpPr>
          <p:cNvPr id="738375" name="TextBox 73"/>
          <p:cNvSpPr txBox="1">
            <a:spLocks noChangeArrowheads="1"/>
          </p:cNvSpPr>
          <p:nvPr/>
        </p:nvSpPr>
        <p:spPr bwMode="auto">
          <a:xfrm>
            <a:off x="6523038" y="6467475"/>
            <a:ext cx="593725"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Janna</a:t>
            </a:r>
          </a:p>
        </p:txBody>
      </p:sp>
      <p:sp>
        <p:nvSpPr>
          <p:cNvPr id="738376" name="TextBox 74"/>
          <p:cNvSpPr txBox="1">
            <a:spLocks noChangeArrowheads="1"/>
          </p:cNvSpPr>
          <p:nvPr/>
        </p:nvSpPr>
        <p:spPr bwMode="auto">
          <a:xfrm>
            <a:off x="6878638" y="5942013"/>
            <a:ext cx="593725"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Melchi</a:t>
            </a:r>
          </a:p>
        </p:txBody>
      </p:sp>
      <p:sp>
        <p:nvSpPr>
          <p:cNvPr id="738377" name="TextBox 75"/>
          <p:cNvSpPr txBox="1">
            <a:spLocks noChangeArrowheads="1"/>
          </p:cNvSpPr>
          <p:nvPr/>
        </p:nvSpPr>
        <p:spPr bwMode="auto">
          <a:xfrm>
            <a:off x="7175500" y="6457950"/>
            <a:ext cx="74136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Levi</a:t>
            </a:r>
          </a:p>
        </p:txBody>
      </p:sp>
      <p:sp>
        <p:nvSpPr>
          <p:cNvPr id="738378" name="TextBox 76"/>
          <p:cNvSpPr txBox="1">
            <a:spLocks noChangeArrowheads="1"/>
          </p:cNvSpPr>
          <p:nvPr/>
        </p:nvSpPr>
        <p:spPr bwMode="auto">
          <a:xfrm>
            <a:off x="7391400" y="5800725"/>
            <a:ext cx="74136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Matthat</a:t>
            </a:r>
          </a:p>
        </p:txBody>
      </p:sp>
      <p:sp>
        <p:nvSpPr>
          <p:cNvPr id="738379" name="TextBox 77"/>
          <p:cNvSpPr txBox="1">
            <a:spLocks noChangeArrowheads="1"/>
          </p:cNvSpPr>
          <p:nvPr/>
        </p:nvSpPr>
        <p:spPr bwMode="auto">
          <a:xfrm>
            <a:off x="7772400" y="6196013"/>
            <a:ext cx="7413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Heli</a:t>
            </a:r>
          </a:p>
        </p:txBody>
      </p:sp>
      <p:sp>
        <p:nvSpPr>
          <p:cNvPr id="738380" name="TextBox 78"/>
          <p:cNvSpPr txBox="1">
            <a:spLocks noChangeArrowheads="1"/>
          </p:cNvSpPr>
          <p:nvPr/>
        </p:nvSpPr>
        <p:spPr bwMode="auto">
          <a:xfrm>
            <a:off x="7962900" y="5227638"/>
            <a:ext cx="74136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b="1">
                <a:solidFill>
                  <a:srgbClr val="000000"/>
                </a:solidFill>
                <a:latin typeface="Arial" charset="0"/>
                <a:cs typeface="Arial" charset="0"/>
              </a:rPr>
              <a:t>Mary</a:t>
            </a:r>
          </a:p>
        </p:txBody>
      </p:sp>
      <p:sp>
        <p:nvSpPr>
          <p:cNvPr id="738381" name="TextBox 79"/>
          <p:cNvSpPr txBox="1">
            <a:spLocks noChangeArrowheads="1"/>
          </p:cNvSpPr>
          <p:nvPr/>
        </p:nvSpPr>
        <p:spPr bwMode="auto">
          <a:xfrm>
            <a:off x="5600700" y="6062663"/>
            <a:ext cx="91281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Mattathiah</a:t>
            </a:r>
          </a:p>
        </p:txBody>
      </p:sp>
      <p:sp>
        <p:nvSpPr>
          <p:cNvPr id="738382" name="TextBox 80"/>
          <p:cNvSpPr txBox="1">
            <a:spLocks noChangeArrowheads="1"/>
          </p:cNvSpPr>
          <p:nvPr/>
        </p:nvSpPr>
        <p:spPr bwMode="auto">
          <a:xfrm>
            <a:off x="5410200" y="5224463"/>
            <a:ext cx="912813"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Amos</a:t>
            </a:r>
          </a:p>
        </p:txBody>
      </p:sp>
      <p:sp>
        <p:nvSpPr>
          <p:cNvPr id="738383" name="TextBox 81"/>
          <p:cNvSpPr txBox="1">
            <a:spLocks noChangeArrowheads="1"/>
          </p:cNvSpPr>
          <p:nvPr/>
        </p:nvSpPr>
        <p:spPr bwMode="auto">
          <a:xfrm>
            <a:off x="5486400" y="4686300"/>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Nahum</a:t>
            </a:r>
          </a:p>
        </p:txBody>
      </p:sp>
      <p:sp>
        <p:nvSpPr>
          <p:cNvPr id="738384" name="TextBox 82"/>
          <p:cNvSpPr txBox="1">
            <a:spLocks noChangeArrowheads="1"/>
          </p:cNvSpPr>
          <p:nvPr/>
        </p:nvSpPr>
        <p:spPr bwMode="auto">
          <a:xfrm>
            <a:off x="5137150" y="5127625"/>
            <a:ext cx="684213"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Esli</a:t>
            </a:r>
          </a:p>
        </p:txBody>
      </p:sp>
      <p:sp>
        <p:nvSpPr>
          <p:cNvPr id="738385" name="TextBox 83"/>
          <p:cNvSpPr txBox="1">
            <a:spLocks noChangeArrowheads="1"/>
          </p:cNvSpPr>
          <p:nvPr/>
        </p:nvSpPr>
        <p:spPr bwMode="auto">
          <a:xfrm>
            <a:off x="4738688" y="4689475"/>
            <a:ext cx="6858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Naggai</a:t>
            </a:r>
          </a:p>
        </p:txBody>
      </p:sp>
      <p:sp>
        <p:nvSpPr>
          <p:cNvPr id="738386" name="TextBox 84"/>
          <p:cNvSpPr txBox="1">
            <a:spLocks noChangeArrowheads="1"/>
          </p:cNvSpPr>
          <p:nvPr/>
        </p:nvSpPr>
        <p:spPr bwMode="auto">
          <a:xfrm>
            <a:off x="4333875" y="5162550"/>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Maath</a:t>
            </a:r>
          </a:p>
        </p:txBody>
      </p:sp>
      <p:sp>
        <p:nvSpPr>
          <p:cNvPr id="738387" name="TextBox 85"/>
          <p:cNvSpPr txBox="1">
            <a:spLocks noChangeArrowheads="1"/>
          </p:cNvSpPr>
          <p:nvPr/>
        </p:nvSpPr>
        <p:spPr bwMode="auto">
          <a:xfrm>
            <a:off x="3810000" y="4648200"/>
            <a:ext cx="84455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Mattathiah</a:t>
            </a:r>
          </a:p>
        </p:txBody>
      </p:sp>
      <p:sp>
        <p:nvSpPr>
          <p:cNvPr id="738388" name="TextBox 86"/>
          <p:cNvSpPr txBox="1">
            <a:spLocks noChangeArrowheads="1"/>
          </p:cNvSpPr>
          <p:nvPr/>
        </p:nvSpPr>
        <p:spPr bwMode="auto">
          <a:xfrm>
            <a:off x="3429000" y="5181600"/>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Semei</a:t>
            </a:r>
          </a:p>
        </p:txBody>
      </p:sp>
      <p:sp>
        <p:nvSpPr>
          <p:cNvPr id="738389" name="TextBox 87"/>
          <p:cNvSpPr txBox="1">
            <a:spLocks noChangeArrowheads="1"/>
          </p:cNvSpPr>
          <p:nvPr/>
        </p:nvSpPr>
        <p:spPr bwMode="auto">
          <a:xfrm>
            <a:off x="3057525" y="4648200"/>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Joseph</a:t>
            </a:r>
          </a:p>
        </p:txBody>
      </p:sp>
      <p:sp>
        <p:nvSpPr>
          <p:cNvPr id="738390" name="TextBox 88"/>
          <p:cNvSpPr txBox="1">
            <a:spLocks noChangeArrowheads="1"/>
          </p:cNvSpPr>
          <p:nvPr/>
        </p:nvSpPr>
        <p:spPr bwMode="auto">
          <a:xfrm>
            <a:off x="2895600" y="5524500"/>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Judah</a:t>
            </a:r>
          </a:p>
        </p:txBody>
      </p:sp>
      <p:sp>
        <p:nvSpPr>
          <p:cNvPr id="738391" name="TextBox 89"/>
          <p:cNvSpPr txBox="1">
            <a:spLocks noChangeArrowheads="1"/>
          </p:cNvSpPr>
          <p:nvPr/>
        </p:nvSpPr>
        <p:spPr bwMode="auto">
          <a:xfrm>
            <a:off x="3040063" y="5986463"/>
            <a:ext cx="884237"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Joannas</a:t>
            </a:r>
          </a:p>
        </p:txBody>
      </p:sp>
      <p:sp>
        <p:nvSpPr>
          <p:cNvPr id="738392" name="TextBox 90"/>
          <p:cNvSpPr txBox="1">
            <a:spLocks noChangeArrowheads="1"/>
          </p:cNvSpPr>
          <p:nvPr/>
        </p:nvSpPr>
        <p:spPr bwMode="auto">
          <a:xfrm>
            <a:off x="3019425" y="6467475"/>
            <a:ext cx="684213"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Rhesa</a:t>
            </a:r>
          </a:p>
        </p:txBody>
      </p:sp>
      <p:sp>
        <p:nvSpPr>
          <p:cNvPr id="738393" name="TextBox 91"/>
          <p:cNvSpPr txBox="1">
            <a:spLocks noChangeArrowheads="1"/>
          </p:cNvSpPr>
          <p:nvPr/>
        </p:nvSpPr>
        <p:spPr bwMode="auto">
          <a:xfrm>
            <a:off x="2355850" y="6019800"/>
            <a:ext cx="979488"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Zerubbabel</a:t>
            </a:r>
          </a:p>
        </p:txBody>
      </p:sp>
      <p:sp>
        <p:nvSpPr>
          <p:cNvPr id="738394" name="TextBox 92"/>
          <p:cNvSpPr txBox="1">
            <a:spLocks noChangeArrowheads="1"/>
          </p:cNvSpPr>
          <p:nvPr/>
        </p:nvSpPr>
        <p:spPr bwMode="auto">
          <a:xfrm>
            <a:off x="1854200" y="6519863"/>
            <a:ext cx="10414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Shealtiel</a:t>
            </a:r>
          </a:p>
        </p:txBody>
      </p:sp>
      <p:sp>
        <p:nvSpPr>
          <p:cNvPr id="738395" name="TextBox 93"/>
          <p:cNvSpPr txBox="1">
            <a:spLocks noChangeArrowheads="1"/>
          </p:cNvSpPr>
          <p:nvPr/>
        </p:nvSpPr>
        <p:spPr bwMode="auto">
          <a:xfrm>
            <a:off x="1397000" y="5986463"/>
            <a:ext cx="10414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Neri</a:t>
            </a:r>
          </a:p>
        </p:txBody>
      </p:sp>
      <p:sp>
        <p:nvSpPr>
          <p:cNvPr id="738396" name="TextBox 94"/>
          <p:cNvSpPr txBox="1">
            <a:spLocks noChangeArrowheads="1"/>
          </p:cNvSpPr>
          <p:nvPr/>
        </p:nvSpPr>
        <p:spPr bwMode="auto">
          <a:xfrm>
            <a:off x="914400" y="6519863"/>
            <a:ext cx="10414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Melchi</a:t>
            </a:r>
          </a:p>
        </p:txBody>
      </p:sp>
      <p:sp>
        <p:nvSpPr>
          <p:cNvPr id="738397" name="TextBox 95"/>
          <p:cNvSpPr txBox="1">
            <a:spLocks noChangeArrowheads="1"/>
          </p:cNvSpPr>
          <p:nvPr/>
        </p:nvSpPr>
        <p:spPr bwMode="auto">
          <a:xfrm>
            <a:off x="838200" y="5995988"/>
            <a:ext cx="515938"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Addi</a:t>
            </a:r>
          </a:p>
        </p:txBody>
      </p:sp>
      <p:sp>
        <p:nvSpPr>
          <p:cNvPr id="738398" name="TextBox 96"/>
          <p:cNvSpPr txBox="1">
            <a:spLocks noChangeArrowheads="1"/>
          </p:cNvSpPr>
          <p:nvPr/>
        </p:nvSpPr>
        <p:spPr bwMode="auto">
          <a:xfrm>
            <a:off x="152400" y="6553200"/>
            <a:ext cx="7620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Cosam</a:t>
            </a:r>
          </a:p>
        </p:txBody>
      </p:sp>
      <p:sp>
        <p:nvSpPr>
          <p:cNvPr id="738399" name="TextBox 97"/>
          <p:cNvSpPr txBox="1">
            <a:spLocks noChangeArrowheads="1"/>
          </p:cNvSpPr>
          <p:nvPr/>
        </p:nvSpPr>
        <p:spPr bwMode="auto">
          <a:xfrm>
            <a:off x="76200" y="6019800"/>
            <a:ext cx="8763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Elmodam</a:t>
            </a:r>
          </a:p>
        </p:txBody>
      </p:sp>
      <p:sp>
        <p:nvSpPr>
          <p:cNvPr id="738400" name="TextBox 98"/>
          <p:cNvSpPr txBox="1">
            <a:spLocks noChangeArrowheads="1"/>
          </p:cNvSpPr>
          <p:nvPr/>
        </p:nvSpPr>
        <p:spPr bwMode="auto">
          <a:xfrm>
            <a:off x="76200" y="55292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Er</a:t>
            </a:r>
          </a:p>
        </p:txBody>
      </p:sp>
      <p:sp>
        <p:nvSpPr>
          <p:cNvPr id="738401" name="TextBox 99"/>
          <p:cNvSpPr txBox="1">
            <a:spLocks noChangeArrowheads="1"/>
          </p:cNvSpPr>
          <p:nvPr/>
        </p:nvSpPr>
        <p:spPr bwMode="auto">
          <a:xfrm>
            <a:off x="190500" y="5029200"/>
            <a:ext cx="8763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Joshua</a:t>
            </a:r>
          </a:p>
        </p:txBody>
      </p:sp>
      <p:sp>
        <p:nvSpPr>
          <p:cNvPr id="738402" name="TextBox 100"/>
          <p:cNvSpPr txBox="1">
            <a:spLocks noChangeArrowheads="1"/>
          </p:cNvSpPr>
          <p:nvPr/>
        </p:nvSpPr>
        <p:spPr bwMode="auto">
          <a:xfrm>
            <a:off x="38100" y="44624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Eliezer</a:t>
            </a:r>
          </a:p>
        </p:txBody>
      </p:sp>
      <p:sp>
        <p:nvSpPr>
          <p:cNvPr id="738403" name="TextBox 101"/>
          <p:cNvSpPr txBox="1">
            <a:spLocks noChangeArrowheads="1"/>
          </p:cNvSpPr>
          <p:nvPr/>
        </p:nvSpPr>
        <p:spPr bwMode="auto">
          <a:xfrm>
            <a:off x="190500" y="3968750"/>
            <a:ext cx="8763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Jorim</a:t>
            </a:r>
          </a:p>
        </p:txBody>
      </p:sp>
      <p:sp>
        <p:nvSpPr>
          <p:cNvPr id="738404" name="TextBox 102"/>
          <p:cNvSpPr txBox="1">
            <a:spLocks noChangeArrowheads="1"/>
          </p:cNvSpPr>
          <p:nvPr/>
        </p:nvSpPr>
        <p:spPr bwMode="auto">
          <a:xfrm>
            <a:off x="-38100" y="3424238"/>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Matthat</a:t>
            </a:r>
          </a:p>
        </p:txBody>
      </p:sp>
      <p:sp>
        <p:nvSpPr>
          <p:cNvPr id="738405" name="TextBox 103"/>
          <p:cNvSpPr txBox="1">
            <a:spLocks noChangeArrowheads="1"/>
          </p:cNvSpPr>
          <p:nvPr/>
        </p:nvSpPr>
        <p:spPr bwMode="auto">
          <a:xfrm>
            <a:off x="190500" y="2895600"/>
            <a:ext cx="8763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Levi</a:t>
            </a:r>
          </a:p>
        </p:txBody>
      </p:sp>
      <p:sp>
        <p:nvSpPr>
          <p:cNvPr id="738406" name="TextBox 104"/>
          <p:cNvSpPr txBox="1">
            <a:spLocks noChangeArrowheads="1"/>
          </p:cNvSpPr>
          <p:nvPr/>
        </p:nvSpPr>
        <p:spPr bwMode="auto">
          <a:xfrm>
            <a:off x="114300" y="2414588"/>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1100">
                <a:solidFill>
                  <a:srgbClr val="000000"/>
                </a:solidFill>
                <a:latin typeface="Arial" charset="0"/>
                <a:cs typeface="Arial" charset="0"/>
              </a:rPr>
              <a:t>Simeon</a:t>
            </a:r>
          </a:p>
        </p:txBody>
      </p:sp>
      <p:sp>
        <p:nvSpPr>
          <p:cNvPr id="738407" name="TextBox 105"/>
          <p:cNvSpPr txBox="1">
            <a:spLocks noChangeArrowheads="1"/>
          </p:cNvSpPr>
          <p:nvPr/>
        </p:nvSpPr>
        <p:spPr bwMode="auto">
          <a:xfrm>
            <a:off x="342900" y="21002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Judah</a:t>
            </a:r>
          </a:p>
        </p:txBody>
      </p:sp>
      <p:sp>
        <p:nvSpPr>
          <p:cNvPr id="738408" name="TextBox 106"/>
          <p:cNvSpPr txBox="1">
            <a:spLocks noChangeArrowheads="1"/>
          </p:cNvSpPr>
          <p:nvPr/>
        </p:nvSpPr>
        <p:spPr bwMode="auto">
          <a:xfrm>
            <a:off x="704850" y="16176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Joseph</a:t>
            </a:r>
          </a:p>
        </p:txBody>
      </p:sp>
      <p:sp>
        <p:nvSpPr>
          <p:cNvPr id="738409" name="TextBox 107"/>
          <p:cNvSpPr txBox="1">
            <a:spLocks noChangeArrowheads="1"/>
          </p:cNvSpPr>
          <p:nvPr/>
        </p:nvSpPr>
        <p:spPr bwMode="auto">
          <a:xfrm>
            <a:off x="990600" y="2141538"/>
            <a:ext cx="8763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Jonan</a:t>
            </a:r>
          </a:p>
        </p:txBody>
      </p:sp>
      <p:sp>
        <p:nvSpPr>
          <p:cNvPr id="738410" name="TextBox 108"/>
          <p:cNvSpPr txBox="1">
            <a:spLocks noChangeArrowheads="1"/>
          </p:cNvSpPr>
          <p:nvPr/>
        </p:nvSpPr>
        <p:spPr bwMode="auto">
          <a:xfrm>
            <a:off x="1371600" y="16303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Eliakim</a:t>
            </a:r>
          </a:p>
        </p:txBody>
      </p:sp>
      <p:sp>
        <p:nvSpPr>
          <p:cNvPr id="738411" name="TextBox 109"/>
          <p:cNvSpPr txBox="1">
            <a:spLocks noChangeArrowheads="1"/>
          </p:cNvSpPr>
          <p:nvPr/>
        </p:nvSpPr>
        <p:spPr bwMode="auto">
          <a:xfrm>
            <a:off x="1752600" y="2133600"/>
            <a:ext cx="876300" cy="261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Melea</a:t>
            </a:r>
          </a:p>
        </p:txBody>
      </p:sp>
      <p:sp>
        <p:nvSpPr>
          <p:cNvPr id="738412" name="TextBox 110"/>
          <p:cNvSpPr txBox="1">
            <a:spLocks noChangeArrowheads="1"/>
          </p:cNvSpPr>
          <p:nvPr/>
        </p:nvSpPr>
        <p:spPr bwMode="auto">
          <a:xfrm>
            <a:off x="2125663" y="16176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Menan</a:t>
            </a:r>
          </a:p>
        </p:txBody>
      </p:sp>
      <p:sp>
        <p:nvSpPr>
          <p:cNvPr id="738413" name="TextBox 111"/>
          <p:cNvSpPr txBox="1">
            <a:spLocks noChangeArrowheads="1"/>
          </p:cNvSpPr>
          <p:nvPr/>
        </p:nvSpPr>
        <p:spPr bwMode="auto">
          <a:xfrm>
            <a:off x="2446338" y="2155825"/>
            <a:ext cx="876300" cy="26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Mattathah</a:t>
            </a:r>
          </a:p>
        </p:txBody>
      </p:sp>
      <p:sp>
        <p:nvSpPr>
          <p:cNvPr id="738414" name="TextBox 112"/>
          <p:cNvSpPr txBox="1">
            <a:spLocks noChangeArrowheads="1"/>
          </p:cNvSpPr>
          <p:nvPr/>
        </p:nvSpPr>
        <p:spPr bwMode="auto">
          <a:xfrm>
            <a:off x="2924175" y="1795463"/>
            <a:ext cx="876300" cy="26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100">
                <a:solidFill>
                  <a:srgbClr val="000000"/>
                </a:solidFill>
                <a:latin typeface="Arial" charset="0"/>
                <a:cs typeface="Arial" charset="0"/>
              </a:rPr>
              <a:t>Nathan</a:t>
            </a:r>
          </a:p>
        </p:txBody>
      </p:sp>
      <p:sp>
        <p:nvSpPr>
          <p:cNvPr id="738415" name="TextBox 2"/>
          <p:cNvSpPr txBox="1">
            <a:spLocks noChangeArrowheads="1"/>
          </p:cNvSpPr>
          <p:nvPr/>
        </p:nvSpPr>
        <p:spPr bwMode="auto">
          <a:xfrm>
            <a:off x="2971800" y="1550988"/>
            <a:ext cx="23796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a:solidFill>
                  <a:srgbClr val="000000"/>
                </a:solidFill>
                <a:latin typeface="Arial" charset="0"/>
                <a:cs typeface="Arial" charset="0"/>
              </a:rPr>
              <a:t>Line of Mary</a:t>
            </a:r>
          </a:p>
        </p:txBody>
      </p:sp>
      <p:sp>
        <p:nvSpPr>
          <p:cNvPr id="738416" name="TextBox 114"/>
          <p:cNvSpPr txBox="1">
            <a:spLocks noChangeArrowheads="1"/>
          </p:cNvSpPr>
          <p:nvPr/>
        </p:nvSpPr>
        <p:spPr bwMode="auto">
          <a:xfrm>
            <a:off x="2971800" y="3048000"/>
            <a:ext cx="23796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a:solidFill>
                  <a:srgbClr val="000000"/>
                </a:solidFill>
                <a:latin typeface="Arial" charset="0"/>
                <a:cs typeface="Arial" charset="0"/>
              </a:rPr>
              <a:t>Line of Joseph</a:t>
            </a:r>
          </a:p>
        </p:txBody>
      </p:sp>
      <p:sp>
        <p:nvSpPr>
          <p:cNvPr id="738417" name="TextBox 3"/>
          <p:cNvSpPr txBox="1">
            <a:spLocks noChangeArrowheads="1"/>
          </p:cNvSpPr>
          <p:nvPr/>
        </p:nvSpPr>
        <p:spPr bwMode="auto">
          <a:xfrm>
            <a:off x="931863" y="173038"/>
            <a:ext cx="29718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1600" b="1">
                <a:solidFill>
                  <a:srgbClr val="FFFFFF"/>
                </a:solidFill>
                <a:latin typeface="Arial" charset="0"/>
                <a:cs typeface="Arial" charset="0"/>
              </a:rPr>
              <a:t>From </a:t>
            </a:r>
            <a:r>
              <a:rPr lang="en-US" sz="1600" b="1">
                <a:solidFill>
                  <a:srgbClr val="FFFF00"/>
                </a:solidFill>
                <a:latin typeface="Arial" charset="0"/>
                <a:cs typeface="Arial" charset="0"/>
              </a:rPr>
              <a:t>Metaphor</a:t>
            </a:r>
            <a:r>
              <a:rPr lang="en-US" sz="1600" b="1">
                <a:solidFill>
                  <a:srgbClr val="FFFFFF"/>
                </a:solidFill>
                <a:latin typeface="Arial" charset="0"/>
                <a:cs typeface="Arial" charset="0"/>
              </a:rPr>
              <a:t> to Christ?</a:t>
            </a:r>
          </a:p>
        </p:txBody>
      </p:sp>
      <p:sp>
        <p:nvSpPr>
          <p:cNvPr id="738418" name="TextBox 116"/>
          <p:cNvSpPr txBox="1">
            <a:spLocks noChangeArrowheads="1"/>
          </p:cNvSpPr>
          <p:nvPr/>
        </p:nvSpPr>
        <p:spPr bwMode="auto">
          <a:xfrm>
            <a:off x="6172200" y="4549775"/>
            <a:ext cx="2971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4000" b="1">
                <a:solidFill>
                  <a:srgbClr val="C00000"/>
                </a:solidFill>
                <a:latin typeface="Arial" charset="0"/>
                <a:cs typeface="Arial" charset="0"/>
              </a:rPr>
              <a:t>CHRIST</a:t>
            </a:r>
          </a:p>
        </p:txBody>
      </p:sp>
      <p:pic>
        <p:nvPicPr>
          <p:cNvPr id="738419" name="Picture 3" descr="\\.psf\Host\Users\mmurphy\Desktop\Metaphor_Adam to Christ 00028 layered resized 2.p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 y="430213"/>
            <a:ext cx="969963" cy="1214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8420" name="Picture 117" descr="\\.psf\Host\Users\mmurphy\Desktop\1 Genesis matters--slides to layer.015 copy.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4288" y="-11113"/>
            <a:ext cx="9144001"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38421" name="Picture 3" descr="\\.psf\Host\Users\mmurphy\Desktop\Metaphor_Adam to Christ 00028 layered resized 2.png"/>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52400" y="442913"/>
            <a:ext cx="741363" cy="928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8422" name="TextBox 2"/>
          <p:cNvSpPr txBox="1">
            <a:spLocks noChangeArrowheads="1"/>
          </p:cNvSpPr>
          <p:nvPr/>
        </p:nvSpPr>
        <p:spPr bwMode="auto">
          <a:xfrm>
            <a:off x="3429000" y="5430838"/>
            <a:ext cx="2379663"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000000"/>
                </a:solidFill>
                <a:latin typeface="Arial" charset="0"/>
                <a:cs typeface="Arial" charset="0"/>
              </a:rPr>
              <a:t>Line of Mary</a:t>
            </a:r>
          </a:p>
        </p:txBody>
      </p:sp>
      <p:sp>
        <p:nvSpPr>
          <p:cNvPr id="738423" name="TextBox 114"/>
          <p:cNvSpPr txBox="1">
            <a:spLocks noChangeArrowheads="1"/>
          </p:cNvSpPr>
          <p:nvPr/>
        </p:nvSpPr>
        <p:spPr bwMode="auto">
          <a:xfrm>
            <a:off x="3429000" y="3492500"/>
            <a:ext cx="237966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000000"/>
                </a:solidFill>
                <a:latin typeface="Arial" charset="0"/>
                <a:cs typeface="Arial" charset="0"/>
              </a:rPr>
              <a:t>Line of Joseph</a:t>
            </a:r>
          </a:p>
        </p:txBody>
      </p:sp>
      <p:sp>
        <p:nvSpPr>
          <p:cNvPr id="5922937" name="TextBox 3"/>
          <p:cNvSpPr txBox="1">
            <a:spLocks noChangeArrowheads="1"/>
          </p:cNvSpPr>
          <p:nvPr/>
        </p:nvSpPr>
        <p:spPr bwMode="auto">
          <a:xfrm>
            <a:off x="781050" y="142875"/>
            <a:ext cx="3332163" cy="4000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2000" b="1" dirty="0">
                <a:solidFill>
                  <a:srgbClr val="FFFFFF"/>
                </a:solidFill>
                <a:cs typeface="Arial"/>
              </a:rPr>
              <a:t>From </a:t>
            </a:r>
            <a:r>
              <a:rPr lang="en-US" sz="2000" b="1" dirty="0">
                <a:solidFill>
                  <a:srgbClr val="FFFF00"/>
                </a:solidFill>
                <a:cs typeface="Arial"/>
              </a:rPr>
              <a:t>Metaphor</a:t>
            </a:r>
            <a:r>
              <a:rPr lang="en-US" sz="2000" b="1" dirty="0">
                <a:solidFill>
                  <a:srgbClr val="FFFFFF"/>
                </a:solidFill>
                <a:cs typeface="Arial"/>
              </a:rPr>
              <a:t> to Christ</a:t>
            </a:r>
            <a:r>
              <a:rPr lang="en-US" sz="2000" b="1" dirty="0">
                <a:solidFill>
                  <a:srgbClr val="FFFF00"/>
                </a:solidFill>
                <a:cs typeface="Arial"/>
              </a:rPr>
              <a:t>?</a:t>
            </a:r>
          </a:p>
        </p:txBody>
      </p:sp>
      <p:sp>
        <p:nvSpPr>
          <p:cNvPr id="738425" name="TextBox 116"/>
          <p:cNvSpPr txBox="1">
            <a:spLocks noChangeArrowheads="1"/>
          </p:cNvSpPr>
          <p:nvPr/>
        </p:nvSpPr>
        <p:spPr bwMode="auto">
          <a:xfrm>
            <a:off x="6172200" y="4549775"/>
            <a:ext cx="2971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4000" b="1">
                <a:solidFill>
                  <a:srgbClr val="C00000"/>
                </a:solidFill>
                <a:latin typeface="Arial" charset="0"/>
                <a:cs typeface="Arial" charset="0"/>
              </a:rPr>
              <a:t>CHRIST</a:t>
            </a:r>
          </a:p>
        </p:txBody>
      </p:sp>
      <p:sp>
        <p:nvSpPr>
          <p:cNvPr id="738426" name="TextBox 114"/>
          <p:cNvSpPr txBox="1">
            <a:spLocks noChangeArrowheads="1"/>
          </p:cNvSpPr>
          <p:nvPr/>
        </p:nvSpPr>
        <p:spPr bwMode="auto">
          <a:xfrm>
            <a:off x="3667125" y="1676400"/>
            <a:ext cx="1133475"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1800" b="1">
                <a:solidFill>
                  <a:srgbClr val="000000"/>
                </a:solidFill>
                <a:latin typeface="Arial" charset="0"/>
                <a:cs typeface="Arial" charset="0"/>
              </a:rPr>
              <a:t>David</a:t>
            </a:r>
          </a:p>
        </p:txBody>
      </p:sp>
      <p:sp>
        <p:nvSpPr>
          <p:cNvPr id="738427" name="TextBox 114"/>
          <p:cNvSpPr txBox="1">
            <a:spLocks noChangeArrowheads="1"/>
          </p:cNvSpPr>
          <p:nvPr/>
        </p:nvSpPr>
        <p:spPr bwMode="auto">
          <a:xfrm>
            <a:off x="6324600" y="1611313"/>
            <a:ext cx="18669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000000"/>
                </a:solidFill>
                <a:latin typeface="Arial" charset="0"/>
                <a:cs typeface="Arial" charset="0"/>
              </a:rPr>
              <a:t>Abraham</a:t>
            </a:r>
          </a:p>
        </p:txBody>
      </p:sp>
      <p:sp>
        <p:nvSpPr>
          <p:cNvPr id="738428" name="TextBox 1"/>
          <p:cNvSpPr txBox="1">
            <a:spLocks noChangeArrowheads="1"/>
          </p:cNvSpPr>
          <p:nvPr/>
        </p:nvSpPr>
        <p:spPr bwMode="auto">
          <a:xfrm>
            <a:off x="-623888" y="1154113"/>
            <a:ext cx="24526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400" b="1">
                <a:solidFill>
                  <a:srgbClr val="FFFF00"/>
                </a:solidFill>
                <a:latin typeface="Arial" charset="0"/>
                <a:cs typeface="Arial" charset="0"/>
              </a:rPr>
              <a:t>Metaphor</a:t>
            </a:r>
          </a:p>
        </p:txBody>
      </p:sp>
      <p:sp>
        <p:nvSpPr>
          <p:cNvPr id="12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0002" name="Rectangle 2"/>
          <p:cNvSpPr>
            <a:spLocks noGrp="1" noChangeArrowheads="1"/>
          </p:cNvSpPr>
          <p:nvPr>
            <p:ph type="title" idx="4294967295"/>
          </p:nvPr>
        </p:nvSpPr>
        <p:spPr/>
        <p:txBody>
          <a:bodyPr/>
          <a:lstStyle/>
          <a:p>
            <a:pPr eaLnBrk="1" hangingPunct="1">
              <a:defRPr/>
            </a:pPr>
            <a:r>
              <a:rPr lang="en-US"/>
              <a:t>First/last Adam</a:t>
            </a:r>
            <a:endParaRPr lang="en-AU"/>
          </a:p>
        </p:txBody>
      </p:sp>
      <p:pic>
        <p:nvPicPr>
          <p:cNvPr id="740354" name="Picture 3" descr="2 Adams Last + First 0047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7513" y="0"/>
            <a:ext cx="57753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60004" name="Text Box 4"/>
          <p:cNvSpPr txBox="1">
            <a:spLocks noChangeArrowheads="1"/>
          </p:cNvSpPr>
          <p:nvPr/>
        </p:nvSpPr>
        <p:spPr bwMode="auto">
          <a:xfrm>
            <a:off x="1676400" y="76200"/>
            <a:ext cx="1752600" cy="189706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90000"/>
              </a:lnSpc>
              <a:defRPr/>
            </a:pPr>
            <a:r>
              <a:rPr lang="en-US" sz="2800" b="1" dirty="0">
                <a:solidFill>
                  <a:srgbClr val="A50021"/>
                </a:solidFill>
                <a:latin typeface="Times New Roman" charset="0"/>
                <a:cs typeface="Times New Roman" charset="0"/>
              </a:rPr>
              <a:t>Jesus Christ</a:t>
            </a:r>
          </a:p>
          <a:p>
            <a:pPr algn="ctr" eaLnBrk="1" hangingPunct="1">
              <a:lnSpc>
                <a:spcPct val="90000"/>
              </a:lnSpc>
              <a:defRPr/>
            </a:pPr>
            <a:r>
              <a:rPr lang="en-US" altLang="ja-JP" sz="2800" b="1" dirty="0">
                <a:solidFill>
                  <a:srgbClr val="A50021"/>
                </a:solidFill>
                <a:latin typeface="Times New Roman" charset="0"/>
                <a:cs typeface="Times New Roman" charset="0"/>
              </a:rPr>
              <a:t>"</a:t>
            </a:r>
            <a:r>
              <a:rPr lang="en-US" sz="2800" b="1" dirty="0">
                <a:solidFill>
                  <a:srgbClr val="A50021"/>
                </a:solidFill>
                <a:latin typeface="Times New Roman" charset="0"/>
                <a:cs typeface="Times New Roman" charset="0"/>
              </a:rPr>
              <a:t>The Last Adam</a:t>
            </a:r>
            <a:r>
              <a:rPr lang="en-US" altLang="ja-JP" sz="2800" b="1" dirty="0">
                <a:solidFill>
                  <a:srgbClr val="A50021"/>
                </a:solidFill>
                <a:latin typeface="Times New Roman" charset="0"/>
                <a:cs typeface="Times New Roman" charset="0"/>
              </a:rPr>
              <a:t>"</a:t>
            </a:r>
            <a:endParaRPr lang="en-US" sz="2800" b="1" dirty="0">
              <a:solidFill>
                <a:srgbClr val="A50021"/>
              </a:solidFill>
              <a:latin typeface="Times New Roman" charset="0"/>
              <a:cs typeface="Times New Roman" charset="0"/>
            </a:endParaRPr>
          </a:p>
          <a:p>
            <a:pPr algn="ctr" eaLnBrk="1" hangingPunct="1">
              <a:lnSpc>
                <a:spcPct val="90000"/>
              </a:lnSpc>
              <a:defRPr/>
            </a:pPr>
            <a:r>
              <a:rPr lang="en-US" sz="1800" b="1" dirty="0">
                <a:solidFill>
                  <a:srgbClr val="A50021"/>
                </a:solidFill>
                <a:latin typeface="Times New Roman" charset="0"/>
                <a:cs typeface="Times New Roman" charset="0"/>
              </a:rPr>
              <a:t>1 Cor. 15:45</a:t>
            </a:r>
          </a:p>
        </p:txBody>
      </p:sp>
      <p:sp>
        <p:nvSpPr>
          <p:cNvPr id="5760005" name="Text Box 5"/>
          <p:cNvSpPr txBox="1">
            <a:spLocks noChangeArrowheads="1"/>
          </p:cNvSpPr>
          <p:nvPr/>
        </p:nvSpPr>
        <p:spPr bwMode="auto">
          <a:xfrm>
            <a:off x="5715000" y="5262563"/>
            <a:ext cx="1524000" cy="1509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90000"/>
              </a:lnSpc>
              <a:defRPr/>
            </a:pPr>
            <a:r>
              <a:rPr lang="en-US" altLang="ja-JP" sz="2800" b="1" dirty="0">
                <a:solidFill>
                  <a:srgbClr val="A50021"/>
                </a:solidFill>
                <a:latin typeface="Times New Roman" charset="0"/>
                <a:cs typeface="Times New Roman" charset="0"/>
              </a:rPr>
              <a:t>"</a:t>
            </a:r>
            <a:r>
              <a:rPr lang="en-US" sz="2800" b="1" dirty="0">
                <a:solidFill>
                  <a:srgbClr val="A50021"/>
                </a:solidFill>
                <a:latin typeface="Times New Roman" charset="0"/>
                <a:cs typeface="Times New Roman" charset="0"/>
              </a:rPr>
              <a:t>The First Adam</a:t>
            </a:r>
            <a:r>
              <a:rPr lang="en-US" altLang="ja-JP" sz="2800" b="1" dirty="0">
                <a:solidFill>
                  <a:srgbClr val="A50021"/>
                </a:solidFill>
                <a:latin typeface="Times New Roman" charset="0"/>
                <a:cs typeface="Times New Roman" charset="0"/>
              </a:rPr>
              <a:t>"</a:t>
            </a:r>
            <a:endParaRPr lang="en-US" sz="2800" b="1" dirty="0">
              <a:solidFill>
                <a:srgbClr val="A50021"/>
              </a:solidFill>
              <a:latin typeface="Times New Roman" charset="0"/>
              <a:cs typeface="Times New Roman" charset="0"/>
            </a:endParaRPr>
          </a:p>
          <a:p>
            <a:pPr algn="ctr" eaLnBrk="1" hangingPunct="1">
              <a:lnSpc>
                <a:spcPct val="90000"/>
              </a:lnSpc>
              <a:defRPr/>
            </a:pPr>
            <a:r>
              <a:rPr lang="en-US" sz="1800" b="1" dirty="0">
                <a:solidFill>
                  <a:srgbClr val="A50021"/>
                </a:solidFill>
                <a:latin typeface="Times New Roman" charset="0"/>
                <a:cs typeface="Times New Roman" charset="0"/>
              </a:rPr>
              <a:t>1 Cor. 15:45</a:t>
            </a:r>
          </a:p>
        </p:txBody>
      </p:sp>
      <p:sp>
        <p:nvSpPr>
          <p:cNvPr id="5760006" name="Text Box 6"/>
          <p:cNvSpPr txBox="1">
            <a:spLocks noChangeArrowheads="1"/>
          </p:cNvSpPr>
          <p:nvPr/>
        </p:nvSpPr>
        <p:spPr bwMode="auto">
          <a:xfrm>
            <a:off x="4038600" y="-76200"/>
            <a:ext cx="1752600" cy="8604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lnSpc>
                <a:spcPct val="90000"/>
              </a:lnSpc>
              <a:defRPr/>
            </a:pPr>
            <a:r>
              <a:rPr lang="en-US" sz="2800" b="1">
                <a:solidFill>
                  <a:srgbClr val="FFFF00"/>
                </a:solidFill>
                <a:latin typeface="Times New Roman" charset="0"/>
                <a:cs typeface="Times New Roman" charset="0"/>
              </a:rPr>
              <a:t>He is Risen!!</a:t>
            </a:r>
          </a:p>
        </p:txBody>
      </p:sp>
      <p:sp>
        <p:nvSpPr>
          <p:cNvPr id="5760007" name="Text Box 7"/>
          <p:cNvSpPr txBox="1">
            <a:spLocks noChangeArrowheads="1"/>
          </p:cNvSpPr>
          <p:nvPr/>
        </p:nvSpPr>
        <p:spPr bwMode="auto">
          <a:xfrm>
            <a:off x="2057400" y="2981325"/>
            <a:ext cx="5016500" cy="660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lnSpc>
                <a:spcPct val="85000"/>
              </a:lnSpc>
              <a:defRPr/>
            </a:pPr>
            <a:r>
              <a:rPr lang="en-US" sz="2200" b="1">
                <a:solidFill>
                  <a:srgbClr val="FFFFFF"/>
                </a:solidFill>
                <a:latin typeface="Times New Roman" charset="0"/>
                <a:cs typeface="Times New Roman" charset="0"/>
              </a:rPr>
              <a:t>For as in Adam all die, </a:t>
            </a:r>
          </a:p>
          <a:p>
            <a:pPr algn="ctr" eaLnBrk="1" hangingPunct="1">
              <a:lnSpc>
                <a:spcPct val="85000"/>
              </a:lnSpc>
              <a:defRPr/>
            </a:pPr>
            <a:r>
              <a:rPr lang="en-US" sz="2200" b="1">
                <a:solidFill>
                  <a:srgbClr val="FFFFFF"/>
                </a:solidFill>
                <a:latin typeface="Times New Roman" charset="0"/>
                <a:cs typeface="Times New Roman" charset="0"/>
              </a:rPr>
              <a:t>Even so in Christ shall all be made alive.</a:t>
            </a:r>
          </a:p>
        </p:txBody>
      </p:sp>
      <p:sp>
        <p:nvSpPr>
          <p:cNvPr id="5760008" name="Text Box 8"/>
          <p:cNvSpPr txBox="1">
            <a:spLocks noChangeArrowheads="1"/>
          </p:cNvSpPr>
          <p:nvPr/>
        </p:nvSpPr>
        <p:spPr bwMode="auto">
          <a:xfrm>
            <a:off x="5638800" y="3505200"/>
            <a:ext cx="1600200" cy="336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1600" b="1">
                <a:solidFill>
                  <a:srgbClr val="FFFFFF"/>
                </a:solidFill>
                <a:latin typeface="Times New Roman" charset="0"/>
                <a:cs typeface="Times New Roman" charset="0"/>
              </a:rPr>
              <a:t>1 Cor. 15:22</a:t>
            </a:r>
          </a:p>
        </p:txBody>
      </p:sp>
      <p:sp>
        <p:nvSpPr>
          <p:cNvPr id="11"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395816-2E7F-CF86-7708-AA8DBE7C108B}"/>
            </a:ext>
          </a:extLst>
        </p:cNvPr>
        <p:cNvGrpSpPr/>
        <p:nvPr/>
      </p:nvGrpSpPr>
      <p:grpSpPr>
        <a:xfrm>
          <a:off x="0" y="0"/>
          <a:ext cx="0" cy="0"/>
          <a:chOff x="0" y="0"/>
          <a:chExt cx="0" cy="0"/>
        </a:xfrm>
      </p:grpSpPr>
      <p:sp>
        <p:nvSpPr>
          <p:cNvPr id="5760002" name="Rectangle 2">
            <a:extLst>
              <a:ext uri="{FF2B5EF4-FFF2-40B4-BE49-F238E27FC236}">
                <a16:creationId xmlns:a16="http://schemas.microsoft.com/office/drawing/2014/main" id="{8101E383-5C5A-A7A5-3FAE-5394B35FCFE8}"/>
              </a:ext>
            </a:extLst>
          </p:cNvPr>
          <p:cNvSpPr>
            <a:spLocks noGrp="1" noChangeArrowheads="1"/>
          </p:cNvSpPr>
          <p:nvPr>
            <p:ph type="title" idx="4294967295"/>
          </p:nvPr>
        </p:nvSpPr>
        <p:spPr/>
        <p:txBody>
          <a:bodyPr/>
          <a:lstStyle/>
          <a:p>
            <a:pPr eaLnBrk="1" hangingPunct="1">
              <a:defRPr/>
            </a:pPr>
            <a:r>
              <a:rPr lang="en-US"/>
              <a:t>First/last Adam</a:t>
            </a:r>
            <a:endParaRPr lang="en-AU"/>
          </a:p>
        </p:txBody>
      </p:sp>
      <p:pic>
        <p:nvPicPr>
          <p:cNvPr id="740354" name="Picture 3" descr="2 Adams Last + First 00471">
            <a:extLst>
              <a:ext uri="{FF2B5EF4-FFF2-40B4-BE49-F238E27FC236}">
                <a16:creationId xmlns:a16="http://schemas.microsoft.com/office/drawing/2014/main" id="{733FFF90-1537-A5DB-3DB1-4522F15BBAF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87513" y="0"/>
            <a:ext cx="577532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760004" name="Text Box 4">
            <a:extLst>
              <a:ext uri="{FF2B5EF4-FFF2-40B4-BE49-F238E27FC236}">
                <a16:creationId xmlns:a16="http://schemas.microsoft.com/office/drawing/2014/main" id="{970D5159-ACAE-E62D-BEF9-94DFE75542AE}"/>
              </a:ext>
            </a:extLst>
          </p:cNvPr>
          <p:cNvSpPr txBox="1">
            <a:spLocks noChangeArrowheads="1"/>
          </p:cNvSpPr>
          <p:nvPr/>
        </p:nvSpPr>
        <p:spPr bwMode="auto">
          <a:xfrm>
            <a:off x="1676400" y="76200"/>
            <a:ext cx="1752600" cy="1897063"/>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90000"/>
              </a:lnSpc>
              <a:defRPr/>
            </a:pPr>
            <a:r>
              <a:rPr lang="en-US" sz="2800" b="1" dirty="0">
                <a:solidFill>
                  <a:srgbClr val="A50021"/>
                </a:solidFill>
                <a:latin typeface="Times New Roman" charset="0"/>
                <a:cs typeface="Times New Roman" charset="0"/>
              </a:rPr>
              <a:t>Jesus Christ</a:t>
            </a:r>
          </a:p>
          <a:p>
            <a:pPr algn="ctr" eaLnBrk="1" hangingPunct="1">
              <a:lnSpc>
                <a:spcPct val="90000"/>
              </a:lnSpc>
              <a:defRPr/>
            </a:pPr>
            <a:r>
              <a:rPr lang="en-US" altLang="ja-JP" sz="2800" b="1" dirty="0">
                <a:solidFill>
                  <a:srgbClr val="A50021"/>
                </a:solidFill>
                <a:latin typeface="Times New Roman" charset="0"/>
                <a:cs typeface="Times New Roman" charset="0"/>
              </a:rPr>
              <a:t>"</a:t>
            </a:r>
            <a:r>
              <a:rPr lang="en-US" sz="2800" b="1" dirty="0">
                <a:solidFill>
                  <a:srgbClr val="A50021"/>
                </a:solidFill>
                <a:latin typeface="Times New Roman" charset="0"/>
                <a:cs typeface="Times New Roman" charset="0"/>
              </a:rPr>
              <a:t>The Last Adam</a:t>
            </a:r>
            <a:r>
              <a:rPr lang="en-US" altLang="ja-JP" sz="2800" b="1" dirty="0">
                <a:solidFill>
                  <a:srgbClr val="A50021"/>
                </a:solidFill>
                <a:latin typeface="Times New Roman" charset="0"/>
                <a:cs typeface="Times New Roman" charset="0"/>
              </a:rPr>
              <a:t>"</a:t>
            </a:r>
            <a:endParaRPr lang="en-US" sz="2800" b="1" dirty="0">
              <a:solidFill>
                <a:srgbClr val="A50021"/>
              </a:solidFill>
              <a:latin typeface="Times New Roman" charset="0"/>
              <a:cs typeface="Times New Roman" charset="0"/>
            </a:endParaRPr>
          </a:p>
          <a:p>
            <a:pPr algn="ctr" eaLnBrk="1" hangingPunct="1">
              <a:lnSpc>
                <a:spcPct val="90000"/>
              </a:lnSpc>
              <a:defRPr/>
            </a:pPr>
            <a:r>
              <a:rPr lang="en-US" sz="1800" b="1" dirty="0">
                <a:solidFill>
                  <a:srgbClr val="A50021"/>
                </a:solidFill>
                <a:latin typeface="Times New Roman" charset="0"/>
                <a:cs typeface="Times New Roman" charset="0"/>
              </a:rPr>
              <a:t>1 Cor. 15:45</a:t>
            </a:r>
          </a:p>
        </p:txBody>
      </p:sp>
      <p:sp>
        <p:nvSpPr>
          <p:cNvPr id="5760005" name="Text Box 5">
            <a:extLst>
              <a:ext uri="{FF2B5EF4-FFF2-40B4-BE49-F238E27FC236}">
                <a16:creationId xmlns:a16="http://schemas.microsoft.com/office/drawing/2014/main" id="{50BEDC88-C96A-3593-DFE6-D4895DCA79F1}"/>
              </a:ext>
            </a:extLst>
          </p:cNvPr>
          <p:cNvSpPr txBox="1">
            <a:spLocks noChangeArrowheads="1"/>
          </p:cNvSpPr>
          <p:nvPr/>
        </p:nvSpPr>
        <p:spPr bwMode="auto">
          <a:xfrm>
            <a:off x="5715000" y="5262563"/>
            <a:ext cx="1524000" cy="1509712"/>
          </a:xfrm>
          <a:prstGeom prst="rect">
            <a:avLst/>
          </a:prstGeom>
          <a:noFill/>
          <a:ln>
            <a:noFill/>
          </a:ln>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90000"/>
              </a:lnSpc>
              <a:defRPr/>
            </a:pPr>
            <a:r>
              <a:rPr lang="en-US" altLang="ja-JP" sz="2800" b="1" dirty="0">
                <a:solidFill>
                  <a:srgbClr val="A50021"/>
                </a:solidFill>
                <a:latin typeface="Times New Roman" charset="0"/>
                <a:cs typeface="Times New Roman" charset="0"/>
              </a:rPr>
              <a:t>"</a:t>
            </a:r>
            <a:r>
              <a:rPr lang="en-US" sz="2800" b="1" dirty="0">
                <a:solidFill>
                  <a:srgbClr val="A50021"/>
                </a:solidFill>
                <a:latin typeface="Times New Roman" charset="0"/>
                <a:cs typeface="Times New Roman" charset="0"/>
              </a:rPr>
              <a:t>The First Adam</a:t>
            </a:r>
            <a:r>
              <a:rPr lang="en-US" altLang="ja-JP" sz="2800" b="1" dirty="0">
                <a:solidFill>
                  <a:srgbClr val="A50021"/>
                </a:solidFill>
                <a:latin typeface="Times New Roman" charset="0"/>
                <a:cs typeface="Times New Roman" charset="0"/>
              </a:rPr>
              <a:t>"</a:t>
            </a:r>
            <a:endParaRPr lang="en-US" sz="2800" b="1" dirty="0">
              <a:solidFill>
                <a:srgbClr val="A50021"/>
              </a:solidFill>
              <a:latin typeface="Times New Roman" charset="0"/>
              <a:cs typeface="Times New Roman" charset="0"/>
            </a:endParaRPr>
          </a:p>
          <a:p>
            <a:pPr algn="ctr" eaLnBrk="1" hangingPunct="1">
              <a:lnSpc>
                <a:spcPct val="90000"/>
              </a:lnSpc>
              <a:defRPr/>
            </a:pPr>
            <a:r>
              <a:rPr lang="en-US" sz="1800" b="1" dirty="0">
                <a:solidFill>
                  <a:srgbClr val="A50021"/>
                </a:solidFill>
                <a:latin typeface="Times New Roman" charset="0"/>
                <a:cs typeface="Times New Roman" charset="0"/>
              </a:rPr>
              <a:t>1 Cor. 15:45</a:t>
            </a:r>
          </a:p>
        </p:txBody>
      </p:sp>
      <p:sp>
        <p:nvSpPr>
          <p:cNvPr id="5760006" name="Text Box 6">
            <a:extLst>
              <a:ext uri="{FF2B5EF4-FFF2-40B4-BE49-F238E27FC236}">
                <a16:creationId xmlns:a16="http://schemas.microsoft.com/office/drawing/2014/main" id="{F36BC266-2C55-5404-AC99-AA65E1C94846}"/>
              </a:ext>
            </a:extLst>
          </p:cNvPr>
          <p:cNvSpPr txBox="1">
            <a:spLocks noChangeArrowheads="1"/>
          </p:cNvSpPr>
          <p:nvPr/>
        </p:nvSpPr>
        <p:spPr bwMode="auto">
          <a:xfrm>
            <a:off x="4038600" y="-76200"/>
            <a:ext cx="1752600" cy="8604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lnSpc>
                <a:spcPct val="90000"/>
              </a:lnSpc>
              <a:defRPr/>
            </a:pPr>
            <a:r>
              <a:rPr lang="en-US" sz="2800" b="1">
                <a:solidFill>
                  <a:srgbClr val="FFFF00"/>
                </a:solidFill>
                <a:latin typeface="Times New Roman" charset="0"/>
                <a:cs typeface="Times New Roman" charset="0"/>
              </a:rPr>
              <a:t>He is Risen!!</a:t>
            </a:r>
          </a:p>
        </p:txBody>
      </p:sp>
      <p:sp>
        <p:nvSpPr>
          <p:cNvPr id="5760007" name="Text Box 7">
            <a:extLst>
              <a:ext uri="{FF2B5EF4-FFF2-40B4-BE49-F238E27FC236}">
                <a16:creationId xmlns:a16="http://schemas.microsoft.com/office/drawing/2014/main" id="{274FF61C-0D8C-6910-70CB-43EEA516EC29}"/>
              </a:ext>
            </a:extLst>
          </p:cNvPr>
          <p:cNvSpPr txBox="1">
            <a:spLocks noChangeArrowheads="1"/>
          </p:cNvSpPr>
          <p:nvPr/>
        </p:nvSpPr>
        <p:spPr bwMode="auto">
          <a:xfrm>
            <a:off x="2057400" y="2981325"/>
            <a:ext cx="5016500" cy="660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lnSpc>
                <a:spcPct val="85000"/>
              </a:lnSpc>
              <a:defRPr/>
            </a:pPr>
            <a:r>
              <a:rPr lang="en-US" sz="2200" b="1">
                <a:solidFill>
                  <a:srgbClr val="FFFFFF"/>
                </a:solidFill>
                <a:latin typeface="Times New Roman" charset="0"/>
                <a:cs typeface="Times New Roman" charset="0"/>
              </a:rPr>
              <a:t>For as in Adam all die, </a:t>
            </a:r>
          </a:p>
          <a:p>
            <a:pPr algn="ctr" eaLnBrk="1" hangingPunct="1">
              <a:lnSpc>
                <a:spcPct val="85000"/>
              </a:lnSpc>
              <a:defRPr/>
            </a:pPr>
            <a:r>
              <a:rPr lang="en-US" sz="2200" b="1">
                <a:solidFill>
                  <a:srgbClr val="FFFFFF"/>
                </a:solidFill>
                <a:latin typeface="Times New Roman" charset="0"/>
                <a:cs typeface="Times New Roman" charset="0"/>
              </a:rPr>
              <a:t>Even so in Christ shall all be made alive.</a:t>
            </a:r>
          </a:p>
        </p:txBody>
      </p:sp>
      <p:sp>
        <p:nvSpPr>
          <p:cNvPr id="5760008" name="Text Box 8">
            <a:extLst>
              <a:ext uri="{FF2B5EF4-FFF2-40B4-BE49-F238E27FC236}">
                <a16:creationId xmlns:a16="http://schemas.microsoft.com/office/drawing/2014/main" id="{0639953F-1AAC-DE61-05A0-CCC497F48930}"/>
              </a:ext>
            </a:extLst>
          </p:cNvPr>
          <p:cNvSpPr txBox="1">
            <a:spLocks noChangeArrowheads="1"/>
          </p:cNvSpPr>
          <p:nvPr/>
        </p:nvSpPr>
        <p:spPr bwMode="auto">
          <a:xfrm>
            <a:off x="5638800" y="3505200"/>
            <a:ext cx="1600200" cy="336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 xmlns:a14="http://schemas.microsoft.com/office/drawing/2010/main">
                <a:solidFill>
                  <a:srgbClr val="FFFF00"/>
                </a:solidFill>
              </a14:hiddenFill>
            </a:ext>
            <a:ext uri="{91240B29-F687-4f45-9708-019B960494DF}">
              <a14:hiddenLine xmlns="" xmlns:a14="http://schemas.microsoft.com/office/drawing/2010/main" w="9525">
                <a:solidFill>
                  <a:schemeClr val="tx1"/>
                </a:solidFill>
                <a:miter lim="800000"/>
                <a:headEnd/>
                <a:tailEnd/>
              </a14:hiddenLine>
            </a:ext>
          </a:extLst>
        </p:spPr>
        <p:txBody>
          <a:bodyPr>
            <a:spAutoFit/>
          </a:bodyPr>
          <a:lstStyle/>
          <a:p>
            <a:pPr algn="ctr" eaLnBrk="1" hangingPunct="1">
              <a:spcBef>
                <a:spcPct val="50000"/>
              </a:spcBef>
              <a:defRPr/>
            </a:pPr>
            <a:r>
              <a:rPr lang="en-US" sz="1600" b="1">
                <a:solidFill>
                  <a:srgbClr val="FFFFFF"/>
                </a:solidFill>
                <a:latin typeface="Times New Roman" charset="0"/>
                <a:cs typeface="Times New Roman" charset="0"/>
              </a:rPr>
              <a:t>1 Cor. 15:22</a:t>
            </a:r>
          </a:p>
        </p:txBody>
      </p:sp>
      <p:sp>
        <p:nvSpPr>
          <p:cNvPr id="5760009" name="WordArt 9">
            <a:extLst>
              <a:ext uri="{FF2B5EF4-FFF2-40B4-BE49-F238E27FC236}">
                <a16:creationId xmlns:a16="http://schemas.microsoft.com/office/drawing/2014/main" id="{F8C95D28-782D-77A2-808D-0CA306440438}"/>
              </a:ext>
            </a:extLst>
          </p:cNvPr>
          <p:cNvSpPr>
            <a:spLocks noChangeArrowheads="1" noChangeShapeType="1" noTextEdit="1"/>
          </p:cNvSpPr>
          <p:nvPr/>
        </p:nvSpPr>
        <p:spPr bwMode="auto">
          <a:xfrm>
            <a:off x="3709988" y="228600"/>
            <a:ext cx="1700212" cy="2516188"/>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FFFF00"/>
                </a:solidFill>
                <a:latin typeface="Arial Black"/>
                <a:ea typeface="Arial Black"/>
                <a:cs typeface="Arial Black"/>
              </a:rPr>
              <a:t>X</a:t>
            </a:r>
          </a:p>
        </p:txBody>
      </p:sp>
      <p:sp>
        <p:nvSpPr>
          <p:cNvPr id="5760010" name="WordArt 10">
            <a:extLst>
              <a:ext uri="{FF2B5EF4-FFF2-40B4-BE49-F238E27FC236}">
                <a16:creationId xmlns:a16="http://schemas.microsoft.com/office/drawing/2014/main" id="{3EE0EEB7-26B6-0E5C-65BD-12952647A4A6}"/>
              </a:ext>
            </a:extLst>
          </p:cNvPr>
          <p:cNvSpPr>
            <a:spLocks noChangeArrowheads="1" noChangeShapeType="1" noTextEdit="1"/>
          </p:cNvSpPr>
          <p:nvPr/>
        </p:nvSpPr>
        <p:spPr bwMode="auto">
          <a:xfrm>
            <a:off x="3709988" y="3960813"/>
            <a:ext cx="1700212" cy="2516187"/>
          </a:xfrm>
          <a:prstGeom prst="rect">
            <a:avLst/>
          </a:prstGeom>
        </p:spPr>
        <p:txBody>
          <a:bodyPr wrap="none" fromWordArt="1">
            <a:prstTxWarp prst="textPlain">
              <a:avLst>
                <a:gd name="adj" fmla="val 50000"/>
              </a:avLst>
            </a:prstTxWarp>
          </a:bodyPr>
          <a:lstStyle/>
          <a:p>
            <a:pPr algn="ctr"/>
            <a:r>
              <a:rPr lang="en-US" sz="3600" kern="10">
                <a:ln w="38100">
                  <a:solidFill>
                    <a:srgbClr val="000000"/>
                  </a:solidFill>
                  <a:round/>
                  <a:headEnd/>
                  <a:tailEnd/>
                </a:ln>
                <a:solidFill>
                  <a:srgbClr val="FFFF00"/>
                </a:solidFill>
                <a:latin typeface="Arial Black"/>
                <a:ea typeface="Arial Black"/>
                <a:cs typeface="Arial Black"/>
              </a:rPr>
              <a:t>X</a:t>
            </a:r>
          </a:p>
        </p:txBody>
      </p:sp>
      <p:sp>
        <p:nvSpPr>
          <p:cNvPr id="11" name="TextBox 1">
            <a:extLst>
              <a:ext uri="{FF2B5EF4-FFF2-40B4-BE49-F238E27FC236}">
                <a16:creationId xmlns:a16="http://schemas.microsoft.com/office/drawing/2014/main" id="{C79E9E3D-1552-45B8-C307-59A9C3FD4BDB}"/>
              </a:ext>
            </a:extLst>
          </p:cNvPr>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extLst>
      <p:ext uri="{BB962C8B-B14F-4D97-AF65-F5344CB8AC3E}">
        <p14:creationId xmlns:p14="http://schemas.microsoft.com/office/powerpoint/2010/main" val="369041390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760010"/>
                                        </p:tgtEl>
                                        <p:attrNameLst>
                                          <p:attrName>style.visibility</p:attrName>
                                        </p:attrNameLst>
                                      </p:cBhvr>
                                      <p:to>
                                        <p:strVal val="visible"/>
                                      </p:to>
                                    </p:set>
                                    <p:anim calcmode="lin" valueType="num">
                                      <p:cBhvr>
                                        <p:cTn id="7" dur="500" fill="hold"/>
                                        <p:tgtEl>
                                          <p:spTgt spid="5760010"/>
                                        </p:tgtEl>
                                        <p:attrNameLst>
                                          <p:attrName>ppt_w</p:attrName>
                                        </p:attrNameLst>
                                      </p:cBhvr>
                                      <p:tavLst>
                                        <p:tav tm="0">
                                          <p:val>
                                            <p:fltVal val="0"/>
                                          </p:val>
                                        </p:tav>
                                        <p:tav tm="100000">
                                          <p:val>
                                            <p:strVal val="#ppt_w"/>
                                          </p:val>
                                        </p:tav>
                                      </p:tavLst>
                                    </p:anim>
                                    <p:anim calcmode="lin" valueType="num">
                                      <p:cBhvr>
                                        <p:cTn id="8" dur="500" fill="hold"/>
                                        <p:tgtEl>
                                          <p:spTgt spid="5760010"/>
                                        </p:tgtEl>
                                        <p:attrNameLst>
                                          <p:attrName>ppt_h</p:attrName>
                                        </p:attrNameLst>
                                      </p:cBhvr>
                                      <p:tavLst>
                                        <p:tav tm="0">
                                          <p:val>
                                            <p:fltVal val="0"/>
                                          </p:val>
                                        </p:tav>
                                        <p:tav tm="100000">
                                          <p:val>
                                            <p:strVal val="#ppt_h"/>
                                          </p:val>
                                        </p:tav>
                                      </p:tavLst>
                                    </p:anim>
                                    <p:animEffect transition="in" filter="fade">
                                      <p:cBhvr>
                                        <p:cTn id="9" dur="500"/>
                                        <p:tgtEl>
                                          <p:spTgt spid="576001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5760009"/>
                                        </p:tgtEl>
                                        <p:attrNameLst>
                                          <p:attrName>style.visibility</p:attrName>
                                        </p:attrNameLst>
                                      </p:cBhvr>
                                      <p:to>
                                        <p:strVal val="visible"/>
                                      </p:to>
                                    </p:set>
                                    <p:anim calcmode="lin" valueType="num">
                                      <p:cBhvr>
                                        <p:cTn id="14" dur="500" fill="hold"/>
                                        <p:tgtEl>
                                          <p:spTgt spid="5760009"/>
                                        </p:tgtEl>
                                        <p:attrNameLst>
                                          <p:attrName>ppt_w</p:attrName>
                                        </p:attrNameLst>
                                      </p:cBhvr>
                                      <p:tavLst>
                                        <p:tav tm="0">
                                          <p:val>
                                            <p:fltVal val="0"/>
                                          </p:val>
                                        </p:tav>
                                        <p:tav tm="100000">
                                          <p:val>
                                            <p:strVal val="#ppt_w"/>
                                          </p:val>
                                        </p:tav>
                                      </p:tavLst>
                                    </p:anim>
                                    <p:anim calcmode="lin" valueType="num">
                                      <p:cBhvr>
                                        <p:cTn id="15" dur="500" fill="hold"/>
                                        <p:tgtEl>
                                          <p:spTgt spid="5760009"/>
                                        </p:tgtEl>
                                        <p:attrNameLst>
                                          <p:attrName>ppt_h</p:attrName>
                                        </p:attrNameLst>
                                      </p:cBhvr>
                                      <p:tavLst>
                                        <p:tav tm="0">
                                          <p:val>
                                            <p:fltVal val="0"/>
                                          </p:val>
                                        </p:tav>
                                        <p:tav tm="100000">
                                          <p:val>
                                            <p:strVal val="#ppt_h"/>
                                          </p:val>
                                        </p:tav>
                                      </p:tavLst>
                                    </p:anim>
                                    <p:animEffect transition="in" filter="fade">
                                      <p:cBhvr>
                                        <p:cTn id="16" dur="500"/>
                                        <p:tgtEl>
                                          <p:spTgt spid="57600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60009" grpId="0" animBg="1"/>
      <p:bldP spid="5760010" grpId="0" animBg="1"/>
    </p:bldLst>
  </p:timing>
</p:sld>
</file>

<file path=ppt/slides/slide114.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320514" name="Text Box 2"/>
          <p:cNvSpPr txBox="1">
            <a:spLocks noChangeArrowheads="1"/>
          </p:cNvSpPr>
          <p:nvPr/>
        </p:nvSpPr>
        <p:spPr bwMode="auto">
          <a:xfrm>
            <a:off x="838200" y="457200"/>
            <a:ext cx="7620000" cy="49752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lnSpc>
                <a:spcPct val="90000"/>
              </a:lnSpc>
            </a:pPr>
            <a:r>
              <a:rPr lang="en-US" altLang="ja-JP" sz="3200" b="1" dirty="0">
                <a:solidFill>
                  <a:srgbClr val="FFFFFF"/>
                </a:solidFill>
                <a:latin typeface="Arial" charset="0"/>
                <a:cs typeface="Arial" charset="0"/>
              </a:rPr>
              <a:t>"The most devastating </a:t>
            </a:r>
          </a:p>
          <a:p>
            <a:pPr eaLnBrk="1" hangingPunct="1">
              <a:lnSpc>
                <a:spcPct val="90000"/>
              </a:lnSpc>
            </a:pPr>
            <a:r>
              <a:rPr lang="en-US" sz="3200" b="1" dirty="0">
                <a:solidFill>
                  <a:srgbClr val="FFFFFF"/>
                </a:solidFill>
                <a:latin typeface="Arial" charset="0"/>
                <a:cs typeface="Arial" charset="0"/>
              </a:rPr>
              <a:t>thing though that </a:t>
            </a:r>
          </a:p>
          <a:p>
            <a:pPr eaLnBrk="1" hangingPunct="1">
              <a:lnSpc>
                <a:spcPct val="90000"/>
              </a:lnSpc>
            </a:pPr>
            <a:r>
              <a:rPr lang="en-US" sz="3200" b="1" dirty="0">
                <a:solidFill>
                  <a:srgbClr val="FFFFFF"/>
                </a:solidFill>
                <a:latin typeface="Arial" charset="0"/>
                <a:cs typeface="Arial" charset="0"/>
              </a:rPr>
              <a:t>biology did to </a:t>
            </a:r>
          </a:p>
          <a:p>
            <a:pPr eaLnBrk="1" hangingPunct="1">
              <a:lnSpc>
                <a:spcPct val="90000"/>
              </a:lnSpc>
            </a:pPr>
            <a:r>
              <a:rPr lang="en-US" sz="3200" b="1" dirty="0">
                <a:solidFill>
                  <a:srgbClr val="FFFFFF"/>
                </a:solidFill>
                <a:latin typeface="Arial" charset="0"/>
                <a:cs typeface="Arial" charset="0"/>
              </a:rPr>
              <a:t>Christianity was the </a:t>
            </a:r>
          </a:p>
          <a:p>
            <a:pPr eaLnBrk="1" hangingPunct="1">
              <a:lnSpc>
                <a:spcPct val="90000"/>
              </a:lnSpc>
            </a:pPr>
            <a:r>
              <a:rPr lang="en-US" sz="3200" b="1" dirty="0">
                <a:solidFill>
                  <a:srgbClr val="FFFFFF"/>
                </a:solidFill>
                <a:latin typeface="Arial" charset="0"/>
                <a:cs typeface="Arial" charset="0"/>
              </a:rPr>
              <a:t>discovery of biological </a:t>
            </a:r>
          </a:p>
          <a:p>
            <a:pPr eaLnBrk="1" hangingPunct="1">
              <a:lnSpc>
                <a:spcPct val="90000"/>
              </a:lnSpc>
            </a:pPr>
            <a:r>
              <a:rPr lang="en-US" sz="3200" b="1" dirty="0">
                <a:solidFill>
                  <a:srgbClr val="FFFFFF"/>
                </a:solidFill>
                <a:latin typeface="Arial" charset="0"/>
                <a:cs typeface="Arial" charset="0"/>
              </a:rPr>
              <a:t>evolution. Now that we </a:t>
            </a:r>
          </a:p>
          <a:p>
            <a:pPr eaLnBrk="1" hangingPunct="1">
              <a:lnSpc>
                <a:spcPct val="90000"/>
              </a:lnSpc>
            </a:pPr>
            <a:r>
              <a:rPr lang="en-US" sz="3200" b="1" dirty="0">
                <a:solidFill>
                  <a:srgbClr val="FFFFFF"/>
                </a:solidFill>
                <a:latin typeface="Arial" charset="0"/>
                <a:cs typeface="Arial" charset="0"/>
              </a:rPr>
              <a:t>know that Adam and Eve </a:t>
            </a:r>
          </a:p>
          <a:p>
            <a:pPr eaLnBrk="1" hangingPunct="1">
              <a:lnSpc>
                <a:spcPct val="90000"/>
              </a:lnSpc>
            </a:pPr>
            <a:r>
              <a:rPr lang="en-US" sz="3200" b="1" dirty="0">
                <a:solidFill>
                  <a:srgbClr val="FFFFFF"/>
                </a:solidFill>
                <a:latin typeface="Arial" charset="0"/>
                <a:cs typeface="Arial" charset="0"/>
              </a:rPr>
              <a:t>never were real people the central myth of Christianity is destroyed. If there never was an Adam and Eve, there never was an original sin…</a:t>
            </a:r>
            <a:r>
              <a:rPr lang="en-US" altLang="ja-JP" sz="3200" b="1" dirty="0">
                <a:solidFill>
                  <a:srgbClr val="FFFFFF"/>
                </a:solidFill>
                <a:latin typeface="Arial" charset="0"/>
                <a:cs typeface="Arial" charset="0"/>
              </a:rPr>
              <a:t>"</a:t>
            </a:r>
            <a:endParaRPr lang="en-US" sz="3200" b="1" dirty="0">
              <a:solidFill>
                <a:srgbClr val="FFFFFF"/>
              </a:solidFill>
              <a:latin typeface="Arial" charset="0"/>
              <a:cs typeface="Arial" charset="0"/>
            </a:endParaRPr>
          </a:p>
        </p:txBody>
      </p:sp>
      <p:pic>
        <p:nvPicPr>
          <p:cNvPr id="742403" name="Picture 3" descr="Zindler, Frank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56313" y="685800"/>
            <a:ext cx="2173287"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5943600" y="2743200"/>
            <a:ext cx="2514600" cy="533400"/>
          </a:xfrm>
        </p:spPr>
        <p:txBody>
          <a:bodyPr/>
          <a:lstStyle/>
          <a:p>
            <a:pPr>
              <a:defRPr/>
            </a:pPr>
            <a:r>
              <a:rPr lang="en-US" sz="2400" b="1" kern="1200" dirty="0">
                <a:solidFill>
                  <a:srgbClr val="FFFF00"/>
                </a:solidFill>
                <a:latin typeface="Arial"/>
                <a:ea typeface="ＭＳ Ｐゴシック"/>
                <a:cs typeface="Arial"/>
              </a:rPr>
              <a:t>Frank </a:t>
            </a:r>
            <a:r>
              <a:rPr lang="en-US" sz="2400" b="1" kern="1200" dirty="0" err="1">
                <a:solidFill>
                  <a:srgbClr val="FFFF00"/>
                </a:solidFill>
                <a:latin typeface="Arial"/>
                <a:ea typeface="ＭＳ Ｐゴシック"/>
                <a:cs typeface="Arial"/>
              </a:rPr>
              <a:t>Zindler</a:t>
            </a:r>
            <a:endParaRPr lang="en-US" dirty="0"/>
          </a:p>
        </p:txBody>
      </p:sp>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20514"/>
                                        </p:tgtEl>
                                        <p:attrNameLst>
                                          <p:attrName>style.visibility</p:attrName>
                                        </p:attrNameLst>
                                      </p:cBhvr>
                                      <p:to>
                                        <p:strVal val="visible"/>
                                      </p:to>
                                    </p:set>
                                    <p:animEffect transition="in" filter="wipe(up)">
                                      <p:cBhvr>
                                        <p:cTn id="7" dur="500"/>
                                        <p:tgtEl>
                                          <p:spTgt spid="3205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0514" grpId="0"/>
    </p:bldLst>
  </p:timing>
</p:sld>
</file>

<file path=ppt/slides/slide115.xml><?xml version="1.0" encoding="utf-8"?>
<p:sld xmlns:a="http://schemas.openxmlformats.org/drawingml/2006/main" xmlns:r="http://schemas.openxmlformats.org/officeDocument/2006/relationships" xmlns:p="http://schemas.openxmlformats.org/presentationml/2006/main">
  <p:cSld>
    <p:bg>
      <p:bgPr>
        <a:gradFill rotWithShape="0">
          <a:gsLst>
            <a:gs pos="0">
              <a:srgbClr val="0033CC"/>
            </a:gs>
            <a:gs pos="100000">
              <a:srgbClr val="00185E"/>
            </a:gs>
          </a:gsLst>
          <a:lin ang="5400000" scaled="1"/>
        </a:gradFill>
        <a:effectLst/>
      </p:bgPr>
    </p:bg>
    <p:spTree>
      <p:nvGrpSpPr>
        <p:cNvPr id="1" name=""/>
        <p:cNvGrpSpPr/>
        <p:nvPr/>
      </p:nvGrpSpPr>
      <p:grpSpPr>
        <a:xfrm>
          <a:off x="0" y="0"/>
          <a:ext cx="0" cy="0"/>
          <a:chOff x="0" y="0"/>
          <a:chExt cx="0" cy="0"/>
        </a:xfrm>
      </p:grpSpPr>
      <p:sp>
        <p:nvSpPr>
          <p:cNvPr id="744450" name="Text Box 2"/>
          <p:cNvSpPr txBox="1">
            <a:spLocks noChangeArrowheads="1"/>
          </p:cNvSpPr>
          <p:nvPr/>
        </p:nvSpPr>
        <p:spPr bwMode="auto">
          <a:xfrm>
            <a:off x="838200" y="609600"/>
            <a:ext cx="7620000" cy="3646488"/>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lnSpc>
                <a:spcPct val="90000"/>
              </a:lnSpc>
            </a:pPr>
            <a:r>
              <a:rPr lang="en-US" altLang="ja-JP" sz="3200" b="1" dirty="0">
                <a:solidFill>
                  <a:srgbClr val="FFFFFF"/>
                </a:solidFill>
                <a:latin typeface="Arial" charset="0"/>
                <a:cs typeface="Arial" charset="0"/>
              </a:rPr>
              <a:t>"If there was never an </a:t>
            </a:r>
          </a:p>
          <a:p>
            <a:pPr eaLnBrk="1" hangingPunct="1">
              <a:lnSpc>
                <a:spcPct val="90000"/>
              </a:lnSpc>
            </a:pPr>
            <a:r>
              <a:rPr lang="en-US" sz="3200" b="1" dirty="0">
                <a:solidFill>
                  <a:srgbClr val="FFFFFF"/>
                </a:solidFill>
                <a:latin typeface="Arial" charset="0"/>
                <a:cs typeface="Arial" charset="0"/>
              </a:rPr>
              <a:t>original sin, there is no </a:t>
            </a:r>
          </a:p>
          <a:p>
            <a:pPr eaLnBrk="1" hangingPunct="1">
              <a:lnSpc>
                <a:spcPct val="90000"/>
              </a:lnSpc>
            </a:pPr>
            <a:r>
              <a:rPr lang="en-US" sz="3200" b="1" dirty="0">
                <a:solidFill>
                  <a:srgbClr val="FFFFFF"/>
                </a:solidFill>
                <a:latin typeface="Arial" charset="0"/>
                <a:cs typeface="Arial" charset="0"/>
              </a:rPr>
              <a:t>need of salvation. If there </a:t>
            </a:r>
          </a:p>
          <a:p>
            <a:pPr eaLnBrk="1" hangingPunct="1">
              <a:lnSpc>
                <a:spcPct val="90000"/>
              </a:lnSpc>
            </a:pPr>
            <a:r>
              <a:rPr lang="en-US" sz="3200" b="1" dirty="0">
                <a:solidFill>
                  <a:srgbClr val="FFFFFF"/>
                </a:solidFill>
                <a:latin typeface="Arial" charset="0"/>
                <a:cs typeface="Arial" charset="0"/>
              </a:rPr>
              <a:t>is no need of salvation, </a:t>
            </a:r>
          </a:p>
          <a:p>
            <a:pPr eaLnBrk="1" hangingPunct="1">
              <a:lnSpc>
                <a:spcPct val="90000"/>
              </a:lnSpc>
            </a:pPr>
            <a:r>
              <a:rPr lang="en-US" sz="3200" b="1" dirty="0">
                <a:solidFill>
                  <a:srgbClr val="FFFFFF"/>
                </a:solidFill>
                <a:latin typeface="Arial" charset="0"/>
                <a:cs typeface="Arial" charset="0"/>
              </a:rPr>
              <a:t>there is no need of a </a:t>
            </a:r>
          </a:p>
          <a:p>
            <a:pPr eaLnBrk="1" hangingPunct="1">
              <a:lnSpc>
                <a:spcPct val="90000"/>
              </a:lnSpc>
            </a:pPr>
            <a:r>
              <a:rPr lang="en-US" sz="3200" b="1" dirty="0">
                <a:solidFill>
                  <a:srgbClr val="FFFFFF"/>
                </a:solidFill>
                <a:latin typeface="Arial" charset="0"/>
                <a:cs typeface="Arial" charset="0"/>
              </a:rPr>
              <a:t>savior. And I submit that </a:t>
            </a:r>
          </a:p>
          <a:p>
            <a:pPr eaLnBrk="1" hangingPunct="1">
              <a:lnSpc>
                <a:spcPct val="90000"/>
              </a:lnSpc>
            </a:pPr>
            <a:r>
              <a:rPr lang="en-US" sz="3200" b="1" dirty="0">
                <a:solidFill>
                  <a:srgbClr val="FFFFFF"/>
                </a:solidFill>
                <a:latin typeface="Arial" charset="0"/>
                <a:cs typeface="Arial" charset="0"/>
              </a:rPr>
              <a:t>puts Jesus, historical or otherwise, into the ranks of the unemployed. </a:t>
            </a:r>
          </a:p>
        </p:txBody>
      </p:sp>
      <p:sp>
        <p:nvSpPr>
          <p:cNvPr id="744451" name="Text Box 3"/>
          <p:cNvSpPr txBox="1">
            <a:spLocks noChangeArrowheads="1"/>
          </p:cNvSpPr>
          <p:nvPr/>
        </p:nvSpPr>
        <p:spPr bwMode="auto">
          <a:xfrm>
            <a:off x="914400" y="5257800"/>
            <a:ext cx="7239000" cy="10064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50000"/>
              </a:spcBef>
            </a:pPr>
            <a:r>
              <a:rPr lang="en-US" sz="2000" b="1">
                <a:solidFill>
                  <a:srgbClr val="FFFFFF"/>
                </a:solidFill>
                <a:latin typeface="Arial" charset="0"/>
                <a:cs typeface="Arial" charset="0"/>
              </a:rPr>
              <a:t>Frank Zindler (American atheist, in a debate with Dr. William Lane Craig), </a:t>
            </a:r>
            <a:r>
              <a:rPr lang="en-US" sz="2000" b="1" i="1">
                <a:solidFill>
                  <a:srgbClr val="FFFFFF"/>
                </a:solidFill>
                <a:latin typeface="Arial" charset="0"/>
                <a:cs typeface="Arial" charset="0"/>
              </a:rPr>
              <a:t>Atheism vs Christianity</a:t>
            </a:r>
            <a:r>
              <a:rPr lang="en-US" sz="2000" b="1">
                <a:solidFill>
                  <a:srgbClr val="FFFFFF"/>
                </a:solidFill>
                <a:latin typeface="Arial" charset="0"/>
                <a:cs typeface="Arial" charset="0"/>
              </a:rPr>
              <a:t> (video), Zondervan, 1996.</a:t>
            </a:r>
          </a:p>
        </p:txBody>
      </p:sp>
      <p:pic>
        <p:nvPicPr>
          <p:cNvPr id="744452" name="Picture 4" descr="Zindler, Frank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56313" y="685800"/>
            <a:ext cx="2173287"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838200" y="4114800"/>
            <a:ext cx="7391400" cy="987425"/>
          </a:xfrm>
          <a:effectLst>
            <a:outerShdw dist="35921" dir="2700000" algn="ctr" rotWithShape="0">
              <a:schemeClr val="tx1"/>
            </a:outerShdw>
          </a:effectLst>
        </p:spPr>
        <p:txBody>
          <a:bodyPr>
            <a:spAutoFit/>
          </a:bodyPr>
          <a:lstStyle/>
          <a:p>
            <a:pPr algn="l" eaLnBrk="1" hangingPunct="1">
              <a:lnSpc>
                <a:spcPct val="90000"/>
              </a:lnSpc>
              <a:defRPr/>
            </a:pPr>
            <a:r>
              <a:rPr lang="en-US" sz="3200" b="1" kern="1200" dirty="0">
                <a:solidFill>
                  <a:schemeClr val="bg1"/>
                </a:solidFill>
                <a:latin typeface="Arial" charset="0"/>
                <a:ea typeface="ＭＳ Ｐゴシック" charset="0"/>
                <a:cs typeface="Arial" charset="0"/>
              </a:rPr>
              <a:t>I think that evolution is absolutely the death knell of Christianity.</a:t>
            </a:r>
            <a:r>
              <a:rPr lang="en-US" altLang="ja-JP" sz="3200" b="1" kern="1200" dirty="0">
                <a:solidFill>
                  <a:schemeClr val="bg1"/>
                </a:solidFill>
                <a:latin typeface="Arial" charset="0"/>
                <a:ea typeface="ＭＳ Ｐゴシック" charset="0"/>
                <a:cs typeface="Arial" charset="0"/>
              </a:rPr>
              <a:t>"</a:t>
            </a:r>
            <a:r>
              <a:rPr lang="en-US" sz="3200" b="1" kern="1200" dirty="0">
                <a:solidFill>
                  <a:schemeClr val="bg1"/>
                </a:solidFill>
                <a:latin typeface="Arial" charset="0"/>
                <a:ea typeface="ＭＳ Ｐゴシック" charset="0"/>
                <a:cs typeface="Arial" charset="0"/>
              </a:rPr>
              <a:t> </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7986" name="Rectangle 2" hidden="1"/>
          <p:cNvSpPr>
            <a:spLocks noGrp="1" noChangeArrowheads="1"/>
          </p:cNvSpPr>
          <p:nvPr>
            <p:ph type="title"/>
          </p:nvPr>
        </p:nvSpPr>
        <p:spPr/>
        <p:txBody>
          <a:bodyPr/>
          <a:lstStyle/>
          <a:p>
            <a:pPr eaLnBrk="1" hangingPunct="1">
              <a:defRPr/>
            </a:pPr>
            <a:r>
              <a:rPr lang="en-US"/>
              <a:t>Blocks-Genesis + Gospel 00872</a:t>
            </a:r>
          </a:p>
        </p:txBody>
      </p:sp>
      <p:pic>
        <p:nvPicPr>
          <p:cNvPr id="746498"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6499" name="WordArt 4"/>
          <p:cNvSpPr>
            <a:spLocks noChangeArrowheads="1" noChangeShapeType="1" noTextEdit="1"/>
          </p:cNvSpPr>
          <p:nvPr/>
        </p:nvSpPr>
        <p:spPr bwMode="auto">
          <a:xfrm>
            <a:off x="2133600" y="1676400"/>
            <a:ext cx="4887913" cy="13716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GOSPEL</a:t>
            </a:r>
          </a:p>
        </p:txBody>
      </p:sp>
      <p:sp>
        <p:nvSpPr>
          <p:cNvPr id="746500" name="WordArt 5"/>
          <p:cNvSpPr>
            <a:spLocks noChangeArrowheads="1" noChangeShapeType="1" noTextEdit="1"/>
          </p:cNvSpPr>
          <p:nvPr/>
        </p:nvSpPr>
        <p:spPr bwMode="auto">
          <a:xfrm>
            <a:off x="2116138" y="4783138"/>
            <a:ext cx="4953000" cy="9144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GENESIS</a:t>
            </a:r>
          </a:p>
        </p:txBody>
      </p:sp>
      <p:sp>
        <p:nvSpPr>
          <p:cNvPr id="8"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40AAD-26DD-2168-B1A9-7F97554055B5}"/>
            </a:ext>
          </a:extLst>
        </p:cNvPr>
        <p:cNvGrpSpPr/>
        <p:nvPr/>
      </p:nvGrpSpPr>
      <p:grpSpPr>
        <a:xfrm>
          <a:off x="0" y="0"/>
          <a:ext cx="0" cy="0"/>
          <a:chOff x="0" y="0"/>
          <a:chExt cx="0" cy="0"/>
        </a:xfrm>
      </p:grpSpPr>
      <p:sp>
        <p:nvSpPr>
          <p:cNvPr id="6057986" name="Rectangle 2" hidden="1">
            <a:extLst>
              <a:ext uri="{FF2B5EF4-FFF2-40B4-BE49-F238E27FC236}">
                <a16:creationId xmlns:a16="http://schemas.microsoft.com/office/drawing/2014/main" id="{0C15E410-ED00-0C0F-A70D-1D79F67A11CC}"/>
              </a:ext>
            </a:extLst>
          </p:cNvPr>
          <p:cNvSpPr>
            <a:spLocks noGrp="1" noChangeArrowheads="1"/>
          </p:cNvSpPr>
          <p:nvPr>
            <p:ph type="title"/>
          </p:nvPr>
        </p:nvSpPr>
        <p:spPr/>
        <p:txBody>
          <a:bodyPr/>
          <a:lstStyle/>
          <a:p>
            <a:pPr eaLnBrk="1" hangingPunct="1">
              <a:defRPr/>
            </a:pPr>
            <a:r>
              <a:rPr lang="en-US"/>
              <a:t>Blocks-Genesis + Gospel 00872</a:t>
            </a:r>
          </a:p>
        </p:txBody>
      </p:sp>
      <p:pic>
        <p:nvPicPr>
          <p:cNvPr id="746498" name="Picture 3" descr="2 center Blks Blank">
            <a:extLst>
              <a:ext uri="{FF2B5EF4-FFF2-40B4-BE49-F238E27FC236}">
                <a16:creationId xmlns:a16="http://schemas.microsoft.com/office/drawing/2014/main" id="{CB7169A2-5663-0B19-5F80-B82691D56FB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6499" name="WordArt 4">
            <a:extLst>
              <a:ext uri="{FF2B5EF4-FFF2-40B4-BE49-F238E27FC236}">
                <a16:creationId xmlns:a16="http://schemas.microsoft.com/office/drawing/2014/main" id="{63ECB26A-E554-6E8D-9CAE-7843A569272E}"/>
              </a:ext>
            </a:extLst>
          </p:cNvPr>
          <p:cNvSpPr>
            <a:spLocks noChangeArrowheads="1" noChangeShapeType="1" noTextEdit="1"/>
          </p:cNvSpPr>
          <p:nvPr/>
        </p:nvSpPr>
        <p:spPr bwMode="auto">
          <a:xfrm>
            <a:off x="2133600" y="1676400"/>
            <a:ext cx="4887913" cy="13716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GOSPEL</a:t>
            </a:r>
          </a:p>
        </p:txBody>
      </p:sp>
      <p:sp>
        <p:nvSpPr>
          <p:cNvPr id="746500" name="WordArt 5">
            <a:extLst>
              <a:ext uri="{FF2B5EF4-FFF2-40B4-BE49-F238E27FC236}">
                <a16:creationId xmlns:a16="http://schemas.microsoft.com/office/drawing/2014/main" id="{1EA603D7-5392-6052-CEF3-E0C8D0206953}"/>
              </a:ext>
            </a:extLst>
          </p:cNvPr>
          <p:cNvSpPr>
            <a:spLocks noChangeArrowheads="1" noChangeShapeType="1" noTextEdit="1"/>
          </p:cNvSpPr>
          <p:nvPr/>
        </p:nvSpPr>
        <p:spPr bwMode="auto">
          <a:xfrm>
            <a:off x="2116138" y="4783138"/>
            <a:ext cx="4953000" cy="9144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GENESIS</a:t>
            </a:r>
          </a:p>
        </p:txBody>
      </p:sp>
      <p:sp>
        <p:nvSpPr>
          <p:cNvPr id="6057990" name="WordArt 6">
            <a:extLst>
              <a:ext uri="{FF2B5EF4-FFF2-40B4-BE49-F238E27FC236}">
                <a16:creationId xmlns:a16="http://schemas.microsoft.com/office/drawing/2014/main" id="{567D4235-7DBC-23A7-E653-E26D10D37A4A}"/>
              </a:ext>
            </a:extLst>
          </p:cNvPr>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8" name="TextBox 1">
            <a:extLst>
              <a:ext uri="{FF2B5EF4-FFF2-40B4-BE49-F238E27FC236}">
                <a16:creationId xmlns:a16="http://schemas.microsoft.com/office/drawing/2014/main" id="{2F2C91F4-F99C-8929-21C6-E48734C4C4CB}"/>
              </a:ext>
            </a:extLst>
          </p:cNvPr>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extLst>
      <p:ext uri="{BB962C8B-B14F-4D97-AF65-F5344CB8AC3E}">
        <p14:creationId xmlns:p14="http://schemas.microsoft.com/office/powerpoint/2010/main" val="3854631460"/>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57990"/>
                                        </p:tgtEl>
                                        <p:attrNameLst>
                                          <p:attrName>style.visibility</p:attrName>
                                        </p:attrNameLst>
                                      </p:cBhvr>
                                      <p:to>
                                        <p:strVal val="visible"/>
                                      </p:to>
                                    </p:set>
                                    <p:anim calcmode="lin" valueType="num">
                                      <p:cBhvr>
                                        <p:cTn id="7" dur="500" fill="hold"/>
                                        <p:tgtEl>
                                          <p:spTgt spid="6057990"/>
                                        </p:tgtEl>
                                        <p:attrNameLst>
                                          <p:attrName>ppt_w</p:attrName>
                                        </p:attrNameLst>
                                      </p:cBhvr>
                                      <p:tavLst>
                                        <p:tav tm="0">
                                          <p:val>
                                            <p:fltVal val="0"/>
                                          </p:val>
                                        </p:tav>
                                        <p:tav tm="100000">
                                          <p:val>
                                            <p:strVal val="#ppt_w"/>
                                          </p:val>
                                        </p:tav>
                                      </p:tavLst>
                                    </p:anim>
                                    <p:anim calcmode="lin" valueType="num">
                                      <p:cBhvr>
                                        <p:cTn id="8" dur="500" fill="hold"/>
                                        <p:tgtEl>
                                          <p:spTgt spid="6057990"/>
                                        </p:tgtEl>
                                        <p:attrNameLst>
                                          <p:attrName>ppt_h</p:attrName>
                                        </p:attrNameLst>
                                      </p:cBhvr>
                                      <p:tavLst>
                                        <p:tav tm="0">
                                          <p:val>
                                            <p:fltVal val="0"/>
                                          </p:val>
                                        </p:tav>
                                        <p:tav tm="100000">
                                          <p:val>
                                            <p:strVal val="#ppt_h"/>
                                          </p:val>
                                        </p:tav>
                                      </p:tavLst>
                                    </p:anim>
                                    <p:animEffect transition="in" filter="fade">
                                      <p:cBhvr>
                                        <p:cTn id="9" dur="500"/>
                                        <p:tgtEl>
                                          <p:spTgt spid="6057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7990" grpId="0" animBg="1"/>
    </p:bld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1A356A-A68D-6481-F634-EA12F4C065A4}"/>
            </a:ext>
          </a:extLst>
        </p:cNvPr>
        <p:cNvGrpSpPr/>
        <p:nvPr/>
      </p:nvGrpSpPr>
      <p:grpSpPr>
        <a:xfrm>
          <a:off x="0" y="0"/>
          <a:ext cx="0" cy="0"/>
          <a:chOff x="0" y="0"/>
          <a:chExt cx="0" cy="0"/>
        </a:xfrm>
      </p:grpSpPr>
      <p:sp>
        <p:nvSpPr>
          <p:cNvPr id="6057986" name="Rectangle 2" hidden="1">
            <a:extLst>
              <a:ext uri="{FF2B5EF4-FFF2-40B4-BE49-F238E27FC236}">
                <a16:creationId xmlns:a16="http://schemas.microsoft.com/office/drawing/2014/main" id="{8AE3A95A-183A-AB20-1757-B8B7098DC6C8}"/>
              </a:ext>
            </a:extLst>
          </p:cNvPr>
          <p:cNvSpPr>
            <a:spLocks noGrp="1" noChangeArrowheads="1"/>
          </p:cNvSpPr>
          <p:nvPr>
            <p:ph type="title"/>
          </p:nvPr>
        </p:nvSpPr>
        <p:spPr/>
        <p:txBody>
          <a:bodyPr/>
          <a:lstStyle/>
          <a:p>
            <a:pPr eaLnBrk="1" hangingPunct="1">
              <a:defRPr/>
            </a:pPr>
            <a:r>
              <a:rPr lang="en-US"/>
              <a:t>Blocks-Genesis + Gospel 00872</a:t>
            </a:r>
          </a:p>
        </p:txBody>
      </p:sp>
      <p:pic>
        <p:nvPicPr>
          <p:cNvPr id="746498" name="Picture 3" descr="2 center Blks Blank">
            <a:extLst>
              <a:ext uri="{FF2B5EF4-FFF2-40B4-BE49-F238E27FC236}">
                <a16:creationId xmlns:a16="http://schemas.microsoft.com/office/drawing/2014/main" id="{EEE06203-7692-4AA5-04B9-E6700A2B87CE}"/>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6499" name="WordArt 4">
            <a:extLst>
              <a:ext uri="{FF2B5EF4-FFF2-40B4-BE49-F238E27FC236}">
                <a16:creationId xmlns:a16="http://schemas.microsoft.com/office/drawing/2014/main" id="{5A83C16C-0B6B-4032-DC1C-ED56892BFAFB}"/>
              </a:ext>
            </a:extLst>
          </p:cNvPr>
          <p:cNvSpPr>
            <a:spLocks noChangeArrowheads="1" noChangeShapeType="1" noTextEdit="1"/>
          </p:cNvSpPr>
          <p:nvPr/>
        </p:nvSpPr>
        <p:spPr bwMode="auto">
          <a:xfrm>
            <a:off x="2133600" y="1676400"/>
            <a:ext cx="4887913" cy="13716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GOSPEL</a:t>
            </a:r>
          </a:p>
        </p:txBody>
      </p:sp>
      <p:sp>
        <p:nvSpPr>
          <p:cNvPr id="746500" name="WordArt 5">
            <a:extLst>
              <a:ext uri="{FF2B5EF4-FFF2-40B4-BE49-F238E27FC236}">
                <a16:creationId xmlns:a16="http://schemas.microsoft.com/office/drawing/2014/main" id="{E389C5F2-04A5-ED28-FFBB-167E78998509}"/>
              </a:ext>
            </a:extLst>
          </p:cNvPr>
          <p:cNvSpPr>
            <a:spLocks noChangeArrowheads="1" noChangeShapeType="1" noTextEdit="1"/>
          </p:cNvSpPr>
          <p:nvPr/>
        </p:nvSpPr>
        <p:spPr bwMode="auto">
          <a:xfrm>
            <a:off x="2116138" y="4783138"/>
            <a:ext cx="4953000" cy="9144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GENESIS</a:t>
            </a:r>
          </a:p>
        </p:txBody>
      </p:sp>
      <p:sp>
        <p:nvSpPr>
          <p:cNvPr id="6057990" name="WordArt 6">
            <a:extLst>
              <a:ext uri="{FF2B5EF4-FFF2-40B4-BE49-F238E27FC236}">
                <a16:creationId xmlns:a16="http://schemas.microsoft.com/office/drawing/2014/main" id="{17208B9B-6A75-5E7A-9AD8-F53620EBE421}"/>
              </a:ext>
            </a:extLst>
          </p:cNvPr>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6057991" name="WordArt 7">
            <a:extLst>
              <a:ext uri="{FF2B5EF4-FFF2-40B4-BE49-F238E27FC236}">
                <a16:creationId xmlns:a16="http://schemas.microsoft.com/office/drawing/2014/main" id="{8FB8B46A-EA8E-55AB-59E8-5C6778DAE127}"/>
              </a:ext>
            </a:extLst>
          </p:cNvPr>
          <p:cNvSpPr>
            <a:spLocks noChangeArrowheads="1" noChangeShapeType="1" noTextEdit="1"/>
          </p:cNvSpPr>
          <p:nvPr/>
        </p:nvSpPr>
        <p:spPr bwMode="auto">
          <a:xfrm>
            <a:off x="2209800" y="1458913"/>
            <a:ext cx="4748213" cy="176053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8" name="TextBox 1">
            <a:extLst>
              <a:ext uri="{FF2B5EF4-FFF2-40B4-BE49-F238E27FC236}">
                <a16:creationId xmlns:a16="http://schemas.microsoft.com/office/drawing/2014/main" id="{EFABA161-293E-326C-E182-3BCEDE65F188}"/>
              </a:ext>
            </a:extLst>
          </p:cNvPr>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extLst>
      <p:ext uri="{BB962C8B-B14F-4D97-AF65-F5344CB8AC3E}">
        <p14:creationId xmlns:p14="http://schemas.microsoft.com/office/powerpoint/2010/main" val="377964650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6057991"/>
                                        </p:tgtEl>
                                        <p:attrNameLst>
                                          <p:attrName>style.visibility</p:attrName>
                                        </p:attrNameLst>
                                      </p:cBhvr>
                                      <p:to>
                                        <p:strVal val="visible"/>
                                      </p:to>
                                    </p:set>
                                    <p:anim calcmode="lin" valueType="num">
                                      <p:cBhvr>
                                        <p:cTn id="7" dur="500" fill="hold"/>
                                        <p:tgtEl>
                                          <p:spTgt spid="6057991"/>
                                        </p:tgtEl>
                                        <p:attrNameLst>
                                          <p:attrName>ppt_w</p:attrName>
                                        </p:attrNameLst>
                                      </p:cBhvr>
                                      <p:tavLst>
                                        <p:tav tm="0">
                                          <p:val>
                                            <p:fltVal val="0"/>
                                          </p:val>
                                        </p:tav>
                                        <p:tav tm="100000">
                                          <p:val>
                                            <p:strVal val="#ppt_w"/>
                                          </p:val>
                                        </p:tav>
                                      </p:tavLst>
                                    </p:anim>
                                    <p:anim calcmode="lin" valueType="num">
                                      <p:cBhvr>
                                        <p:cTn id="8" dur="500" fill="hold"/>
                                        <p:tgtEl>
                                          <p:spTgt spid="6057991"/>
                                        </p:tgtEl>
                                        <p:attrNameLst>
                                          <p:attrName>ppt_h</p:attrName>
                                        </p:attrNameLst>
                                      </p:cBhvr>
                                      <p:tavLst>
                                        <p:tav tm="0">
                                          <p:val>
                                            <p:fltVal val="0"/>
                                          </p:val>
                                        </p:tav>
                                        <p:tav tm="100000">
                                          <p:val>
                                            <p:strVal val="#ppt_h"/>
                                          </p:val>
                                        </p:tav>
                                      </p:tavLst>
                                    </p:anim>
                                    <p:animEffect transition="in" filter="fade">
                                      <p:cBhvr>
                                        <p:cTn id="9" dur="500"/>
                                        <p:tgtEl>
                                          <p:spTgt spid="60579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7991" grpId="0" animBg="1"/>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60034" name="Rectangle 2" hidden="1"/>
          <p:cNvSpPr>
            <a:spLocks noGrp="1" noChangeArrowheads="1"/>
          </p:cNvSpPr>
          <p:nvPr>
            <p:ph type="title"/>
          </p:nvPr>
        </p:nvSpPr>
        <p:spPr/>
        <p:txBody>
          <a:bodyPr/>
          <a:lstStyle/>
          <a:p>
            <a:pPr eaLnBrk="1" hangingPunct="1">
              <a:defRPr/>
            </a:pPr>
            <a:r>
              <a:rPr lang="en-US"/>
              <a:t>Blocks-Genesis + Gospel 00872</a:t>
            </a:r>
          </a:p>
        </p:txBody>
      </p:sp>
      <p:pic>
        <p:nvPicPr>
          <p:cNvPr id="748546"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8547" name="WordArt 4"/>
          <p:cNvSpPr>
            <a:spLocks noChangeArrowheads="1" noChangeShapeType="1" noTextEdit="1"/>
          </p:cNvSpPr>
          <p:nvPr/>
        </p:nvSpPr>
        <p:spPr bwMode="auto">
          <a:xfrm>
            <a:off x="2133600" y="1676400"/>
            <a:ext cx="4887913" cy="11430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MORALITY</a:t>
            </a:r>
          </a:p>
        </p:txBody>
      </p:sp>
      <p:sp>
        <p:nvSpPr>
          <p:cNvPr id="748548" name="WordArt 5"/>
          <p:cNvSpPr>
            <a:spLocks noChangeArrowheads="1" noChangeShapeType="1" noTextEdit="1"/>
          </p:cNvSpPr>
          <p:nvPr/>
        </p:nvSpPr>
        <p:spPr bwMode="auto">
          <a:xfrm>
            <a:off x="2133600" y="4800600"/>
            <a:ext cx="4953000" cy="9144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GENESIS</a:t>
            </a:r>
          </a:p>
        </p:txBody>
      </p:sp>
      <p:sp>
        <p:nvSpPr>
          <p:cNvPr id="8" name="Text Box 5"/>
          <p:cNvSpPr txBox="1">
            <a:spLocks noChangeArrowheads="1"/>
          </p:cNvSpPr>
          <p:nvPr/>
        </p:nvSpPr>
        <p:spPr bwMode="auto">
          <a:xfrm>
            <a:off x="0" y="524669"/>
            <a:ext cx="9144000" cy="600075"/>
          </a:xfrm>
          <a:prstGeom prst="rect">
            <a:avLst/>
          </a:prstGeom>
          <a:solidFill>
            <a:srgbClr val="000000"/>
          </a:solidFill>
          <a:ln>
            <a:noFill/>
          </a:ln>
          <a:effectLst>
            <a:outerShdw blurRad="63500" dist="38099" dir="2700000" algn="ctr" rotWithShape="0">
              <a:schemeClr val="tx1">
                <a:alpha val="74998"/>
              </a:schemeClr>
            </a:outerShdw>
          </a:effectLst>
        </p:spPr>
        <p:txBody>
          <a:bodyPr>
            <a:spAutoFit/>
          </a:bodyPr>
          <a:lstStyle/>
          <a:p>
            <a:pPr algn="ctr" eaLnBrk="1" hangingPunct="1">
              <a:lnSpc>
                <a:spcPct val="90000"/>
              </a:lnSpc>
              <a:defRPr/>
            </a:pPr>
            <a:r>
              <a:rPr lang="en-US" sz="3600" b="1" dirty="0">
                <a:solidFill>
                  <a:srgbClr val="FFFFFF"/>
                </a:solidFill>
                <a:latin typeface="Arial" charset="0"/>
                <a:cs typeface="Arial" charset="0"/>
              </a:rPr>
              <a:t>Genesis is foundational to </a:t>
            </a:r>
            <a:r>
              <a:rPr lang="en-US" sz="3600" b="1" dirty="0">
                <a:solidFill>
                  <a:srgbClr val="FFFF00"/>
                </a:solidFill>
                <a:latin typeface="Arial" charset="0"/>
                <a:cs typeface="Arial" charset="0"/>
              </a:rPr>
              <a:t>morality</a:t>
            </a:r>
            <a:r>
              <a:rPr lang="en-US" sz="3600" b="1" dirty="0">
                <a:solidFill>
                  <a:srgbClr val="FFFFFF"/>
                </a:solidFill>
                <a:latin typeface="Arial" charset="0"/>
                <a:cs typeface="Arial" charset="0"/>
              </a:rPr>
              <a:t> </a:t>
            </a:r>
          </a:p>
        </p:txBody>
      </p:sp>
      <p:sp>
        <p:nvSpPr>
          <p:cNvPr id="9"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latin typeface="Arial" charset="0"/>
              </a:rPr>
              <a:t>5</a:t>
            </a: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193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1938" name="Rectangle 4"/>
          <p:cNvSpPr>
            <a:spLocks noGrp="1"/>
          </p:cNvSpPr>
          <p:nvPr>
            <p:ph type="title" idx="4294967295"/>
          </p:nvPr>
        </p:nvSpPr>
        <p:spPr>
          <a:xfrm>
            <a:off x="468313" y="-1274763"/>
            <a:ext cx="8229600" cy="1143000"/>
          </a:xfrm>
        </p:spPr>
        <p:txBody>
          <a:bodyPr/>
          <a:lstStyle/>
          <a:p>
            <a:pPr eaLnBrk="1" hangingPunct="1"/>
            <a:r>
              <a:rPr lang="en-US">
                <a:latin typeface="Calibri" charset="0"/>
                <a:ea typeface="ＭＳ Ｐゴシック" charset="0"/>
                <a:cs typeface="ＭＳ Ｐゴシック" charset="0"/>
              </a:rPr>
              <a:t>Santa</a:t>
            </a:r>
          </a:p>
        </p:txBody>
      </p:sp>
      <p:sp>
        <p:nvSpPr>
          <p:cNvPr id="551939"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FFFFFF"/>
                </a:solidFill>
                <a:latin typeface="Arial" charset="0"/>
              </a:rPr>
              <a:t>1</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0B242-741D-0BB7-9F48-3C000A9C4E7C}"/>
            </a:ext>
          </a:extLst>
        </p:cNvPr>
        <p:cNvGrpSpPr/>
        <p:nvPr/>
      </p:nvGrpSpPr>
      <p:grpSpPr>
        <a:xfrm>
          <a:off x="0" y="0"/>
          <a:ext cx="0" cy="0"/>
          <a:chOff x="0" y="0"/>
          <a:chExt cx="0" cy="0"/>
        </a:xfrm>
      </p:grpSpPr>
      <p:sp>
        <p:nvSpPr>
          <p:cNvPr id="6060034" name="Rectangle 2" hidden="1">
            <a:extLst>
              <a:ext uri="{FF2B5EF4-FFF2-40B4-BE49-F238E27FC236}">
                <a16:creationId xmlns:a16="http://schemas.microsoft.com/office/drawing/2014/main" id="{784176C9-0A95-69F5-EA22-727B0F3EF3FF}"/>
              </a:ext>
            </a:extLst>
          </p:cNvPr>
          <p:cNvSpPr>
            <a:spLocks noGrp="1" noChangeArrowheads="1"/>
          </p:cNvSpPr>
          <p:nvPr>
            <p:ph type="title"/>
          </p:nvPr>
        </p:nvSpPr>
        <p:spPr/>
        <p:txBody>
          <a:bodyPr/>
          <a:lstStyle/>
          <a:p>
            <a:pPr eaLnBrk="1" hangingPunct="1">
              <a:defRPr/>
            </a:pPr>
            <a:r>
              <a:rPr lang="en-US"/>
              <a:t>Blocks-Genesis + Gospel 00872</a:t>
            </a:r>
          </a:p>
        </p:txBody>
      </p:sp>
      <p:pic>
        <p:nvPicPr>
          <p:cNvPr id="748546" name="Picture 3" descr="2 center Blks Blank">
            <a:extLst>
              <a:ext uri="{FF2B5EF4-FFF2-40B4-BE49-F238E27FC236}">
                <a16:creationId xmlns:a16="http://schemas.microsoft.com/office/drawing/2014/main" id="{EB89614A-C0C4-F81B-FB67-4EF2A16E7975}"/>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48547" name="WordArt 4">
            <a:extLst>
              <a:ext uri="{FF2B5EF4-FFF2-40B4-BE49-F238E27FC236}">
                <a16:creationId xmlns:a16="http://schemas.microsoft.com/office/drawing/2014/main" id="{C2367005-6D09-58AF-BEAD-6F1081075DBE}"/>
              </a:ext>
            </a:extLst>
          </p:cNvPr>
          <p:cNvSpPr>
            <a:spLocks noChangeArrowheads="1" noChangeShapeType="1" noTextEdit="1"/>
          </p:cNvSpPr>
          <p:nvPr/>
        </p:nvSpPr>
        <p:spPr bwMode="auto">
          <a:xfrm>
            <a:off x="2133600" y="1676400"/>
            <a:ext cx="4887913" cy="11430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MORALITY</a:t>
            </a:r>
          </a:p>
        </p:txBody>
      </p:sp>
      <p:sp>
        <p:nvSpPr>
          <p:cNvPr id="748548" name="WordArt 5">
            <a:extLst>
              <a:ext uri="{FF2B5EF4-FFF2-40B4-BE49-F238E27FC236}">
                <a16:creationId xmlns:a16="http://schemas.microsoft.com/office/drawing/2014/main" id="{F6A4D7D5-A947-0048-79F6-B7E42963B843}"/>
              </a:ext>
            </a:extLst>
          </p:cNvPr>
          <p:cNvSpPr>
            <a:spLocks noChangeArrowheads="1" noChangeShapeType="1" noTextEdit="1"/>
          </p:cNvSpPr>
          <p:nvPr/>
        </p:nvSpPr>
        <p:spPr bwMode="auto">
          <a:xfrm>
            <a:off x="2133600" y="4800600"/>
            <a:ext cx="4953000" cy="9144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GENESIS</a:t>
            </a:r>
          </a:p>
        </p:txBody>
      </p:sp>
      <p:sp>
        <p:nvSpPr>
          <p:cNvPr id="6060038" name="WordArt 6">
            <a:extLst>
              <a:ext uri="{FF2B5EF4-FFF2-40B4-BE49-F238E27FC236}">
                <a16:creationId xmlns:a16="http://schemas.microsoft.com/office/drawing/2014/main" id="{94747DBB-8263-C7C8-B0D3-FFFFA0C1AA82}"/>
              </a:ext>
            </a:extLst>
          </p:cNvPr>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8" name="Text Box 5">
            <a:extLst>
              <a:ext uri="{FF2B5EF4-FFF2-40B4-BE49-F238E27FC236}">
                <a16:creationId xmlns:a16="http://schemas.microsoft.com/office/drawing/2014/main" id="{A4B3DC8E-0BE5-AF77-D7AC-408BD06E9C94}"/>
              </a:ext>
            </a:extLst>
          </p:cNvPr>
          <p:cNvSpPr txBox="1">
            <a:spLocks noChangeArrowheads="1"/>
          </p:cNvSpPr>
          <p:nvPr/>
        </p:nvSpPr>
        <p:spPr bwMode="auto">
          <a:xfrm>
            <a:off x="0" y="524669"/>
            <a:ext cx="9144000" cy="600075"/>
          </a:xfrm>
          <a:prstGeom prst="rect">
            <a:avLst/>
          </a:prstGeom>
          <a:solidFill>
            <a:srgbClr val="000000"/>
          </a:solidFill>
          <a:ln>
            <a:noFill/>
          </a:ln>
          <a:effectLst>
            <a:outerShdw blurRad="63500" dist="38099" dir="2700000" algn="ctr" rotWithShape="0">
              <a:schemeClr val="tx1">
                <a:alpha val="74998"/>
              </a:schemeClr>
            </a:outerShdw>
          </a:effectLst>
        </p:spPr>
        <p:txBody>
          <a:bodyPr>
            <a:spAutoFit/>
          </a:bodyPr>
          <a:lstStyle/>
          <a:p>
            <a:pPr algn="ctr" eaLnBrk="1" hangingPunct="1">
              <a:lnSpc>
                <a:spcPct val="90000"/>
              </a:lnSpc>
              <a:defRPr/>
            </a:pPr>
            <a:r>
              <a:rPr lang="en-US" sz="3600" b="1" dirty="0">
                <a:solidFill>
                  <a:srgbClr val="FFFFFF"/>
                </a:solidFill>
                <a:latin typeface="Arial" charset="0"/>
                <a:cs typeface="Arial" charset="0"/>
              </a:rPr>
              <a:t>Genesis is foundational to </a:t>
            </a:r>
            <a:r>
              <a:rPr lang="en-US" sz="3600" b="1" dirty="0">
                <a:solidFill>
                  <a:srgbClr val="FFFF00"/>
                </a:solidFill>
                <a:latin typeface="Arial" charset="0"/>
                <a:cs typeface="Arial" charset="0"/>
              </a:rPr>
              <a:t>morality</a:t>
            </a:r>
            <a:r>
              <a:rPr lang="en-US" sz="3600" b="1" dirty="0">
                <a:solidFill>
                  <a:srgbClr val="FFFFFF"/>
                </a:solidFill>
                <a:latin typeface="Arial" charset="0"/>
                <a:cs typeface="Arial" charset="0"/>
              </a:rPr>
              <a:t> </a:t>
            </a:r>
          </a:p>
        </p:txBody>
      </p:sp>
      <p:sp>
        <p:nvSpPr>
          <p:cNvPr id="9" name="TextBox 1">
            <a:extLst>
              <a:ext uri="{FF2B5EF4-FFF2-40B4-BE49-F238E27FC236}">
                <a16:creationId xmlns:a16="http://schemas.microsoft.com/office/drawing/2014/main" id="{802D0BF6-E7DD-A8B7-3901-0C2D72530158}"/>
              </a:ext>
            </a:extLst>
          </p:cNvPr>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latin typeface="Arial" charset="0"/>
              </a:rPr>
              <a:t>5</a:t>
            </a:r>
          </a:p>
        </p:txBody>
      </p:sp>
    </p:spTree>
    <p:extLst>
      <p:ext uri="{BB962C8B-B14F-4D97-AF65-F5344CB8AC3E}">
        <p14:creationId xmlns:p14="http://schemas.microsoft.com/office/powerpoint/2010/main" val="3711873603"/>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F2C931-A8A1-9E11-0978-DE1F253941E9}"/>
            </a:ext>
          </a:extLst>
        </p:cNvPr>
        <p:cNvGrpSpPr/>
        <p:nvPr/>
      </p:nvGrpSpPr>
      <p:grpSpPr>
        <a:xfrm>
          <a:off x="0" y="0"/>
          <a:ext cx="0" cy="0"/>
          <a:chOff x="0" y="0"/>
          <a:chExt cx="0" cy="0"/>
        </a:xfrm>
      </p:grpSpPr>
      <p:sp>
        <p:nvSpPr>
          <p:cNvPr id="6060034" name="Rectangle 2" hidden="1">
            <a:extLst>
              <a:ext uri="{FF2B5EF4-FFF2-40B4-BE49-F238E27FC236}">
                <a16:creationId xmlns:a16="http://schemas.microsoft.com/office/drawing/2014/main" id="{D0B0025F-EFAF-42B1-BD6F-074BC188194C}"/>
              </a:ext>
            </a:extLst>
          </p:cNvPr>
          <p:cNvSpPr>
            <a:spLocks noGrp="1" noChangeArrowheads="1"/>
          </p:cNvSpPr>
          <p:nvPr>
            <p:ph type="title"/>
          </p:nvPr>
        </p:nvSpPr>
        <p:spPr/>
        <p:txBody>
          <a:bodyPr/>
          <a:lstStyle/>
          <a:p>
            <a:pPr eaLnBrk="1" hangingPunct="1">
              <a:defRPr/>
            </a:pPr>
            <a:r>
              <a:rPr lang="en-US"/>
              <a:t>Blocks-Genesis + Gospel 00872</a:t>
            </a:r>
          </a:p>
        </p:txBody>
      </p:sp>
      <p:pic>
        <p:nvPicPr>
          <p:cNvPr id="748546" name="Picture 3" descr="2 center Blks Blank">
            <a:extLst>
              <a:ext uri="{FF2B5EF4-FFF2-40B4-BE49-F238E27FC236}">
                <a16:creationId xmlns:a16="http://schemas.microsoft.com/office/drawing/2014/main" id="{6F68DD6B-1AED-B12F-D442-8451D5F51329}"/>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8547" name="WordArt 4">
            <a:extLst>
              <a:ext uri="{FF2B5EF4-FFF2-40B4-BE49-F238E27FC236}">
                <a16:creationId xmlns:a16="http://schemas.microsoft.com/office/drawing/2014/main" id="{C9F45912-1C13-CD86-47BC-9413D5753982}"/>
              </a:ext>
            </a:extLst>
          </p:cNvPr>
          <p:cNvSpPr>
            <a:spLocks noChangeArrowheads="1" noChangeShapeType="1" noTextEdit="1"/>
          </p:cNvSpPr>
          <p:nvPr/>
        </p:nvSpPr>
        <p:spPr bwMode="auto">
          <a:xfrm>
            <a:off x="2133600" y="1676400"/>
            <a:ext cx="4887913" cy="11430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MORALITY</a:t>
            </a:r>
          </a:p>
        </p:txBody>
      </p:sp>
      <p:sp>
        <p:nvSpPr>
          <p:cNvPr id="748548" name="WordArt 5">
            <a:extLst>
              <a:ext uri="{FF2B5EF4-FFF2-40B4-BE49-F238E27FC236}">
                <a16:creationId xmlns:a16="http://schemas.microsoft.com/office/drawing/2014/main" id="{F277D283-DB7C-6FDA-8560-5F4C94F5886E}"/>
              </a:ext>
            </a:extLst>
          </p:cNvPr>
          <p:cNvSpPr>
            <a:spLocks noChangeArrowheads="1" noChangeShapeType="1" noTextEdit="1"/>
          </p:cNvSpPr>
          <p:nvPr/>
        </p:nvSpPr>
        <p:spPr bwMode="auto">
          <a:xfrm>
            <a:off x="2133600" y="4800600"/>
            <a:ext cx="4953000" cy="9144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GENESIS</a:t>
            </a:r>
          </a:p>
        </p:txBody>
      </p:sp>
      <p:sp>
        <p:nvSpPr>
          <p:cNvPr id="6060038" name="WordArt 6">
            <a:extLst>
              <a:ext uri="{FF2B5EF4-FFF2-40B4-BE49-F238E27FC236}">
                <a16:creationId xmlns:a16="http://schemas.microsoft.com/office/drawing/2014/main" id="{290E1D1C-99D1-3934-D7C7-67F76BE73783}"/>
              </a:ext>
            </a:extLst>
          </p:cNvPr>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6060039" name="WordArt 7">
            <a:extLst>
              <a:ext uri="{FF2B5EF4-FFF2-40B4-BE49-F238E27FC236}">
                <a16:creationId xmlns:a16="http://schemas.microsoft.com/office/drawing/2014/main" id="{6E0D62C5-D02E-5349-0622-5C8C405D0BD7}"/>
              </a:ext>
            </a:extLst>
          </p:cNvPr>
          <p:cNvSpPr>
            <a:spLocks noChangeArrowheads="1" noChangeShapeType="1" noTextEdit="1"/>
          </p:cNvSpPr>
          <p:nvPr/>
        </p:nvSpPr>
        <p:spPr bwMode="auto">
          <a:xfrm>
            <a:off x="2209800" y="1371600"/>
            <a:ext cx="4748213" cy="17605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8" name="Text Box 5">
            <a:extLst>
              <a:ext uri="{FF2B5EF4-FFF2-40B4-BE49-F238E27FC236}">
                <a16:creationId xmlns:a16="http://schemas.microsoft.com/office/drawing/2014/main" id="{751C60F8-5C73-0EE4-618C-D7E1A3DF003F}"/>
              </a:ext>
            </a:extLst>
          </p:cNvPr>
          <p:cNvSpPr txBox="1">
            <a:spLocks noChangeArrowheads="1"/>
          </p:cNvSpPr>
          <p:nvPr/>
        </p:nvSpPr>
        <p:spPr bwMode="auto">
          <a:xfrm>
            <a:off x="0" y="524669"/>
            <a:ext cx="9144000" cy="600075"/>
          </a:xfrm>
          <a:prstGeom prst="rect">
            <a:avLst/>
          </a:prstGeom>
          <a:solidFill>
            <a:srgbClr val="000000"/>
          </a:solidFill>
          <a:ln>
            <a:noFill/>
          </a:ln>
          <a:effectLst>
            <a:outerShdw blurRad="63500" dist="38099" dir="2700000" algn="ctr" rotWithShape="0">
              <a:schemeClr val="tx1">
                <a:alpha val="74998"/>
              </a:schemeClr>
            </a:outerShdw>
          </a:effectLst>
        </p:spPr>
        <p:txBody>
          <a:bodyPr>
            <a:spAutoFit/>
          </a:bodyPr>
          <a:lstStyle/>
          <a:p>
            <a:pPr algn="ctr" eaLnBrk="1" hangingPunct="1">
              <a:lnSpc>
                <a:spcPct val="90000"/>
              </a:lnSpc>
              <a:defRPr/>
            </a:pPr>
            <a:r>
              <a:rPr lang="en-US" sz="3600" b="1" dirty="0">
                <a:solidFill>
                  <a:srgbClr val="FFFFFF"/>
                </a:solidFill>
                <a:latin typeface="Arial" charset="0"/>
                <a:cs typeface="Arial" charset="0"/>
              </a:rPr>
              <a:t>Genesis is foundational to </a:t>
            </a:r>
            <a:r>
              <a:rPr lang="en-US" sz="3600" b="1" dirty="0">
                <a:solidFill>
                  <a:srgbClr val="FFFF00"/>
                </a:solidFill>
                <a:latin typeface="Arial" charset="0"/>
                <a:cs typeface="Arial" charset="0"/>
              </a:rPr>
              <a:t>morality</a:t>
            </a:r>
            <a:r>
              <a:rPr lang="en-US" sz="3600" b="1" dirty="0">
                <a:solidFill>
                  <a:srgbClr val="FFFFFF"/>
                </a:solidFill>
                <a:latin typeface="Arial" charset="0"/>
                <a:cs typeface="Arial" charset="0"/>
              </a:rPr>
              <a:t> </a:t>
            </a:r>
          </a:p>
        </p:txBody>
      </p:sp>
      <p:sp>
        <p:nvSpPr>
          <p:cNvPr id="9" name="TextBox 1">
            <a:extLst>
              <a:ext uri="{FF2B5EF4-FFF2-40B4-BE49-F238E27FC236}">
                <a16:creationId xmlns:a16="http://schemas.microsoft.com/office/drawing/2014/main" id="{664968BE-4773-9DCD-B543-54509E4F923C}"/>
              </a:ext>
            </a:extLst>
          </p:cNvPr>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latin typeface="Arial" charset="0"/>
              </a:rPr>
              <a:t>5</a:t>
            </a:r>
          </a:p>
        </p:txBody>
      </p:sp>
    </p:spTree>
    <p:extLst>
      <p:ext uri="{BB962C8B-B14F-4D97-AF65-F5344CB8AC3E}">
        <p14:creationId xmlns:p14="http://schemas.microsoft.com/office/powerpoint/2010/main" val="940985779"/>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070274" name="Rectangle 2"/>
          <p:cNvSpPr>
            <a:spLocks noGrp="1" noChangeArrowheads="1"/>
          </p:cNvSpPr>
          <p:nvPr>
            <p:ph type="title"/>
          </p:nvPr>
        </p:nvSpPr>
        <p:spPr/>
        <p:txBody>
          <a:bodyPr/>
          <a:lstStyle/>
          <a:p>
            <a:pPr eaLnBrk="1" hangingPunct="1">
              <a:defRPr/>
            </a:pPr>
            <a:r>
              <a:rPr lang="en-AU" sz="2400">
                <a:solidFill>
                  <a:srgbClr val="000066"/>
                </a:solidFill>
              </a:rPr>
              <a:t>Evolution and Atheism, Provine</a:t>
            </a:r>
            <a:endParaRPr lang="en-AU">
              <a:solidFill>
                <a:srgbClr val="000066"/>
              </a:solidFill>
            </a:endParaRPr>
          </a:p>
        </p:txBody>
      </p:sp>
      <p:sp>
        <p:nvSpPr>
          <p:cNvPr id="6070275" name="Text Box 3"/>
          <p:cNvSpPr txBox="1">
            <a:spLocks noChangeArrowheads="1"/>
          </p:cNvSpPr>
          <p:nvPr/>
        </p:nvSpPr>
        <p:spPr bwMode="auto">
          <a:xfrm>
            <a:off x="1116013" y="517525"/>
            <a:ext cx="6989762"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AU" sz="4000" b="1">
                <a:solidFill>
                  <a:srgbClr val="FFFFFF"/>
                </a:solidFill>
                <a:latin typeface="Verdana" charset="0"/>
                <a:cs typeface="Arial"/>
              </a:rPr>
              <a:t>EVOLUTION &amp; ATHEISM</a:t>
            </a:r>
            <a:endParaRPr lang="en-AU" sz="4000">
              <a:solidFill>
                <a:srgbClr val="000000"/>
              </a:solidFill>
              <a:latin typeface="Times New Roman" charset="0"/>
              <a:cs typeface="Arial"/>
            </a:endParaRPr>
          </a:p>
        </p:txBody>
      </p:sp>
      <p:sp>
        <p:nvSpPr>
          <p:cNvPr id="6070276" name="Text Box 4"/>
          <p:cNvSpPr txBox="1">
            <a:spLocks noChangeArrowheads="1"/>
          </p:cNvSpPr>
          <p:nvPr/>
        </p:nvSpPr>
        <p:spPr bwMode="auto">
          <a:xfrm>
            <a:off x="914400" y="5426075"/>
            <a:ext cx="7315200" cy="822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AU" b="1">
                <a:solidFill>
                  <a:srgbClr val="FFFFFF"/>
                </a:solidFill>
                <a:latin typeface="Arial" charset="0"/>
                <a:cs typeface="Arial"/>
              </a:rPr>
              <a:t>William B. Provine (Prof. of Biology, Cornell </a:t>
            </a:r>
          </a:p>
          <a:p>
            <a:pPr eaLnBrk="1" hangingPunct="1">
              <a:defRPr/>
            </a:pPr>
            <a:r>
              <a:rPr lang="en-AU" b="1">
                <a:solidFill>
                  <a:srgbClr val="FFFFFF"/>
                </a:solidFill>
                <a:latin typeface="Arial" charset="0"/>
                <a:cs typeface="Arial"/>
              </a:rPr>
              <a:t>Univ.), </a:t>
            </a:r>
            <a:r>
              <a:rPr lang="en-AU" b="1" i="1">
                <a:solidFill>
                  <a:srgbClr val="FFFFFF"/>
                </a:solidFill>
                <a:latin typeface="Arial" charset="0"/>
                <a:cs typeface="Arial"/>
              </a:rPr>
              <a:t>Origins Research</a:t>
            </a:r>
            <a:r>
              <a:rPr lang="en-AU" b="1">
                <a:solidFill>
                  <a:srgbClr val="FFFFFF"/>
                </a:solidFill>
                <a:latin typeface="Arial" charset="0"/>
                <a:cs typeface="Arial"/>
              </a:rPr>
              <a:t>, 16:1/2 (1994), p. 9.</a:t>
            </a:r>
            <a:endParaRPr lang="en-US">
              <a:solidFill>
                <a:srgbClr val="000000"/>
              </a:solidFill>
              <a:latin typeface="Arial" charset="0"/>
              <a:cs typeface="Arial"/>
            </a:endParaRPr>
          </a:p>
        </p:txBody>
      </p:sp>
      <p:sp>
        <p:nvSpPr>
          <p:cNvPr id="6070277" name="Text Box 5"/>
          <p:cNvSpPr txBox="1">
            <a:spLocks noChangeArrowheads="1"/>
          </p:cNvSpPr>
          <p:nvPr/>
        </p:nvSpPr>
        <p:spPr bwMode="auto">
          <a:xfrm>
            <a:off x="838200" y="1447800"/>
            <a:ext cx="7391400" cy="3749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AU" sz="3000" b="1" dirty="0">
                <a:solidFill>
                  <a:srgbClr val="FFFF00"/>
                </a:solidFill>
                <a:latin typeface="Arial" charset="0"/>
                <a:cs typeface="Arial"/>
              </a:rPr>
              <a:t>"Let me summarize my </a:t>
            </a:r>
          </a:p>
          <a:p>
            <a:pPr eaLnBrk="1" hangingPunct="1">
              <a:defRPr/>
            </a:pPr>
            <a:r>
              <a:rPr lang="en-AU" sz="3000" b="1" dirty="0">
                <a:solidFill>
                  <a:srgbClr val="FFFF00"/>
                </a:solidFill>
                <a:latin typeface="Arial" charset="0"/>
                <a:cs typeface="Arial"/>
              </a:rPr>
              <a:t>views on what modern </a:t>
            </a:r>
          </a:p>
          <a:p>
            <a:pPr eaLnBrk="1" hangingPunct="1">
              <a:defRPr/>
            </a:pPr>
            <a:r>
              <a:rPr lang="en-AU" sz="3000" b="1" dirty="0">
                <a:solidFill>
                  <a:srgbClr val="FFFF00"/>
                </a:solidFill>
                <a:latin typeface="Arial" charset="0"/>
                <a:cs typeface="Arial"/>
              </a:rPr>
              <a:t>evolutionary biology </a:t>
            </a:r>
          </a:p>
          <a:p>
            <a:pPr eaLnBrk="1" hangingPunct="1">
              <a:defRPr/>
            </a:pPr>
            <a:r>
              <a:rPr lang="en-AU" sz="3000" b="1" dirty="0">
                <a:solidFill>
                  <a:srgbClr val="FFFF00"/>
                </a:solidFill>
                <a:latin typeface="Arial" charset="0"/>
                <a:cs typeface="Arial"/>
              </a:rPr>
              <a:t>tells us loud and clear. </a:t>
            </a:r>
          </a:p>
          <a:p>
            <a:pPr eaLnBrk="1" hangingPunct="1">
              <a:defRPr/>
            </a:pPr>
            <a:r>
              <a:rPr lang="en-AU" sz="3000" b="1" dirty="0">
                <a:solidFill>
                  <a:srgbClr val="FFFF00"/>
                </a:solidFill>
                <a:latin typeface="Arial" charset="0"/>
                <a:cs typeface="Arial"/>
              </a:rPr>
              <a:t>… There are no gods, </a:t>
            </a:r>
          </a:p>
          <a:p>
            <a:pPr eaLnBrk="1" hangingPunct="1">
              <a:defRPr/>
            </a:pPr>
            <a:r>
              <a:rPr lang="en-AU" sz="3000" b="1" dirty="0">
                <a:solidFill>
                  <a:srgbClr val="FFFF00"/>
                </a:solidFill>
                <a:latin typeface="Arial" charset="0"/>
                <a:cs typeface="Arial"/>
              </a:rPr>
              <a:t>no purposes, no goal-</a:t>
            </a:r>
          </a:p>
          <a:p>
            <a:pPr eaLnBrk="1" hangingPunct="1">
              <a:defRPr/>
            </a:pPr>
            <a:r>
              <a:rPr lang="en-AU" sz="3000" b="1" dirty="0">
                <a:solidFill>
                  <a:srgbClr val="FFFF00"/>
                </a:solidFill>
                <a:latin typeface="Arial" charset="0"/>
                <a:cs typeface="Arial"/>
              </a:rPr>
              <a:t>directed forces of any kind.  There is no life after death."</a:t>
            </a:r>
            <a:endParaRPr lang="en-US" sz="3000" dirty="0">
              <a:solidFill>
                <a:srgbClr val="000000"/>
              </a:solidFill>
              <a:latin typeface="Arial" charset="0"/>
              <a:cs typeface="Arial"/>
            </a:endParaRPr>
          </a:p>
        </p:txBody>
      </p:sp>
      <p:pic>
        <p:nvPicPr>
          <p:cNvPr id="750598" name="Picture 6" descr="Provine, William 2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1619250"/>
            <a:ext cx="2819400"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chemeClr val="bg1"/>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070277"/>
                                        </p:tgtEl>
                                        <p:attrNameLst>
                                          <p:attrName>style.visibility</p:attrName>
                                        </p:attrNameLst>
                                      </p:cBhvr>
                                      <p:to>
                                        <p:strVal val="visible"/>
                                      </p:to>
                                    </p:set>
                                    <p:animEffect transition="in" filter="fade">
                                      <p:cBhvr>
                                        <p:cTn id="7" dur="500"/>
                                        <p:tgtEl>
                                          <p:spTgt spid="60702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0277"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rgbClr val="000066"/>
        </a:solidFill>
        <a:effectLst/>
      </p:bgPr>
    </p:bg>
    <p:spTree>
      <p:nvGrpSpPr>
        <p:cNvPr id="1" name=""/>
        <p:cNvGrpSpPr/>
        <p:nvPr/>
      </p:nvGrpSpPr>
      <p:grpSpPr>
        <a:xfrm>
          <a:off x="0" y="0"/>
          <a:ext cx="0" cy="0"/>
          <a:chOff x="0" y="0"/>
          <a:chExt cx="0" cy="0"/>
        </a:xfrm>
      </p:grpSpPr>
      <p:sp>
        <p:nvSpPr>
          <p:cNvPr id="6072322" name="Rectangle 2"/>
          <p:cNvSpPr>
            <a:spLocks noGrp="1" noChangeArrowheads="1"/>
          </p:cNvSpPr>
          <p:nvPr>
            <p:ph type="title"/>
          </p:nvPr>
        </p:nvSpPr>
        <p:spPr/>
        <p:txBody>
          <a:bodyPr/>
          <a:lstStyle/>
          <a:p>
            <a:pPr eaLnBrk="1" hangingPunct="1">
              <a:defRPr/>
            </a:pPr>
            <a:r>
              <a:rPr lang="en-AU" sz="2400">
                <a:solidFill>
                  <a:srgbClr val="000066"/>
                </a:solidFill>
              </a:rPr>
              <a:t>Evolution and Atheism, Provine</a:t>
            </a:r>
            <a:endParaRPr lang="en-AU">
              <a:solidFill>
                <a:srgbClr val="000066"/>
              </a:solidFill>
            </a:endParaRPr>
          </a:p>
        </p:txBody>
      </p:sp>
      <p:sp>
        <p:nvSpPr>
          <p:cNvPr id="6072323" name="Text Box 3"/>
          <p:cNvSpPr txBox="1">
            <a:spLocks noChangeArrowheads="1"/>
          </p:cNvSpPr>
          <p:nvPr/>
        </p:nvSpPr>
        <p:spPr bwMode="auto">
          <a:xfrm>
            <a:off x="1116013" y="517525"/>
            <a:ext cx="6989762" cy="701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p>
            <a:pPr>
              <a:defRPr/>
            </a:pPr>
            <a:r>
              <a:rPr lang="en-AU" sz="4000" b="1">
                <a:solidFill>
                  <a:srgbClr val="FFFFFF"/>
                </a:solidFill>
                <a:latin typeface="Verdana" charset="0"/>
                <a:cs typeface="Arial"/>
              </a:rPr>
              <a:t>EVOLUTION &amp; ATHEISM</a:t>
            </a:r>
            <a:endParaRPr lang="en-AU" sz="4000">
              <a:solidFill>
                <a:srgbClr val="000000"/>
              </a:solidFill>
              <a:latin typeface="Times New Roman" charset="0"/>
              <a:cs typeface="Arial"/>
            </a:endParaRPr>
          </a:p>
        </p:txBody>
      </p:sp>
      <p:sp>
        <p:nvSpPr>
          <p:cNvPr id="6072324" name="Text Box 4"/>
          <p:cNvSpPr txBox="1">
            <a:spLocks noChangeArrowheads="1"/>
          </p:cNvSpPr>
          <p:nvPr/>
        </p:nvSpPr>
        <p:spPr bwMode="auto">
          <a:xfrm>
            <a:off x="914400" y="5426075"/>
            <a:ext cx="7315200" cy="8223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AU" b="1">
                <a:solidFill>
                  <a:srgbClr val="FFFFFF"/>
                </a:solidFill>
                <a:latin typeface="Arial" charset="0"/>
                <a:cs typeface="Arial"/>
              </a:rPr>
              <a:t>William B. Provine (Prof. of Biology, Cornell </a:t>
            </a:r>
          </a:p>
          <a:p>
            <a:pPr eaLnBrk="1" hangingPunct="1">
              <a:defRPr/>
            </a:pPr>
            <a:r>
              <a:rPr lang="en-AU" b="1">
                <a:solidFill>
                  <a:srgbClr val="FFFFFF"/>
                </a:solidFill>
                <a:latin typeface="Arial" charset="0"/>
                <a:cs typeface="Arial"/>
              </a:rPr>
              <a:t>Univ.), </a:t>
            </a:r>
            <a:r>
              <a:rPr lang="en-AU" b="1" i="1">
                <a:solidFill>
                  <a:srgbClr val="FFFFFF"/>
                </a:solidFill>
                <a:latin typeface="Arial" charset="0"/>
                <a:cs typeface="Arial"/>
              </a:rPr>
              <a:t>Origins Research</a:t>
            </a:r>
            <a:r>
              <a:rPr lang="en-AU" b="1">
                <a:solidFill>
                  <a:srgbClr val="FFFFFF"/>
                </a:solidFill>
                <a:latin typeface="Arial" charset="0"/>
                <a:cs typeface="Arial"/>
              </a:rPr>
              <a:t>, 16:1/2 (1994), p. 9.</a:t>
            </a:r>
            <a:endParaRPr lang="en-US">
              <a:solidFill>
                <a:srgbClr val="000000"/>
              </a:solidFill>
              <a:latin typeface="Arial" charset="0"/>
              <a:cs typeface="Arial"/>
            </a:endParaRPr>
          </a:p>
        </p:txBody>
      </p:sp>
      <p:sp>
        <p:nvSpPr>
          <p:cNvPr id="6072325" name="Text Box 5"/>
          <p:cNvSpPr txBox="1">
            <a:spLocks noChangeArrowheads="1"/>
          </p:cNvSpPr>
          <p:nvPr/>
        </p:nvSpPr>
        <p:spPr bwMode="auto">
          <a:xfrm>
            <a:off x="838200" y="1447800"/>
            <a:ext cx="7543800" cy="37496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AU" sz="3000" b="1" dirty="0">
                <a:solidFill>
                  <a:srgbClr val="FFFF00"/>
                </a:solidFill>
                <a:latin typeface="Arial" charset="0"/>
                <a:cs typeface="Arial"/>
              </a:rPr>
              <a:t>"When I die, I am </a:t>
            </a:r>
          </a:p>
          <a:p>
            <a:pPr eaLnBrk="1" hangingPunct="1">
              <a:defRPr/>
            </a:pPr>
            <a:r>
              <a:rPr lang="en-AU" sz="3000" b="1" dirty="0">
                <a:solidFill>
                  <a:srgbClr val="FFFF00"/>
                </a:solidFill>
                <a:latin typeface="Arial" charset="0"/>
                <a:cs typeface="Arial"/>
              </a:rPr>
              <a:t>absolutely certain that </a:t>
            </a:r>
          </a:p>
          <a:p>
            <a:pPr eaLnBrk="1" hangingPunct="1">
              <a:defRPr/>
            </a:pPr>
            <a:r>
              <a:rPr lang="en-AU" sz="3000" b="1" dirty="0">
                <a:solidFill>
                  <a:srgbClr val="FFFF00"/>
                </a:solidFill>
                <a:latin typeface="Arial" charset="0"/>
                <a:cs typeface="Arial"/>
              </a:rPr>
              <a:t>I am going to be dead.  </a:t>
            </a:r>
          </a:p>
          <a:p>
            <a:pPr eaLnBrk="1" hangingPunct="1">
              <a:defRPr/>
            </a:pPr>
            <a:r>
              <a:rPr lang="en-AU" sz="3000" b="1" dirty="0">
                <a:solidFill>
                  <a:srgbClr val="FFFF00"/>
                </a:solidFill>
                <a:latin typeface="Arial" charset="0"/>
                <a:cs typeface="Arial"/>
              </a:rPr>
              <a:t>That</a:t>
            </a:r>
            <a:r>
              <a:rPr lang="fr-FR" sz="3000" b="1" dirty="0">
                <a:solidFill>
                  <a:srgbClr val="FFFF00"/>
                </a:solidFill>
                <a:latin typeface="Arial" charset="0"/>
                <a:cs typeface="Arial"/>
              </a:rPr>
              <a:t>'</a:t>
            </a:r>
            <a:r>
              <a:rPr lang="en-AU" sz="3000" b="1" dirty="0">
                <a:solidFill>
                  <a:srgbClr val="FFFF00"/>
                </a:solidFill>
                <a:latin typeface="Arial" charset="0"/>
                <a:cs typeface="Arial"/>
              </a:rPr>
              <a:t>s the end for me.  </a:t>
            </a:r>
          </a:p>
          <a:p>
            <a:pPr eaLnBrk="1" hangingPunct="1">
              <a:defRPr/>
            </a:pPr>
            <a:r>
              <a:rPr lang="en-AU" sz="3000" b="1" dirty="0">
                <a:solidFill>
                  <a:srgbClr val="FFFF00"/>
                </a:solidFill>
                <a:latin typeface="Arial" charset="0"/>
                <a:cs typeface="Arial"/>
              </a:rPr>
              <a:t>There is no ultimate </a:t>
            </a:r>
          </a:p>
          <a:p>
            <a:pPr eaLnBrk="1" hangingPunct="1">
              <a:defRPr/>
            </a:pPr>
            <a:r>
              <a:rPr lang="en-AU" sz="3000" b="1" dirty="0">
                <a:solidFill>
                  <a:srgbClr val="FFFF00"/>
                </a:solidFill>
                <a:latin typeface="Arial" charset="0"/>
                <a:cs typeface="Arial"/>
              </a:rPr>
              <a:t>foundation for ethics, no ultimate meaning to life and no free will for humans, either."</a:t>
            </a:r>
            <a:endParaRPr lang="en-US" sz="3000" dirty="0">
              <a:solidFill>
                <a:srgbClr val="000000"/>
              </a:solidFill>
              <a:latin typeface="Arial" charset="0"/>
              <a:cs typeface="Arial"/>
            </a:endParaRPr>
          </a:p>
        </p:txBody>
      </p:sp>
      <p:pic>
        <p:nvPicPr>
          <p:cNvPr id="752646" name="Picture 6" descr="Provine, William 201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1619250"/>
            <a:ext cx="2819400" cy="2114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5698" name="Rectangle 2"/>
          <p:cNvSpPr>
            <a:spLocks noGrp="1" noChangeArrowheads="1"/>
          </p:cNvSpPr>
          <p:nvPr>
            <p:ph type="ctrTitle"/>
          </p:nvPr>
        </p:nvSpPr>
        <p:spPr>
          <a:xfrm>
            <a:off x="838200" y="5181600"/>
            <a:ext cx="7772400" cy="1470025"/>
          </a:xfrm>
        </p:spPr>
        <p:txBody>
          <a:bodyPr/>
          <a:lstStyle/>
          <a:p>
            <a:pPr eaLnBrk="1" hangingPunct="1">
              <a:defRPr/>
            </a:pPr>
            <a:r>
              <a:rPr lang="en-US"/>
              <a:t>6 Days or Millions of Years in Your Past 00087—layered.</a:t>
            </a:r>
          </a:p>
        </p:txBody>
      </p:sp>
      <p:pic>
        <p:nvPicPr>
          <p:cNvPr id="754690" name="Picture 3" descr="6 Days or Mil of Yrs in Past 00087-midd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95400" y="3214688"/>
            <a:ext cx="6516688" cy="77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4691" name="Picture 4" descr="6 Days or Mil of Yrs in Past 00087-bottom copyNEW"/>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070100" y="3838575"/>
            <a:ext cx="4876800" cy="2968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54692" name="Picture 5" descr="6 Days or Mil of Yrs in Past 00087-topNEW"/>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032000" y="76200"/>
            <a:ext cx="5029200" cy="3346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5702" name="AutoShape 6"/>
          <p:cNvSpPr>
            <a:spLocks noChangeArrowheads="1"/>
          </p:cNvSpPr>
          <p:nvPr/>
        </p:nvSpPr>
        <p:spPr bwMode="auto">
          <a:xfrm>
            <a:off x="5029200" y="152400"/>
            <a:ext cx="2133600" cy="838200"/>
          </a:xfrm>
          <a:prstGeom prst="wedgeEllipseCallout">
            <a:avLst>
              <a:gd name="adj1" fmla="val -70833"/>
              <a:gd name="adj2" fmla="val -132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sz="1800">
              <a:solidFill>
                <a:srgbClr val="000000"/>
              </a:solidFill>
              <a:latin typeface="Arial" charset="0"/>
              <a:cs typeface="Arial" charset="0"/>
            </a:endParaRPr>
          </a:p>
        </p:txBody>
      </p:sp>
      <p:sp>
        <p:nvSpPr>
          <p:cNvPr id="6045703" name="AutoShape 7"/>
          <p:cNvSpPr>
            <a:spLocks noChangeArrowheads="1"/>
          </p:cNvSpPr>
          <p:nvPr/>
        </p:nvSpPr>
        <p:spPr bwMode="auto">
          <a:xfrm>
            <a:off x="4267200" y="5867400"/>
            <a:ext cx="1905000" cy="838200"/>
          </a:xfrm>
          <a:prstGeom prst="wedgeEllipseCallout">
            <a:avLst>
              <a:gd name="adj1" fmla="val -42417"/>
              <a:gd name="adj2" fmla="val -88634"/>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sz="1800">
              <a:solidFill>
                <a:srgbClr val="000000"/>
              </a:solidFill>
              <a:latin typeface="Arial" charset="0"/>
              <a:cs typeface="Arial" charset="0"/>
            </a:endParaRPr>
          </a:p>
        </p:txBody>
      </p:sp>
      <p:sp>
        <p:nvSpPr>
          <p:cNvPr id="6045704" name="TextBox 20"/>
          <p:cNvSpPr txBox="1">
            <a:spLocks noChangeArrowheads="1"/>
          </p:cNvSpPr>
          <p:nvPr/>
        </p:nvSpPr>
        <p:spPr bwMode="auto">
          <a:xfrm>
            <a:off x="5568950" y="2184400"/>
            <a:ext cx="11049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lnSpc>
                <a:spcPts val="1800"/>
              </a:lnSpc>
              <a:defRPr/>
            </a:pPr>
            <a:r>
              <a:rPr lang="en-US" sz="1800" b="1" dirty="0">
                <a:solidFill>
                  <a:srgbClr val="FFFFFF"/>
                </a:solidFill>
                <a:latin typeface="Arial Black" charset="0"/>
                <a:cs typeface="Arial" charset="0"/>
              </a:rPr>
              <a:t>GOD </a:t>
            </a:r>
          </a:p>
          <a:p>
            <a:pPr algn="ctr" eaLnBrk="1" hangingPunct="1">
              <a:lnSpc>
                <a:spcPts val="1800"/>
              </a:lnSpc>
              <a:defRPr/>
            </a:pPr>
            <a:r>
              <a:rPr lang="en-US" sz="1800" b="1" dirty="0">
                <a:solidFill>
                  <a:srgbClr val="FFFFFF"/>
                </a:solidFill>
                <a:latin typeface="Arial Black" charset="0"/>
                <a:cs typeface="Arial" charset="0"/>
              </a:rPr>
              <a:t>SETS</a:t>
            </a:r>
          </a:p>
          <a:p>
            <a:pPr algn="ctr" eaLnBrk="1" hangingPunct="1">
              <a:lnSpc>
                <a:spcPts val="1800"/>
              </a:lnSpc>
              <a:defRPr/>
            </a:pPr>
            <a:r>
              <a:rPr lang="en-US" sz="1800" b="1" dirty="0">
                <a:solidFill>
                  <a:srgbClr val="FFFFFF"/>
                </a:solidFill>
                <a:latin typeface="Arial Black" charset="0"/>
                <a:cs typeface="Arial" charset="0"/>
              </a:rPr>
              <a:t>THE</a:t>
            </a:r>
          </a:p>
          <a:p>
            <a:pPr algn="ctr" eaLnBrk="1" hangingPunct="1">
              <a:lnSpc>
                <a:spcPts val="1800"/>
              </a:lnSpc>
              <a:defRPr/>
            </a:pPr>
            <a:r>
              <a:rPr lang="en-US" sz="1800" b="1" dirty="0">
                <a:solidFill>
                  <a:srgbClr val="FFFFFF"/>
                </a:solidFill>
                <a:latin typeface="Arial Black" charset="0"/>
                <a:cs typeface="Arial" charset="0"/>
              </a:rPr>
              <a:t>RULES</a:t>
            </a:r>
          </a:p>
        </p:txBody>
      </p:sp>
      <p:sp>
        <p:nvSpPr>
          <p:cNvPr id="22" name="TextBox 21"/>
          <p:cNvSpPr txBox="1">
            <a:spLocks noChangeArrowheads="1"/>
          </p:cNvSpPr>
          <p:nvPr/>
        </p:nvSpPr>
        <p:spPr bwMode="auto">
          <a:xfrm>
            <a:off x="5083175" y="1317625"/>
            <a:ext cx="2162175" cy="5873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lnSpc>
                <a:spcPct val="90000"/>
              </a:lnSpc>
              <a:defRPr/>
            </a:pPr>
            <a:r>
              <a:rPr lang="en-US" sz="1800" b="1">
                <a:solidFill>
                  <a:srgbClr val="FFFFFF"/>
                </a:solidFill>
                <a:latin typeface="Arial Black" charset="0"/>
                <a:cs typeface="Arial" charset="0"/>
              </a:rPr>
              <a:t>GOD IS</a:t>
            </a:r>
          </a:p>
          <a:p>
            <a:pPr algn="ctr" eaLnBrk="1" hangingPunct="1">
              <a:lnSpc>
                <a:spcPct val="90000"/>
              </a:lnSpc>
              <a:defRPr/>
            </a:pPr>
            <a:r>
              <a:rPr lang="en-US" sz="1800" b="1">
                <a:solidFill>
                  <a:srgbClr val="FFFFFF"/>
                </a:solidFill>
                <a:latin typeface="Arial Black" charset="0"/>
                <a:cs typeface="Arial" charset="0"/>
              </a:rPr>
              <a:t>AUTHORITY</a:t>
            </a:r>
          </a:p>
        </p:txBody>
      </p:sp>
      <p:sp>
        <p:nvSpPr>
          <p:cNvPr id="6045715" name="Text Box 19"/>
          <p:cNvSpPr txBox="1">
            <a:spLocks noChangeArrowheads="1"/>
          </p:cNvSpPr>
          <p:nvPr/>
        </p:nvSpPr>
        <p:spPr bwMode="auto">
          <a:xfrm>
            <a:off x="5105400" y="4038600"/>
            <a:ext cx="2133600" cy="5873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90000"/>
              </a:lnSpc>
              <a:spcBef>
                <a:spcPct val="50000"/>
              </a:spcBef>
              <a:defRPr/>
            </a:pPr>
            <a:r>
              <a:rPr lang="en-US" sz="1800" b="1">
                <a:solidFill>
                  <a:srgbClr val="000000"/>
                </a:solidFill>
                <a:latin typeface="Arial" charset="0"/>
                <a:cs typeface="Arial"/>
              </a:rPr>
              <a:t>MAN IS AUTHORITY</a:t>
            </a:r>
          </a:p>
        </p:txBody>
      </p:sp>
      <p:sp>
        <p:nvSpPr>
          <p:cNvPr id="6045716" name="Text Box 20"/>
          <p:cNvSpPr txBox="1">
            <a:spLocks noChangeArrowheads="1"/>
          </p:cNvSpPr>
          <p:nvPr/>
        </p:nvSpPr>
        <p:spPr bwMode="auto">
          <a:xfrm>
            <a:off x="5105400" y="4616450"/>
            <a:ext cx="2133600" cy="5588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85000"/>
              </a:lnSpc>
              <a:spcBef>
                <a:spcPct val="50000"/>
              </a:spcBef>
              <a:defRPr/>
            </a:pPr>
            <a:r>
              <a:rPr lang="en-US" sz="1800" b="1">
                <a:solidFill>
                  <a:srgbClr val="000000"/>
                </a:solidFill>
                <a:latin typeface="Arial" charset="0"/>
                <a:cs typeface="Arial"/>
              </a:rPr>
              <a:t>RELATIVE MORALITY</a:t>
            </a:r>
          </a:p>
        </p:txBody>
      </p:sp>
      <p:sp>
        <p:nvSpPr>
          <p:cNvPr id="6045717" name="Text Box 21"/>
          <p:cNvSpPr txBox="1">
            <a:spLocks noChangeArrowheads="1"/>
          </p:cNvSpPr>
          <p:nvPr/>
        </p:nvSpPr>
        <p:spPr bwMode="auto">
          <a:xfrm>
            <a:off x="2514600" y="4953000"/>
            <a:ext cx="1066800" cy="6461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200" b="1" dirty="0">
                <a:solidFill>
                  <a:srgbClr val="000000"/>
                </a:solidFill>
                <a:latin typeface="Arial" charset="0"/>
                <a:cs typeface="Arial"/>
              </a:rPr>
              <a:t>Man</a:t>
            </a:r>
            <a:r>
              <a:rPr lang="fr-FR" altLang="ja-JP" sz="1200" b="1" dirty="0">
                <a:solidFill>
                  <a:srgbClr val="000000"/>
                </a:solidFill>
                <a:latin typeface="Arial"/>
                <a:cs typeface="Arial"/>
              </a:rPr>
              <a:t>'</a:t>
            </a:r>
            <a:r>
              <a:rPr lang="en-US" sz="1200" b="1" dirty="0">
                <a:solidFill>
                  <a:srgbClr val="000000"/>
                </a:solidFill>
                <a:latin typeface="Arial" charset="0"/>
                <a:cs typeface="Arial"/>
              </a:rPr>
              <a:t>s Fallible Knowledge</a:t>
            </a:r>
          </a:p>
        </p:txBody>
      </p:sp>
      <p:sp>
        <p:nvSpPr>
          <p:cNvPr id="6045718" name="Text Box 22"/>
          <p:cNvSpPr txBox="1">
            <a:spLocks noChangeArrowheads="1"/>
          </p:cNvSpPr>
          <p:nvPr/>
        </p:nvSpPr>
        <p:spPr bwMode="auto">
          <a:xfrm>
            <a:off x="2133600" y="4040188"/>
            <a:ext cx="2209800" cy="7747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lnSpc>
                <a:spcPct val="80000"/>
              </a:lnSpc>
              <a:spcBef>
                <a:spcPct val="50000"/>
              </a:spcBef>
              <a:defRPr/>
            </a:pPr>
            <a:r>
              <a:rPr lang="en-US" sz="2800" b="1">
                <a:solidFill>
                  <a:srgbClr val="000000"/>
                </a:solidFill>
                <a:latin typeface="Arial" charset="0"/>
                <a:cs typeface="Arial"/>
              </a:rPr>
              <a:t>MILLIONS OF YEARS</a:t>
            </a:r>
          </a:p>
        </p:txBody>
      </p:sp>
      <p:sp>
        <p:nvSpPr>
          <p:cNvPr id="6045719" name="Text Box 23"/>
          <p:cNvSpPr txBox="1">
            <a:spLocks noChangeArrowheads="1"/>
          </p:cNvSpPr>
          <p:nvPr/>
        </p:nvSpPr>
        <p:spPr bwMode="auto">
          <a:xfrm>
            <a:off x="2141538" y="2362200"/>
            <a:ext cx="2354262" cy="7747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lnSpc>
                <a:spcPct val="80000"/>
              </a:lnSpc>
              <a:spcBef>
                <a:spcPct val="50000"/>
              </a:spcBef>
              <a:defRPr/>
            </a:pPr>
            <a:r>
              <a:rPr lang="en-US" sz="2800" b="1" dirty="0">
                <a:solidFill>
                  <a:srgbClr val="000000"/>
                </a:solidFill>
                <a:latin typeface="Arial" charset="0"/>
                <a:cs typeface="Arial"/>
              </a:rPr>
              <a:t>6 CREATION DAYS</a:t>
            </a:r>
          </a:p>
        </p:txBody>
      </p:sp>
      <p:sp>
        <p:nvSpPr>
          <p:cNvPr id="6045720" name="Text Box 24"/>
          <p:cNvSpPr txBox="1">
            <a:spLocks noChangeArrowheads="1"/>
          </p:cNvSpPr>
          <p:nvPr/>
        </p:nvSpPr>
        <p:spPr bwMode="auto">
          <a:xfrm>
            <a:off x="4343400" y="2317750"/>
            <a:ext cx="914400" cy="79216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85000"/>
              </a:lnSpc>
              <a:spcBef>
                <a:spcPct val="50000"/>
              </a:spcBef>
              <a:defRPr/>
            </a:pPr>
            <a:r>
              <a:rPr lang="en-US" sz="1800" b="1" dirty="0">
                <a:solidFill>
                  <a:srgbClr val="FFFFFF"/>
                </a:solidFill>
                <a:latin typeface="Arial" charset="0"/>
                <a:cs typeface="Arial"/>
              </a:rPr>
              <a:t>IN YOUR PAST</a:t>
            </a:r>
          </a:p>
        </p:txBody>
      </p:sp>
      <p:sp>
        <p:nvSpPr>
          <p:cNvPr id="6045721" name="Text Box 25"/>
          <p:cNvSpPr txBox="1">
            <a:spLocks noChangeArrowheads="1"/>
          </p:cNvSpPr>
          <p:nvPr/>
        </p:nvSpPr>
        <p:spPr bwMode="auto">
          <a:xfrm>
            <a:off x="4343400" y="4008438"/>
            <a:ext cx="914400" cy="79216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85000"/>
              </a:lnSpc>
              <a:spcBef>
                <a:spcPct val="50000"/>
              </a:spcBef>
              <a:defRPr/>
            </a:pPr>
            <a:r>
              <a:rPr lang="en-US" sz="1800" b="1">
                <a:solidFill>
                  <a:srgbClr val="FFFFFF"/>
                </a:solidFill>
                <a:latin typeface="Arial" charset="0"/>
                <a:cs typeface="Arial"/>
              </a:rPr>
              <a:t>IN YOUR PAST</a:t>
            </a:r>
          </a:p>
        </p:txBody>
      </p:sp>
      <p:sp>
        <p:nvSpPr>
          <p:cNvPr id="6045722" name="Text Box 26"/>
          <p:cNvSpPr txBox="1">
            <a:spLocks noChangeArrowheads="1"/>
          </p:cNvSpPr>
          <p:nvPr/>
        </p:nvSpPr>
        <p:spPr bwMode="auto">
          <a:xfrm>
            <a:off x="5083175" y="304800"/>
            <a:ext cx="2133600" cy="6096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85000"/>
              </a:lnSpc>
              <a:spcBef>
                <a:spcPct val="50000"/>
              </a:spcBef>
              <a:defRPr/>
            </a:pPr>
            <a:r>
              <a:rPr lang="en-US" sz="2000" b="1">
                <a:solidFill>
                  <a:srgbClr val="000000"/>
                </a:solidFill>
                <a:latin typeface="Arial" charset="0"/>
                <a:cs typeface="Arial"/>
              </a:rPr>
              <a:t>My thinking in every area</a:t>
            </a:r>
          </a:p>
        </p:txBody>
      </p:sp>
      <p:sp>
        <p:nvSpPr>
          <p:cNvPr id="6045723" name="Text Box 27"/>
          <p:cNvSpPr txBox="1">
            <a:spLocks noChangeArrowheads="1"/>
          </p:cNvSpPr>
          <p:nvPr/>
        </p:nvSpPr>
        <p:spPr bwMode="auto">
          <a:xfrm>
            <a:off x="4168775" y="5983288"/>
            <a:ext cx="2133600" cy="58102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lnSpc>
                <a:spcPct val="80000"/>
              </a:lnSpc>
              <a:defRPr/>
            </a:pPr>
            <a:r>
              <a:rPr lang="en-US" sz="2000" b="1">
                <a:solidFill>
                  <a:srgbClr val="000000"/>
                </a:solidFill>
                <a:latin typeface="Arial" charset="0"/>
                <a:cs typeface="Arial"/>
              </a:rPr>
              <a:t>My thinking </a:t>
            </a:r>
          </a:p>
          <a:p>
            <a:pPr algn="ctr" eaLnBrk="1" hangingPunct="1">
              <a:lnSpc>
                <a:spcPct val="80000"/>
              </a:lnSpc>
              <a:defRPr/>
            </a:pPr>
            <a:r>
              <a:rPr lang="en-US" sz="2000" b="1">
                <a:solidFill>
                  <a:srgbClr val="000000"/>
                </a:solidFill>
                <a:latin typeface="Arial" charset="0"/>
                <a:cs typeface="Arial"/>
              </a:rPr>
              <a:t>in every area</a:t>
            </a:r>
          </a:p>
        </p:txBody>
      </p:sp>
      <p:sp>
        <p:nvSpPr>
          <p:cNvPr id="6045724" name="Text Box 28"/>
          <p:cNvSpPr txBox="1">
            <a:spLocks noChangeArrowheads="1"/>
          </p:cNvSpPr>
          <p:nvPr/>
        </p:nvSpPr>
        <p:spPr bwMode="auto">
          <a:xfrm>
            <a:off x="2057400" y="3341688"/>
            <a:ext cx="1066800" cy="579437"/>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3200" b="1">
                <a:solidFill>
                  <a:srgbClr val="000000"/>
                </a:solidFill>
                <a:latin typeface="Arial" charset="0"/>
                <a:cs typeface="Arial"/>
              </a:rPr>
              <a:t>OR</a:t>
            </a:r>
          </a:p>
        </p:txBody>
      </p:sp>
      <p:sp>
        <p:nvSpPr>
          <p:cNvPr id="20"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6737" name="Picture 10" descr="\\.psf\Host\Users\mmurphy\Desktop\000 For Maria to layer for Russia.004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56738" name="Rectangle 3"/>
          <p:cNvSpPr>
            <a:spLocks/>
          </p:cNvSpPr>
          <p:nvPr/>
        </p:nvSpPr>
        <p:spPr bwMode="auto">
          <a:xfrm>
            <a:off x="2001838" y="1031875"/>
            <a:ext cx="1447800" cy="71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r>
              <a:rPr lang="en-US" b="1">
                <a:solidFill>
                  <a:srgbClr val="FFFFFF"/>
                </a:solidFill>
                <a:latin typeface="Arial" charset="0"/>
                <a:cs typeface="Arial" charset="0"/>
                <a:sym typeface="Arial" charset="0"/>
              </a:rPr>
              <a:t>   </a:t>
            </a:r>
            <a:r>
              <a:rPr lang="en-US" sz="2200" b="1">
                <a:solidFill>
                  <a:srgbClr val="FFFFFF"/>
                </a:solidFill>
                <a:latin typeface="Arial" charset="0"/>
                <a:cs typeface="Arial" charset="0"/>
                <a:sym typeface="Arial" charset="0"/>
              </a:rPr>
              <a:t>Moral</a:t>
            </a:r>
            <a:endParaRPr lang="en-US" sz="2200">
              <a:solidFill>
                <a:srgbClr val="000000"/>
              </a:solidFill>
              <a:latin typeface="Times New Roman" charset="0"/>
              <a:cs typeface="Arial" charset="0"/>
              <a:sym typeface="Times New Roman" charset="0"/>
            </a:endParaRPr>
          </a:p>
          <a:p>
            <a:pPr defTabSz="642938" eaLnBrk="1" hangingPunct="1"/>
            <a:r>
              <a:rPr lang="en-US" sz="2200" b="1">
                <a:solidFill>
                  <a:srgbClr val="FFFFFF"/>
                </a:solidFill>
                <a:latin typeface="Arial" charset="0"/>
                <a:cs typeface="Arial" charset="0"/>
                <a:sym typeface="Arial" charset="0"/>
              </a:rPr>
              <a:t>Relativism</a:t>
            </a:r>
          </a:p>
        </p:txBody>
      </p:sp>
      <p:sp>
        <p:nvSpPr>
          <p:cNvPr id="756739" name="Rectangle 4"/>
          <p:cNvSpPr>
            <a:spLocks/>
          </p:cNvSpPr>
          <p:nvPr/>
        </p:nvSpPr>
        <p:spPr bwMode="auto">
          <a:xfrm>
            <a:off x="1447800" y="434975"/>
            <a:ext cx="1103313" cy="33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r>
              <a:rPr lang="en-US" sz="2000" b="1">
                <a:solidFill>
                  <a:srgbClr val="FFFFFF"/>
                </a:solidFill>
                <a:latin typeface="Arial" charset="0"/>
                <a:cs typeface="Arial" charset="0"/>
                <a:sym typeface="Arial" charset="0"/>
              </a:rPr>
              <a:t>Abortion</a:t>
            </a:r>
          </a:p>
        </p:txBody>
      </p:sp>
      <p:sp>
        <p:nvSpPr>
          <p:cNvPr id="756740" name="Rectangle 5"/>
          <p:cNvSpPr>
            <a:spLocks/>
          </p:cNvSpPr>
          <p:nvPr/>
        </p:nvSpPr>
        <p:spPr bwMode="auto">
          <a:xfrm>
            <a:off x="292100" y="134938"/>
            <a:ext cx="1143000" cy="633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r>
              <a:rPr lang="en-US" sz="1700" b="1">
                <a:solidFill>
                  <a:srgbClr val="FFFFFF"/>
                </a:solidFill>
                <a:latin typeface="Arial" charset="0"/>
                <a:cs typeface="Arial" charset="0"/>
                <a:sym typeface="Arial" charset="0"/>
              </a:rPr>
              <a:t>    </a:t>
            </a:r>
            <a:r>
              <a:rPr lang="en-US" sz="2000" b="1">
                <a:solidFill>
                  <a:srgbClr val="FFFFFF"/>
                </a:solidFill>
                <a:latin typeface="Arial" charset="0"/>
                <a:cs typeface="Arial" charset="0"/>
                <a:sym typeface="Arial" charset="0"/>
              </a:rPr>
              <a:t>Gay</a:t>
            </a:r>
            <a:endParaRPr lang="en-US" sz="2000">
              <a:solidFill>
                <a:srgbClr val="000000"/>
              </a:solidFill>
              <a:latin typeface="Times New Roman" charset="0"/>
              <a:cs typeface="Arial" charset="0"/>
              <a:sym typeface="Times New Roman" charset="0"/>
            </a:endParaRPr>
          </a:p>
          <a:p>
            <a:pPr defTabSz="642938" eaLnBrk="1" hangingPunct="1"/>
            <a:r>
              <a:rPr lang="en-US" sz="2000" b="1">
                <a:solidFill>
                  <a:srgbClr val="FFFFFF"/>
                </a:solidFill>
                <a:latin typeface="Arial" charset="0"/>
                <a:cs typeface="Arial" charset="0"/>
                <a:sym typeface="Arial" charset="0"/>
              </a:rPr>
              <a:t>Marriage</a:t>
            </a:r>
          </a:p>
        </p:txBody>
      </p:sp>
      <p:sp>
        <p:nvSpPr>
          <p:cNvPr id="756741" name="Rectangle 6"/>
          <p:cNvSpPr>
            <a:spLocks/>
          </p:cNvSpPr>
          <p:nvPr/>
        </p:nvSpPr>
        <p:spPr bwMode="auto">
          <a:xfrm>
            <a:off x="723900" y="1317625"/>
            <a:ext cx="1109663" cy="27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r>
              <a:rPr lang="en-US" sz="1500" b="1">
                <a:solidFill>
                  <a:srgbClr val="FFFFFF"/>
                </a:solidFill>
                <a:latin typeface="Arial" charset="0"/>
                <a:cs typeface="Arial" charset="0"/>
                <a:sym typeface="Arial" charset="0"/>
              </a:rPr>
              <a:t>Euthanasia</a:t>
            </a:r>
          </a:p>
        </p:txBody>
      </p:sp>
      <p:sp>
        <p:nvSpPr>
          <p:cNvPr id="6090759" name="Rectangle 9"/>
          <p:cNvSpPr>
            <a:spLocks noGrp="1" noChangeArrowheads="1"/>
          </p:cNvSpPr>
          <p:nvPr>
            <p:ph type="title" idx="4294967295"/>
          </p:nvPr>
        </p:nvSpPr>
        <p:spPr>
          <a:xfrm>
            <a:off x="457200" y="-728663"/>
            <a:ext cx="8229600" cy="1143001"/>
          </a:xfrm>
        </p:spPr>
        <p:txBody>
          <a:bodyPr/>
          <a:lstStyle/>
          <a:p>
            <a:pPr eaLnBrk="1" hangingPunct="1">
              <a:defRPr/>
            </a:pPr>
            <a:r>
              <a:rPr lang="en-US" sz="1800" dirty="0">
                <a:solidFill>
                  <a:schemeClr val="bg1"/>
                </a:solidFill>
              </a:rPr>
              <a:t>Balloons problem—</a:t>
            </a:r>
            <a:r>
              <a:rPr lang="en-US" sz="1800" dirty="0" err="1">
                <a:solidFill>
                  <a:schemeClr val="bg1"/>
                </a:solidFill>
              </a:rPr>
              <a:t>evol</a:t>
            </a:r>
            <a:r>
              <a:rPr lang="en-US" sz="1800" dirty="0">
                <a:solidFill>
                  <a:schemeClr val="bg1"/>
                </a:solidFill>
              </a:rPr>
              <a:t> </a:t>
            </a:r>
            <a:r>
              <a:rPr lang="en-US" sz="1800" dirty="0" err="1">
                <a:solidFill>
                  <a:schemeClr val="bg1"/>
                </a:solidFill>
              </a:rPr>
              <a:t>vs</a:t>
            </a:r>
            <a:r>
              <a:rPr lang="en-US" sz="1800" dirty="0">
                <a:solidFill>
                  <a:schemeClr val="bg1"/>
                </a:solidFill>
              </a:rPr>
              <a:t> </a:t>
            </a:r>
            <a:r>
              <a:rPr lang="en-US" sz="1800" dirty="0" err="1">
                <a:solidFill>
                  <a:schemeClr val="bg1"/>
                </a:solidFill>
              </a:rPr>
              <a:t>creat</a:t>
            </a:r>
            <a:endParaRPr lang="en-US" sz="1800" dirty="0">
              <a:solidFill>
                <a:schemeClr val="bg1"/>
              </a:solidFill>
            </a:endParaRPr>
          </a:p>
        </p:txBody>
      </p:sp>
      <p:sp>
        <p:nvSpPr>
          <p:cNvPr id="6090760" name="Rectangle 6"/>
          <p:cNvSpPr>
            <a:spLocks/>
          </p:cNvSpPr>
          <p:nvPr/>
        </p:nvSpPr>
        <p:spPr bwMode="auto">
          <a:xfrm>
            <a:off x="685800" y="5462588"/>
            <a:ext cx="2901950"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3200" b="1" dirty="0">
                <a:solidFill>
                  <a:srgbClr val="FFFFFF"/>
                </a:solidFill>
                <a:latin typeface="Arial" charset="0"/>
                <a:cs typeface="Arial" charset="0"/>
                <a:sym typeface="Arial" charset="0"/>
              </a:rPr>
              <a:t>    EVOLUTION</a:t>
            </a:r>
          </a:p>
        </p:txBody>
      </p:sp>
      <p:sp>
        <p:nvSpPr>
          <p:cNvPr id="6090761" name="Rectangle 5"/>
          <p:cNvSpPr>
            <a:spLocks/>
          </p:cNvSpPr>
          <p:nvPr/>
        </p:nvSpPr>
        <p:spPr bwMode="auto">
          <a:xfrm>
            <a:off x="5867400" y="5465763"/>
            <a:ext cx="2166938" cy="5461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3200" b="1">
                <a:solidFill>
                  <a:srgbClr val="FFFFFF"/>
                </a:solidFill>
                <a:latin typeface="Arial" charset="0"/>
                <a:cs typeface="Arial" charset="0"/>
                <a:sym typeface="Arial" charset="0"/>
              </a:rPr>
              <a:t>CREATION</a:t>
            </a:r>
          </a:p>
        </p:txBody>
      </p:sp>
      <p:sp>
        <p:nvSpPr>
          <p:cNvPr id="6090762" name="TextBox 1"/>
          <p:cNvSpPr txBox="1">
            <a:spLocks noChangeArrowheads="1"/>
          </p:cNvSpPr>
          <p:nvPr/>
        </p:nvSpPr>
        <p:spPr bwMode="auto">
          <a:xfrm>
            <a:off x="5562600" y="185738"/>
            <a:ext cx="685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dirty="0">
                <a:solidFill>
                  <a:srgbClr val="FFFFFF"/>
                </a:solidFill>
                <a:cs typeface="Arial" charset="0"/>
              </a:rPr>
              <a:t>THE</a:t>
            </a:r>
          </a:p>
        </p:txBody>
      </p:sp>
      <p:sp>
        <p:nvSpPr>
          <p:cNvPr id="6090763" name="TextBox 10"/>
          <p:cNvSpPr txBox="1">
            <a:spLocks noChangeArrowheads="1"/>
          </p:cNvSpPr>
          <p:nvPr/>
        </p:nvSpPr>
        <p:spPr bwMode="auto">
          <a:xfrm>
            <a:off x="4495800" y="115888"/>
            <a:ext cx="41148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r>
              <a:rPr lang="en-US" sz="3600" b="1" dirty="0">
                <a:solidFill>
                  <a:srgbClr val="FFFFFF"/>
                </a:solidFill>
                <a:cs typeface="Arial" charset="0"/>
              </a:rPr>
              <a:t>PROBLEM</a:t>
            </a:r>
          </a:p>
        </p:txBody>
      </p:sp>
      <p:sp>
        <p:nvSpPr>
          <p:cNvPr id="6090764" name="TextBox 11"/>
          <p:cNvSpPr txBox="1">
            <a:spLocks noChangeArrowheads="1"/>
          </p:cNvSpPr>
          <p:nvPr/>
        </p:nvSpPr>
        <p:spPr bwMode="auto">
          <a:xfrm>
            <a:off x="6894513" y="623888"/>
            <a:ext cx="1716087"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r>
              <a:rPr lang="en-US" sz="1800" b="1" dirty="0">
                <a:solidFill>
                  <a:srgbClr val="FFFFFF"/>
                </a:solidFill>
                <a:cs typeface="Arial" charset="0"/>
              </a:rPr>
              <a:t>PSALM 11:3</a:t>
            </a:r>
          </a:p>
        </p:txBody>
      </p:sp>
      <p:sp>
        <p:nvSpPr>
          <p:cNvPr id="756748" name="TextBox 2"/>
          <p:cNvSpPr txBox="1">
            <a:spLocks noChangeArrowheads="1"/>
          </p:cNvSpPr>
          <p:nvPr/>
        </p:nvSpPr>
        <p:spPr bwMode="auto">
          <a:xfrm>
            <a:off x="7924800" y="1676400"/>
            <a:ext cx="1371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1200" b="1">
                <a:solidFill>
                  <a:srgbClr val="FFFFFF"/>
                </a:solidFill>
                <a:latin typeface="Arial" charset="0"/>
                <a:cs typeface="Arial" charset="0"/>
              </a:rPr>
              <a:t>CHRISTIANITY</a:t>
            </a:r>
          </a:p>
        </p:txBody>
      </p:sp>
      <p:sp>
        <p:nvSpPr>
          <p:cNvPr id="756749" name="TextBox 14"/>
          <p:cNvSpPr txBox="1">
            <a:spLocks noChangeArrowheads="1"/>
          </p:cNvSpPr>
          <p:nvPr/>
        </p:nvSpPr>
        <p:spPr bwMode="auto">
          <a:xfrm>
            <a:off x="457200" y="2438400"/>
            <a:ext cx="114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1200" b="1">
                <a:solidFill>
                  <a:srgbClr val="FFFFFF"/>
                </a:solidFill>
                <a:latin typeface="Arial" charset="0"/>
                <a:cs typeface="Arial" charset="0"/>
              </a:rPr>
              <a:t>HUMANISM</a:t>
            </a:r>
          </a:p>
        </p:txBody>
      </p:sp>
      <p:sp>
        <p:nvSpPr>
          <p:cNvPr id="1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8785" name="Picture 23" descr="\\.psf\Host\Users\mmurphy\Desktop\Castle-Lots of Balloons 01374 copy.jp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58786" name="Group 1"/>
          <p:cNvGrpSpPr>
            <a:grpSpLocks/>
          </p:cNvGrpSpPr>
          <p:nvPr/>
        </p:nvGrpSpPr>
        <p:grpSpPr bwMode="auto">
          <a:xfrm>
            <a:off x="-76200" y="76200"/>
            <a:ext cx="9339263" cy="4876800"/>
            <a:chOff x="-76200" y="76200"/>
            <a:chExt cx="9339263" cy="4876800"/>
          </a:xfrm>
        </p:grpSpPr>
        <p:sp>
          <p:nvSpPr>
            <p:cNvPr id="758789" name="TextBox 2"/>
            <p:cNvSpPr txBox="1">
              <a:spLocks noChangeArrowheads="1"/>
            </p:cNvSpPr>
            <p:nvPr/>
          </p:nvSpPr>
          <p:spPr bwMode="auto">
            <a:xfrm>
              <a:off x="-76200" y="228600"/>
              <a:ext cx="20574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000" b="1">
                  <a:solidFill>
                    <a:srgbClr val="FFFFFF"/>
                  </a:solidFill>
                  <a:latin typeface="Arial" charset="0"/>
                  <a:cs typeface="Arial" charset="0"/>
                </a:rPr>
                <a:t>REMOVE</a:t>
              </a:r>
            </a:p>
            <a:p>
              <a:pPr algn="ctr" eaLnBrk="1" hangingPunct="1"/>
              <a:r>
                <a:rPr lang="en-US" sz="2000" b="1">
                  <a:solidFill>
                    <a:srgbClr val="FFFFFF"/>
                  </a:solidFill>
                  <a:latin typeface="Arial" charset="0"/>
                  <a:cs typeface="Arial" charset="0"/>
                </a:rPr>
                <a:t>GOD FROM</a:t>
              </a:r>
            </a:p>
            <a:p>
              <a:pPr algn="ctr" eaLnBrk="1" hangingPunct="1"/>
              <a:r>
                <a:rPr lang="en-US" sz="2000" b="1">
                  <a:solidFill>
                    <a:srgbClr val="FFFFFF"/>
                  </a:solidFill>
                  <a:latin typeface="Arial" charset="0"/>
                  <a:cs typeface="Arial" charset="0"/>
                </a:rPr>
                <a:t>PLEDGE OF </a:t>
              </a:r>
            </a:p>
            <a:p>
              <a:pPr algn="ctr" eaLnBrk="1" hangingPunct="1"/>
              <a:r>
                <a:rPr lang="en-US" sz="2000" b="1">
                  <a:solidFill>
                    <a:srgbClr val="FFFFFF"/>
                  </a:solidFill>
                  <a:latin typeface="Arial" charset="0"/>
                  <a:cs typeface="Arial" charset="0"/>
                </a:rPr>
                <a:t>ALLEGIANCE</a:t>
              </a:r>
            </a:p>
          </p:txBody>
        </p:sp>
        <p:sp>
          <p:nvSpPr>
            <p:cNvPr id="758790" name="TextBox 5"/>
            <p:cNvSpPr txBox="1">
              <a:spLocks noChangeArrowheads="1"/>
            </p:cNvSpPr>
            <p:nvPr/>
          </p:nvSpPr>
          <p:spPr bwMode="auto">
            <a:xfrm>
              <a:off x="-76200" y="2092325"/>
              <a:ext cx="1752600"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000" b="1">
                  <a:solidFill>
                    <a:srgbClr val="FFFFFF"/>
                  </a:solidFill>
                  <a:latin typeface="Arial" charset="0"/>
                  <a:cs typeface="Arial" charset="0"/>
                </a:rPr>
                <a:t>CREATION</a:t>
              </a:r>
            </a:p>
            <a:p>
              <a:pPr algn="ctr" eaLnBrk="1" hangingPunct="1"/>
              <a:r>
                <a:rPr lang="en-US" sz="2000" b="1">
                  <a:solidFill>
                    <a:srgbClr val="FFFFFF"/>
                  </a:solidFill>
                  <a:latin typeface="Arial" charset="0"/>
                  <a:cs typeface="Arial" charset="0"/>
                </a:rPr>
                <a:t>OUT OF </a:t>
              </a:r>
            </a:p>
            <a:p>
              <a:pPr algn="ctr" eaLnBrk="1" hangingPunct="1"/>
              <a:r>
                <a:rPr lang="en-US" sz="2000" b="1">
                  <a:solidFill>
                    <a:srgbClr val="FFFFFF"/>
                  </a:solidFill>
                  <a:latin typeface="Arial" charset="0"/>
                  <a:cs typeface="Arial" charset="0"/>
                </a:rPr>
                <a:t>PUBLIC</a:t>
              </a:r>
            </a:p>
            <a:p>
              <a:pPr algn="ctr" eaLnBrk="1" hangingPunct="1"/>
              <a:r>
                <a:rPr lang="en-US" sz="2000" b="1">
                  <a:solidFill>
                    <a:srgbClr val="FFFFFF"/>
                  </a:solidFill>
                  <a:latin typeface="Arial" charset="0"/>
                  <a:cs typeface="Arial" charset="0"/>
                </a:rPr>
                <a:t>SCHOOLS</a:t>
              </a:r>
            </a:p>
          </p:txBody>
        </p:sp>
        <p:sp>
          <p:nvSpPr>
            <p:cNvPr id="758791" name="TextBox 6"/>
            <p:cNvSpPr txBox="1">
              <a:spLocks noChangeArrowheads="1"/>
            </p:cNvSpPr>
            <p:nvPr/>
          </p:nvSpPr>
          <p:spPr bwMode="auto">
            <a:xfrm>
              <a:off x="1905000" y="152400"/>
              <a:ext cx="1752600"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000" b="1">
                  <a:solidFill>
                    <a:srgbClr val="FFFFFF"/>
                  </a:solidFill>
                  <a:latin typeface="Arial" charset="0"/>
                  <a:cs typeface="Arial" charset="0"/>
                </a:rPr>
                <a:t>REMOVE</a:t>
              </a:r>
            </a:p>
            <a:p>
              <a:pPr algn="ctr" eaLnBrk="1" hangingPunct="1"/>
              <a:r>
                <a:rPr lang="en-US" sz="2000" b="1">
                  <a:solidFill>
                    <a:srgbClr val="FFFFFF"/>
                  </a:solidFill>
                  <a:latin typeface="Arial" charset="0"/>
                  <a:cs typeface="Arial" charset="0"/>
                </a:rPr>
                <a:t>THE CROSS</a:t>
              </a:r>
            </a:p>
            <a:p>
              <a:pPr algn="ctr" eaLnBrk="1" hangingPunct="1"/>
              <a:r>
                <a:rPr lang="en-US" sz="2000" b="1">
                  <a:solidFill>
                    <a:srgbClr val="FFFFFF"/>
                  </a:solidFill>
                  <a:latin typeface="Arial" charset="0"/>
                  <a:cs typeface="Arial" charset="0"/>
                </a:rPr>
                <a:t>FROM</a:t>
              </a:r>
            </a:p>
            <a:p>
              <a:pPr algn="ctr" eaLnBrk="1" hangingPunct="1"/>
              <a:r>
                <a:rPr lang="en-US" sz="2000" b="1">
                  <a:solidFill>
                    <a:srgbClr val="FFFFFF"/>
                  </a:solidFill>
                  <a:latin typeface="Arial" charset="0"/>
                  <a:cs typeface="Arial" charset="0"/>
                </a:rPr>
                <a:t>PUBLIC</a:t>
              </a:r>
            </a:p>
            <a:p>
              <a:pPr algn="ctr" eaLnBrk="1" hangingPunct="1"/>
              <a:r>
                <a:rPr lang="en-US" sz="2000" b="1">
                  <a:solidFill>
                    <a:srgbClr val="FFFFFF"/>
                  </a:solidFill>
                  <a:latin typeface="Arial" charset="0"/>
                  <a:cs typeface="Arial" charset="0"/>
                </a:rPr>
                <a:t>PLACES</a:t>
              </a:r>
            </a:p>
          </p:txBody>
        </p:sp>
        <p:sp>
          <p:nvSpPr>
            <p:cNvPr id="758792" name="TextBox 1"/>
            <p:cNvSpPr txBox="1">
              <a:spLocks noChangeArrowheads="1"/>
            </p:cNvSpPr>
            <p:nvPr/>
          </p:nvSpPr>
          <p:spPr bwMode="auto">
            <a:xfrm>
              <a:off x="3810000" y="152400"/>
              <a:ext cx="19812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FFFFFF"/>
                  </a:solidFill>
                  <a:latin typeface="Arial" charset="0"/>
                  <a:cs typeface="Arial" charset="0"/>
                </a:rPr>
                <a:t>PRAYER OUT</a:t>
              </a:r>
            </a:p>
            <a:p>
              <a:pPr algn="ctr" eaLnBrk="1" hangingPunct="1"/>
              <a:r>
                <a:rPr lang="en-US" sz="1800" b="1">
                  <a:solidFill>
                    <a:srgbClr val="FFFFFF"/>
                  </a:solidFill>
                  <a:latin typeface="Arial" charset="0"/>
                  <a:cs typeface="Arial" charset="0"/>
                </a:rPr>
                <a:t>OF PUBLIC </a:t>
              </a:r>
            </a:p>
            <a:p>
              <a:pPr algn="ctr" eaLnBrk="1" hangingPunct="1"/>
              <a:r>
                <a:rPr lang="en-US" sz="1800" b="1">
                  <a:solidFill>
                    <a:srgbClr val="FFFFFF"/>
                  </a:solidFill>
                  <a:latin typeface="Arial" charset="0"/>
                  <a:cs typeface="Arial" charset="0"/>
                </a:rPr>
                <a:t>SCHOOLS</a:t>
              </a:r>
            </a:p>
          </p:txBody>
        </p:sp>
        <p:sp>
          <p:nvSpPr>
            <p:cNvPr id="758793" name="TextBox 9"/>
            <p:cNvSpPr txBox="1">
              <a:spLocks noChangeArrowheads="1"/>
            </p:cNvSpPr>
            <p:nvPr/>
          </p:nvSpPr>
          <p:spPr bwMode="auto">
            <a:xfrm>
              <a:off x="6172200" y="76200"/>
              <a:ext cx="19812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FFFFFF"/>
                  </a:solidFill>
                  <a:latin typeface="Arial" charset="0"/>
                  <a:cs typeface="Arial" charset="0"/>
                </a:rPr>
                <a:t>NO CHRIST IN</a:t>
              </a:r>
            </a:p>
            <a:p>
              <a:pPr algn="ctr" eaLnBrk="1" hangingPunct="1"/>
              <a:r>
                <a:rPr lang="en-US" sz="1800" b="1">
                  <a:solidFill>
                    <a:srgbClr val="FFFFFF"/>
                  </a:solidFill>
                  <a:latin typeface="Arial" charset="0"/>
                  <a:cs typeface="Arial" charset="0"/>
                </a:rPr>
                <a:t>CHRISTMAS</a:t>
              </a:r>
            </a:p>
          </p:txBody>
        </p:sp>
        <p:sp>
          <p:nvSpPr>
            <p:cNvPr id="758794" name="TextBox 10"/>
            <p:cNvSpPr txBox="1">
              <a:spLocks noChangeArrowheads="1"/>
            </p:cNvSpPr>
            <p:nvPr/>
          </p:nvSpPr>
          <p:spPr bwMode="auto">
            <a:xfrm>
              <a:off x="7281863" y="762000"/>
              <a:ext cx="1981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FFFFFF"/>
                  </a:solidFill>
                  <a:latin typeface="Arial" charset="0"/>
                  <a:cs typeface="Arial" charset="0"/>
                </a:rPr>
                <a:t>GAY </a:t>
              </a:r>
            </a:p>
            <a:p>
              <a:pPr algn="ctr" eaLnBrk="1" hangingPunct="1"/>
              <a:r>
                <a:rPr lang="en-US" b="1">
                  <a:solidFill>
                    <a:srgbClr val="FFFFFF"/>
                  </a:solidFill>
                  <a:latin typeface="Arial" charset="0"/>
                  <a:cs typeface="Arial" charset="0"/>
                </a:rPr>
                <a:t>MARRIAGE</a:t>
              </a:r>
            </a:p>
          </p:txBody>
        </p:sp>
        <p:sp>
          <p:nvSpPr>
            <p:cNvPr id="758795" name="TextBox 11"/>
            <p:cNvSpPr txBox="1">
              <a:spLocks noChangeArrowheads="1"/>
            </p:cNvSpPr>
            <p:nvPr/>
          </p:nvSpPr>
          <p:spPr bwMode="auto">
            <a:xfrm>
              <a:off x="5316538" y="1123950"/>
              <a:ext cx="19812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FFFFFF"/>
                  </a:solidFill>
                  <a:latin typeface="Arial" charset="0"/>
                  <a:cs typeface="Arial" charset="0"/>
                </a:rPr>
                <a:t>NO PUBLIC </a:t>
              </a:r>
            </a:p>
            <a:p>
              <a:pPr algn="ctr" eaLnBrk="1" hangingPunct="1"/>
              <a:r>
                <a:rPr lang="en-US" sz="1800" b="1">
                  <a:solidFill>
                    <a:srgbClr val="FFFFFF"/>
                  </a:solidFill>
                  <a:latin typeface="Arial" charset="0"/>
                  <a:cs typeface="Arial" charset="0"/>
                </a:rPr>
                <a:t>NATIVITY</a:t>
              </a:r>
            </a:p>
            <a:p>
              <a:pPr algn="ctr" eaLnBrk="1" hangingPunct="1"/>
              <a:r>
                <a:rPr lang="en-US" sz="1800" b="1">
                  <a:solidFill>
                    <a:srgbClr val="FFFFFF"/>
                  </a:solidFill>
                  <a:latin typeface="Arial" charset="0"/>
                  <a:cs typeface="Arial" charset="0"/>
                </a:rPr>
                <a:t>SCENES</a:t>
              </a:r>
            </a:p>
          </p:txBody>
        </p:sp>
        <p:sp>
          <p:nvSpPr>
            <p:cNvPr id="758796" name="TextBox 12"/>
            <p:cNvSpPr txBox="1">
              <a:spLocks noChangeArrowheads="1"/>
            </p:cNvSpPr>
            <p:nvPr/>
          </p:nvSpPr>
          <p:spPr bwMode="auto">
            <a:xfrm>
              <a:off x="3335338" y="1447800"/>
              <a:ext cx="19812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FFFFFF"/>
                  </a:solidFill>
                  <a:latin typeface="Arial" charset="0"/>
                  <a:cs typeface="Arial" charset="0"/>
                </a:rPr>
                <a:t>SCHOOL</a:t>
              </a:r>
            </a:p>
            <a:p>
              <a:pPr algn="ctr" eaLnBrk="1" hangingPunct="1"/>
              <a:r>
                <a:rPr lang="en-US" b="1">
                  <a:solidFill>
                    <a:srgbClr val="FFFFFF"/>
                  </a:solidFill>
                  <a:latin typeface="Arial" charset="0"/>
                  <a:cs typeface="Arial" charset="0"/>
                </a:rPr>
                <a:t>VIOLENCE</a:t>
              </a:r>
            </a:p>
          </p:txBody>
        </p:sp>
        <p:sp>
          <p:nvSpPr>
            <p:cNvPr id="758797" name="TextBox 13"/>
            <p:cNvSpPr txBox="1">
              <a:spLocks noChangeArrowheads="1"/>
            </p:cNvSpPr>
            <p:nvPr/>
          </p:nvSpPr>
          <p:spPr bwMode="auto">
            <a:xfrm>
              <a:off x="1752600" y="2338388"/>
              <a:ext cx="1981200" cy="831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FFFFFF"/>
                  </a:solidFill>
                  <a:latin typeface="Arial" charset="0"/>
                  <a:cs typeface="Arial" charset="0"/>
                </a:rPr>
                <a:t>FAMILY</a:t>
              </a:r>
            </a:p>
            <a:p>
              <a:pPr algn="ctr" eaLnBrk="1" hangingPunct="1"/>
              <a:r>
                <a:rPr lang="en-US" b="1">
                  <a:solidFill>
                    <a:srgbClr val="FFFFFF"/>
                  </a:solidFill>
                  <a:latin typeface="Arial" charset="0"/>
                  <a:cs typeface="Arial" charset="0"/>
                </a:rPr>
                <a:t>BREAK-UP</a:t>
              </a:r>
            </a:p>
          </p:txBody>
        </p:sp>
        <p:sp>
          <p:nvSpPr>
            <p:cNvPr id="758798" name="TextBox 14"/>
            <p:cNvSpPr txBox="1">
              <a:spLocks noChangeArrowheads="1"/>
            </p:cNvSpPr>
            <p:nvPr/>
          </p:nvSpPr>
          <p:spPr bwMode="auto">
            <a:xfrm>
              <a:off x="3505200" y="2740025"/>
              <a:ext cx="16764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FFFFFF"/>
                  </a:solidFill>
                  <a:latin typeface="Arial" charset="0"/>
                  <a:cs typeface="Arial" charset="0"/>
                </a:rPr>
                <a:t>RACISM</a:t>
              </a:r>
            </a:p>
          </p:txBody>
        </p:sp>
        <p:sp>
          <p:nvSpPr>
            <p:cNvPr id="758799" name="TextBox 15"/>
            <p:cNvSpPr txBox="1">
              <a:spLocks noChangeArrowheads="1"/>
            </p:cNvSpPr>
            <p:nvPr/>
          </p:nvSpPr>
          <p:spPr bwMode="auto">
            <a:xfrm>
              <a:off x="5029200" y="2401888"/>
              <a:ext cx="1981200" cy="646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FFFFFF"/>
                  </a:solidFill>
                  <a:latin typeface="Arial" charset="0"/>
                  <a:cs typeface="Arial" charset="0"/>
                </a:rPr>
                <a:t>HOMOSEXUAL</a:t>
              </a:r>
            </a:p>
            <a:p>
              <a:pPr algn="ctr" eaLnBrk="1" hangingPunct="1"/>
              <a:r>
                <a:rPr lang="en-US" sz="1800" b="1">
                  <a:solidFill>
                    <a:srgbClr val="FFFFFF"/>
                  </a:solidFill>
                  <a:latin typeface="Arial" charset="0"/>
                  <a:cs typeface="Arial" charset="0"/>
                </a:rPr>
                <a:t>BEHAVIOR</a:t>
              </a:r>
            </a:p>
          </p:txBody>
        </p:sp>
        <p:sp>
          <p:nvSpPr>
            <p:cNvPr id="758800" name="TextBox 16"/>
            <p:cNvSpPr txBox="1">
              <a:spLocks noChangeArrowheads="1"/>
            </p:cNvSpPr>
            <p:nvPr/>
          </p:nvSpPr>
          <p:spPr bwMode="auto">
            <a:xfrm>
              <a:off x="7086600" y="1712913"/>
              <a:ext cx="1981200" cy="1938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FFFFFF"/>
                  </a:solidFill>
                  <a:latin typeface="Arial" charset="0"/>
                  <a:cs typeface="Arial" charset="0"/>
                </a:rPr>
                <a:t>NO</a:t>
              </a:r>
            </a:p>
            <a:p>
              <a:pPr algn="ctr" eaLnBrk="1" hangingPunct="1"/>
              <a:r>
                <a:rPr lang="en-US" b="1">
                  <a:solidFill>
                    <a:srgbClr val="FFFFFF"/>
                  </a:solidFill>
                  <a:latin typeface="Arial" charset="0"/>
                  <a:cs typeface="Arial" charset="0"/>
                </a:rPr>
                <a:t>LOVING GOD</a:t>
              </a:r>
            </a:p>
            <a:p>
              <a:pPr algn="ctr" eaLnBrk="1" hangingPunct="1"/>
              <a:r>
                <a:rPr lang="en-US" b="1">
                  <a:solidFill>
                    <a:srgbClr val="FFFFFF"/>
                  </a:solidFill>
                  <a:latin typeface="Arial" charset="0"/>
                  <a:cs typeface="Arial" charset="0"/>
                </a:rPr>
                <a:t>IN TRAGEDY</a:t>
              </a:r>
            </a:p>
          </p:txBody>
        </p:sp>
        <p:sp>
          <p:nvSpPr>
            <p:cNvPr id="758801" name="TextBox 17"/>
            <p:cNvSpPr txBox="1">
              <a:spLocks noChangeArrowheads="1"/>
            </p:cNvSpPr>
            <p:nvPr/>
          </p:nvSpPr>
          <p:spPr bwMode="auto">
            <a:xfrm>
              <a:off x="6858000" y="3937000"/>
              <a:ext cx="19812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000" b="1">
                  <a:solidFill>
                    <a:srgbClr val="FFFFFF"/>
                  </a:solidFill>
                  <a:latin typeface="Arial" charset="0"/>
                  <a:cs typeface="Arial" charset="0"/>
                </a:rPr>
                <a:t>REMOVAL OF 10 COMMAND-MENTS</a:t>
              </a:r>
            </a:p>
          </p:txBody>
        </p:sp>
        <p:sp>
          <p:nvSpPr>
            <p:cNvPr id="758802" name="TextBox 18"/>
            <p:cNvSpPr txBox="1">
              <a:spLocks noChangeArrowheads="1"/>
            </p:cNvSpPr>
            <p:nvPr/>
          </p:nvSpPr>
          <p:spPr bwMode="auto">
            <a:xfrm>
              <a:off x="4267200" y="3790950"/>
              <a:ext cx="2743200" cy="400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000" b="1">
                  <a:solidFill>
                    <a:srgbClr val="FFFFFF"/>
                  </a:solidFill>
                  <a:latin typeface="Arial" charset="0"/>
                  <a:cs typeface="Arial" charset="0"/>
                </a:rPr>
                <a:t>PORNOGRAPHY</a:t>
              </a:r>
            </a:p>
          </p:txBody>
        </p:sp>
        <p:sp>
          <p:nvSpPr>
            <p:cNvPr id="758803" name="TextBox 19"/>
            <p:cNvSpPr txBox="1">
              <a:spLocks noChangeArrowheads="1"/>
            </p:cNvSpPr>
            <p:nvPr/>
          </p:nvSpPr>
          <p:spPr bwMode="auto">
            <a:xfrm>
              <a:off x="2667000" y="3933825"/>
              <a:ext cx="19812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FFFFFF"/>
                  </a:solidFill>
                  <a:latin typeface="Arial" charset="0"/>
                  <a:cs typeface="Arial" charset="0"/>
                </a:rPr>
                <a:t>ABORTION</a:t>
              </a:r>
            </a:p>
          </p:txBody>
        </p:sp>
        <p:sp>
          <p:nvSpPr>
            <p:cNvPr id="758804" name="TextBox 20"/>
            <p:cNvSpPr txBox="1">
              <a:spLocks noChangeArrowheads="1"/>
            </p:cNvSpPr>
            <p:nvPr/>
          </p:nvSpPr>
          <p:spPr bwMode="auto">
            <a:xfrm>
              <a:off x="533400" y="4062413"/>
              <a:ext cx="2247900" cy="430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200" b="1">
                  <a:solidFill>
                    <a:srgbClr val="FFFFFF"/>
                  </a:solidFill>
                  <a:latin typeface="Arial" charset="0"/>
                  <a:cs typeface="Arial" charset="0"/>
                </a:rPr>
                <a:t>EUTHANASIA</a:t>
              </a:r>
            </a:p>
          </p:txBody>
        </p:sp>
      </p:grpSp>
      <p:sp>
        <p:nvSpPr>
          <p:cNvPr id="758787" name="TextBox 2"/>
          <p:cNvSpPr txBox="1">
            <a:spLocks noChangeArrowheads="1"/>
          </p:cNvSpPr>
          <p:nvPr/>
        </p:nvSpPr>
        <p:spPr bwMode="auto">
          <a:xfrm rot="-459396">
            <a:off x="2192338" y="4953000"/>
            <a:ext cx="16764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000000"/>
                </a:solidFill>
                <a:latin typeface="Arial" charset="0"/>
                <a:cs typeface="Arial" charset="0"/>
              </a:rPr>
              <a:t>HUMANISM</a:t>
            </a:r>
          </a:p>
        </p:txBody>
      </p:sp>
      <p:sp>
        <p:nvSpPr>
          <p:cNvPr id="2" name="Title 1"/>
          <p:cNvSpPr>
            <a:spLocks noGrp="1"/>
          </p:cNvSpPr>
          <p:nvPr>
            <p:ph type="title" idx="4294967295"/>
          </p:nvPr>
        </p:nvSpPr>
        <p:spPr>
          <a:xfrm>
            <a:off x="5943600" y="5410200"/>
            <a:ext cx="3232150" cy="1143000"/>
          </a:xfrm>
        </p:spPr>
        <p:txBody>
          <a:bodyPr/>
          <a:lstStyle/>
          <a:p>
            <a:pPr>
              <a:defRPr/>
            </a:pPr>
            <a:r>
              <a:rPr lang="en-US" sz="3200" b="1" dirty="0"/>
              <a:t>Results of Humanism</a:t>
            </a:r>
          </a:p>
        </p:txBody>
      </p:sp>
      <p:sp>
        <p:nvSpPr>
          <p:cNvPr id="22"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dissolve/>
  </p:transition>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18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89213" y="490538"/>
            <a:ext cx="1519237" cy="22066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27" name="Picture 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99113" y="523875"/>
            <a:ext cx="1492250" cy="21463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28" name="Picture 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8350" y="571500"/>
            <a:ext cx="1714500" cy="22510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29" name="Picture 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33413" y="2020888"/>
            <a:ext cx="1517650" cy="21653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30"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112963" y="2339975"/>
            <a:ext cx="1430337" cy="21780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31"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660775" y="3938588"/>
            <a:ext cx="1438275" cy="197326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32" name="Picture 8"/>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714375" y="3571875"/>
            <a:ext cx="1562100" cy="2054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33" name="Picture 9"/>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4143375" y="517525"/>
            <a:ext cx="1446213" cy="19018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34" name="Picture 10"/>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929438" y="3917950"/>
            <a:ext cx="1633537" cy="237648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35" name="Picture 1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5187950" y="3829050"/>
            <a:ext cx="1651000" cy="21891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36" name="Picture 1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7054850" y="471488"/>
            <a:ext cx="1387475" cy="182245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37" name="Picture 13"/>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6991350" y="2071688"/>
            <a:ext cx="1509713" cy="18129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38" name="Picture 14"/>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3473450" y="1900238"/>
            <a:ext cx="1822450" cy="24034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39" name="Picture 15"/>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2330450" y="3949700"/>
            <a:ext cx="1311275" cy="175577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40" name="Picture 16"/>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79375" y="-50800"/>
            <a:ext cx="9267825" cy="6951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41" name="Picture 17"/>
          <p:cNvPicPr>
            <a:picLocks noChangeAspect="1" noChangeArrowheads="1"/>
          </p:cNvPicPr>
          <p:nvPr/>
        </p:nvPicPr>
        <p:blipFill>
          <a:blip r:embed="rId18" cstate="screen">
            <a:extLst>
              <a:ext uri="{28A0092B-C50C-407E-A947-70E740481C1C}">
                <a14:useLocalDpi xmlns:a14="http://schemas.microsoft.com/office/drawing/2010/main"/>
              </a:ext>
            </a:extLst>
          </a:blip>
          <a:srcRect/>
          <a:stretch>
            <a:fillRect/>
          </a:stretch>
        </p:blipFill>
        <p:spPr bwMode="auto">
          <a:xfrm>
            <a:off x="5257800" y="2108200"/>
            <a:ext cx="1519238" cy="199866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pic>
        <p:nvPicPr>
          <p:cNvPr id="2381842" name="Picture 18"/>
          <p:cNvPicPr>
            <a:picLocks noChangeAspect="1" noChangeArrowheads="1"/>
          </p:cNvPicPr>
          <p:nvPr/>
        </p:nvPicPr>
        <p:blipFill>
          <a:blip r:embed="rId19" cstate="screen">
            <a:extLst>
              <a:ext uri="{28A0092B-C50C-407E-A947-70E740481C1C}">
                <a14:useLocalDpi xmlns:a14="http://schemas.microsoft.com/office/drawing/2010/main"/>
              </a:ext>
            </a:extLst>
          </a:blip>
          <a:srcRect/>
          <a:stretch>
            <a:fillRect/>
          </a:stretch>
        </p:blipFill>
        <p:spPr bwMode="auto">
          <a:xfrm>
            <a:off x="6629400" y="2571750"/>
            <a:ext cx="1463675" cy="192722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25400">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76200" y="-76200"/>
            <a:ext cx="9296400" cy="609600"/>
          </a:xfrm>
          <a:solidFill>
            <a:schemeClr val="tx1"/>
          </a:solidFill>
        </p:spPr>
        <p:txBody>
          <a:bodyPr/>
          <a:lstStyle/>
          <a:p>
            <a:pPr>
              <a:defRPr/>
            </a:pPr>
            <a:r>
              <a:rPr lang="en-US" sz="3600" dirty="0">
                <a:solidFill>
                  <a:srgbClr val="FFFFFF"/>
                </a:solidFill>
              </a:rPr>
              <a:t>The Media assumes evolution is true</a:t>
            </a:r>
          </a:p>
        </p:txBody>
      </p:sp>
      <p:sp>
        <p:nvSpPr>
          <p:cNvPr id="20"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spd="med"/>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7026" name="Rectangle 2"/>
          <p:cNvSpPr>
            <a:spLocks noGrp="1" noChangeArrowheads="1"/>
          </p:cNvSpPr>
          <p:nvPr>
            <p:ph type="ctrTitle"/>
          </p:nvPr>
        </p:nvSpPr>
        <p:spPr/>
        <p:txBody>
          <a:bodyPr/>
          <a:lstStyle/>
          <a:p>
            <a:pPr eaLnBrk="1" hangingPunct="1">
              <a:defRPr/>
            </a:pPr>
            <a:r>
              <a:rPr lang="en-US"/>
              <a:t>Dinosaurs &amp; Kids - 3</a:t>
            </a:r>
          </a:p>
        </p:txBody>
      </p:sp>
      <p:pic>
        <p:nvPicPr>
          <p:cNvPr id="762882" name="Picture 3" descr="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2242" name="Rectangle 2"/>
          <p:cNvSpPr>
            <a:spLocks noGrp="1" noChangeArrowheads="1"/>
          </p:cNvSpPr>
          <p:nvPr>
            <p:ph type="title"/>
          </p:nvPr>
        </p:nvSpPr>
        <p:spPr/>
        <p:txBody>
          <a:bodyPr/>
          <a:lstStyle/>
          <a:p>
            <a:pPr eaLnBrk="1" hangingPunct="1">
              <a:defRPr/>
            </a:pPr>
            <a:r>
              <a:rPr lang="en-US"/>
              <a:t>Grand Canyon--yellowish</a:t>
            </a:r>
          </a:p>
        </p:txBody>
      </p:sp>
      <p:pic>
        <p:nvPicPr>
          <p:cNvPr id="764930" name="Picture 3" descr="Grand Canyon strata-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20738"/>
            <a:ext cx="9144000" cy="61134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2244" name="Text Box 4"/>
          <p:cNvSpPr txBox="1">
            <a:spLocks noChangeArrowheads="1"/>
          </p:cNvSpPr>
          <p:nvPr/>
        </p:nvSpPr>
        <p:spPr bwMode="auto">
          <a:xfrm>
            <a:off x="914400" y="152400"/>
            <a:ext cx="7315200" cy="70167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4000" b="1">
                <a:solidFill>
                  <a:srgbClr val="FFFF00"/>
                </a:solidFill>
                <a:latin typeface="Arial" charset="0"/>
                <a:cs typeface="Arial"/>
              </a:rPr>
              <a:t>Grand Canyon National Park</a:t>
            </a:r>
          </a:p>
        </p:txBody>
      </p:sp>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398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398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2863"/>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What to do?</a:t>
            </a:r>
          </a:p>
        </p:txBody>
      </p:sp>
      <p:sp>
        <p:nvSpPr>
          <p:cNvPr id="553988"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4290" name="Rectangle 2"/>
          <p:cNvSpPr>
            <a:spLocks noGrp="1" noChangeArrowheads="1"/>
          </p:cNvSpPr>
          <p:nvPr>
            <p:ph type="ctrTitle"/>
          </p:nvPr>
        </p:nvSpPr>
        <p:spPr/>
        <p:txBody>
          <a:bodyPr/>
          <a:lstStyle/>
          <a:p>
            <a:pPr eaLnBrk="1" hangingPunct="1">
              <a:defRPr/>
            </a:pPr>
            <a:r>
              <a:rPr lang="en-US"/>
              <a:t>UK – British Museum on Natural History</a:t>
            </a:r>
          </a:p>
        </p:txBody>
      </p:sp>
      <p:sp>
        <p:nvSpPr>
          <p:cNvPr id="3724291" name="Rectangle 3"/>
          <p:cNvSpPr>
            <a:spLocks noGrp="1" noChangeArrowheads="1"/>
          </p:cNvSpPr>
          <p:nvPr>
            <p:ph type="subTitle" idx="1"/>
          </p:nvPr>
        </p:nvSpPr>
        <p:spPr/>
        <p:txBody>
          <a:bodyPr/>
          <a:lstStyle/>
          <a:p>
            <a:pPr eaLnBrk="1" hangingPunct="1">
              <a:defRPr/>
            </a:pPr>
            <a:endParaRPr lang="en-US"/>
          </a:p>
        </p:txBody>
      </p:sp>
      <p:pic>
        <p:nvPicPr>
          <p:cNvPr id="766979" name="Picture 4" descr="137-3796_IM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24293" name="Text Box 5"/>
          <p:cNvSpPr txBox="1">
            <a:spLocks noChangeArrowheads="1"/>
          </p:cNvSpPr>
          <p:nvPr/>
        </p:nvSpPr>
        <p:spPr bwMode="auto">
          <a:xfrm>
            <a:off x="0" y="6400800"/>
            <a:ext cx="5257800" cy="457200"/>
          </a:xfrm>
          <a:prstGeom prst="rect">
            <a:avLst/>
          </a:prstGeom>
          <a:solidFill>
            <a:schemeClr val="tx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b="1">
                <a:solidFill>
                  <a:srgbClr val="FFFF00"/>
                </a:solidFill>
                <a:latin typeface="Arial" charset="0"/>
                <a:cs typeface="Arial"/>
              </a:rPr>
              <a:t>Natural History Museum, London</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22" name="Rectangle 2"/>
          <p:cNvSpPr>
            <a:spLocks noGrp="1" noChangeArrowheads="1"/>
          </p:cNvSpPr>
          <p:nvPr>
            <p:ph type="title"/>
          </p:nvPr>
        </p:nvSpPr>
        <p:spPr/>
        <p:txBody>
          <a:bodyPr/>
          <a:lstStyle/>
          <a:p>
            <a:pPr eaLnBrk="1" hangingPunct="1">
              <a:defRPr/>
            </a:pPr>
            <a:r>
              <a:rPr lang="en-US"/>
              <a:t>High School biology textbooks 2006</a:t>
            </a:r>
          </a:p>
        </p:txBody>
      </p:sp>
      <p:pic>
        <p:nvPicPr>
          <p:cNvPr id="769026" name="Picture 3" descr="HS textbook--Glencoe Science Biolo#1186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42963" y="685800"/>
            <a:ext cx="2098675"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9027" name="Picture 4" descr="HS Textbook--Prentice Hall Biology#11868"/>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00600" y="3581400"/>
            <a:ext cx="2124075"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69028" name="Picture 5" descr="HS textbook--Holt Biology Textbook"/>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803775" y="685800"/>
            <a:ext cx="21209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2726" name="Text Box 6"/>
          <p:cNvSpPr txBox="1">
            <a:spLocks noChangeArrowheads="1"/>
          </p:cNvSpPr>
          <p:nvPr/>
        </p:nvSpPr>
        <p:spPr bwMode="auto">
          <a:xfrm>
            <a:off x="6934200" y="3581400"/>
            <a:ext cx="19812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en-US" sz="2800" b="1">
                <a:solidFill>
                  <a:srgbClr val="FFFF00"/>
                </a:solidFill>
                <a:latin typeface="Arial" charset="0"/>
                <a:cs typeface="Arial"/>
              </a:rPr>
              <a:t>Prentice Hall</a:t>
            </a:r>
          </a:p>
        </p:txBody>
      </p:sp>
      <p:sp>
        <p:nvSpPr>
          <p:cNvPr id="4382727" name="Text Box 7"/>
          <p:cNvSpPr txBox="1">
            <a:spLocks noChangeArrowheads="1"/>
          </p:cNvSpPr>
          <p:nvPr/>
        </p:nvSpPr>
        <p:spPr bwMode="auto">
          <a:xfrm>
            <a:off x="6096000" y="685800"/>
            <a:ext cx="25146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800" b="1">
                <a:solidFill>
                  <a:srgbClr val="FFFF00"/>
                </a:solidFill>
                <a:latin typeface="Arial" charset="0"/>
                <a:cs typeface="Arial"/>
              </a:rPr>
              <a:t>Holt</a:t>
            </a:r>
          </a:p>
        </p:txBody>
      </p:sp>
      <p:sp>
        <p:nvSpPr>
          <p:cNvPr id="4382728" name="Text Box 8"/>
          <p:cNvSpPr txBox="1">
            <a:spLocks noChangeArrowheads="1"/>
          </p:cNvSpPr>
          <p:nvPr/>
        </p:nvSpPr>
        <p:spPr bwMode="auto">
          <a:xfrm>
            <a:off x="2514600" y="685800"/>
            <a:ext cx="25146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2800" b="1">
                <a:solidFill>
                  <a:srgbClr val="FFFF00"/>
                </a:solidFill>
                <a:latin typeface="Arial" charset="0"/>
                <a:cs typeface="Arial"/>
              </a:rPr>
              <a:t>Glencoe</a:t>
            </a:r>
          </a:p>
        </p:txBody>
      </p:sp>
      <p:pic>
        <p:nvPicPr>
          <p:cNvPr id="769032" name="Picture 9" descr="Biology Book"/>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838200" y="3586163"/>
            <a:ext cx="2117725" cy="2662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2730" name="Text Box 10"/>
          <p:cNvSpPr txBox="1">
            <a:spLocks noChangeArrowheads="1"/>
          </p:cNvSpPr>
          <p:nvPr/>
        </p:nvSpPr>
        <p:spPr bwMode="auto">
          <a:xfrm>
            <a:off x="2971800" y="3581400"/>
            <a:ext cx="1981200" cy="9461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hangingPunct="1">
              <a:defRPr/>
            </a:pPr>
            <a:r>
              <a:rPr lang="en-US" sz="2800" b="1">
                <a:solidFill>
                  <a:srgbClr val="FFFF00"/>
                </a:solidFill>
                <a:latin typeface="Arial" charset="0"/>
                <a:cs typeface="Arial"/>
              </a:rPr>
              <a:t>Miller-</a:t>
            </a:r>
          </a:p>
          <a:p>
            <a:pPr eaLnBrk="1" hangingPunct="1">
              <a:defRPr/>
            </a:pPr>
            <a:r>
              <a:rPr lang="en-US" sz="2800" b="1">
                <a:solidFill>
                  <a:srgbClr val="FFFF00"/>
                </a:solidFill>
                <a:latin typeface="Arial" charset="0"/>
                <a:cs typeface="Arial"/>
              </a:rPr>
              <a:t>Levine</a:t>
            </a:r>
          </a:p>
        </p:txBody>
      </p:sp>
      <p:pic>
        <p:nvPicPr>
          <p:cNvPr id="2" name="Picture 1" descr="evolutionexposed_lg.gif"/>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rot="-1086142">
            <a:off x="2682875" y="742950"/>
            <a:ext cx="3711575" cy="5595938"/>
          </a:xfrm>
          <a:prstGeom prst="rect">
            <a:avLst/>
          </a:prstGeom>
          <a:noFill/>
          <a:ln w="762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12" name="Text Box 16"/>
          <p:cNvSpPr txBox="1">
            <a:spLocks noChangeArrowheads="1"/>
          </p:cNvSpPr>
          <p:nvPr/>
        </p:nvSpPr>
        <p:spPr bwMode="auto">
          <a:xfrm rot="-1060077">
            <a:off x="8993188" y="881063"/>
            <a:ext cx="3541712" cy="157003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spcBef>
                <a:spcPct val="50000"/>
              </a:spcBef>
            </a:pPr>
            <a:r>
              <a:rPr lang="en-US" altLang="zh-CN" sz="4800" b="1">
                <a:solidFill>
                  <a:srgbClr val="FFFFFF"/>
                </a:solidFill>
                <a:latin typeface="Arial" charset="0"/>
                <a:ea typeface="SimSun" charset="0"/>
                <a:cs typeface="SimSun" charset="0"/>
              </a:rPr>
              <a:t>Evolution</a:t>
            </a:r>
            <a:br>
              <a:rPr lang="en-US" altLang="zh-CN" sz="4800" b="1">
                <a:solidFill>
                  <a:srgbClr val="FFFFFF"/>
                </a:solidFill>
                <a:latin typeface="Arial" charset="0"/>
                <a:ea typeface="SimSun" charset="0"/>
                <a:cs typeface="SimSun" charset="0"/>
              </a:rPr>
            </a:br>
            <a:r>
              <a:rPr lang="en-US" altLang="zh-CN" sz="4800" b="1">
                <a:solidFill>
                  <a:srgbClr val="FFFFFF"/>
                </a:solidFill>
                <a:latin typeface="Arial" charset="0"/>
                <a:ea typeface="SimSun" charset="0"/>
                <a:cs typeface="SimSun" charset="0"/>
              </a:rPr>
              <a:t>EXPOSED</a:t>
            </a:r>
            <a:endParaRPr lang="zh-CN" altLang="en-US" sz="4800" b="1">
              <a:solidFill>
                <a:srgbClr val="FFFFFF"/>
              </a:solidFill>
              <a:latin typeface="Arial" charset="0"/>
              <a:ea typeface="SimSun" charset="0"/>
              <a:cs typeface="SimSun" charset="0"/>
            </a:endParaRPr>
          </a:p>
        </p:txBody>
      </p:sp>
      <p:sp>
        <p:nvSpPr>
          <p:cNvPr id="13"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par>
                                <p:cTn id="10" presetID="1"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63685"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0"/>
            <a:ext cx="8534400" cy="6845300"/>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 name="Title 1"/>
          <p:cNvSpPr>
            <a:spLocks noGrp="1"/>
          </p:cNvSpPr>
          <p:nvPr>
            <p:ph type="title" idx="4294967295"/>
          </p:nvPr>
        </p:nvSpPr>
        <p:spPr>
          <a:xfrm>
            <a:off x="457200" y="-914400"/>
            <a:ext cx="8229600" cy="1143000"/>
          </a:xfrm>
        </p:spPr>
        <p:txBody>
          <a:bodyPr/>
          <a:lstStyle/>
          <a:p>
            <a:pPr>
              <a:defRPr/>
            </a:pPr>
            <a:r>
              <a:rPr lang="en-US" dirty="0"/>
              <a:t>University of Minnesota Duluth</a:t>
            </a:r>
          </a:p>
        </p:txBody>
      </p:sp>
      <p:sp>
        <p:nvSpPr>
          <p:cNvPr id="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3650" name="Rectangle 2"/>
          <p:cNvSpPr>
            <a:spLocks noGrp="1" noChangeArrowheads="1"/>
          </p:cNvSpPr>
          <p:nvPr>
            <p:ph type="title" idx="4294967295"/>
          </p:nvPr>
        </p:nvSpPr>
        <p:spPr/>
        <p:txBody>
          <a:bodyPr/>
          <a:lstStyle/>
          <a:p>
            <a:pPr eaLnBrk="1" hangingPunct="1">
              <a:defRPr/>
            </a:pPr>
            <a:r>
              <a:rPr lang="en-US" dirty="0"/>
              <a:t>Turning </a:t>
            </a:r>
            <a:r>
              <a:rPr lang="en-US" altLang="ja-JP" dirty="0"/>
              <a:t>"</a:t>
            </a:r>
            <a:r>
              <a:rPr lang="en-US" dirty="0"/>
              <a:t>Jews</a:t>
            </a:r>
            <a:r>
              <a:rPr lang="en-US" altLang="ja-JP" dirty="0"/>
              <a:t>"</a:t>
            </a:r>
            <a:r>
              <a:rPr lang="en-US" dirty="0"/>
              <a:t> into </a:t>
            </a:r>
            <a:r>
              <a:rPr lang="en-US" altLang="ja-JP" dirty="0"/>
              <a:t>"</a:t>
            </a:r>
            <a:r>
              <a:rPr lang="en-US" dirty="0"/>
              <a:t>Greeks</a:t>
            </a:r>
            <a:r>
              <a:rPr lang="en-US" altLang="ja-JP" dirty="0"/>
              <a:t>"</a:t>
            </a:r>
            <a:r>
              <a:rPr lang="en-US" dirty="0"/>
              <a:t> 02027</a:t>
            </a:r>
          </a:p>
        </p:txBody>
      </p:sp>
      <p:pic>
        <p:nvPicPr>
          <p:cNvPr id="773122" name="Picture 9" descr="\\.psf\Host\Volumes\PresTeam\Maria Murphy\Keynote\TM_reworked_Slides\Greeks into Jews\Turning Jews into Greeks 0202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3123" name="Picture 4" descr="0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4572000"/>
            <a:ext cx="1917700" cy="1622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3124" name="Picture 5" descr="0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3500" y="2438400"/>
            <a:ext cx="1882775" cy="74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174" name="Picture 6" descr="05"/>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103938" y="2706688"/>
            <a:ext cx="2878137" cy="34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43655" name="Text Box 7"/>
          <p:cNvSpPr txBox="1">
            <a:spLocks noChangeArrowheads="1"/>
          </p:cNvSpPr>
          <p:nvPr/>
        </p:nvSpPr>
        <p:spPr bwMode="auto">
          <a:xfrm>
            <a:off x="914400" y="533400"/>
            <a:ext cx="7315200" cy="14097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eaLnBrk="1" hangingPunct="1">
              <a:lnSpc>
                <a:spcPct val="90000"/>
              </a:lnSpc>
              <a:spcBef>
                <a:spcPct val="50000"/>
              </a:spcBef>
              <a:defRPr/>
            </a:pPr>
            <a:r>
              <a:rPr lang="en-US" sz="4800" b="1">
                <a:solidFill>
                  <a:srgbClr val="FFFF00"/>
                </a:solidFill>
                <a:cs typeface="Arial" charset="0"/>
              </a:rPr>
              <a:t>Turning Church Kids into Skeptics</a:t>
            </a:r>
          </a:p>
        </p:txBody>
      </p:sp>
      <p:grpSp>
        <p:nvGrpSpPr>
          <p:cNvPr id="2056" name="Group 3"/>
          <p:cNvGrpSpPr>
            <a:grpSpLocks/>
          </p:cNvGrpSpPr>
          <p:nvPr/>
        </p:nvGrpSpPr>
        <p:grpSpPr bwMode="auto">
          <a:xfrm>
            <a:off x="6934200" y="4470400"/>
            <a:ext cx="2052638" cy="1835150"/>
            <a:chOff x="6929780" y="4495800"/>
            <a:chExt cx="2052295" cy="1834610"/>
          </a:xfrm>
        </p:grpSpPr>
        <p:pic>
          <p:nvPicPr>
            <p:cNvPr id="773130" name="Picture 10" descr="\\.psf\Host\Volumes\PresTeam\Maria Murphy\Keynote\TM_reworked_Slides\Greeks into Jews\Ape_Woman.png"/>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632769" y="4855808"/>
              <a:ext cx="914343" cy="11384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3131" name="Picture 11" descr="\\.psf\Host\Volumes\PresTeam\Maria Murphy\Keynote\TM_reworked_Slides\Greeks into Jews\Ape_Man.png"/>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929780" y="4495800"/>
              <a:ext cx="995020" cy="124601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73132" name="Picture 12" descr="\\.psf\Host\Volumes\PresTeam\Maria Murphy\Keynote\TM_reworked_Slides\Greeks into Jews\Ape_boy.png"/>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8139445" y="5425031"/>
              <a:ext cx="842630" cy="9053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73128" name="Rectangle 1"/>
          <p:cNvSpPr>
            <a:spLocks noChangeArrowheads="1"/>
          </p:cNvSpPr>
          <p:nvPr/>
        </p:nvSpPr>
        <p:spPr bwMode="auto">
          <a:xfrm>
            <a:off x="2022475" y="3162300"/>
            <a:ext cx="5245100" cy="3013075"/>
          </a:xfrm>
          <a:prstGeom prst="rect">
            <a:avLst/>
          </a:prstGeom>
          <a:solidFill>
            <a:srgbClr val="003399"/>
          </a:solidFill>
          <a:ln w="25400">
            <a:solidFill>
              <a:srgbClr val="003366"/>
            </a:solidFill>
            <a:miter lim="800000"/>
            <a:headEnd/>
            <a:tailEnd/>
          </a:ln>
        </p:spPr>
        <p:txBody>
          <a:bodyPr anchor="ctr"/>
          <a:lstStyle/>
          <a:p>
            <a:pPr algn="ctr" eaLnBrk="1" hangingPunct="1"/>
            <a:endParaRPr lang="en-US" sz="1800">
              <a:solidFill>
                <a:srgbClr val="FFFFFF"/>
              </a:solidFill>
              <a:latin typeface="Arial" charset="0"/>
              <a:cs typeface="Arial" charset="0"/>
            </a:endParaRPr>
          </a:p>
        </p:txBody>
      </p:sp>
      <p:sp>
        <p:nvSpPr>
          <p:cNvPr id="7176" name="Text Box 8"/>
          <p:cNvSpPr txBox="1">
            <a:spLocks noChangeArrowheads="1"/>
          </p:cNvSpPr>
          <p:nvPr/>
        </p:nvSpPr>
        <p:spPr bwMode="auto">
          <a:xfrm>
            <a:off x="2819400" y="3784600"/>
            <a:ext cx="3733800" cy="1581715"/>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lnSpc>
                <a:spcPct val="80000"/>
              </a:lnSpc>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ＭＳ Ｐゴシック"/>
              </a:rPr>
              <a:t>Secular</a:t>
            </a:r>
          </a:p>
          <a:p>
            <a:pPr algn="ctr" eaLnBrk="1" hangingPunct="1">
              <a:lnSpc>
                <a:spcPct val="80000"/>
              </a:lnSpc>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ＭＳ Ｐゴシック"/>
              </a:rPr>
              <a:t>Media &amp;</a:t>
            </a:r>
          </a:p>
          <a:p>
            <a:pPr algn="ctr" eaLnBrk="1" hangingPunct="1">
              <a:lnSpc>
                <a:spcPct val="80000"/>
              </a:lnSpc>
              <a:defRPr/>
            </a:pPr>
            <a:r>
              <a:rPr lang="en-US" sz="4000" dirty="0">
                <a:ln w="18415" cmpd="sng">
                  <a:solidFill>
                    <a:srgbClr val="FFFFFF"/>
                  </a:solidFill>
                  <a:prstDash val="solid"/>
                </a:ln>
                <a:solidFill>
                  <a:srgbClr val="FFFFFF"/>
                </a:solidFill>
                <a:effectLst>
                  <a:outerShdw blurRad="63500" dir="3600000" algn="tl" rotWithShape="0">
                    <a:srgbClr val="000000">
                      <a:alpha val="70000"/>
                    </a:srgbClr>
                  </a:outerShdw>
                </a:effectLst>
                <a:latin typeface="Arial Black" pitchFamily="34" charset="0"/>
                <a:ea typeface="ＭＳ Ｐゴシック"/>
              </a:rPr>
              <a:t>Education</a:t>
            </a:r>
          </a:p>
        </p:txBody>
      </p:sp>
      <p:sp>
        <p:nvSpPr>
          <p:cNvPr id="1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2056"/>
                                        </p:tgtEl>
                                        <p:attrNameLst>
                                          <p:attrName>style.visibility</p:attrName>
                                        </p:attrNameLst>
                                      </p:cBhvr>
                                      <p:to>
                                        <p:strVal val="visible"/>
                                      </p:to>
                                    </p:set>
                                    <p:anim calcmode="lin" valueType="num">
                                      <p:cBhvr>
                                        <p:cTn id="7" dur="500" fill="hold"/>
                                        <p:tgtEl>
                                          <p:spTgt spid="2056"/>
                                        </p:tgtEl>
                                        <p:attrNameLst>
                                          <p:attrName>ppt_w</p:attrName>
                                        </p:attrNameLst>
                                      </p:cBhvr>
                                      <p:tavLst>
                                        <p:tav tm="0">
                                          <p:val>
                                            <p:fltVal val="0"/>
                                          </p:val>
                                        </p:tav>
                                        <p:tav tm="100000">
                                          <p:val>
                                            <p:strVal val="#ppt_w"/>
                                          </p:val>
                                        </p:tav>
                                      </p:tavLst>
                                    </p:anim>
                                    <p:anim calcmode="lin" valueType="num">
                                      <p:cBhvr>
                                        <p:cTn id="8" dur="500" fill="hold"/>
                                        <p:tgtEl>
                                          <p:spTgt spid="2056"/>
                                        </p:tgtEl>
                                        <p:attrNameLst>
                                          <p:attrName>ppt_h</p:attrName>
                                        </p:attrNameLst>
                                      </p:cBhvr>
                                      <p:tavLst>
                                        <p:tav tm="0">
                                          <p:val>
                                            <p:fltVal val="0"/>
                                          </p:val>
                                        </p:tav>
                                        <p:tav tm="100000">
                                          <p:val>
                                            <p:strVal val="#ppt_h"/>
                                          </p:val>
                                        </p:tav>
                                      </p:tavLst>
                                    </p:anim>
                                    <p:animEffect transition="in" filter="fade">
                                      <p:cBhvr>
                                        <p:cTn id="9" dur="500"/>
                                        <p:tgtEl>
                                          <p:spTgt spid="2056"/>
                                        </p:tgtEl>
                                      </p:cBhvr>
                                    </p:animEffect>
                                  </p:childTnLst>
                                </p:cTn>
                              </p:par>
                              <p:par>
                                <p:cTn id="10" presetID="53" presetClass="entr" presetSubtype="16" fill="hold" nodeType="withEffect">
                                  <p:stCondLst>
                                    <p:cond delay="0"/>
                                  </p:stCondLst>
                                  <p:childTnLst>
                                    <p:set>
                                      <p:cBhvr>
                                        <p:cTn id="11" dur="1" fill="hold">
                                          <p:stCondLst>
                                            <p:cond delay="0"/>
                                          </p:stCondLst>
                                        </p:cTn>
                                        <p:tgtEl>
                                          <p:spTgt spid="7174"/>
                                        </p:tgtEl>
                                        <p:attrNameLst>
                                          <p:attrName>style.visibility</p:attrName>
                                        </p:attrNameLst>
                                      </p:cBhvr>
                                      <p:to>
                                        <p:strVal val="visible"/>
                                      </p:to>
                                    </p:set>
                                    <p:anim calcmode="lin" valueType="num">
                                      <p:cBhvr>
                                        <p:cTn id="12" dur="500" fill="hold"/>
                                        <p:tgtEl>
                                          <p:spTgt spid="7174"/>
                                        </p:tgtEl>
                                        <p:attrNameLst>
                                          <p:attrName>ppt_w</p:attrName>
                                        </p:attrNameLst>
                                      </p:cBhvr>
                                      <p:tavLst>
                                        <p:tav tm="0">
                                          <p:val>
                                            <p:fltVal val="0"/>
                                          </p:val>
                                        </p:tav>
                                        <p:tav tm="100000">
                                          <p:val>
                                            <p:strVal val="#ppt_w"/>
                                          </p:val>
                                        </p:tav>
                                      </p:tavLst>
                                    </p:anim>
                                    <p:anim calcmode="lin" valueType="num">
                                      <p:cBhvr>
                                        <p:cTn id="13" dur="500" fill="hold"/>
                                        <p:tgtEl>
                                          <p:spTgt spid="7174"/>
                                        </p:tgtEl>
                                        <p:attrNameLst>
                                          <p:attrName>ppt_h</p:attrName>
                                        </p:attrNameLst>
                                      </p:cBhvr>
                                      <p:tavLst>
                                        <p:tav tm="0">
                                          <p:val>
                                            <p:fltVal val="0"/>
                                          </p:val>
                                        </p:tav>
                                        <p:tav tm="100000">
                                          <p:val>
                                            <p:strVal val="#ppt_h"/>
                                          </p:val>
                                        </p:tav>
                                      </p:tavLst>
                                    </p:anim>
                                    <p:animEffect transition="in" filter="fade">
                                      <p:cBhvr>
                                        <p:cTn id="14" dur="500"/>
                                        <p:tgtEl>
                                          <p:spTgt spid="71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6898" name="Rectangle 2"/>
          <p:cNvSpPr>
            <a:spLocks noGrp="1" noChangeArrowheads="1"/>
          </p:cNvSpPr>
          <p:nvPr>
            <p:ph type="title" idx="4294967295"/>
          </p:nvPr>
        </p:nvSpPr>
        <p:spPr/>
        <p:txBody>
          <a:bodyPr/>
          <a:lstStyle/>
          <a:p>
            <a:pPr eaLnBrk="1" hangingPunct="1">
              <a:defRPr/>
            </a:pPr>
            <a:r>
              <a:rPr lang="en-US"/>
              <a:t>Christian College 1</a:t>
            </a:r>
          </a:p>
        </p:txBody>
      </p:sp>
      <p:pic>
        <p:nvPicPr>
          <p:cNvPr id="775170" name="Picture 4" descr="\\.psf\Host\Users\mmurphy\Desktop\000 For Maria to layer for Russia.007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5171" name="TextBox 1"/>
          <p:cNvSpPr txBox="1">
            <a:spLocks noChangeArrowheads="1"/>
          </p:cNvSpPr>
          <p:nvPr/>
        </p:nvSpPr>
        <p:spPr bwMode="auto">
          <a:xfrm>
            <a:off x="2743200" y="457200"/>
            <a:ext cx="2057400" cy="1200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dirty="0">
                <a:solidFill>
                  <a:srgbClr val="000000"/>
                </a:solidFill>
                <a:latin typeface="Arial" charset="0"/>
                <a:cs typeface="Arial" charset="0"/>
              </a:rPr>
              <a:t>HERE I AM!</a:t>
            </a:r>
          </a:p>
          <a:p>
            <a:pPr algn="ctr" eaLnBrk="1" hangingPunct="1"/>
            <a:r>
              <a:rPr lang="en-US" sz="1800" b="1" dirty="0">
                <a:solidFill>
                  <a:srgbClr val="000000"/>
                </a:solidFill>
                <a:latin typeface="Arial" charset="0"/>
                <a:cs typeface="Arial" charset="0"/>
              </a:rPr>
              <a:t>READY TO </a:t>
            </a:r>
          </a:p>
          <a:p>
            <a:pPr algn="ctr" eaLnBrk="1" hangingPunct="1"/>
            <a:r>
              <a:rPr lang="en-US" sz="1800" b="1" dirty="0">
                <a:solidFill>
                  <a:srgbClr val="000000"/>
                </a:solidFill>
                <a:latin typeface="Arial" charset="0"/>
                <a:cs typeface="Arial" charset="0"/>
              </a:rPr>
              <a:t>LEARN ABOUT</a:t>
            </a:r>
          </a:p>
          <a:p>
            <a:pPr algn="ctr" eaLnBrk="1" hangingPunct="1"/>
            <a:r>
              <a:rPr lang="en-US" sz="1800" b="1" dirty="0">
                <a:solidFill>
                  <a:srgbClr val="000000"/>
                </a:solidFill>
                <a:latin typeface="Arial" charset="0"/>
                <a:cs typeface="Arial" charset="0"/>
              </a:rPr>
              <a:t>GOD</a:t>
            </a:r>
            <a:r>
              <a:rPr lang="fr-FR" altLang="ja-JP" sz="1800" b="1" dirty="0">
                <a:solidFill>
                  <a:srgbClr val="000000"/>
                </a:solidFill>
                <a:latin typeface="Arial" charset="0"/>
                <a:cs typeface="Arial" charset="0"/>
              </a:rPr>
              <a:t>'</a:t>
            </a:r>
            <a:r>
              <a:rPr lang="en-US" altLang="ja-JP" sz="1800" b="1" dirty="0">
                <a:solidFill>
                  <a:srgbClr val="000000"/>
                </a:solidFill>
                <a:latin typeface="Arial" charset="0"/>
                <a:cs typeface="Arial" charset="0"/>
              </a:rPr>
              <a:t>S WORD.</a:t>
            </a:r>
            <a:endParaRPr lang="en-US" sz="1800" b="1" dirty="0">
              <a:solidFill>
                <a:srgbClr val="000000"/>
              </a:solidFill>
              <a:latin typeface="Arial" charset="0"/>
              <a:cs typeface="Arial" charset="0"/>
            </a:endParaRPr>
          </a:p>
        </p:txBody>
      </p:sp>
      <p:sp>
        <p:nvSpPr>
          <p:cNvPr id="775172" name="TextBox 4"/>
          <p:cNvSpPr txBox="1">
            <a:spLocks noChangeArrowheads="1"/>
          </p:cNvSpPr>
          <p:nvPr/>
        </p:nvSpPr>
        <p:spPr bwMode="auto">
          <a:xfrm>
            <a:off x="5715000" y="595313"/>
            <a:ext cx="2057400" cy="923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000000"/>
                </a:solidFill>
                <a:latin typeface="Arial" charset="0"/>
                <a:cs typeface="Arial" charset="0"/>
              </a:rPr>
              <a:t>WELCOME</a:t>
            </a:r>
          </a:p>
          <a:p>
            <a:pPr algn="ctr" eaLnBrk="1" hangingPunct="1"/>
            <a:r>
              <a:rPr lang="en-US" sz="1800" b="1">
                <a:solidFill>
                  <a:srgbClr val="000000"/>
                </a:solidFill>
                <a:latin typeface="Arial" charset="0"/>
                <a:cs typeface="Arial" charset="0"/>
              </a:rPr>
              <a:t>TO CHRISTIAN </a:t>
            </a:r>
          </a:p>
          <a:p>
            <a:pPr algn="ctr" eaLnBrk="1" hangingPunct="1"/>
            <a:r>
              <a:rPr lang="en-US" sz="1800" b="1">
                <a:solidFill>
                  <a:srgbClr val="000000"/>
                </a:solidFill>
                <a:latin typeface="Arial" charset="0"/>
                <a:cs typeface="Arial" charset="0"/>
              </a:rPr>
              <a:t>COLLEGE!</a:t>
            </a:r>
          </a:p>
        </p:txBody>
      </p:sp>
      <p:sp>
        <p:nvSpPr>
          <p:cNvPr id="775173" name="TextBox 5"/>
          <p:cNvSpPr txBox="1">
            <a:spLocks noChangeArrowheads="1"/>
          </p:cNvSpPr>
          <p:nvPr/>
        </p:nvSpPr>
        <p:spPr bwMode="auto">
          <a:xfrm>
            <a:off x="228600" y="2209800"/>
            <a:ext cx="9906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2000" b="1">
                <a:solidFill>
                  <a:srgbClr val="000000"/>
                </a:solidFill>
                <a:latin typeface="Arial" charset="0"/>
                <a:cs typeface="Arial" charset="0"/>
              </a:rPr>
              <a:t>Intro </a:t>
            </a:r>
          </a:p>
          <a:p>
            <a:pPr eaLnBrk="1" hangingPunct="1"/>
            <a:r>
              <a:rPr lang="en-US" sz="2000" b="1">
                <a:solidFill>
                  <a:srgbClr val="000000"/>
                </a:solidFill>
                <a:latin typeface="Arial" charset="0"/>
                <a:cs typeface="Arial" charset="0"/>
              </a:rPr>
              <a:t>to the </a:t>
            </a:r>
          </a:p>
          <a:p>
            <a:pPr eaLnBrk="1" hangingPunct="1"/>
            <a:r>
              <a:rPr lang="en-US" sz="2000" b="1">
                <a:solidFill>
                  <a:srgbClr val="000000"/>
                </a:solidFill>
                <a:latin typeface="Arial" charset="0"/>
                <a:cs typeface="Arial" charset="0"/>
              </a:rPr>
              <a:t>Bible</a:t>
            </a:r>
          </a:p>
        </p:txBody>
      </p:sp>
      <p:sp>
        <p:nvSpPr>
          <p:cNvPr id="775174" name="TextBox 2"/>
          <p:cNvSpPr txBox="1">
            <a:spLocks noChangeArrowheads="1"/>
          </p:cNvSpPr>
          <p:nvPr/>
        </p:nvSpPr>
        <p:spPr bwMode="auto">
          <a:xfrm>
            <a:off x="3390900" y="4953000"/>
            <a:ext cx="24003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4000" b="1">
                <a:solidFill>
                  <a:srgbClr val="FFFFFF"/>
                </a:solidFill>
                <a:latin typeface="Arial" charset="0"/>
                <a:cs typeface="Arial" charset="0"/>
              </a:rPr>
              <a:t>Genesis</a:t>
            </a:r>
          </a:p>
        </p:txBody>
      </p:sp>
      <p:sp>
        <p:nvSpPr>
          <p:cNvPr id="775175" name="TextBox 6"/>
          <p:cNvSpPr txBox="1">
            <a:spLocks noChangeArrowheads="1"/>
          </p:cNvSpPr>
          <p:nvPr/>
        </p:nvSpPr>
        <p:spPr bwMode="auto">
          <a:xfrm rot="-2259387">
            <a:off x="5067300" y="3698875"/>
            <a:ext cx="4457700"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3600" b="1">
                <a:solidFill>
                  <a:srgbClr val="FFFFFF"/>
                </a:solidFill>
                <a:latin typeface="Arial" charset="0"/>
                <a:cs typeface="Arial" charset="0"/>
              </a:rPr>
              <a:t>1-11</a:t>
            </a:r>
          </a:p>
        </p:txBody>
      </p:sp>
      <p:sp>
        <p:nvSpPr>
          <p:cNvPr id="9"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7922" name="Rectangle 2"/>
          <p:cNvSpPr>
            <a:spLocks noGrp="1" noChangeArrowheads="1"/>
          </p:cNvSpPr>
          <p:nvPr>
            <p:ph type="title" idx="4294967295"/>
          </p:nvPr>
        </p:nvSpPr>
        <p:spPr/>
        <p:txBody>
          <a:bodyPr/>
          <a:lstStyle/>
          <a:p>
            <a:pPr eaLnBrk="1" hangingPunct="1">
              <a:defRPr/>
            </a:pPr>
            <a:r>
              <a:rPr lang="en-US"/>
              <a:t>Christian College 2</a:t>
            </a:r>
          </a:p>
        </p:txBody>
      </p:sp>
      <p:pic>
        <p:nvPicPr>
          <p:cNvPr id="777218" name="Picture 4" descr="\\.psf\Host\Users\mmurphy\Desktop\000 For Maria to layer for Russia.008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7219" name="TextBox 3"/>
          <p:cNvSpPr txBox="1">
            <a:spLocks noChangeArrowheads="1"/>
          </p:cNvSpPr>
          <p:nvPr/>
        </p:nvSpPr>
        <p:spPr bwMode="auto">
          <a:xfrm>
            <a:off x="3810000" y="609600"/>
            <a:ext cx="4876800" cy="830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cs typeface="Arial" charset="0"/>
              </a:rPr>
              <a:t>LESSON #1: DON</a:t>
            </a:r>
            <a:r>
              <a:rPr lang="fr-FR" altLang="ja-JP" b="1" dirty="0">
                <a:solidFill>
                  <a:srgbClr val="000000"/>
                </a:solidFill>
                <a:latin typeface="Arial" charset="0"/>
                <a:cs typeface="Arial" charset="0"/>
              </a:rPr>
              <a:t>'</a:t>
            </a:r>
            <a:r>
              <a:rPr lang="en-US" altLang="ja-JP" b="1" dirty="0">
                <a:solidFill>
                  <a:srgbClr val="000000"/>
                </a:solidFill>
                <a:latin typeface="Arial" charset="0"/>
                <a:cs typeface="Arial" charset="0"/>
              </a:rPr>
              <a:t>T BELIEVE THIS PART!</a:t>
            </a:r>
            <a:endParaRPr lang="en-US" b="1" dirty="0">
              <a:solidFill>
                <a:srgbClr val="000000"/>
              </a:solidFill>
              <a:latin typeface="Arial" charset="0"/>
              <a:cs typeface="Arial" charset="0"/>
            </a:endParaRPr>
          </a:p>
        </p:txBody>
      </p:sp>
      <p:sp>
        <p:nvSpPr>
          <p:cNvPr id="777220" name="TextBox 4"/>
          <p:cNvSpPr txBox="1">
            <a:spLocks noChangeArrowheads="1"/>
          </p:cNvSpPr>
          <p:nvPr/>
        </p:nvSpPr>
        <p:spPr bwMode="auto">
          <a:xfrm>
            <a:off x="228600" y="2209800"/>
            <a:ext cx="2057400" cy="101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2000" b="1">
                <a:solidFill>
                  <a:srgbClr val="000000"/>
                </a:solidFill>
                <a:latin typeface="Arial" charset="0"/>
                <a:cs typeface="Arial" charset="0"/>
              </a:rPr>
              <a:t>Intro </a:t>
            </a:r>
          </a:p>
          <a:p>
            <a:pPr eaLnBrk="1" hangingPunct="1"/>
            <a:r>
              <a:rPr lang="en-US" sz="2000" b="1">
                <a:solidFill>
                  <a:srgbClr val="000000"/>
                </a:solidFill>
                <a:latin typeface="Arial" charset="0"/>
                <a:cs typeface="Arial" charset="0"/>
              </a:rPr>
              <a:t>to the </a:t>
            </a:r>
          </a:p>
          <a:p>
            <a:pPr eaLnBrk="1" hangingPunct="1"/>
            <a:r>
              <a:rPr lang="en-US" sz="2000" b="1">
                <a:solidFill>
                  <a:srgbClr val="000000"/>
                </a:solidFill>
                <a:latin typeface="Arial" charset="0"/>
                <a:cs typeface="Arial" charset="0"/>
              </a:rPr>
              <a:t>Bible</a:t>
            </a:r>
          </a:p>
        </p:txBody>
      </p:sp>
      <p:sp>
        <p:nvSpPr>
          <p:cNvPr id="777221" name="TextBox 6"/>
          <p:cNvSpPr txBox="1">
            <a:spLocks noChangeArrowheads="1"/>
          </p:cNvSpPr>
          <p:nvPr/>
        </p:nvSpPr>
        <p:spPr bwMode="auto">
          <a:xfrm rot="9028419">
            <a:off x="7613650" y="1987550"/>
            <a:ext cx="1614488"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4000" b="1">
                <a:solidFill>
                  <a:srgbClr val="FFFFFF"/>
                </a:solidFill>
                <a:latin typeface="Arial" charset="0"/>
                <a:cs typeface="Arial" charset="0"/>
              </a:rPr>
              <a:t>1-11</a:t>
            </a:r>
          </a:p>
        </p:txBody>
      </p:sp>
      <p:sp>
        <p:nvSpPr>
          <p:cNvPr id="7"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9265" name="Picture 8" descr="\\.psf\Host\Users\mmurphy\Desktop\000 For Maria to layer for Russia.005 copy.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79266" name="Rectangle 3"/>
          <p:cNvSpPr>
            <a:spLocks/>
          </p:cNvSpPr>
          <p:nvPr/>
        </p:nvSpPr>
        <p:spPr bwMode="auto">
          <a:xfrm>
            <a:off x="785813" y="1101725"/>
            <a:ext cx="1066800" cy="59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r>
              <a:rPr lang="en-US" sz="1700" b="1">
                <a:solidFill>
                  <a:srgbClr val="FFFFFF"/>
                </a:solidFill>
                <a:latin typeface="Arial" charset="0"/>
                <a:cs typeface="Arial" charset="0"/>
                <a:sym typeface="Arial" charset="0"/>
              </a:rPr>
              <a:t>    </a:t>
            </a:r>
            <a:r>
              <a:rPr lang="en-US" sz="1900" b="1">
                <a:solidFill>
                  <a:srgbClr val="FFFFFF"/>
                </a:solidFill>
                <a:latin typeface="Arial" charset="0"/>
                <a:cs typeface="Arial" charset="0"/>
                <a:sym typeface="Arial" charset="0"/>
              </a:rPr>
              <a:t>Gay</a:t>
            </a:r>
            <a:endParaRPr lang="en-US" sz="1900">
              <a:solidFill>
                <a:srgbClr val="000000"/>
              </a:solidFill>
              <a:latin typeface="Times New Roman" charset="0"/>
              <a:cs typeface="Arial" charset="0"/>
              <a:sym typeface="Times New Roman" charset="0"/>
            </a:endParaRPr>
          </a:p>
          <a:p>
            <a:pPr defTabSz="642938" eaLnBrk="1" hangingPunct="1"/>
            <a:r>
              <a:rPr lang="en-US" sz="1900" b="1">
                <a:solidFill>
                  <a:srgbClr val="FFFFFF"/>
                </a:solidFill>
                <a:latin typeface="Arial" charset="0"/>
                <a:cs typeface="Arial" charset="0"/>
                <a:sym typeface="Arial" charset="0"/>
              </a:rPr>
              <a:t>Marriage</a:t>
            </a:r>
          </a:p>
        </p:txBody>
      </p:sp>
      <p:sp>
        <p:nvSpPr>
          <p:cNvPr id="779267" name="Rectangle 4"/>
          <p:cNvSpPr>
            <a:spLocks/>
          </p:cNvSpPr>
          <p:nvPr/>
        </p:nvSpPr>
        <p:spPr bwMode="auto">
          <a:xfrm>
            <a:off x="1982788" y="1049338"/>
            <a:ext cx="1490662" cy="72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r>
              <a:rPr lang="en-US" b="1">
                <a:solidFill>
                  <a:srgbClr val="FFFFFF"/>
                </a:solidFill>
                <a:latin typeface="Arial" charset="0"/>
                <a:cs typeface="Arial" charset="0"/>
                <a:sym typeface="Arial" charset="0"/>
              </a:rPr>
              <a:t>   </a:t>
            </a:r>
            <a:r>
              <a:rPr lang="en-US" sz="2200" b="1">
                <a:solidFill>
                  <a:srgbClr val="FFFFFF"/>
                </a:solidFill>
                <a:latin typeface="Arial" charset="0"/>
                <a:cs typeface="Arial" charset="0"/>
                <a:sym typeface="Arial" charset="0"/>
              </a:rPr>
              <a:t>Moral</a:t>
            </a:r>
            <a:endParaRPr lang="en-US" sz="2200">
              <a:solidFill>
                <a:srgbClr val="000000"/>
              </a:solidFill>
              <a:latin typeface="Times New Roman" charset="0"/>
              <a:cs typeface="Arial" charset="0"/>
              <a:sym typeface="Times New Roman" charset="0"/>
            </a:endParaRPr>
          </a:p>
          <a:p>
            <a:pPr defTabSz="642938" eaLnBrk="1" hangingPunct="1"/>
            <a:r>
              <a:rPr lang="en-US" sz="2200" b="1">
                <a:solidFill>
                  <a:srgbClr val="FFFFFF"/>
                </a:solidFill>
                <a:latin typeface="Arial" charset="0"/>
                <a:cs typeface="Arial" charset="0"/>
                <a:sym typeface="Arial" charset="0"/>
              </a:rPr>
              <a:t>Relativism</a:t>
            </a:r>
          </a:p>
        </p:txBody>
      </p:sp>
      <p:sp>
        <p:nvSpPr>
          <p:cNvPr id="6092805" name="Rectangle 5"/>
          <p:cNvSpPr>
            <a:spLocks/>
          </p:cNvSpPr>
          <p:nvPr/>
        </p:nvSpPr>
        <p:spPr bwMode="auto">
          <a:xfrm>
            <a:off x="5562600" y="5465763"/>
            <a:ext cx="2422525" cy="481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sz="2800" b="1" dirty="0">
                <a:solidFill>
                  <a:srgbClr val="FFFFFF"/>
                </a:solidFill>
                <a:latin typeface="Arial" charset="0"/>
                <a:cs typeface="Arial" charset="0"/>
                <a:sym typeface="Arial" charset="0"/>
              </a:rPr>
              <a:t>GOD</a:t>
            </a:r>
            <a:r>
              <a:rPr lang="fr-FR" altLang="ja-JP" sz="2800" b="1" dirty="0">
                <a:solidFill>
                  <a:srgbClr val="FFFFFF"/>
                </a:solidFill>
                <a:latin typeface="Arial" charset="0"/>
                <a:cs typeface="Arial" charset="0"/>
                <a:sym typeface="Arial" charset="0"/>
              </a:rPr>
              <a:t>'</a:t>
            </a:r>
            <a:r>
              <a:rPr lang="en-US" sz="2800" b="1" dirty="0">
                <a:solidFill>
                  <a:srgbClr val="FFFFFF"/>
                </a:solidFill>
                <a:latin typeface="Arial" charset="0"/>
                <a:cs typeface="Arial" charset="0"/>
                <a:sym typeface="Arial" charset="0"/>
              </a:rPr>
              <a:t>S WORD</a:t>
            </a:r>
          </a:p>
        </p:txBody>
      </p:sp>
      <p:sp>
        <p:nvSpPr>
          <p:cNvPr id="6092806" name="Rectangle 6"/>
          <p:cNvSpPr>
            <a:spLocks/>
          </p:cNvSpPr>
          <p:nvPr/>
        </p:nvSpPr>
        <p:spPr bwMode="auto">
          <a:xfrm>
            <a:off x="685800" y="5462588"/>
            <a:ext cx="2760663" cy="4810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lIns="26788" tIns="26788" rIns="26788" bIns="26788">
            <a:spAutoFit/>
          </a:bodyPr>
          <a:lstStyle/>
          <a:p>
            <a:pPr defTabSz="642938" eaLnBrk="1" hangingPunct="1">
              <a:defRPr/>
            </a:pPr>
            <a:r>
              <a:rPr lang="en-US" b="1" dirty="0">
                <a:solidFill>
                  <a:srgbClr val="FFFFFF"/>
                </a:solidFill>
                <a:latin typeface="Arial" charset="0"/>
                <a:cs typeface="Arial" charset="0"/>
                <a:sym typeface="Arial" charset="0"/>
              </a:rPr>
              <a:t>    </a:t>
            </a:r>
            <a:r>
              <a:rPr lang="en-US" sz="2800" b="1" dirty="0">
                <a:solidFill>
                  <a:srgbClr val="FFFFFF"/>
                </a:solidFill>
                <a:latin typeface="Arial" charset="0"/>
                <a:cs typeface="Arial" charset="0"/>
                <a:sym typeface="Arial" charset="0"/>
              </a:rPr>
              <a:t>MAN</a:t>
            </a:r>
            <a:r>
              <a:rPr lang="fr-FR" altLang="ja-JP" sz="2800" b="1" dirty="0">
                <a:solidFill>
                  <a:srgbClr val="FFFFFF"/>
                </a:solidFill>
                <a:latin typeface="Arial" charset="0"/>
                <a:cs typeface="Arial" charset="0"/>
                <a:sym typeface="Arial" charset="0"/>
              </a:rPr>
              <a:t>'</a:t>
            </a:r>
            <a:r>
              <a:rPr lang="en-US" sz="2800" b="1" dirty="0">
                <a:solidFill>
                  <a:srgbClr val="FFFFFF"/>
                </a:solidFill>
                <a:latin typeface="Arial" charset="0"/>
                <a:cs typeface="Arial" charset="0"/>
                <a:sym typeface="Arial" charset="0"/>
              </a:rPr>
              <a:t>S WORD</a:t>
            </a:r>
          </a:p>
        </p:txBody>
      </p:sp>
      <p:sp>
        <p:nvSpPr>
          <p:cNvPr id="6092807" name="Rectangle 7"/>
          <p:cNvSpPr>
            <a:spLocks noGrp="1" noChangeArrowheads="1"/>
          </p:cNvSpPr>
          <p:nvPr>
            <p:ph type="title" idx="4294967295"/>
          </p:nvPr>
        </p:nvSpPr>
        <p:spPr>
          <a:xfrm>
            <a:off x="457200" y="-708025"/>
            <a:ext cx="8229600" cy="1143000"/>
          </a:xfrm>
        </p:spPr>
        <p:txBody>
          <a:bodyPr/>
          <a:lstStyle/>
          <a:p>
            <a:pPr eaLnBrk="1" hangingPunct="1">
              <a:defRPr/>
            </a:pPr>
            <a:r>
              <a:rPr lang="en-US" sz="1800" dirty="0">
                <a:solidFill>
                  <a:schemeClr val="tx1"/>
                </a:solidFill>
              </a:rPr>
              <a:t>Balloons problem—man</a:t>
            </a:r>
            <a:r>
              <a:rPr lang="fr-FR" altLang="ja-JP" sz="1800" dirty="0">
                <a:solidFill>
                  <a:schemeClr val="tx1"/>
                </a:solidFill>
              </a:rPr>
              <a:t>'</a:t>
            </a:r>
            <a:r>
              <a:rPr lang="en-US" sz="1800" dirty="0">
                <a:solidFill>
                  <a:schemeClr val="tx1"/>
                </a:solidFill>
              </a:rPr>
              <a:t>s </a:t>
            </a:r>
            <a:r>
              <a:rPr lang="en-US" sz="1800" dirty="0" err="1">
                <a:solidFill>
                  <a:schemeClr val="tx1"/>
                </a:solidFill>
              </a:rPr>
              <a:t>vs</a:t>
            </a:r>
            <a:r>
              <a:rPr lang="en-US" sz="1800" dirty="0">
                <a:solidFill>
                  <a:schemeClr val="tx1"/>
                </a:solidFill>
              </a:rPr>
              <a:t> God</a:t>
            </a:r>
            <a:r>
              <a:rPr lang="fr-FR" altLang="ja-JP" sz="1800" dirty="0">
                <a:solidFill>
                  <a:schemeClr val="tx1"/>
                </a:solidFill>
              </a:rPr>
              <a:t>'</a:t>
            </a:r>
            <a:r>
              <a:rPr lang="en-US" sz="1800" dirty="0">
                <a:solidFill>
                  <a:schemeClr val="tx1"/>
                </a:solidFill>
              </a:rPr>
              <a:t>s word</a:t>
            </a:r>
          </a:p>
        </p:txBody>
      </p:sp>
      <p:sp>
        <p:nvSpPr>
          <p:cNvPr id="779271" name="TextBox 7"/>
          <p:cNvSpPr txBox="1">
            <a:spLocks noChangeArrowheads="1"/>
          </p:cNvSpPr>
          <p:nvPr/>
        </p:nvSpPr>
        <p:spPr bwMode="auto">
          <a:xfrm>
            <a:off x="7924800" y="1676400"/>
            <a:ext cx="13716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1200" b="1">
                <a:solidFill>
                  <a:srgbClr val="FFFFFF"/>
                </a:solidFill>
                <a:latin typeface="Arial" charset="0"/>
                <a:cs typeface="Arial" charset="0"/>
              </a:rPr>
              <a:t>CHRISTIANITY</a:t>
            </a:r>
          </a:p>
        </p:txBody>
      </p:sp>
      <p:sp>
        <p:nvSpPr>
          <p:cNvPr id="779272" name="TextBox 8"/>
          <p:cNvSpPr txBox="1">
            <a:spLocks noChangeArrowheads="1"/>
          </p:cNvSpPr>
          <p:nvPr/>
        </p:nvSpPr>
        <p:spPr bwMode="auto">
          <a:xfrm>
            <a:off x="457200" y="2438400"/>
            <a:ext cx="1143000" cy="276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1200" b="1">
                <a:solidFill>
                  <a:srgbClr val="FFFFFF"/>
                </a:solidFill>
                <a:latin typeface="Arial" charset="0"/>
                <a:cs typeface="Arial" charset="0"/>
              </a:rPr>
              <a:t>HUMANISM</a:t>
            </a:r>
          </a:p>
        </p:txBody>
      </p:sp>
      <p:sp>
        <p:nvSpPr>
          <p:cNvPr id="6092810" name="TextBox 1"/>
          <p:cNvSpPr txBox="1">
            <a:spLocks noChangeArrowheads="1"/>
          </p:cNvSpPr>
          <p:nvPr/>
        </p:nvSpPr>
        <p:spPr bwMode="auto">
          <a:xfrm>
            <a:off x="5562600" y="185738"/>
            <a:ext cx="685800"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eaLnBrk="1" hangingPunct="1">
              <a:defRPr/>
            </a:pPr>
            <a:r>
              <a:rPr lang="en-US" sz="1800" b="1">
                <a:solidFill>
                  <a:srgbClr val="FFFFFF"/>
                </a:solidFill>
                <a:cs typeface="Arial" charset="0"/>
              </a:rPr>
              <a:t>THE</a:t>
            </a:r>
          </a:p>
        </p:txBody>
      </p:sp>
      <p:sp>
        <p:nvSpPr>
          <p:cNvPr id="6092811" name="TextBox 10"/>
          <p:cNvSpPr txBox="1">
            <a:spLocks noChangeArrowheads="1"/>
          </p:cNvSpPr>
          <p:nvPr/>
        </p:nvSpPr>
        <p:spPr bwMode="auto">
          <a:xfrm>
            <a:off x="6019800" y="115888"/>
            <a:ext cx="2667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r>
              <a:rPr lang="en-US" sz="3600" b="1" dirty="0">
                <a:solidFill>
                  <a:srgbClr val="FFFFFF"/>
                </a:solidFill>
                <a:cs typeface="Arial" charset="0"/>
              </a:rPr>
              <a:t>SOLUTION</a:t>
            </a:r>
          </a:p>
        </p:txBody>
      </p:sp>
      <p:sp>
        <p:nvSpPr>
          <p:cNvPr id="6092812" name="TextBox 11"/>
          <p:cNvSpPr txBox="1">
            <a:spLocks noChangeArrowheads="1"/>
          </p:cNvSpPr>
          <p:nvPr/>
        </p:nvSpPr>
        <p:spPr bwMode="auto">
          <a:xfrm>
            <a:off x="6970713" y="623888"/>
            <a:ext cx="1716087" cy="3667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gn="l">
              <a:defRPr>
                <a:solidFill>
                  <a:schemeClr val="tx1"/>
                </a:solidFill>
                <a:latin typeface="Arial" charset="0"/>
                <a:ea typeface="ＭＳ Ｐゴシック" charset="0"/>
              </a:defRPr>
            </a:lvl1pPr>
            <a:lvl2pPr marL="742950" indent="-285750" algn="l">
              <a:defRPr>
                <a:solidFill>
                  <a:schemeClr val="tx1"/>
                </a:solidFill>
                <a:latin typeface="Arial" charset="0"/>
                <a:ea typeface="ＭＳ Ｐゴシック" charset="0"/>
              </a:defRPr>
            </a:lvl2pPr>
            <a:lvl3pPr marL="1143000" indent="-228600" algn="l">
              <a:defRPr>
                <a:solidFill>
                  <a:schemeClr val="tx1"/>
                </a:solidFill>
                <a:latin typeface="Arial" charset="0"/>
                <a:ea typeface="ＭＳ Ｐゴシック" charset="0"/>
              </a:defRPr>
            </a:lvl3pPr>
            <a:lvl4pPr marL="1600200" indent="-228600" algn="l">
              <a:defRPr>
                <a:solidFill>
                  <a:schemeClr val="tx1"/>
                </a:solidFill>
                <a:latin typeface="Arial" charset="0"/>
                <a:ea typeface="ＭＳ Ｐゴシック" charset="0"/>
              </a:defRPr>
            </a:lvl4pPr>
            <a:lvl5pPr marL="2057400" indent="-228600" algn="l">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eaLnBrk="1" hangingPunct="1">
              <a:defRPr/>
            </a:pPr>
            <a:r>
              <a:rPr lang="en-US" sz="1800" b="1">
                <a:solidFill>
                  <a:srgbClr val="FFFFFF"/>
                </a:solidFill>
                <a:cs typeface="Arial" charset="0"/>
              </a:rPr>
              <a:t>ISAIAH 58:12</a:t>
            </a:r>
          </a:p>
        </p:txBody>
      </p:sp>
      <p:sp>
        <p:nvSpPr>
          <p:cNvPr id="13"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8466" name="Rectangle 2"/>
          <p:cNvSpPr>
            <a:spLocks noGrp="1" noChangeArrowheads="1"/>
          </p:cNvSpPr>
          <p:nvPr>
            <p:ph type="title"/>
          </p:nvPr>
        </p:nvSpPr>
        <p:spPr/>
        <p:txBody>
          <a:bodyPr/>
          <a:lstStyle/>
          <a:p>
            <a:pPr eaLnBrk="1" hangingPunct="1">
              <a:defRPr/>
            </a:pPr>
            <a:r>
              <a:rPr lang="en-US" dirty="0"/>
              <a:t>I Peter 3:15 NAS</a:t>
            </a:r>
          </a:p>
        </p:txBody>
      </p:sp>
      <p:pic>
        <p:nvPicPr>
          <p:cNvPr id="78131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78468" name="Text Box 4"/>
          <p:cNvSpPr txBox="1">
            <a:spLocks noChangeArrowheads="1"/>
          </p:cNvSpPr>
          <p:nvPr/>
        </p:nvSpPr>
        <p:spPr bwMode="auto">
          <a:xfrm>
            <a:off x="457200" y="457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5400" b="1">
                <a:solidFill>
                  <a:srgbClr val="00FF00"/>
                </a:solidFill>
                <a:latin typeface="Arial" charset="0"/>
                <a:cs typeface="Arial" charset="0"/>
              </a:rPr>
              <a:t>1 Peter 3:15</a:t>
            </a:r>
          </a:p>
        </p:txBody>
      </p:sp>
      <p:sp>
        <p:nvSpPr>
          <p:cNvPr id="6078469" name="Text Box 5"/>
          <p:cNvSpPr txBox="1">
            <a:spLocks noChangeArrowheads="1"/>
          </p:cNvSpPr>
          <p:nvPr/>
        </p:nvSpPr>
        <p:spPr bwMode="auto">
          <a:xfrm>
            <a:off x="914400" y="1670050"/>
            <a:ext cx="7391400" cy="29257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lnSpc>
                <a:spcPct val="90000"/>
              </a:lnSpc>
              <a:defRPr/>
            </a:pPr>
            <a:r>
              <a:rPr lang="en-US" sz="3400" b="1" dirty="0">
                <a:solidFill>
                  <a:srgbClr val="FFFFFF"/>
                </a:solidFill>
                <a:latin typeface="Arial" charset="0"/>
                <a:cs typeface="Arial" charset="0"/>
              </a:rPr>
              <a:t>"But sanctify Christ as Lord in your hearts, always being </a:t>
            </a:r>
            <a:r>
              <a:rPr lang="en-US" sz="3400" b="1" dirty="0">
                <a:solidFill>
                  <a:srgbClr val="FFFF00"/>
                </a:solidFill>
                <a:latin typeface="Arial" charset="0"/>
                <a:cs typeface="Arial" charset="0"/>
              </a:rPr>
              <a:t>ready to make a defense</a:t>
            </a:r>
            <a:r>
              <a:rPr lang="en-US" sz="3400" b="1" dirty="0">
                <a:solidFill>
                  <a:srgbClr val="FFFFFF"/>
                </a:solidFill>
                <a:latin typeface="Arial" charset="0"/>
                <a:cs typeface="Arial" charset="0"/>
              </a:rPr>
              <a:t> to everyone who asks you to give an account for the hope that is in you, yet with gentleness and reverence."</a:t>
            </a:r>
          </a:p>
        </p:txBody>
      </p:sp>
      <p:sp>
        <p:nvSpPr>
          <p:cNvPr id="6" name="Text Box 5"/>
          <p:cNvSpPr txBox="1">
            <a:spLocks noChangeArrowheads="1"/>
          </p:cNvSpPr>
          <p:nvPr/>
        </p:nvSpPr>
        <p:spPr bwMode="auto">
          <a:xfrm>
            <a:off x="0" y="5638800"/>
            <a:ext cx="9144000" cy="10985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lnSpc>
                <a:spcPct val="90000"/>
              </a:lnSpc>
              <a:defRPr/>
            </a:pPr>
            <a:r>
              <a:rPr lang="en-US" sz="3600" b="1" dirty="0">
                <a:solidFill>
                  <a:srgbClr val="FFFFFF"/>
                </a:solidFill>
                <a:latin typeface="Arial" charset="0"/>
                <a:cs typeface="Arial" charset="0"/>
              </a:rPr>
              <a:t>Genesis is foundational to the reliability and authority of </a:t>
            </a:r>
            <a:r>
              <a:rPr lang="en-US" sz="3600" b="1" dirty="0">
                <a:solidFill>
                  <a:srgbClr val="FFFF00"/>
                </a:solidFill>
                <a:latin typeface="Arial" charset="0"/>
                <a:cs typeface="Arial" charset="0"/>
              </a:rPr>
              <a:t>the Bible</a:t>
            </a:r>
            <a:r>
              <a:rPr lang="en-US" sz="3600" b="1" dirty="0">
                <a:solidFill>
                  <a:srgbClr val="FFFFFF"/>
                </a:solidFill>
                <a:latin typeface="Arial" charset="0"/>
                <a:cs typeface="Arial" charset="0"/>
              </a:rPr>
              <a:t> </a:t>
            </a:r>
          </a:p>
        </p:txBody>
      </p:sp>
      <p:sp>
        <p:nvSpPr>
          <p:cNvPr id="7"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83362"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3363" name="Rectangle 4" hidden="1"/>
          <p:cNvSpPr>
            <a:spLocks noGrp="1"/>
          </p:cNvSpPr>
          <p:nvPr>
            <p:ph type="title" idx="4294967295"/>
          </p:nvPr>
        </p:nvSpPr>
        <p:spPr/>
        <p:txBody>
          <a:bodyPr/>
          <a:lstStyle/>
          <a:p>
            <a:pPr eaLnBrk="1" hangingPunct="1"/>
            <a:r>
              <a:rPr lang="en-US">
                <a:latin typeface="Candara" charset="0"/>
                <a:ea typeface="ＭＳ Ｐゴシック" charset="0"/>
              </a:rPr>
              <a:t>AiG web site #1</a:t>
            </a:r>
          </a:p>
        </p:txBody>
      </p:sp>
      <p:sp>
        <p:nvSpPr>
          <p:cNvPr id="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fade/>
  </p:transition>
</p:sld>
</file>

<file path=ppt/slides/slide139.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763202" name="Rectangle 2"/>
          <p:cNvSpPr>
            <a:spLocks noGrp="1" noChangeArrowheads="1"/>
          </p:cNvSpPr>
          <p:nvPr>
            <p:ph type="title"/>
          </p:nvPr>
        </p:nvSpPr>
        <p:spPr>
          <a:xfrm>
            <a:off x="457200" y="469900"/>
            <a:ext cx="8229600" cy="1206500"/>
          </a:xfrm>
          <a:solidFill>
            <a:schemeClr val="tx1"/>
          </a:solidFill>
        </p:spPr>
        <p:txBody>
          <a:bodyPr>
            <a:spAutoFit/>
          </a:bodyPr>
          <a:lstStyle/>
          <a:p>
            <a:pPr>
              <a:lnSpc>
                <a:spcPct val="85000"/>
              </a:lnSpc>
              <a:spcBef>
                <a:spcPct val="50000"/>
              </a:spcBef>
              <a:defRPr/>
            </a:pPr>
            <a:r>
              <a:rPr lang="en-US" sz="4200" b="1" kern="1200" dirty="0">
                <a:solidFill>
                  <a:schemeClr val="bg1"/>
                </a:solidFill>
                <a:effectLst>
                  <a:outerShdw blurRad="50800" dist="63500" dir="2700000" algn="tl" rotWithShape="0">
                    <a:srgbClr val="000000"/>
                  </a:outerShdw>
                </a:effectLst>
                <a:latin typeface="Arial" charset="0"/>
                <a:ea typeface="ＭＳ Ｐゴシック" charset="0"/>
                <a:cs typeface="+mn-cs"/>
              </a:rPr>
              <a:t>Evolution &amp; Millions of Years: Do they really matter?</a:t>
            </a:r>
          </a:p>
        </p:txBody>
      </p:sp>
      <p:sp>
        <p:nvSpPr>
          <p:cNvPr id="3763203" name="Text Box 3"/>
          <p:cNvSpPr txBox="1">
            <a:spLocks noChangeArrowheads="1"/>
          </p:cNvSpPr>
          <p:nvPr/>
        </p:nvSpPr>
        <p:spPr bwMode="auto">
          <a:xfrm>
            <a:off x="685800" y="5026025"/>
            <a:ext cx="7772400" cy="1322388"/>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lnSpc>
                <a:spcPct val="90000"/>
              </a:lnSpc>
              <a:defRPr/>
            </a:pPr>
            <a:r>
              <a:rPr lang="en-US" sz="4400" b="1">
                <a:solidFill>
                  <a:srgbClr val="FFFF00"/>
                </a:solidFill>
                <a:effectLst>
                  <a:outerShdw blurRad="50800" dist="63500" dir="2700000" algn="tl" rotWithShape="0">
                    <a:srgbClr val="000000"/>
                  </a:outerShdw>
                </a:effectLst>
                <a:latin typeface="Arial" charset="0"/>
                <a:cs typeface="Arial"/>
              </a:rPr>
              <a:t>Evolution &amp; millions of years are destructive LIES!</a:t>
            </a:r>
          </a:p>
        </p:txBody>
      </p:sp>
      <p:sp>
        <p:nvSpPr>
          <p:cNvPr id="3763205" name="Text Box 5"/>
          <p:cNvSpPr txBox="1">
            <a:spLocks noChangeArrowheads="1"/>
          </p:cNvSpPr>
          <p:nvPr/>
        </p:nvSpPr>
        <p:spPr bwMode="auto">
          <a:xfrm>
            <a:off x="381000" y="1905000"/>
            <a:ext cx="8610600" cy="29956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marL="358775" indent="-358775" eaLnBrk="1" hangingPunct="1">
              <a:lnSpc>
                <a:spcPct val="90000"/>
              </a:lnSpc>
              <a:spcAft>
                <a:spcPct val="40000"/>
              </a:spcAft>
              <a:buFontTx/>
              <a:buChar char="•"/>
              <a:defRPr/>
            </a:pPr>
            <a:r>
              <a:rPr lang="en-US" sz="3300" b="1" dirty="0">
                <a:solidFill>
                  <a:srgbClr val="FFFFFF"/>
                </a:solidFill>
                <a:effectLst>
                  <a:outerShdw blurRad="50800" dist="63500" dir="2700000" algn="tl" rotWithShape="0">
                    <a:srgbClr val="000000"/>
                  </a:outerShdw>
                </a:effectLst>
                <a:latin typeface="Arial" charset="0"/>
                <a:cs typeface="Arial"/>
              </a:rPr>
              <a:t>Destroy any basis for morality</a:t>
            </a:r>
          </a:p>
          <a:p>
            <a:pPr marL="358775" indent="-358775" eaLnBrk="1" hangingPunct="1">
              <a:lnSpc>
                <a:spcPct val="90000"/>
              </a:lnSpc>
              <a:spcAft>
                <a:spcPct val="40000"/>
              </a:spcAft>
              <a:buFontTx/>
              <a:buChar char="•"/>
              <a:defRPr/>
            </a:pPr>
            <a:r>
              <a:rPr lang="en-US" sz="3300" b="1" dirty="0">
                <a:solidFill>
                  <a:srgbClr val="FFFFFF"/>
                </a:solidFill>
                <a:effectLst>
                  <a:outerShdw blurRad="50800" dist="63500" dir="2700000" algn="tl" rotWithShape="0">
                    <a:srgbClr val="000000"/>
                  </a:outerShdw>
                </a:effectLst>
                <a:latin typeface="Arial" charset="0"/>
                <a:cs typeface="Arial"/>
              </a:rPr>
              <a:t>Contradict the Bible</a:t>
            </a:r>
            <a:r>
              <a:rPr lang="fr-FR" altLang="ja-JP" sz="3300" b="1" dirty="0">
                <a:solidFill>
                  <a:srgbClr val="FFFFFF"/>
                </a:solidFill>
                <a:effectLst>
                  <a:outerShdw blurRad="50800" dist="63500" dir="2700000" algn="tl" rotWithShape="0">
                    <a:srgbClr val="000000"/>
                  </a:outerShdw>
                </a:effectLst>
                <a:latin typeface="Arial"/>
                <a:cs typeface="Arial"/>
              </a:rPr>
              <a:t>'</a:t>
            </a:r>
            <a:r>
              <a:rPr lang="en-US" sz="3300" b="1" dirty="0">
                <a:solidFill>
                  <a:srgbClr val="FFFFFF"/>
                </a:solidFill>
                <a:effectLst>
                  <a:outerShdw blurRad="50800" dist="63500" dir="2700000" algn="tl" rotWithShape="0">
                    <a:srgbClr val="000000"/>
                  </a:outerShdw>
                </a:effectLst>
                <a:latin typeface="Arial" charset="0"/>
                <a:cs typeface="Arial"/>
              </a:rPr>
              <a:t>s teaching on death</a:t>
            </a:r>
          </a:p>
          <a:p>
            <a:pPr marL="358775" indent="-358775" eaLnBrk="1" hangingPunct="1">
              <a:lnSpc>
                <a:spcPct val="90000"/>
              </a:lnSpc>
              <a:spcAft>
                <a:spcPct val="40000"/>
              </a:spcAft>
              <a:buFontTx/>
              <a:buChar char="•"/>
              <a:defRPr/>
            </a:pPr>
            <a:r>
              <a:rPr lang="en-US" sz="3300" b="1" dirty="0">
                <a:solidFill>
                  <a:srgbClr val="FFFFFF"/>
                </a:solidFill>
                <a:effectLst>
                  <a:outerShdw blurRad="50800" dist="63500" dir="2700000" algn="tl" rotWithShape="0">
                    <a:srgbClr val="000000"/>
                  </a:outerShdw>
                </a:effectLst>
                <a:latin typeface="Arial" charset="0"/>
                <a:cs typeface="Arial"/>
              </a:rPr>
              <a:t>Make the gospel unbelievable</a:t>
            </a:r>
          </a:p>
          <a:p>
            <a:pPr marL="358775" indent="-358775" eaLnBrk="1" hangingPunct="1">
              <a:lnSpc>
                <a:spcPct val="90000"/>
              </a:lnSpc>
              <a:spcAft>
                <a:spcPct val="40000"/>
              </a:spcAft>
              <a:buFontTx/>
              <a:buChar char="•"/>
              <a:defRPr/>
            </a:pPr>
            <a:r>
              <a:rPr lang="en-US" sz="3300" b="1" dirty="0">
                <a:solidFill>
                  <a:srgbClr val="FFFFFF"/>
                </a:solidFill>
                <a:effectLst>
                  <a:outerShdw blurRad="50800" dist="63500" dir="2700000" algn="tl" rotWithShape="0">
                    <a:srgbClr val="000000"/>
                  </a:outerShdw>
                </a:effectLst>
                <a:latin typeface="Arial" charset="0"/>
                <a:cs typeface="Arial"/>
              </a:rPr>
              <a:t>Undermine the reliability &amp; authority of the Bible</a:t>
            </a:r>
          </a:p>
        </p:txBody>
      </p:sp>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3763205">
                                            <p:txEl>
                                              <p:pRg st="0" end="0"/>
                                            </p:txEl>
                                          </p:spTgt>
                                        </p:tgtEl>
                                        <p:attrNameLst>
                                          <p:attrName>style.visibility</p:attrName>
                                        </p:attrNameLst>
                                      </p:cBhvr>
                                      <p:to>
                                        <p:strVal val="visible"/>
                                      </p:to>
                                    </p:set>
                                    <p:animEffect transition="in" filter="wipe(left)">
                                      <p:cBhvr>
                                        <p:cTn id="7" dur="500"/>
                                        <p:tgtEl>
                                          <p:spTgt spid="376320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763205">
                                            <p:txEl>
                                              <p:pRg st="1" end="1"/>
                                            </p:txEl>
                                          </p:spTgt>
                                        </p:tgtEl>
                                        <p:attrNameLst>
                                          <p:attrName>style.visibility</p:attrName>
                                        </p:attrNameLst>
                                      </p:cBhvr>
                                      <p:to>
                                        <p:strVal val="visible"/>
                                      </p:to>
                                    </p:set>
                                    <p:animEffect transition="in" filter="wipe(left)">
                                      <p:cBhvr>
                                        <p:cTn id="12" dur="500"/>
                                        <p:tgtEl>
                                          <p:spTgt spid="376320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3763205">
                                            <p:txEl>
                                              <p:pRg st="2" end="2"/>
                                            </p:txEl>
                                          </p:spTgt>
                                        </p:tgtEl>
                                        <p:attrNameLst>
                                          <p:attrName>style.visibility</p:attrName>
                                        </p:attrNameLst>
                                      </p:cBhvr>
                                      <p:to>
                                        <p:strVal val="visible"/>
                                      </p:to>
                                    </p:set>
                                    <p:animEffect transition="in" filter="wipe(left)">
                                      <p:cBhvr>
                                        <p:cTn id="17" dur="500"/>
                                        <p:tgtEl>
                                          <p:spTgt spid="376320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3763205">
                                            <p:txEl>
                                              <p:pRg st="3" end="3"/>
                                            </p:txEl>
                                          </p:spTgt>
                                        </p:tgtEl>
                                        <p:attrNameLst>
                                          <p:attrName>style.visibility</p:attrName>
                                        </p:attrNameLst>
                                      </p:cBhvr>
                                      <p:to>
                                        <p:strVal val="visible"/>
                                      </p:to>
                                    </p:set>
                                    <p:animEffect transition="in" filter="wipe(left)">
                                      <p:cBhvr>
                                        <p:cTn id="22" dur="500"/>
                                        <p:tgtEl>
                                          <p:spTgt spid="376320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763203"/>
                                        </p:tgtEl>
                                        <p:attrNameLst>
                                          <p:attrName>style.visibility</p:attrName>
                                        </p:attrNameLst>
                                      </p:cBhvr>
                                      <p:to>
                                        <p:strVal val="visible"/>
                                      </p:to>
                                    </p:set>
                                    <p:animEffect transition="in" filter="wipe(up)">
                                      <p:cBhvr>
                                        <p:cTn id="27" dur="500"/>
                                        <p:tgtEl>
                                          <p:spTgt spid="3763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6320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1" name="Picture 1" descr="Religious-Worldview-Chart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1925" y="242888"/>
            <a:ext cx="8874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42" name="Rectangle 3"/>
          <p:cNvSpPr>
            <a:spLocks noGrp="1"/>
          </p:cNvSpPr>
          <p:nvPr>
            <p:ph type="title" idx="4294967295"/>
          </p:nvPr>
        </p:nvSpPr>
        <p:spPr>
          <a:xfrm>
            <a:off x="323850" y="-26988"/>
            <a:ext cx="8229600" cy="863601"/>
          </a:xfrm>
          <a:solidFill>
            <a:srgbClr val="800000"/>
          </a:solidFill>
        </p:spPr>
        <p:txBody>
          <a:bodyPr/>
          <a:lstStyle/>
          <a:p>
            <a:pPr eaLnBrk="1" hangingPunct="1"/>
            <a:r>
              <a:rPr lang="en-US" b="1" dirty="0">
                <a:solidFill>
                  <a:schemeClr val="bg1"/>
                </a:solidFill>
                <a:latin typeface="26" charset="0"/>
                <a:ea typeface="ＭＳ Ｐゴシック" charset="0"/>
                <a:cs typeface="ＭＳ Ｐゴシック" charset="0"/>
              </a:rPr>
              <a:t>Kirkpatrick Worldview Chart</a:t>
            </a:r>
            <a:endParaRPr lang="en-US" dirty="0">
              <a:solidFill>
                <a:schemeClr val="bg1"/>
              </a:solidFill>
              <a:latin typeface="Calibri" charset="0"/>
              <a:ea typeface="ＭＳ Ｐゴシック" charset="0"/>
              <a:cs typeface="ＭＳ Ｐゴシック" charset="0"/>
            </a:endParaRPr>
          </a:p>
        </p:txBody>
      </p:sp>
      <p:sp>
        <p:nvSpPr>
          <p:cNvPr id="317443"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a:solidFill>
                  <a:srgbClr val="000000"/>
                </a:solidFill>
                <a:latin typeface="Arial" charset="0"/>
              </a:rPr>
              <a:t>1</a:t>
            </a:r>
          </a:p>
        </p:txBody>
      </p:sp>
    </p:spTree>
    <p:extLst>
      <p:ext uri="{BB962C8B-B14F-4D97-AF65-F5344CB8AC3E}">
        <p14:creationId xmlns:p14="http://schemas.microsoft.com/office/powerpoint/2010/main" val="3128693559"/>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0514" name="Rectangle 2"/>
          <p:cNvSpPr>
            <a:spLocks noGrp="1" noChangeArrowheads="1"/>
          </p:cNvSpPr>
          <p:nvPr>
            <p:ph type="ctrTitle" idx="4294967295"/>
          </p:nvPr>
        </p:nvSpPr>
        <p:spPr>
          <a:xfrm>
            <a:off x="685800" y="2130425"/>
            <a:ext cx="7772400" cy="1470025"/>
          </a:xfrm>
        </p:spPr>
        <p:txBody>
          <a:bodyPr/>
          <a:lstStyle/>
          <a:p>
            <a:pPr eaLnBrk="1" hangingPunct="1">
              <a:defRPr/>
            </a:pPr>
            <a:r>
              <a:rPr lang="en-US"/>
              <a:t>Nailing Genesis 1-11 to church</a:t>
            </a:r>
          </a:p>
        </p:txBody>
      </p:sp>
      <p:pic>
        <p:nvPicPr>
          <p:cNvPr id="787458" name="Picture 3" descr="Generic Guy CHURCH NAIL SLIDE size 1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787459" name="Group 3"/>
          <p:cNvGrpSpPr>
            <a:grpSpLocks/>
          </p:cNvGrpSpPr>
          <p:nvPr/>
        </p:nvGrpSpPr>
        <p:grpSpPr bwMode="auto">
          <a:xfrm>
            <a:off x="4278313" y="5370513"/>
            <a:ext cx="3378200" cy="801687"/>
            <a:chOff x="4278088" y="5381416"/>
            <a:chExt cx="3378550" cy="802164"/>
          </a:xfrm>
        </p:grpSpPr>
        <p:sp>
          <p:nvSpPr>
            <p:cNvPr id="787466" name="Parallelogram 2"/>
            <p:cNvSpPr>
              <a:spLocks noChangeArrowheads="1"/>
            </p:cNvSpPr>
            <p:nvPr/>
          </p:nvSpPr>
          <p:spPr bwMode="auto">
            <a:xfrm rot="20799784" flipH="1">
              <a:off x="4278088" y="5543344"/>
              <a:ext cx="2550561" cy="640236"/>
            </a:xfrm>
            <a:prstGeom prst="parallelogram">
              <a:avLst>
                <a:gd name="adj" fmla="val 24991"/>
              </a:avLst>
            </a:prstGeom>
            <a:solidFill>
              <a:srgbClr val="5396C5"/>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000000"/>
                </a:solidFill>
                <a:latin typeface="Arial" charset="0"/>
              </a:endParaRPr>
            </a:p>
          </p:txBody>
        </p:sp>
        <p:sp>
          <p:nvSpPr>
            <p:cNvPr id="787467" name="Parallelogram 9"/>
            <p:cNvSpPr>
              <a:spLocks noChangeArrowheads="1"/>
            </p:cNvSpPr>
            <p:nvPr/>
          </p:nvSpPr>
          <p:spPr bwMode="auto">
            <a:xfrm rot="9948317">
              <a:off x="5106077" y="5381416"/>
              <a:ext cx="2550561" cy="640236"/>
            </a:xfrm>
            <a:prstGeom prst="parallelogram">
              <a:avLst>
                <a:gd name="adj" fmla="val 24991"/>
              </a:avLst>
            </a:prstGeom>
            <a:solidFill>
              <a:srgbClr val="5396C5"/>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000000"/>
                </a:solidFill>
                <a:latin typeface="Arial" charset="0"/>
              </a:endParaRPr>
            </a:p>
          </p:txBody>
        </p:sp>
      </p:grpSp>
      <p:sp>
        <p:nvSpPr>
          <p:cNvPr id="12" name="TextBox 11"/>
          <p:cNvSpPr txBox="1"/>
          <p:nvPr/>
        </p:nvSpPr>
        <p:spPr>
          <a:xfrm rot="20842648">
            <a:off x="4384675" y="5380038"/>
            <a:ext cx="3308350" cy="744537"/>
          </a:xfrm>
          <a:prstGeom prst="rect">
            <a:avLst/>
          </a:prstGeom>
          <a:noFill/>
        </p:spPr>
        <p:txBody>
          <a:bodyPr wrap="none">
            <a:spAutoFit/>
          </a:bodyPr>
          <a:lstStyle/>
          <a:p>
            <a:pPr algn="ctr" eaLnBrk="1" hangingPunct="1">
              <a:lnSpc>
                <a:spcPct val="80000"/>
              </a:lnSpc>
              <a:defRPr/>
            </a:pPr>
            <a:r>
              <a:rPr lang="en-US" sz="2800" b="1" dirty="0">
                <a:solidFill>
                  <a:srgbClr val="FFFFFF"/>
                </a:solidFill>
                <a:effectLst>
                  <a:outerShdw blurRad="38100" dist="38100" dir="2700000" algn="tl">
                    <a:srgbClr val="000000">
                      <a:alpha val="43137"/>
                    </a:srgbClr>
                  </a:outerShdw>
                </a:effectLst>
                <a:latin typeface="Arial" charset="0"/>
              </a:rPr>
              <a:t>MAN</a:t>
            </a:r>
            <a:r>
              <a:rPr lang="fr-FR" sz="2800" b="1" dirty="0">
                <a:solidFill>
                  <a:srgbClr val="FFFFFF"/>
                </a:solidFill>
                <a:effectLst>
                  <a:outerShdw blurRad="38100" dist="38100" dir="2700000" algn="tl">
                    <a:srgbClr val="000000">
                      <a:alpha val="43137"/>
                    </a:srgbClr>
                  </a:outerShdw>
                </a:effectLst>
                <a:latin typeface="Arial" charset="0"/>
              </a:rPr>
              <a:t>'</a:t>
            </a:r>
            <a:r>
              <a:rPr lang="en-US" sz="2800" b="1" dirty="0">
                <a:solidFill>
                  <a:srgbClr val="FFFFFF"/>
                </a:solidFill>
                <a:effectLst>
                  <a:outerShdw blurRad="38100" dist="38100" dir="2700000" algn="tl">
                    <a:srgbClr val="000000">
                      <a:alpha val="43137"/>
                    </a:srgbClr>
                  </a:outerShdw>
                </a:effectLst>
                <a:latin typeface="Arial" charset="0"/>
              </a:rPr>
              <a:t>S OPINIONS</a:t>
            </a:r>
            <a:br>
              <a:rPr lang="en-US" b="1" dirty="0">
                <a:solidFill>
                  <a:srgbClr val="FFFFFF"/>
                </a:solidFill>
                <a:effectLst>
                  <a:outerShdw blurRad="38100" dist="38100" dir="2700000" algn="tl">
                    <a:srgbClr val="000000">
                      <a:alpha val="43137"/>
                    </a:srgbClr>
                  </a:outerShdw>
                </a:effectLst>
                <a:latin typeface="Arial" charset="0"/>
              </a:rPr>
            </a:br>
            <a:r>
              <a:rPr lang="en-US" b="1" dirty="0">
                <a:solidFill>
                  <a:srgbClr val="FFFFFF"/>
                </a:solidFill>
                <a:effectLst>
                  <a:outerShdw blurRad="38100" dist="38100" dir="2700000" algn="tl">
                    <a:srgbClr val="000000">
                      <a:alpha val="43137"/>
                    </a:srgbClr>
                  </a:outerShdw>
                </a:effectLst>
                <a:latin typeface="Arial" charset="0"/>
              </a:rPr>
              <a:t>MILLIONS OF YEARS</a:t>
            </a:r>
            <a:endParaRPr lang="en-US" b="1" dirty="0">
              <a:solidFill>
                <a:srgbClr val="000000"/>
              </a:solidFill>
              <a:effectLst>
                <a:outerShdw blurRad="38100" dist="38100" dir="2700000" algn="tl">
                  <a:srgbClr val="000000">
                    <a:alpha val="43137"/>
                  </a:srgbClr>
                </a:outerShdw>
              </a:effectLst>
              <a:latin typeface="Arial" charset="0"/>
            </a:endParaRPr>
          </a:p>
        </p:txBody>
      </p:sp>
      <p:sp>
        <p:nvSpPr>
          <p:cNvPr id="5" name="Trapezoid 4"/>
          <p:cNvSpPr/>
          <p:nvPr/>
        </p:nvSpPr>
        <p:spPr bwMode="auto">
          <a:xfrm rot="10473258">
            <a:off x="3106738" y="3311525"/>
            <a:ext cx="762000" cy="420688"/>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a:solidFill>
                <a:srgbClr val="000000"/>
              </a:solidFill>
              <a:latin typeface="Arial" charset="0"/>
            </a:endParaRPr>
          </a:p>
        </p:txBody>
      </p:sp>
      <p:grpSp>
        <p:nvGrpSpPr>
          <p:cNvPr id="787462" name="Group 5"/>
          <p:cNvGrpSpPr>
            <a:grpSpLocks/>
          </p:cNvGrpSpPr>
          <p:nvPr/>
        </p:nvGrpSpPr>
        <p:grpSpPr bwMode="auto">
          <a:xfrm>
            <a:off x="2913063" y="3311525"/>
            <a:ext cx="914400" cy="461963"/>
            <a:chOff x="2912838" y="3311807"/>
            <a:chExt cx="915413" cy="461849"/>
          </a:xfrm>
        </p:grpSpPr>
        <p:sp>
          <p:nvSpPr>
            <p:cNvPr id="14" name="Trapezoid 13"/>
            <p:cNvSpPr/>
            <p:nvPr/>
          </p:nvSpPr>
          <p:spPr bwMode="auto">
            <a:xfrm rot="10473258">
              <a:off x="3066996" y="3311807"/>
              <a:ext cx="761255" cy="420584"/>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a:solidFill>
                  <a:srgbClr val="000000"/>
                </a:solidFill>
                <a:latin typeface="Arial" charset="0"/>
              </a:endParaRPr>
            </a:p>
          </p:txBody>
        </p:sp>
        <p:sp>
          <p:nvSpPr>
            <p:cNvPr id="15" name="Trapezoid 14"/>
            <p:cNvSpPr/>
            <p:nvPr/>
          </p:nvSpPr>
          <p:spPr bwMode="auto">
            <a:xfrm rot="10800000">
              <a:off x="2912838" y="3353072"/>
              <a:ext cx="516509" cy="420584"/>
            </a:xfrm>
            <a:prstGeom prst="trapezoid">
              <a:avLst/>
            </a:prstGeom>
            <a:solidFill>
              <a:srgbClr val="FFFFFF"/>
            </a:solidFill>
            <a:ln w="9525" cap="flat" cmpd="sng" algn="ctr">
              <a:noFill/>
              <a:prstDash val="solid"/>
              <a:round/>
              <a:headEnd type="none" w="med" len="med"/>
              <a:tailEnd type="none" w="med" len="med"/>
            </a:ln>
            <a:effectLst/>
          </p:spPr>
          <p:txBody>
            <a:bodyPr wrap="none" anchor="ctr"/>
            <a:lstStyle/>
            <a:p>
              <a:pPr algn="ctr" eaLnBrk="1" hangingPunct="1">
                <a:defRPr/>
              </a:pPr>
              <a:endParaRPr lang="en-US" sz="1800">
                <a:solidFill>
                  <a:srgbClr val="000000"/>
                </a:solidFill>
                <a:latin typeface="Arial" charset="0"/>
              </a:endParaRPr>
            </a:p>
          </p:txBody>
        </p:sp>
      </p:grpSp>
      <p:sp>
        <p:nvSpPr>
          <p:cNvPr id="787463" name="TextBox 2"/>
          <p:cNvSpPr txBox="1">
            <a:spLocks noChangeArrowheads="1"/>
          </p:cNvSpPr>
          <p:nvPr/>
        </p:nvSpPr>
        <p:spPr bwMode="auto">
          <a:xfrm>
            <a:off x="2916238" y="3341688"/>
            <a:ext cx="963612" cy="44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lnSpc>
                <a:spcPct val="80000"/>
              </a:lnSpc>
            </a:pPr>
            <a:r>
              <a:rPr lang="en-US" sz="1400" b="1">
                <a:solidFill>
                  <a:srgbClr val="000000"/>
                </a:solidFill>
                <a:latin typeface="Times" charset="0"/>
                <a:cs typeface="Times" charset="0"/>
              </a:rPr>
              <a:t>GENESIS</a:t>
            </a:r>
            <a:br>
              <a:rPr lang="en-US" sz="1400" b="1">
                <a:solidFill>
                  <a:srgbClr val="000000"/>
                </a:solidFill>
                <a:latin typeface="Times" charset="0"/>
                <a:cs typeface="Times" charset="0"/>
              </a:rPr>
            </a:br>
            <a:r>
              <a:rPr lang="en-US" sz="1400" b="1">
                <a:solidFill>
                  <a:srgbClr val="000000"/>
                </a:solidFill>
                <a:latin typeface="Times" charset="0"/>
                <a:cs typeface="Times" charset="0"/>
              </a:rPr>
              <a:t>1-11</a:t>
            </a:r>
          </a:p>
        </p:txBody>
      </p:sp>
      <p:sp>
        <p:nvSpPr>
          <p:cNvPr id="13"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fade/>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2226" name="Rectangle 2"/>
          <p:cNvSpPr>
            <a:spLocks noGrp="1" noChangeArrowheads="1"/>
          </p:cNvSpPr>
          <p:nvPr>
            <p:ph type="title"/>
          </p:nvPr>
        </p:nvSpPr>
        <p:spPr/>
        <p:txBody>
          <a:bodyPr/>
          <a:lstStyle/>
          <a:p>
            <a:pPr eaLnBrk="1" hangingPunct="1">
              <a:defRPr/>
            </a:pPr>
            <a:r>
              <a:rPr lang="en-US"/>
              <a:t>Black blank------------extras</a:t>
            </a:r>
          </a:p>
        </p:txBody>
      </p:sp>
      <p:sp>
        <p:nvSpPr>
          <p:cNvPr id="5812227" name="Text Box 3"/>
          <p:cNvSpPr txBox="1">
            <a:spLocks noChangeArrowheads="1"/>
          </p:cNvSpPr>
          <p:nvPr/>
        </p:nvSpPr>
        <p:spPr bwMode="auto">
          <a:xfrm>
            <a:off x="-3124200" y="762000"/>
            <a:ext cx="5410200" cy="15557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eaLnBrk="1" fontAlgn="t" hangingPunct="1">
              <a:spcBef>
                <a:spcPct val="50000"/>
              </a:spcBef>
              <a:defRPr/>
            </a:pPr>
            <a:r>
              <a:rPr lang="en-US" sz="9600" dirty="0">
                <a:solidFill>
                  <a:srgbClr val="FFFFFF"/>
                </a:solidFill>
                <a:latin typeface="Arial Black" charset="0"/>
                <a:cs typeface="Arial"/>
              </a:rPr>
              <a:t>END</a:t>
            </a:r>
          </a:p>
        </p:txBody>
      </p:sp>
    </p:spTree>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E93BAD-A643-0757-4541-F1CAF7AD94F1}"/>
            </a:ext>
          </a:extLst>
        </p:cNvPr>
        <p:cNvGrpSpPr/>
        <p:nvPr/>
      </p:nvGrpSpPr>
      <p:grpSpPr>
        <a:xfrm>
          <a:off x="0" y="0"/>
          <a:ext cx="0" cy="0"/>
          <a:chOff x="0" y="0"/>
          <a:chExt cx="0" cy="0"/>
        </a:xfrm>
      </p:grpSpPr>
      <p:sp>
        <p:nvSpPr>
          <p:cNvPr id="183297" name="Rectangle 1026">
            <a:extLst>
              <a:ext uri="{FF2B5EF4-FFF2-40B4-BE49-F238E27FC236}">
                <a16:creationId xmlns:a16="http://schemas.microsoft.com/office/drawing/2014/main" id="{D615500F-13B9-6260-6628-0473DEB2CA48}"/>
              </a:ext>
            </a:extLst>
          </p:cNvPr>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Apologetics at BibleStudyDownloads.org</a:t>
            </a:r>
            <a:endParaRPr lang="en-US" sz="1050" b="1" dirty="0">
              <a:solidFill>
                <a:srgbClr val="FFFFFF"/>
              </a:solidFill>
              <a:latin typeface="Arial" charset="0"/>
              <a:ea typeface="ＭＳ Ｐゴシック" charset="0"/>
            </a:endParaRPr>
          </a:p>
        </p:txBody>
      </p:sp>
      <p:sp>
        <p:nvSpPr>
          <p:cNvPr id="99331" name="Rectangle 1026">
            <a:extLst>
              <a:ext uri="{FF2B5EF4-FFF2-40B4-BE49-F238E27FC236}">
                <a16:creationId xmlns:a16="http://schemas.microsoft.com/office/drawing/2014/main" id="{9EE15672-CF55-1AF5-6E34-6E20895F7425}"/>
              </a:ext>
            </a:extLst>
          </p:cNvPr>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a:extLst>
              <a:ext uri="{FF2B5EF4-FFF2-40B4-BE49-F238E27FC236}">
                <a16:creationId xmlns:a16="http://schemas.microsoft.com/office/drawing/2014/main" id="{0FCB4524-859E-DA62-2FC3-99D045AB37C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a:extLst>
              <a:ext uri="{FF2B5EF4-FFF2-40B4-BE49-F238E27FC236}">
                <a16:creationId xmlns:a16="http://schemas.microsoft.com/office/drawing/2014/main" id="{2D27E22E-1CD9-9646-ADF8-76EA4B33A650}"/>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224750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Atheism</a:t>
            </a:r>
          </a:p>
        </p:txBody>
      </p:sp>
      <p:pic>
        <p:nvPicPr>
          <p:cNvPr id="79360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85738" y="0"/>
            <a:ext cx="87534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56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rot="-887773">
            <a:off x="468313" y="260350"/>
            <a:ext cx="6624637" cy="4968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5650" name="Picture 1"/>
          <p:cNvSpPr>
            <a:spLocks noChangeAspect="1"/>
          </p:cNvSpPr>
          <p:nvPr/>
        </p:nvSpPr>
        <p:spPr bwMode="auto">
          <a:xfrm>
            <a:off x="-36513" y="-100013"/>
            <a:ext cx="9191626"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We must deal with facts instead of speculation</a:t>
            </a:r>
          </a:p>
        </p:txBody>
      </p:sp>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6</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97698"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8150" y="-103188"/>
            <a:ext cx="8024813"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769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688013"/>
            <a:ext cx="9144000" cy="1081087"/>
          </a:xfrm>
          <a:solidFill>
            <a:schemeClr val="bg1"/>
          </a:solidFill>
        </p:spPr>
        <p:txBody>
          <a:bodyPr/>
          <a:lstStyle/>
          <a:p>
            <a:pPr>
              <a:defRPr/>
            </a:pPr>
            <a:r>
              <a:rPr lang="en-US" sz="3600" b="1" dirty="0">
                <a:solidFill>
                  <a:schemeClr val="tx2"/>
                </a:solidFill>
                <a:effectLst>
                  <a:glow rad="127000">
                    <a:schemeClr val="bg1"/>
                  </a:glow>
                </a:effectLst>
                <a:latin typeface="Arial" charset="0"/>
                <a:ea typeface="ＭＳ Ｐゴシック" charset="0"/>
                <a:cs typeface="ＭＳ Ｐゴシック" charset="0"/>
              </a:rPr>
              <a:t>"Can we, just for a moment, Your Honor, ignore the facts?"</a:t>
            </a:r>
          </a:p>
        </p:txBody>
      </p:sp>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6</a:t>
            </a:r>
          </a:p>
        </p:txBody>
      </p:sp>
    </p:spTree>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9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973138" y="0"/>
            <a:ext cx="7343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rot="16200000">
            <a:off x="-2995612" y="3106737"/>
            <a:ext cx="6858000" cy="644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No genealogies?</a:t>
            </a:r>
          </a:p>
        </p:txBody>
      </p:sp>
      <p:sp>
        <p:nvSpPr>
          <p:cNvPr id="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6</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21163"/>
            <a:ext cx="9144000" cy="251936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Moral Argument: Why do atheists believe in morality?</a:t>
            </a:r>
          </a:p>
        </p:txBody>
      </p:sp>
      <p:sp>
        <p:nvSpPr>
          <p:cNvPr id="801794" name="Picture 1"/>
          <p:cNvSpPr>
            <a:spLocks noChangeAspect="1"/>
          </p:cNvSpPr>
          <p:nvPr/>
        </p:nvSpPr>
        <p:spPr bwMode="auto">
          <a:xfrm>
            <a:off x="2411413" y="188913"/>
            <a:ext cx="381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80179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6350" y="-26988"/>
            <a:ext cx="6464300" cy="42672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
        <p:nvSpPr>
          <p:cNvPr id="6"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6</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384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6700" cy="584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Richard Dawkins</a:t>
            </a:r>
          </a:p>
        </p:txBody>
      </p:sp>
      <p:sp>
        <p:nvSpPr>
          <p:cNvPr id="4"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221163"/>
            <a:ext cx="9144000" cy="251936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Moral Argument: Why do atheists believe in morality?</a:t>
            </a:r>
          </a:p>
        </p:txBody>
      </p:sp>
      <p:sp>
        <p:nvSpPr>
          <p:cNvPr id="805890" name="Picture 1"/>
          <p:cNvSpPr>
            <a:spLocks noChangeAspect="1"/>
          </p:cNvSpPr>
          <p:nvPr/>
        </p:nvSpPr>
        <p:spPr bwMode="auto">
          <a:xfrm>
            <a:off x="2411413" y="188913"/>
            <a:ext cx="381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80589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75" y="-63500"/>
            <a:ext cx="9159875" cy="6877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6</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000090"/>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319489" name="Rectangle 3"/>
          <p:cNvSpPr>
            <a:spLocks noGrp="1"/>
          </p:cNvSpPr>
          <p:nvPr>
            <p:ph type="title" idx="4294967295"/>
          </p:nvPr>
        </p:nvSpPr>
        <p:spPr>
          <a:xfrm>
            <a:off x="827584" y="116458"/>
            <a:ext cx="7330008" cy="720254"/>
          </a:xfrm>
          <a:solidFill>
            <a:srgbClr val="660033"/>
          </a:solidFill>
        </p:spPr>
        <p:txBody>
          <a:bodyPr/>
          <a:lstStyle/>
          <a:p>
            <a:pPr eaLnBrk="1" hangingPunct="1"/>
            <a:r>
              <a:rPr lang="en-US" sz="4000" b="1" dirty="0">
                <a:solidFill>
                  <a:schemeClr val="bg1"/>
                </a:solidFill>
                <a:effectLst>
                  <a:outerShdw blurRad="38100" dist="38100" dir="2700000" algn="tl">
                    <a:srgbClr val="000000">
                      <a:alpha val="43137"/>
                    </a:srgbClr>
                  </a:outerShdw>
                </a:effectLst>
                <a:latin typeface="26" charset="0"/>
                <a:ea typeface="ＭＳ Ｐゴシック" charset="0"/>
                <a:cs typeface="ＭＳ Ｐゴシック" charset="0"/>
              </a:rPr>
              <a:t>Ten Possible Worldviews</a:t>
            </a:r>
            <a:endParaRPr lang="en-US" sz="4000" dirty="0">
              <a:solidFill>
                <a:schemeClr val="bg1"/>
              </a:solidFill>
              <a:effectLst>
                <a:outerShdw blurRad="38100" dist="38100" dir="2700000" algn="tl">
                  <a:srgbClr val="000000">
                    <a:alpha val="43137"/>
                  </a:srgbClr>
                </a:outerShdw>
              </a:effectLst>
              <a:latin typeface="Calibri" charset="0"/>
              <a:ea typeface="ＭＳ Ｐゴシック" charset="0"/>
              <a:cs typeface="ＭＳ Ｐゴシック" charset="0"/>
            </a:endParaRPr>
          </a:p>
        </p:txBody>
      </p:sp>
      <p:sp>
        <p:nvSpPr>
          <p:cNvPr id="31949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b="1" dirty="0">
                <a:solidFill>
                  <a:srgbClr val="FFFFFF"/>
                </a:solidFill>
                <a:latin typeface="Arial" charset="0"/>
              </a:rPr>
              <a:t>2</a:t>
            </a:r>
          </a:p>
        </p:txBody>
      </p:sp>
      <p:sp>
        <p:nvSpPr>
          <p:cNvPr id="5" name="Text Box 12"/>
          <p:cNvSpPr txBox="1">
            <a:spLocks noChangeArrowheads="1"/>
          </p:cNvSpPr>
          <p:nvPr/>
        </p:nvSpPr>
        <p:spPr bwMode="auto">
          <a:xfrm>
            <a:off x="7560" y="98072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Indecision</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(agnosticism)</a:t>
            </a:r>
          </a:p>
        </p:txBody>
      </p:sp>
      <p:sp>
        <p:nvSpPr>
          <p:cNvPr id="6" name="Text Box 12"/>
          <p:cNvSpPr txBox="1">
            <a:spLocks noChangeArrowheads="1"/>
          </p:cNvSpPr>
          <p:nvPr/>
        </p:nvSpPr>
        <p:spPr bwMode="auto">
          <a:xfrm>
            <a:off x="2051719" y="980728"/>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Decision</a:t>
            </a:r>
            <a:endParaRPr lang="en-US" sz="1800" b="1" i="1" dirty="0">
              <a:solidFill>
                <a:srgbClr val="FFFFFF"/>
              </a:solidFill>
              <a:effectLst>
                <a:glow rad="101600">
                  <a:srgbClr val="000000"/>
                </a:glow>
              </a:effectLst>
              <a:latin typeface="Arial" charset="0"/>
            </a:endParaRPr>
          </a:p>
        </p:txBody>
      </p:sp>
      <p:cxnSp>
        <p:nvCxnSpPr>
          <p:cNvPr id="3" name="Straight Arrow Connector 2"/>
          <p:cNvCxnSpPr/>
          <p:nvPr/>
        </p:nvCxnSpPr>
        <p:spPr>
          <a:xfrm>
            <a:off x="1691680" y="1196752"/>
            <a:ext cx="720080" cy="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9" name="Text Box 12"/>
          <p:cNvSpPr txBox="1">
            <a:spLocks noChangeArrowheads="1"/>
          </p:cNvSpPr>
          <p:nvPr/>
        </p:nvSpPr>
        <p:spPr bwMode="auto">
          <a:xfrm>
            <a:off x="1015672" y="1844824"/>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No Divine</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(atheism)</a:t>
            </a:r>
          </a:p>
        </p:txBody>
      </p:sp>
      <p:sp>
        <p:nvSpPr>
          <p:cNvPr id="10" name="Text Box 12"/>
          <p:cNvSpPr txBox="1">
            <a:spLocks noChangeArrowheads="1"/>
          </p:cNvSpPr>
          <p:nvPr/>
        </p:nvSpPr>
        <p:spPr bwMode="auto">
          <a:xfrm>
            <a:off x="2699792" y="1844824"/>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Divine</a:t>
            </a:r>
            <a:endParaRPr lang="en-US" sz="1800" b="1" i="1" dirty="0">
              <a:solidFill>
                <a:srgbClr val="FFFFFF"/>
              </a:solidFill>
              <a:effectLst>
                <a:glow rad="101600">
                  <a:srgbClr val="000000"/>
                </a:glow>
              </a:effectLst>
              <a:latin typeface="Arial" charset="0"/>
            </a:endParaRPr>
          </a:p>
        </p:txBody>
      </p:sp>
      <p:cxnSp>
        <p:nvCxnSpPr>
          <p:cNvPr id="11" name="Straight Arrow Connector 10"/>
          <p:cNvCxnSpPr/>
          <p:nvPr/>
        </p:nvCxnSpPr>
        <p:spPr>
          <a:xfrm>
            <a:off x="2959889" y="1412776"/>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flipH="1">
            <a:off x="2239809" y="1412776"/>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3" name="Text Box 12"/>
          <p:cNvSpPr txBox="1">
            <a:spLocks noChangeArrowheads="1"/>
          </p:cNvSpPr>
          <p:nvPr/>
        </p:nvSpPr>
        <p:spPr bwMode="auto">
          <a:xfrm>
            <a:off x="1619671" y="2636912"/>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Many gods</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(polytheism)</a:t>
            </a:r>
          </a:p>
        </p:txBody>
      </p:sp>
      <p:sp>
        <p:nvSpPr>
          <p:cNvPr id="24" name="Text Box 12"/>
          <p:cNvSpPr txBox="1">
            <a:spLocks noChangeArrowheads="1"/>
          </p:cNvSpPr>
          <p:nvPr/>
        </p:nvSpPr>
        <p:spPr bwMode="auto">
          <a:xfrm>
            <a:off x="3735838" y="2636912"/>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One God</a:t>
            </a:r>
            <a:endParaRPr lang="en-US" sz="1800" b="1" i="1" dirty="0">
              <a:solidFill>
                <a:srgbClr val="FFFFFF"/>
              </a:solidFill>
              <a:effectLst>
                <a:glow rad="101600">
                  <a:srgbClr val="000000"/>
                </a:glow>
              </a:effectLst>
              <a:latin typeface="Arial" charset="0"/>
            </a:endParaRPr>
          </a:p>
        </p:txBody>
      </p:sp>
      <p:cxnSp>
        <p:nvCxnSpPr>
          <p:cNvPr id="25" name="Straight Arrow Connector 24"/>
          <p:cNvCxnSpPr/>
          <p:nvPr/>
        </p:nvCxnSpPr>
        <p:spPr>
          <a:xfrm>
            <a:off x="3923928" y="2204864"/>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flipH="1">
            <a:off x="2987824" y="2204864"/>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27" name="Text Box 12"/>
          <p:cNvSpPr txBox="1">
            <a:spLocks noChangeArrowheads="1"/>
          </p:cNvSpPr>
          <p:nvPr/>
        </p:nvSpPr>
        <p:spPr bwMode="auto">
          <a:xfrm>
            <a:off x="1475656" y="3429000"/>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Finite</a:t>
            </a:r>
            <a:endParaRPr lang="en-US" sz="1800" b="1" i="1" dirty="0">
              <a:solidFill>
                <a:srgbClr val="FFFFFF"/>
              </a:solidFill>
              <a:effectLst>
                <a:glow rad="101600">
                  <a:srgbClr val="000000"/>
                </a:glow>
              </a:effectLst>
              <a:latin typeface="Arial" charset="0"/>
            </a:endParaRPr>
          </a:p>
        </p:txBody>
      </p:sp>
      <p:sp>
        <p:nvSpPr>
          <p:cNvPr id="28" name="Text Box 12"/>
          <p:cNvSpPr txBox="1">
            <a:spLocks noChangeArrowheads="1"/>
          </p:cNvSpPr>
          <p:nvPr/>
        </p:nvSpPr>
        <p:spPr bwMode="auto">
          <a:xfrm>
            <a:off x="5364087" y="3429000"/>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Infinite</a:t>
            </a:r>
            <a:endParaRPr lang="en-US" sz="1800" b="1" i="1" dirty="0">
              <a:solidFill>
                <a:srgbClr val="FFFFFF"/>
              </a:solidFill>
              <a:effectLst>
                <a:glow rad="101600">
                  <a:srgbClr val="000000"/>
                </a:glow>
              </a:effectLst>
              <a:latin typeface="Arial" charset="0"/>
            </a:endParaRPr>
          </a:p>
        </p:txBody>
      </p:sp>
      <p:cxnSp>
        <p:nvCxnSpPr>
          <p:cNvPr id="29" name="Straight Arrow Connector 28"/>
          <p:cNvCxnSpPr/>
          <p:nvPr/>
        </p:nvCxnSpPr>
        <p:spPr>
          <a:xfrm>
            <a:off x="4860032" y="2996952"/>
            <a:ext cx="1224136" cy="432048"/>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p:nvPr/>
        </p:nvCxnSpPr>
        <p:spPr>
          <a:xfrm flipH="1">
            <a:off x="2843808" y="2996952"/>
            <a:ext cx="1584176" cy="504056"/>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1" name="Text Box 12"/>
          <p:cNvSpPr txBox="1">
            <a:spLocks noChangeArrowheads="1"/>
          </p:cNvSpPr>
          <p:nvPr/>
        </p:nvSpPr>
        <p:spPr bwMode="auto">
          <a:xfrm>
            <a:off x="683567"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Impersonal</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a:t>
            </a:r>
            <a:r>
              <a:rPr lang="en-US" sz="1800" b="1" i="1" dirty="0" err="1">
                <a:solidFill>
                  <a:srgbClr val="FFFFFF"/>
                </a:solidFill>
                <a:effectLst>
                  <a:glow rad="101600">
                    <a:srgbClr val="000000"/>
                  </a:glow>
                </a:effectLst>
                <a:latin typeface="Arial" charset="0"/>
              </a:rPr>
              <a:t>panentheism</a:t>
            </a:r>
            <a:r>
              <a:rPr lang="en-US" sz="1800" b="1" i="1" dirty="0">
                <a:solidFill>
                  <a:srgbClr val="FFFFFF"/>
                </a:solidFill>
                <a:effectLst>
                  <a:glow rad="101600">
                    <a:srgbClr val="000000"/>
                  </a:glow>
                </a:effectLst>
                <a:latin typeface="Arial" charset="0"/>
              </a:rPr>
              <a:t>)</a:t>
            </a:r>
          </a:p>
        </p:txBody>
      </p:sp>
      <p:sp>
        <p:nvSpPr>
          <p:cNvPr id="32" name="Text Box 12"/>
          <p:cNvSpPr txBox="1">
            <a:spLocks noChangeArrowheads="1"/>
          </p:cNvSpPr>
          <p:nvPr/>
        </p:nvSpPr>
        <p:spPr bwMode="auto">
          <a:xfrm>
            <a:off x="2411760"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Personal</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(finite Godism)</a:t>
            </a:r>
          </a:p>
        </p:txBody>
      </p:sp>
      <p:cxnSp>
        <p:nvCxnSpPr>
          <p:cNvPr id="33" name="Straight Arrow Connector 32"/>
          <p:cNvCxnSpPr/>
          <p:nvPr/>
        </p:nvCxnSpPr>
        <p:spPr>
          <a:xfrm>
            <a:off x="2771800"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34" name="Straight Arrow Connector 33"/>
          <p:cNvCxnSpPr/>
          <p:nvPr/>
        </p:nvCxnSpPr>
        <p:spPr>
          <a:xfrm flipH="1">
            <a:off x="1763688"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37" name="Text Box 12"/>
          <p:cNvSpPr txBox="1">
            <a:spLocks noChangeArrowheads="1"/>
          </p:cNvSpPr>
          <p:nvPr/>
        </p:nvSpPr>
        <p:spPr bwMode="auto">
          <a:xfrm>
            <a:off x="4644007" y="4221088"/>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Impersonal</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(pantheism)</a:t>
            </a:r>
          </a:p>
        </p:txBody>
      </p:sp>
      <p:sp>
        <p:nvSpPr>
          <p:cNvPr id="38" name="Text Box 12"/>
          <p:cNvSpPr txBox="1">
            <a:spLocks noChangeArrowheads="1"/>
          </p:cNvSpPr>
          <p:nvPr/>
        </p:nvSpPr>
        <p:spPr bwMode="auto">
          <a:xfrm>
            <a:off x="6444208" y="4221088"/>
            <a:ext cx="2054862" cy="369332"/>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Personal</a:t>
            </a:r>
            <a:endParaRPr lang="en-US" sz="1800" b="1" i="1" dirty="0">
              <a:solidFill>
                <a:srgbClr val="FFFFFF"/>
              </a:solidFill>
              <a:effectLst>
                <a:glow rad="101600">
                  <a:srgbClr val="000000"/>
                </a:glow>
              </a:effectLst>
              <a:latin typeface="Arial" charset="0"/>
            </a:endParaRPr>
          </a:p>
        </p:txBody>
      </p:sp>
      <p:cxnSp>
        <p:nvCxnSpPr>
          <p:cNvPr id="39" name="Straight Arrow Connector 38"/>
          <p:cNvCxnSpPr/>
          <p:nvPr/>
        </p:nvCxnSpPr>
        <p:spPr>
          <a:xfrm>
            <a:off x="6660232" y="3789040"/>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0" name="Straight Arrow Connector 39"/>
          <p:cNvCxnSpPr/>
          <p:nvPr/>
        </p:nvCxnSpPr>
        <p:spPr>
          <a:xfrm flipH="1">
            <a:off x="5652120" y="3789040"/>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1" name="Text Box 12"/>
          <p:cNvSpPr txBox="1">
            <a:spLocks noChangeArrowheads="1"/>
          </p:cNvSpPr>
          <p:nvPr/>
        </p:nvSpPr>
        <p:spPr bwMode="auto">
          <a:xfrm>
            <a:off x="5364087" y="5013176"/>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Miracles</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(theism)</a:t>
            </a:r>
          </a:p>
        </p:txBody>
      </p:sp>
      <p:sp>
        <p:nvSpPr>
          <p:cNvPr id="42" name="Text Box 12"/>
          <p:cNvSpPr txBox="1">
            <a:spLocks noChangeArrowheads="1"/>
          </p:cNvSpPr>
          <p:nvPr/>
        </p:nvSpPr>
        <p:spPr bwMode="auto">
          <a:xfrm>
            <a:off x="7308303" y="5013176"/>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No Miracles</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(deism)</a:t>
            </a:r>
          </a:p>
        </p:txBody>
      </p:sp>
      <p:cxnSp>
        <p:nvCxnSpPr>
          <p:cNvPr id="43" name="Straight Arrow Connector 42"/>
          <p:cNvCxnSpPr/>
          <p:nvPr/>
        </p:nvCxnSpPr>
        <p:spPr>
          <a:xfrm>
            <a:off x="7740352" y="4581128"/>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H="1">
            <a:off x="6732240" y="4581128"/>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5" name="Text Box 12"/>
          <p:cNvSpPr txBox="1">
            <a:spLocks noChangeArrowheads="1"/>
          </p:cNvSpPr>
          <p:nvPr/>
        </p:nvSpPr>
        <p:spPr bwMode="auto">
          <a:xfrm>
            <a:off x="3923928" y="6095037"/>
            <a:ext cx="2687128"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Triune</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(Christian theism)</a:t>
            </a:r>
          </a:p>
        </p:txBody>
      </p:sp>
      <p:sp>
        <p:nvSpPr>
          <p:cNvPr id="46" name="Text Box 12"/>
          <p:cNvSpPr txBox="1">
            <a:spLocks noChangeArrowheads="1"/>
          </p:cNvSpPr>
          <p:nvPr/>
        </p:nvSpPr>
        <p:spPr bwMode="auto">
          <a:xfrm>
            <a:off x="6444207" y="6095037"/>
            <a:ext cx="2054862" cy="646331"/>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a:r>
              <a:rPr lang="en-US" sz="1800" b="1" dirty="0">
                <a:solidFill>
                  <a:srgbClr val="FFFFFF"/>
                </a:solidFill>
                <a:effectLst>
                  <a:glow rad="101600">
                    <a:srgbClr val="000000"/>
                  </a:glow>
                </a:effectLst>
                <a:latin typeface="Arial" charset="0"/>
              </a:rPr>
              <a:t>Unipersonal</a:t>
            </a:r>
            <a:endParaRPr lang="en-US" sz="1800" b="1" i="1" dirty="0">
              <a:solidFill>
                <a:srgbClr val="FFFFFF"/>
              </a:solidFill>
              <a:effectLst>
                <a:glow rad="101600">
                  <a:srgbClr val="000000"/>
                </a:glow>
              </a:effectLst>
              <a:latin typeface="Arial" charset="0"/>
            </a:endParaRPr>
          </a:p>
          <a:p>
            <a:pPr algn="ctr"/>
            <a:r>
              <a:rPr lang="en-US" sz="1800" b="1" i="1" dirty="0">
                <a:solidFill>
                  <a:srgbClr val="FFFFFF"/>
                </a:solidFill>
                <a:effectLst>
                  <a:glow rad="101600">
                    <a:srgbClr val="000000"/>
                  </a:glow>
                </a:effectLst>
                <a:latin typeface="Arial" charset="0"/>
              </a:rPr>
              <a:t>(Unitarianism)</a:t>
            </a:r>
          </a:p>
        </p:txBody>
      </p:sp>
      <p:cxnSp>
        <p:nvCxnSpPr>
          <p:cNvPr id="47" name="Straight Arrow Connector 46"/>
          <p:cNvCxnSpPr/>
          <p:nvPr/>
        </p:nvCxnSpPr>
        <p:spPr>
          <a:xfrm>
            <a:off x="6444208" y="5662989"/>
            <a:ext cx="432048"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p:nvPr/>
        </p:nvCxnSpPr>
        <p:spPr>
          <a:xfrm flipH="1">
            <a:off x="5724128" y="5662989"/>
            <a:ext cx="504056" cy="360040"/>
          </a:xfrm>
          <a:prstGeom prst="straightConnector1">
            <a:avLst/>
          </a:prstGeom>
          <a:ln w="76200" cmpd="sng">
            <a:solidFill>
              <a:schemeClr val="bg1"/>
            </a:solidFill>
            <a:headEnd type="none"/>
            <a:tailEnd type="triangle"/>
          </a:ln>
        </p:spPr>
        <p:style>
          <a:lnRef idx="2">
            <a:schemeClr val="accent1"/>
          </a:lnRef>
          <a:fillRef idx="0">
            <a:schemeClr val="accent1"/>
          </a:fillRef>
          <a:effectRef idx="1">
            <a:schemeClr val="accent1"/>
          </a:effectRef>
          <a:fontRef idx="minor">
            <a:schemeClr val="tx1"/>
          </a:fontRef>
        </p:style>
      </p:cxnSp>
      <p:sp>
        <p:nvSpPr>
          <p:cNvPr id="49" name="Text Box 12"/>
          <p:cNvSpPr txBox="1">
            <a:spLocks noChangeArrowheads="1"/>
          </p:cNvSpPr>
          <p:nvPr/>
        </p:nvSpPr>
        <p:spPr bwMode="auto">
          <a:xfrm>
            <a:off x="107504" y="5736158"/>
            <a:ext cx="3240360" cy="1077218"/>
          </a:xfrm>
          <a:prstGeom prst="rect">
            <a:avLst/>
          </a:prstGeom>
          <a:noFill/>
          <a:ln>
            <a:noFill/>
          </a:ln>
        </p:spPr>
        <p:txBody>
          <a:bodyPr wrap="squar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r>
              <a:rPr lang="en-US" sz="1600" b="1" dirty="0">
                <a:solidFill>
                  <a:srgbClr val="FFFFFF"/>
                </a:solidFill>
                <a:effectLst>
                  <a:glow rad="101600">
                    <a:srgbClr val="000000"/>
                  </a:glow>
                </a:effectLst>
                <a:latin typeface="Arial" charset="0"/>
              </a:rPr>
              <a:t>Adapted from:</a:t>
            </a:r>
          </a:p>
          <a:p>
            <a:r>
              <a:rPr lang="en-US" sz="1600" b="1" i="1" dirty="0">
                <a:solidFill>
                  <a:srgbClr val="FFFFFF"/>
                </a:solidFill>
                <a:effectLst>
                  <a:glow rad="101600">
                    <a:srgbClr val="000000"/>
                  </a:glow>
                </a:effectLst>
                <a:latin typeface="Arial" charset="0"/>
              </a:rPr>
              <a:t>• Peter </a:t>
            </a:r>
            <a:r>
              <a:rPr lang="en-US" sz="1600" b="1" i="1" dirty="0" err="1">
                <a:solidFill>
                  <a:srgbClr val="FFFFFF"/>
                </a:solidFill>
                <a:effectLst>
                  <a:glow rad="101600">
                    <a:srgbClr val="000000"/>
                  </a:glow>
                </a:effectLst>
                <a:latin typeface="Arial" charset="0"/>
              </a:rPr>
              <a:t>Kreeft</a:t>
            </a:r>
            <a:endParaRPr lang="en-US" sz="1600" b="1" i="1" dirty="0">
              <a:solidFill>
                <a:srgbClr val="FFFFFF"/>
              </a:solidFill>
              <a:effectLst>
                <a:glow rad="101600">
                  <a:srgbClr val="000000"/>
                </a:glow>
              </a:effectLst>
              <a:latin typeface="Arial" charset="0"/>
            </a:endParaRPr>
          </a:p>
          <a:p>
            <a:r>
              <a:rPr lang="en-US" sz="1600" b="1" i="1" dirty="0">
                <a:solidFill>
                  <a:srgbClr val="FFFFFF"/>
                </a:solidFill>
                <a:effectLst>
                  <a:glow rad="101600">
                    <a:srgbClr val="000000"/>
                  </a:glow>
                </a:effectLst>
                <a:latin typeface="Arial" charset="0"/>
              </a:rPr>
              <a:t>• Norman Geisler</a:t>
            </a:r>
          </a:p>
          <a:p>
            <a:r>
              <a:rPr lang="en-US" sz="1600" b="1" i="1" dirty="0">
                <a:solidFill>
                  <a:srgbClr val="FFFFFF"/>
                </a:solidFill>
                <a:effectLst>
                  <a:glow rad="101600">
                    <a:srgbClr val="000000"/>
                  </a:glow>
                </a:effectLst>
                <a:latin typeface="Arial" charset="0"/>
              </a:rPr>
              <a:t>• William D. Watkins</a:t>
            </a:r>
          </a:p>
        </p:txBody>
      </p:sp>
    </p:spTree>
    <p:extLst>
      <p:ext uri="{BB962C8B-B14F-4D97-AF65-F5344CB8AC3E}">
        <p14:creationId xmlns:p14="http://schemas.microsoft.com/office/powerpoint/2010/main" val="1371324564"/>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par>
                          <p:cTn id="13" fill="hold">
                            <p:stCondLst>
                              <p:cond delay="500"/>
                            </p:stCondLst>
                            <p:childTnLst>
                              <p:par>
                                <p:cTn id="14" presetID="9" presetClass="entr" presetSubtype="0"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1"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up)">
                                      <p:cBhvr>
                                        <p:cTn id="21" dur="500"/>
                                        <p:tgtEl>
                                          <p:spTgt spid="12"/>
                                        </p:tgtEl>
                                      </p:cBhvr>
                                    </p:animEffect>
                                  </p:childTnLst>
                                </p:cTn>
                              </p:par>
                            </p:childTnLst>
                          </p:cTn>
                        </p:par>
                        <p:par>
                          <p:cTn id="22" fill="hold">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par>
                          <p:cTn id="31" fill="hold">
                            <p:stCondLst>
                              <p:cond delay="500"/>
                            </p:stCondLst>
                            <p:childTnLst>
                              <p:par>
                                <p:cTn id="32" presetID="9" presetClass="entr" presetSubtype="0" fill="hold" grpId="0" nodeType="after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up)">
                                      <p:cBhvr>
                                        <p:cTn id="39" dur="500"/>
                                        <p:tgtEl>
                                          <p:spTgt spid="26"/>
                                        </p:tgtEl>
                                      </p:cBhvr>
                                    </p:animEffect>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dissolve">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up)">
                                      <p:cBhvr>
                                        <p:cTn id="48" dur="500"/>
                                        <p:tgtEl>
                                          <p:spTgt spid="25"/>
                                        </p:tgtEl>
                                      </p:cBhvr>
                                    </p:animEffect>
                                  </p:childTnLst>
                                </p:cTn>
                              </p:par>
                            </p:childTnLst>
                          </p:cTn>
                        </p:par>
                        <p:par>
                          <p:cTn id="49" fill="hold">
                            <p:stCondLst>
                              <p:cond delay="500"/>
                            </p:stCondLst>
                            <p:childTnLst>
                              <p:par>
                                <p:cTn id="50" presetID="9" presetClass="entr" presetSubtype="0" fill="hold" grpId="0" nodeType="after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dissolve">
                                      <p:cBhvr>
                                        <p:cTn id="52" dur="500"/>
                                        <p:tgtEl>
                                          <p:spTgt spid="2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1" fill="hold"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wipe(up)">
                                      <p:cBhvr>
                                        <p:cTn id="57" dur="500"/>
                                        <p:tgtEl>
                                          <p:spTgt spid="30"/>
                                        </p:tgtEl>
                                      </p:cBhvr>
                                    </p:animEffect>
                                  </p:childTnLst>
                                </p:cTn>
                              </p:par>
                            </p:childTnLst>
                          </p:cTn>
                        </p:par>
                        <p:par>
                          <p:cTn id="58" fill="hold">
                            <p:stCondLst>
                              <p:cond delay="500"/>
                            </p:stCondLst>
                            <p:childTnLst>
                              <p:par>
                                <p:cTn id="59" presetID="9" presetClass="entr" presetSubtype="0"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dissolve">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1" fill="hold" nodeType="click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wipe(up)">
                                      <p:cBhvr>
                                        <p:cTn id="66" dur="500"/>
                                        <p:tgtEl>
                                          <p:spTgt spid="29"/>
                                        </p:tgtEl>
                                      </p:cBhvr>
                                    </p:animEffect>
                                  </p:childTnLst>
                                </p:cTn>
                              </p:par>
                            </p:childTnLst>
                          </p:cTn>
                        </p:par>
                        <p:par>
                          <p:cTn id="67" fill="hold">
                            <p:stCondLst>
                              <p:cond delay="500"/>
                            </p:stCondLst>
                            <p:childTnLst>
                              <p:par>
                                <p:cTn id="68" presetID="9" presetClass="entr" presetSubtype="0" fill="hold" grpId="0" nodeType="afterEffect">
                                  <p:stCondLst>
                                    <p:cond delay="0"/>
                                  </p:stCondLst>
                                  <p:childTnLst>
                                    <p:set>
                                      <p:cBhvr>
                                        <p:cTn id="69" dur="1" fill="hold">
                                          <p:stCondLst>
                                            <p:cond delay="0"/>
                                          </p:stCondLst>
                                        </p:cTn>
                                        <p:tgtEl>
                                          <p:spTgt spid="28"/>
                                        </p:tgtEl>
                                        <p:attrNameLst>
                                          <p:attrName>style.visibility</p:attrName>
                                        </p:attrNameLst>
                                      </p:cBhvr>
                                      <p:to>
                                        <p:strVal val="visible"/>
                                      </p:to>
                                    </p:set>
                                    <p:animEffect transition="in" filter="dissolve">
                                      <p:cBhvr>
                                        <p:cTn id="70" dur="500"/>
                                        <p:tgtEl>
                                          <p:spTgt spid="28"/>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1" fill="hold" nodeType="clickEffect">
                                  <p:stCondLst>
                                    <p:cond delay="0"/>
                                  </p:stCondLst>
                                  <p:childTnLst>
                                    <p:set>
                                      <p:cBhvr>
                                        <p:cTn id="74" dur="1" fill="hold">
                                          <p:stCondLst>
                                            <p:cond delay="0"/>
                                          </p:stCondLst>
                                        </p:cTn>
                                        <p:tgtEl>
                                          <p:spTgt spid="34"/>
                                        </p:tgtEl>
                                        <p:attrNameLst>
                                          <p:attrName>style.visibility</p:attrName>
                                        </p:attrNameLst>
                                      </p:cBhvr>
                                      <p:to>
                                        <p:strVal val="visible"/>
                                      </p:to>
                                    </p:set>
                                    <p:animEffect transition="in" filter="wipe(up)">
                                      <p:cBhvr>
                                        <p:cTn id="75" dur="500"/>
                                        <p:tgtEl>
                                          <p:spTgt spid="34"/>
                                        </p:tgtEl>
                                      </p:cBhvr>
                                    </p:animEffect>
                                  </p:childTnLst>
                                </p:cTn>
                              </p:par>
                            </p:childTnLst>
                          </p:cTn>
                        </p:par>
                        <p:par>
                          <p:cTn id="76" fill="hold">
                            <p:stCondLst>
                              <p:cond delay="500"/>
                            </p:stCondLst>
                            <p:childTnLst>
                              <p:par>
                                <p:cTn id="77" presetID="9" presetClass="entr" presetSubtype="0"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dissolve">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nodeType="clickEffect">
                                  <p:stCondLst>
                                    <p:cond delay="0"/>
                                  </p:stCondLst>
                                  <p:childTnLst>
                                    <p:set>
                                      <p:cBhvr>
                                        <p:cTn id="83" dur="1" fill="hold">
                                          <p:stCondLst>
                                            <p:cond delay="0"/>
                                          </p:stCondLst>
                                        </p:cTn>
                                        <p:tgtEl>
                                          <p:spTgt spid="33"/>
                                        </p:tgtEl>
                                        <p:attrNameLst>
                                          <p:attrName>style.visibility</p:attrName>
                                        </p:attrNameLst>
                                      </p:cBhvr>
                                      <p:to>
                                        <p:strVal val="visible"/>
                                      </p:to>
                                    </p:set>
                                    <p:animEffect transition="in" filter="wipe(up)">
                                      <p:cBhvr>
                                        <p:cTn id="84" dur="500"/>
                                        <p:tgtEl>
                                          <p:spTgt spid="33"/>
                                        </p:tgtEl>
                                      </p:cBhvr>
                                    </p:animEffect>
                                  </p:childTnLst>
                                </p:cTn>
                              </p:par>
                            </p:childTnLst>
                          </p:cTn>
                        </p:par>
                        <p:par>
                          <p:cTn id="85" fill="hold">
                            <p:stCondLst>
                              <p:cond delay="500"/>
                            </p:stCondLst>
                            <p:childTnLst>
                              <p:par>
                                <p:cTn id="86" presetID="9" presetClass="entr" presetSubtype="0" fill="hold" grpId="0" nodeType="afterEffect">
                                  <p:stCondLst>
                                    <p:cond delay="0"/>
                                  </p:stCondLst>
                                  <p:childTnLst>
                                    <p:set>
                                      <p:cBhvr>
                                        <p:cTn id="87" dur="1" fill="hold">
                                          <p:stCondLst>
                                            <p:cond delay="0"/>
                                          </p:stCondLst>
                                        </p:cTn>
                                        <p:tgtEl>
                                          <p:spTgt spid="32"/>
                                        </p:tgtEl>
                                        <p:attrNameLst>
                                          <p:attrName>style.visibility</p:attrName>
                                        </p:attrNameLst>
                                      </p:cBhvr>
                                      <p:to>
                                        <p:strVal val="visible"/>
                                      </p:to>
                                    </p:set>
                                    <p:animEffect transition="in" filter="dissolve">
                                      <p:cBhvr>
                                        <p:cTn id="88" dur="500"/>
                                        <p:tgtEl>
                                          <p:spTgt spid="32"/>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1" fill="hold" nodeType="clickEffect">
                                  <p:stCondLst>
                                    <p:cond delay="0"/>
                                  </p:stCondLst>
                                  <p:childTnLst>
                                    <p:set>
                                      <p:cBhvr>
                                        <p:cTn id="92" dur="1" fill="hold">
                                          <p:stCondLst>
                                            <p:cond delay="0"/>
                                          </p:stCondLst>
                                        </p:cTn>
                                        <p:tgtEl>
                                          <p:spTgt spid="40"/>
                                        </p:tgtEl>
                                        <p:attrNameLst>
                                          <p:attrName>style.visibility</p:attrName>
                                        </p:attrNameLst>
                                      </p:cBhvr>
                                      <p:to>
                                        <p:strVal val="visible"/>
                                      </p:to>
                                    </p:set>
                                    <p:animEffect transition="in" filter="wipe(up)">
                                      <p:cBhvr>
                                        <p:cTn id="93" dur="500"/>
                                        <p:tgtEl>
                                          <p:spTgt spid="40"/>
                                        </p:tgtEl>
                                      </p:cBhvr>
                                    </p:animEffect>
                                  </p:childTnLst>
                                </p:cTn>
                              </p:par>
                            </p:childTnLst>
                          </p:cTn>
                        </p:par>
                        <p:par>
                          <p:cTn id="94" fill="hold">
                            <p:stCondLst>
                              <p:cond delay="500"/>
                            </p:stCondLst>
                            <p:childTnLst>
                              <p:par>
                                <p:cTn id="95" presetID="9" presetClass="entr" presetSubtype="0" fill="hold" grpId="0" nodeType="afterEffect">
                                  <p:stCondLst>
                                    <p:cond delay="0"/>
                                  </p:stCondLst>
                                  <p:childTnLst>
                                    <p:set>
                                      <p:cBhvr>
                                        <p:cTn id="96" dur="1" fill="hold">
                                          <p:stCondLst>
                                            <p:cond delay="0"/>
                                          </p:stCondLst>
                                        </p:cTn>
                                        <p:tgtEl>
                                          <p:spTgt spid="37"/>
                                        </p:tgtEl>
                                        <p:attrNameLst>
                                          <p:attrName>style.visibility</p:attrName>
                                        </p:attrNameLst>
                                      </p:cBhvr>
                                      <p:to>
                                        <p:strVal val="visible"/>
                                      </p:to>
                                    </p:set>
                                    <p:animEffect transition="in" filter="dissolve">
                                      <p:cBhvr>
                                        <p:cTn id="97" dur="500"/>
                                        <p:tgtEl>
                                          <p:spTgt spid="37"/>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1" fill="hold" nodeType="click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wipe(up)">
                                      <p:cBhvr>
                                        <p:cTn id="102" dur="500"/>
                                        <p:tgtEl>
                                          <p:spTgt spid="39"/>
                                        </p:tgtEl>
                                      </p:cBhvr>
                                    </p:animEffect>
                                  </p:childTnLst>
                                </p:cTn>
                              </p:par>
                            </p:childTnLst>
                          </p:cTn>
                        </p:par>
                        <p:par>
                          <p:cTn id="103" fill="hold">
                            <p:stCondLst>
                              <p:cond delay="500"/>
                            </p:stCondLst>
                            <p:childTnLst>
                              <p:par>
                                <p:cTn id="104" presetID="9" presetClass="entr" presetSubtype="0" fill="hold" grpId="0" nodeType="afterEffect">
                                  <p:stCondLst>
                                    <p:cond delay="0"/>
                                  </p:stCondLst>
                                  <p:childTnLst>
                                    <p:set>
                                      <p:cBhvr>
                                        <p:cTn id="105" dur="1" fill="hold">
                                          <p:stCondLst>
                                            <p:cond delay="0"/>
                                          </p:stCondLst>
                                        </p:cTn>
                                        <p:tgtEl>
                                          <p:spTgt spid="38"/>
                                        </p:tgtEl>
                                        <p:attrNameLst>
                                          <p:attrName>style.visibility</p:attrName>
                                        </p:attrNameLst>
                                      </p:cBhvr>
                                      <p:to>
                                        <p:strVal val="visible"/>
                                      </p:to>
                                    </p:set>
                                    <p:animEffect transition="in" filter="dissolve">
                                      <p:cBhvr>
                                        <p:cTn id="106" dur="500"/>
                                        <p:tgtEl>
                                          <p:spTgt spid="38"/>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44"/>
                                        </p:tgtEl>
                                        <p:attrNameLst>
                                          <p:attrName>style.visibility</p:attrName>
                                        </p:attrNameLst>
                                      </p:cBhvr>
                                      <p:to>
                                        <p:strVal val="visible"/>
                                      </p:to>
                                    </p:set>
                                    <p:animEffect transition="in" filter="wipe(up)">
                                      <p:cBhvr>
                                        <p:cTn id="111" dur="500"/>
                                        <p:tgtEl>
                                          <p:spTgt spid="44"/>
                                        </p:tgtEl>
                                      </p:cBhvr>
                                    </p:animEffect>
                                  </p:childTnLst>
                                </p:cTn>
                              </p:par>
                            </p:childTnLst>
                          </p:cTn>
                        </p:par>
                        <p:par>
                          <p:cTn id="112" fill="hold">
                            <p:stCondLst>
                              <p:cond delay="500"/>
                            </p:stCondLst>
                            <p:childTnLst>
                              <p:par>
                                <p:cTn id="113" presetID="9" presetClass="entr" presetSubtype="0" fill="hold" grpId="0" nodeType="afterEffect">
                                  <p:stCondLst>
                                    <p:cond delay="0"/>
                                  </p:stCondLst>
                                  <p:childTnLst>
                                    <p:set>
                                      <p:cBhvr>
                                        <p:cTn id="114" dur="1" fill="hold">
                                          <p:stCondLst>
                                            <p:cond delay="0"/>
                                          </p:stCondLst>
                                        </p:cTn>
                                        <p:tgtEl>
                                          <p:spTgt spid="41"/>
                                        </p:tgtEl>
                                        <p:attrNameLst>
                                          <p:attrName>style.visibility</p:attrName>
                                        </p:attrNameLst>
                                      </p:cBhvr>
                                      <p:to>
                                        <p:strVal val="visible"/>
                                      </p:to>
                                    </p:set>
                                    <p:animEffect transition="in" filter="dissolve">
                                      <p:cBhvr>
                                        <p:cTn id="115" dur="500"/>
                                        <p:tgtEl>
                                          <p:spTgt spid="41"/>
                                        </p:tgtEl>
                                      </p:cBhvr>
                                    </p:animEffect>
                                  </p:childTnLst>
                                </p:cTn>
                              </p:par>
                            </p:childTnLst>
                          </p:cTn>
                        </p:par>
                      </p:childTnLst>
                    </p:cTn>
                  </p:par>
                  <p:par>
                    <p:cTn id="116" fill="hold">
                      <p:stCondLst>
                        <p:cond delay="indefinite"/>
                      </p:stCondLst>
                      <p:childTnLst>
                        <p:par>
                          <p:cTn id="117" fill="hold">
                            <p:stCondLst>
                              <p:cond delay="0"/>
                            </p:stCondLst>
                            <p:childTnLst>
                              <p:par>
                                <p:cTn id="118" presetID="22" presetClass="entr" presetSubtype="1" fill="hold" nodeType="clickEffect">
                                  <p:stCondLst>
                                    <p:cond delay="0"/>
                                  </p:stCondLst>
                                  <p:childTnLst>
                                    <p:set>
                                      <p:cBhvr>
                                        <p:cTn id="119" dur="1" fill="hold">
                                          <p:stCondLst>
                                            <p:cond delay="0"/>
                                          </p:stCondLst>
                                        </p:cTn>
                                        <p:tgtEl>
                                          <p:spTgt spid="43"/>
                                        </p:tgtEl>
                                        <p:attrNameLst>
                                          <p:attrName>style.visibility</p:attrName>
                                        </p:attrNameLst>
                                      </p:cBhvr>
                                      <p:to>
                                        <p:strVal val="visible"/>
                                      </p:to>
                                    </p:set>
                                    <p:animEffect transition="in" filter="wipe(up)">
                                      <p:cBhvr>
                                        <p:cTn id="120" dur="500"/>
                                        <p:tgtEl>
                                          <p:spTgt spid="43"/>
                                        </p:tgtEl>
                                      </p:cBhvr>
                                    </p:animEffect>
                                  </p:childTnLst>
                                </p:cTn>
                              </p:par>
                            </p:childTnLst>
                          </p:cTn>
                        </p:par>
                        <p:par>
                          <p:cTn id="121" fill="hold">
                            <p:stCondLst>
                              <p:cond delay="500"/>
                            </p:stCondLst>
                            <p:childTnLst>
                              <p:par>
                                <p:cTn id="122" presetID="9" presetClass="entr" presetSubtype="0" fill="hold" grpId="0" nodeType="afterEffect">
                                  <p:stCondLst>
                                    <p:cond delay="0"/>
                                  </p:stCondLst>
                                  <p:childTnLst>
                                    <p:set>
                                      <p:cBhvr>
                                        <p:cTn id="123" dur="1" fill="hold">
                                          <p:stCondLst>
                                            <p:cond delay="0"/>
                                          </p:stCondLst>
                                        </p:cTn>
                                        <p:tgtEl>
                                          <p:spTgt spid="42"/>
                                        </p:tgtEl>
                                        <p:attrNameLst>
                                          <p:attrName>style.visibility</p:attrName>
                                        </p:attrNameLst>
                                      </p:cBhvr>
                                      <p:to>
                                        <p:strVal val="visible"/>
                                      </p:to>
                                    </p:set>
                                    <p:animEffect transition="in" filter="dissolve">
                                      <p:cBhvr>
                                        <p:cTn id="124" dur="500"/>
                                        <p:tgtEl>
                                          <p:spTgt spid="42"/>
                                        </p:tgtEl>
                                      </p:cBhvr>
                                    </p:animEffect>
                                  </p:childTnLst>
                                </p:cTn>
                              </p:par>
                            </p:childTnLst>
                          </p:cTn>
                        </p:par>
                      </p:childTnLst>
                    </p:cTn>
                  </p:par>
                  <p:par>
                    <p:cTn id="125" fill="hold">
                      <p:stCondLst>
                        <p:cond delay="indefinite"/>
                      </p:stCondLst>
                      <p:childTnLst>
                        <p:par>
                          <p:cTn id="126" fill="hold">
                            <p:stCondLst>
                              <p:cond delay="0"/>
                            </p:stCondLst>
                            <p:childTnLst>
                              <p:par>
                                <p:cTn id="127" presetID="22" presetClass="entr" presetSubtype="1" fill="hold" nodeType="clickEffect">
                                  <p:stCondLst>
                                    <p:cond delay="0"/>
                                  </p:stCondLst>
                                  <p:childTnLst>
                                    <p:set>
                                      <p:cBhvr>
                                        <p:cTn id="128" dur="1" fill="hold">
                                          <p:stCondLst>
                                            <p:cond delay="0"/>
                                          </p:stCondLst>
                                        </p:cTn>
                                        <p:tgtEl>
                                          <p:spTgt spid="48"/>
                                        </p:tgtEl>
                                        <p:attrNameLst>
                                          <p:attrName>style.visibility</p:attrName>
                                        </p:attrNameLst>
                                      </p:cBhvr>
                                      <p:to>
                                        <p:strVal val="visible"/>
                                      </p:to>
                                    </p:set>
                                    <p:animEffect transition="in" filter="wipe(up)">
                                      <p:cBhvr>
                                        <p:cTn id="129" dur="500"/>
                                        <p:tgtEl>
                                          <p:spTgt spid="48"/>
                                        </p:tgtEl>
                                      </p:cBhvr>
                                    </p:animEffect>
                                  </p:childTnLst>
                                </p:cTn>
                              </p:par>
                            </p:childTnLst>
                          </p:cTn>
                        </p:par>
                        <p:par>
                          <p:cTn id="130" fill="hold">
                            <p:stCondLst>
                              <p:cond delay="500"/>
                            </p:stCondLst>
                            <p:childTnLst>
                              <p:par>
                                <p:cTn id="131" presetID="9" presetClass="entr" presetSubtype="0" fill="hold" grpId="0" nodeType="afterEffect">
                                  <p:stCondLst>
                                    <p:cond delay="0"/>
                                  </p:stCondLst>
                                  <p:childTnLst>
                                    <p:set>
                                      <p:cBhvr>
                                        <p:cTn id="132" dur="1" fill="hold">
                                          <p:stCondLst>
                                            <p:cond delay="0"/>
                                          </p:stCondLst>
                                        </p:cTn>
                                        <p:tgtEl>
                                          <p:spTgt spid="45"/>
                                        </p:tgtEl>
                                        <p:attrNameLst>
                                          <p:attrName>style.visibility</p:attrName>
                                        </p:attrNameLst>
                                      </p:cBhvr>
                                      <p:to>
                                        <p:strVal val="visible"/>
                                      </p:to>
                                    </p:set>
                                    <p:animEffect transition="in" filter="dissolve">
                                      <p:cBhvr>
                                        <p:cTn id="133" dur="500"/>
                                        <p:tgtEl>
                                          <p:spTgt spid="45"/>
                                        </p:tgtEl>
                                      </p:cBhvr>
                                    </p:animEffect>
                                  </p:childTnLst>
                                </p:cTn>
                              </p:par>
                            </p:childTnLst>
                          </p:cTn>
                        </p:par>
                      </p:childTnLst>
                    </p:cTn>
                  </p:par>
                  <p:par>
                    <p:cTn id="134" fill="hold">
                      <p:stCondLst>
                        <p:cond delay="indefinite"/>
                      </p:stCondLst>
                      <p:childTnLst>
                        <p:par>
                          <p:cTn id="135" fill="hold">
                            <p:stCondLst>
                              <p:cond delay="0"/>
                            </p:stCondLst>
                            <p:childTnLst>
                              <p:par>
                                <p:cTn id="136" presetID="22" presetClass="entr" presetSubtype="1" fill="hold" nodeType="clickEffect">
                                  <p:stCondLst>
                                    <p:cond delay="0"/>
                                  </p:stCondLst>
                                  <p:childTnLst>
                                    <p:set>
                                      <p:cBhvr>
                                        <p:cTn id="137" dur="1" fill="hold">
                                          <p:stCondLst>
                                            <p:cond delay="0"/>
                                          </p:stCondLst>
                                        </p:cTn>
                                        <p:tgtEl>
                                          <p:spTgt spid="47"/>
                                        </p:tgtEl>
                                        <p:attrNameLst>
                                          <p:attrName>style.visibility</p:attrName>
                                        </p:attrNameLst>
                                      </p:cBhvr>
                                      <p:to>
                                        <p:strVal val="visible"/>
                                      </p:to>
                                    </p:set>
                                    <p:animEffect transition="in" filter="wipe(up)">
                                      <p:cBhvr>
                                        <p:cTn id="138" dur="500"/>
                                        <p:tgtEl>
                                          <p:spTgt spid="47"/>
                                        </p:tgtEl>
                                      </p:cBhvr>
                                    </p:animEffect>
                                  </p:childTnLst>
                                </p:cTn>
                              </p:par>
                            </p:childTnLst>
                          </p:cTn>
                        </p:par>
                        <p:par>
                          <p:cTn id="139" fill="hold">
                            <p:stCondLst>
                              <p:cond delay="500"/>
                            </p:stCondLst>
                            <p:childTnLst>
                              <p:par>
                                <p:cTn id="140" presetID="9" presetClass="entr" presetSubtype="0" fill="hold" grpId="0" nodeType="afterEffect">
                                  <p:stCondLst>
                                    <p:cond delay="0"/>
                                  </p:stCondLst>
                                  <p:childTnLst>
                                    <p:set>
                                      <p:cBhvr>
                                        <p:cTn id="141" dur="1" fill="hold">
                                          <p:stCondLst>
                                            <p:cond delay="0"/>
                                          </p:stCondLst>
                                        </p:cTn>
                                        <p:tgtEl>
                                          <p:spTgt spid="46"/>
                                        </p:tgtEl>
                                        <p:attrNameLst>
                                          <p:attrName>style.visibility</p:attrName>
                                        </p:attrNameLst>
                                      </p:cBhvr>
                                      <p:to>
                                        <p:strVal val="visible"/>
                                      </p:to>
                                    </p:set>
                                    <p:animEffect transition="in" filter="dissolve">
                                      <p:cBhvr>
                                        <p:cTn id="14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9" grpId="0"/>
      <p:bldP spid="10" grpId="0"/>
      <p:bldP spid="23" grpId="0"/>
      <p:bldP spid="24" grpId="0"/>
      <p:bldP spid="27" grpId="0"/>
      <p:bldP spid="28" grpId="0"/>
      <p:bldP spid="31" grpId="0"/>
      <p:bldP spid="32" grpId="0"/>
      <p:bldP spid="37" grpId="0"/>
      <p:bldP spid="38" grpId="0"/>
      <p:bldP spid="41" grpId="0"/>
      <p:bldP spid="42" grpId="0"/>
      <p:bldP spid="45" grpId="0"/>
      <p:bldP spid="46"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3" y="764356"/>
            <a:ext cx="8280921" cy="2304604"/>
          </a:xfrm>
          <a:ln w="57150" cmpd="sng">
            <a:solidFill>
              <a:schemeClr val="bg1"/>
            </a:solidFill>
          </a:ln>
        </p:spPr>
        <p:txBody>
          <a:bodyPr/>
          <a:lstStyle/>
          <a:p>
            <a:r>
              <a:rPr lang="en-US" b="1" dirty="0"/>
              <a:t>"The fool says in his heart, </a:t>
            </a:r>
            <a:br>
              <a:rPr lang="en-US" b="1" dirty="0"/>
            </a:br>
            <a:r>
              <a:rPr lang="fr-FR" b="1" dirty="0"/>
              <a:t>'</a:t>
            </a:r>
            <a:r>
              <a:rPr lang="en-US" b="1" dirty="0"/>
              <a:t>There is no God</a:t>
            </a:r>
            <a:r>
              <a:rPr lang="fr-FR" b="1" dirty="0"/>
              <a:t>'</a:t>
            </a:r>
            <a:r>
              <a:rPr lang="en-US" b="1" dirty="0"/>
              <a:t>" </a:t>
            </a:r>
            <a:br>
              <a:rPr lang="en-US" b="1" dirty="0"/>
            </a:br>
            <a:r>
              <a:rPr lang="en-US" b="1" dirty="0"/>
              <a:t>(Psalm 14:1)</a:t>
            </a:r>
          </a:p>
        </p:txBody>
      </p:sp>
      <p:sp>
        <p:nvSpPr>
          <p:cNvPr id="3" name="Title 1"/>
          <p:cNvSpPr txBox="1">
            <a:spLocks/>
          </p:cNvSpPr>
          <p:nvPr/>
        </p:nvSpPr>
        <p:spPr bwMode="auto">
          <a:xfrm rot="21034606">
            <a:off x="34016" y="4235325"/>
            <a:ext cx="9070975" cy="122413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r>
              <a:rPr lang="en-US" sz="6000" b="1" i="1" dirty="0"/>
              <a:t>Why is this true?</a:t>
            </a:r>
          </a:p>
        </p:txBody>
      </p:sp>
    </p:spTree>
    <p:extLst>
      <p:ext uri="{BB962C8B-B14F-4D97-AF65-F5344CB8AC3E}">
        <p14:creationId xmlns:p14="http://schemas.microsoft.com/office/powerpoint/2010/main" val="2680595207"/>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27937" y="2852936"/>
            <a:ext cx="9144000" cy="2519362"/>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The Moral Argument: Why do atheists believe in morality?</a:t>
            </a:r>
          </a:p>
        </p:txBody>
      </p:sp>
      <p:sp>
        <p:nvSpPr>
          <p:cNvPr id="807938" name="Picture 1"/>
          <p:cNvSpPr>
            <a:spLocks noChangeAspect="1"/>
          </p:cNvSpPr>
          <p:nvPr/>
        </p:nvSpPr>
        <p:spPr bwMode="auto">
          <a:xfrm>
            <a:off x="2411413" y="188913"/>
            <a:ext cx="3810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80793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875" y="333375"/>
            <a:ext cx="9144000" cy="6092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6</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Mark Twain</a:t>
            </a:r>
          </a:p>
        </p:txBody>
      </p:sp>
      <p:pic>
        <p:nvPicPr>
          <p:cNvPr id="809986"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6</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715000"/>
            <a:ext cx="9144000" cy="1025525"/>
          </a:xfrm>
          <a:effectLst>
            <a:outerShdw blurRad="63500" dist="35921" dir="2700000" algn="ctr" rotWithShape="0">
              <a:schemeClr val="tx2">
                <a:alpha val="74998"/>
              </a:schemeClr>
            </a:outerShdw>
          </a:effectLst>
        </p:spPr>
        <p:txBody>
          <a:bodyPr/>
          <a:lstStyle/>
          <a:p>
            <a:pPr>
              <a:defRPr/>
            </a:pPr>
            <a:r>
              <a:rPr lang="en-US" sz="3600" b="1" dirty="0">
                <a:effectLst>
                  <a:glow rad="127000">
                    <a:schemeClr val="tx1"/>
                  </a:glow>
                </a:effectLst>
                <a:latin typeface="Arial" charset="0"/>
                <a:ea typeface="ＭＳ Ｐゴシック" charset="0"/>
                <a:cs typeface="ＭＳ Ｐゴシック" charset="0"/>
              </a:rPr>
              <a:t>Ben Stein Interview of Richard Dawkins</a:t>
            </a:r>
          </a:p>
        </p:txBody>
      </p:sp>
      <p:sp>
        <p:nvSpPr>
          <p:cNvPr id="4"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6</a:t>
            </a:r>
          </a:p>
        </p:txBody>
      </p:sp>
      <p:sp>
        <p:nvSpPr>
          <p:cNvPr id="5" name="Rectangle 2"/>
          <p:cNvSpPr txBox="1">
            <a:spLocks noChangeArrowheads="1"/>
          </p:cNvSpPr>
          <p:nvPr/>
        </p:nvSpPr>
        <p:spPr bwMode="auto">
          <a:xfrm>
            <a:off x="0" y="908720"/>
            <a:ext cx="4932040" cy="388843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effectLst>
                  <a:glow rad="127000">
                    <a:schemeClr val="tx1"/>
                  </a:glow>
                </a:effectLst>
                <a:latin typeface="Arial" charset="0"/>
                <a:ea typeface="ＭＳ Ｐゴシック" charset="0"/>
                <a:cs typeface="ＭＳ Ｐゴシック" charset="0"/>
              </a:rPr>
              <a:t>His View on Origins</a:t>
            </a:r>
          </a:p>
        </p:txBody>
      </p:sp>
      <p:pic>
        <p:nvPicPr>
          <p:cNvPr id="3" name="2 Minute Richard Dawkins &amp; Ben Ste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3536" y="528592"/>
            <a:ext cx="9110464" cy="5132656"/>
          </a:xfrm>
          <a:prstGeom prst="rect">
            <a:avLst/>
          </a:prstGeom>
        </p:spPr>
      </p:pic>
    </p:spTree>
    <p:extLst>
      <p:ext uri="{BB962C8B-B14F-4D97-AF65-F5344CB8AC3E}">
        <p14:creationId xmlns:p14="http://schemas.microsoft.com/office/powerpoint/2010/main" val="305571841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100000">
                <p:cTn id="7" fill="hold" display="0">
                  <p:stCondLst>
                    <p:cond delay="indefinite"/>
                  </p:stCondLst>
                </p:cTn>
                <p:tgtEl>
                  <p:spTgt spid="3"/>
                </p:tgtEl>
              </p:cMediaNode>
            </p:video>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spd="slow">
    <p:dissolve/>
  </p:transition>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4081" name="Rectangle 2"/>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fld id="{1ADEB5D3-D5A9-8345-8F52-059C3859770D}" type="slidenum">
              <a:rPr lang="en-US" sz="900">
                <a:solidFill>
                  <a:srgbClr val="808080"/>
                </a:solidFill>
                <a:latin typeface="Arial" charset="0"/>
              </a:rPr>
              <a:pPr defTabSz="814388"/>
              <a:t>155</a:t>
            </a:fld>
            <a:endParaRPr lang="en-US" sz="900">
              <a:solidFill>
                <a:srgbClr val="808080"/>
              </a:solidFill>
              <a:latin typeface="Arial" charset="0"/>
            </a:endParaRPr>
          </a:p>
        </p:txBody>
      </p:sp>
      <p:sp>
        <p:nvSpPr>
          <p:cNvPr id="814082" name="Rectangle 3"/>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fld id="{B7761F1D-2A34-D146-B089-0ED06F007ABD}" type="slidenum">
              <a:rPr lang="en-US" sz="900">
                <a:solidFill>
                  <a:srgbClr val="808080"/>
                </a:solidFill>
                <a:latin typeface="Arial" charset="0"/>
              </a:rPr>
              <a:pPr defTabSz="814388"/>
              <a:t>155</a:t>
            </a:fld>
            <a:endParaRPr lang="en-US" sz="900">
              <a:solidFill>
                <a:srgbClr val="808080"/>
              </a:solidFill>
              <a:latin typeface="Arial" charset="0"/>
            </a:endParaRPr>
          </a:p>
        </p:txBody>
      </p:sp>
      <p:sp>
        <p:nvSpPr>
          <p:cNvPr id="814083" name="Rectangle 4"/>
          <p:cNvSpPr>
            <a:spLocks noChangeArrowheads="1"/>
          </p:cNvSpPr>
          <p:nvPr/>
        </p:nvSpPr>
        <p:spPr bwMode="auto">
          <a:xfrm>
            <a:off x="8615363" y="6604000"/>
            <a:ext cx="2921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fld id="{7C72B722-E9DC-6442-8DE4-19B2286E03D3}" type="slidenum">
              <a:rPr lang="en-US" sz="900">
                <a:solidFill>
                  <a:srgbClr val="808080"/>
                </a:solidFill>
                <a:latin typeface="Arial" charset="0"/>
              </a:rPr>
              <a:pPr defTabSz="814388"/>
              <a:t>155</a:t>
            </a:fld>
            <a:endParaRPr lang="en-US" sz="900">
              <a:solidFill>
                <a:srgbClr val="808080"/>
              </a:solidFill>
              <a:latin typeface="Arial" charset="0"/>
            </a:endParaRPr>
          </a:p>
        </p:txBody>
      </p:sp>
      <p:sp>
        <p:nvSpPr>
          <p:cNvPr id="814084" name="Rectangle 5"/>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r>
              <a:rPr lang="en-US" sz="700">
                <a:solidFill>
                  <a:srgbClr val="808080"/>
                </a:solidFill>
                <a:latin typeface="Arial" charset="0"/>
              </a:rPr>
              <a:t>© 2003 Cisco Systems, Inc. All rights reserved.</a:t>
            </a:r>
          </a:p>
        </p:txBody>
      </p:sp>
      <p:sp>
        <p:nvSpPr>
          <p:cNvPr id="814085"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a:endParaRPr lang="en-US" sz="900">
              <a:solidFill>
                <a:srgbClr val="808080"/>
              </a:solidFill>
              <a:latin typeface="Arial" charset="0"/>
            </a:endParaRPr>
          </a:p>
          <a:p>
            <a:pPr defTabSz="814388"/>
            <a:r>
              <a:rPr lang="en-US" sz="900">
                <a:solidFill>
                  <a:srgbClr val="808080"/>
                </a:solidFill>
                <a:latin typeface="Arial" charset="0"/>
              </a:rPr>
              <a:t>Presentation_ID</a:t>
            </a:r>
          </a:p>
        </p:txBody>
      </p:sp>
      <p:pic>
        <p:nvPicPr>
          <p:cNvPr id="814086" name="Picture 7" descr="b_fy0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4087" name="Rectangle 8"/>
          <p:cNvSpPr>
            <a:spLocks noGrp="1" noChangeArrowheads="1"/>
          </p:cNvSpPr>
          <p:nvPr>
            <p:ph type="title"/>
          </p:nvPr>
        </p:nvSpPr>
        <p:spPr>
          <a:xfrm>
            <a:off x="152400" y="225425"/>
            <a:ext cx="8648700" cy="1450975"/>
          </a:xfrm>
          <a:noFill/>
        </p:spPr>
        <p:txBody>
          <a:bodyPr lIns="82124" tIns="41061" rIns="82124" bIns="41061" anchor="b"/>
          <a:lstStyle/>
          <a:p>
            <a:pPr eaLnBrk="1" hangingPunct="1"/>
            <a:r>
              <a:rPr lang="en-US" altLang="zh-CN" sz="4800" dirty="0">
                <a:solidFill>
                  <a:schemeClr val="bg1"/>
                </a:solidFill>
                <a:latin typeface="Arial" charset="0"/>
                <a:ea typeface="SimSun" charset="0"/>
                <a:cs typeface="SimSun" charset="0"/>
              </a:rPr>
              <a:t>The Reliability of the Bible: Attacks Against Scripture</a:t>
            </a:r>
            <a:endParaRPr lang="en-US" altLang="zh-CN" dirty="0">
              <a:latin typeface="Arial" charset="0"/>
              <a:ea typeface="SimSun" charset="0"/>
              <a:cs typeface="SimSun" charset="0"/>
            </a:endParaRPr>
          </a:p>
        </p:txBody>
      </p:sp>
      <p:sp>
        <p:nvSpPr>
          <p:cNvPr id="814088" name="Text Box 9"/>
          <p:cNvSpPr txBox="1">
            <a:spLocks noChangeArrowheads="1"/>
          </p:cNvSpPr>
          <p:nvPr/>
        </p:nvSpPr>
        <p:spPr bwMode="auto">
          <a:xfrm>
            <a:off x="381000" y="5165725"/>
            <a:ext cx="845820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4000" b="1" i="1">
                <a:solidFill>
                  <a:schemeClr val="bg1"/>
                </a:solidFill>
                <a:latin typeface="Times" charset="0"/>
              </a:rPr>
              <a:t>Since the early church false teaching has tried to undermine our faith</a:t>
            </a:r>
          </a:p>
        </p:txBody>
      </p:sp>
      <p:pic>
        <p:nvPicPr>
          <p:cNvPr id="814089" name="Picture 10" descr="Bibl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ransition>
    <p:zoom/>
  </p:transition>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a:xfrm>
            <a:off x="304800" y="1219200"/>
            <a:ext cx="3810000" cy="1143000"/>
          </a:xfrm>
        </p:spPr>
        <p:txBody>
          <a:bodyPr/>
          <a:lstStyle/>
          <a:p>
            <a:pPr eaLnBrk="1" hangingPunct="1">
              <a:defRPr/>
            </a:pPr>
            <a:r>
              <a:rPr lang="en-US">
                <a:latin typeface="Arial" charset="0"/>
                <a:ea typeface="ＭＳ Ｐゴシック" charset="0"/>
                <a:cs typeface="ＭＳ Ｐゴシック" charset="0"/>
              </a:rPr>
              <a:t>Attacks Continue</a:t>
            </a:r>
          </a:p>
        </p:txBody>
      </p:sp>
      <p:sp>
        <p:nvSpPr>
          <p:cNvPr id="82947" name="Rectangle 3"/>
          <p:cNvSpPr>
            <a:spLocks noGrp="1" noChangeArrowheads="1"/>
          </p:cNvSpPr>
          <p:nvPr>
            <p:ph type="body" idx="1"/>
          </p:nvPr>
        </p:nvSpPr>
        <p:spPr>
          <a:xfrm>
            <a:off x="5410200" y="914400"/>
            <a:ext cx="3810000" cy="5867400"/>
          </a:xfrm>
        </p:spPr>
        <p:txBody>
          <a:bodyPr/>
          <a:lstStyle/>
          <a:p>
            <a:pPr eaLnBrk="1" hangingPunct="1">
              <a:defRPr/>
            </a:pPr>
            <a:r>
              <a:rPr lang="en-US" sz="3600">
                <a:latin typeface="Arial" charset="0"/>
                <a:ea typeface="ＭＳ Ｐゴシック" charset="0"/>
                <a:cs typeface="ＭＳ Ｐゴシック" charset="0"/>
              </a:rPr>
              <a:t>The Bible is continually attacked</a:t>
            </a:r>
          </a:p>
          <a:p>
            <a:pPr eaLnBrk="1" hangingPunct="1">
              <a:defRPr/>
            </a:pPr>
            <a:r>
              <a:rPr lang="en-US" sz="3600">
                <a:latin typeface="Arial" charset="0"/>
                <a:ea typeface="ＭＳ Ｐゴシック" charset="0"/>
                <a:cs typeface="ＭＳ Ｐゴシック" charset="0"/>
              </a:rPr>
              <a:t>However, discoveries continue to verify its accuracy</a:t>
            </a:r>
          </a:p>
        </p:txBody>
      </p:sp>
      <p:pic>
        <p:nvPicPr>
          <p:cNvPr id="816131" name="Picture 4" descr="Bible Ficti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rot="-266938">
            <a:off x="0" y="228600"/>
            <a:ext cx="5105400" cy="638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6417" name="Picture 9" descr="Teab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48611" name="Rectangle 3"/>
          <p:cNvSpPr>
            <a:spLocks noGrp="1" noChangeArrowheads="1"/>
          </p:cNvSpPr>
          <p:nvPr>
            <p:ph type="subTitle" idx="1"/>
          </p:nvPr>
        </p:nvSpPr>
        <p:spPr>
          <a:xfrm>
            <a:off x="0" y="1066800"/>
            <a:ext cx="3810000" cy="2209800"/>
          </a:xfrm>
          <a:solidFill>
            <a:srgbClr val="020009"/>
          </a:solidFill>
          <a:effectLst>
            <a:outerShdw blurRad="63500" dist="35921" dir="2700000" algn="ctr" rotWithShape="0">
              <a:srgbClr val="020009">
                <a:alpha val="74998"/>
              </a:srgbClr>
            </a:outerShdw>
          </a:effectLst>
        </p:spPr>
        <p:txBody>
          <a:bodyPr/>
          <a:lstStyle/>
          <a:p>
            <a:pPr eaLnBrk="1" hangingPunct="1">
              <a:defRPr/>
            </a:pPr>
            <a:r>
              <a:rPr lang="en-US" sz="2800" dirty="0">
                <a:latin typeface="Arial Black" charset="0"/>
                <a:ea typeface="ＭＳ Ｐゴシック" charset="0"/>
                <a:cs typeface="ＭＳ Ｐゴシック" charset="0"/>
              </a:rPr>
              <a:t>Brown accuses via the mouth of </a:t>
            </a:r>
            <a:r>
              <a:rPr lang="en-US" altLang="ja-JP" sz="2800" dirty="0">
                <a:latin typeface="Arial Black" charset="0"/>
                <a:ea typeface="ＭＳ Ｐゴシック" charset="0"/>
                <a:cs typeface="ＭＳ Ｐゴシック" charset="0"/>
              </a:rPr>
              <a:t>"</a:t>
            </a:r>
            <a:r>
              <a:rPr lang="en-US" sz="2800" dirty="0">
                <a:latin typeface="Arial Black" charset="0"/>
                <a:ea typeface="ＭＳ Ｐゴシック" charset="0"/>
                <a:cs typeface="ＭＳ Ｐゴシック" charset="0"/>
              </a:rPr>
              <a:t>historian</a:t>
            </a:r>
            <a:r>
              <a:rPr lang="en-US" altLang="ja-JP" sz="2800" dirty="0">
                <a:latin typeface="Arial Black" charset="0"/>
                <a:ea typeface="ＭＳ Ｐゴシック" charset="0"/>
                <a:cs typeface="ＭＳ Ｐゴシック" charset="0"/>
              </a:rPr>
              <a:t>"</a:t>
            </a:r>
            <a:r>
              <a:rPr lang="en-US" sz="2800" dirty="0">
                <a:latin typeface="Arial Black" charset="0"/>
                <a:ea typeface="ＭＳ Ｐゴシック" charset="0"/>
                <a:cs typeface="ＭＳ Ｐゴシック" charset="0"/>
              </a:rPr>
              <a:t> Leigh </a:t>
            </a:r>
            <a:r>
              <a:rPr lang="en-US" sz="2800" dirty="0" err="1">
                <a:latin typeface="Arial Black" charset="0"/>
                <a:ea typeface="ＭＳ Ｐゴシック" charset="0"/>
                <a:cs typeface="ＭＳ Ｐゴシック" charset="0"/>
              </a:rPr>
              <a:t>Teabing</a:t>
            </a:r>
            <a:r>
              <a:rPr lang="en-US" sz="2800" dirty="0">
                <a:latin typeface="Arial Black" charset="0"/>
                <a:ea typeface="ＭＳ Ｐゴシック" charset="0"/>
                <a:cs typeface="ＭＳ Ｐゴシック" charset="0"/>
              </a:rPr>
              <a:t>…</a:t>
            </a:r>
          </a:p>
        </p:txBody>
      </p:sp>
      <p:sp>
        <p:nvSpPr>
          <p:cNvPr id="956419" name="Rectangle 2"/>
          <p:cNvSpPr>
            <a:spLocks noGrp="1" noChangeArrowheads="1"/>
          </p:cNvSpPr>
          <p:nvPr>
            <p:ph type="ctrTitle"/>
          </p:nvPr>
        </p:nvSpPr>
        <p:spPr>
          <a:xfrm>
            <a:off x="2771800" y="0"/>
            <a:ext cx="5715000" cy="914400"/>
          </a:xfrm>
          <a:solidFill>
            <a:srgbClr val="020009"/>
          </a:solidFill>
        </p:spPr>
        <p:txBody>
          <a:bodyPr/>
          <a:lstStyle/>
          <a:p>
            <a:pPr eaLnBrk="1" hangingPunct="1"/>
            <a:r>
              <a:rPr lang="en-US" sz="3600" dirty="0">
                <a:latin typeface="Arial Black" charset="0"/>
                <a:ea typeface="ＭＳ Ｐゴシック" charset="0"/>
                <a:cs typeface="ＭＳ Ｐゴシック" charset="0"/>
              </a:rPr>
              <a:t>Is the Bible reliable?</a:t>
            </a:r>
          </a:p>
        </p:txBody>
      </p:sp>
      <p:sp>
        <p:nvSpPr>
          <p:cNvPr id="1348615" name="AutoShape 7"/>
          <p:cNvSpPr>
            <a:spLocks noChangeArrowheads="1"/>
          </p:cNvSpPr>
          <p:nvPr/>
        </p:nvSpPr>
        <p:spPr bwMode="auto">
          <a:xfrm>
            <a:off x="0" y="3810000"/>
            <a:ext cx="6096000" cy="2819400"/>
          </a:xfrm>
          <a:prstGeom prst="wedgeRectCallout">
            <a:avLst>
              <a:gd name="adj1" fmla="val 25782"/>
              <a:gd name="adj2" fmla="val -75394"/>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algn="ctr"/>
            <a:endParaRPr lang="en-US">
              <a:latin typeface="26" charset="0"/>
            </a:endParaRPr>
          </a:p>
        </p:txBody>
      </p:sp>
      <p:sp>
        <p:nvSpPr>
          <p:cNvPr id="1348614" name="Rectangle 6"/>
          <p:cNvSpPr>
            <a:spLocks noChangeArrowheads="1"/>
          </p:cNvSpPr>
          <p:nvPr/>
        </p:nvSpPr>
        <p:spPr bwMode="auto">
          <a:xfrm>
            <a:off x="228600" y="3810000"/>
            <a:ext cx="5715000" cy="28194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algn="ctr" eaLnBrk="1" hangingPunct="1">
              <a:spcBef>
                <a:spcPct val="20000"/>
              </a:spcBef>
              <a:defRPr/>
            </a:pPr>
            <a:r>
              <a:rPr lang="en-US" dirty="0">
                <a:latin typeface="Arial Black" pitchFamily="-105" charset="0"/>
                <a:ea typeface="+mn-ea"/>
                <a:cs typeface="+mn-cs"/>
              </a:rPr>
              <a:t>"The Bible is a product of man, my dear. Not of God… [It] has evolved through countless translations, additions, and revisions. History has never had a definitive version of the book." </a:t>
            </a:r>
          </a:p>
        </p:txBody>
      </p:sp>
      <p:sp>
        <p:nvSpPr>
          <p:cNvPr id="956422" name="Text Box 8"/>
          <p:cNvSpPr txBox="1">
            <a:spLocks noChangeArrowheads="1"/>
          </p:cNvSpPr>
          <p:nvPr/>
        </p:nvSpPr>
        <p:spPr bwMode="auto">
          <a:xfrm>
            <a:off x="7639050" y="6384925"/>
            <a:ext cx="1504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latin typeface="26" charset="0"/>
              </a:rPr>
              <a:t>DVC, 195</a:t>
            </a:r>
          </a:p>
        </p:txBody>
      </p:sp>
      <p:sp>
        <p:nvSpPr>
          <p:cNvPr id="8"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48611">
                                            <p:bg/>
                                          </p:spTgt>
                                        </p:tgtEl>
                                        <p:attrNameLst>
                                          <p:attrName>style.visibility</p:attrName>
                                        </p:attrNameLst>
                                      </p:cBhvr>
                                      <p:to>
                                        <p:strVal val="visible"/>
                                      </p:to>
                                    </p:set>
                                    <p:animEffect transition="in" filter="wipe(left)">
                                      <p:cBhvr>
                                        <p:cTn id="7" dur="500"/>
                                        <p:tgtEl>
                                          <p:spTgt spid="1348611">
                                            <p:bg/>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348611">
                                            <p:txEl>
                                              <p:pRg st="0" end="0"/>
                                            </p:txEl>
                                          </p:spTgt>
                                        </p:tgtEl>
                                        <p:attrNameLst>
                                          <p:attrName>style.visibility</p:attrName>
                                        </p:attrNameLst>
                                      </p:cBhvr>
                                      <p:to>
                                        <p:strVal val="visible"/>
                                      </p:to>
                                    </p:set>
                                    <p:animEffect transition="in" filter="wipe(left)">
                                      <p:cBhvr>
                                        <p:cTn id="10" dur="500"/>
                                        <p:tgtEl>
                                          <p:spTgt spid="1348611">
                                            <p:txEl>
                                              <p:pRg st="0" end="0"/>
                                            </p:txEl>
                                          </p:spTgt>
                                        </p:tgtEl>
                                      </p:cBhvr>
                                    </p:animEffect>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348615"/>
                                        </p:tgtEl>
                                        <p:attrNameLst>
                                          <p:attrName>style.visibility</p:attrName>
                                        </p:attrNameLst>
                                      </p:cBhvr>
                                      <p:to>
                                        <p:strVal val="visible"/>
                                      </p:to>
                                    </p:set>
                                    <p:animEffect transition="in" filter="wipe(left)">
                                      <p:cBhvr>
                                        <p:cTn id="14" dur="500"/>
                                        <p:tgtEl>
                                          <p:spTgt spid="1348615"/>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348614"/>
                                        </p:tgtEl>
                                        <p:attrNameLst>
                                          <p:attrName>style.visibility</p:attrName>
                                        </p:attrNameLst>
                                      </p:cBhvr>
                                      <p:to>
                                        <p:strVal val="visible"/>
                                      </p:to>
                                    </p:set>
                                    <p:animEffect transition="in" filter="wipe(left)">
                                      <p:cBhvr>
                                        <p:cTn id="17" dur="500"/>
                                        <p:tgtEl>
                                          <p:spTgt spid="13486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8611" grpId="0" build="p" animBg="1"/>
      <p:bldP spid="1348615" grpId="0" animBg="1"/>
      <p:bldP spid="1348614"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663"/>
          </a:xfrm>
        </p:spPr>
        <p:txBody>
          <a:bodyPr anchor="t"/>
          <a:lstStyle/>
          <a:p>
            <a:pPr>
              <a:defRPr/>
            </a:pPr>
            <a:r>
              <a:rPr lang="en-US" sz="6000" b="1" dirty="0">
                <a:solidFill>
                  <a:srgbClr val="FFFFFF"/>
                </a:solidFill>
                <a:effectLst>
                  <a:outerShdw blurRad="38100" dist="38100" dir="2700000" algn="tl">
                    <a:srgbClr val="000000">
                      <a:alpha val="43137"/>
                    </a:srgbClr>
                  </a:outerShdw>
                </a:effectLst>
              </a:rPr>
              <a:t>We trust </a:t>
            </a:r>
            <a:r>
              <a:rPr lang="en-US" sz="6000" b="1" dirty="0">
                <a:solidFill>
                  <a:srgbClr val="FFFF00"/>
                </a:solidFill>
                <a:effectLst>
                  <a:outerShdw blurRad="38100" dist="38100" dir="2700000" algn="tl">
                    <a:srgbClr val="000000">
                      <a:alpha val="43137"/>
                    </a:srgbClr>
                  </a:outerShdw>
                </a:effectLst>
              </a:rPr>
              <a:t>ourselves</a:t>
            </a:r>
            <a:r>
              <a:rPr lang="en-US" sz="6000" b="1" dirty="0">
                <a:solidFill>
                  <a:srgbClr val="FFFFFF"/>
                </a:solidFill>
                <a:effectLst>
                  <a:outerShdw blurRad="38100" dist="38100" dir="2700000" algn="tl">
                    <a:srgbClr val="000000">
                      <a:alpha val="43137"/>
                    </a:srgbClr>
                  </a:outerShdw>
                </a:effectLst>
              </a:rPr>
              <a:t> instead of God.</a:t>
            </a:r>
          </a:p>
        </p:txBody>
      </p:sp>
      <p:pic>
        <p:nvPicPr>
          <p:cNvPr id="81817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97113"/>
            <a:ext cx="9144000" cy="4560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itle 1"/>
          <p:cNvSpPr txBox="1">
            <a:spLocks/>
          </p:cNvSpPr>
          <p:nvPr/>
        </p:nvSpPr>
        <p:spPr bwMode="auto">
          <a:xfrm>
            <a:off x="435994" y="3877077"/>
            <a:ext cx="6198679" cy="1146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l" defTabSz="457200">
              <a:defRPr/>
            </a:pPr>
            <a:r>
              <a:rPr lang="en-US" sz="3600" b="1" kern="0" dirty="0">
                <a:solidFill>
                  <a:srgbClr val="000000"/>
                </a:solidFill>
                <a:effectLst>
                  <a:glow rad="355600">
                    <a:srgbClr val="FFFFFF"/>
                  </a:glow>
                </a:effectLst>
              </a:rPr>
              <a:t>Praying won</a:t>
            </a:r>
            <a:r>
              <a:rPr lang="fr-FR" sz="3600" b="1" kern="0" dirty="0">
                <a:solidFill>
                  <a:srgbClr val="000000"/>
                </a:solidFill>
                <a:effectLst>
                  <a:glow rad="355600">
                    <a:srgbClr val="FFFFFF"/>
                  </a:glow>
                </a:effectLst>
              </a:rPr>
              <a:t>'</a:t>
            </a:r>
            <a:r>
              <a:rPr lang="en-US" sz="3600" b="1" kern="0" dirty="0">
                <a:solidFill>
                  <a:srgbClr val="000000"/>
                </a:solidFill>
                <a:effectLst>
                  <a:glow rad="355600">
                    <a:srgbClr val="FFFFFF"/>
                  </a:glow>
                </a:effectLst>
              </a:rPr>
              <a:t>t help.  </a:t>
            </a:r>
            <a:br>
              <a:rPr lang="en-US" sz="3600" b="1" kern="0" dirty="0">
                <a:solidFill>
                  <a:srgbClr val="000000"/>
                </a:solidFill>
                <a:effectLst>
                  <a:glow rad="355600">
                    <a:srgbClr val="FFFFFF"/>
                  </a:glow>
                </a:effectLst>
              </a:rPr>
            </a:br>
            <a:r>
              <a:rPr lang="en-US" sz="3600" b="1" kern="0" dirty="0">
                <a:solidFill>
                  <a:srgbClr val="000000"/>
                </a:solidFill>
                <a:effectLst>
                  <a:glow rad="355600">
                    <a:srgbClr val="FFFFFF"/>
                  </a:glow>
                </a:effectLst>
              </a:rPr>
              <a:t>Doing will.</a:t>
            </a:r>
          </a:p>
        </p:txBody>
      </p:sp>
      <p:sp>
        <p:nvSpPr>
          <p:cNvPr id="5"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4450"/>
            <a:ext cx="9144000" cy="2252663"/>
          </a:xfrm>
        </p:spPr>
        <p:txBody>
          <a:bodyPr anchor="t"/>
          <a:lstStyle/>
          <a:p>
            <a:pPr>
              <a:defRPr/>
            </a:pPr>
            <a:r>
              <a:rPr lang="en-US" sz="6000" b="1" dirty="0">
                <a:solidFill>
                  <a:srgbClr val="FFFFFF"/>
                </a:solidFill>
                <a:effectLst>
                  <a:outerShdw blurRad="38100" dist="38100" dir="2700000" algn="tl">
                    <a:srgbClr val="000000">
                      <a:alpha val="43137"/>
                    </a:srgbClr>
                  </a:outerShdw>
                </a:effectLst>
              </a:rPr>
              <a:t>We trust </a:t>
            </a:r>
            <a:r>
              <a:rPr lang="en-US" sz="6000" b="1" dirty="0">
                <a:solidFill>
                  <a:srgbClr val="FFFF00"/>
                </a:solidFill>
                <a:effectLst>
                  <a:outerShdw blurRad="38100" dist="38100" dir="2700000" algn="tl">
                    <a:srgbClr val="000000">
                      <a:alpha val="43137"/>
                    </a:srgbClr>
                  </a:outerShdw>
                </a:effectLst>
              </a:rPr>
              <a:t>ourselves</a:t>
            </a:r>
            <a:r>
              <a:rPr lang="en-US" sz="6000" b="1" dirty="0">
                <a:solidFill>
                  <a:srgbClr val="FFFFFF"/>
                </a:solidFill>
                <a:effectLst>
                  <a:outerShdw blurRad="38100" dist="38100" dir="2700000" algn="tl">
                    <a:srgbClr val="000000">
                      <a:alpha val="43137"/>
                    </a:srgbClr>
                  </a:outerShdw>
                </a:effectLst>
              </a:rPr>
              <a:t> instead of God.</a:t>
            </a:r>
          </a:p>
        </p:txBody>
      </p:sp>
      <p:pic>
        <p:nvPicPr>
          <p:cNvPr id="82022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282825"/>
            <a:ext cx="9144000" cy="4575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1"/>
          <p:cNvSpPr txBox="1">
            <a:spLocks/>
          </p:cNvSpPr>
          <p:nvPr/>
        </p:nvSpPr>
        <p:spPr bwMode="auto">
          <a:xfrm>
            <a:off x="251520" y="3877077"/>
            <a:ext cx="6198679" cy="114675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defPPr>
              <a:defRPr lang="en-US"/>
            </a:defPPr>
            <a:lvl1pPr>
              <a:defRPr sz="3600" b="1" kern="0">
                <a:solidFill>
                  <a:srgbClr val="000000"/>
                </a:solidFill>
                <a:effectLst>
                  <a:glow rad="355600">
                    <a:schemeClr val="tx1"/>
                  </a:glow>
                </a:effectLst>
                <a:latin typeface="Arial"/>
                <a:ea typeface="ＭＳ Ｐゴシック" pitchFamily="-108" charset="-128"/>
                <a:cs typeface="Arial"/>
              </a:defRPr>
            </a:lvl1pPr>
            <a:lvl2pPr algn="ctr">
              <a:defRPr sz="4400">
                <a:solidFill>
                  <a:schemeClr val="bg1"/>
                </a:solidFill>
                <a:latin typeface="Arial" charset="0"/>
                <a:ea typeface="ＭＳ Ｐゴシック" pitchFamily="-108" charset="-128"/>
                <a:cs typeface="ＭＳ Ｐゴシック" pitchFamily="-108" charset="-128"/>
              </a:defRPr>
            </a:lvl2pPr>
            <a:lvl3pPr algn="ctr">
              <a:defRPr sz="4400">
                <a:solidFill>
                  <a:schemeClr val="bg1"/>
                </a:solidFill>
                <a:latin typeface="Arial" charset="0"/>
                <a:ea typeface="ＭＳ Ｐゴシック" pitchFamily="-108" charset="-128"/>
                <a:cs typeface="ＭＳ Ｐゴシック" pitchFamily="-108" charset="-128"/>
              </a:defRPr>
            </a:lvl3pPr>
            <a:lvl4pPr algn="ctr">
              <a:defRPr sz="4400">
                <a:solidFill>
                  <a:schemeClr val="bg1"/>
                </a:solidFill>
                <a:latin typeface="Arial" charset="0"/>
                <a:ea typeface="ＭＳ Ｐゴシック" pitchFamily="-108" charset="-128"/>
                <a:cs typeface="ＭＳ Ｐゴシック" pitchFamily="-108" charset="-128"/>
              </a:defRPr>
            </a:lvl4pPr>
            <a:lvl5pPr algn="ctr">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defTabSz="457200" eaLnBrk="1" fontAlgn="auto" hangingPunct="1">
              <a:spcBef>
                <a:spcPts val="0"/>
              </a:spcBef>
              <a:spcAft>
                <a:spcPts val="0"/>
              </a:spcAft>
              <a:defRPr/>
            </a:pPr>
            <a:r>
              <a:rPr lang="en-US" dirty="0">
                <a:effectLst>
                  <a:glow rad="355600">
                    <a:srgbClr val="FFFFFF"/>
                  </a:glow>
                </a:effectLst>
              </a:rPr>
              <a:t>Lead with your heart.  </a:t>
            </a:r>
            <a:br>
              <a:rPr lang="en-US" dirty="0">
                <a:effectLst>
                  <a:glow rad="355600">
                    <a:srgbClr val="FFFFFF"/>
                  </a:glow>
                </a:effectLst>
              </a:rPr>
            </a:br>
            <a:r>
              <a:rPr lang="en-US" dirty="0">
                <a:effectLst>
                  <a:glow rad="355600">
                    <a:srgbClr val="FFFFFF"/>
                  </a:glow>
                </a:effectLst>
              </a:rPr>
              <a:t>Not with your Bible.</a:t>
            </a:r>
          </a:p>
        </p:txBody>
      </p:sp>
      <p:sp>
        <p:nvSpPr>
          <p:cNvPr id="6"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53736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Worldviews: </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How does God relate to the world?</a:t>
            </a:r>
            <a:endParaRPr lang="en-US" b="1" dirty="0">
              <a:effectLst>
                <a:glow rad="127000">
                  <a:schemeClr val="tx1"/>
                </a:glow>
              </a:effectLst>
              <a:latin typeface="Arial" charset="0"/>
              <a:ea typeface="ＭＳ Ｐゴシック" charset="0"/>
              <a:cs typeface="ＭＳ Ｐゴシック" charset="0"/>
            </a:endParaRPr>
          </a:p>
        </p:txBody>
      </p:sp>
      <p:pic>
        <p:nvPicPr>
          <p:cNvPr id="560130"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dirty="0">
                <a:solidFill>
                  <a:schemeClr val="bg1"/>
                </a:solidFill>
                <a:latin typeface="Arial" charset="0"/>
              </a:rPr>
              <a:t>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2273" name="Rectangle 2"/>
          <p:cNvSpPr>
            <a:spLocks noGrp="1" noChangeArrowheads="1"/>
          </p:cNvSpPr>
          <p:nvPr>
            <p:ph type="title"/>
          </p:nvPr>
        </p:nvSpPr>
        <p:spPr>
          <a:xfrm>
            <a:off x="4495800" y="0"/>
            <a:ext cx="4648200" cy="1828800"/>
          </a:xfrm>
          <a:solidFill>
            <a:srgbClr val="FA0020"/>
          </a:solidFill>
        </p:spPr>
        <p:txBody>
          <a:bodyPr/>
          <a:lstStyle/>
          <a:p>
            <a:pPr eaLnBrk="1" hangingPunct="1"/>
            <a:r>
              <a:rPr lang="en-US" sz="3600">
                <a:latin typeface="Arial Black" charset="0"/>
                <a:ea typeface="ＭＳ Ｐゴシック" charset="0"/>
                <a:cs typeface="ＭＳ Ｐゴシック" charset="0"/>
              </a:rPr>
              <a:t>Some liberal scholars redefine Christianity</a:t>
            </a:r>
            <a:endParaRPr lang="en-US">
              <a:latin typeface="Arial Black" charset="0"/>
              <a:ea typeface="ＭＳ Ｐゴシック" charset="0"/>
              <a:cs typeface="ＭＳ Ｐゴシック" charset="0"/>
            </a:endParaRPr>
          </a:p>
        </p:txBody>
      </p:sp>
      <p:sp>
        <p:nvSpPr>
          <p:cNvPr id="2635779" name="Rectangle 3"/>
          <p:cNvSpPr>
            <a:spLocks noGrp="1" noChangeArrowheads="1"/>
          </p:cNvSpPr>
          <p:nvPr>
            <p:ph type="body" idx="1"/>
          </p:nvPr>
        </p:nvSpPr>
        <p:spPr>
          <a:xfrm>
            <a:off x="4648200" y="2133600"/>
            <a:ext cx="4419600" cy="3886200"/>
          </a:xfrm>
        </p:spPr>
        <p:txBody>
          <a:bodyPr/>
          <a:lstStyle/>
          <a:p>
            <a:pPr algn="ctr" eaLnBrk="1" hangingPunct="1">
              <a:buFontTx/>
              <a:buNone/>
            </a:pPr>
            <a:r>
              <a:rPr lang="en-US" i="1">
                <a:latin typeface="Arial Black" charset="0"/>
                <a:ea typeface="ＭＳ Ｐゴシック" charset="0"/>
                <a:cs typeface="ＭＳ Ｐゴシック" charset="0"/>
              </a:rPr>
              <a:t>Elaine Pagels teaches at Princeton that first century Christianity was also Gnostic!</a:t>
            </a:r>
          </a:p>
        </p:txBody>
      </p:sp>
      <p:pic>
        <p:nvPicPr>
          <p:cNvPr id="2635781" name="Picture 5" descr="ElainePagels_big"/>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508500" cy="533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5783" name="Picture 7" descr="gnostic"/>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743200" y="3363913"/>
            <a:ext cx="2236788" cy="33416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5782" name="Picture 6" descr="PagelsGnosticPau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982201">
            <a:off x="474663" y="3476625"/>
            <a:ext cx="2178050" cy="3327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nodeType="afterEffect">
                                  <p:stCondLst>
                                    <p:cond delay="0"/>
                                  </p:stCondLst>
                                  <p:childTnLst>
                                    <p:set>
                                      <p:cBhvr>
                                        <p:cTn id="6" dur="1" fill="hold">
                                          <p:stCondLst>
                                            <p:cond delay="0"/>
                                          </p:stCondLst>
                                        </p:cTn>
                                        <p:tgtEl>
                                          <p:spTgt spid="2635781"/>
                                        </p:tgtEl>
                                        <p:attrNameLst>
                                          <p:attrName>style.visibility</p:attrName>
                                        </p:attrNameLst>
                                      </p:cBhvr>
                                      <p:to>
                                        <p:strVal val="visible"/>
                                      </p:to>
                                    </p:set>
                                    <p:animEffect transition="in" filter="blinds(horizontal)">
                                      <p:cBhvr>
                                        <p:cTn id="7" dur="500"/>
                                        <p:tgtEl>
                                          <p:spTgt spid="2635781"/>
                                        </p:tgtEl>
                                      </p:cBhvr>
                                    </p:animEffect>
                                  </p:childTnLst>
                                </p:cTn>
                              </p:par>
                            </p:childTnLst>
                          </p:cTn>
                        </p:par>
                        <p:par>
                          <p:cTn id="8" fill="hold" nodeType="afterGroup">
                            <p:stCondLst>
                              <p:cond delay="500"/>
                            </p:stCondLst>
                            <p:childTnLst>
                              <p:par>
                                <p:cTn id="9" presetID="3" presetClass="entr" presetSubtype="10" fill="hold" grpId="0" nodeType="afterEffect">
                                  <p:stCondLst>
                                    <p:cond delay="0"/>
                                  </p:stCondLst>
                                  <p:childTnLst>
                                    <p:set>
                                      <p:cBhvr>
                                        <p:cTn id="10" dur="1" fill="hold">
                                          <p:stCondLst>
                                            <p:cond delay="0"/>
                                          </p:stCondLst>
                                        </p:cTn>
                                        <p:tgtEl>
                                          <p:spTgt spid="2635779">
                                            <p:txEl>
                                              <p:pRg st="0" end="0"/>
                                            </p:txEl>
                                          </p:spTgt>
                                        </p:tgtEl>
                                        <p:attrNameLst>
                                          <p:attrName>style.visibility</p:attrName>
                                        </p:attrNameLst>
                                      </p:cBhvr>
                                      <p:to>
                                        <p:strVal val="visible"/>
                                      </p:to>
                                    </p:set>
                                    <p:animEffect transition="in" filter="blinds(horizontal)">
                                      <p:cBhvr>
                                        <p:cTn id="11" dur="500"/>
                                        <p:tgtEl>
                                          <p:spTgt spid="2635779">
                                            <p:txEl>
                                              <p:pRg st="0" end="0"/>
                                            </p:txEl>
                                          </p:spTgt>
                                        </p:tgtEl>
                                      </p:cBhvr>
                                    </p:animEffect>
                                  </p:childTnLst>
                                </p:cTn>
                              </p:par>
                            </p:childTnLst>
                          </p:cTn>
                        </p:par>
                        <p:par>
                          <p:cTn id="12" fill="hold" nodeType="afterGroup">
                            <p:stCondLst>
                              <p:cond delay="1000"/>
                            </p:stCondLst>
                            <p:childTnLst>
                              <p:par>
                                <p:cTn id="13" presetID="3" presetClass="entr" presetSubtype="10" fill="hold" nodeType="afterEffect">
                                  <p:stCondLst>
                                    <p:cond delay="0"/>
                                  </p:stCondLst>
                                  <p:childTnLst>
                                    <p:set>
                                      <p:cBhvr>
                                        <p:cTn id="14" dur="1" fill="hold">
                                          <p:stCondLst>
                                            <p:cond delay="0"/>
                                          </p:stCondLst>
                                        </p:cTn>
                                        <p:tgtEl>
                                          <p:spTgt spid="2635783"/>
                                        </p:tgtEl>
                                        <p:attrNameLst>
                                          <p:attrName>style.visibility</p:attrName>
                                        </p:attrNameLst>
                                      </p:cBhvr>
                                      <p:to>
                                        <p:strVal val="visible"/>
                                      </p:to>
                                    </p:set>
                                    <p:animEffect transition="in" filter="blinds(horizontal)">
                                      <p:cBhvr>
                                        <p:cTn id="15" dur="500"/>
                                        <p:tgtEl>
                                          <p:spTgt spid="2635783"/>
                                        </p:tgtEl>
                                      </p:cBhvr>
                                    </p:animEffect>
                                  </p:childTnLst>
                                </p:cTn>
                              </p:par>
                            </p:childTnLst>
                          </p:cTn>
                        </p:par>
                        <p:par>
                          <p:cTn id="16" fill="hold" nodeType="afterGroup">
                            <p:stCondLst>
                              <p:cond delay="1500"/>
                            </p:stCondLst>
                            <p:childTnLst>
                              <p:par>
                                <p:cTn id="17" presetID="3" presetClass="entr" presetSubtype="10" fill="hold" nodeType="afterEffect">
                                  <p:stCondLst>
                                    <p:cond delay="0"/>
                                  </p:stCondLst>
                                  <p:childTnLst>
                                    <p:set>
                                      <p:cBhvr>
                                        <p:cTn id="18" dur="1" fill="hold">
                                          <p:stCondLst>
                                            <p:cond delay="0"/>
                                          </p:stCondLst>
                                        </p:cTn>
                                        <p:tgtEl>
                                          <p:spTgt spid="2635782"/>
                                        </p:tgtEl>
                                        <p:attrNameLst>
                                          <p:attrName>style.visibility</p:attrName>
                                        </p:attrNameLst>
                                      </p:cBhvr>
                                      <p:to>
                                        <p:strVal val="visible"/>
                                      </p:to>
                                    </p:set>
                                    <p:animEffect transition="in" filter="blinds(horizontal)">
                                      <p:cBhvr>
                                        <p:cTn id="19" dur="500"/>
                                        <p:tgtEl>
                                          <p:spTgt spid="26357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5779" grpId="0" build="p"/>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4321" name="Picture 2"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4322" name="Picture 3"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4323" name="Picture 4"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4324" name="Picture 5" descr="septuagint"/>
          <p:cNvPicPr>
            <a:picLocks noChangeAspect="1" noChangeArrowheads="1"/>
          </p:cNvPicPr>
          <p:nvPr/>
        </p:nvPicPr>
        <p:blipFill>
          <a:blip r:embed="rId3" cstate="screen">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4325"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4326" name="Text Box 7"/>
          <p:cNvSpPr txBox="1">
            <a:spLocks noChangeArrowheads="1"/>
          </p:cNvSpPr>
          <p:nvPr/>
        </p:nvSpPr>
        <p:spPr bwMode="auto">
          <a:xfrm>
            <a:off x="1665288"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1st Cent.</a:t>
            </a:r>
          </a:p>
        </p:txBody>
      </p:sp>
      <p:sp>
        <p:nvSpPr>
          <p:cNvPr id="824327" name="Text Box 8"/>
          <p:cNvSpPr txBox="1">
            <a:spLocks noChangeArrowheads="1"/>
          </p:cNvSpPr>
          <p:nvPr/>
        </p:nvSpPr>
        <p:spPr bwMode="auto">
          <a:xfrm>
            <a:off x="5249863"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AD 325</a:t>
            </a:r>
          </a:p>
        </p:txBody>
      </p:sp>
      <p:sp>
        <p:nvSpPr>
          <p:cNvPr id="824328" name="Rectangle 9"/>
          <p:cNvSpPr>
            <a:spLocks noGrp="1" noChangeArrowheads="1"/>
          </p:cNvSpPr>
          <p:nvPr>
            <p:ph type="ctrTitle"/>
          </p:nvPr>
        </p:nvSpPr>
        <p:spPr>
          <a:xfrm>
            <a:off x="762000" y="-76200"/>
            <a:ext cx="7772400" cy="914400"/>
          </a:xfrm>
        </p:spPr>
        <p:txBody>
          <a:bodyPr/>
          <a:lstStyle/>
          <a:p>
            <a:pPr algn="r" eaLnBrk="1" hangingPunct="1"/>
            <a:r>
              <a:rPr lang="en-US">
                <a:latin typeface="Arial Black" charset="0"/>
                <a:ea typeface="ＭＳ Ｐゴシック" charset="0"/>
                <a:cs typeface="ＭＳ Ｐゴシック" charset="0"/>
              </a:rPr>
              <a:t>Smearing History</a:t>
            </a:r>
          </a:p>
        </p:txBody>
      </p:sp>
      <p:sp>
        <p:nvSpPr>
          <p:cNvPr id="407562" name="Freeform 10"/>
          <p:cNvSpPr>
            <a:spLocks/>
          </p:cNvSpPr>
          <p:nvPr/>
        </p:nvSpPr>
        <p:spPr bwMode="auto">
          <a:xfrm>
            <a:off x="263525" y="193675"/>
            <a:ext cx="1473200" cy="1566863"/>
          </a:xfrm>
          <a:custGeom>
            <a:avLst/>
            <a:gdLst>
              <a:gd name="T0" fmla="*/ 0 w 928"/>
              <a:gd name="T1" fmla="*/ 2147483647 h 987"/>
              <a:gd name="T2" fmla="*/ 2147483647 w 928"/>
              <a:gd name="T3" fmla="*/ 2147483647 h 987"/>
              <a:gd name="T4" fmla="*/ 2147483647 w 928"/>
              <a:gd name="T5" fmla="*/ 2147483647 h 987"/>
              <a:gd name="T6" fmla="*/ 2147483647 w 928"/>
              <a:gd name="T7" fmla="*/ 2147483647 h 987"/>
              <a:gd name="T8" fmla="*/ 2147483647 w 928"/>
              <a:gd name="T9" fmla="*/ 2147483647 h 987"/>
              <a:gd name="T10" fmla="*/ 0 60000 65536"/>
              <a:gd name="T11" fmla="*/ 0 60000 65536"/>
              <a:gd name="T12" fmla="*/ 0 60000 65536"/>
              <a:gd name="T13" fmla="*/ 0 60000 65536"/>
              <a:gd name="T14" fmla="*/ 0 60000 65536"/>
              <a:gd name="T15" fmla="*/ 0 w 928"/>
              <a:gd name="T16" fmla="*/ 0 h 987"/>
              <a:gd name="T17" fmla="*/ 928 w 928"/>
              <a:gd name="T18" fmla="*/ 987 h 987"/>
            </a:gdLst>
            <a:ahLst/>
            <a:cxnLst>
              <a:cxn ang="T10">
                <a:pos x="T0" y="T1"/>
              </a:cxn>
              <a:cxn ang="T11">
                <a:pos x="T2" y="T3"/>
              </a:cxn>
              <a:cxn ang="T12">
                <a:pos x="T4" y="T5"/>
              </a:cxn>
              <a:cxn ang="T13">
                <a:pos x="T6" y="T7"/>
              </a:cxn>
              <a:cxn ang="T14">
                <a:pos x="T8" y="T9"/>
              </a:cxn>
            </a:cxnLst>
            <a:rect l="T15" t="T16" r="T17" b="T18"/>
            <a:pathLst>
              <a:path w="928" h="987">
                <a:moveTo>
                  <a:pt x="0" y="987"/>
                </a:moveTo>
                <a:cubicBezTo>
                  <a:pt x="101" y="786"/>
                  <a:pt x="242" y="397"/>
                  <a:pt x="487" y="279"/>
                </a:cubicBezTo>
                <a:cubicBezTo>
                  <a:pt x="526" y="225"/>
                  <a:pt x="553" y="232"/>
                  <a:pt x="616" y="196"/>
                </a:cubicBezTo>
                <a:cubicBezTo>
                  <a:pt x="703" y="145"/>
                  <a:pt x="798" y="113"/>
                  <a:pt x="882" y="58"/>
                </a:cubicBezTo>
                <a:cubicBezTo>
                  <a:pt x="920" y="0"/>
                  <a:pt x="896" y="3"/>
                  <a:pt x="928" y="3"/>
                </a:cubicBezTo>
              </a:path>
            </a:pathLst>
          </a:cu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7563" name="Freeform 11"/>
          <p:cNvSpPr>
            <a:spLocks/>
          </p:cNvSpPr>
          <p:nvPr/>
        </p:nvSpPr>
        <p:spPr bwMode="auto">
          <a:xfrm>
            <a:off x="407988" y="-152400"/>
            <a:ext cx="1884362" cy="2351088"/>
          </a:xfrm>
          <a:custGeom>
            <a:avLst/>
            <a:gdLst>
              <a:gd name="T0" fmla="*/ 0 w 1187"/>
              <a:gd name="T1" fmla="*/ 2147483647 h 1481"/>
              <a:gd name="T2" fmla="*/ 2147483647 w 1187"/>
              <a:gd name="T3" fmla="*/ 2147483647 h 1481"/>
              <a:gd name="T4" fmla="*/ 2147483647 w 1187"/>
              <a:gd name="T5" fmla="*/ 2147483647 h 1481"/>
              <a:gd name="T6" fmla="*/ 2147483647 w 1187"/>
              <a:gd name="T7" fmla="*/ 2147483647 h 1481"/>
              <a:gd name="T8" fmla="*/ 2147483647 w 1187"/>
              <a:gd name="T9" fmla="*/ 2147483647 h 1481"/>
              <a:gd name="T10" fmla="*/ 2147483647 w 1187"/>
              <a:gd name="T11" fmla="*/ 2147483647 h 1481"/>
              <a:gd name="T12" fmla="*/ 2147483647 w 1187"/>
              <a:gd name="T13" fmla="*/ 2147483647 h 1481"/>
              <a:gd name="T14" fmla="*/ 2147483647 w 1187"/>
              <a:gd name="T15" fmla="*/ 2147483647 h 1481"/>
              <a:gd name="T16" fmla="*/ 2147483647 w 1187"/>
              <a:gd name="T17" fmla="*/ 2147483647 h 1481"/>
              <a:gd name="T18" fmla="*/ 2147483647 w 1187"/>
              <a:gd name="T19" fmla="*/ 2147483647 h 1481"/>
              <a:gd name="T20" fmla="*/ 2147483647 w 1187"/>
              <a:gd name="T21" fmla="*/ 0 h 148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187"/>
              <a:gd name="T34" fmla="*/ 0 h 1481"/>
              <a:gd name="T35" fmla="*/ 1187 w 1187"/>
              <a:gd name="T36" fmla="*/ 1481 h 148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187" h="1481">
                <a:moveTo>
                  <a:pt x="0" y="1481"/>
                </a:moveTo>
                <a:cubicBezTo>
                  <a:pt x="93" y="1409"/>
                  <a:pt x="112" y="1298"/>
                  <a:pt x="184" y="1205"/>
                </a:cubicBezTo>
                <a:cubicBezTo>
                  <a:pt x="234" y="1138"/>
                  <a:pt x="293" y="1081"/>
                  <a:pt x="341" y="1012"/>
                </a:cubicBezTo>
                <a:cubicBezTo>
                  <a:pt x="390" y="940"/>
                  <a:pt x="440" y="837"/>
                  <a:pt x="525" y="800"/>
                </a:cubicBezTo>
                <a:cubicBezTo>
                  <a:pt x="586" y="772"/>
                  <a:pt x="678" y="780"/>
                  <a:pt x="745" y="773"/>
                </a:cubicBezTo>
                <a:cubicBezTo>
                  <a:pt x="836" y="710"/>
                  <a:pt x="815" y="649"/>
                  <a:pt x="865" y="570"/>
                </a:cubicBezTo>
                <a:cubicBezTo>
                  <a:pt x="875" y="553"/>
                  <a:pt x="889" y="539"/>
                  <a:pt x="902" y="524"/>
                </a:cubicBezTo>
                <a:cubicBezTo>
                  <a:pt x="916" y="480"/>
                  <a:pt x="932" y="467"/>
                  <a:pt x="984" y="460"/>
                </a:cubicBezTo>
                <a:cubicBezTo>
                  <a:pt x="1027" y="454"/>
                  <a:pt x="1113" y="442"/>
                  <a:pt x="1113" y="442"/>
                </a:cubicBezTo>
                <a:cubicBezTo>
                  <a:pt x="1150" y="368"/>
                  <a:pt x="1138" y="282"/>
                  <a:pt x="1150" y="202"/>
                </a:cubicBezTo>
                <a:cubicBezTo>
                  <a:pt x="1159" y="134"/>
                  <a:pt x="1187" y="68"/>
                  <a:pt x="1187" y="0"/>
                </a:cubicBezTo>
              </a:path>
            </a:pathLst>
          </a:cu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sp>
        <p:nvSpPr>
          <p:cNvPr id="407564" name="Text Box 12"/>
          <p:cNvSpPr txBox="1">
            <a:spLocks noChangeArrowheads="1"/>
          </p:cNvSpPr>
          <p:nvPr/>
        </p:nvSpPr>
        <p:spPr bwMode="auto">
          <a:xfrm>
            <a:off x="1709738" y="3810000"/>
            <a:ext cx="19812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Matthew</a:t>
            </a:r>
          </a:p>
          <a:p>
            <a:pPr algn="ctr"/>
            <a:r>
              <a:rPr lang="en-US" b="1">
                <a:latin typeface="Arial" charset="0"/>
              </a:rPr>
              <a:t>Mark</a:t>
            </a:r>
          </a:p>
          <a:p>
            <a:pPr algn="ctr"/>
            <a:r>
              <a:rPr lang="en-US" b="1">
                <a:latin typeface="Arial" charset="0"/>
              </a:rPr>
              <a:t>Luke</a:t>
            </a:r>
          </a:p>
          <a:p>
            <a:pPr algn="ctr"/>
            <a:r>
              <a:rPr lang="en-US" b="1">
                <a:latin typeface="Arial" charset="0"/>
              </a:rPr>
              <a:t>John</a:t>
            </a:r>
          </a:p>
        </p:txBody>
      </p:sp>
      <p:sp>
        <p:nvSpPr>
          <p:cNvPr id="824332" name="Text Box 13"/>
          <p:cNvSpPr txBox="1">
            <a:spLocks noChangeArrowheads="1"/>
          </p:cNvSpPr>
          <p:nvPr/>
        </p:nvSpPr>
        <p:spPr bwMode="auto">
          <a:xfrm>
            <a:off x="4572000" y="6248400"/>
            <a:ext cx="3352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Council of Nicaea</a:t>
            </a:r>
          </a:p>
        </p:txBody>
      </p:sp>
      <p:sp>
        <p:nvSpPr>
          <p:cNvPr id="407566" name="Text Box 14"/>
          <p:cNvSpPr txBox="1">
            <a:spLocks noChangeArrowheads="1"/>
          </p:cNvSpPr>
          <p:nvPr/>
        </p:nvSpPr>
        <p:spPr bwMode="auto">
          <a:xfrm rot="-709062">
            <a:off x="3581400" y="3994150"/>
            <a:ext cx="2132013" cy="1187450"/>
          </a:xfrm>
          <a:prstGeom prst="rect">
            <a:avLst/>
          </a:prstGeom>
          <a:solidFill>
            <a:srgbClr val="C70045"/>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18 Heretical Gospels Written</a:t>
            </a:r>
          </a:p>
        </p:txBody>
      </p:sp>
      <p:sp>
        <p:nvSpPr>
          <p:cNvPr id="407567" name="Text Box 15"/>
          <p:cNvSpPr txBox="1">
            <a:spLocks noChangeArrowheads="1"/>
          </p:cNvSpPr>
          <p:nvPr/>
        </p:nvSpPr>
        <p:spPr bwMode="auto">
          <a:xfrm>
            <a:off x="1824038" y="2201863"/>
            <a:ext cx="1752600" cy="1187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Supposed 80 Gospels!</a:t>
            </a:r>
          </a:p>
        </p:txBody>
      </p:sp>
      <p:sp>
        <p:nvSpPr>
          <p:cNvPr id="407568" name="Text Box 16"/>
          <p:cNvSpPr txBox="1">
            <a:spLocks noChangeArrowheads="1"/>
          </p:cNvSpPr>
          <p:nvPr/>
        </p:nvSpPr>
        <p:spPr bwMode="auto">
          <a:xfrm>
            <a:off x="5295900" y="2019300"/>
            <a:ext cx="19812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Matthew</a:t>
            </a:r>
          </a:p>
          <a:p>
            <a:pPr algn="ctr"/>
            <a:r>
              <a:rPr lang="en-US" b="1">
                <a:latin typeface="Arial" charset="0"/>
              </a:rPr>
              <a:t>Mark</a:t>
            </a:r>
          </a:p>
          <a:p>
            <a:pPr algn="ctr"/>
            <a:r>
              <a:rPr lang="en-US" b="1">
                <a:latin typeface="Arial" charset="0"/>
              </a:rPr>
              <a:t>Luke</a:t>
            </a:r>
          </a:p>
          <a:p>
            <a:pPr algn="ctr"/>
            <a:r>
              <a:rPr lang="en-US" b="1">
                <a:latin typeface="Arial" charset="0"/>
              </a:rPr>
              <a:t>John</a:t>
            </a:r>
          </a:p>
        </p:txBody>
      </p:sp>
      <p:sp>
        <p:nvSpPr>
          <p:cNvPr id="824336" name="Line 17"/>
          <p:cNvSpPr>
            <a:spLocks noChangeShapeType="1"/>
          </p:cNvSpPr>
          <p:nvPr/>
        </p:nvSpPr>
        <p:spPr bwMode="auto">
          <a:xfrm>
            <a:off x="-304800" y="3733800"/>
            <a:ext cx="96774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24337" name="WordArt 18" descr="Narrow vertical"/>
          <p:cNvSpPr>
            <a:spLocks noChangeArrowheads="1" noChangeShapeType="1" noTextEdit="1"/>
          </p:cNvSpPr>
          <p:nvPr/>
        </p:nvSpPr>
        <p:spPr bwMode="auto">
          <a:xfrm>
            <a:off x="0" y="1828800"/>
            <a:ext cx="1625600" cy="1711325"/>
          </a:xfrm>
          <a:prstGeom prst="rect">
            <a:avLst/>
          </a:prstGeom>
        </p:spPr>
        <p:txBody>
          <a:bodyPr wrap="none" fromWordArt="1">
            <a:prstTxWarp prst="textCurveUp">
              <a:avLst>
                <a:gd name="adj" fmla="val 40356"/>
              </a:avLst>
            </a:prstTxWarp>
          </a:bodyPr>
          <a:lstStyle/>
          <a:p>
            <a:pPr algn="ctr"/>
            <a:r>
              <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Dan Brown</a:t>
            </a:r>
          </a:p>
          <a:p>
            <a:pPr algn="ctr"/>
            <a:r>
              <a:rPr lang="en-US" sz="3600" kern="10" dirty="0">
                <a:ln w="12700">
                  <a:solidFill>
                    <a:srgbClr val="000000"/>
                  </a:solidFill>
                  <a:round/>
                  <a:headEnd/>
                  <a:tailEnd/>
                </a:ln>
                <a:pattFill prst="dashHorz">
                  <a:fgClr>
                    <a:srgbClr val="808080"/>
                  </a:fgClr>
                  <a:bgClr>
                    <a:srgbClr val="FFFF00"/>
                  </a:bgClr>
                </a:pattFill>
                <a:effectLst>
                  <a:outerShdw blurRad="63500" dist="46662" dir="2115817" algn="ctr" rotWithShape="0">
                    <a:srgbClr val="000000">
                      <a:alpha val="74997"/>
                    </a:srgbClr>
                  </a:outerShdw>
                </a:effectLst>
                <a:latin typeface="Arial Black"/>
                <a:ea typeface="Arial Black"/>
                <a:cs typeface="Arial Black"/>
              </a:rPr>
              <a:t>"Gospel"</a:t>
            </a:r>
          </a:p>
        </p:txBody>
      </p:sp>
      <p:sp>
        <p:nvSpPr>
          <p:cNvPr id="824338" name="WordArt 19"/>
          <p:cNvSpPr>
            <a:spLocks noChangeArrowheads="1" noChangeShapeType="1" noTextEdit="1"/>
          </p:cNvSpPr>
          <p:nvPr/>
        </p:nvSpPr>
        <p:spPr bwMode="auto">
          <a:xfrm>
            <a:off x="0" y="3962400"/>
            <a:ext cx="1295400" cy="1295400"/>
          </a:xfrm>
          <a:prstGeom prst="rect">
            <a:avLst/>
          </a:prstGeom>
        </p:spPr>
        <p:txBody>
          <a:bodyPr wrap="none" fromWordArt="1">
            <a:prstTxWarp prst="textFadeUp">
              <a:avLst>
                <a:gd name="adj" fmla="val 9991"/>
              </a:avLst>
            </a:prstTxWarp>
          </a:bodyPr>
          <a:lstStyle/>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Gospel</a:t>
            </a:r>
          </a:p>
          <a:p>
            <a:pPr algn="ctr"/>
            <a:r>
              <a:rPr lang="en-US" sz="3600" kern="10">
                <a:ln w="12700">
                  <a:solidFill>
                    <a:srgbClr val="B2B2B2"/>
                  </a:solidFill>
                  <a:round/>
                  <a:headEnd/>
                  <a:tailEnd/>
                </a:ln>
                <a:gradFill rotWithShape="1">
                  <a:gsLst>
                    <a:gs pos="0">
                      <a:srgbClr val="520402"/>
                    </a:gs>
                    <a:gs pos="100000">
                      <a:srgbClr val="FFCC00"/>
                    </a:gs>
                  </a:gsLst>
                  <a:lin ang="5400000" scaled="1"/>
                </a:gradFill>
                <a:effectLst>
                  <a:outerShdw blurRad="63500" dist="38099" dir="2700000" sy="50000" rotWithShape="0">
                    <a:srgbClr val="875B0D">
                      <a:alpha val="74997"/>
                    </a:srgbClr>
                  </a:outerShdw>
                </a:effectLst>
                <a:latin typeface="Arial Black"/>
                <a:ea typeface="Arial Black"/>
                <a:cs typeface="Arial Black"/>
              </a:rPr>
              <a:t>Truth</a:t>
            </a:r>
          </a:p>
        </p:txBody>
      </p:sp>
      <p:grpSp>
        <p:nvGrpSpPr>
          <p:cNvPr id="2" name="Group 20"/>
          <p:cNvGrpSpPr>
            <a:grpSpLocks/>
          </p:cNvGrpSpPr>
          <p:nvPr/>
        </p:nvGrpSpPr>
        <p:grpSpPr bwMode="auto">
          <a:xfrm>
            <a:off x="6781800" y="1981200"/>
            <a:ext cx="2209800" cy="1646238"/>
            <a:chOff x="4272" y="1344"/>
            <a:chExt cx="1392" cy="1037"/>
          </a:xfrm>
        </p:grpSpPr>
        <p:sp>
          <p:nvSpPr>
            <p:cNvPr id="824340" name="Text Box 21"/>
            <p:cNvSpPr txBox="1">
              <a:spLocks noChangeArrowheads="1"/>
            </p:cNvSpPr>
            <p:nvPr/>
          </p:nvSpPr>
          <p:spPr bwMode="auto">
            <a:xfrm>
              <a:off x="4512" y="1392"/>
              <a:ext cx="1152" cy="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dirty="0">
                  <a:latin typeface="Arial" charset="0"/>
                </a:rPr>
                <a:t>Selected for their </a:t>
              </a:r>
              <a:r>
                <a:rPr lang="en-US" altLang="ja-JP" b="1" dirty="0">
                  <a:latin typeface="Arial" charset="0"/>
                </a:rPr>
                <a:t>"Male Bias"</a:t>
              </a:r>
              <a:endParaRPr lang="en-US" b="1" dirty="0">
                <a:latin typeface="Arial" charset="0"/>
              </a:endParaRPr>
            </a:p>
          </p:txBody>
        </p:sp>
        <p:sp>
          <p:nvSpPr>
            <p:cNvPr id="824341" name="AutoShape 22"/>
            <p:cNvSpPr>
              <a:spLocks/>
            </p:cNvSpPr>
            <p:nvPr/>
          </p:nvSpPr>
          <p:spPr bwMode="auto">
            <a:xfrm>
              <a:off x="4272" y="1344"/>
              <a:ext cx="384" cy="1008"/>
            </a:xfrm>
            <a:prstGeom prst="rightBrace">
              <a:avLst>
                <a:gd name="adj1" fmla="val 21875"/>
                <a:gd name="adj2" fmla="val 50000"/>
              </a:avLst>
            </a:pr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p>
          </p:txBody>
        </p:sp>
      </p:grpSp>
      <p:sp>
        <p:nvSpPr>
          <p:cNvPr id="23"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07563"/>
                                        </p:tgtEl>
                                        <p:attrNameLst>
                                          <p:attrName>style.visibility</p:attrName>
                                        </p:attrNameLst>
                                      </p:cBhvr>
                                      <p:to>
                                        <p:strVal val="visible"/>
                                      </p:to>
                                    </p:set>
                                    <p:animEffect transition="in" filter="wipe(down)">
                                      <p:cBhvr>
                                        <p:cTn id="7" dur="500"/>
                                        <p:tgtEl>
                                          <p:spTgt spid="407563"/>
                                        </p:tgtEl>
                                      </p:cBhvr>
                                    </p:animEffect>
                                  </p:childTnLst>
                                </p:cTn>
                              </p:par>
                            </p:childTnLst>
                          </p:cTn>
                        </p:par>
                        <p:par>
                          <p:cTn id="8" fill="hold" nodeType="afterGroup">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07562"/>
                                        </p:tgtEl>
                                        <p:attrNameLst>
                                          <p:attrName>style.visibility</p:attrName>
                                        </p:attrNameLst>
                                      </p:cBhvr>
                                      <p:to>
                                        <p:strVal val="visible"/>
                                      </p:to>
                                    </p:set>
                                    <p:animEffect transition="in" filter="wipe(down)">
                                      <p:cBhvr>
                                        <p:cTn id="11" dur="500"/>
                                        <p:tgtEl>
                                          <p:spTgt spid="407562"/>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07567"/>
                                        </p:tgtEl>
                                        <p:attrNameLst>
                                          <p:attrName>style.visibility</p:attrName>
                                        </p:attrNameLst>
                                      </p:cBhvr>
                                      <p:to>
                                        <p:strVal val="visible"/>
                                      </p:to>
                                    </p:set>
                                    <p:animEffect transition="in" filter="fade">
                                      <p:cBhvr>
                                        <p:cTn id="16" dur="1000"/>
                                        <p:tgtEl>
                                          <p:spTgt spid="407567"/>
                                        </p:tgtEl>
                                      </p:cBhvr>
                                    </p:animEffect>
                                    <p:anim calcmode="lin" valueType="num">
                                      <p:cBhvr>
                                        <p:cTn id="17" dur="1000" fill="hold"/>
                                        <p:tgtEl>
                                          <p:spTgt spid="407567"/>
                                        </p:tgtEl>
                                        <p:attrNameLst>
                                          <p:attrName>ppt_x</p:attrName>
                                        </p:attrNameLst>
                                      </p:cBhvr>
                                      <p:tavLst>
                                        <p:tav tm="0">
                                          <p:val>
                                            <p:strVal val="#ppt_x"/>
                                          </p:val>
                                        </p:tav>
                                        <p:tav tm="100000">
                                          <p:val>
                                            <p:strVal val="#ppt_x"/>
                                          </p:val>
                                        </p:tav>
                                      </p:tavLst>
                                    </p:anim>
                                    <p:anim calcmode="lin" valueType="num">
                                      <p:cBhvr>
                                        <p:cTn id="18" dur="1000" fill="hold"/>
                                        <p:tgtEl>
                                          <p:spTgt spid="407567"/>
                                        </p:tgtEl>
                                        <p:attrNameLst>
                                          <p:attrName>ppt_y</p:attrName>
                                        </p:attrNameLst>
                                      </p:cBhvr>
                                      <p:tavLst>
                                        <p:tav tm="0">
                                          <p:val>
                                            <p:strVal val="#ppt_y+.1"/>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407568"/>
                                        </p:tgtEl>
                                        <p:attrNameLst>
                                          <p:attrName>style.visibility</p:attrName>
                                        </p:attrNameLst>
                                      </p:cBhvr>
                                      <p:to>
                                        <p:strVal val="visible"/>
                                      </p:to>
                                    </p:set>
                                    <p:animEffect transition="in" filter="fade">
                                      <p:cBhvr>
                                        <p:cTn id="23" dur="1000"/>
                                        <p:tgtEl>
                                          <p:spTgt spid="407568"/>
                                        </p:tgtEl>
                                      </p:cBhvr>
                                    </p:animEffect>
                                    <p:anim calcmode="lin" valueType="num">
                                      <p:cBhvr>
                                        <p:cTn id="24" dur="1000" fill="hold"/>
                                        <p:tgtEl>
                                          <p:spTgt spid="407568"/>
                                        </p:tgtEl>
                                        <p:attrNameLst>
                                          <p:attrName>ppt_x</p:attrName>
                                        </p:attrNameLst>
                                      </p:cBhvr>
                                      <p:tavLst>
                                        <p:tav tm="0">
                                          <p:val>
                                            <p:strVal val="#ppt_x"/>
                                          </p:val>
                                        </p:tav>
                                        <p:tav tm="100000">
                                          <p:val>
                                            <p:strVal val="#ppt_x"/>
                                          </p:val>
                                        </p:tav>
                                      </p:tavLst>
                                    </p:anim>
                                    <p:anim calcmode="lin" valueType="num">
                                      <p:cBhvr>
                                        <p:cTn id="25" dur="1000" fill="hold"/>
                                        <p:tgtEl>
                                          <p:spTgt spid="407568"/>
                                        </p:tgtEl>
                                        <p:attrNameLst>
                                          <p:attrName>ppt_y</p:attrName>
                                        </p:attrNameLst>
                                      </p:cBhvr>
                                      <p:tavLst>
                                        <p:tav tm="0">
                                          <p:val>
                                            <p:strVal val="#ppt_y+.1"/>
                                          </p:val>
                                        </p:tav>
                                        <p:tav tm="100000">
                                          <p:val>
                                            <p:strVal val="#ppt_y"/>
                                          </p:val>
                                        </p:tav>
                                      </p:tavLst>
                                    </p:anim>
                                  </p:childTnLst>
                                </p:cTn>
                              </p:par>
                            </p:childTnLst>
                          </p:cTn>
                        </p:par>
                        <p:par>
                          <p:cTn id="26" fill="hold" nodeType="afterGroup">
                            <p:stCondLst>
                              <p:cond delay="1000"/>
                            </p:stCondLst>
                            <p:childTnLst>
                              <p:par>
                                <p:cTn id="27" presetID="22" presetClass="entr" presetSubtype="8" fill="hold" nodeType="after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wipe(left)">
                                      <p:cBhvr>
                                        <p:cTn id="29" dur="500"/>
                                        <p:tgtEl>
                                          <p:spTgt spid="2"/>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407564"/>
                                        </p:tgtEl>
                                        <p:attrNameLst>
                                          <p:attrName>style.visibility</p:attrName>
                                        </p:attrNameLst>
                                      </p:cBhvr>
                                      <p:to>
                                        <p:strVal val="visible"/>
                                      </p:to>
                                    </p:set>
                                    <p:animEffect transition="in" filter="fade">
                                      <p:cBhvr>
                                        <p:cTn id="34" dur="1000"/>
                                        <p:tgtEl>
                                          <p:spTgt spid="407564"/>
                                        </p:tgtEl>
                                      </p:cBhvr>
                                    </p:animEffect>
                                    <p:anim calcmode="lin" valueType="num">
                                      <p:cBhvr>
                                        <p:cTn id="35" dur="1000" fill="hold"/>
                                        <p:tgtEl>
                                          <p:spTgt spid="407564"/>
                                        </p:tgtEl>
                                        <p:attrNameLst>
                                          <p:attrName>ppt_x</p:attrName>
                                        </p:attrNameLst>
                                      </p:cBhvr>
                                      <p:tavLst>
                                        <p:tav tm="0">
                                          <p:val>
                                            <p:strVal val="#ppt_x"/>
                                          </p:val>
                                        </p:tav>
                                        <p:tav tm="100000">
                                          <p:val>
                                            <p:strVal val="#ppt_x"/>
                                          </p:val>
                                        </p:tav>
                                      </p:tavLst>
                                    </p:anim>
                                    <p:anim calcmode="lin" valueType="num">
                                      <p:cBhvr>
                                        <p:cTn id="36" dur="1000" fill="hold"/>
                                        <p:tgtEl>
                                          <p:spTgt spid="407564"/>
                                        </p:tgtEl>
                                        <p:attrNameLst>
                                          <p:attrName>ppt_y</p:attrName>
                                        </p:attrNameLst>
                                      </p:cBhvr>
                                      <p:tavLst>
                                        <p:tav tm="0">
                                          <p:val>
                                            <p:strVal val="#ppt_y+.1"/>
                                          </p:val>
                                        </p:tav>
                                        <p:tav tm="100000">
                                          <p:val>
                                            <p:strVal val="#ppt_y"/>
                                          </p:val>
                                        </p:tav>
                                      </p:tavLst>
                                    </p:anim>
                                  </p:childTnLst>
                                </p:cTn>
                              </p:par>
                            </p:childTnLst>
                          </p:cTn>
                        </p:par>
                        <p:par>
                          <p:cTn id="37" fill="hold" nodeType="afterGroup">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407566"/>
                                        </p:tgtEl>
                                        <p:attrNameLst>
                                          <p:attrName>style.visibility</p:attrName>
                                        </p:attrNameLst>
                                      </p:cBhvr>
                                      <p:to>
                                        <p:strVal val="visible"/>
                                      </p:to>
                                    </p:set>
                                    <p:animEffect transition="in" filter="wipe(down)">
                                      <p:cBhvr>
                                        <p:cTn id="40" dur="500"/>
                                        <p:tgtEl>
                                          <p:spTgt spid="4075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7562" grpId="0" animBg="1"/>
      <p:bldP spid="407563" grpId="0" animBg="1"/>
      <p:bldP spid="407564" grpId="0"/>
      <p:bldP spid="407566" grpId="0" animBg="1"/>
      <p:bldP spid="407567" grpId="0"/>
      <p:bldP spid="407568" grpId="0"/>
    </p:bld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6369"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6370"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6371"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26372"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26373"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26374" name="Text Box 7"/>
          <p:cNvSpPr txBox="1">
            <a:spLocks noChangeArrowheads="1"/>
          </p:cNvSpPr>
          <p:nvPr/>
        </p:nvSpPr>
        <p:spPr bwMode="auto">
          <a:xfrm>
            <a:off x="0" y="5791200"/>
            <a:ext cx="12192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1st Cent.</a:t>
            </a:r>
          </a:p>
        </p:txBody>
      </p:sp>
      <p:sp>
        <p:nvSpPr>
          <p:cNvPr id="826375"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AD 325</a:t>
            </a:r>
          </a:p>
        </p:txBody>
      </p:sp>
      <p:sp>
        <p:nvSpPr>
          <p:cNvPr id="826376" name="Rectangle 9"/>
          <p:cNvSpPr>
            <a:spLocks noGrp="1" noChangeArrowheads="1"/>
          </p:cNvSpPr>
          <p:nvPr>
            <p:ph type="ctrTitle"/>
          </p:nvPr>
        </p:nvSpPr>
        <p:spPr>
          <a:xfrm>
            <a:off x="762000" y="-76200"/>
            <a:ext cx="7772400" cy="838200"/>
          </a:xfrm>
        </p:spPr>
        <p:txBody>
          <a:bodyPr/>
          <a:lstStyle/>
          <a:p>
            <a:pPr algn="r" eaLnBrk="1" hangingPunct="1"/>
            <a:r>
              <a:rPr lang="en-US">
                <a:latin typeface="Arial Black" charset="0"/>
                <a:ea typeface="ＭＳ Ｐゴシック" charset="0"/>
                <a:cs typeface="ＭＳ Ｐゴシック" charset="0"/>
              </a:rPr>
              <a:t>Clearing History</a:t>
            </a:r>
          </a:p>
        </p:txBody>
      </p:sp>
      <p:sp>
        <p:nvSpPr>
          <p:cNvPr id="826377" name="Text Box 12"/>
          <p:cNvSpPr txBox="1">
            <a:spLocks noChangeArrowheads="1"/>
          </p:cNvSpPr>
          <p:nvPr/>
        </p:nvSpPr>
        <p:spPr bwMode="auto">
          <a:xfrm>
            <a:off x="-304800" y="4010025"/>
            <a:ext cx="19812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Matthew</a:t>
            </a:r>
          </a:p>
          <a:p>
            <a:pPr algn="ctr"/>
            <a:r>
              <a:rPr lang="en-US" b="1">
                <a:latin typeface="Arial" charset="0"/>
              </a:rPr>
              <a:t>Mark</a:t>
            </a:r>
          </a:p>
          <a:p>
            <a:pPr algn="ctr"/>
            <a:r>
              <a:rPr lang="en-US" b="1">
                <a:latin typeface="Arial" charset="0"/>
              </a:rPr>
              <a:t>Luke</a:t>
            </a:r>
          </a:p>
          <a:p>
            <a:pPr algn="ctr"/>
            <a:r>
              <a:rPr lang="en-US" b="1">
                <a:latin typeface="Arial" charset="0"/>
              </a:rPr>
              <a:t>John</a:t>
            </a:r>
          </a:p>
        </p:txBody>
      </p:sp>
      <p:sp>
        <p:nvSpPr>
          <p:cNvPr id="826378" name="Text Box 13"/>
          <p:cNvSpPr txBox="1">
            <a:spLocks noChangeArrowheads="1"/>
          </p:cNvSpPr>
          <p:nvPr/>
        </p:nvSpPr>
        <p:spPr bwMode="auto">
          <a:xfrm>
            <a:off x="5715000" y="6248400"/>
            <a:ext cx="3429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Council of Nicaea</a:t>
            </a:r>
          </a:p>
        </p:txBody>
      </p:sp>
      <p:sp>
        <p:nvSpPr>
          <p:cNvPr id="826379" name="Line 17"/>
          <p:cNvSpPr>
            <a:spLocks noChangeShapeType="1"/>
          </p:cNvSpPr>
          <p:nvPr/>
        </p:nvSpPr>
        <p:spPr bwMode="auto">
          <a:xfrm>
            <a:off x="-304800" y="3933825"/>
            <a:ext cx="96774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56087" name="Text Box 23"/>
          <p:cNvSpPr txBox="1">
            <a:spLocks noChangeArrowheads="1"/>
          </p:cNvSpPr>
          <p:nvPr/>
        </p:nvSpPr>
        <p:spPr bwMode="auto">
          <a:xfrm>
            <a:off x="3733800" y="914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Individuals</a:t>
            </a:r>
          </a:p>
        </p:txBody>
      </p:sp>
      <p:sp>
        <p:nvSpPr>
          <p:cNvPr id="856088" name="Text Box 24"/>
          <p:cNvSpPr txBox="1">
            <a:spLocks noChangeArrowheads="1"/>
          </p:cNvSpPr>
          <p:nvPr/>
        </p:nvSpPr>
        <p:spPr bwMode="auto">
          <a:xfrm rot="-2783676">
            <a:off x="1057276" y="191135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Pseudo-Barnabas (70-130)</a:t>
            </a:r>
          </a:p>
        </p:txBody>
      </p:sp>
      <p:sp>
        <p:nvSpPr>
          <p:cNvPr id="826382" name="Text Box 25"/>
          <p:cNvSpPr txBox="1">
            <a:spLocks noChangeArrowheads="1"/>
          </p:cNvSpPr>
          <p:nvPr/>
        </p:nvSpPr>
        <p:spPr bwMode="auto">
          <a:xfrm>
            <a:off x="76200" y="2286000"/>
            <a:ext cx="1752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1800" b="1">
                <a:latin typeface="Arial" charset="0"/>
              </a:rPr>
              <a:t>X= Citation </a:t>
            </a:r>
            <a:br>
              <a:rPr lang="en-US" sz="1800" b="1">
                <a:latin typeface="Arial" charset="0"/>
              </a:rPr>
            </a:br>
            <a:r>
              <a:rPr lang="en-US" sz="1800" b="1">
                <a:latin typeface="Arial" charset="0"/>
              </a:rPr>
              <a:t>or allusion</a:t>
            </a:r>
          </a:p>
        </p:txBody>
      </p:sp>
      <p:sp>
        <p:nvSpPr>
          <p:cNvPr id="826383" name="Text Box 26"/>
          <p:cNvSpPr txBox="1">
            <a:spLocks noChangeArrowheads="1"/>
          </p:cNvSpPr>
          <p:nvPr/>
        </p:nvSpPr>
        <p:spPr bwMode="auto">
          <a:xfrm>
            <a:off x="76200" y="2971800"/>
            <a:ext cx="1752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1800" b="1">
                <a:latin typeface="Arial" charset="0"/>
              </a:rPr>
              <a:t>O= Named </a:t>
            </a:r>
            <a:br>
              <a:rPr lang="en-US" sz="1800" b="1">
                <a:latin typeface="Arial" charset="0"/>
              </a:rPr>
            </a:br>
            <a:r>
              <a:rPr lang="en-US" sz="1800" b="1">
                <a:latin typeface="Arial" charset="0"/>
              </a:rPr>
              <a:t>as authentic</a:t>
            </a:r>
          </a:p>
        </p:txBody>
      </p:sp>
      <p:sp>
        <p:nvSpPr>
          <p:cNvPr id="856091" name="Text Box 27"/>
          <p:cNvSpPr txBox="1">
            <a:spLocks noChangeArrowheads="1"/>
          </p:cNvSpPr>
          <p:nvPr/>
        </p:nvSpPr>
        <p:spPr bwMode="auto">
          <a:xfrm>
            <a:off x="1403350"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094" name="Text Box 30"/>
          <p:cNvSpPr txBox="1">
            <a:spLocks noChangeArrowheads="1"/>
          </p:cNvSpPr>
          <p:nvPr/>
        </p:nvSpPr>
        <p:spPr bwMode="auto">
          <a:xfrm>
            <a:off x="1403350"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095" name="Text Box 31"/>
          <p:cNvSpPr txBox="1">
            <a:spLocks noChangeArrowheads="1"/>
          </p:cNvSpPr>
          <p:nvPr/>
        </p:nvSpPr>
        <p:spPr bwMode="auto">
          <a:xfrm>
            <a:off x="1403350"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02" name="Text Box 38"/>
          <p:cNvSpPr txBox="1">
            <a:spLocks noChangeArrowheads="1"/>
          </p:cNvSpPr>
          <p:nvPr/>
        </p:nvSpPr>
        <p:spPr bwMode="auto">
          <a:xfrm rot="-2783676">
            <a:off x="1408113" y="191135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Clement of Rome (95-97)</a:t>
            </a:r>
          </a:p>
        </p:txBody>
      </p:sp>
      <p:sp>
        <p:nvSpPr>
          <p:cNvPr id="856103" name="Text Box 39"/>
          <p:cNvSpPr txBox="1">
            <a:spLocks noChangeArrowheads="1"/>
          </p:cNvSpPr>
          <p:nvPr/>
        </p:nvSpPr>
        <p:spPr bwMode="auto">
          <a:xfrm>
            <a:off x="17621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06" name="Text Box 42"/>
          <p:cNvSpPr txBox="1">
            <a:spLocks noChangeArrowheads="1"/>
          </p:cNvSpPr>
          <p:nvPr/>
        </p:nvSpPr>
        <p:spPr bwMode="auto">
          <a:xfrm>
            <a:off x="1762125"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07" name="Text Box 43"/>
          <p:cNvSpPr txBox="1">
            <a:spLocks noChangeArrowheads="1"/>
          </p:cNvSpPr>
          <p:nvPr/>
        </p:nvSpPr>
        <p:spPr bwMode="auto">
          <a:xfrm rot="-2783676">
            <a:off x="1757363" y="191135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Polycarp (110-150)</a:t>
            </a:r>
          </a:p>
        </p:txBody>
      </p:sp>
      <p:sp>
        <p:nvSpPr>
          <p:cNvPr id="856108" name="Text Box 44"/>
          <p:cNvSpPr txBox="1">
            <a:spLocks noChangeArrowheads="1"/>
          </p:cNvSpPr>
          <p:nvPr/>
        </p:nvSpPr>
        <p:spPr bwMode="auto">
          <a:xfrm>
            <a:off x="21304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09" name="Text Box 45"/>
          <p:cNvSpPr txBox="1">
            <a:spLocks noChangeArrowheads="1"/>
          </p:cNvSpPr>
          <p:nvPr/>
        </p:nvSpPr>
        <p:spPr bwMode="auto">
          <a:xfrm>
            <a:off x="2130425"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10" name="Text Box 46"/>
          <p:cNvSpPr txBox="1">
            <a:spLocks noChangeArrowheads="1"/>
          </p:cNvSpPr>
          <p:nvPr/>
        </p:nvSpPr>
        <p:spPr bwMode="auto">
          <a:xfrm>
            <a:off x="2130425"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11" name="Text Box 47"/>
          <p:cNvSpPr txBox="1">
            <a:spLocks noChangeArrowheads="1"/>
          </p:cNvSpPr>
          <p:nvPr/>
        </p:nvSpPr>
        <p:spPr bwMode="auto">
          <a:xfrm>
            <a:off x="2130425"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12" name="Text Box 4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Hermas (115-140)</a:t>
            </a:r>
          </a:p>
        </p:txBody>
      </p:sp>
      <p:sp>
        <p:nvSpPr>
          <p:cNvPr id="856113" name="Text Box 49"/>
          <p:cNvSpPr txBox="1">
            <a:spLocks noChangeArrowheads="1"/>
          </p:cNvSpPr>
          <p:nvPr/>
        </p:nvSpPr>
        <p:spPr bwMode="auto">
          <a:xfrm>
            <a:off x="24860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14" name="Text Box 50"/>
          <p:cNvSpPr txBox="1">
            <a:spLocks noChangeArrowheads="1"/>
          </p:cNvSpPr>
          <p:nvPr/>
        </p:nvSpPr>
        <p:spPr bwMode="auto">
          <a:xfrm>
            <a:off x="2486025"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17" name="Text Box 53"/>
          <p:cNvSpPr txBox="1">
            <a:spLocks noChangeArrowheads="1"/>
          </p:cNvSpPr>
          <p:nvPr/>
        </p:nvSpPr>
        <p:spPr bwMode="auto">
          <a:xfrm rot="-2783676">
            <a:off x="2455863" y="190500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Didache (120-150)</a:t>
            </a:r>
          </a:p>
        </p:txBody>
      </p:sp>
      <p:sp>
        <p:nvSpPr>
          <p:cNvPr id="856118" name="Text Box 54"/>
          <p:cNvSpPr txBox="1">
            <a:spLocks noChangeArrowheads="1"/>
          </p:cNvSpPr>
          <p:nvPr/>
        </p:nvSpPr>
        <p:spPr bwMode="auto">
          <a:xfrm>
            <a:off x="2844800"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20" name="Text Box 56"/>
          <p:cNvSpPr txBox="1">
            <a:spLocks noChangeArrowheads="1"/>
          </p:cNvSpPr>
          <p:nvPr/>
        </p:nvSpPr>
        <p:spPr bwMode="auto">
          <a:xfrm>
            <a:off x="2844800"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22" name="Text Box 58"/>
          <p:cNvSpPr txBox="1">
            <a:spLocks noChangeArrowheads="1"/>
          </p:cNvSpPr>
          <p:nvPr/>
        </p:nvSpPr>
        <p:spPr bwMode="auto">
          <a:xfrm rot="-2783676">
            <a:off x="2867026" y="19081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Papias (130-140)</a:t>
            </a:r>
          </a:p>
        </p:txBody>
      </p:sp>
      <p:sp>
        <p:nvSpPr>
          <p:cNvPr id="856126" name="Text Box 62"/>
          <p:cNvSpPr txBox="1">
            <a:spLocks noChangeArrowheads="1"/>
          </p:cNvSpPr>
          <p:nvPr/>
        </p:nvSpPr>
        <p:spPr bwMode="auto">
          <a:xfrm>
            <a:off x="3213100"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56127" name="Text Box 63"/>
          <p:cNvSpPr txBox="1">
            <a:spLocks noChangeArrowheads="1"/>
          </p:cNvSpPr>
          <p:nvPr/>
        </p:nvSpPr>
        <p:spPr bwMode="auto">
          <a:xfrm rot="-2783676">
            <a:off x="3238501" y="19351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Irenaeus (130-202)</a:t>
            </a:r>
          </a:p>
        </p:txBody>
      </p:sp>
      <p:sp>
        <p:nvSpPr>
          <p:cNvPr id="856128" name="Text Box 64"/>
          <p:cNvSpPr txBox="1">
            <a:spLocks noChangeArrowheads="1"/>
          </p:cNvSpPr>
          <p:nvPr/>
        </p:nvSpPr>
        <p:spPr bwMode="auto">
          <a:xfrm>
            <a:off x="3605213"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856129" name="Text Box 65"/>
          <p:cNvSpPr txBox="1">
            <a:spLocks noChangeArrowheads="1"/>
          </p:cNvSpPr>
          <p:nvPr/>
        </p:nvSpPr>
        <p:spPr bwMode="auto">
          <a:xfrm>
            <a:off x="3605213"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856130" name="Text Box 66"/>
          <p:cNvSpPr txBox="1">
            <a:spLocks noChangeArrowheads="1"/>
          </p:cNvSpPr>
          <p:nvPr/>
        </p:nvSpPr>
        <p:spPr bwMode="auto">
          <a:xfrm>
            <a:off x="3605213"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856131" name="Text Box 67"/>
          <p:cNvSpPr txBox="1">
            <a:spLocks noChangeArrowheads="1"/>
          </p:cNvSpPr>
          <p:nvPr/>
        </p:nvSpPr>
        <p:spPr bwMode="auto">
          <a:xfrm>
            <a:off x="3605213"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856211" name="Text Box 147"/>
          <p:cNvSpPr txBox="1">
            <a:spLocks noChangeArrowheads="1"/>
          </p:cNvSpPr>
          <p:nvPr/>
        </p:nvSpPr>
        <p:spPr bwMode="auto">
          <a:xfrm>
            <a:off x="0" y="180975"/>
            <a:ext cx="2667000" cy="1800225"/>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p>
            <a:pPr algn="ctr">
              <a:defRPr/>
            </a:pPr>
            <a:r>
              <a:rPr lang="en-US" sz="2800" b="1">
                <a:latin typeface="Arial" pitchFamily="-105" charset="0"/>
                <a:ea typeface="+mn-ea"/>
                <a:cs typeface="+mn-cs"/>
              </a:rPr>
              <a:t>Acceptance of the Four Gospels Before Nicaea</a:t>
            </a:r>
          </a:p>
        </p:txBody>
      </p:sp>
      <p:sp>
        <p:nvSpPr>
          <p:cNvPr id="826409" name="Text Box 148"/>
          <p:cNvSpPr txBox="1">
            <a:spLocks noChangeArrowheads="1"/>
          </p:cNvSpPr>
          <p:nvPr/>
        </p:nvSpPr>
        <p:spPr bwMode="auto">
          <a:xfrm>
            <a:off x="76200" y="6477000"/>
            <a:ext cx="6096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1400" b="1">
                <a:latin typeface="Arial" charset="0"/>
              </a:rPr>
              <a:t>Geisler &amp; Nix, </a:t>
            </a:r>
            <a:r>
              <a:rPr lang="en-US" sz="1400" b="1" i="1">
                <a:latin typeface="Arial" charset="0"/>
              </a:rPr>
              <a:t>Introduction to the Bible </a:t>
            </a:r>
            <a:r>
              <a:rPr lang="en-US" sz="1400" b="1">
                <a:latin typeface="Arial" charset="0"/>
              </a:rPr>
              <a:t>(Chicago: Moody, 1968) </a:t>
            </a:r>
          </a:p>
        </p:txBody>
      </p:sp>
      <p:grpSp>
        <p:nvGrpSpPr>
          <p:cNvPr id="2" name="Group 157"/>
          <p:cNvGrpSpPr>
            <a:grpSpLocks/>
          </p:cNvGrpSpPr>
          <p:nvPr/>
        </p:nvGrpSpPr>
        <p:grpSpPr bwMode="auto">
          <a:xfrm>
            <a:off x="990600" y="4995863"/>
            <a:ext cx="1600200" cy="1481137"/>
            <a:chOff x="720" y="3168"/>
            <a:chExt cx="1008" cy="933"/>
          </a:xfrm>
          <a:solidFill>
            <a:schemeClr val="accent6">
              <a:lumMod val="50000"/>
            </a:schemeClr>
          </a:solidFill>
        </p:grpSpPr>
        <p:sp>
          <p:nvSpPr>
            <p:cNvPr id="418863" name="AutoShape 150"/>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grpFill/>
            <a:ln w="9525">
              <a:solidFill>
                <a:schemeClr val="tx1"/>
              </a:solidFill>
              <a:miter lim="800000"/>
              <a:headEnd/>
              <a:tailEnd/>
            </a:ln>
          </p:spPr>
          <p:txBody>
            <a:bodyPr wrap="none" anchor="ctr"/>
            <a:lstStyle/>
            <a:p>
              <a:pPr>
                <a:defRPr/>
              </a:pPr>
              <a:endParaRPr lang="en-US">
                <a:latin typeface="BONES" pitchFamily="-105" charset="0"/>
                <a:ea typeface="+mn-ea"/>
                <a:cs typeface="+mn-cs"/>
              </a:endParaRPr>
            </a:p>
          </p:txBody>
        </p:sp>
        <p:sp>
          <p:nvSpPr>
            <p:cNvPr id="856213" name="Text Box 149"/>
            <p:cNvSpPr txBox="1">
              <a:spLocks noChangeArrowheads="1"/>
            </p:cNvSpPr>
            <p:nvPr/>
          </p:nvSpPr>
          <p:spPr bwMode="auto">
            <a:xfrm>
              <a:off x="720" y="3524"/>
              <a:ext cx="1008" cy="577"/>
            </a:xfrm>
            <a:prstGeom prst="rect">
              <a:avLst/>
            </a:prstGeom>
            <a:grp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a:latin typeface="Arial" pitchFamily="-105" charset="0"/>
                  <a:ea typeface="+mn-ea"/>
                  <a:cs typeface="+mn-cs"/>
                </a:rPr>
                <a:t>Gospel of Thomas </a:t>
              </a:r>
              <a:br>
                <a:rPr lang="en-US" sz="1800">
                  <a:latin typeface="Arial" pitchFamily="-105" charset="0"/>
                  <a:ea typeface="+mn-ea"/>
                  <a:cs typeface="+mn-cs"/>
                </a:rPr>
              </a:br>
              <a:r>
                <a:rPr lang="en-US" sz="1800">
                  <a:latin typeface="Arial" pitchFamily="-105" charset="0"/>
                  <a:ea typeface="+mn-ea"/>
                  <a:cs typeface="+mn-cs"/>
                </a:rPr>
                <a:t>AD 50-140</a:t>
              </a:r>
            </a:p>
          </p:txBody>
        </p:sp>
      </p:grpSp>
      <p:grpSp>
        <p:nvGrpSpPr>
          <p:cNvPr id="3" name="Group 156"/>
          <p:cNvGrpSpPr>
            <a:grpSpLocks/>
          </p:cNvGrpSpPr>
          <p:nvPr/>
        </p:nvGrpSpPr>
        <p:grpSpPr bwMode="auto">
          <a:xfrm>
            <a:off x="2590800" y="4995863"/>
            <a:ext cx="1600200" cy="1481137"/>
            <a:chOff x="1728" y="3195"/>
            <a:chExt cx="1008" cy="933"/>
          </a:xfrm>
        </p:grpSpPr>
        <p:sp>
          <p:nvSpPr>
            <p:cNvPr id="826412" name="AutoShape 153"/>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endParaRPr lang="en-US"/>
            </a:p>
          </p:txBody>
        </p:sp>
        <p:sp>
          <p:nvSpPr>
            <p:cNvPr id="856218" name="Text Box 154"/>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a:latin typeface="Arial" pitchFamily="-105" charset="0"/>
                  <a:ea typeface="+mn-ea"/>
                  <a:cs typeface="+mn-cs"/>
                </a:rPr>
                <a:t>Gospel of Judas </a:t>
              </a:r>
              <a:br>
                <a:rPr lang="en-US" sz="1800">
                  <a:latin typeface="Arial" pitchFamily="-105" charset="0"/>
                  <a:ea typeface="+mn-ea"/>
                  <a:cs typeface="+mn-cs"/>
                </a:rPr>
              </a:br>
              <a:r>
                <a:rPr lang="en-US" sz="1800">
                  <a:latin typeface="Arial" pitchFamily="-105" charset="0"/>
                  <a:ea typeface="+mn-ea"/>
                  <a:cs typeface="+mn-cs"/>
                </a:rPr>
                <a:t>AD 170?</a:t>
              </a:r>
            </a:p>
          </p:txBody>
        </p:sp>
      </p:grpSp>
      <p:sp>
        <p:nvSpPr>
          <p:cNvPr id="49"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5608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856088"/>
                                        </p:tgtEl>
                                        <p:attrNameLst>
                                          <p:attrName>style.visibility</p:attrName>
                                        </p:attrNameLst>
                                      </p:cBhvr>
                                      <p:to>
                                        <p:strVal val="visible"/>
                                      </p:to>
                                    </p:set>
                                    <p:animEffect transition="in" filter="wipe(down)">
                                      <p:cBhvr>
                                        <p:cTn id="11" dur="500"/>
                                        <p:tgtEl>
                                          <p:spTgt spid="856088"/>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856091"/>
                                        </p:tgtEl>
                                        <p:attrNameLst>
                                          <p:attrName>style.visibility</p:attrName>
                                        </p:attrNameLst>
                                      </p:cBhvr>
                                      <p:to>
                                        <p:strVal val="visible"/>
                                      </p:to>
                                    </p:set>
                                    <p:animEffect transition="in" filter="wipe(down)">
                                      <p:cBhvr>
                                        <p:cTn id="14" dur="500"/>
                                        <p:tgtEl>
                                          <p:spTgt spid="856091"/>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856094"/>
                                        </p:tgtEl>
                                        <p:attrNameLst>
                                          <p:attrName>style.visibility</p:attrName>
                                        </p:attrNameLst>
                                      </p:cBhvr>
                                      <p:to>
                                        <p:strVal val="visible"/>
                                      </p:to>
                                    </p:set>
                                    <p:animEffect transition="in" filter="wipe(down)">
                                      <p:cBhvr>
                                        <p:cTn id="17" dur="500"/>
                                        <p:tgtEl>
                                          <p:spTgt spid="856094"/>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856095"/>
                                        </p:tgtEl>
                                        <p:attrNameLst>
                                          <p:attrName>style.visibility</p:attrName>
                                        </p:attrNameLst>
                                      </p:cBhvr>
                                      <p:to>
                                        <p:strVal val="visible"/>
                                      </p:to>
                                    </p:set>
                                    <p:animEffect transition="in" filter="wipe(down)">
                                      <p:cBhvr>
                                        <p:cTn id="20" dur="500"/>
                                        <p:tgtEl>
                                          <p:spTgt spid="856095"/>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856102"/>
                                        </p:tgtEl>
                                        <p:attrNameLst>
                                          <p:attrName>style.visibility</p:attrName>
                                        </p:attrNameLst>
                                      </p:cBhvr>
                                      <p:to>
                                        <p:strVal val="visible"/>
                                      </p:to>
                                    </p:set>
                                    <p:animEffect transition="in" filter="wipe(down)">
                                      <p:cBhvr>
                                        <p:cTn id="25" dur="500"/>
                                        <p:tgtEl>
                                          <p:spTgt spid="85610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856103"/>
                                        </p:tgtEl>
                                        <p:attrNameLst>
                                          <p:attrName>style.visibility</p:attrName>
                                        </p:attrNameLst>
                                      </p:cBhvr>
                                      <p:to>
                                        <p:strVal val="visible"/>
                                      </p:to>
                                    </p:set>
                                    <p:animEffect transition="in" filter="wipe(down)">
                                      <p:cBhvr>
                                        <p:cTn id="28" dur="500"/>
                                        <p:tgtEl>
                                          <p:spTgt spid="85610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856106"/>
                                        </p:tgtEl>
                                        <p:attrNameLst>
                                          <p:attrName>style.visibility</p:attrName>
                                        </p:attrNameLst>
                                      </p:cBhvr>
                                      <p:to>
                                        <p:strVal val="visible"/>
                                      </p:to>
                                    </p:set>
                                    <p:animEffect transition="in" filter="wipe(down)">
                                      <p:cBhvr>
                                        <p:cTn id="31" dur="500"/>
                                        <p:tgtEl>
                                          <p:spTgt spid="856106"/>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856107"/>
                                        </p:tgtEl>
                                        <p:attrNameLst>
                                          <p:attrName>style.visibility</p:attrName>
                                        </p:attrNameLst>
                                      </p:cBhvr>
                                      <p:to>
                                        <p:strVal val="visible"/>
                                      </p:to>
                                    </p:set>
                                    <p:animEffect transition="in" filter="wipe(down)">
                                      <p:cBhvr>
                                        <p:cTn id="36" dur="500"/>
                                        <p:tgtEl>
                                          <p:spTgt spid="856107"/>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856108"/>
                                        </p:tgtEl>
                                        <p:attrNameLst>
                                          <p:attrName>style.visibility</p:attrName>
                                        </p:attrNameLst>
                                      </p:cBhvr>
                                      <p:to>
                                        <p:strVal val="visible"/>
                                      </p:to>
                                    </p:set>
                                    <p:animEffect transition="in" filter="wipe(down)">
                                      <p:cBhvr>
                                        <p:cTn id="39" dur="500"/>
                                        <p:tgtEl>
                                          <p:spTgt spid="856108"/>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856109"/>
                                        </p:tgtEl>
                                        <p:attrNameLst>
                                          <p:attrName>style.visibility</p:attrName>
                                        </p:attrNameLst>
                                      </p:cBhvr>
                                      <p:to>
                                        <p:strVal val="visible"/>
                                      </p:to>
                                    </p:set>
                                    <p:animEffect transition="in" filter="wipe(down)">
                                      <p:cBhvr>
                                        <p:cTn id="42" dur="500"/>
                                        <p:tgtEl>
                                          <p:spTgt spid="856109"/>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856110"/>
                                        </p:tgtEl>
                                        <p:attrNameLst>
                                          <p:attrName>style.visibility</p:attrName>
                                        </p:attrNameLst>
                                      </p:cBhvr>
                                      <p:to>
                                        <p:strVal val="visible"/>
                                      </p:to>
                                    </p:set>
                                    <p:animEffect transition="in" filter="wipe(down)">
                                      <p:cBhvr>
                                        <p:cTn id="45" dur="500"/>
                                        <p:tgtEl>
                                          <p:spTgt spid="856110"/>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856111"/>
                                        </p:tgtEl>
                                        <p:attrNameLst>
                                          <p:attrName>style.visibility</p:attrName>
                                        </p:attrNameLst>
                                      </p:cBhvr>
                                      <p:to>
                                        <p:strVal val="visible"/>
                                      </p:to>
                                    </p:set>
                                    <p:animEffect transition="in" filter="wipe(down)">
                                      <p:cBhvr>
                                        <p:cTn id="48" dur="500"/>
                                        <p:tgtEl>
                                          <p:spTgt spid="856111"/>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22" presetClass="entr" presetSubtype="4" fill="hold" grpId="0" nodeType="clickEffect">
                                  <p:stCondLst>
                                    <p:cond delay="0"/>
                                  </p:stCondLst>
                                  <p:childTnLst>
                                    <p:set>
                                      <p:cBhvr>
                                        <p:cTn id="52" dur="1" fill="hold">
                                          <p:stCondLst>
                                            <p:cond delay="0"/>
                                          </p:stCondLst>
                                        </p:cTn>
                                        <p:tgtEl>
                                          <p:spTgt spid="856112"/>
                                        </p:tgtEl>
                                        <p:attrNameLst>
                                          <p:attrName>style.visibility</p:attrName>
                                        </p:attrNameLst>
                                      </p:cBhvr>
                                      <p:to>
                                        <p:strVal val="visible"/>
                                      </p:to>
                                    </p:set>
                                    <p:animEffect transition="in" filter="wipe(down)">
                                      <p:cBhvr>
                                        <p:cTn id="53" dur="500"/>
                                        <p:tgtEl>
                                          <p:spTgt spid="856112"/>
                                        </p:tgtEl>
                                      </p:cBhvr>
                                    </p:animEffect>
                                  </p:childTnLst>
                                </p:cTn>
                              </p:par>
                              <p:par>
                                <p:cTn id="54" presetID="22" presetClass="entr" presetSubtype="4" fill="hold" grpId="0" nodeType="withEffect">
                                  <p:stCondLst>
                                    <p:cond delay="0"/>
                                  </p:stCondLst>
                                  <p:childTnLst>
                                    <p:set>
                                      <p:cBhvr>
                                        <p:cTn id="55" dur="1" fill="hold">
                                          <p:stCondLst>
                                            <p:cond delay="0"/>
                                          </p:stCondLst>
                                        </p:cTn>
                                        <p:tgtEl>
                                          <p:spTgt spid="856113"/>
                                        </p:tgtEl>
                                        <p:attrNameLst>
                                          <p:attrName>style.visibility</p:attrName>
                                        </p:attrNameLst>
                                      </p:cBhvr>
                                      <p:to>
                                        <p:strVal val="visible"/>
                                      </p:to>
                                    </p:set>
                                    <p:animEffect transition="in" filter="wipe(down)">
                                      <p:cBhvr>
                                        <p:cTn id="56" dur="500"/>
                                        <p:tgtEl>
                                          <p:spTgt spid="856113"/>
                                        </p:tgtEl>
                                      </p:cBhvr>
                                    </p:animEffect>
                                  </p:childTnLst>
                                </p:cTn>
                              </p:par>
                              <p:par>
                                <p:cTn id="57" presetID="22" presetClass="entr" presetSubtype="4" fill="hold" grpId="0" nodeType="withEffect">
                                  <p:stCondLst>
                                    <p:cond delay="0"/>
                                  </p:stCondLst>
                                  <p:childTnLst>
                                    <p:set>
                                      <p:cBhvr>
                                        <p:cTn id="58" dur="1" fill="hold">
                                          <p:stCondLst>
                                            <p:cond delay="0"/>
                                          </p:stCondLst>
                                        </p:cTn>
                                        <p:tgtEl>
                                          <p:spTgt spid="856114"/>
                                        </p:tgtEl>
                                        <p:attrNameLst>
                                          <p:attrName>style.visibility</p:attrName>
                                        </p:attrNameLst>
                                      </p:cBhvr>
                                      <p:to>
                                        <p:strVal val="visible"/>
                                      </p:to>
                                    </p:set>
                                    <p:animEffect transition="in" filter="wipe(down)">
                                      <p:cBhvr>
                                        <p:cTn id="59" dur="500"/>
                                        <p:tgtEl>
                                          <p:spTgt spid="856114"/>
                                        </p:tgtEl>
                                      </p:cBhvr>
                                    </p:animEffect>
                                  </p:childTnLst>
                                </p:cTn>
                              </p:par>
                            </p:childTnLst>
                          </p:cTn>
                        </p:par>
                      </p:childTnLst>
                    </p:cTn>
                  </p:par>
                  <p:par>
                    <p:cTn id="60" fill="hold" nodeType="clickPar">
                      <p:stCondLst>
                        <p:cond delay="indefinite"/>
                      </p:stCondLst>
                      <p:childTnLst>
                        <p:par>
                          <p:cTn id="61" fill="hold" nodeType="withGroup">
                            <p:stCondLst>
                              <p:cond delay="0"/>
                            </p:stCondLst>
                            <p:childTnLst>
                              <p:par>
                                <p:cTn id="62" presetID="37" presetClass="entr" presetSubtype="0"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1000"/>
                                        <p:tgtEl>
                                          <p:spTgt spid="2"/>
                                        </p:tgtEl>
                                      </p:cBhvr>
                                    </p:animEffect>
                                    <p:anim calcmode="lin" valueType="num">
                                      <p:cBhvr>
                                        <p:cTn id="65" dur="1000" fill="hold"/>
                                        <p:tgtEl>
                                          <p:spTgt spid="2"/>
                                        </p:tgtEl>
                                        <p:attrNameLst>
                                          <p:attrName>ppt_x</p:attrName>
                                        </p:attrNameLst>
                                      </p:cBhvr>
                                      <p:tavLst>
                                        <p:tav tm="0">
                                          <p:val>
                                            <p:strVal val="#ppt_x"/>
                                          </p:val>
                                        </p:tav>
                                        <p:tav tm="100000">
                                          <p:val>
                                            <p:strVal val="#ppt_x"/>
                                          </p:val>
                                        </p:tav>
                                      </p:tavLst>
                                    </p:anim>
                                    <p:anim calcmode="lin" valueType="num">
                                      <p:cBhvr>
                                        <p:cTn id="66" dur="900" decel="100000" fill="hold"/>
                                        <p:tgtEl>
                                          <p:spTgt spid="2"/>
                                        </p:tgtEl>
                                        <p:attrNameLst>
                                          <p:attrName>ppt_y</p:attrName>
                                        </p:attrNameLst>
                                      </p:cBhvr>
                                      <p:tavLst>
                                        <p:tav tm="0">
                                          <p:val>
                                            <p:strVal val="#ppt_y+1"/>
                                          </p:val>
                                        </p:tav>
                                        <p:tav tm="100000">
                                          <p:val>
                                            <p:strVal val="#ppt_y-.03"/>
                                          </p:val>
                                        </p:tav>
                                      </p:tavLst>
                                    </p:anim>
                                    <p:anim calcmode="lin" valueType="num">
                                      <p:cBhvr>
                                        <p:cTn id="67"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68" fill="hold" nodeType="clickPar">
                      <p:stCondLst>
                        <p:cond delay="indefinite"/>
                      </p:stCondLst>
                      <p:childTnLst>
                        <p:par>
                          <p:cTn id="69" fill="hold" nodeType="withGroup">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856117"/>
                                        </p:tgtEl>
                                        <p:attrNameLst>
                                          <p:attrName>style.visibility</p:attrName>
                                        </p:attrNameLst>
                                      </p:cBhvr>
                                      <p:to>
                                        <p:strVal val="visible"/>
                                      </p:to>
                                    </p:set>
                                    <p:animEffect transition="in" filter="wipe(down)">
                                      <p:cBhvr>
                                        <p:cTn id="72" dur="500"/>
                                        <p:tgtEl>
                                          <p:spTgt spid="856117"/>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856118"/>
                                        </p:tgtEl>
                                        <p:attrNameLst>
                                          <p:attrName>style.visibility</p:attrName>
                                        </p:attrNameLst>
                                      </p:cBhvr>
                                      <p:to>
                                        <p:strVal val="visible"/>
                                      </p:to>
                                    </p:set>
                                    <p:animEffect transition="in" filter="wipe(down)">
                                      <p:cBhvr>
                                        <p:cTn id="75" dur="500"/>
                                        <p:tgtEl>
                                          <p:spTgt spid="856118"/>
                                        </p:tgtEl>
                                      </p:cBhvr>
                                    </p:animEffect>
                                  </p:childTnLst>
                                </p:cTn>
                              </p:par>
                              <p:par>
                                <p:cTn id="76" presetID="22" presetClass="entr" presetSubtype="4" fill="hold" grpId="0" nodeType="withEffect">
                                  <p:stCondLst>
                                    <p:cond delay="0"/>
                                  </p:stCondLst>
                                  <p:childTnLst>
                                    <p:set>
                                      <p:cBhvr>
                                        <p:cTn id="77" dur="1" fill="hold">
                                          <p:stCondLst>
                                            <p:cond delay="0"/>
                                          </p:stCondLst>
                                        </p:cTn>
                                        <p:tgtEl>
                                          <p:spTgt spid="856120"/>
                                        </p:tgtEl>
                                        <p:attrNameLst>
                                          <p:attrName>style.visibility</p:attrName>
                                        </p:attrNameLst>
                                      </p:cBhvr>
                                      <p:to>
                                        <p:strVal val="visible"/>
                                      </p:to>
                                    </p:set>
                                    <p:animEffect transition="in" filter="wipe(down)">
                                      <p:cBhvr>
                                        <p:cTn id="78" dur="500"/>
                                        <p:tgtEl>
                                          <p:spTgt spid="856120"/>
                                        </p:tgtEl>
                                      </p:cBhvr>
                                    </p:animEffect>
                                  </p:childTnLst>
                                </p:cTn>
                              </p:par>
                            </p:childTnLst>
                          </p:cTn>
                        </p:par>
                      </p:childTnLst>
                    </p:cTn>
                  </p:par>
                  <p:par>
                    <p:cTn id="79" fill="hold" nodeType="clickPar">
                      <p:stCondLst>
                        <p:cond delay="indefinite"/>
                      </p:stCondLst>
                      <p:childTnLst>
                        <p:par>
                          <p:cTn id="80" fill="hold" nodeType="withGroup">
                            <p:stCondLst>
                              <p:cond delay="0"/>
                            </p:stCondLst>
                            <p:childTnLst>
                              <p:par>
                                <p:cTn id="81" presetID="22" presetClass="entr" presetSubtype="4" fill="hold" grpId="0" nodeType="clickEffect">
                                  <p:stCondLst>
                                    <p:cond delay="0"/>
                                  </p:stCondLst>
                                  <p:childTnLst>
                                    <p:set>
                                      <p:cBhvr>
                                        <p:cTn id="82" dur="1" fill="hold">
                                          <p:stCondLst>
                                            <p:cond delay="0"/>
                                          </p:stCondLst>
                                        </p:cTn>
                                        <p:tgtEl>
                                          <p:spTgt spid="856122"/>
                                        </p:tgtEl>
                                        <p:attrNameLst>
                                          <p:attrName>style.visibility</p:attrName>
                                        </p:attrNameLst>
                                      </p:cBhvr>
                                      <p:to>
                                        <p:strVal val="visible"/>
                                      </p:to>
                                    </p:set>
                                    <p:animEffect transition="in" filter="wipe(down)">
                                      <p:cBhvr>
                                        <p:cTn id="83" dur="500"/>
                                        <p:tgtEl>
                                          <p:spTgt spid="856122"/>
                                        </p:tgtEl>
                                      </p:cBhvr>
                                    </p:animEffect>
                                  </p:childTnLst>
                                </p:cTn>
                              </p:par>
                              <p:par>
                                <p:cTn id="84" presetID="22" presetClass="entr" presetSubtype="4" fill="hold" grpId="0" nodeType="withEffect">
                                  <p:stCondLst>
                                    <p:cond delay="0"/>
                                  </p:stCondLst>
                                  <p:childTnLst>
                                    <p:set>
                                      <p:cBhvr>
                                        <p:cTn id="85" dur="1" fill="hold">
                                          <p:stCondLst>
                                            <p:cond delay="0"/>
                                          </p:stCondLst>
                                        </p:cTn>
                                        <p:tgtEl>
                                          <p:spTgt spid="856126"/>
                                        </p:tgtEl>
                                        <p:attrNameLst>
                                          <p:attrName>style.visibility</p:attrName>
                                        </p:attrNameLst>
                                      </p:cBhvr>
                                      <p:to>
                                        <p:strVal val="visible"/>
                                      </p:to>
                                    </p:set>
                                    <p:animEffect transition="in" filter="wipe(down)">
                                      <p:cBhvr>
                                        <p:cTn id="86" dur="500"/>
                                        <p:tgtEl>
                                          <p:spTgt spid="856126"/>
                                        </p:tgtEl>
                                      </p:cBhvr>
                                    </p:animEffect>
                                  </p:childTnLst>
                                </p:cTn>
                              </p:par>
                            </p:childTnLst>
                          </p:cTn>
                        </p:par>
                      </p:childTnLst>
                    </p:cTn>
                  </p:par>
                  <p:par>
                    <p:cTn id="87" fill="hold" nodeType="clickPar">
                      <p:stCondLst>
                        <p:cond delay="indefinite"/>
                      </p:stCondLst>
                      <p:childTnLst>
                        <p:par>
                          <p:cTn id="88" fill="hold" nodeType="withGroup">
                            <p:stCondLst>
                              <p:cond delay="0"/>
                            </p:stCondLst>
                            <p:childTnLst>
                              <p:par>
                                <p:cTn id="89" presetID="37" presetClass="entr" presetSubtype="0" fill="hold" nodeType="clickEffect">
                                  <p:stCondLst>
                                    <p:cond delay="0"/>
                                  </p:stCondLst>
                                  <p:childTnLst>
                                    <p:set>
                                      <p:cBhvr>
                                        <p:cTn id="90" dur="1" fill="hold">
                                          <p:stCondLst>
                                            <p:cond delay="0"/>
                                          </p:stCondLst>
                                        </p:cTn>
                                        <p:tgtEl>
                                          <p:spTgt spid="3"/>
                                        </p:tgtEl>
                                        <p:attrNameLst>
                                          <p:attrName>style.visibility</p:attrName>
                                        </p:attrNameLst>
                                      </p:cBhvr>
                                      <p:to>
                                        <p:strVal val="visible"/>
                                      </p:to>
                                    </p:set>
                                    <p:animEffect transition="in" filter="fade">
                                      <p:cBhvr>
                                        <p:cTn id="91" dur="1000"/>
                                        <p:tgtEl>
                                          <p:spTgt spid="3"/>
                                        </p:tgtEl>
                                      </p:cBhvr>
                                    </p:animEffect>
                                    <p:anim calcmode="lin" valueType="num">
                                      <p:cBhvr>
                                        <p:cTn id="92" dur="1000" fill="hold"/>
                                        <p:tgtEl>
                                          <p:spTgt spid="3"/>
                                        </p:tgtEl>
                                        <p:attrNameLst>
                                          <p:attrName>ppt_x</p:attrName>
                                        </p:attrNameLst>
                                      </p:cBhvr>
                                      <p:tavLst>
                                        <p:tav tm="0">
                                          <p:val>
                                            <p:strVal val="#ppt_x"/>
                                          </p:val>
                                        </p:tav>
                                        <p:tav tm="100000">
                                          <p:val>
                                            <p:strVal val="#ppt_x"/>
                                          </p:val>
                                        </p:tav>
                                      </p:tavLst>
                                    </p:anim>
                                    <p:anim calcmode="lin" valueType="num">
                                      <p:cBhvr>
                                        <p:cTn id="93" dur="900" decel="100000" fill="hold"/>
                                        <p:tgtEl>
                                          <p:spTgt spid="3"/>
                                        </p:tgtEl>
                                        <p:attrNameLst>
                                          <p:attrName>ppt_y</p:attrName>
                                        </p:attrNameLst>
                                      </p:cBhvr>
                                      <p:tavLst>
                                        <p:tav tm="0">
                                          <p:val>
                                            <p:strVal val="#ppt_y+1"/>
                                          </p:val>
                                        </p:tav>
                                        <p:tav tm="100000">
                                          <p:val>
                                            <p:strVal val="#ppt_y-.03"/>
                                          </p:val>
                                        </p:tav>
                                      </p:tavLst>
                                    </p:anim>
                                    <p:anim calcmode="lin" valueType="num">
                                      <p:cBhvr>
                                        <p:cTn id="94"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2" presetClass="entr" presetSubtype="4" fill="hold" grpId="0" nodeType="clickEffect">
                                  <p:stCondLst>
                                    <p:cond delay="0"/>
                                  </p:stCondLst>
                                  <p:childTnLst>
                                    <p:set>
                                      <p:cBhvr>
                                        <p:cTn id="98" dur="1" fill="hold">
                                          <p:stCondLst>
                                            <p:cond delay="0"/>
                                          </p:stCondLst>
                                        </p:cTn>
                                        <p:tgtEl>
                                          <p:spTgt spid="856127"/>
                                        </p:tgtEl>
                                        <p:attrNameLst>
                                          <p:attrName>style.visibility</p:attrName>
                                        </p:attrNameLst>
                                      </p:cBhvr>
                                      <p:to>
                                        <p:strVal val="visible"/>
                                      </p:to>
                                    </p:set>
                                    <p:animEffect transition="in" filter="wipe(down)">
                                      <p:cBhvr>
                                        <p:cTn id="99" dur="500"/>
                                        <p:tgtEl>
                                          <p:spTgt spid="856127"/>
                                        </p:tgtEl>
                                      </p:cBhvr>
                                    </p:animEffect>
                                  </p:childTnLst>
                                </p:cTn>
                              </p:par>
                              <p:par>
                                <p:cTn id="100" presetID="22" presetClass="entr" presetSubtype="4" fill="hold" grpId="0" nodeType="withEffect">
                                  <p:stCondLst>
                                    <p:cond delay="0"/>
                                  </p:stCondLst>
                                  <p:childTnLst>
                                    <p:set>
                                      <p:cBhvr>
                                        <p:cTn id="101" dur="1" fill="hold">
                                          <p:stCondLst>
                                            <p:cond delay="0"/>
                                          </p:stCondLst>
                                        </p:cTn>
                                        <p:tgtEl>
                                          <p:spTgt spid="856128"/>
                                        </p:tgtEl>
                                        <p:attrNameLst>
                                          <p:attrName>style.visibility</p:attrName>
                                        </p:attrNameLst>
                                      </p:cBhvr>
                                      <p:to>
                                        <p:strVal val="visible"/>
                                      </p:to>
                                    </p:set>
                                    <p:animEffect transition="in" filter="wipe(down)">
                                      <p:cBhvr>
                                        <p:cTn id="102" dur="500"/>
                                        <p:tgtEl>
                                          <p:spTgt spid="856128"/>
                                        </p:tgtEl>
                                      </p:cBhvr>
                                    </p:animEffect>
                                  </p:childTnLst>
                                </p:cTn>
                              </p:par>
                              <p:par>
                                <p:cTn id="103" presetID="22" presetClass="entr" presetSubtype="4" fill="hold" grpId="0" nodeType="withEffect">
                                  <p:stCondLst>
                                    <p:cond delay="0"/>
                                  </p:stCondLst>
                                  <p:childTnLst>
                                    <p:set>
                                      <p:cBhvr>
                                        <p:cTn id="104" dur="1" fill="hold">
                                          <p:stCondLst>
                                            <p:cond delay="0"/>
                                          </p:stCondLst>
                                        </p:cTn>
                                        <p:tgtEl>
                                          <p:spTgt spid="856129"/>
                                        </p:tgtEl>
                                        <p:attrNameLst>
                                          <p:attrName>style.visibility</p:attrName>
                                        </p:attrNameLst>
                                      </p:cBhvr>
                                      <p:to>
                                        <p:strVal val="visible"/>
                                      </p:to>
                                    </p:set>
                                    <p:animEffect transition="in" filter="wipe(down)">
                                      <p:cBhvr>
                                        <p:cTn id="105" dur="500"/>
                                        <p:tgtEl>
                                          <p:spTgt spid="856129"/>
                                        </p:tgtEl>
                                      </p:cBhvr>
                                    </p:animEffect>
                                  </p:childTnLst>
                                </p:cTn>
                              </p:par>
                              <p:par>
                                <p:cTn id="106" presetID="22" presetClass="entr" presetSubtype="4" fill="hold" grpId="0" nodeType="withEffect">
                                  <p:stCondLst>
                                    <p:cond delay="0"/>
                                  </p:stCondLst>
                                  <p:childTnLst>
                                    <p:set>
                                      <p:cBhvr>
                                        <p:cTn id="107" dur="1" fill="hold">
                                          <p:stCondLst>
                                            <p:cond delay="0"/>
                                          </p:stCondLst>
                                        </p:cTn>
                                        <p:tgtEl>
                                          <p:spTgt spid="856130"/>
                                        </p:tgtEl>
                                        <p:attrNameLst>
                                          <p:attrName>style.visibility</p:attrName>
                                        </p:attrNameLst>
                                      </p:cBhvr>
                                      <p:to>
                                        <p:strVal val="visible"/>
                                      </p:to>
                                    </p:set>
                                    <p:animEffect transition="in" filter="wipe(down)">
                                      <p:cBhvr>
                                        <p:cTn id="108" dur="500"/>
                                        <p:tgtEl>
                                          <p:spTgt spid="856130"/>
                                        </p:tgtEl>
                                      </p:cBhvr>
                                    </p:animEffect>
                                  </p:childTnLst>
                                </p:cTn>
                              </p:par>
                              <p:par>
                                <p:cTn id="109" presetID="22" presetClass="entr" presetSubtype="4" fill="hold" grpId="0" nodeType="withEffect">
                                  <p:stCondLst>
                                    <p:cond delay="0"/>
                                  </p:stCondLst>
                                  <p:childTnLst>
                                    <p:set>
                                      <p:cBhvr>
                                        <p:cTn id="110" dur="1" fill="hold">
                                          <p:stCondLst>
                                            <p:cond delay="0"/>
                                          </p:stCondLst>
                                        </p:cTn>
                                        <p:tgtEl>
                                          <p:spTgt spid="856131"/>
                                        </p:tgtEl>
                                        <p:attrNameLst>
                                          <p:attrName>style.visibility</p:attrName>
                                        </p:attrNameLst>
                                      </p:cBhvr>
                                      <p:to>
                                        <p:strVal val="visible"/>
                                      </p:to>
                                    </p:set>
                                    <p:animEffect transition="in" filter="wipe(down)">
                                      <p:cBhvr>
                                        <p:cTn id="111" dur="500"/>
                                        <p:tgtEl>
                                          <p:spTgt spid="8561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56087" grpId="0"/>
      <p:bldP spid="856088" grpId="0"/>
      <p:bldP spid="856091" grpId="0"/>
      <p:bldP spid="856094" grpId="0"/>
      <p:bldP spid="856095" grpId="0"/>
      <p:bldP spid="856102" grpId="0"/>
      <p:bldP spid="856103" grpId="0"/>
      <p:bldP spid="856106" grpId="0"/>
      <p:bldP spid="856107" grpId="0"/>
      <p:bldP spid="856108" grpId="0"/>
      <p:bldP spid="856109" grpId="0"/>
      <p:bldP spid="856110" grpId="0"/>
      <p:bldP spid="856111" grpId="0"/>
      <p:bldP spid="856112" grpId="0"/>
      <p:bldP spid="856113" grpId="0"/>
      <p:bldP spid="856114" grpId="0"/>
      <p:bldP spid="856117" grpId="0"/>
      <p:bldP spid="856118" grpId="0"/>
      <p:bldP spid="856120" grpId="0"/>
      <p:bldP spid="856122" grpId="0"/>
      <p:bldP spid="856126" grpId="0"/>
      <p:bldP spid="856127" grpId="0"/>
      <p:bldP spid="856128" grpId="0"/>
      <p:bldP spid="856129" grpId="0"/>
      <p:bldP spid="856130" grpId="0"/>
      <p:bldP spid="856131"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4706" name="Rectangle 2"/>
          <p:cNvSpPr>
            <a:spLocks noGrp="1" noChangeArrowheads="1"/>
          </p:cNvSpPr>
          <p:nvPr>
            <p:ph type="ctrTitle"/>
          </p:nvPr>
        </p:nvSpPr>
        <p:spPr>
          <a:xfrm>
            <a:off x="0" y="0"/>
            <a:ext cx="9144000" cy="9144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en-US">
                <a:latin typeface="Arial Black" charset="0"/>
                <a:ea typeface="ＭＳ Ｐゴシック" charset="0"/>
                <a:cs typeface="ＭＳ Ｐゴシック" charset="0"/>
              </a:rPr>
              <a:t>Irenaeus </a:t>
            </a:r>
            <a:r>
              <a:rPr lang="en-US" sz="3600">
                <a:latin typeface="Arial Black" charset="0"/>
                <a:ea typeface="ＭＳ Ｐゴシック" charset="0"/>
                <a:cs typeface="ＭＳ Ｐゴシック" charset="0"/>
              </a:rPr>
              <a:t>(AD 180)</a:t>
            </a:r>
            <a:endParaRPr lang="en-US">
              <a:latin typeface="Arial Black" charset="0"/>
              <a:ea typeface="ＭＳ Ｐゴシック" charset="0"/>
              <a:cs typeface="ＭＳ Ｐゴシック" charset="0"/>
            </a:endParaRPr>
          </a:p>
        </p:txBody>
      </p:sp>
      <p:sp>
        <p:nvSpPr>
          <p:cNvPr id="828418" name="Rectangle 3"/>
          <p:cNvSpPr>
            <a:spLocks noGrp="1" noChangeArrowheads="1"/>
          </p:cNvSpPr>
          <p:nvPr>
            <p:ph type="subTitle" idx="1"/>
          </p:nvPr>
        </p:nvSpPr>
        <p:spPr>
          <a:xfrm>
            <a:off x="3352800" y="990600"/>
            <a:ext cx="5791200" cy="5257800"/>
          </a:xfrm>
        </p:spPr>
        <p:txBody>
          <a:bodyPr/>
          <a:lstStyle/>
          <a:p>
            <a:pPr algn="l" eaLnBrk="1" hangingPunct="1"/>
            <a:r>
              <a:rPr lang="en-US" altLang="ja-JP" sz="2800" b="1" dirty="0">
                <a:latin typeface="Arial" charset="0"/>
                <a:ea typeface="ＭＳ Ｐゴシック" charset="0"/>
                <a:cs typeface="ＭＳ Ｐゴシック" charset="0"/>
              </a:rPr>
              <a:t>"They declare that Judas the traitor was thoroughly acquainted with these things, and that he alone, knowing the truth as no others did, accomplished the mystery of the betrayal; by him all things, both earthly and heavenly, were thus thrown into confusion.  They produce a fictitious history of this kind, which they style the </a:t>
            </a:r>
            <a:r>
              <a:rPr lang="en-US" altLang="ja-JP" sz="2800" b="1" i="1" dirty="0">
                <a:solidFill>
                  <a:schemeClr val="folHlink"/>
                </a:solidFill>
                <a:latin typeface="Arial" charset="0"/>
                <a:ea typeface="ＭＳ Ｐゴシック" charset="0"/>
                <a:cs typeface="ＭＳ Ｐゴシック" charset="0"/>
              </a:rPr>
              <a:t>Gospel of Judas</a:t>
            </a:r>
            <a:r>
              <a:rPr lang="en-US" altLang="ja-JP" sz="2800" b="1" i="1" dirty="0">
                <a:latin typeface="Arial" charset="0"/>
                <a:ea typeface="ＭＳ Ｐゴシック" charset="0"/>
                <a:cs typeface="ＭＳ Ｐゴシック" charset="0"/>
              </a:rPr>
              <a:t>."</a:t>
            </a:r>
            <a:endParaRPr lang="en-US" sz="2800" b="1" dirty="0">
              <a:latin typeface="Arial" charset="0"/>
              <a:ea typeface="ＭＳ Ｐゴシック" charset="0"/>
              <a:cs typeface="ＭＳ Ｐゴシック" charset="0"/>
            </a:endParaRPr>
          </a:p>
        </p:txBody>
      </p:sp>
      <p:sp>
        <p:nvSpPr>
          <p:cNvPr id="828419"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spcBef>
                <a:spcPct val="20000"/>
              </a:spcBef>
            </a:pPr>
            <a:r>
              <a:rPr lang="en-US" sz="2800" i="1">
                <a:latin typeface="Arial" charset="0"/>
              </a:rPr>
              <a:t>Against Heresies</a:t>
            </a:r>
            <a:r>
              <a:rPr lang="en-US" sz="2800">
                <a:latin typeface="Arial" charset="0"/>
              </a:rPr>
              <a:t> 1.31.1</a:t>
            </a:r>
          </a:p>
        </p:txBody>
      </p:sp>
      <p:pic>
        <p:nvPicPr>
          <p:cNvPr id="828420"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0465" name="Rectangle 2"/>
          <p:cNvSpPr>
            <a:spLocks noGrp="1" noChangeArrowheads="1"/>
          </p:cNvSpPr>
          <p:nvPr>
            <p:ph type="ctrTitle"/>
          </p:nvPr>
        </p:nvSpPr>
        <p:spPr>
          <a:xfrm>
            <a:off x="609600" y="0"/>
            <a:ext cx="7772400" cy="1143000"/>
          </a:xfrm>
        </p:spPr>
        <p:txBody>
          <a:bodyPr/>
          <a:lstStyle/>
          <a:p>
            <a:pPr eaLnBrk="1" hangingPunct="1"/>
            <a:r>
              <a:rPr lang="en-US">
                <a:latin typeface="Arial Black" charset="0"/>
                <a:ea typeface="ＭＳ Ｐゴシック" charset="0"/>
                <a:cs typeface="ＭＳ Ｐゴシック" charset="0"/>
              </a:rPr>
              <a:t>Irenaeus </a:t>
            </a:r>
            <a:r>
              <a:rPr lang="en-US" sz="3600">
                <a:latin typeface="Arial Black" charset="0"/>
                <a:ea typeface="ＭＳ Ｐゴシック" charset="0"/>
                <a:cs typeface="ＭＳ Ｐゴシック" charset="0"/>
              </a:rPr>
              <a:t>(AD 180)</a:t>
            </a:r>
            <a:endParaRPr lang="en-US">
              <a:latin typeface="Arial Black" charset="0"/>
              <a:ea typeface="ＭＳ Ｐゴシック" charset="0"/>
              <a:cs typeface="ＭＳ Ｐゴシック" charset="0"/>
            </a:endParaRPr>
          </a:p>
        </p:txBody>
      </p:sp>
      <p:sp>
        <p:nvSpPr>
          <p:cNvPr id="830466" name="Rectangle 3"/>
          <p:cNvSpPr>
            <a:spLocks noGrp="1" noChangeArrowheads="1"/>
          </p:cNvSpPr>
          <p:nvPr>
            <p:ph type="subTitle" idx="1"/>
          </p:nvPr>
        </p:nvSpPr>
        <p:spPr>
          <a:xfrm>
            <a:off x="3352800" y="1447800"/>
            <a:ext cx="5638800" cy="4495800"/>
          </a:xfrm>
        </p:spPr>
        <p:txBody>
          <a:bodyPr/>
          <a:lstStyle/>
          <a:p>
            <a:pPr eaLnBrk="1" hangingPunct="1"/>
            <a:r>
              <a:rPr lang="en-US" altLang="ja-JP" dirty="0">
                <a:latin typeface="Arial" charset="0"/>
                <a:ea typeface="ＭＳ Ｐゴシック" charset="0"/>
                <a:cs typeface="ＭＳ Ｐゴシック" charset="0"/>
              </a:rPr>
              <a:t>"It is not possible that the Gospels can be either more or fewer in number than they are. For, since there are four</a:t>
            </a:r>
            <a:r>
              <a:rPr lang="en-US" altLang="ja-JP" dirty="0">
                <a:solidFill>
                  <a:schemeClr val="folHlink"/>
                </a:solidFill>
                <a:latin typeface="Arial" charset="0"/>
                <a:ea typeface="ＭＳ Ｐゴシック" charset="0"/>
                <a:cs typeface="ＭＳ Ｐゴシック" charset="0"/>
              </a:rPr>
              <a:t> zones</a:t>
            </a:r>
            <a:r>
              <a:rPr lang="en-US" altLang="ja-JP" dirty="0">
                <a:latin typeface="Arial" charset="0"/>
                <a:ea typeface="ＭＳ Ｐゴシック" charset="0"/>
                <a:cs typeface="ＭＳ Ｐゴシック" charset="0"/>
              </a:rPr>
              <a:t> of the world… and four principal </a:t>
            </a:r>
            <a:r>
              <a:rPr lang="en-US" altLang="ja-JP" dirty="0">
                <a:solidFill>
                  <a:schemeClr val="folHlink"/>
                </a:solidFill>
                <a:latin typeface="Arial" charset="0"/>
                <a:ea typeface="ＭＳ Ｐゴシック" charset="0"/>
                <a:cs typeface="ＭＳ Ｐゴシック" charset="0"/>
              </a:rPr>
              <a:t>winds</a:t>
            </a:r>
            <a:r>
              <a:rPr lang="en-US" altLang="ja-JP" dirty="0">
                <a:latin typeface="Arial" charset="0"/>
                <a:ea typeface="ＭＳ Ｐゴシック" charset="0"/>
                <a:cs typeface="ＭＳ Ｐゴシック" charset="0"/>
              </a:rPr>
              <a:t>… it is fitting that [the Church] should have four </a:t>
            </a:r>
            <a:r>
              <a:rPr lang="en-US" altLang="ja-JP" dirty="0">
                <a:solidFill>
                  <a:schemeClr val="folHlink"/>
                </a:solidFill>
                <a:latin typeface="Arial" charset="0"/>
                <a:ea typeface="ＭＳ Ｐゴシック" charset="0"/>
                <a:cs typeface="ＭＳ Ｐゴシック" charset="0"/>
              </a:rPr>
              <a:t>pillars</a:t>
            </a:r>
            <a:r>
              <a:rPr lang="en-US" altLang="ja-JP" dirty="0">
                <a:latin typeface="Arial" charset="0"/>
                <a:ea typeface="ＭＳ Ｐゴシック" charset="0"/>
                <a:cs typeface="ＭＳ Ｐゴシック" charset="0"/>
              </a:rPr>
              <a:t>…." (then he lists Matthew, Mark, Luke &amp; John)</a:t>
            </a:r>
            <a:endParaRPr lang="en-US" dirty="0">
              <a:latin typeface="Arial" charset="0"/>
              <a:ea typeface="ＭＳ Ｐゴシック" charset="0"/>
              <a:cs typeface="ＭＳ Ｐゴシック" charset="0"/>
            </a:endParaRPr>
          </a:p>
        </p:txBody>
      </p:sp>
      <p:sp>
        <p:nvSpPr>
          <p:cNvPr id="830467" name="Rectangle 4"/>
          <p:cNvSpPr>
            <a:spLocks noChangeArrowheads="1"/>
          </p:cNvSpPr>
          <p:nvPr/>
        </p:nvSpPr>
        <p:spPr bwMode="auto">
          <a:xfrm>
            <a:off x="3276600" y="6248400"/>
            <a:ext cx="56388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eaLnBrk="1" hangingPunct="1">
              <a:spcBef>
                <a:spcPct val="20000"/>
              </a:spcBef>
            </a:pPr>
            <a:r>
              <a:rPr lang="en-US" sz="2800" i="1">
                <a:latin typeface="Arial" charset="0"/>
              </a:rPr>
              <a:t>Against Heresies</a:t>
            </a:r>
            <a:r>
              <a:rPr lang="en-US" sz="2800">
                <a:latin typeface="Arial" charset="0"/>
              </a:rPr>
              <a:t> 3.11.8</a:t>
            </a:r>
          </a:p>
        </p:txBody>
      </p:sp>
      <p:pic>
        <p:nvPicPr>
          <p:cNvPr id="830468"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1447800"/>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3" name="Rectangle 2"/>
          <p:cNvSpPr>
            <a:spLocks noGrp="1" noChangeArrowheads="1"/>
          </p:cNvSpPr>
          <p:nvPr>
            <p:ph type="ctrTitle"/>
          </p:nvPr>
        </p:nvSpPr>
        <p:spPr>
          <a:xfrm>
            <a:off x="152400" y="228600"/>
            <a:ext cx="3124200" cy="1066800"/>
          </a:xfrm>
        </p:spPr>
        <p:txBody>
          <a:bodyPr/>
          <a:lstStyle/>
          <a:p>
            <a:pPr eaLnBrk="1" hangingPunct="1"/>
            <a:r>
              <a:rPr lang="en-US" sz="3600">
                <a:latin typeface="Arial Black" charset="0"/>
                <a:ea typeface="ＭＳ Ｐゴシック" charset="0"/>
                <a:cs typeface="ＭＳ Ｐゴシック" charset="0"/>
              </a:rPr>
              <a:t>Irenaeus </a:t>
            </a:r>
            <a:r>
              <a:rPr lang="en-US" sz="2800">
                <a:latin typeface="Arial Black" charset="0"/>
                <a:ea typeface="ＭＳ Ｐゴシック" charset="0"/>
                <a:cs typeface="ＭＳ Ｐゴシック" charset="0"/>
              </a:rPr>
              <a:t>(AD 180)</a:t>
            </a:r>
            <a:endParaRPr lang="en-US">
              <a:latin typeface="Arial Black" charset="0"/>
              <a:ea typeface="ＭＳ Ｐゴシック" charset="0"/>
              <a:cs typeface="ＭＳ Ｐゴシック" charset="0"/>
            </a:endParaRPr>
          </a:p>
        </p:txBody>
      </p:sp>
      <p:sp>
        <p:nvSpPr>
          <p:cNvPr id="832514" name="Rectangle 3"/>
          <p:cNvSpPr>
            <a:spLocks noGrp="1" noChangeArrowheads="1"/>
          </p:cNvSpPr>
          <p:nvPr>
            <p:ph type="subTitle" idx="1"/>
          </p:nvPr>
        </p:nvSpPr>
        <p:spPr>
          <a:xfrm>
            <a:off x="3505200" y="381000"/>
            <a:ext cx="5410200" cy="6477000"/>
          </a:xfrm>
        </p:spPr>
        <p:txBody>
          <a:bodyPr/>
          <a:lstStyle/>
          <a:p>
            <a:pPr eaLnBrk="1" hangingPunct="1"/>
            <a:r>
              <a:rPr lang="en-US" altLang="ja-JP" sz="2400" b="1" dirty="0">
                <a:latin typeface="Arial" charset="0"/>
                <a:ea typeface="ＭＳ Ｐゴシック" charset="0"/>
                <a:cs typeface="ＭＳ Ｐゴシック" charset="0"/>
              </a:rPr>
              <a:t>"</a:t>
            </a:r>
            <a:r>
              <a:rPr lang="en-US" altLang="ja-JP" sz="2400" b="1" dirty="0">
                <a:solidFill>
                  <a:schemeClr val="folHlink"/>
                </a:solidFill>
                <a:latin typeface="Arial" charset="0"/>
                <a:ea typeface="ＭＳ Ｐゴシック" charset="0"/>
                <a:cs typeface="ＭＳ Ｐゴシック" charset="0"/>
              </a:rPr>
              <a:t>Matthew</a:t>
            </a:r>
            <a:r>
              <a:rPr lang="en-US" altLang="ja-JP" sz="2400" b="1" dirty="0">
                <a:latin typeface="Arial" charset="0"/>
                <a:ea typeface="ＭＳ Ｐゴシック" charset="0"/>
                <a:cs typeface="ＭＳ Ｐゴシック" charset="0"/>
              </a:rPr>
              <a:t> also issued a written Gospel among the Hebrews in their own dialect, while Peter and Paul were preaching at Rome, and laying the foundations of the Church. After their departure, </a:t>
            </a:r>
            <a:r>
              <a:rPr lang="en-US" altLang="ja-JP" sz="2400" b="1" dirty="0">
                <a:solidFill>
                  <a:schemeClr val="folHlink"/>
                </a:solidFill>
                <a:latin typeface="Arial" charset="0"/>
                <a:ea typeface="ＭＳ Ｐゴシック" charset="0"/>
                <a:cs typeface="ＭＳ Ｐゴシック" charset="0"/>
              </a:rPr>
              <a:t>Mark</a:t>
            </a:r>
            <a:r>
              <a:rPr lang="en-US" altLang="ja-JP" sz="2400" b="1" dirty="0">
                <a:latin typeface="Arial" charset="0"/>
                <a:ea typeface="ＭＳ Ｐゴシック" charset="0"/>
                <a:cs typeface="ＭＳ Ｐゴシック" charset="0"/>
              </a:rPr>
              <a:t>, the disciple and interpreter of Peter, did also hand down to us in writing what had been preached by Peter. </a:t>
            </a:r>
            <a:r>
              <a:rPr lang="en-US" altLang="ja-JP" sz="2400" b="1" dirty="0">
                <a:solidFill>
                  <a:schemeClr val="folHlink"/>
                </a:solidFill>
                <a:latin typeface="Arial" charset="0"/>
                <a:ea typeface="ＭＳ Ｐゴシック" charset="0"/>
                <a:cs typeface="ＭＳ Ｐゴシック" charset="0"/>
              </a:rPr>
              <a:t>Luke</a:t>
            </a:r>
            <a:r>
              <a:rPr lang="en-US" altLang="ja-JP" sz="2400" b="1" dirty="0">
                <a:latin typeface="Arial" charset="0"/>
                <a:ea typeface="ＭＳ Ｐゴシック" charset="0"/>
                <a:cs typeface="ＭＳ Ｐゴシック" charset="0"/>
              </a:rPr>
              <a:t> also, the companion of Paul, recorded in a book the Gospel preached by him. Afterwards, </a:t>
            </a:r>
            <a:r>
              <a:rPr lang="en-US" altLang="ja-JP" sz="2400" b="1" dirty="0">
                <a:solidFill>
                  <a:schemeClr val="folHlink"/>
                </a:solidFill>
                <a:latin typeface="Arial" charset="0"/>
                <a:ea typeface="ＭＳ Ｐゴシック" charset="0"/>
                <a:cs typeface="ＭＳ Ｐゴシック" charset="0"/>
              </a:rPr>
              <a:t>John</a:t>
            </a:r>
            <a:r>
              <a:rPr lang="en-US" altLang="ja-JP" sz="2400" b="1" dirty="0">
                <a:latin typeface="Arial" charset="0"/>
                <a:ea typeface="ＭＳ Ｐゴシック" charset="0"/>
                <a:cs typeface="ＭＳ Ｐゴシック" charset="0"/>
              </a:rPr>
              <a:t>, the disciple of the Lord, who also had leaned upon His breast, did himself publish a Gospel during his residence at Ephesus in Asia."</a:t>
            </a:r>
            <a:endParaRPr lang="en-US" sz="2400" b="1" dirty="0">
              <a:latin typeface="Arial" charset="0"/>
              <a:ea typeface="ＭＳ Ｐゴシック" charset="0"/>
              <a:cs typeface="ＭＳ Ｐゴシック" charset="0"/>
            </a:endParaRPr>
          </a:p>
        </p:txBody>
      </p:sp>
      <p:sp>
        <p:nvSpPr>
          <p:cNvPr id="832515" name="Rectangle 4"/>
          <p:cNvSpPr>
            <a:spLocks noChangeArrowheads="1"/>
          </p:cNvSpPr>
          <p:nvPr/>
        </p:nvSpPr>
        <p:spPr bwMode="auto">
          <a:xfrm>
            <a:off x="114300" y="5791200"/>
            <a:ext cx="32004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pPr>
            <a:r>
              <a:rPr lang="en-US" sz="2000" b="1" i="1">
                <a:latin typeface="Arial" charset="0"/>
              </a:rPr>
              <a:t>Against Heresies</a:t>
            </a:r>
            <a:r>
              <a:rPr lang="en-US" sz="2000" b="1">
                <a:latin typeface="Arial" charset="0"/>
              </a:rPr>
              <a:t> 3.1</a:t>
            </a:r>
          </a:p>
        </p:txBody>
      </p:sp>
      <p:pic>
        <p:nvPicPr>
          <p:cNvPr id="832516" name="Picture 5" descr="180px-Saint_Irenae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525" y="1447800"/>
            <a:ext cx="315595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4561" name="Picture 2"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4562" name="Picture 3"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4563" name="Picture 4"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34564" name="Picture 5" descr="septuagint"/>
          <p:cNvPicPr>
            <a:picLocks noChangeAspect="1" noChangeArrowheads="1"/>
          </p:cNvPicPr>
          <p:nvPr/>
        </p:nvPicPr>
        <p:blipFill>
          <a:blip r:embed="rId3" cstate="screen">
            <a:lum bright="-24000"/>
            <a:extLst>
              <a:ext uri="{28A0092B-C50C-407E-A947-70E740481C1C}">
                <a14:useLocalDpi xmlns:a14="http://schemas.microsoft.com/office/drawing/2010/main"/>
              </a:ext>
            </a:extLst>
          </a:blip>
          <a:srcRect r="11505" b="36986"/>
          <a:stretch>
            <a:fillRect/>
          </a:stretch>
        </p:blipFill>
        <p:spPr bwMode="auto">
          <a:xfrm>
            <a:off x="1219200" y="1143000"/>
            <a:ext cx="1066800" cy="981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4565" name="Rectangle 6"/>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endParaRPr lang="en-US"/>
          </a:p>
        </p:txBody>
      </p:sp>
      <p:sp>
        <p:nvSpPr>
          <p:cNvPr id="834566" name="Text Box 7"/>
          <p:cNvSpPr txBox="1">
            <a:spLocks noChangeArrowheads="1"/>
          </p:cNvSpPr>
          <p:nvPr/>
        </p:nvSpPr>
        <p:spPr bwMode="auto">
          <a:xfrm>
            <a:off x="0" y="5791200"/>
            <a:ext cx="1219200" cy="822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1st Cent.</a:t>
            </a:r>
          </a:p>
        </p:txBody>
      </p:sp>
      <p:sp>
        <p:nvSpPr>
          <p:cNvPr id="834567" name="Text Box 8"/>
          <p:cNvSpPr txBox="1">
            <a:spLocks noChangeArrowheads="1"/>
          </p:cNvSpPr>
          <p:nvPr/>
        </p:nvSpPr>
        <p:spPr bwMode="auto">
          <a:xfrm>
            <a:off x="6621463" y="5867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AD 325</a:t>
            </a:r>
          </a:p>
        </p:txBody>
      </p:sp>
      <p:sp>
        <p:nvSpPr>
          <p:cNvPr id="834568" name="Rectangle 9"/>
          <p:cNvSpPr>
            <a:spLocks noGrp="1" noChangeArrowheads="1"/>
          </p:cNvSpPr>
          <p:nvPr>
            <p:ph type="ctrTitle"/>
          </p:nvPr>
        </p:nvSpPr>
        <p:spPr>
          <a:xfrm>
            <a:off x="762000" y="-76200"/>
            <a:ext cx="7772400" cy="838200"/>
          </a:xfrm>
        </p:spPr>
        <p:txBody>
          <a:bodyPr/>
          <a:lstStyle/>
          <a:p>
            <a:pPr algn="r" eaLnBrk="1" hangingPunct="1"/>
            <a:r>
              <a:rPr lang="en-US">
                <a:latin typeface="Arial Black" charset="0"/>
                <a:ea typeface="ＭＳ Ｐゴシック" charset="0"/>
                <a:cs typeface="ＭＳ Ｐゴシック" charset="0"/>
              </a:rPr>
              <a:t>Clearing History</a:t>
            </a:r>
          </a:p>
        </p:txBody>
      </p:sp>
      <p:sp>
        <p:nvSpPr>
          <p:cNvPr id="834569" name="Text Box 10"/>
          <p:cNvSpPr txBox="1">
            <a:spLocks noChangeArrowheads="1"/>
          </p:cNvSpPr>
          <p:nvPr/>
        </p:nvSpPr>
        <p:spPr bwMode="auto">
          <a:xfrm>
            <a:off x="-304800" y="4010025"/>
            <a:ext cx="1981200" cy="1552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Matthew</a:t>
            </a:r>
          </a:p>
          <a:p>
            <a:pPr algn="ctr"/>
            <a:r>
              <a:rPr lang="en-US" b="1">
                <a:latin typeface="Arial" charset="0"/>
              </a:rPr>
              <a:t>Mark</a:t>
            </a:r>
          </a:p>
          <a:p>
            <a:pPr algn="ctr"/>
            <a:r>
              <a:rPr lang="en-US" b="1">
                <a:latin typeface="Arial" charset="0"/>
              </a:rPr>
              <a:t>Luke</a:t>
            </a:r>
          </a:p>
          <a:p>
            <a:pPr algn="ctr"/>
            <a:r>
              <a:rPr lang="en-US" b="1">
                <a:latin typeface="Arial" charset="0"/>
              </a:rPr>
              <a:t>John</a:t>
            </a:r>
          </a:p>
        </p:txBody>
      </p:sp>
      <p:sp>
        <p:nvSpPr>
          <p:cNvPr id="834570" name="Text Box 11"/>
          <p:cNvSpPr txBox="1">
            <a:spLocks noChangeArrowheads="1"/>
          </p:cNvSpPr>
          <p:nvPr/>
        </p:nvSpPr>
        <p:spPr bwMode="auto">
          <a:xfrm>
            <a:off x="5715000" y="6248400"/>
            <a:ext cx="3429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Council of Nicaea</a:t>
            </a:r>
          </a:p>
        </p:txBody>
      </p:sp>
      <p:sp>
        <p:nvSpPr>
          <p:cNvPr id="834571" name="Line 12"/>
          <p:cNvSpPr>
            <a:spLocks noChangeShapeType="1"/>
          </p:cNvSpPr>
          <p:nvPr/>
        </p:nvSpPr>
        <p:spPr bwMode="auto">
          <a:xfrm flipV="1">
            <a:off x="0" y="3962400"/>
            <a:ext cx="9144000" cy="0"/>
          </a:xfrm>
          <a:prstGeom prst="line">
            <a:avLst/>
          </a:prstGeom>
          <a:noFill/>
          <a:ln w="28575">
            <a:solidFill>
              <a:schemeClr val="tx1"/>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834572" name="Text Box 13"/>
          <p:cNvSpPr txBox="1">
            <a:spLocks noChangeArrowheads="1"/>
          </p:cNvSpPr>
          <p:nvPr/>
        </p:nvSpPr>
        <p:spPr bwMode="auto">
          <a:xfrm>
            <a:off x="3733800" y="914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latin typeface="Arial" charset="0"/>
              </a:rPr>
              <a:t>Individuals</a:t>
            </a:r>
          </a:p>
        </p:txBody>
      </p:sp>
      <p:sp>
        <p:nvSpPr>
          <p:cNvPr id="834573" name="Text Box 14"/>
          <p:cNvSpPr txBox="1">
            <a:spLocks noChangeArrowheads="1"/>
          </p:cNvSpPr>
          <p:nvPr/>
        </p:nvSpPr>
        <p:spPr bwMode="auto">
          <a:xfrm rot="-2783676">
            <a:off x="1058863"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Pseudo-Barnabas (70-130)</a:t>
            </a:r>
          </a:p>
        </p:txBody>
      </p:sp>
      <p:sp>
        <p:nvSpPr>
          <p:cNvPr id="834574" name="Text Box 15"/>
          <p:cNvSpPr txBox="1">
            <a:spLocks noChangeArrowheads="1"/>
          </p:cNvSpPr>
          <p:nvPr/>
        </p:nvSpPr>
        <p:spPr bwMode="auto">
          <a:xfrm>
            <a:off x="76200" y="2286000"/>
            <a:ext cx="1752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1800" b="1">
                <a:latin typeface="Arial" charset="0"/>
              </a:rPr>
              <a:t>X= Citation </a:t>
            </a:r>
            <a:br>
              <a:rPr lang="en-US" sz="1800" b="1">
                <a:latin typeface="Arial" charset="0"/>
              </a:rPr>
            </a:br>
            <a:r>
              <a:rPr lang="en-US" sz="1800" b="1">
                <a:latin typeface="Arial" charset="0"/>
              </a:rPr>
              <a:t>or allusion</a:t>
            </a:r>
          </a:p>
        </p:txBody>
      </p:sp>
      <p:sp>
        <p:nvSpPr>
          <p:cNvPr id="834575" name="Text Box 16"/>
          <p:cNvSpPr txBox="1">
            <a:spLocks noChangeArrowheads="1"/>
          </p:cNvSpPr>
          <p:nvPr/>
        </p:nvSpPr>
        <p:spPr bwMode="auto">
          <a:xfrm>
            <a:off x="76200" y="2971800"/>
            <a:ext cx="17526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1800" b="1">
                <a:latin typeface="Arial" charset="0"/>
              </a:rPr>
              <a:t>O= Named </a:t>
            </a:r>
            <a:br>
              <a:rPr lang="en-US" sz="1800" b="1">
                <a:latin typeface="Arial" charset="0"/>
              </a:rPr>
            </a:br>
            <a:r>
              <a:rPr lang="en-US" sz="1800" b="1">
                <a:latin typeface="Arial" charset="0"/>
              </a:rPr>
              <a:t>as authentic</a:t>
            </a:r>
          </a:p>
        </p:txBody>
      </p:sp>
      <p:sp>
        <p:nvSpPr>
          <p:cNvPr id="834576" name="Text Box 17"/>
          <p:cNvSpPr txBox="1">
            <a:spLocks noChangeArrowheads="1"/>
          </p:cNvSpPr>
          <p:nvPr/>
        </p:nvSpPr>
        <p:spPr bwMode="auto">
          <a:xfrm>
            <a:off x="1403350"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77" name="Text Box 18"/>
          <p:cNvSpPr txBox="1">
            <a:spLocks noChangeArrowheads="1"/>
          </p:cNvSpPr>
          <p:nvPr/>
        </p:nvSpPr>
        <p:spPr bwMode="auto">
          <a:xfrm>
            <a:off x="1403350"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78" name="Text Box 19"/>
          <p:cNvSpPr txBox="1">
            <a:spLocks noChangeArrowheads="1"/>
          </p:cNvSpPr>
          <p:nvPr/>
        </p:nvSpPr>
        <p:spPr bwMode="auto">
          <a:xfrm>
            <a:off x="1403350"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79" name="Text Box 20"/>
          <p:cNvSpPr txBox="1">
            <a:spLocks noChangeArrowheads="1"/>
          </p:cNvSpPr>
          <p:nvPr/>
        </p:nvSpPr>
        <p:spPr bwMode="auto">
          <a:xfrm rot="-2783676">
            <a:off x="1409701"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Clement of Rome (95-97)</a:t>
            </a:r>
          </a:p>
        </p:txBody>
      </p:sp>
      <p:sp>
        <p:nvSpPr>
          <p:cNvPr id="834580" name="Text Box 21"/>
          <p:cNvSpPr txBox="1">
            <a:spLocks noChangeArrowheads="1"/>
          </p:cNvSpPr>
          <p:nvPr/>
        </p:nvSpPr>
        <p:spPr bwMode="auto">
          <a:xfrm>
            <a:off x="17621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81" name="Text Box 22"/>
          <p:cNvSpPr txBox="1">
            <a:spLocks noChangeArrowheads="1"/>
          </p:cNvSpPr>
          <p:nvPr/>
        </p:nvSpPr>
        <p:spPr bwMode="auto">
          <a:xfrm>
            <a:off x="1762125"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82" name="Text Box 23"/>
          <p:cNvSpPr txBox="1">
            <a:spLocks noChangeArrowheads="1"/>
          </p:cNvSpPr>
          <p:nvPr/>
        </p:nvSpPr>
        <p:spPr bwMode="auto">
          <a:xfrm rot="-2783676">
            <a:off x="1758951" y="19097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Polycarp (110-150)</a:t>
            </a:r>
          </a:p>
        </p:txBody>
      </p:sp>
      <p:sp>
        <p:nvSpPr>
          <p:cNvPr id="834583" name="Text Box 24"/>
          <p:cNvSpPr txBox="1">
            <a:spLocks noChangeArrowheads="1"/>
          </p:cNvSpPr>
          <p:nvPr/>
        </p:nvSpPr>
        <p:spPr bwMode="auto">
          <a:xfrm>
            <a:off x="21304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84" name="Text Box 25"/>
          <p:cNvSpPr txBox="1">
            <a:spLocks noChangeArrowheads="1"/>
          </p:cNvSpPr>
          <p:nvPr/>
        </p:nvSpPr>
        <p:spPr bwMode="auto">
          <a:xfrm>
            <a:off x="2130425"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85" name="Text Box 26"/>
          <p:cNvSpPr txBox="1">
            <a:spLocks noChangeArrowheads="1"/>
          </p:cNvSpPr>
          <p:nvPr/>
        </p:nvSpPr>
        <p:spPr bwMode="auto">
          <a:xfrm>
            <a:off x="2130425"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86" name="Text Box 27"/>
          <p:cNvSpPr txBox="1">
            <a:spLocks noChangeArrowheads="1"/>
          </p:cNvSpPr>
          <p:nvPr/>
        </p:nvSpPr>
        <p:spPr bwMode="auto">
          <a:xfrm>
            <a:off x="2130425"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87" name="Text Box 28"/>
          <p:cNvSpPr txBox="1">
            <a:spLocks noChangeArrowheads="1"/>
          </p:cNvSpPr>
          <p:nvPr/>
        </p:nvSpPr>
        <p:spPr bwMode="auto">
          <a:xfrm rot="-2783676">
            <a:off x="1873251" y="21494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Hermas (115-140)</a:t>
            </a:r>
          </a:p>
        </p:txBody>
      </p:sp>
      <p:sp>
        <p:nvSpPr>
          <p:cNvPr id="834588" name="Text Box 29"/>
          <p:cNvSpPr txBox="1">
            <a:spLocks noChangeArrowheads="1"/>
          </p:cNvSpPr>
          <p:nvPr/>
        </p:nvSpPr>
        <p:spPr bwMode="auto">
          <a:xfrm>
            <a:off x="2486025"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89" name="Text Box 30"/>
          <p:cNvSpPr txBox="1">
            <a:spLocks noChangeArrowheads="1"/>
          </p:cNvSpPr>
          <p:nvPr/>
        </p:nvSpPr>
        <p:spPr bwMode="auto">
          <a:xfrm>
            <a:off x="2486025"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90" name="Text Box 31"/>
          <p:cNvSpPr txBox="1">
            <a:spLocks noChangeArrowheads="1"/>
          </p:cNvSpPr>
          <p:nvPr/>
        </p:nvSpPr>
        <p:spPr bwMode="auto">
          <a:xfrm rot="-2783676">
            <a:off x="2457451" y="190341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Didache (120-150)</a:t>
            </a:r>
          </a:p>
        </p:txBody>
      </p:sp>
      <p:sp>
        <p:nvSpPr>
          <p:cNvPr id="834591" name="Text Box 32"/>
          <p:cNvSpPr txBox="1">
            <a:spLocks noChangeArrowheads="1"/>
          </p:cNvSpPr>
          <p:nvPr/>
        </p:nvSpPr>
        <p:spPr bwMode="auto">
          <a:xfrm>
            <a:off x="2844800"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92" name="Text Box 33"/>
          <p:cNvSpPr txBox="1">
            <a:spLocks noChangeArrowheads="1"/>
          </p:cNvSpPr>
          <p:nvPr/>
        </p:nvSpPr>
        <p:spPr bwMode="auto">
          <a:xfrm>
            <a:off x="2844800"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93" name="Text Box 34"/>
          <p:cNvSpPr txBox="1">
            <a:spLocks noChangeArrowheads="1"/>
          </p:cNvSpPr>
          <p:nvPr/>
        </p:nvSpPr>
        <p:spPr bwMode="auto">
          <a:xfrm rot="-2783676">
            <a:off x="2868613" y="190658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Papias (130-140)</a:t>
            </a:r>
          </a:p>
        </p:txBody>
      </p:sp>
      <p:sp>
        <p:nvSpPr>
          <p:cNvPr id="834594" name="Text Box 35"/>
          <p:cNvSpPr txBox="1">
            <a:spLocks noChangeArrowheads="1"/>
          </p:cNvSpPr>
          <p:nvPr/>
        </p:nvSpPr>
        <p:spPr bwMode="auto">
          <a:xfrm>
            <a:off x="3213100"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834595" name="Text Box 36"/>
          <p:cNvSpPr txBox="1">
            <a:spLocks noChangeArrowheads="1"/>
          </p:cNvSpPr>
          <p:nvPr/>
        </p:nvSpPr>
        <p:spPr bwMode="auto">
          <a:xfrm rot="-2783676">
            <a:off x="3240088" y="19335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Irenaeus (130-202)</a:t>
            </a:r>
          </a:p>
        </p:txBody>
      </p:sp>
      <p:sp>
        <p:nvSpPr>
          <p:cNvPr id="834596" name="Text Box 37"/>
          <p:cNvSpPr txBox="1">
            <a:spLocks noChangeArrowheads="1"/>
          </p:cNvSpPr>
          <p:nvPr/>
        </p:nvSpPr>
        <p:spPr bwMode="auto">
          <a:xfrm>
            <a:off x="3605213"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834597" name="Text Box 38"/>
          <p:cNvSpPr txBox="1">
            <a:spLocks noChangeArrowheads="1"/>
          </p:cNvSpPr>
          <p:nvPr/>
        </p:nvSpPr>
        <p:spPr bwMode="auto">
          <a:xfrm>
            <a:off x="3605213"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834598" name="Text Box 39"/>
          <p:cNvSpPr txBox="1">
            <a:spLocks noChangeArrowheads="1"/>
          </p:cNvSpPr>
          <p:nvPr/>
        </p:nvSpPr>
        <p:spPr bwMode="auto">
          <a:xfrm>
            <a:off x="3605213"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834599" name="Text Box 40"/>
          <p:cNvSpPr txBox="1">
            <a:spLocks noChangeArrowheads="1"/>
          </p:cNvSpPr>
          <p:nvPr/>
        </p:nvSpPr>
        <p:spPr bwMode="auto">
          <a:xfrm>
            <a:off x="3605213"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3146793" name="Text Box 41"/>
          <p:cNvSpPr txBox="1">
            <a:spLocks noChangeArrowheads="1"/>
          </p:cNvSpPr>
          <p:nvPr/>
        </p:nvSpPr>
        <p:spPr bwMode="auto">
          <a:xfrm rot="-2783676">
            <a:off x="3614738" y="192405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Justin Martyr (150-155)</a:t>
            </a:r>
          </a:p>
        </p:txBody>
      </p:sp>
      <p:sp>
        <p:nvSpPr>
          <p:cNvPr id="3146794" name="Text Box 42"/>
          <p:cNvSpPr txBox="1">
            <a:spLocks noChangeArrowheads="1"/>
          </p:cNvSpPr>
          <p:nvPr/>
        </p:nvSpPr>
        <p:spPr bwMode="auto">
          <a:xfrm>
            <a:off x="3963988"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3146795" name="Text Box 43"/>
          <p:cNvSpPr txBox="1">
            <a:spLocks noChangeArrowheads="1"/>
          </p:cNvSpPr>
          <p:nvPr/>
        </p:nvSpPr>
        <p:spPr bwMode="auto">
          <a:xfrm>
            <a:off x="3963988"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3146796" name="Text Box 44"/>
          <p:cNvSpPr txBox="1">
            <a:spLocks noChangeArrowheads="1"/>
          </p:cNvSpPr>
          <p:nvPr/>
        </p:nvSpPr>
        <p:spPr bwMode="auto">
          <a:xfrm>
            <a:off x="3963988"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3146797" name="Text Box 45"/>
          <p:cNvSpPr txBox="1">
            <a:spLocks noChangeArrowheads="1"/>
          </p:cNvSpPr>
          <p:nvPr/>
        </p:nvSpPr>
        <p:spPr bwMode="auto">
          <a:xfrm>
            <a:off x="3963988"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3146798" name="Text Box 46"/>
          <p:cNvSpPr txBox="1">
            <a:spLocks noChangeArrowheads="1"/>
          </p:cNvSpPr>
          <p:nvPr/>
        </p:nvSpPr>
        <p:spPr bwMode="auto">
          <a:xfrm rot="-2783676">
            <a:off x="3853656" y="1859756"/>
            <a:ext cx="4271963"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Origen (185-254)</a:t>
            </a:r>
          </a:p>
        </p:txBody>
      </p:sp>
      <p:sp>
        <p:nvSpPr>
          <p:cNvPr id="3146799" name="Text Box 47"/>
          <p:cNvSpPr txBox="1">
            <a:spLocks noChangeArrowheads="1"/>
          </p:cNvSpPr>
          <p:nvPr/>
        </p:nvSpPr>
        <p:spPr bwMode="auto">
          <a:xfrm>
            <a:off x="4332288"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3146800" name="Text Box 48"/>
          <p:cNvSpPr txBox="1">
            <a:spLocks noChangeArrowheads="1"/>
          </p:cNvSpPr>
          <p:nvPr/>
        </p:nvSpPr>
        <p:spPr bwMode="auto">
          <a:xfrm>
            <a:off x="4332288"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3146801" name="Text Box 49"/>
          <p:cNvSpPr txBox="1">
            <a:spLocks noChangeArrowheads="1"/>
          </p:cNvSpPr>
          <p:nvPr/>
        </p:nvSpPr>
        <p:spPr bwMode="auto">
          <a:xfrm>
            <a:off x="4332288"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3146802" name="Text Box 50"/>
          <p:cNvSpPr txBox="1">
            <a:spLocks noChangeArrowheads="1"/>
          </p:cNvSpPr>
          <p:nvPr/>
        </p:nvSpPr>
        <p:spPr bwMode="auto">
          <a:xfrm>
            <a:off x="4332288"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X</a:t>
            </a:r>
          </a:p>
        </p:txBody>
      </p:sp>
      <p:sp>
        <p:nvSpPr>
          <p:cNvPr id="3146803" name="Text Box 51"/>
          <p:cNvSpPr txBox="1">
            <a:spLocks noChangeArrowheads="1"/>
          </p:cNvSpPr>
          <p:nvPr/>
        </p:nvSpPr>
        <p:spPr bwMode="auto">
          <a:xfrm rot="-2783676">
            <a:off x="4138613" y="225901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latin typeface="Arial" charset="0"/>
              </a:rPr>
              <a:t>Cyril of Jerusalem (315-386)</a:t>
            </a:r>
          </a:p>
        </p:txBody>
      </p:sp>
      <p:sp>
        <p:nvSpPr>
          <p:cNvPr id="3146804" name="Text Box 52"/>
          <p:cNvSpPr txBox="1">
            <a:spLocks noChangeArrowheads="1"/>
          </p:cNvSpPr>
          <p:nvPr/>
        </p:nvSpPr>
        <p:spPr bwMode="auto">
          <a:xfrm>
            <a:off x="4687888" y="4027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3146805" name="Text Box 53"/>
          <p:cNvSpPr txBox="1">
            <a:spLocks noChangeArrowheads="1"/>
          </p:cNvSpPr>
          <p:nvPr/>
        </p:nvSpPr>
        <p:spPr bwMode="auto">
          <a:xfrm>
            <a:off x="4687888" y="44084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3146806" name="Text Box 54"/>
          <p:cNvSpPr txBox="1">
            <a:spLocks noChangeArrowheads="1"/>
          </p:cNvSpPr>
          <p:nvPr/>
        </p:nvSpPr>
        <p:spPr bwMode="auto">
          <a:xfrm>
            <a:off x="4687888" y="47386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3146807" name="Text Box 55"/>
          <p:cNvSpPr txBox="1">
            <a:spLocks noChangeArrowheads="1"/>
          </p:cNvSpPr>
          <p:nvPr/>
        </p:nvSpPr>
        <p:spPr bwMode="auto">
          <a:xfrm>
            <a:off x="4687888" y="510222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latin typeface="Arial" charset="0"/>
              </a:rPr>
              <a:t>O</a:t>
            </a:r>
          </a:p>
        </p:txBody>
      </p:sp>
      <p:sp>
        <p:nvSpPr>
          <p:cNvPr id="3146808" name="Text Box 56"/>
          <p:cNvSpPr txBox="1">
            <a:spLocks noChangeArrowheads="1"/>
          </p:cNvSpPr>
          <p:nvPr/>
        </p:nvSpPr>
        <p:spPr bwMode="auto">
          <a:xfrm rot="-2783676">
            <a:off x="4544219" y="2232819"/>
            <a:ext cx="3957637"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solidFill>
                  <a:schemeClr val="folHlink"/>
                </a:solidFill>
                <a:latin typeface="Arial" charset="0"/>
              </a:rPr>
              <a:t>Marcion (140)</a:t>
            </a:r>
          </a:p>
        </p:txBody>
      </p:sp>
      <p:sp>
        <p:nvSpPr>
          <p:cNvPr id="3146809" name="Text Box 57"/>
          <p:cNvSpPr txBox="1">
            <a:spLocks noChangeArrowheads="1"/>
          </p:cNvSpPr>
          <p:nvPr/>
        </p:nvSpPr>
        <p:spPr bwMode="auto">
          <a:xfrm>
            <a:off x="5105400" y="474186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0" name="Text Box 58"/>
          <p:cNvSpPr txBox="1">
            <a:spLocks noChangeArrowheads="1"/>
          </p:cNvSpPr>
          <p:nvPr/>
        </p:nvSpPr>
        <p:spPr bwMode="auto">
          <a:xfrm rot="-2783676">
            <a:off x="4924426" y="2263775"/>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solidFill>
                  <a:schemeClr val="folHlink"/>
                </a:solidFill>
                <a:latin typeface="Arial" charset="0"/>
              </a:rPr>
              <a:t>Muratonian (170)</a:t>
            </a:r>
          </a:p>
        </p:txBody>
      </p:sp>
      <p:sp>
        <p:nvSpPr>
          <p:cNvPr id="3146811" name="Text Box 59"/>
          <p:cNvSpPr txBox="1">
            <a:spLocks noChangeArrowheads="1"/>
          </p:cNvSpPr>
          <p:nvPr/>
        </p:nvSpPr>
        <p:spPr bwMode="auto">
          <a:xfrm>
            <a:off x="5486400" y="4038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2" name="Text Box 60"/>
          <p:cNvSpPr txBox="1">
            <a:spLocks noChangeArrowheads="1"/>
          </p:cNvSpPr>
          <p:nvPr/>
        </p:nvSpPr>
        <p:spPr bwMode="auto">
          <a:xfrm>
            <a:off x="5486400" y="4419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3" name="Text Box 61"/>
          <p:cNvSpPr txBox="1">
            <a:spLocks noChangeArrowheads="1"/>
          </p:cNvSpPr>
          <p:nvPr/>
        </p:nvSpPr>
        <p:spPr bwMode="auto">
          <a:xfrm>
            <a:off x="5473700" y="47498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4" name="Text Box 62"/>
          <p:cNvSpPr txBox="1">
            <a:spLocks noChangeArrowheads="1"/>
          </p:cNvSpPr>
          <p:nvPr/>
        </p:nvSpPr>
        <p:spPr bwMode="auto">
          <a:xfrm>
            <a:off x="5486400" y="511651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5" name="Text Box 63"/>
          <p:cNvSpPr txBox="1">
            <a:spLocks noChangeArrowheads="1"/>
          </p:cNvSpPr>
          <p:nvPr/>
        </p:nvSpPr>
        <p:spPr bwMode="auto">
          <a:xfrm rot="-2783676">
            <a:off x="5307013" y="22653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solidFill>
                  <a:schemeClr val="folHlink"/>
                </a:solidFill>
                <a:latin typeface="Arial" charset="0"/>
              </a:rPr>
              <a:t>Barococcio (206)</a:t>
            </a:r>
          </a:p>
        </p:txBody>
      </p:sp>
      <p:sp>
        <p:nvSpPr>
          <p:cNvPr id="3146816" name="Text Box 64"/>
          <p:cNvSpPr txBox="1">
            <a:spLocks noChangeArrowheads="1"/>
          </p:cNvSpPr>
          <p:nvPr/>
        </p:nvSpPr>
        <p:spPr bwMode="auto">
          <a:xfrm>
            <a:off x="5867400" y="4038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7" name="Text Box 65"/>
          <p:cNvSpPr txBox="1">
            <a:spLocks noChangeArrowheads="1"/>
          </p:cNvSpPr>
          <p:nvPr/>
        </p:nvSpPr>
        <p:spPr bwMode="auto">
          <a:xfrm>
            <a:off x="5867400" y="4419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8" name="Text Box 66"/>
          <p:cNvSpPr txBox="1">
            <a:spLocks noChangeArrowheads="1"/>
          </p:cNvSpPr>
          <p:nvPr/>
        </p:nvSpPr>
        <p:spPr bwMode="auto">
          <a:xfrm>
            <a:off x="5854700" y="47498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19" name="Text Box 67"/>
          <p:cNvSpPr txBox="1">
            <a:spLocks noChangeArrowheads="1"/>
          </p:cNvSpPr>
          <p:nvPr/>
        </p:nvSpPr>
        <p:spPr bwMode="auto">
          <a:xfrm>
            <a:off x="5867400" y="511333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20" name="Text Box 68"/>
          <p:cNvSpPr txBox="1">
            <a:spLocks noChangeArrowheads="1"/>
          </p:cNvSpPr>
          <p:nvPr/>
        </p:nvSpPr>
        <p:spPr bwMode="auto">
          <a:xfrm rot="-2783676">
            <a:off x="5700713" y="2281237"/>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solidFill>
                  <a:schemeClr val="folHlink"/>
                </a:solidFill>
                <a:latin typeface="Arial" charset="0"/>
              </a:rPr>
              <a:t>Apostolic (300)</a:t>
            </a:r>
          </a:p>
        </p:txBody>
      </p:sp>
      <p:sp>
        <p:nvSpPr>
          <p:cNvPr id="3146821" name="Text Box 69"/>
          <p:cNvSpPr txBox="1">
            <a:spLocks noChangeArrowheads="1"/>
          </p:cNvSpPr>
          <p:nvPr/>
        </p:nvSpPr>
        <p:spPr bwMode="auto">
          <a:xfrm>
            <a:off x="6248400" y="4038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22" name="Text Box 70"/>
          <p:cNvSpPr txBox="1">
            <a:spLocks noChangeArrowheads="1"/>
          </p:cNvSpPr>
          <p:nvPr/>
        </p:nvSpPr>
        <p:spPr bwMode="auto">
          <a:xfrm>
            <a:off x="6248400" y="44196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23" name="Text Box 71"/>
          <p:cNvSpPr txBox="1">
            <a:spLocks noChangeArrowheads="1"/>
          </p:cNvSpPr>
          <p:nvPr/>
        </p:nvSpPr>
        <p:spPr bwMode="auto">
          <a:xfrm>
            <a:off x="6235700" y="4749800"/>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24" name="Text Box 72"/>
          <p:cNvSpPr txBox="1">
            <a:spLocks noChangeArrowheads="1"/>
          </p:cNvSpPr>
          <p:nvPr/>
        </p:nvSpPr>
        <p:spPr bwMode="auto">
          <a:xfrm>
            <a:off x="6248400" y="511333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folHlink"/>
                </a:solidFill>
                <a:latin typeface="Arial" charset="0"/>
              </a:rPr>
              <a:t>O</a:t>
            </a:r>
          </a:p>
        </p:txBody>
      </p:sp>
      <p:sp>
        <p:nvSpPr>
          <p:cNvPr id="3146825" name="Text Box 73"/>
          <p:cNvSpPr txBox="1">
            <a:spLocks noChangeArrowheads="1"/>
          </p:cNvSpPr>
          <p:nvPr/>
        </p:nvSpPr>
        <p:spPr bwMode="auto">
          <a:xfrm rot="-2783676">
            <a:off x="6180138" y="226060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solidFill>
                  <a:schemeClr val="hlink"/>
                </a:solidFill>
                <a:latin typeface="Arial" charset="0"/>
              </a:rPr>
              <a:t>Tatian Diatesseron (170)</a:t>
            </a:r>
          </a:p>
        </p:txBody>
      </p:sp>
      <p:sp>
        <p:nvSpPr>
          <p:cNvPr id="3146826" name="Text Box 74"/>
          <p:cNvSpPr txBox="1">
            <a:spLocks noChangeArrowheads="1"/>
          </p:cNvSpPr>
          <p:nvPr/>
        </p:nvSpPr>
        <p:spPr bwMode="auto">
          <a:xfrm>
            <a:off x="6654800" y="4016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27" name="Text Box 75"/>
          <p:cNvSpPr txBox="1">
            <a:spLocks noChangeArrowheads="1"/>
          </p:cNvSpPr>
          <p:nvPr/>
        </p:nvSpPr>
        <p:spPr bwMode="auto">
          <a:xfrm>
            <a:off x="6654800" y="4397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28" name="Text Box 76"/>
          <p:cNvSpPr txBox="1">
            <a:spLocks noChangeArrowheads="1"/>
          </p:cNvSpPr>
          <p:nvPr/>
        </p:nvSpPr>
        <p:spPr bwMode="auto">
          <a:xfrm>
            <a:off x="6654800" y="47275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29" name="Text Box 77"/>
          <p:cNvSpPr txBox="1">
            <a:spLocks noChangeArrowheads="1"/>
          </p:cNvSpPr>
          <p:nvPr/>
        </p:nvSpPr>
        <p:spPr bwMode="auto">
          <a:xfrm>
            <a:off x="6667500" y="5094288"/>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0" name="Text Box 78"/>
          <p:cNvSpPr txBox="1">
            <a:spLocks noChangeArrowheads="1"/>
          </p:cNvSpPr>
          <p:nvPr/>
        </p:nvSpPr>
        <p:spPr bwMode="auto">
          <a:xfrm rot="-2783676">
            <a:off x="6635751" y="2260600"/>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solidFill>
                  <a:schemeClr val="hlink"/>
                </a:solidFill>
                <a:latin typeface="Arial" charset="0"/>
              </a:rPr>
              <a:t>Old Latin (150-170)</a:t>
            </a:r>
          </a:p>
        </p:txBody>
      </p:sp>
      <p:sp>
        <p:nvSpPr>
          <p:cNvPr id="3146831" name="Text Box 79"/>
          <p:cNvSpPr txBox="1">
            <a:spLocks noChangeArrowheads="1"/>
          </p:cNvSpPr>
          <p:nvPr/>
        </p:nvSpPr>
        <p:spPr bwMode="auto">
          <a:xfrm>
            <a:off x="7035800" y="4016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2" name="Text Box 80"/>
          <p:cNvSpPr txBox="1">
            <a:spLocks noChangeArrowheads="1"/>
          </p:cNvSpPr>
          <p:nvPr/>
        </p:nvSpPr>
        <p:spPr bwMode="auto">
          <a:xfrm>
            <a:off x="7035800" y="4397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3" name="Text Box 81"/>
          <p:cNvSpPr txBox="1">
            <a:spLocks noChangeArrowheads="1"/>
          </p:cNvSpPr>
          <p:nvPr/>
        </p:nvSpPr>
        <p:spPr bwMode="auto">
          <a:xfrm>
            <a:off x="7035800" y="47275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4" name="Text Box 82"/>
          <p:cNvSpPr txBox="1">
            <a:spLocks noChangeArrowheads="1"/>
          </p:cNvSpPr>
          <p:nvPr/>
        </p:nvSpPr>
        <p:spPr bwMode="auto">
          <a:xfrm>
            <a:off x="7048500" y="509111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5" name="Text Box 83"/>
          <p:cNvSpPr txBox="1">
            <a:spLocks noChangeArrowheads="1"/>
          </p:cNvSpPr>
          <p:nvPr/>
        </p:nvSpPr>
        <p:spPr bwMode="auto">
          <a:xfrm rot="-2783676">
            <a:off x="7092951" y="2278062"/>
            <a:ext cx="38862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000" b="1">
                <a:solidFill>
                  <a:schemeClr val="hlink"/>
                </a:solidFill>
                <a:latin typeface="Arial" charset="0"/>
              </a:rPr>
              <a:t>Old Syriac (200)</a:t>
            </a:r>
          </a:p>
        </p:txBody>
      </p:sp>
      <p:sp>
        <p:nvSpPr>
          <p:cNvPr id="3146836" name="Text Box 84"/>
          <p:cNvSpPr txBox="1">
            <a:spLocks noChangeArrowheads="1"/>
          </p:cNvSpPr>
          <p:nvPr/>
        </p:nvSpPr>
        <p:spPr bwMode="auto">
          <a:xfrm>
            <a:off x="7416800" y="4016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7" name="Text Box 85"/>
          <p:cNvSpPr txBox="1">
            <a:spLocks noChangeArrowheads="1"/>
          </p:cNvSpPr>
          <p:nvPr/>
        </p:nvSpPr>
        <p:spPr bwMode="auto">
          <a:xfrm>
            <a:off x="7416800" y="43973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8" name="Text Box 86"/>
          <p:cNvSpPr txBox="1">
            <a:spLocks noChangeArrowheads="1"/>
          </p:cNvSpPr>
          <p:nvPr/>
        </p:nvSpPr>
        <p:spPr bwMode="auto">
          <a:xfrm>
            <a:off x="7416800" y="4727575"/>
            <a:ext cx="304800" cy="449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39" name="Text Box 87"/>
          <p:cNvSpPr txBox="1">
            <a:spLocks noChangeArrowheads="1"/>
          </p:cNvSpPr>
          <p:nvPr/>
        </p:nvSpPr>
        <p:spPr bwMode="auto">
          <a:xfrm>
            <a:off x="7429500" y="5091113"/>
            <a:ext cx="304800" cy="4492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nSpc>
                <a:spcPct val="130000"/>
              </a:lnSpc>
            </a:pPr>
            <a:r>
              <a:rPr lang="en-US" sz="1800" b="1">
                <a:solidFill>
                  <a:schemeClr val="hlink"/>
                </a:solidFill>
                <a:latin typeface="Arial" charset="0"/>
              </a:rPr>
              <a:t>O</a:t>
            </a:r>
          </a:p>
        </p:txBody>
      </p:sp>
      <p:sp>
        <p:nvSpPr>
          <p:cNvPr id="3146840" name="Text Box 88"/>
          <p:cNvSpPr txBox="1">
            <a:spLocks noChangeArrowheads="1"/>
          </p:cNvSpPr>
          <p:nvPr/>
        </p:nvSpPr>
        <p:spPr bwMode="auto">
          <a:xfrm>
            <a:off x="5562600" y="914400"/>
            <a:ext cx="1600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solidFill>
                  <a:schemeClr val="folHlink"/>
                </a:solidFill>
                <a:latin typeface="Arial" charset="0"/>
              </a:rPr>
              <a:t>Canons</a:t>
            </a:r>
            <a:endParaRPr lang="en-US" b="1">
              <a:latin typeface="Arial" charset="0"/>
            </a:endParaRPr>
          </a:p>
        </p:txBody>
      </p:sp>
      <p:sp>
        <p:nvSpPr>
          <p:cNvPr id="3146841" name="Text Box 89"/>
          <p:cNvSpPr txBox="1">
            <a:spLocks noChangeArrowheads="1"/>
          </p:cNvSpPr>
          <p:nvPr/>
        </p:nvSpPr>
        <p:spPr bwMode="auto">
          <a:xfrm>
            <a:off x="7070725" y="914400"/>
            <a:ext cx="20732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solidFill>
                  <a:schemeClr val="hlink"/>
                </a:solidFill>
                <a:latin typeface="Arial" charset="0"/>
              </a:rPr>
              <a:t>Translations</a:t>
            </a:r>
          </a:p>
        </p:txBody>
      </p:sp>
      <p:sp>
        <p:nvSpPr>
          <p:cNvPr id="3146842" name="Text Box 90"/>
          <p:cNvSpPr txBox="1">
            <a:spLocks noChangeArrowheads="1"/>
          </p:cNvSpPr>
          <p:nvPr/>
        </p:nvSpPr>
        <p:spPr bwMode="auto">
          <a:xfrm>
            <a:off x="0" y="180975"/>
            <a:ext cx="2667000" cy="1800225"/>
          </a:xfrm>
          <a:prstGeom prst="rect">
            <a:avLst/>
          </a:prstGeom>
          <a:noFill/>
          <a:ln w="9525">
            <a:noFill/>
            <a:miter lim="800000"/>
            <a:headEnd/>
            <a:tailEnd/>
          </a:ln>
          <a:effectLst>
            <a:outerShdw blurRad="63500" dist="38099" dir="2700000" algn="ctr" rotWithShape="0">
              <a:srgbClr val="020009">
                <a:alpha val="74998"/>
              </a:srgbClr>
            </a:outerShdw>
          </a:effectLst>
        </p:spPr>
        <p:txBody>
          <a:bodyPr>
            <a:spAutoFit/>
          </a:bodyPr>
          <a:lstStyle/>
          <a:p>
            <a:pPr algn="ctr">
              <a:defRPr/>
            </a:pPr>
            <a:r>
              <a:rPr lang="en-US" sz="2800" b="1">
                <a:latin typeface="Arial" pitchFamily="-105" charset="0"/>
                <a:ea typeface="+mn-ea"/>
                <a:cs typeface="+mn-cs"/>
              </a:rPr>
              <a:t>Acceptance of the Four Gospels Before Nicaea</a:t>
            </a:r>
          </a:p>
        </p:txBody>
      </p:sp>
      <p:sp>
        <p:nvSpPr>
          <p:cNvPr id="834650" name="Text Box 91"/>
          <p:cNvSpPr txBox="1">
            <a:spLocks noChangeArrowheads="1"/>
          </p:cNvSpPr>
          <p:nvPr/>
        </p:nvSpPr>
        <p:spPr bwMode="auto">
          <a:xfrm>
            <a:off x="76200" y="6477000"/>
            <a:ext cx="60960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1400" b="1">
                <a:latin typeface="Arial" charset="0"/>
              </a:rPr>
              <a:t>Geisler &amp; Nix, </a:t>
            </a:r>
            <a:r>
              <a:rPr lang="en-US" sz="1400" b="1" i="1">
                <a:latin typeface="Arial" charset="0"/>
              </a:rPr>
              <a:t>Introduction to the Bible </a:t>
            </a:r>
            <a:r>
              <a:rPr lang="en-US" sz="1400" b="1">
                <a:latin typeface="Arial" charset="0"/>
              </a:rPr>
              <a:t>(Chicago: Moody, 1968) </a:t>
            </a:r>
          </a:p>
        </p:txBody>
      </p:sp>
      <p:grpSp>
        <p:nvGrpSpPr>
          <p:cNvPr id="834651" name="Group 92"/>
          <p:cNvGrpSpPr>
            <a:grpSpLocks/>
          </p:cNvGrpSpPr>
          <p:nvPr/>
        </p:nvGrpSpPr>
        <p:grpSpPr bwMode="auto">
          <a:xfrm>
            <a:off x="990600" y="4995863"/>
            <a:ext cx="1600200" cy="1481137"/>
            <a:chOff x="720" y="3168"/>
            <a:chExt cx="1008" cy="933"/>
          </a:xfrm>
        </p:grpSpPr>
        <p:sp>
          <p:nvSpPr>
            <p:cNvPr id="834655" name="AutoShape 93"/>
            <p:cNvSpPr>
              <a:spLocks noChangeArrowheads="1"/>
            </p:cNvSpPr>
            <p:nvPr/>
          </p:nvSpPr>
          <p:spPr bwMode="auto">
            <a:xfrm>
              <a:off x="768" y="3168"/>
              <a:ext cx="960" cy="912"/>
            </a:xfrm>
            <a:prstGeom prst="upArrowCallout">
              <a:avLst>
                <a:gd name="adj1" fmla="val 26316"/>
                <a:gd name="adj2" fmla="val 26316"/>
                <a:gd name="adj3" fmla="val 16667"/>
                <a:gd name="adj4" fmla="val 66667"/>
              </a:avLst>
            </a:prstGeom>
            <a:solidFill>
              <a:srgbClr val="515151"/>
            </a:solidFill>
            <a:ln w="9525">
              <a:solidFill>
                <a:schemeClr val="tx1"/>
              </a:solidFill>
              <a:miter lim="800000"/>
              <a:headEnd/>
              <a:tailEnd/>
            </a:ln>
          </p:spPr>
          <p:txBody>
            <a:bodyPr wrap="none" anchor="ctr"/>
            <a:lstStyle/>
            <a:p>
              <a:endParaRPr lang="en-US"/>
            </a:p>
          </p:txBody>
        </p:sp>
        <p:sp>
          <p:nvSpPr>
            <p:cNvPr id="3146846" name="Text Box 94"/>
            <p:cNvSpPr txBox="1">
              <a:spLocks noChangeArrowheads="1"/>
            </p:cNvSpPr>
            <p:nvPr/>
          </p:nvSpPr>
          <p:spPr bwMode="auto">
            <a:xfrm>
              <a:off x="720" y="3524"/>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a:latin typeface="Arial" pitchFamily="-105" charset="0"/>
                  <a:ea typeface="+mn-ea"/>
                  <a:cs typeface="+mn-cs"/>
                </a:rPr>
                <a:t>Gospel of Thomas </a:t>
              </a:r>
              <a:br>
                <a:rPr lang="en-US" sz="1800">
                  <a:latin typeface="Arial" pitchFamily="-105" charset="0"/>
                  <a:ea typeface="+mn-ea"/>
                  <a:cs typeface="+mn-cs"/>
                </a:rPr>
              </a:br>
              <a:r>
                <a:rPr lang="en-US" sz="1800">
                  <a:latin typeface="Arial" pitchFamily="-105" charset="0"/>
                  <a:ea typeface="+mn-ea"/>
                  <a:cs typeface="+mn-cs"/>
                </a:rPr>
                <a:t>AD 50-140</a:t>
              </a:r>
            </a:p>
          </p:txBody>
        </p:sp>
      </p:grpSp>
      <p:grpSp>
        <p:nvGrpSpPr>
          <p:cNvPr id="834652" name="Group 95"/>
          <p:cNvGrpSpPr>
            <a:grpSpLocks/>
          </p:cNvGrpSpPr>
          <p:nvPr/>
        </p:nvGrpSpPr>
        <p:grpSpPr bwMode="auto">
          <a:xfrm>
            <a:off x="2590800" y="4995863"/>
            <a:ext cx="1600200" cy="1481137"/>
            <a:chOff x="1728" y="3195"/>
            <a:chExt cx="1008" cy="933"/>
          </a:xfrm>
        </p:grpSpPr>
        <p:sp>
          <p:nvSpPr>
            <p:cNvPr id="834653" name="AutoShape 96"/>
            <p:cNvSpPr>
              <a:spLocks noChangeArrowheads="1"/>
            </p:cNvSpPr>
            <p:nvPr/>
          </p:nvSpPr>
          <p:spPr bwMode="auto">
            <a:xfrm>
              <a:off x="1776" y="3195"/>
              <a:ext cx="960" cy="912"/>
            </a:xfrm>
            <a:prstGeom prst="upArrowCallout">
              <a:avLst>
                <a:gd name="adj1" fmla="val 26316"/>
                <a:gd name="adj2" fmla="val 26316"/>
                <a:gd name="adj3" fmla="val 16667"/>
                <a:gd name="adj4" fmla="val 66667"/>
              </a:avLst>
            </a:prstGeom>
            <a:solidFill>
              <a:srgbClr val="FA0020"/>
            </a:solidFill>
            <a:ln w="9525">
              <a:solidFill>
                <a:schemeClr val="tx1"/>
              </a:solidFill>
              <a:miter lim="800000"/>
              <a:headEnd/>
              <a:tailEnd/>
            </a:ln>
          </p:spPr>
          <p:txBody>
            <a:bodyPr wrap="none" anchor="ctr"/>
            <a:lstStyle/>
            <a:p>
              <a:endParaRPr lang="en-US"/>
            </a:p>
          </p:txBody>
        </p:sp>
        <p:sp>
          <p:nvSpPr>
            <p:cNvPr id="3146849" name="Text Box 97"/>
            <p:cNvSpPr txBox="1">
              <a:spLocks noChangeArrowheads="1"/>
            </p:cNvSpPr>
            <p:nvPr/>
          </p:nvSpPr>
          <p:spPr bwMode="auto">
            <a:xfrm>
              <a:off x="1728" y="3551"/>
              <a:ext cx="1008" cy="577"/>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p>
              <a:pPr algn="ctr">
                <a:defRPr/>
              </a:pPr>
              <a:r>
                <a:rPr lang="en-US" sz="1800">
                  <a:latin typeface="Arial" pitchFamily="-105" charset="0"/>
                  <a:ea typeface="+mn-ea"/>
                  <a:cs typeface="+mn-cs"/>
                </a:rPr>
                <a:t>Gospel of Judas </a:t>
              </a:r>
              <a:br>
                <a:rPr lang="en-US" sz="1800">
                  <a:latin typeface="Arial" pitchFamily="-105" charset="0"/>
                  <a:ea typeface="+mn-ea"/>
                  <a:cs typeface="+mn-cs"/>
                </a:rPr>
              </a:br>
              <a:r>
                <a:rPr lang="en-US" sz="1800">
                  <a:latin typeface="Arial" pitchFamily="-105" charset="0"/>
                  <a:ea typeface="+mn-ea"/>
                  <a:cs typeface="+mn-cs"/>
                </a:rPr>
                <a:t>AD 170?</a:t>
              </a:r>
            </a:p>
          </p:txBody>
        </p:sp>
      </p:grpSp>
      <p:sp>
        <p:nvSpPr>
          <p:cNvPr id="98"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146793"/>
                                        </p:tgtEl>
                                        <p:attrNameLst>
                                          <p:attrName>style.visibility</p:attrName>
                                        </p:attrNameLst>
                                      </p:cBhvr>
                                      <p:to>
                                        <p:strVal val="visible"/>
                                      </p:to>
                                    </p:set>
                                    <p:animEffect transition="in" filter="wipe(down)">
                                      <p:cBhvr>
                                        <p:cTn id="7" dur="500"/>
                                        <p:tgtEl>
                                          <p:spTgt spid="314679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146794"/>
                                        </p:tgtEl>
                                        <p:attrNameLst>
                                          <p:attrName>style.visibility</p:attrName>
                                        </p:attrNameLst>
                                      </p:cBhvr>
                                      <p:to>
                                        <p:strVal val="visible"/>
                                      </p:to>
                                    </p:set>
                                    <p:animEffect transition="in" filter="wipe(down)">
                                      <p:cBhvr>
                                        <p:cTn id="10" dur="500"/>
                                        <p:tgtEl>
                                          <p:spTgt spid="3146794"/>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146795"/>
                                        </p:tgtEl>
                                        <p:attrNameLst>
                                          <p:attrName>style.visibility</p:attrName>
                                        </p:attrNameLst>
                                      </p:cBhvr>
                                      <p:to>
                                        <p:strVal val="visible"/>
                                      </p:to>
                                    </p:set>
                                    <p:animEffect transition="in" filter="wipe(down)">
                                      <p:cBhvr>
                                        <p:cTn id="13" dur="500"/>
                                        <p:tgtEl>
                                          <p:spTgt spid="314679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146796"/>
                                        </p:tgtEl>
                                        <p:attrNameLst>
                                          <p:attrName>style.visibility</p:attrName>
                                        </p:attrNameLst>
                                      </p:cBhvr>
                                      <p:to>
                                        <p:strVal val="visible"/>
                                      </p:to>
                                    </p:set>
                                    <p:animEffect transition="in" filter="wipe(down)">
                                      <p:cBhvr>
                                        <p:cTn id="16" dur="500"/>
                                        <p:tgtEl>
                                          <p:spTgt spid="3146796"/>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3146797"/>
                                        </p:tgtEl>
                                        <p:attrNameLst>
                                          <p:attrName>style.visibility</p:attrName>
                                        </p:attrNameLst>
                                      </p:cBhvr>
                                      <p:to>
                                        <p:strVal val="visible"/>
                                      </p:to>
                                    </p:set>
                                    <p:animEffect transition="in" filter="wipe(down)">
                                      <p:cBhvr>
                                        <p:cTn id="19" dur="500"/>
                                        <p:tgtEl>
                                          <p:spTgt spid="3146797"/>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146798"/>
                                        </p:tgtEl>
                                        <p:attrNameLst>
                                          <p:attrName>style.visibility</p:attrName>
                                        </p:attrNameLst>
                                      </p:cBhvr>
                                      <p:to>
                                        <p:strVal val="visible"/>
                                      </p:to>
                                    </p:set>
                                    <p:animEffect transition="in" filter="wipe(down)">
                                      <p:cBhvr>
                                        <p:cTn id="24" dur="500"/>
                                        <p:tgtEl>
                                          <p:spTgt spid="3146798"/>
                                        </p:tgtEl>
                                      </p:cBhvr>
                                    </p:animEffect>
                                  </p:childTnLst>
                                </p:cTn>
                              </p:par>
                              <p:par>
                                <p:cTn id="25" presetID="22" presetClass="entr" presetSubtype="4" fill="hold" grpId="0" nodeType="withEffect">
                                  <p:stCondLst>
                                    <p:cond delay="0"/>
                                  </p:stCondLst>
                                  <p:childTnLst>
                                    <p:set>
                                      <p:cBhvr>
                                        <p:cTn id="26" dur="1" fill="hold">
                                          <p:stCondLst>
                                            <p:cond delay="0"/>
                                          </p:stCondLst>
                                        </p:cTn>
                                        <p:tgtEl>
                                          <p:spTgt spid="3146799"/>
                                        </p:tgtEl>
                                        <p:attrNameLst>
                                          <p:attrName>style.visibility</p:attrName>
                                        </p:attrNameLst>
                                      </p:cBhvr>
                                      <p:to>
                                        <p:strVal val="visible"/>
                                      </p:to>
                                    </p:set>
                                    <p:animEffect transition="in" filter="wipe(down)">
                                      <p:cBhvr>
                                        <p:cTn id="27" dur="500"/>
                                        <p:tgtEl>
                                          <p:spTgt spid="3146799"/>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3146800"/>
                                        </p:tgtEl>
                                        <p:attrNameLst>
                                          <p:attrName>style.visibility</p:attrName>
                                        </p:attrNameLst>
                                      </p:cBhvr>
                                      <p:to>
                                        <p:strVal val="visible"/>
                                      </p:to>
                                    </p:set>
                                    <p:animEffect transition="in" filter="wipe(down)">
                                      <p:cBhvr>
                                        <p:cTn id="30" dur="500"/>
                                        <p:tgtEl>
                                          <p:spTgt spid="3146800"/>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46801"/>
                                        </p:tgtEl>
                                        <p:attrNameLst>
                                          <p:attrName>style.visibility</p:attrName>
                                        </p:attrNameLst>
                                      </p:cBhvr>
                                      <p:to>
                                        <p:strVal val="visible"/>
                                      </p:to>
                                    </p:set>
                                    <p:animEffect transition="in" filter="wipe(down)">
                                      <p:cBhvr>
                                        <p:cTn id="33" dur="500"/>
                                        <p:tgtEl>
                                          <p:spTgt spid="3146801"/>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3146802"/>
                                        </p:tgtEl>
                                        <p:attrNameLst>
                                          <p:attrName>style.visibility</p:attrName>
                                        </p:attrNameLst>
                                      </p:cBhvr>
                                      <p:to>
                                        <p:strVal val="visible"/>
                                      </p:to>
                                    </p:set>
                                    <p:animEffect transition="in" filter="wipe(down)">
                                      <p:cBhvr>
                                        <p:cTn id="36" dur="500"/>
                                        <p:tgtEl>
                                          <p:spTgt spid="3146802"/>
                                        </p:tgtEl>
                                      </p:cBhvr>
                                    </p:animEffect>
                                  </p:childTnLst>
                                </p:cTn>
                              </p:par>
                            </p:childTnLst>
                          </p:cTn>
                        </p:par>
                      </p:childTnLst>
                    </p:cTn>
                  </p:par>
                  <p:par>
                    <p:cTn id="37" fill="hold" nodeType="clickPar">
                      <p:stCondLst>
                        <p:cond delay="indefinite"/>
                      </p:stCondLst>
                      <p:childTnLst>
                        <p:par>
                          <p:cTn id="38" fill="hold" nodeType="withGroup">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3146803"/>
                                        </p:tgtEl>
                                        <p:attrNameLst>
                                          <p:attrName>style.visibility</p:attrName>
                                        </p:attrNameLst>
                                      </p:cBhvr>
                                      <p:to>
                                        <p:strVal val="visible"/>
                                      </p:to>
                                    </p:set>
                                    <p:animEffect transition="in" filter="wipe(down)">
                                      <p:cBhvr>
                                        <p:cTn id="41" dur="500"/>
                                        <p:tgtEl>
                                          <p:spTgt spid="3146803"/>
                                        </p:tgtEl>
                                      </p:cBhvr>
                                    </p:animEffect>
                                  </p:childTnLst>
                                </p:cTn>
                              </p:par>
                              <p:par>
                                <p:cTn id="42" presetID="22" presetClass="entr" presetSubtype="4" fill="hold" grpId="0" nodeType="withEffect">
                                  <p:stCondLst>
                                    <p:cond delay="0"/>
                                  </p:stCondLst>
                                  <p:childTnLst>
                                    <p:set>
                                      <p:cBhvr>
                                        <p:cTn id="43" dur="1" fill="hold">
                                          <p:stCondLst>
                                            <p:cond delay="0"/>
                                          </p:stCondLst>
                                        </p:cTn>
                                        <p:tgtEl>
                                          <p:spTgt spid="3146804"/>
                                        </p:tgtEl>
                                        <p:attrNameLst>
                                          <p:attrName>style.visibility</p:attrName>
                                        </p:attrNameLst>
                                      </p:cBhvr>
                                      <p:to>
                                        <p:strVal val="visible"/>
                                      </p:to>
                                    </p:set>
                                    <p:animEffect transition="in" filter="wipe(down)">
                                      <p:cBhvr>
                                        <p:cTn id="44" dur="500"/>
                                        <p:tgtEl>
                                          <p:spTgt spid="3146804"/>
                                        </p:tgtEl>
                                      </p:cBhvr>
                                    </p:animEffect>
                                  </p:childTnLst>
                                </p:cTn>
                              </p:par>
                              <p:par>
                                <p:cTn id="45" presetID="22" presetClass="entr" presetSubtype="4" fill="hold" grpId="0" nodeType="withEffect">
                                  <p:stCondLst>
                                    <p:cond delay="0"/>
                                  </p:stCondLst>
                                  <p:childTnLst>
                                    <p:set>
                                      <p:cBhvr>
                                        <p:cTn id="46" dur="1" fill="hold">
                                          <p:stCondLst>
                                            <p:cond delay="0"/>
                                          </p:stCondLst>
                                        </p:cTn>
                                        <p:tgtEl>
                                          <p:spTgt spid="3146805"/>
                                        </p:tgtEl>
                                        <p:attrNameLst>
                                          <p:attrName>style.visibility</p:attrName>
                                        </p:attrNameLst>
                                      </p:cBhvr>
                                      <p:to>
                                        <p:strVal val="visible"/>
                                      </p:to>
                                    </p:set>
                                    <p:animEffect transition="in" filter="wipe(down)">
                                      <p:cBhvr>
                                        <p:cTn id="47" dur="500"/>
                                        <p:tgtEl>
                                          <p:spTgt spid="3146805"/>
                                        </p:tgtEl>
                                      </p:cBhvr>
                                    </p:animEffect>
                                  </p:childTnLst>
                                </p:cTn>
                              </p:par>
                              <p:par>
                                <p:cTn id="48" presetID="22" presetClass="entr" presetSubtype="4" fill="hold" grpId="0" nodeType="withEffect">
                                  <p:stCondLst>
                                    <p:cond delay="0"/>
                                  </p:stCondLst>
                                  <p:childTnLst>
                                    <p:set>
                                      <p:cBhvr>
                                        <p:cTn id="49" dur="1" fill="hold">
                                          <p:stCondLst>
                                            <p:cond delay="0"/>
                                          </p:stCondLst>
                                        </p:cTn>
                                        <p:tgtEl>
                                          <p:spTgt spid="3146806"/>
                                        </p:tgtEl>
                                        <p:attrNameLst>
                                          <p:attrName>style.visibility</p:attrName>
                                        </p:attrNameLst>
                                      </p:cBhvr>
                                      <p:to>
                                        <p:strVal val="visible"/>
                                      </p:to>
                                    </p:set>
                                    <p:animEffect transition="in" filter="wipe(down)">
                                      <p:cBhvr>
                                        <p:cTn id="50" dur="500"/>
                                        <p:tgtEl>
                                          <p:spTgt spid="3146806"/>
                                        </p:tgtEl>
                                      </p:cBhvr>
                                    </p:animEffect>
                                  </p:childTnLst>
                                </p:cTn>
                              </p:par>
                              <p:par>
                                <p:cTn id="51" presetID="22" presetClass="entr" presetSubtype="4" fill="hold" grpId="0" nodeType="withEffect">
                                  <p:stCondLst>
                                    <p:cond delay="0"/>
                                  </p:stCondLst>
                                  <p:childTnLst>
                                    <p:set>
                                      <p:cBhvr>
                                        <p:cTn id="52" dur="1" fill="hold">
                                          <p:stCondLst>
                                            <p:cond delay="0"/>
                                          </p:stCondLst>
                                        </p:cTn>
                                        <p:tgtEl>
                                          <p:spTgt spid="3146807"/>
                                        </p:tgtEl>
                                        <p:attrNameLst>
                                          <p:attrName>style.visibility</p:attrName>
                                        </p:attrNameLst>
                                      </p:cBhvr>
                                      <p:to>
                                        <p:strVal val="visible"/>
                                      </p:to>
                                    </p:set>
                                    <p:animEffect transition="in" filter="wipe(down)">
                                      <p:cBhvr>
                                        <p:cTn id="53" dur="500"/>
                                        <p:tgtEl>
                                          <p:spTgt spid="3146807"/>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146840"/>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3146808"/>
                                        </p:tgtEl>
                                        <p:attrNameLst>
                                          <p:attrName>style.visibility</p:attrName>
                                        </p:attrNameLst>
                                      </p:cBhvr>
                                      <p:to>
                                        <p:strVal val="visible"/>
                                      </p:to>
                                    </p:set>
                                    <p:animEffect transition="in" filter="wipe(down)">
                                      <p:cBhvr>
                                        <p:cTn id="62" dur="500"/>
                                        <p:tgtEl>
                                          <p:spTgt spid="3146808"/>
                                        </p:tgtEl>
                                      </p:cBhvr>
                                    </p:animEffect>
                                  </p:childTnLst>
                                </p:cTn>
                              </p:par>
                              <p:par>
                                <p:cTn id="63" presetID="22" presetClass="entr" presetSubtype="4" fill="hold" grpId="0" nodeType="withEffect">
                                  <p:stCondLst>
                                    <p:cond delay="0"/>
                                  </p:stCondLst>
                                  <p:childTnLst>
                                    <p:set>
                                      <p:cBhvr>
                                        <p:cTn id="64" dur="1" fill="hold">
                                          <p:stCondLst>
                                            <p:cond delay="0"/>
                                          </p:stCondLst>
                                        </p:cTn>
                                        <p:tgtEl>
                                          <p:spTgt spid="3146809"/>
                                        </p:tgtEl>
                                        <p:attrNameLst>
                                          <p:attrName>style.visibility</p:attrName>
                                        </p:attrNameLst>
                                      </p:cBhvr>
                                      <p:to>
                                        <p:strVal val="visible"/>
                                      </p:to>
                                    </p:set>
                                    <p:animEffect transition="in" filter="wipe(down)">
                                      <p:cBhvr>
                                        <p:cTn id="65" dur="500"/>
                                        <p:tgtEl>
                                          <p:spTgt spid="3146809"/>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22" presetClass="entr" presetSubtype="4" fill="hold" grpId="0" nodeType="clickEffect">
                                  <p:stCondLst>
                                    <p:cond delay="0"/>
                                  </p:stCondLst>
                                  <p:childTnLst>
                                    <p:set>
                                      <p:cBhvr>
                                        <p:cTn id="69" dur="1" fill="hold">
                                          <p:stCondLst>
                                            <p:cond delay="0"/>
                                          </p:stCondLst>
                                        </p:cTn>
                                        <p:tgtEl>
                                          <p:spTgt spid="3146810"/>
                                        </p:tgtEl>
                                        <p:attrNameLst>
                                          <p:attrName>style.visibility</p:attrName>
                                        </p:attrNameLst>
                                      </p:cBhvr>
                                      <p:to>
                                        <p:strVal val="visible"/>
                                      </p:to>
                                    </p:set>
                                    <p:animEffect transition="in" filter="wipe(down)">
                                      <p:cBhvr>
                                        <p:cTn id="70" dur="500"/>
                                        <p:tgtEl>
                                          <p:spTgt spid="3146810"/>
                                        </p:tgtEl>
                                      </p:cBhvr>
                                    </p:animEffect>
                                  </p:childTnLst>
                                </p:cTn>
                              </p:par>
                              <p:par>
                                <p:cTn id="71" presetID="22" presetClass="entr" presetSubtype="4" fill="hold" grpId="0" nodeType="withEffect">
                                  <p:stCondLst>
                                    <p:cond delay="0"/>
                                  </p:stCondLst>
                                  <p:childTnLst>
                                    <p:set>
                                      <p:cBhvr>
                                        <p:cTn id="72" dur="1" fill="hold">
                                          <p:stCondLst>
                                            <p:cond delay="0"/>
                                          </p:stCondLst>
                                        </p:cTn>
                                        <p:tgtEl>
                                          <p:spTgt spid="3146811"/>
                                        </p:tgtEl>
                                        <p:attrNameLst>
                                          <p:attrName>style.visibility</p:attrName>
                                        </p:attrNameLst>
                                      </p:cBhvr>
                                      <p:to>
                                        <p:strVal val="visible"/>
                                      </p:to>
                                    </p:set>
                                    <p:animEffect transition="in" filter="wipe(down)">
                                      <p:cBhvr>
                                        <p:cTn id="73" dur="500"/>
                                        <p:tgtEl>
                                          <p:spTgt spid="3146811"/>
                                        </p:tgtEl>
                                      </p:cBhvr>
                                    </p:animEffect>
                                  </p:childTnLst>
                                </p:cTn>
                              </p:par>
                              <p:par>
                                <p:cTn id="74" presetID="22" presetClass="entr" presetSubtype="4" fill="hold" grpId="0" nodeType="withEffect">
                                  <p:stCondLst>
                                    <p:cond delay="0"/>
                                  </p:stCondLst>
                                  <p:childTnLst>
                                    <p:set>
                                      <p:cBhvr>
                                        <p:cTn id="75" dur="1" fill="hold">
                                          <p:stCondLst>
                                            <p:cond delay="0"/>
                                          </p:stCondLst>
                                        </p:cTn>
                                        <p:tgtEl>
                                          <p:spTgt spid="3146812"/>
                                        </p:tgtEl>
                                        <p:attrNameLst>
                                          <p:attrName>style.visibility</p:attrName>
                                        </p:attrNameLst>
                                      </p:cBhvr>
                                      <p:to>
                                        <p:strVal val="visible"/>
                                      </p:to>
                                    </p:set>
                                    <p:animEffect transition="in" filter="wipe(down)">
                                      <p:cBhvr>
                                        <p:cTn id="76" dur="500"/>
                                        <p:tgtEl>
                                          <p:spTgt spid="3146812"/>
                                        </p:tgtEl>
                                      </p:cBhvr>
                                    </p:animEffect>
                                  </p:childTnLst>
                                </p:cTn>
                              </p:par>
                              <p:par>
                                <p:cTn id="77" presetID="22" presetClass="entr" presetSubtype="4" fill="hold" grpId="0" nodeType="withEffect">
                                  <p:stCondLst>
                                    <p:cond delay="0"/>
                                  </p:stCondLst>
                                  <p:childTnLst>
                                    <p:set>
                                      <p:cBhvr>
                                        <p:cTn id="78" dur="1" fill="hold">
                                          <p:stCondLst>
                                            <p:cond delay="0"/>
                                          </p:stCondLst>
                                        </p:cTn>
                                        <p:tgtEl>
                                          <p:spTgt spid="3146813"/>
                                        </p:tgtEl>
                                        <p:attrNameLst>
                                          <p:attrName>style.visibility</p:attrName>
                                        </p:attrNameLst>
                                      </p:cBhvr>
                                      <p:to>
                                        <p:strVal val="visible"/>
                                      </p:to>
                                    </p:set>
                                    <p:animEffect transition="in" filter="wipe(down)">
                                      <p:cBhvr>
                                        <p:cTn id="79" dur="500"/>
                                        <p:tgtEl>
                                          <p:spTgt spid="3146813"/>
                                        </p:tgtEl>
                                      </p:cBhvr>
                                    </p:animEffect>
                                  </p:childTnLst>
                                </p:cTn>
                              </p:par>
                              <p:par>
                                <p:cTn id="80" presetID="22" presetClass="entr" presetSubtype="4" fill="hold" grpId="0" nodeType="withEffect">
                                  <p:stCondLst>
                                    <p:cond delay="0"/>
                                  </p:stCondLst>
                                  <p:childTnLst>
                                    <p:set>
                                      <p:cBhvr>
                                        <p:cTn id="81" dur="1" fill="hold">
                                          <p:stCondLst>
                                            <p:cond delay="0"/>
                                          </p:stCondLst>
                                        </p:cTn>
                                        <p:tgtEl>
                                          <p:spTgt spid="3146814"/>
                                        </p:tgtEl>
                                        <p:attrNameLst>
                                          <p:attrName>style.visibility</p:attrName>
                                        </p:attrNameLst>
                                      </p:cBhvr>
                                      <p:to>
                                        <p:strVal val="visible"/>
                                      </p:to>
                                    </p:set>
                                    <p:animEffect transition="in" filter="wipe(down)">
                                      <p:cBhvr>
                                        <p:cTn id="82" dur="500"/>
                                        <p:tgtEl>
                                          <p:spTgt spid="3146814"/>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22" presetClass="entr" presetSubtype="4" fill="hold" grpId="0" nodeType="clickEffect">
                                  <p:stCondLst>
                                    <p:cond delay="0"/>
                                  </p:stCondLst>
                                  <p:childTnLst>
                                    <p:set>
                                      <p:cBhvr>
                                        <p:cTn id="86" dur="1" fill="hold">
                                          <p:stCondLst>
                                            <p:cond delay="0"/>
                                          </p:stCondLst>
                                        </p:cTn>
                                        <p:tgtEl>
                                          <p:spTgt spid="3146815"/>
                                        </p:tgtEl>
                                        <p:attrNameLst>
                                          <p:attrName>style.visibility</p:attrName>
                                        </p:attrNameLst>
                                      </p:cBhvr>
                                      <p:to>
                                        <p:strVal val="visible"/>
                                      </p:to>
                                    </p:set>
                                    <p:animEffect transition="in" filter="wipe(down)">
                                      <p:cBhvr>
                                        <p:cTn id="87" dur="500"/>
                                        <p:tgtEl>
                                          <p:spTgt spid="3146815"/>
                                        </p:tgtEl>
                                      </p:cBhvr>
                                    </p:animEffect>
                                  </p:childTnLst>
                                </p:cTn>
                              </p:par>
                              <p:par>
                                <p:cTn id="88" presetID="22" presetClass="entr" presetSubtype="4" fill="hold" grpId="0" nodeType="withEffect">
                                  <p:stCondLst>
                                    <p:cond delay="0"/>
                                  </p:stCondLst>
                                  <p:childTnLst>
                                    <p:set>
                                      <p:cBhvr>
                                        <p:cTn id="89" dur="1" fill="hold">
                                          <p:stCondLst>
                                            <p:cond delay="0"/>
                                          </p:stCondLst>
                                        </p:cTn>
                                        <p:tgtEl>
                                          <p:spTgt spid="3146816"/>
                                        </p:tgtEl>
                                        <p:attrNameLst>
                                          <p:attrName>style.visibility</p:attrName>
                                        </p:attrNameLst>
                                      </p:cBhvr>
                                      <p:to>
                                        <p:strVal val="visible"/>
                                      </p:to>
                                    </p:set>
                                    <p:animEffect transition="in" filter="wipe(down)">
                                      <p:cBhvr>
                                        <p:cTn id="90" dur="500"/>
                                        <p:tgtEl>
                                          <p:spTgt spid="3146816"/>
                                        </p:tgtEl>
                                      </p:cBhvr>
                                    </p:animEffect>
                                  </p:childTnLst>
                                </p:cTn>
                              </p:par>
                              <p:par>
                                <p:cTn id="91" presetID="22" presetClass="entr" presetSubtype="4" fill="hold" grpId="0" nodeType="withEffect">
                                  <p:stCondLst>
                                    <p:cond delay="0"/>
                                  </p:stCondLst>
                                  <p:childTnLst>
                                    <p:set>
                                      <p:cBhvr>
                                        <p:cTn id="92" dur="1" fill="hold">
                                          <p:stCondLst>
                                            <p:cond delay="0"/>
                                          </p:stCondLst>
                                        </p:cTn>
                                        <p:tgtEl>
                                          <p:spTgt spid="3146817"/>
                                        </p:tgtEl>
                                        <p:attrNameLst>
                                          <p:attrName>style.visibility</p:attrName>
                                        </p:attrNameLst>
                                      </p:cBhvr>
                                      <p:to>
                                        <p:strVal val="visible"/>
                                      </p:to>
                                    </p:set>
                                    <p:animEffect transition="in" filter="wipe(down)">
                                      <p:cBhvr>
                                        <p:cTn id="93" dur="500"/>
                                        <p:tgtEl>
                                          <p:spTgt spid="3146817"/>
                                        </p:tgtEl>
                                      </p:cBhvr>
                                    </p:animEffect>
                                  </p:childTnLst>
                                </p:cTn>
                              </p:par>
                              <p:par>
                                <p:cTn id="94" presetID="22" presetClass="entr" presetSubtype="4" fill="hold" grpId="0" nodeType="withEffect">
                                  <p:stCondLst>
                                    <p:cond delay="0"/>
                                  </p:stCondLst>
                                  <p:childTnLst>
                                    <p:set>
                                      <p:cBhvr>
                                        <p:cTn id="95" dur="1" fill="hold">
                                          <p:stCondLst>
                                            <p:cond delay="0"/>
                                          </p:stCondLst>
                                        </p:cTn>
                                        <p:tgtEl>
                                          <p:spTgt spid="3146818"/>
                                        </p:tgtEl>
                                        <p:attrNameLst>
                                          <p:attrName>style.visibility</p:attrName>
                                        </p:attrNameLst>
                                      </p:cBhvr>
                                      <p:to>
                                        <p:strVal val="visible"/>
                                      </p:to>
                                    </p:set>
                                    <p:animEffect transition="in" filter="wipe(down)">
                                      <p:cBhvr>
                                        <p:cTn id="96" dur="500"/>
                                        <p:tgtEl>
                                          <p:spTgt spid="3146818"/>
                                        </p:tgtEl>
                                      </p:cBhvr>
                                    </p:animEffect>
                                  </p:childTnLst>
                                </p:cTn>
                              </p:par>
                              <p:par>
                                <p:cTn id="97" presetID="22" presetClass="entr" presetSubtype="4" fill="hold" grpId="0" nodeType="withEffect">
                                  <p:stCondLst>
                                    <p:cond delay="0"/>
                                  </p:stCondLst>
                                  <p:childTnLst>
                                    <p:set>
                                      <p:cBhvr>
                                        <p:cTn id="98" dur="1" fill="hold">
                                          <p:stCondLst>
                                            <p:cond delay="0"/>
                                          </p:stCondLst>
                                        </p:cTn>
                                        <p:tgtEl>
                                          <p:spTgt spid="3146819"/>
                                        </p:tgtEl>
                                        <p:attrNameLst>
                                          <p:attrName>style.visibility</p:attrName>
                                        </p:attrNameLst>
                                      </p:cBhvr>
                                      <p:to>
                                        <p:strVal val="visible"/>
                                      </p:to>
                                    </p:set>
                                    <p:animEffect transition="in" filter="wipe(down)">
                                      <p:cBhvr>
                                        <p:cTn id="99" dur="500"/>
                                        <p:tgtEl>
                                          <p:spTgt spid="3146819"/>
                                        </p:tgtEl>
                                      </p:cBhvr>
                                    </p:animEffect>
                                  </p:childTnLst>
                                </p:cTn>
                              </p:par>
                            </p:childTnLst>
                          </p:cTn>
                        </p:par>
                      </p:childTnLst>
                    </p:cTn>
                  </p:par>
                  <p:par>
                    <p:cTn id="100" fill="hold" nodeType="clickPar">
                      <p:stCondLst>
                        <p:cond delay="indefinite"/>
                      </p:stCondLst>
                      <p:childTnLst>
                        <p:par>
                          <p:cTn id="101" fill="hold" nodeType="withGroup">
                            <p:stCondLst>
                              <p:cond delay="0"/>
                            </p:stCondLst>
                            <p:childTnLst>
                              <p:par>
                                <p:cTn id="102" presetID="22" presetClass="entr" presetSubtype="4" fill="hold" grpId="0" nodeType="clickEffect">
                                  <p:stCondLst>
                                    <p:cond delay="0"/>
                                  </p:stCondLst>
                                  <p:childTnLst>
                                    <p:set>
                                      <p:cBhvr>
                                        <p:cTn id="103" dur="1" fill="hold">
                                          <p:stCondLst>
                                            <p:cond delay="0"/>
                                          </p:stCondLst>
                                        </p:cTn>
                                        <p:tgtEl>
                                          <p:spTgt spid="3146820"/>
                                        </p:tgtEl>
                                        <p:attrNameLst>
                                          <p:attrName>style.visibility</p:attrName>
                                        </p:attrNameLst>
                                      </p:cBhvr>
                                      <p:to>
                                        <p:strVal val="visible"/>
                                      </p:to>
                                    </p:set>
                                    <p:animEffect transition="in" filter="wipe(down)">
                                      <p:cBhvr>
                                        <p:cTn id="104" dur="500"/>
                                        <p:tgtEl>
                                          <p:spTgt spid="3146820"/>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3146821"/>
                                        </p:tgtEl>
                                        <p:attrNameLst>
                                          <p:attrName>style.visibility</p:attrName>
                                        </p:attrNameLst>
                                      </p:cBhvr>
                                      <p:to>
                                        <p:strVal val="visible"/>
                                      </p:to>
                                    </p:set>
                                    <p:animEffect transition="in" filter="wipe(down)">
                                      <p:cBhvr>
                                        <p:cTn id="107" dur="500"/>
                                        <p:tgtEl>
                                          <p:spTgt spid="3146821"/>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3146822"/>
                                        </p:tgtEl>
                                        <p:attrNameLst>
                                          <p:attrName>style.visibility</p:attrName>
                                        </p:attrNameLst>
                                      </p:cBhvr>
                                      <p:to>
                                        <p:strVal val="visible"/>
                                      </p:to>
                                    </p:set>
                                    <p:animEffect transition="in" filter="wipe(down)">
                                      <p:cBhvr>
                                        <p:cTn id="110" dur="500"/>
                                        <p:tgtEl>
                                          <p:spTgt spid="3146822"/>
                                        </p:tgtEl>
                                      </p:cBhvr>
                                    </p:animEffect>
                                  </p:childTnLst>
                                </p:cTn>
                              </p:par>
                              <p:par>
                                <p:cTn id="111" presetID="22" presetClass="entr" presetSubtype="4" fill="hold" grpId="0" nodeType="withEffect">
                                  <p:stCondLst>
                                    <p:cond delay="0"/>
                                  </p:stCondLst>
                                  <p:childTnLst>
                                    <p:set>
                                      <p:cBhvr>
                                        <p:cTn id="112" dur="1" fill="hold">
                                          <p:stCondLst>
                                            <p:cond delay="0"/>
                                          </p:stCondLst>
                                        </p:cTn>
                                        <p:tgtEl>
                                          <p:spTgt spid="3146823"/>
                                        </p:tgtEl>
                                        <p:attrNameLst>
                                          <p:attrName>style.visibility</p:attrName>
                                        </p:attrNameLst>
                                      </p:cBhvr>
                                      <p:to>
                                        <p:strVal val="visible"/>
                                      </p:to>
                                    </p:set>
                                    <p:animEffect transition="in" filter="wipe(down)">
                                      <p:cBhvr>
                                        <p:cTn id="113" dur="500"/>
                                        <p:tgtEl>
                                          <p:spTgt spid="3146823"/>
                                        </p:tgtEl>
                                      </p:cBhvr>
                                    </p:animEffect>
                                  </p:childTnLst>
                                </p:cTn>
                              </p:par>
                              <p:par>
                                <p:cTn id="114" presetID="22" presetClass="entr" presetSubtype="4" fill="hold" grpId="0" nodeType="withEffect">
                                  <p:stCondLst>
                                    <p:cond delay="0"/>
                                  </p:stCondLst>
                                  <p:childTnLst>
                                    <p:set>
                                      <p:cBhvr>
                                        <p:cTn id="115" dur="1" fill="hold">
                                          <p:stCondLst>
                                            <p:cond delay="0"/>
                                          </p:stCondLst>
                                        </p:cTn>
                                        <p:tgtEl>
                                          <p:spTgt spid="3146824"/>
                                        </p:tgtEl>
                                        <p:attrNameLst>
                                          <p:attrName>style.visibility</p:attrName>
                                        </p:attrNameLst>
                                      </p:cBhvr>
                                      <p:to>
                                        <p:strVal val="visible"/>
                                      </p:to>
                                    </p:set>
                                    <p:animEffect transition="in" filter="wipe(down)">
                                      <p:cBhvr>
                                        <p:cTn id="116" dur="500"/>
                                        <p:tgtEl>
                                          <p:spTgt spid="3146824"/>
                                        </p:tgtEl>
                                      </p:cBhvr>
                                    </p:animEffect>
                                  </p:childTnLst>
                                </p:cTn>
                              </p:par>
                            </p:childTnLst>
                          </p:cTn>
                        </p:par>
                      </p:childTnLst>
                    </p:cTn>
                  </p:par>
                  <p:par>
                    <p:cTn id="117" fill="hold" nodeType="clickPar">
                      <p:stCondLst>
                        <p:cond delay="indefinite"/>
                      </p:stCondLst>
                      <p:childTnLst>
                        <p:par>
                          <p:cTn id="118" fill="hold" nodeType="withGroup">
                            <p:stCondLst>
                              <p:cond delay="0"/>
                            </p:stCondLst>
                            <p:childTnLst>
                              <p:par>
                                <p:cTn id="119" presetID="1" presetClass="entr" presetSubtype="0" fill="hold" grpId="0" nodeType="clickEffect">
                                  <p:stCondLst>
                                    <p:cond delay="0"/>
                                  </p:stCondLst>
                                  <p:childTnLst>
                                    <p:set>
                                      <p:cBhvr>
                                        <p:cTn id="120" dur="1" fill="hold">
                                          <p:stCondLst>
                                            <p:cond delay="0"/>
                                          </p:stCondLst>
                                        </p:cTn>
                                        <p:tgtEl>
                                          <p:spTgt spid="3146841"/>
                                        </p:tgtEl>
                                        <p:attrNameLst>
                                          <p:attrName>style.visibility</p:attrName>
                                        </p:attrNameLst>
                                      </p:cBhvr>
                                      <p:to>
                                        <p:strVal val="visible"/>
                                      </p:to>
                                    </p:set>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2" presetClass="entr" presetSubtype="4" fill="hold" grpId="0" nodeType="clickEffect">
                                  <p:stCondLst>
                                    <p:cond delay="0"/>
                                  </p:stCondLst>
                                  <p:childTnLst>
                                    <p:set>
                                      <p:cBhvr>
                                        <p:cTn id="124" dur="1" fill="hold">
                                          <p:stCondLst>
                                            <p:cond delay="0"/>
                                          </p:stCondLst>
                                        </p:cTn>
                                        <p:tgtEl>
                                          <p:spTgt spid="3146825"/>
                                        </p:tgtEl>
                                        <p:attrNameLst>
                                          <p:attrName>style.visibility</p:attrName>
                                        </p:attrNameLst>
                                      </p:cBhvr>
                                      <p:to>
                                        <p:strVal val="visible"/>
                                      </p:to>
                                    </p:set>
                                    <p:animEffect transition="in" filter="wipe(down)">
                                      <p:cBhvr>
                                        <p:cTn id="125" dur="500"/>
                                        <p:tgtEl>
                                          <p:spTgt spid="3146825"/>
                                        </p:tgtEl>
                                      </p:cBhvr>
                                    </p:animEffect>
                                  </p:childTnLst>
                                </p:cTn>
                              </p:par>
                              <p:par>
                                <p:cTn id="126" presetID="22" presetClass="entr" presetSubtype="4" fill="hold" grpId="0" nodeType="withEffect">
                                  <p:stCondLst>
                                    <p:cond delay="0"/>
                                  </p:stCondLst>
                                  <p:childTnLst>
                                    <p:set>
                                      <p:cBhvr>
                                        <p:cTn id="127" dur="1" fill="hold">
                                          <p:stCondLst>
                                            <p:cond delay="0"/>
                                          </p:stCondLst>
                                        </p:cTn>
                                        <p:tgtEl>
                                          <p:spTgt spid="3146826"/>
                                        </p:tgtEl>
                                        <p:attrNameLst>
                                          <p:attrName>style.visibility</p:attrName>
                                        </p:attrNameLst>
                                      </p:cBhvr>
                                      <p:to>
                                        <p:strVal val="visible"/>
                                      </p:to>
                                    </p:set>
                                    <p:animEffect transition="in" filter="wipe(down)">
                                      <p:cBhvr>
                                        <p:cTn id="128" dur="500"/>
                                        <p:tgtEl>
                                          <p:spTgt spid="3146826"/>
                                        </p:tgtEl>
                                      </p:cBhvr>
                                    </p:animEffect>
                                  </p:childTnLst>
                                </p:cTn>
                              </p:par>
                              <p:par>
                                <p:cTn id="129" presetID="22" presetClass="entr" presetSubtype="4" fill="hold" grpId="0" nodeType="withEffect">
                                  <p:stCondLst>
                                    <p:cond delay="0"/>
                                  </p:stCondLst>
                                  <p:childTnLst>
                                    <p:set>
                                      <p:cBhvr>
                                        <p:cTn id="130" dur="1" fill="hold">
                                          <p:stCondLst>
                                            <p:cond delay="0"/>
                                          </p:stCondLst>
                                        </p:cTn>
                                        <p:tgtEl>
                                          <p:spTgt spid="3146827"/>
                                        </p:tgtEl>
                                        <p:attrNameLst>
                                          <p:attrName>style.visibility</p:attrName>
                                        </p:attrNameLst>
                                      </p:cBhvr>
                                      <p:to>
                                        <p:strVal val="visible"/>
                                      </p:to>
                                    </p:set>
                                    <p:animEffect transition="in" filter="wipe(down)">
                                      <p:cBhvr>
                                        <p:cTn id="131" dur="500"/>
                                        <p:tgtEl>
                                          <p:spTgt spid="3146827"/>
                                        </p:tgtEl>
                                      </p:cBhvr>
                                    </p:animEffect>
                                  </p:childTnLst>
                                </p:cTn>
                              </p:par>
                              <p:par>
                                <p:cTn id="132" presetID="22" presetClass="entr" presetSubtype="4" fill="hold" grpId="0" nodeType="withEffect">
                                  <p:stCondLst>
                                    <p:cond delay="0"/>
                                  </p:stCondLst>
                                  <p:childTnLst>
                                    <p:set>
                                      <p:cBhvr>
                                        <p:cTn id="133" dur="1" fill="hold">
                                          <p:stCondLst>
                                            <p:cond delay="0"/>
                                          </p:stCondLst>
                                        </p:cTn>
                                        <p:tgtEl>
                                          <p:spTgt spid="3146828"/>
                                        </p:tgtEl>
                                        <p:attrNameLst>
                                          <p:attrName>style.visibility</p:attrName>
                                        </p:attrNameLst>
                                      </p:cBhvr>
                                      <p:to>
                                        <p:strVal val="visible"/>
                                      </p:to>
                                    </p:set>
                                    <p:animEffect transition="in" filter="wipe(down)">
                                      <p:cBhvr>
                                        <p:cTn id="134" dur="500"/>
                                        <p:tgtEl>
                                          <p:spTgt spid="3146828"/>
                                        </p:tgtEl>
                                      </p:cBhvr>
                                    </p:animEffect>
                                  </p:childTnLst>
                                </p:cTn>
                              </p:par>
                              <p:par>
                                <p:cTn id="135" presetID="22" presetClass="entr" presetSubtype="4" fill="hold" grpId="0" nodeType="withEffect">
                                  <p:stCondLst>
                                    <p:cond delay="0"/>
                                  </p:stCondLst>
                                  <p:childTnLst>
                                    <p:set>
                                      <p:cBhvr>
                                        <p:cTn id="136" dur="1" fill="hold">
                                          <p:stCondLst>
                                            <p:cond delay="0"/>
                                          </p:stCondLst>
                                        </p:cTn>
                                        <p:tgtEl>
                                          <p:spTgt spid="3146829"/>
                                        </p:tgtEl>
                                        <p:attrNameLst>
                                          <p:attrName>style.visibility</p:attrName>
                                        </p:attrNameLst>
                                      </p:cBhvr>
                                      <p:to>
                                        <p:strVal val="visible"/>
                                      </p:to>
                                    </p:set>
                                    <p:animEffect transition="in" filter="wipe(down)">
                                      <p:cBhvr>
                                        <p:cTn id="137" dur="500"/>
                                        <p:tgtEl>
                                          <p:spTgt spid="3146829"/>
                                        </p:tgtEl>
                                      </p:cBhvr>
                                    </p:animEffect>
                                  </p:childTnLst>
                                </p:cTn>
                              </p:par>
                            </p:childTnLst>
                          </p:cTn>
                        </p:par>
                      </p:childTnLst>
                    </p:cTn>
                  </p:par>
                  <p:par>
                    <p:cTn id="138" fill="hold" nodeType="clickPar">
                      <p:stCondLst>
                        <p:cond delay="indefinite"/>
                      </p:stCondLst>
                      <p:childTnLst>
                        <p:par>
                          <p:cTn id="139" fill="hold" nodeType="withGroup">
                            <p:stCondLst>
                              <p:cond delay="0"/>
                            </p:stCondLst>
                            <p:childTnLst>
                              <p:par>
                                <p:cTn id="140" presetID="22" presetClass="entr" presetSubtype="4" fill="hold" grpId="0" nodeType="clickEffect">
                                  <p:stCondLst>
                                    <p:cond delay="0"/>
                                  </p:stCondLst>
                                  <p:childTnLst>
                                    <p:set>
                                      <p:cBhvr>
                                        <p:cTn id="141" dur="1" fill="hold">
                                          <p:stCondLst>
                                            <p:cond delay="0"/>
                                          </p:stCondLst>
                                        </p:cTn>
                                        <p:tgtEl>
                                          <p:spTgt spid="3146830"/>
                                        </p:tgtEl>
                                        <p:attrNameLst>
                                          <p:attrName>style.visibility</p:attrName>
                                        </p:attrNameLst>
                                      </p:cBhvr>
                                      <p:to>
                                        <p:strVal val="visible"/>
                                      </p:to>
                                    </p:set>
                                    <p:animEffect transition="in" filter="wipe(down)">
                                      <p:cBhvr>
                                        <p:cTn id="142" dur="500"/>
                                        <p:tgtEl>
                                          <p:spTgt spid="3146830"/>
                                        </p:tgtEl>
                                      </p:cBhvr>
                                    </p:animEffect>
                                  </p:childTnLst>
                                </p:cTn>
                              </p:par>
                              <p:par>
                                <p:cTn id="143" presetID="22" presetClass="entr" presetSubtype="4" fill="hold" grpId="0" nodeType="withEffect">
                                  <p:stCondLst>
                                    <p:cond delay="0"/>
                                  </p:stCondLst>
                                  <p:childTnLst>
                                    <p:set>
                                      <p:cBhvr>
                                        <p:cTn id="144" dur="1" fill="hold">
                                          <p:stCondLst>
                                            <p:cond delay="0"/>
                                          </p:stCondLst>
                                        </p:cTn>
                                        <p:tgtEl>
                                          <p:spTgt spid="3146831"/>
                                        </p:tgtEl>
                                        <p:attrNameLst>
                                          <p:attrName>style.visibility</p:attrName>
                                        </p:attrNameLst>
                                      </p:cBhvr>
                                      <p:to>
                                        <p:strVal val="visible"/>
                                      </p:to>
                                    </p:set>
                                    <p:animEffect transition="in" filter="wipe(down)">
                                      <p:cBhvr>
                                        <p:cTn id="145" dur="500"/>
                                        <p:tgtEl>
                                          <p:spTgt spid="3146831"/>
                                        </p:tgtEl>
                                      </p:cBhvr>
                                    </p:animEffect>
                                  </p:childTnLst>
                                </p:cTn>
                              </p:par>
                              <p:par>
                                <p:cTn id="146" presetID="22" presetClass="entr" presetSubtype="4" fill="hold" grpId="0" nodeType="withEffect">
                                  <p:stCondLst>
                                    <p:cond delay="0"/>
                                  </p:stCondLst>
                                  <p:childTnLst>
                                    <p:set>
                                      <p:cBhvr>
                                        <p:cTn id="147" dur="1" fill="hold">
                                          <p:stCondLst>
                                            <p:cond delay="0"/>
                                          </p:stCondLst>
                                        </p:cTn>
                                        <p:tgtEl>
                                          <p:spTgt spid="3146832"/>
                                        </p:tgtEl>
                                        <p:attrNameLst>
                                          <p:attrName>style.visibility</p:attrName>
                                        </p:attrNameLst>
                                      </p:cBhvr>
                                      <p:to>
                                        <p:strVal val="visible"/>
                                      </p:to>
                                    </p:set>
                                    <p:animEffect transition="in" filter="wipe(down)">
                                      <p:cBhvr>
                                        <p:cTn id="148" dur="500"/>
                                        <p:tgtEl>
                                          <p:spTgt spid="3146832"/>
                                        </p:tgtEl>
                                      </p:cBhvr>
                                    </p:animEffect>
                                  </p:childTnLst>
                                </p:cTn>
                              </p:par>
                              <p:par>
                                <p:cTn id="149" presetID="22" presetClass="entr" presetSubtype="4" fill="hold" grpId="0" nodeType="withEffect">
                                  <p:stCondLst>
                                    <p:cond delay="0"/>
                                  </p:stCondLst>
                                  <p:childTnLst>
                                    <p:set>
                                      <p:cBhvr>
                                        <p:cTn id="150" dur="1" fill="hold">
                                          <p:stCondLst>
                                            <p:cond delay="0"/>
                                          </p:stCondLst>
                                        </p:cTn>
                                        <p:tgtEl>
                                          <p:spTgt spid="3146833"/>
                                        </p:tgtEl>
                                        <p:attrNameLst>
                                          <p:attrName>style.visibility</p:attrName>
                                        </p:attrNameLst>
                                      </p:cBhvr>
                                      <p:to>
                                        <p:strVal val="visible"/>
                                      </p:to>
                                    </p:set>
                                    <p:animEffect transition="in" filter="wipe(down)">
                                      <p:cBhvr>
                                        <p:cTn id="151" dur="500"/>
                                        <p:tgtEl>
                                          <p:spTgt spid="3146833"/>
                                        </p:tgtEl>
                                      </p:cBhvr>
                                    </p:animEffect>
                                  </p:childTnLst>
                                </p:cTn>
                              </p:par>
                              <p:par>
                                <p:cTn id="152" presetID="22" presetClass="entr" presetSubtype="4" fill="hold" grpId="0" nodeType="withEffect">
                                  <p:stCondLst>
                                    <p:cond delay="0"/>
                                  </p:stCondLst>
                                  <p:childTnLst>
                                    <p:set>
                                      <p:cBhvr>
                                        <p:cTn id="153" dur="1" fill="hold">
                                          <p:stCondLst>
                                            <p:cond delay="0"/>
                                          </p:stCondLst>
                                        </p:cTn>
                                        <p:tgtEl>
                                          <p:spTgt spid="3146834"/>
                                        </p:tgtEl>
                                        <p:attrNameLst>
                                          <p:attrName>style.visibility</p:attrName>
                                        </p:attrNameLst>
                                      </p:cBhvr>
                                      <p:to>
                                        <p:strVal val="visible"/>
                                      </p:to>
                                    </p:set>
                                    <p:animEffect transition="in" filter="wipe(down)">
                                      <p:cBhvr>
                                        <p:cTn id="154" dur="500"/>
                                        <p:tgtEl>
                                          <p:spTgt spid="3146834"/>
                                        </p:tgtEl>
                                      </p:cBhvr>
                                    </p:animEffect>
                                  </p:childTnLst>
                                </p:cTn>
                              </p:par>
                            </p:childTnLst>
                          </p:cTn>
                        </p:par>
                      </p:childTnLst>
                    </p:cTn>
                  </p:par>
                  <p:par>
                    <p:cTn id="155" fill="hold" nodeType="clickPar">
                      <p:stCondLst>
                        <p:cond delay="indefinite"/>
                      </p:stCondLst>
                      <p:childTnLst>
                        <p:par>
                          <p:cTn id="156" fill="hold" nodeType="withGroup">
                            <p:stCondLst>
                              <p:cond delay="0"/>
                            </p:stCondLst>
                            <p:childTnLst>
                              <p:par>
                                <p:cTn id="157" presetID="22" presetClass="entr" presetSubtype="4" fill="hold" grpId="0" nodeType="clickEffect">
                                  <p:stCondLst>
                                    <p:cond delay="0"/>
                                  </p:stCondLst>
                                  <p:childTnLst>
                                    <p:set>
                                      <p:cBhvr>
                                        <p:cTn id="158" dur="1" fill="hold">
                                          <p:stCondLst>
                                            <p:cond delay="0"/>
                                          </p:stCondLst>
                                        </p:cTn>
                                        <p:tgtEl>
                                          <p:spTgt spid="3146835"/>
                                        </p:tgtEl>
                                        <p:attrNameLst>
                                          <p:attrName>style.visibility</p:attrName>
                                        </p:attrNameLst>
                                      </p:cBhvr>
                                      <p:to>
                                        <p:strVal val="visible"/>
                                      </p:to>
                                    </p:set>
                                    <p:animEffect transition="in" filter="wipe(down)">
                                      <p:cBhvr>
                                        <p:cTn id="159" dur="500"/>
                                        <p:tgtEl>
                                          <p:spTgt spid="3146835"/>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3146836"/>
                                        </p:tgtEl>
                                        <p:attrNameLst>
                                          <p:attrName>style.visibility</p:attrName>
                                        </p:attrNameLst>
                                      </p:cBhvr>
                                      <p:to>
                                        <p:strVal val="visible"/>
                                      </p:to>
                                    </p:set>
                                    <p:animEffect transition="in" filter="wipe(down)">
                                      <p:cBhvr>
                                        <p:cTn id="162" dur="500"/>
                                        <p:tgtEl>
                                          <p:spTgt spid="3146836"/>
                                        </p:tgtEl>
                                      </p:cBhvr>
                                    </p:animEffect>
                                  </p:childTnLst>
                                </p:cTn>
                              </p:par>
                              <p:par>
                                <p:cTn id="163" presetID="22" presetClass="entr" presetSubtype="4" fill="hold" grpId="0" nodeType="withEffect">
                                  <p:stCondLst>
                                    <p:cond delay="0"/>
                                  </p:stCondLst>
                                  <p:childTnLst>
                                    <p:set>
                                      <p:cBhvr>
                                        <p:cTn id="164" dur="1" fill="hold">
                                          <p:stCondLst>
                                            <p:cond delay="0"/>
                                          </p:stCondLst>
                                        </p:cTn>
                                        <p:tgtEl>
                                          <p:spTgt spid="3146837"/>
                                        </p:tgtEl>
                                        <p:attrNameLst>
                                          <p:attrName>style.visibility</p:attrName>
                                        </p:attrNameLst>
                                      </p:cBhvr>
                                      <p:to>
                                        <p:strVal val="visible"/>
                                      </p:to>
                                    </p:set>
                                    <p:animEffect transition="in" filter="wipe(down)">
                                      <p:cBhvr>
                                        <p:cTn id="165" dur="500"/>
                                        <p:tgtEl>
                                          <p:spTgt spid="3146837"/>
                                        </p:tgtEl>
                                      </p:cBhvr>
                                    </p:animEffect>
                                  </p:childTnLst>
                                </p:cTn>
                              </p:par>
                              <p:par>
                                <p:cTn id="166" presetID="22" presetClass="entr" presetSubtype="4" fill="hold" grpId="0" nodeType="withEffect">
                                  <p:stCondLst>
                                    <p:cond delay="0"/>
                                  </p:stCondLst>
                                  <p:childTnLst>
                                    <p:set>
                                      <p:cBhvr>
                                        <p:cTn id="167" dur="1" fill="hold">
                                          <p:stCondLst>
                                            <p:cond delay="0"/>
                                          </p:stCondLst>
                                        </p:cTn>
                                        <p:tgtEl>
                                          <p:spTgt spid="3146838"/>
                                        </p:tgtEl>
                                        <p:attrNameLst>
                                          <p:attrName>style.visibility</p:attrName>
                                        </p:attrNameLst>
                                      </p:cBhvr>
                                      <p:to>
                                        <p:strVal val="visible"/>
                                      </p:to>
                                    </p:set>
                                    <p:animEffect transition="in" filter="wipe(down)">
                                      <p:cBhvr>
                                        <p:cTn id="168" dur="500"/>
                                        <p:tgtEl>
                                          <p:spTgt spid="3146838"/>
                                        </p:tgtEl>
                                      </p:cBhvr>
                                    </p:animEffect>
                                  </p:childTnLst>
                                </p:cTn>
                              </p:par>
                              <p:par>
                                <p:cTn id="169" presetID="22" presetClass="entr" presetSubtype="4" fill="hold" grpId="0" nodeType="withEffect">
                                  <p:stCondLst>
                                    <p:cond delay="0"/>
                                  </p:stCondLst>
                                  <p:childTnLst>
                                    <p:set>
                                      <p:cBhvr>
                                        <p:cTn id="170" dur="1" fill="hold">
                                          <p:stCondLst>
                                            <p:cond delay="0"/>
                                          </p:stCondLst>
                                        </p:cTn>
                                        <p:tgtEl>
                                          <p:spTgt spid="3146839"/>
                                        </p:tgtEl>
                                        <p:attrNameLst>
                                          <p:attrName>style.visibility</p:attrName>
                                        </p:attrNameLst>
                                      </p:cBhvr>
                                      <p:to>
                                        <p:strVal val="visible"/>
                                      </p:to>
                                    </p:set>
                                    <p:animEffect transition="in" filter="wipe(down)">
                                      <p:cBhvr>
                                        <p:cTn id="171" dur="500"/>
                                        <p:tgtEl>
                                          <p:spTgt spid="31468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46793" grpId="0"/>
      <p:bldP spid="3146794" grpId="0"/>
      <p:bldP spid="3146795" grpId="0"/>
      <p:bldP spid="3146796" grpId="0"/>
      <p:bldP spid="3146797" grpId="0"/>
      <p:bldP spid="3146798" grpId="0"/>
      <p:bldP spid="3146799" grpId="0"/>
      <p:bldP spid="3146800" grpId="0"/>
      <p:bldP spid="3146801" grpId="0"/>
      <p:bldP spid="3146802" grpId="0"/>
      <p:bldP spid="3146803" grpId="0"/>
      <p:bldP spid="3146804" grpId="0"/>
      <p:bldP spid="3146805" grpId="0"/>
      <p:bldP spid="3146806" grpId="0"/>
      <p:bldP spid="3146807" grpId="0"/>
      <p:bldP spid="3146808" grpId="0"/>
      <p:bldP spid="3146809" grpId="0"/>
      <p:bldP spid="3146810" grpId="0"/>
      <p:bldP spid="3146811" grpId="0"/>
      <p:bldP spid="3146812" grpId="0"/>
      <p:bldP spid="3146813" grpId="0"/>
      <p:bldP spid="3146814" grpId="0"/>
      <p:bldP spid="3146815" grpId="0"/>
      <p:bldP spid="3146816" grpId="0"/>
      <p:bldP spid="3146817" grpId="0"/>
      <p:bldP spid="3146818" grpId="0"/>
      <p:bldP spid="3146819" grpId="0"/>
      <p:bldP spid="3146820" grpId="0"/>
      <p:bldP spid="3146821" grpId="0"/>
      <p:bldP spid="3146822" grpId="0"/>
      <p:bldP spid="3146823" grpId="0"/>
      <p:bldP spid="3146824" grpId="0"/>
      <p:bldP spid="3146825" grpId="0"/>
      <p:bldP spid="3146826" grpId="0"/>
      <p:bldP spid="3146827" grpId="0"/>
      <p:bldP spid="3146828" grpId="0"/>
      <p:bldP spid="3146829" grpId="0"/>
      <p:bldP spid="3146830" grpId="0"/>
      <p:bldP spid="3146831" grpId="0"/>
      <p:bldP spid="3146832" grpId="0"/>
      <p:bldP spid="3146833" grpId="0"/>
      <p:bldP spid="3146834" grpId="0"/>
      <p:bldP spid="3146835" grpId="0"/>
      <p:bldP spid="3146836" grpId="0"/>
      <p:bldP spid="3146837" grpId="0"/>
      <p:bldP spid="3146838" grpId="0"/>
      <p:bldP spid="3146839" grpId="0"/>
      <p:bldP spid="3146840" grpId="0"/>
      <p:bldP spid="3146841" grpId="0"/>
    </p:bld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6609" name="Rectangle 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NT Canon during 1</a:t>
            </a:r>
            <a:r>
              <a:rPr lang="en-US" baseline="30000">
                <a:latin typeface="Times New Roman" charset="0"/>
                <a:ea typeface="ＭＳ Ｐゴシック" charset="0"/>
                <a:cs typeface="ＭＳ Ｐゴシック" charset="0"/>
              </a:rPr>
              <a:t>st</a:t>
            </a:r>
            <a:r>
              <a:rPr lang="en-US">
                <a:latin typeface="Times New Roman" charset="0"/>
                <a:ea typeface="ＭＳ Ｐゴシック" charset="0"/>
                <a:cs typeface="ＭＳ Ｐゴシック" charset="0"/>
              </a:rPr>
              <a:t> 4C</a:t>
            </a:r>
          </a:p>
        </p:txBody>
      </p:sp>
      <p:sp>
        <p:nvSpPr>
          <p:cNvPr id="836610" name="Rectangle 3"/>
          <p:cNvSpPr>
            <a:spLocks noChangeArrowheads="1"/>
          </p:cNvSpPr>
          <p:nvPr/>
        </p:nvSpPr>
        <p:spPr bwMode="auto">
          <a:xfrm>
            <a:off x="0" y="609600"/>
            <a:ext cx="9144000" cy="6248400"/>
          </a:xfrm>
          <a:prstGeom prst="rect">
            <a:avLst/>
          </a:prstGeom>
          <a:solidFill>
            <a:schemeClr val="accent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ctr" eaLnBrk="1" hangingPunct="1"/>
            <a:endParaRPr lang="en-US">
              <a:latin typeface="Times New Roman" charset="0"/>
            </a:endParaRPr>
          </a:p>
        </p:txBody>
      </p:sp>
      <p:pic>
        <p:nvPicPr>
          <p:cNvPr id="836611" name="Picture 6"/>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335088"/>
            <a:ext cx="8458200" cy="582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6612" name="Text Box 5"/>
          <p:cNvSpPr txBox="1">
            <a:spLocks noChangeArrowheads="1"/>
          </p:cNvSpPr>
          <p:nvPr/>
        </p:nvSpPr>
        <p:spPr bwMode="auto">
          <a:xfrm>
            <a:off x="533400" y="654050"/>
            <a:ext cx="7924800" cy="79375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altLang="zh-CN" sz="2800" b="1">
                <a:solidFill>
                  <a:schemeClr val="bg1"/>
                </a:solidFill>
                <a:latin typeface="Arial" charset="0"/>
                <a:ea typeface="SimSun" charset="0"/>
                <a:cs typeface="SimSun" charset="0"/>
              </a:rPr>
              <a:t>The NT Canon in the First Four Centuries</a:t>
            </a:r>
          </a:p>
          <a:p>
            <a:pPr algn="ctr" eaLnBrk="1" hangingPunct="1"/>
            <a:r>
              <a:rPr lang="en-US" altLang="zh-CN" sz="1800">
                <a:solidFill>
                  <a:schemeClr val="bg1"/>
                </a:solidFill>
                <a:latin typeface="Arial" charset="0"/>
                <a:ea typeface="SimSun" charset="0"/>
                <a:cs typeface="SimSun" charset="0"/>
              </a:rPr>
              <a:t>H. Wayne House, </a:t>
            </a:r>
            <a:r>
              <a:rPr lang="en-US" altLang="zh-CN" sz="1800" i="1">
                <a:solidFill>
                  <a:schemeClr val="bg1"/>
                </a:solidFill>
                <a:latin typeface="Arial" charset="0"/>
                <a:ea typeface="SimSun" charset="0"/>
                <a:cs typeface="SimSun" charset="0"/>
              </a:rPr>
              <a:t>Chronological &amp; Background Charts to the NT</a:t>
            </a:r>
            <a:endParaRPr lang="en-US" sz="1800">
              <a:solidFill>
                <a:schemeClr val="bg1"/>
              </a:solidFill>
              <a:latin typeface="Arial" charset="0"/>
              <a:ea typeface="SimSun" charset="0"/>
              <a:cs typeface="SimSun" charset="0"/>
            </a:endParaRPr>
          </a:p>
        </p:txBody>
      </p:sp>
      <p:sp>
        <p:nvSpPr>
          <p:cNvPr id="836613" name="WordArt 8"/>
          <p:cNvSpPr>
            <a:spLocks noChangeArrowheads="1" noChangeShapeType="1" noTextEdit="1"/>
          </p:cNvSpPr>
          <p:nvPr/>
        </p:nvSpPr>
        <p:spPr bwMode="auto">
          <a:xfrm>
            <a:off x="0" y="152400"/>
            <a:ext cx="3276600" cy="533400"/>
          </a:xfrm>
          <a:prstGeom prst="rect">
            <a:avLst/>
          </a:prstGeom>
        </p:spPr>
        <p:txBody>
          <a:bodyPr wrap="none" fromWordArt="1">
            <a:prstTxWarp prst="textCascadeUp">
              <a:avLst>
                <a:gd name="adj" fmla="val 44444"/>
              </a:avLst>
            </a:prstTxWarp>
            <a:scene3d>
              <a:camera prst="legacyPerspectiveFront">
                <a:rot lat="20519972"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For Further Details see...</a:t>
            </a:r>
          </a:p>
        </p:txBody>
      </p:sp>
      <p:sp>
        <p:nvSpPr>
          <p:cNvPr id="7" name="TextBox 1"/>
          <p:cNvSpPr txBox="1">
            <a:spLocks noChangeArrowheads="1"/>
          </p:cNvSpPr>
          <p:nvPr/>
        </p:nvSpPr>
        <p:spPr bwMode="auto">
          <a:xfrm>
            <a:off x="8595074" y="44624"/>
            <a:ext cx="527007" cy="461665"/>
          </a:xfrm>
          <a:prstGeom prst="rect">
            <a:avLst/>
          </a:prstGeom>
          <a:solidFill>
            <a:schemeClr val="tx2"/>
          </a:solidFill>
          <a:ln>
            <a:noFill/>
          </a:ln>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17</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8657" name="Picture 2"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304800"/>
            <a:ext cx="1600200" cy="1319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7571" name="Rectangle 3"/>
          <p:cNvSpPr>
            <a:spLocks noGrp="1" noChangeArrowheads="1"/>
          </p:cNvSpPr>
          <p:nvPr>
            <p:ph type="title"/>
          </p:nvPr>
        </p:nvSpPr>
        <p:spPr>
          <a:xfrm>
            <a:off x="2209800" y="381000"/>
            <a:ext cx="4343400" cy="1246188"/>
          </a:xfrm>
          <a:effectLst>
            <a:outerShdw blurRad="63500" dist="35921" dir="2700000" algn="ctr" rotWithShape="0">
              <a:srgbClr val="020009">
                <a:alpha val="74998"/>
              </a:srgbClr>
            </a:outerShdw>
          </a:effectLst>
        </p:spPr>
        <p:txBody>
          <a:bodyPr/>
          <a:lstStyle/>
          <a:p>
            <a:pPr eaLnBrk="1" hangingPunct="1">
              <a:defRPr/>
            </a:pPr>
            <a:r>
              <a:rPr lang="en-US" sz="4000" b="1">
                <a:latin typeface="Arial" charset="0"/>
                <a:ea typeface="ＭＳ Ｐゴシック" charset="0"/>
                <a:cs typeface="ＭＳ Ｐゴシック" charset="0"/>
              </a:rPr>
              <a:t>NT Canonicity</a:t>
            </a:r>
            <a:br>
              <a:rPr lang="en-US" sz="4000" b="1">
                <a:latin typeface="Arial" charset="0"/>
                <a:ea typeface="ＭＳ Ｐゴシック" charset="0"/>
                <a:cs typeface="ＭＳ Ｐゴシック" charset="0"/>
              </a:rPr>
            </a:br>
            <a:r>
              <a:rPr lang="en-US" sz="4000" b="1">
                <a:latin typeface="Arial" charset="0"/>
                <a:ea typeface="ＭＳ Ｐゴシック" charset="0"/>
                <a:cs typeface="ＭＳ Ｐゴシック" charset="0"/>
              </a:rPr>
              <a:t> Requirements</a:t>
            </a:r>
          </a:p>
        </p:txBody>
      </p:sp>
      <p:sp>
        <p:nvSpPr>
          <p:cNvPr id="877572" name="Rectangle 4"/>
          <p:cNvSpPr>
            <a:spLocks noGrp="1" noChangeArrowheads="1"/>
          </p:cNvSpPr>
          <p:nvPr>
            <p:ph type="body" idx="1"/>
          </p:nvPr>
        </p:nvSpPr>
        <p:spPr>
          <a:xfrm>
            <a:off x="304800" y="3200400"/>
            <a:ext cx="8610600" cy="1676400"/>
          </a:xfrm>
          <a:effectLst>
            <a:outerShdw blurRad="63500" dist="35921" dir="2700000" algn="ctr" rotWithShape="0">
              <a:srgbClr val="020009">
                <a:alpha val="74998"/>
              </a:srgbClr>
            </a:outerShdw>
          </a:effectLst>
        </p:spPr>
        <p:txBody>
          <a:bodyPr/>
          <a:lstStyle/>
          <a:p>
            <a:pPr eaLnBrk="1" hangingPunct="1">
              <a:defRPr/>
            </a:pPr>
            <a:r>
              <a:rPr lang="en-US" sz="2800" b="1">
                <a:latin typeface="Arial" charset="0"/>
                <a:ea typeface="ＭＳ Ｐゴシック" charset="0"/>
                <a:cs typeface="ＭＳ Ｐゴシック" charset="0"/>
              </a:rPr>
              <a:t>Written by Apostle (or under an Apostle)</a:t>
            </a:r>
          </a:p>
          <a:p>
            <a:pPr eaLnBrk="1" hangingPunct="1">
              <a:defRPr/>
            </a:pPr>
            <a:r>
              <a:rPr lang="en-US" sz="2800" b="1">
                <a:latin typeface="Arial" charset="0"/>
                <a:ea typeface="ＭＳ Ｐゴシック" charset="0"/>
                <a:cs typeface="ＭＳ Ｐゴシック" charset="0"/>
              </a:rPr>
              <a:t>Widely Accepted (used by churches)</a:t>
            </a:r>
          </a:p>
          <a:p>
            <a:pPr eaLnBrk="1" hangingPunct="1">
              <a:defRPr/>
            </a:pPr>
            <a:r>
              <a:rPr lang="en-US" sz="2800" b="1">
                <a:latin typeface="Arial" charset="0"/>
                <a:ea typeface="ＭＳ Ｐゴシック" charset="0"/>
                <a:cs typeface="ＭＳ Ｐゴシック" charset="0"/>
              </a:rPr>
              <a:t>Theologically Sound (no false doctrine)</a:t>
            </a:r>
          </a:p>
        </p:txBody>
      </p:sp>
      <p:sp>
        <p:nvSpPr>
          <p:cNvPr id="877583" name="Rectangle 15"/>
          <p:cNvSpPr>
            <a:spLocks noChangeArrowheads="1"/>
          </p:cNvSpPr>
          <p:nvPr/>
        </p:nvSpPr>
        <p:spPr bwMode="auto">
          <a:xfrm>
            <a:off x="304800" y="1905000"/>
            <a:ext cx="8343900" cy="1219200"/>
          </a:xfrm>
          <a:prstGeom prst="rect">
            <a:avLst/>
          </a:prstGeom>
          <a:noFill/>
          <a:ln w="9525">
            <a:noFill/>
            <a:miter lim="800000"/>
            <a:headEnd/>
            <a:tailEnd/>
          </a:ln>
          <a:effectLst>
            <a:outerShdw blurRad="63500" dist="38099" dir="2700000" algn="ctr" rotWithShape="0">
              <a:srgbClr val="020009">
                <a:alpha val="74998"/>
              </a:srgbClr>
            </a:outerShdw>
          </a:effectLst>
        </p:spPr>
        <p:txBody>
          <a:bodyPr/>
          <a:lstStyle/>
          <a:p>
            <a:pPr eaLnBrk="1" hangingPunct="1">
              <a:spcBef>
                <a:spcPct val="20000"/>
              </a:spcBef>
              <a:buClr>
                <a:schemeClr val="hlink"/>
              </a:buClr>
              <a:buSzPct val="90000"/>
              <a:buFont typeface="Wingdings" pitchFamily="-105" charset="2"/>
              <a:buNone/>
              <a:defRPr/>
            </a:pPr>
            <a:r>
              <a:rPr lang="en-US" sz="3200" b="1">
                <a:latin typeface="Arial" pitchFamily="-105" charset="0"/>
                <a:ea typeface="+mn-ea"/>
                <a:cs typeface="+mn-cs"/>
              </a:rPr>
              <a:t>What did it take for early documents to be considered Scripture?</a:t>
            </a:r>
          </a:p>
        </p:txBody>
      </p:sp>
      <p:sp>
        <p:nvSpPr>
          <p:cNvPr id="877584" name="Rectangle 16"/>
          <p:cNvSpPr>
            <a:spLocks noChangeArrowheads="1"/>
          </p:cNvSpPr>
          <p:nvPr/>
        </p:nvSpPr>
        <p:spPr bwMode="auto">
          <a:xfrm>
            <a:off x="266700" y="5105400"/>
            <a:ext cx="8610600" cy="1447800"/>
          </a:xfrm>
          <a:prstGeom prst="rect">
            <a:avLst/>
          </a:prstGeom>
          <a:solidFill>
            <a:srgbClr val="020009"/>
          </a:solidFill>
          <a:ln w="9525">
            <a:noFill/>
            <a:miter lim="800000"/>
            <a:headEnd/>
            <a:tailEnd/>
          </a:ln>
          <a:effectLst>
            <a:outerShdw blurRad="63500" dist="38099" dir="2700000" algn="ctr" rotWithShape="0">
              <a:srgbClr val="020009">
                <a:alpha val="74998"/>
              </a:srgbClr>
            </a:outerShdw>
          </a:effectLst>
        </p:spPr>
        <p:txBody>
          <a:bodyPr/>
          <a:lstStyle/>
          <a:p>
            <a:pPr>
              <a:defRPr/>
            </a:pPr>
            <a:r>
              <a:rPr lang="en-US" sz="2800" b="1" dirty="0">
                <a:latin typeface="Arial" charset="0"/>
              </a:rPr>
              <a:t>None of these applied to the books Dan Brown says were the </a:t>
            </a:r>
            <a:r>
              <a:rPr lang="en-US" altLang="ja-JP" sz="2800" b="1" dirty="0">
                <a:latin typeface="Arial" charset="0"/>
              </a:rPr>
              <a:t>"</a:t>
            </a:r>
            <a:r>
              <a:rPr lang="en-US" sz="2800" b="1" dirty="0">
                <a:latin typeface="Arial" charset="0"/>
              </a:rPr>
              <a:t>real Scripture,</a:t>
            </a:r>
            <a:r>
              <a:rPr lang="en-US" altLang="ja-JP" sz="2800" b="1" dirty="0">
                <a:latin typeface="Arial" charset="0"/>
              </a:rPr>
              <a:t>"</a:t>
            </a:r>
            <a:r>
              <a:rPr lang="en-US" sz="2800" b="1" dirty="0">
                <a:latin typeface="Arial" charset="0"/>
              </a:rPr>
              <a:t> such as the </a:t>
            </a:r>
            <a:r>
              <a:rPr lang="en-US" sz="2800" b="1" i="1" dirty="0">
                <a:latin typeface="Arial" charset="0"/>
              </a:rPr>
              <a:t>Gospel of Philip &amp; Gospel of Thomas</a:t>
            </a:r>
            <a:endParaRPr lang="en-US" sz="2800" b="1" dirty="0">
              <a:latin typeface="Arial" charset="0"/>
            </a:endParaRPr>
          </a:p>
        </p:txBody>
      </p:sp>
      <p:sp>
        <p:nvSpPr>
          <p:cNvPr id="7"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77583">
                                            <p:txEl>
                                              <p:pRg st="0" end="0"/>
                                            </p:txEl>
                                          </p:spTgt>
                                        </p:tgtEl>
                                        <p:attrNameLst>
                                          <p:attrName>style.visibility</p:attrName>
                                        </p:attrNameLst>
                                      </p:cBhvr>
                                      <p:to>
                                        <p:strVal val="visible"/>
                                      </p:to>
                                    </p:set>
                                    <p:animEffect transition="in" filter="dissolve">
                                      <p:cBhvr>
                                        <p:cTn id="7" dur="500"/>
                                        <p:tgtEl>
                                          <p:spTgt spid="8775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877572">
                                            <p:txEl>
                                              <p:pRg st="0" end="0"/>
                                            </p:txEl>
                                          </p:spTgt>
                                        </p:tgtEl>
                                        <p:attrNameLst>
                                          <p:attrName>style.visibility</p:attrName>
                                        </p:attrNameLst>
                                      </p:cBhvr>
                                      <p:to>
                                        <p:strVal val="visible"/>
                                      </p:to>
                                    </p:set>
                                    <p:animEffect transition="in" filter="dissolve">
                                      <p:cBhvr>
                                        <p:cTn id="12" dur="500"/>
                                        <p:tgtEl>
                                          <p:spTgt spid="87757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77572">
                                            <p:txEl>
                                              <p:pRg st="1" end="1"/>
                                            </p:txEl>
                                          </p:spTgt>
                                        </p:tgtEl>
                                        <p:attrNameLst>
                                          <p:attrName>style.visibility</p:attrName>
                                        </p:attrNameLst>
                                      </p:cBhvr>
                                      <p:to>
                                        <p:strVal val="visible"/>
                                      </p:to>
                                    </p:set>
                                    <p:animEffect transition="in" filter="dissolve">
                                      <p:cBhvr>
                                        <p:cTn id="17" dur="500"/>
                                        <p:tgtEl>
                                          <p:spTgt spid="87757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877572">
                                            <p:txEl>
                                              <p:pRg st="2" end="2"/>
                                            </p:txEl>
                                          </p:spTgt>
                                        </p:tgtEl>
                                        <p:attrNameLst>
                                          <p:attrName>style.visibility</p:attrName>
                                        </p:attrNameLst>
                                      </p:cBhvr>
                                      <p:to>
                                        <p:strVal val="visible"/>
                                      </p:to>
                                    </p:set>
                                    <p:animEffect transition="in" filter="dissolve">
                                      <p:cBhvr>
                                        <p:cTn id="22" dur="500"/>
                                        <p:tgtEl>
                                          <p:spTgt spid="87757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877584">
                                            <p:bg/>
                                          </p:spTgt>
                                        </p:tgtEl>
                                        <p:attrNameLst>
                                          <p:attrName>style.visibility</p:attrName>
                                        </p:attrNameLst>
                                      </p:cBhvr>
                                      <p:to>
                                        <p:strVal val="visible"/>
                                      </p:to>
                                    </p:set>
                                    <p:animEffect transition="in" filter="dissolve">
                                      <p:cBhvr>
                                        <p:cTn id="27" dur="500"/>
                                        <p:tgtEl>
                                          <p:spTgt spid="877584">
                                            <p:bg/>
                                          </p:spTgt>
                                        </p:tgtEl>
                                      </p:cBhvr>
                                    </p:animEffect>
                                  </p:childTnLst>
                                </p:cTn>
                              </p:par>
                              <p:par>
                                <p:cTn id="28" presetID="9" presetClass="entr" presetSubtype="0" fill="hold" grpId="0" nodeType="withEffect">
                                  <p:stCondLst>
                                    <p:cond delay="0"/>
                                  </p:stCondLst>
                                  <p:childTnLst>
                                    <p:set>
                                      <p:cBhvr>
                                        <p:cTn id="29" dur="1" fill="hold">
                                          <p:stCondLst>
                                            <p:cond delay="0"/>
                                          </p:stCondLst>
                                        </p:cTn>
                                        <p:tgtEl>
                                          <p:spTgt spid="877584">
                                            <p:txEl>
                                              <p:pRg st="0" end="0"/>
                                            </p:txEl>
                                          </p:spTgt>
                                        </p:tgtEl>
                                        <p:attrNameLst>
                                          <p:attrName>style.visibility</p:attrName>
                                        </p:attrNameLst>
                                      </p:cBhvr>
                                      <p:to>
                                        <p:strVal val="visible"/>
                                      </p:to>
                                    </p:set>
                                    <p:animEffect transition="in" filter="dissolve">
                                      <p:cBhvr>
                                        <p:cTn id="30" dur="500"/>
                                        <p:tgtEl>
                                          <p:spTgt spid="87758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7572" grpId="0" build="p"/>
      <p:bldP spid="877583" grpId="0" build="p"/>
      <p:bldP spid="877584" grpId="0" build="p" animBg="1"/>
    </p:bldLst>
  </p:timing>
</p:sld>
</file>

<file path=ppt/slides/slide16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840706" name="Rectangle 3"/>
          <p:cNvSpPr>
            <a:spLocks noChangeArrowheads="1"/>
          </p:cNvSpPr>
          <p:nvPr/>
        </p:nvSpPr>
        <p:spPr bwMode="auto">
          <a:xfrm>
            <a:off x="0" y="14288"/>
            <a:ext cx="9144000" cy="1183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eaLnBrk="1" hangingPunct="1">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sz="1800" b="1" dirty="0">
              <a:solidFill>
                <a:srgbClr val="FFFFFF"/>
              </a:solidFill>
              <a:latin typeface="Arial" charset="0"/>
              <a:cs typeface="Arial" charset="0"/>
            </a:endParaRP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Dates show time of writing and works appear in </a:t>
            </a:r>
            <a:r>
              <a:rPr lang="en-US" altLang="zh-CN" sz="1800" b="1" i="1" dirty="0">
                <a:solidFill>
                  <a:srgbClr val="FFFFFF"/>
                </a:solidFill>
                <a:latin typeface="Arial" charset="0"/>
                <a:cs typeface="Arial" charset="0"/>
              </a:rPr>
              <a:t>italics</a:t>
            </a:r>
            <a:r>
              <a:rPr lang="en-US" altLang="zh-CN" sz="1800" b="1" dirty="0">
                <a:solidFill>
                  <a:srgbClr val="FFFFFF"/>
                </a:solidFill>
                <a:latin typeface="Arial" charset="0"/>
                <a:cs typeface="Arial" charset="0"/>
              </a:rPr>
              <a:t> </a:t>
            </a:r>
          </a:p>
          <a:p>
            <a:pPr algn="ct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u="sng" dirty="0">
                <a:solidFill>
                  <a:srgbClr val="FFFFFF"/>
                </a:solidFill>
                <a:latin typeface="Arial" charset="0"/>
                <a:cs typeface="Arial" charset="0"/>
              </a:rPr>
              <a:t>400	300	200	100	</a:t>
            </a:r>
            <a:r>
              <a:rPr lang="en-US" altLang="zh-CN" sz="1400" b="1" u="sng" dirty="0">
                <a:solidFill>
                  <a:srgbClr val="FFFFFF"/>
                </a:solidFill>
                <a:latin typeface="Arial" charset="0"/>
                <a:cs typeface="Arial" charset="0"/>
              </a:rPr>
              <a:t>BC/AD</a:t>
            </a:r>
            <a:r>
              <a:rPr lang="en-US" altLang="zh-CN" sz="1800" b="1" u="sng" dirty="0">
                <a:solidFill>
                  <a:srgbClr val="FFFFFF"/>
                </a:solidFill>
                <a:latin typeface="Arial" charset="0"/>
                <a:cs typeface="Arial" charset="0"/>
              </a:rPr>
              <a:t>	100	200	300		400		500	   600      700</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u="sng" dirty="0">
                <a:solidFill>
                  <a:srgbClr val="FFFFFF"/>
                </a:solidFill>
                <a:latin typeface="Arial" charset="0"/>
                <a:cs typeface="Arial" charset="0"/>
              </a:rPr>
              <a:t>GREEK</a:t>
            </a:r>
            <a:r>
              <a:rPr lang="en-US" altLang="zh-CN" sz="1800" b="1" dirty="0">
                <a:solidFill>
                  <a:srgbClr val="FFFFFF"/>
                </a:solidFill>
                <a:latin typeface="Arial" charset="0"/>
                <a:cs typeface="Arial" charset="0"/>
              </a:rPr>
              <a:t>	   </a:t>
            </a:r>
            <a:r>
              <a:rPr lang="en-US" altLang="zh-CN" sz="1800" b="1" i="1" dirty="0">
                <a:solidFill>
                  <a:srgbClr val="FFFFFF"/>
                </a:solidFill>
                <a:latin typeface="Arial" charset="0"/>
                <a:cs typeface="Arial" charset="0"/>
              </a:rPr>
              <a:t>LXX</a:t>
            </a:r>
            <a:r>
              <a:rPr lang="en-US" altLang="zh-CN" sz="1800" b="1" dirty="0">
                <a:solidFill>
                  <a:srgbClr val="FFFFFF"/>
                </a:solidFill>
                <a:latin typeface="Arial" charset="0"/>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a:t>
            </a:r>
            <a:r>
              <a:rPr lang="en-US" altLang="zh-CN" sz="1200" b="1" dirty="0">
                <a:solidFill>
                  <a:srgbClr val="FFFFFF"/>
                </a:solidFill>
                <a:latin typeface="Arial" charset="0"/>
                <a:cs typeface="Arial" charset="0"/>
              </a:rPr>
              <a:t>(Greek OT)	</a:t>
            </a:r>
            <a:r>
              <a:rPr lang="en-US" altLang="zh-CN" sz="1800" b="1" dirty="0">
                <a:solidFill>
                  <a:srgbClr val="FFFFFF"/>
                </a:solidFill>
                <a:latin typeface="Arial" charset="0"/>
                <a:cs typeface="Arial" charset="0"/>
              </a:rPr>
              <a:t>	</a:t>
            </a:r>
            <a:r>
              <a:rPr lang="en-US" altLang="zh-CN" sz="1200" b="1" dirty="0">
                <a:solidFill>
                  <a:srgbClr val="FFFFFF"/>
                </a:solidFill>
                <a:latin typeface="Arial" charset="0"/>
                <a:cs typeface="Arial" charset="0"/>
              </a:rPr>
              <a:t>	</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Polybius</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a:t>
            </a:r>
            <a:r>
              <a:rPr lang="en-US" altLang="zh-CN" sz="1800" b="1" dirty="0" err="1">
                <a:solidFill>
                  <a:srgbClr val="FFFFFF"/>
                </a:solidFill>
                <a:latin typeface="Arial" charset="0"/>
                <a:cs typeface="Arial" charset="0"/>
              </a:rPr>
              <a:t>Diodorus</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Strabo</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Plutarch</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 </a:t>
            </a:r>
            <a:r>
              <a:rPr lang="en-US" altLang="zh-CN" sz="1800" b="1" dirty="0" err="1">
                <a:solidFill>
                  <a:srgbClr val="FFFFFF"/>
                </a:solidFill>
                <a:latin typeface="Arial" charset="0"/>
                <a:cs typeface="Arial" charset="0"/>
              </a:rPr>
              <a:t>Hermetica</a:t>
            </a:r>
            <a:r>
              <a:rPr lang="en-US" altLang="zh-CN" sz="1800" b="1" dirty="0">
                <a:solidFill>
                  <a:srgbClr val="FFFFFF"/>
                </a:solidFill>
                <a:latin typeface="Arial" charset="0"/>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Philo</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u="sng" dirty="0">
                <a:solidFill>
                  <a:srgbClr val="FFFFFF"/>
                </a:solidFill>
                <a:latin typeface="Arial" charset="0"/>
                <a:cs typeface="Arial" charset="0"/>
              </a:rPr>
              <a:t>JEWISH</a:t>
            </a:r>
            <a:r>
              <a:rPr lang="en-US" altLang="zh-CN" sz="1800" b="1" dirty="0">
                <a:solidFill>
                  <a:srgbClr val="FFFFFF"/>
                </a:solidFill>
                <a:latin typeface="Arial" charset="0"/>
                <a:cs typeface="Arial" charset="0"/>
              </a:rPr>
              <a:t>					</a:t>
            </a:r>
            <a:r>
              <a:rPr lang="en-US" altLang="zh-CN" b="1" baseline="30000" dirty="0">
                <a:solidFill>
                  <a:srgbClr val="FFFFFF"/>
                </a:solidFill>
                <a:latin typeface="Arial" charset="0"/>
                <a:cs typeface="Arial" charset="0"/>
              </a:rPr>
              <a:t>(Jewish/Greek)</a:t>
            </a:r>
            <a:r>
              <a:rPr lang="en-US" altLang="zh-CN" sz="1800" b="1" dirty="0">
                <a:solidFill>
                  <a:srgbClr val="FFFFFF"/>
                </a:solidFill>
                <a:latin typeface="Arial" charset="0"/>
                <a:cs typeface="Arial" charset="0"/>
              </a:rPr>
              <a:t>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dirty="0">
                <a:solidFill>
                  <a:srgbClr val="FFFFFF"/>
                </a:solidFill>
                <a:latin typeface="Arial" charset="0"/>
                <a:cs typeface="Arial" charset="0"/>
              </a:rPr>
              <a:t>							</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i="1" dirty="0">
                <a:solidFill>
                  <a:srgbClr val="FFFFFF"/>
                </a:solidFill>
                <a:latin typeface="Arial" charset="0"/>
                <a:cs typeface="Arial" charset="0"/>
              </a:rPr>
              <a:t>OT</a:t>
            </a:r>
            <a:r>
              <a:rPr lang="en-US" altLang="zh-CN" sz="1800" b="1" dirty="0">
                <a:solidFill>
                  <a:srgbClr val="FFFFFF"/>
                </a:solidFill>
                <a:latin typeface="Arial" charset="0"/>
                <a:cs typeface="Arial" charset="0"/>
              </a:rPr>
              <a:t>					</a:t>
            </a:r>
            <a:r>
              <a:rPr lang="en-US" altLang="zh-CN" sz="1400" b="1" dirty="0" err="1">
                <a:solidFill>
                  <a:srgbClr val="FFFFFF"/>
                </a:solidFill>
                <a:latin typeface="Arial" charset="0"/>
                <a:cs typeface="Arial" charset="0"/>
              </a:rPr>
              <a:t>Jamnia</a:t>
            </a:r>
            <a:r>
              <a:rPr lang="en-US" altLang="zh-CN" sz="1800" b="1" dirty="0">
                <a:solidFill>
                  <a:srgbClr val="FFFFFF"/>
                </a:solidFill>
                <a:latin typeface="Arial" charset="0"/>
                <a:cs typeface="Arial" charset="0"/>
              </a:rPr>
              <a:t> "</a:t>
            </a:r>
            <a:r>
              <a:rPr lang="en-US" altLang="zh-CN" sz="1400" b="1" dirty="0">
                <a:solidFill>
                  <a:srgbClr val="FFFFFF"/>
                </a:solidFill>
                <a:latin typeface="Arial" charset="0"/>
                <a:cs typeface="Arial" charset="0"/>
              </a:rPr>
              <a:t>Council"</a:t>
            </a:r>
            <a:r>
              <a:rPr lang="en-US" altLang="zh-CN" sz="1800" b="1" dirty="0">
                <a:solidFill>
                  <a:srgbClr val="FFFFFF"/>
                </a:solidFill>
                <a:latin typeface="Arial" charset="0"/>
                <a:cs typeface="Arial" charset="0"/>
              </a:rPr>
              <a:t> 							</a:t>
            </a:r>
            <a:r>
              <a:rPr lang="en-US" altLang="zh-CN" sz="1800" b="1" i="1" dirty="0">
                <a:solidFill>
                  <a:srgbClr val="FFFFFF"/>
                </a:solidFill>
                <a:latin typeface="Arial" charset="0"/>
                <a:cs typeface="Arial" charset="0"/>
              </a:rPr>
              <a:t>MT</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200" b="1" dirty="0">
                <a:solidFill>
                  <a:srgbClr val="FFFFFF"/>
                </a:solidFill>
                <a:latin typeface="Arial" charset="0"/>
                <a:cs typeface="Arial" charset="0"/>
              </a:rPr>
              <a:t>(completed)</a:t>
            </a:r>
            <a:r>
              <a:rPr lang="en-US" altLang="zh-CN" sz="1800" b="1" dirty="0">
                <a:solidFill>
                  <a:srgbClr val="FFFFFF"/>
                </a:solidFill>
                <a:latin typeface="Arial" charset="0"/>
                <a:cs typeface="Arial" charset="0"/>
              </a:rPr>
              <a:t>	  				</a:t>
            </a:r>
            <a:r>
              <a:rPr lang="en-US" altLang="zh-CN" sz="1400" b="1" dirty="0">
                <a:solidFill>
                  <a:srgbClr val="FFFFFF"/>
                </a:solidFill>
                <a:latin typeface="Arial" charset="0"/>
                <a:cs typeface="Arial" charset="0"/>
              </a:rPr>
              <a:t>								 600-1000</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------OT Apocrypha-----</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 Pseudepigrapha -------(some extended to 7th century)</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 Dead Sea Scrolls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 Rabbinic Literature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solidFill>
                  <a:srgbClr val="FFFFFF"/>
                </a:solidFill>
                <a:latin typeface="Arial" charset="0"/>
                <a:cs typeface="Arial" charset="0"/>
              </a:rPr>
              <a:t>					------------- Midrash (oral tradition) ----------</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solidFill>
                  <a:srgbClr val="FFFFFF"/>
                </a:solidFill>
                <a:latin typeface="Arial" charset="0"/>
                <a:cs typeface="Arial" charset="0"/>
              </a:rPr>
              <a:t>							</a:t>
            </a:r>
            <a:r>
              <a:rPr lang="en-US" altLang="zh-CN" sz="1400" b="1" i="1" dirty="0">
                <a:solidFill>
                  <a:srgbClr val="FFFFFF"/>
                </a:solidFill>
                <a:latin typeface="Arial" charset="0"/>
                <a:cs typeface="Arial" charset="0"/>
              </a:rPr>
              <a:t>Talmud</a:t>
            </a:r>
            <a:r>
              <a:rPr lang="en-US" altLang="zh-CN" sz="1400" b="1" dirty="0">
                <a:solidFill>
                  <a:srgbClr val="FFFFFF"/>
                </a:solidFill>
                <a:latin typeface="Arial" charset="0"/>
                <a:cs typeface="Arial" charset="0"/>
              </a:rPr>
              <a:t>  = </a:t>
            </a:r>
            <a:r>
              <a:rPr lang="en-US" altLang="zh-CN" sz="1400" b="1" i="1" dirty="0">
                <a:solidFill>
                  <a:srgbClr val="FFFFFF"/>
                </a:solidFill>
                <a:latin typeface="Arial" charset="0"/>
                <a:cs typeface="Arial" charset="0"/>
              </a:rPr>
              <a:t>Mishnah</a:t>
            </a:r>
            <a:r>
              <a:rPr lang="en-US" altLang="zh-CN" sz="1400" b="1" dirty="0">
                <a:solidFill>
                  <a:srgbClr val="FFFFFF"/>
                </a:solidFill>
                <a:latin typeface="Arial" charset="0"/>
                <a:cs typeface="Arial" charset="0"/>
              </a:rPr>
              <a:t> 200 + </a:t>
            </a:r>
            <a:r>
              <a:rPr lang="en-US" altLang="zh-CN" sz="1400" b="1" i="1" dirty="0" err="1">
                <a:solidFill>
                  <a:srgbClr val="FFFFFF"/>
                </a:solidFill>
                <a:latin typeface="Arial" charset="0"/>
                <a:cs typeface="Arial" charset="0"/>
              </a:rPr>
              <a:t>Gemara</a:t>
            </a:r>
            <a:r>
              <a:rPr lang="en-US" altLang="zh-CN" sz="1400" b="1" dirty="0">
                <a:solidFill>
                  <a:srgbClr val="FFFFFF"/>
                </a:solidFill>
                <a:latin typeface="Arial" charset="0"/>
                <a:cs typeface="Arial" charset="0"/>
              </a:rPr>
              <a:t> 500</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solidFill>
                  <a:srgbClr val="FFFFFF"/>
                </a:solidFill>
                <a:latin typeface="Arial" charset="0"/>
                <a:cs typeface="Arial" charset="0"/>
              </a:rPr>
              <a:t>					        	--- </a:t>
            </a:r>
            <a:r>
              <a:rPr lang="en-US" altLang="zh-CN" sz="1400" b="1" dirty="0" err="1">
                <a:solidFill>
                  <a:srgbClr val="FFFFFF"/>
                </a:solidFill>
                <a:latin typeface="Arial" charset="0"/>
                <a:cs typeface="Arial" charset="0"/>
              </a:rPr>
              <a:t>Tosefta</a:t>
            </a:r>
            <a:r>
              <a:rPr lang="en-US" altLang="zh-CN" sz="1400" b="1" dirty="0">
                <a:solidFill>
                  <a:srgbClr val="FFFFFF"/>
                </a:solidFill>
                <a:latin typeface="Arial" charset="0"/>
                <a:cs typeface="Arial" charset="0"/>
              </a:rPr>
              <a:t> ---</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Josephus</a:t>
            </a:r>
            <a:r>
              <a:rPr lang="en-US" altLang="zh-CN" sz="1200" b="1" dirty="0">
                <a:solidFill>
                  <a:srgbClr val="FFFFFF"/>
                </a:solidFill>
                <a:latin typeface="Arial" charset="0"/>
                <a:cs typeface="Arial" charset="0"/>
              </a:rPr>
              <a:t> 77-94</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u="sng" dirty="0">
                <a:solidFill>
                  <a:srgbClr val="FFFFFF"/>
                </a:solidFill>
                <a:latin typeface="Arial" charset="0"/>
                <a:cs typeface="Arial" charset="0"/>
              </a:rPr>
              <a:t>ROMAN</a:t>
            </a:r>
            <a:r>
              <a:rPr lang="en-US" altLang="zh-CN" sz="1200" b="1" dirty="0">
                <a:solidFill>
                  <a:srgbClr val="FFFFFF"/>
                </a:solidFill>
                <a:latin typeface="Arial" charset="0"/>
                <a:cs typeface="Arial" charset="0"/>
              </a:rPr>
              <a:t>					 (Jew writing for Rome)</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Cicero</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Livy</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Pliny</a:t>
            </a:r>
            <a:r>
              <a:rPr lang="en-US" altLang="zh-CN" sz="1200" b="1" dirty="0">
                <a:solidFill>
                  <a:srgbClr val="FFFFFF"/>
                </a:solidFill>
                <a:latin typeface="Arial" charset="0"/>
                <a:cs typeface="Arial" charset="0"/>
              </a:rPr>
              <a:t> 113</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Tacitus</a:t>
            </a:r>
            <a:r>
              <a:rPr lang="en-US" altLang="zh-CN" sz="1200" b="1" dirty="0">
                <a:solidFill>
                  <a:srgbClr val="FFFFFF"/>
                </a:solidFill>
                <a:latin typeface="Arial" charset="0"/>
                <a:cs typeface="Arial" charset="0"/>
              </a:rPr>
              <a:t> 115</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u="sng" dirty="0">
                <a:solidFill>
                  <a:srgbClr val="FFFFFF"/>
                </a:solidFill>
                <a:latin typeface="Arial" charset="0"/>
                <a:cs typeface="Arial" charset="0"/>
              </a:rPr>
              <a:t>CHRISTIAN</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a:t>
            </a:r>
            <a:r>
              <a:rPr lang="en-US" altLang="zh-CN" sz="1800" b="1" i="1" dirty="0">
                <a:solidFill>
                  <a:srgbClr val="FFFFFF"/>
                </a:solidFill>
                <a:latin typeface="Arial" charset="0"/>
                <a:cs typeface="Arial" charset="0"/>
              </a:rPr>
              <a:t>New Testament</a:t>
            </a:r>
            <a:r>
              <a:rPr lang="en-US" altLang="zh-CN" sz="1800" b="1" dirty="0">
                <a:solidFill>
                  <a:srgbClr val="FFFFFF"/>
                </a:solidFill>
                <a:latin typeface="Arial" charset="0"/>
                <a:cs typeface="Arial" charset="0"/>
              </a:rPr>
              <a:t>  </a:t>
            </a:r>
            <a:r>
              <a:rPr lang="en-US" altLang="zh-CN" sz="1200" b="1" dirty="0">
                <a:solidFill>
                  <a:srgbClr val="FFFFFF"/>
                </a:solidFill>
                <a:latin typeface="Arial" charset="0"/>
                <a:cs typeface="Arial" charset="0"/>
              </a:rPr>
              <a:t>40s-95</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Apostolic Fathers</a:t>
            </a:r>
            <a:r>
              <a:rPr lang="en-US" altLang="zh-CN" sz="1200" b="1" dirty="0">
                <a:solidFill>
                  <a:srgbClr val="FFFFFF"/>
                </a:solidFill>
                <a:latin typeface="Arial" charset="0"/>
                <a:cs typeface="Arial" charset="0"/>
              </a:rPr>
              <a:t> 95-150</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solidFill>
                  <a:srgbClr val="FFFFFF"/>
                </a:solidFill>
                <a:latin typeface="Arial" charset="0"/>
                <a:cs typeface="Arial" charset="0"/>
              </a:rPr>
              <a:t>									 	  Most notable:</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 	</a:t>
            </a:r>
            <a:r>
              <a:rPr lang="en-US" altLang="zh-CN" sz="1800" b="1" i="1" dirty="0">
                <a:solidFill>
                  <a:srgbClr val="FFFFFF"/>
                </a:solidFill>
                <a:latin typeface="Arial" charset="0"/>
                <a:cs typeface="Arial" charset="0"/>
              </a:rPr>
              <a:t>Didache</a:t>
            </a:r>
            <a:r>
              <a:rPr lang="en-US" altLang="zh-CN" sz="1200" b="1" dirty="0">
                <a:solidFill>
                  <a:srgbClr val="FFFFFF"/>
                </a:solidFill>
                <a:latin typeface="Arial" charset="0"/>
                <a:cs typeface="Arial" charset="0"/>
              </a:rPr>
              <a:t> 95-120</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 	</a:t>
            </a:r>
            <a:r>
              <a:rPr lang="en-US" altLang="zh-CN" sz="1800" b="1" i="1" dirty="0">
                <a:solidFill>
                  <a:srgbClr val="FFFFFF"/>
                </a:solidFill>
                <a:latin typeface="Arial" charset="0"/>
                <a:cs typeface="Arial" charset="0"/>
              </a:rPr>
              <a:t>Epistle of Barnabas</a:t>
            </a:r>
            <a:r>
              <a:rPr lang="en-US" altLang="zh-CN" sz="1200" b="1" dirty="0">
                <a:solidFill>
                  <a:srgbClr val="FFFFFF"/>
                </a:solidFill>
                <a:latin typeface="Arial" charset="0"/>
                <a:cs typeface="Arial" charset="0"/>
              </a:rPr>
              <a:t> 70-132</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 NT Apocrypha ----------------</a:t>
            </a: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 </a:t>
            </a:r>
            <a:r>
              <a:rPr lang="en-US" altLang="zh-CN" sz="1400" b="1" i="1" dirty="0">
                <a:solidFill>
                  <a:srgbClr val="FFFFFF"/>
                </a:solidFill>
                <a:latin typeface="Arial" charset="0"/>
                <a:cs typeface="Arial" charset="0"/>
              </a:rPr>
              <a:t>Nag </a:t>
            </a:r>
            <a:r>
              <a:rPr lang="en-US" altLang="zh-CN" sz="1400" b="1" i="1" dirty="0" err="1">
                <a:solidFill>
                  <a:srgbClr val="FFFFFF"/>
                </a:solidFill>
                <a:latin typeface="Arial" charset="0"/>
                <a:cs typeface="Arial" charset="0"/>
              </a:rPr>
              <a:t>Hammadi</a:t>
            </a:r>
            <a:r>
              <a:rPr lang="en-US" altLang="zh-CN" sz="1400" b="1" i="1" dirty="0">
                <a:solidFill>
                  <a:srgbClr val="FFFFFF"/>
                </a:solidFill>
                <a:latin typeface="Arial" charset="0"/>
                <a:cs typeface="Arial" charset="0"/>
              </a:rPr>
              <a:t> Codices</a:t>
            </a:r>
            <a:r>
              <a:rPr lang="en-US" altLang="zh-CN" sz="1400" b="1" dirty="0">
                <a:solidFill>
                  <a:srgbClr val="FFFFFF"/>
                </a:solidFill>
                <a:latin typeface="Arial" charset="0"/>
                <a:cs typeface="Arial" charset="0"/>
              </a:rPr>
              <a:t> (Gnostic)</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400" b="1" dirty="0">
                <a:solidFill>
                  <a:srgbClr val="FFFFFF"/>
                </a:solidFill>
                <a:latin typeface="Arial" charset="0"/>
                <a:cs typeface="Arial" charset="0"/>
              </a:rPr>
              <a:t>														</a:t>
            </a:r>
            <a:r>
              <a:rPr lang="en-US" altLang="zh-CN" sz="1800" b="1" dirty="0">
                <a:solidFill>
                  <a:srgbClr val="FFFFFF"/>
                </a:solidFill>
                <a:latin typeface="Arial" charset="0"/>
                <a:cs typeface="Arial" charset="0"/>
              </a:rPr>
              <a:t>	• </a:t>
            </a:r>
            <a:r>
              <a:rPr lang="en-US" altLang="zh-CN" sz="1400" b="1" i="1" dirty="0">
                <a:solidFill>
                  <a:srgbClr val="FFFFFF"/>
                </a:solidFill>
                <a:latin typeface="Arial" charset="0"/>
                <a:cs typeface="Arial" charset="0"/>
              </a:rPr>
              <a:t>Gospel of Thomas</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u="sng" dirty="0">
                <a:solidFill>
                  <a:srgbClr val="FFFFFF"/>
                </a:solidFill>
                <a:latin typeface="Arial" charset="0"/>
                <a:cs typeface="Arial" charset="0"/>
              </a:rPr>
              <a:t>MISCELLANEOUS</a:t>
            </a:r>
            <a:endParaRPr lang="en-US" altLang="zh-CN" sz="1800" b="1" dirty="0">
              <a:solidFill>
                <a:srgbClr val="FFFFFF"/>
              </a:solidFill>
              <a:latin typeface="Arial" charset="0"/>
              <a:cs typeface="Arial" charset="0"/>
            </a:endParaRPr>
          </a:p>
          <a:p>
            <a:pPr>
              <a:tabLst>
                <a:tab pos="317500" algn="ctr"/>
                <a:tab pos="876300" algn="ctr"/>
                <a:tab pos="1479550" algn="ctr"/>
                <a:tab pos="2062163" algn="ctr"/>
                <a:tab pos="2792413" algn="ctr"/>
                <a:tab pos="3375025" algn="ctr"/>
                <a:tab pos="4006850" algn="ctr"/>
                <a:tab pos="4854575" algn="ctr"/>
                <a:tab pos="5319713" algn="ctr"/>
                <a:tab pos="5653088" algn="ctr"/>
                <a:tab pos="6002338" algn="ctr"/>
                <a:tab pos="6348413" algn="l"/>
                <a:tab pos="7032625" algn="l"/>
                <a:tab pos="7548563" algn="l"/>
                <a:tab pos="8396288" algn="l"/>
              </a:tabLst>
            </a:pPr>
            <a:r>
              <a:rPr lang="en-US" altLang="zh-CN" sz="1800" b="1" dirty="0">
                <a:solidFill>
                  <a:srgbClr val="FFFFFF"/>
                </a:solidFill>
                <a:latin typeface="Arial" charset="0"/>
                <a:cs typeface="Arial" charset="0"/>
              </a:rPr>
              <a:t>						-------------------------------	 </a:t>
            </a:r>
            <a:r>
              <a:rPr lang="en-US" altLang="zh-CN" sz="1800" b="1" i="1" dirty="0">
                <a:solidFill>
                  <a:srgbClr val="FFFFFF"/>
                </a:solidFill>
                <a:latin typeface="Arial" charset="0"/>
                <a:cs typeface="Arial" charset="0"/>
              </a:rPr>
              <a:t>Select Papyri</a:t>
            </a:r>
            <a:r>
              <a:rPr lang="en-US" altLang="zh-CN" sz="1800" b="1" dirty="0">
                <a:solidFill>
                  <a:srgbClr val="FFFFFF"/>
                </a:solidFill>
                <a:latin typeface="Arial" charset="0"/>
                <a:cs typeface="Arial" charset="0"/>
              </a:rPr>
              <a:t> --------------------------------------------</a:t>
            </a:r>
          </a:p>
        </p:txBody>
      </p:sp>
      <p:pic>
        <p:nvPicPr>
          <p:cNvPr id="840708" name="Picture 4" descr="Scroll"/>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153275" y="1371600"/>
            <a:ext cx="1914525" cy="251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41" name="Rectangle 5"/>
          <p:cNvSpPr>
            <a:spLocks noGrp="1" noChangeArrowheads="1"/>
          </p:cNvSpPr>
          <p:nvPr>
            <p:ph type="title"/>
          </p:nvPr>
        </p:nvSpPr>
        <p:spPr>
          <a:xfrm>
            <a:off x="457200" y="-76200"/>
            <a:ext cx="8229600" cy="457200"/>
          </a:xfrm>
        </p:spPr>
        <p:txBody>
          <a:bodyPr/>
          <a:lstStyle/>
          <a:p>
            <a:pPr eaLnBrk="1" hangingPunct="1">
              <a:defRPr/>
            </a:pPr>
            <a:r>
              <a:rPr lang="en-US" altLang="zh-CN" sz="2800" b="1">
                <a:solidFill>
                  <a:schemeClr val="tx1"/>
                </a:solidFill>
                <a:effectLst/>
                <a:latin typeface="Arial" charset="0"/>
                <a:ea typeface="Arial" charset="0"/>
                <a:cs typeface="Arial" charset="0"/>
              </a:rPr>
              <a:t>Chronological Literature Chart</a:t>
            </a:r>
            <a:endParaRPr lang="en-US" b="1">
              <a:latin typeface="Arial" charset="0"/>
              <a:ea typeface="Arial" charset="0"/>
              <a:cs typeface="Arial"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217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653136"/>
            <a:ext cx="9144000" cy="1655589"/>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Agnosticism</a:t>
            </a:r>
            <a:r>
              <a:rPr lang="en-US" sz="3200" b="1" dirty="0">
                <a:effectLst>
                  <a:glow rad="127000">
                    <a:schemeClr val="tx1"/>
                  </a:glow>
                </a:effectLst>
                <a:latin typeface="Arial" charset="0"/>
                <a:ea typeface="ＭＳ Ｐゴシック" charset="0"/>
                <a:cs typeface="ＭＳ Ｐゴシック" charset="0"/>
              </a:rPr>
              <a:t>:</a:t>
            </a:r>
            <a:br>
              <a:rPr lang="en-US" sz="3200" b="1" dirty="0">
                <a:effectLst>
                  <a:glow rad="127000">
                    <a:schemeClr val="tx1"/>
                  </a:glow>
                </a:effectLst>
                <a:latin typeface="Arial" charset="0"/>
                <a:ea typeface="ＭＳ Ｐゴシック" charset="0"/>
                <a:cs typeface="ＭＳ Ｐゴシック" charset="0"/>
              </a:rPr>
            </a:br>
            <a:r>
              <a:rPr lang="en-US" sz="3200" b="1" dirty="0"/>
              <a:t>We cannot be sure if a God is involved in our world (Confucius, Kant, Dewey, Bertrand Russell, Carl Sagan)</a:t>
            </a:r>
            <a:r>
              <a:rPr lang="en-SG" sz="3200" b="1" dirty="0"/>
              <a:t> </a:t>
            </a:r>
            <a:endParaRPr lang="en-US" sz="32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0672676">
            <a:off x="683568" y="764704"/>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God?</a:t>
            </a:r>
          </a:p>
        </p:txBody>
      </p:sp>
      <p:sp>
        <p:nvSpPr>
          <p:cNvPr id="3" name="Down Arrow 2"/>
          <p:cNvSpPr>
            <a:spLocks noChangeArrowheads="1"/>
          </p:cNvSpPr>
          <p:nvPr/>
        </p:nvSpPr>
        <p:spPr bwMode="auto">
          <a:xfrm rot="-3690038">
            <a:off x="3175000" y="758826"/>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latin typeface="Comic Sans MS" charset="0"/>
            </a:endParaRPr>
          </a:p>
        </p:txBody>
      </p:sp>
      <p:sp>
        <p:nvSpPr>
          <p:cNvPr id="6" name="Rectangle 2"/>
          <p:cNvSpPr txBox="1">
            <a:spLocks noChangeArrowheads="1"/>
          </p:cNvSpPr>
          <p:nvPr/>
        </p:nvSpPr>
        <p:spPr bwMode="auto">
          <a:xfrm rot="20672676">
            <a:off x="3199060" y="157984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a:t>
            </a:r>
          </a:p>
        </p:txBody>
      </p:sp>
      <p:sp>
        <p:nvSpPr>
          <p:cNvPr id="7"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dirty="0">
                <a:solidFill>
                  <a:schemeClr val="bg1"/>
                </a:solidFill>
                <a:latin typeface="Arial" charset="0"/>
              </a:rPr>
              <a:t>2</a:t>
            </a:r>
          </a:p>
        </p:txBody>
      </p:sp>
      <p:sp>
        <p:nvSpPr>
          <p:cNvPr id="8" name="Rectangle 2"/>
          <p:cNvSpPr txBox="1">
            <a:spLocks noChangeArrowheads="1"/>
          </p:cNvSpPr>
          <p:nvPr/>
        </p:nvSpPr>
        <p:spPr bwMode="auto">
          <a:xfrm rot="20672676">
            <a:off x="2118940" y="1003785"/>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a:t>
            </a:r>
          </a:p>
        </p:txBody>
      </p:sp>
      <p:sp>
        <p:nvSpPr>
          <p:cNvPr id="9" name="Rectangle 2"/>
          <p:cNvSpPr txBox="1">
            <a:spLocks noChangeArrowheads="1"/>
          </p:cNvSpPr>
          <p:nvPr/>
        </p:nvSpPr>
        <p:spPr bwMode="auto">
          <a:xfrm rot="20672676">
            <a:off x="1830908" y="244394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a:t>
            </a:r>
          </a:p>
        </p:txBody>
      </p:sp>
      <p:sp>
        <p:nvSpPr>
          <p:cNvPr id="10" name="Rectangle 2"/>
          <p:cNvSpPr txBox="1">
            <a:spLocks noChangeArrowheads="1"/>
          </p:cNvSpPr>
          <p:nvPr/>
        </p:nvSpPr>
        <p:spPr bwMode="auto">
          <a:xfrm rot="20672676">
            <a:off x="4351187" y="1291817"/>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a:t>
            </a:r>
          </a:p>
        </p:txBody>
      </p:sp>
      <p:sp>
        <p:nvSpPr>
          <p:cNvPr id="11" name="Rectangle 2"/>
          <p:cNvSpPr txBox="1">
            <a:spLocks noChangeArrowheads="1"/>
          </p:cNvSpPr>
          <p:nvPr/>
        </p:nvSpPr>
        <p:spPr bwMode="auto">
          <a:xfrm rot="20672676">
            <a:off x="3631108" y="1003785"/>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a:t>
            </a:r>
          </a:p>
        </p:txBody>
      </p:sp>
      <p:sp>
        <p:nvSpPr>
          <p:cNvPr id="12" name="Rectangle 2"/>
          <p:cNvSpPr txBox="1">
            <a:spLocks noChangeArrowheads="1"/>
          </p:cNvSpPr>
          <p:nvPr/>
        </p:nvSpPr>
        <p:spPr bwMode="auto">
          <a:xfrm rot="20672676">
            <a:off x="4567212" y="3236033"/>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a:t>
            </a:r>
          </a:p>
        </p:txBody>
      </p:sp>
      <p:sp>
        <p:nvSpPr>
          <p:cNvPr id="13" name="Rectangle 2"/>
          <p:cNvSpPr txBox="1">
            <a:spLocks noChangeArrowheads="1"/>
          </p:cNvSpPr>
          <p:nvPr/>
        </p:nvSpPr>
        <p:spPr bwMode="auto">
          <a:xfrm rot="20672676">
            <a:off x="-545355" y="787761"/>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914400" y="381000"/>
            <a:ext cx="3581400" cy="1246188"/>
          </a:xfrm>
        </p:spPr>
        <p:txBody>
          <a:bodyPr/>
          <a:lstStyle/>
          <a:p>
            <a:pPr eaLnBrk="1" hangingPunct="1">
              <a:defRPr/>
            </a:pPr>
            <a:r>
              <a:rPr lang="en-US" sz="4000">
                <a:latin typeface="Arial" charset="0"/>
                <a:ea typeface="ＭＳ Ｐゴシック" charset="0"/>
                <a:cs typeface="ＭＳ Ｐゴシック" charset="0"/>
              </a:rPr>
              <a:t>The Hebrew Canon</a:t>
            </a:r>
          </a:p>
        </p:txBody>
      </p:sp>
      <p:sp>
        <p:nvSpPr>
          <p:cNvPr id="30723" name="Rectangle 3"/>
          <p:cNvSpPr>
            <a:spLocks noGrp="1" noChangeArrowheads="1"/>
          </p:cNvSpPr>
          <p:nvPr>
            <p:ph type="body" idx="1"/>
          </p:nvPr>
        </p:nvSpPr>
        <p:spPr>
          <a:xfrm>
            <a:off x="5486400" y="2286000"/>
            <a:ext cx="3429000" cy="2133600"/>
          </a:xfrm>
        </p:spPr>
        <p:txBody>
          <a:bodyPr/>
          <a:lstStyle/>
          <a:p>
            <a:pPr eaLnBrk="1" hangingPunct="1">
              <a:lnSpc>
                <a:spcPct val="90000"/>
              </a:lnSpc>
              <a:defRPr/>
            </a:pPr>
            <a:r>
              <a:rPr lang="en-US" sz="2800">
                <a:latin typeface="Arial" charset="0"/>
                <a:ea typeface="ＭＳ Ｐゴシック" charset="0"/>
                <a:cs typeface="ＭＳ Ｐゴシック" charset="0"/>
              </a:rPr>
              <a:t>Jewish and Christian books are the same but in different order and classification</a:t>
            </a:r>
          </a:p>
        </p:txBody>
      </p:sp>
      <p:pic>
        <p:nvPicPr>
          <p:cNvPr id="842755" name="Picture 5" descr="OTcan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11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2756" name="Picture 6" descr="OTcan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42758" name="WordArt 10"/>
          <p:cNvSpPr>
            <a:spLocks noChangeArrowheads="1" noChangeShapeType="1" noTextEdit="1"/>
          </p:cNvSpPr>
          <p:nvPr/>
        </p:nvSpPr>
        <p:spPr bwMode="auto">
          <a:xfrm>
            <a:off x="5227638" y="306388"/>
            <a:ext cx="3459162" cy="1751012"/>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Hebrew Canon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914400" y="381000"/>
            <a:ext cx="3581400" cy="1246188"/>
          </a:xfrm>
        </p:spPr>
        <p:txBody>
          <a:bodyPr/>
          <a:lstStyle/>
          <a:p>
            <a:pPr eaLnBrk="1" hangingPunct="1">
              <a:defRPr/>
            </a:pPr>
            <a:r>
              <a:rPr lang="en-US" sz="4000">
                <a:latin typeface="Arial" charset="0"/>
                <a:ea typeface="ＭＳ Ｐゴシック" charset="0"/>
                <a:cs typeface="ＭＳ Ｐゴシック" charset="0"/>
              </a:rPr>
              <a:t>The Hebrew Canon</a:t>
            </a:r>
          </a:p>
        </p:txBody>
      </p:sp>
      <p:sp>
        <p:nvSpPr>
          <p:cNvPr id="47107" name="Rectangle 3"/>
          <p:cNvSpPr>
            <a:spLocks noGrp="1" noChangeArrowheads="1"/>
          </p:cNvSpPr>
          <p:nvPr>
            <p:ph type="body" idx="1"/>
          </p:nvPr>
        </p:nvSpPr>
        <p:spPr>
          <a:xfrm>
            <a:off x="5486400" y="2286000"/>
            <a:ext cx="3429000" cy="2133600"/>
          </a:xfrm>
        </p:spPr>
        <p:txBody>
          <a:bodyPr/>
          <a:lstStyle/>
          <a:p>
            <a:pPr eaLnBrk="1" hangingPunct="1">
              <a:lnSpc>
                <a:spcPct val="90000"/>
              </a:lnSpc>
              <a:defRPr/>
            </a:pPr>
            <a:r>
              <a:rPr lang="en-US" sz="2800">
                <a:latin typeface="Arial" charset="0"/>
                <a:ea typeface="ＭＳ Ｐゴシック" charset="0"/>
                <a:cs typeface="ＭＳ Ｐゴシック" charset="0"/>
              </a:rPr>
              <a:t>Jewish and Christian books are the same but in different order and classification</a:t>
            </a:r>
          </a:p>
        </p:txBody>
      </p:sp>
      <p:pic>
        <p:nvPicPr>
          <p:cNvPr id="844803" name="Picture 4" descr="OTcan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11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4804" name="Picture 5" descr="OTcan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44806" name="Text Box 7"/>
          <p:cNvSpPr txBox="1">
            <a:spLocks noChangeArrowheads="1"/>
          </p:cNvSpPr>
          <p:nvPr/>
        </p:nvSpPr>
        <p:spPr bwMode="auto">
          <a:xfrm>
            <a:off x="3657600" y="2209800"/>
            <a:ext cx="5486400" cy="25542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3200" b="1" dirty="0">
                <a:solidFill>
                  <a:srgbClr val="FFFFFF"/>
                </a:solidFill>
                <a:latin typeface="Arial" charset="0"/>
              </a:rPr>
              <a:t>Matthew 5:17 "Do not think that I have come to abolish the </a:t>
            </a:r>
            <a:r>
              <a:rPr lang="en-US" sz="3200" b="1" dirty="0">
                <a:solidFill>
                  <a:srgbClr val="FFFF00"/>
                </a:solidFill>
                <a:latin typeface="Arial" charset="0"/>
              </a:rPr>
              <a:t>Law </a:t>
            </a:r>
            <a:r>
              <a:rPr lang="en-US" sz="3200" b="1" dirty="0">
                <a:solidFill>
                  <a:srgbClr val="FFFFFF"/>
                </a:solidFill>
                <a:latin typeface="Arial" charset="0"/>
              </a:rPr>
              <a:t>or the </a:t>
            </a:r>
            <a:r>
              <a:rPr lang="en-US" sz="3200" b="1" dirty="0">
                <a:solidFill>
                  <a:srgbClr val="FFFF00"/>
                </a:solidFill>
                <a:latin typeface="Arial" charset="0"/>
              </a:rPr>
              <a:t>Prophets</a:t>
            </a:r>
            <a:r>
              <a:rPr lang="en-US" sz="3200" b="1" dirty="0">
                <a:solidFill>
                  <a:srgbClr val="FFFFFF"/>
                </a:solidFill>
                <a:latin typeface="Arial" charset="0"/>
              </a:rPr>
              <a:t>; </a:t>
            </a:r>
          </a:p>
          <a:p>
            <a:r>
              <a:rPr lang="en-US" sz="3200" b="1" dirty="0">
                <a:solidFill>
                  <a:srgbClr val="FFFFFF"/>
                </a:solidFill>
                <a:latin typeface="Arial" charset="0"/>
              </a:rPr>
              <a:t>I have not come to abolish them but to fulfill them.</a:t>
            </a:r>
            <a:r>
              <a:rPr lang="en-US" altLang="ja-JP" sz="3200" b="1" dirty="0">
                <a:solidFill>
                  <a:srgbClr val="FFFFFF"/>
                </a:solidFill>
                <a:latin typeface="Arial" charset="0"/>
              </a:rPr>
              <a:t>"</a:t>
            </a:r>
            <a:endParaRPr lang="en-US" sz="3200" b="1" dirty="0">
              <a:solidFill>
                <a:srgbClr val="FFFFFF"/>
              </a:solidFill>
              <a:latin typeface="Arial" charset="0"/>
            </a:endParaRPr>
          </a:p>
        </p:txBody>
      </p:sp>
      <p:sp>
        <p:nvSpPr>
          <p:cNvPr id="844807" name="WordArt 8"/>
          <p:cNvSpPr>
            <a:spLocks noChangeArrowheads="1" noChangeShapeType="1" noTextEdit="1"/>
          </p:cNvSpPr>
          <p:nvPr/>
        </p:nvSpPr>
        <p:spPr bwMode="auto">
          <a:xfrm>
            <a:off x="5227638" y="306388"/>
            <a:ext cx="3459162" cy="1751012"/>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Hebrew Canon</a:t>
            </a:r>
          </a:p>
        </p:txBody>
      </p:sp>
      <p:sp>
        <p:nvSpPr>
          <p:cNvPr id="844808" name="AutoShape 9"/>
          <p:cNvSpPr>
            <a:spLocks/>
          </p:cNvSpPr>
          <p:nvPr/>
        </p:nvSpPr>
        <p:spPr bwMode="auto">
          <a:xfrm>
            <a:off x="2895600" y="457200"/>
            <a:ext cx="685800" cy="4267200"/>
          </a:xfrm>
          <a:prstGeom prst="rightBrace">
            <a:avLst>
              <a:gd name="adj1" fmla="val 51852"/>
              <a:gd name="adj2" fmla="val 50000"/>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800">
              <a:solidFill>
                <a:srgbClr val="FFFFFF"/>
              </a:solidFill>
              <a:latin typeface="Arial" charset="0"/>
            </a:endParaRPr>
          </a:p>
        </p:txBody>
      </p:sp>
      <p:sp>
        <p:nvSpPr>
          <p:cNvPr id="844809" name="WordArt 12"/>
          <p:cNvSpPr>
            <a:spLocks noChangeArrowheads="1" noChangeShapeType="1" noTextEdit="1"/>
          </p:cNvSpPr>
          <p:nvPr/>
        </p:nvSpPr>
        <p:spPr bwMode="auto">
          <a:xfrm>
            <a:off x="2209800" y="1676400"/>
            <a:ext cx="914400" cy="1905000"/>
          </a:xfrm>
          <a:prstGeom prst="rect">
            <a:avLst/>
          </a:prstGeom>
        </p:spPr>
        <p:txBody>
          <a:bodyPr wrap="none" fromWordArt="1">
            <a:prstTxWarp prst="textDoubleWave1">
              <a:avLst>
                <a:gd name="adj1" fmla="val 6500"/>
                <a:gd name="adj2" fmla="val 0"/>
              </a:avLst>
            </a:prstTxWarp>
          </a:bodyPr>
          <a:lstStyle/>
          <a:p>
            <a:pPr algn="ctr"/>
            <a:r>
              <a:rPr lang="en-US" sz="3600" kern="10" spc="-360">
                <a:ln w="12700">
                  <a:solidFill>
                    <a:srgbClr val="000099"/>
                  </a:solidFill>
                  <a:round/>
                  <a:headEnd/>
                  <a:tailEnd/>
                </a:ln>
                <a:solidFill>
                  <a:srgbClr val="33CCFF"/>
                </a:solidFill>
                <a:effectLst>
                  <a:outerShdw blurRad="63500" dist="125724" dir="18900000" algn="ctr" rotWithShape="0">
                    <a:srgbClr val="000099">
                      <a:alpha val="74997"/>
                    </a:srgbClr>
                  </a:outerShdw>
                </a:effectLst>
                <a:latin typeface="Impact"/>
                <a:ea typeface="Impact"/>
                <a:cs typeface="Impact"/>
              </a:rPr>
              <a:t>?</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914400" y="381000"/>
            <a:ext cx="3581400" cy="1246188"/>
          </a:xfrm>
        </p:spPr>
        <p:txBody>
          <a:bodyPr/>
          <a:lstStyle/>
          <a:p>
            <a:pPr eaLnBrk="1" hangingPunct="1">
              <a:defRPr/>
            </a:pPr>
            <a:r>
              <a:rPr lang="en-US" sz="4000">
                <a:latin typeface="Arial" charset="0"/>
                <a:ea typeface="ＭＳ Ｐゴシック" charset="0"/>
                <a:cs typeface="ＭＳ Ｐゴシック" charset="0"/>
              </a:rPr>
              <a:t>The Hebrew Canon</a:t>
            </a:r>
          </a:p>
        </p:txBody>
      </p:sp>
      <p:sp>
        <p:nvSpPr>
          <p:cNvPr id="48131" name="Rectangle 3"/>
          <p:cNvSpPr>
            <a:spLocks noGrp="1" noChangeArrowheads="1"/>
          </p:cNvSpPr>
          <p:nvPr>
            <p:ph type="body" idx="1"/>
          </p:nvPr>
        </p:nvSpPr>
        <p:spPr>
          <a:xfrm>
            <a:off x="5486400" y="2286000"/>
            <a:ext cx="3429000" cy="2133600"/>
          </a:xfrm>
        </p:spPr>
        <p:txBody>
          <a:bodyPr/>
          <a:lstStyle/>
          <a:p>
            <a:pPr eaLnBrk="1" hangingPunct="1">
              <a:lnSpc>
                <a:spcPct val="90000"/>
              </a:lnSpc>
              <a:defRPr/>
            </a:pPr>
            <a:r>
              <a:rPr lang="en-US" sz="2800">
                <a:latin typeface="Arial" charset="0"/>
                <a:ea typeface="ＭＳ Ｐゴシック" charset="0"/>
                <a:cs typeface="ＭＳ Ｐゴシック" charset="0"/>
              </a:rPr>
              <a:t>Jewish and Christian books are the same but in different order and classification</a:t>
            </a:r>
          </a:p>
        </p:txBody>
      </p:sp>
      <p:pic>
        <p:nvPicPr>
          <p:cNvPr id="846851" name="Picture 4" descr="OTcano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11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46852" name="Picture 5" descr="OTcan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486400" y="4953000"/>
            <a:ext cx="3429000" cy="167640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846854" name="Text Box 7"/>
          <p:cNvSpPr txBox="1">
            <a:spLocks noChangeArrowheads="1"/>
          </p:cNvSpPr>
          <p:nvPr/>
        </p:nvSpPr>
        <p:spPr bwMode="auto">
          <a:xfrm>
            <a:off x="3810000" y="2209800"/>
            <a:ext cx="5334000" cy="2554288"/>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3200" b="1" dirty="0">
                <a:solidFill>
                  <a:srgbClr val="FFFFFF"/>
                </a:solidFill>
                <a:latin typeface="Arial" charset="0"/>
                <a:cs typeface="Arial" charset="0"/>
              </a:rPr>
              <a:t>Luke 24:44 </a:t>
            </a:r>
            <a:r>
              <a:rPr lang="en-US" altLang="ja-JP" sz="3200" b="1" dirty="0">
                <a:solidFill>
                  <a:srgbClr val="FFFFFF"/>
                </a:solidFill>
                <a:latin typeface="Arial" charset="0"/>
                <a:cs typeface="Arial" charset="0"/>
              </a:rPr>
              <a:t>"</a:t>
            </a:r>
            <a:r>
              <a:rPr lang="en-US" sz="3200" b="1" dirty="0">
                <a:solidFill>
                  <a:srgbClr val="FFFFFF"/>
                </a:solidFill>
                <a:latin typeface="Arial" charset="0"/>
                <a:cs typeface="Arial" charset="0"/>
              </a:rPr>
              <a:t>… everything written about me in the </a:t>
            </a:r>
            <a:r>
              <a:rPr lang="en-US" sz="3200" b="1" dirty="0">
                <a:solidFill>
                  <a:srgbClr val="FFFF00"/>
                </a:solidFill>
                <a:latin typeface="Arial" charset="0"/>
                <a:cs typeface="Arial" charset="0"/>
              </a:rPr>
              <a:t>Law</a:t>
            </a:r>
            <a:r>
              <a:rPr lang="en-US" sz="3200" b="1" dirty="0">
                <a:solidFill>
                  <a:srgbClr val="FFFFFF"/>
                </a:solidFill>
                <a:latin typeface="Arial" charset="0"/>
                <a:cs typeface="Arial" charset="0"/>
              </a:rPr>
              <a:t> of Moses and the </a:t>
            </a:r>
            <a:r>
              <a:rPr lang="en-US" sz="3200" b="1" dirty="0">
                <a:solidFill>
                  <a:srgbClr val="FFFF00"/>
                </a:solidFill>
                <a:latin typeface="Arial" charset="0"/>
                <a:cs typeface="Arial" charset="0"/>
              </a:rPr>
              <a:t>Prophets</a:t>
            </a:r>
            <a:r>
              <a:rPr lang="en-US" sz="3200" b="1" dirty="0">
                <a:solidFill>
                  <a:srgbClr val="FFFFFF"/>
                </a:solidFill>
                <a:latin typeface="Arial" charset="0"/>
                <a:cs typeface="Arial" charset="0"/>
              </a:rPr>
              <a:t> and the </a:t>
            </a:r>
            <a:r>
              <a:rPr lang="en-US" sz="3200" b="1" dirty="0">
                <a:solidFill>
                  <a:srgbClr val="FFFF00"/>
                </a:solidFill>
                <a:latin typeface="Arial" charset="0"/>
                <a:cs typeface="Arial" charset="0"/>
              </a:rPr>
              <a:t>Psalms</a:t>
            </a:r>
            <a:r>
              <a:rPr lang="en-US" sz="3200" b="1" dirty="0">
                <a:solidFill>
                  <a:srgbClr val="FFFFFF"/>
                </a:solidFill>
                <a:latin typeface="Arial" charset="0"/>
                <a:cs typeface="Arial" charset="0"/>
              </a:rPr>
              <a:t> must be fulfilled.</a:t>
            </a:r>
            <a:r>
              <a:rPr lang="en-US" altLang="ja-JP" sz="3200" b="1" dirty="0">
                <a:solidFill>
                  <a:srgbClr val="FFFFFF"/>
                </a:solidFill>
                <a:latin typeface="Arial" charset="0"/>
                <a:cs typeface="Arial" charset="0"/>
              </a:rPr>
              <a:t>"</a:t>
            </a:r>
            <a:endParaRPr lang="en-US" sz="3200" b="1" dirty="0">
              <a:solidFill>
                <a:srgbClr val="FFFFFF"/>
              </a:solidFill>
              <a:latin typeface="Arial" charset="0"/>
              <a:cs typeface="Arial" charset="0"/>
            </a:endParaRPr>
          </a:p>
        </p:txBody>
      </p:sp>
      <p:sp>
        <p:nvSpPr>
          <p:cNvPr id="846855" name="WordArt 8"/>
          <p:cNvSpPr>
            <a:spLocks noChangeArrowheads="1" noChangeShapeType="1" noTextEdit="1"/>
          </p:cNvSpPr>
          <p:nvPr/>
        </p:nvSpPr>
        <p:spPr bwMode="auto">
          <a:xfrm>
            <a:off x="5227638" y="306388"/>
            <a:ext cx="3459162" cy="1751012"/>
          </a:xfrm>
          <a:prstGeom prst="rect">
            <a:avLst/>
          </a:prstGeom>
        </p:spPr>
        <p:txBody>
          <a:bodyPr wrap="none" fromWordArt="1">
            <a:prstTxWarp prst="textCascadeUp">
              <a:avLst>
                <a:gd name="adj" fmla="val 44444"/>
              </a:avLst>
            </a:prstTxWarp>
            <a:scene3d>
              <a:camera prst="legacyPerspectiveFront">
                <a:rot lat="20519958" lon="1080000" rev="0"/>
              </a:camera>
              <a:lightRig rig="legacyHarsh2" dir="b"/>
            </a:scene3d>
            <a:sp3d extrusionH="430200" prstMaterial="legacyMatte">
              <a:extrusionClr>
                <a:srgbClr val="FF6600"/>
              </a:extrusionClr>
            </a:sp3d>
          </a:bodyPr>
          <a:lstStyle/>
          <a:p>
            <a:pPr algn="ctr"/>
            <a:r>
              <a:rPr lang="en-US" sz="3600" kern="10">
                <a:ln w="9525">
                  <a:round/>
                  <a:headEnd/>
                  <a:tailEnd/>
                </a:ln>
                <a:gradFill rotWithShape="1">
                  <a:gsLst>
                    <a:gs pos="0">
                      <a:srgbClr val="FFE701"/>
                    </a:gs>
                    <a:gs pos="100000">
                      <a:srgbClr val="FE3E02"/>
                    </a:gs>
                  </a:gsLst>
                  <a:lin ang="5400000" scaled="1"/>
                </a:gradFill>
                <a:latin typeface="Impact"/>
                <a:ea typeface="Impact"/>
                <a:cs typeface="Impact"/>
              </a:rPr>
              <a:t>The Hebrew Canon</a:t>
            </a:r>
          </a:p>
        </p:txBody>
      </p:sp>
      <p:sp>
        <p:nvSpPr>
          <p:cNvPr id="846856" name="AutoShape 9"/>
          <p:cNvSpPr>
            <a:spLocks/>
          </p:cNvSpPr>
          <p:nvPr/>
        </p:nvSpPr>
        <p:spPr bwMode="auto">
          <a:xfrm>
            <a:off x="2895600" y="457200"/>
            <a:ext cx="762000" cy="6400800"/>
          </a:xfrm>
          <a:prstGeom prst="rightBrace">
            <a:avLst>
              <a:gd name="adj1" fmla="val 70000"/>
              <a:gd name="adj2" fmla="val 50000"/>
            </a:avLst>
          </a:prstGeom>
          <a:noFill/>
          <a:ln w="5715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sz="1800">
              <a:solidFill>
                <a:srgbClr val="FFFFFF"/>
              </a:solidFill>
              <a:latin typeface="Arial"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8897" name="Picture 5" descr="ishscrl"/>
          <p:cNvPicPr>
            <a:picLocks noChangeAspect="1" noChangeArrowheads="1"/>
          </p:cNvPicPr>
          <p:nvPr/>
        </p:nvPicPr>
        <p:blipFill>
          <a:blip r:embed="rId3">
            <a:lum bright="-24000" contrast="18000"/>
            <a:extLst>
              <a:ext uri="{28A0092B-C50C-407E-A947-70E740481C1C}">
                <a14:useLocalDpi xmlns:a14="http://schemas.microsoft.com/office/drawing/2010/main"/>
              </a:ext>
            </a:extLst>
          </a:blip>
          <a:srcRect/>
          <a:stretch>
            <a:fillRect/>
          </a:stretch>
        </p:blipFill>
        <p:spPr bwMode="auto">
          <a:xfrm>
            <a:off x="762000" y="0"/>
            <a:ext cx="2514600"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6" name="Rectangle 2"/>
          <p:cNvSpPr>
            <a:spLocks noGrp="1" noChangeArrowheads="1"/>
          </p:cNvSpPr>
          <p:nvPr>
            <p:ph type="title"/>
          </p:nvPr>
        </p:nvSpPr>
        <p:spPr>
          <a:xfrm>
            <a:off x="0" y="125413"/>
            <a:ext cx="9144000" cy="1143000"/>
          </a:xfrm>
        </p:spPr>
        <p:txBody>
          <a:bodyPr/>
          <a:lstStyle/>
          <a:p>
            <a:pPr eaLnBrk="1" hangingPunct="1">
              <a:defRPr/>
            </a:pPr>
            <a:r>
              <a:rPr lang="en-US" altLang="zh-CN" sz="4000">
                <a:latin typeface="Arial" charset="0"/>
                <a:ea typeface="SimSun" charset="0"/>
                <a:cs typeface="SimSun" charset="0"/>
              </a:rPr>
              <a:t>1.	</a:t>
            </a:r>
            <a:r>
              <a:rPr lang="en-US" altLang="zh-CN" sz="4000" u="sng">
                <a:latin typeface="Arial" charset="0"/>
                <a:ea typeface="SimSun" charset="0"/>
                <a:cs typeface="SimSun" charset="0"/>
              </a:rPr>
              <a:t>Hebrew</a:t>
            </a:r>
            <a:r>
              <a:rPr lang="en-US" altLang="zh-CN" sz="4000">
                <a:latin typeface="Arial" charset="0"/>
                <a:ea typeface="SimSun" charset="0"/>
                <a:cs typeface="SimSun" charset="0"/>
              </a:rPr>
              <a:t>:   The Masoretic Text (MT)</a:t>
            </a:r>
            <a:endParaRPr lang="en-US" sz="4000">
              <a:latin typeface="Arial" charset="0"/>
              <a:ea typeface="ＭＳ Ｐゴシック" charset="0"/>
              <a:cs typeface="ＭＳ Ｐゴシック" charset="0"/>
            </a:endParaRPr>
          </a:p>
        </p:txBody>
      </p:sp>
      <p:sp>
        <p:nvSpPr>
          <p:cNvPr id="16387" name="Rectangle 3"/>
          <p:cNvSpPr>
            <a:spLocks noGrp="1" noChangeArrowheads="1"/>
          </p:cNvSpPr>
          <p:nvPr>
            <p:ph type="body" sz="half" idx="1"/>
          </p:nvPr>
        </p:nvSpPr>
        <p:spPr>
          <a:xfrm>
            <a:off x="0" y="1447800"/>
            <a:ext cx="4953000" cy="1066800"/>
          </a:xfrm>
        </p:spPr>
        <p:txBody>
          <a:bodyPr/>
          <a:lstStyle/>
          <a:p>
            <a:pPr eaLnBrk="1" hangingPunct="1">
              <a:defRPr/>
            </a:pPr>
            <a:r>
              <a:rPr lang="en-US">
                <a:latin typeface="Arial" charset="0"/>
                <a:ea typeface="ＭＳ Ｐゴシック" charset="0"/>
                <a:cs typeface="ＭＳ Ｐゴシック" charset="0"/>
              </a:rPr>
              <a:t>Unpointed text </a:t>
            </a:r>
          </a:p>
          <a:p>
            <a:pPr lvl="1" eaLnBrk="1" hangingPunct="1">
              <a:buFontTx/>
              <a:buNone/>
              <a:defRPr/>
            </a:pPr>
            <a:r>
              <a:rPr lang="en-US">
                <a:latin typeface="Arial" charset="0"/>
                <a:ea typeface="ＭＳ Ｐゴシック" charset="0"/>
              </a:rPr>
              <a:t>(1400 </a:t>
            </a:r>
            <a:r>
              <a:rPr lang="en-US" sz="2000">
                <a:latin typeface="Arial" charset="0"/>
                <a:ea typeface="ＭＳ Ｐゴシック" charset="0"/>
              </a:rPr>
              <a:t>BC – AD</a:t>
            </a:r>
            <a:r>
              <a:rPr lang="en-US">
                <a:latin typeface="Arial" charset="0"/>
                <a:ea typeface="ＭＳ Ｐゴシック" charset="0"/>
              </a:rPr>
              <a:t> 800)</a:t>
            </a:r>
          </a:p>
        </p:txBody>
      </p:sp>
      <p:pic>
        <p:nvPicPr>
          <p:cNvPr id="848900" name="Picture 6" descr="jewish boys at the house of the book"/>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6773863" y="2590800"/>
            <a:ext cx="2370137"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91" name="Text Box 7"/>
          <p:cNvSpPr txBox="1">
            <a:spLocks noChangeArrowheads="1"/>
          </p:cNvSpPr>
          <p:nvPr/>
        </p:nvSpPr>
        <p:spPr bwMode="auto">
          <a:xfrm>
            <a:off x="0" y="2286000"/>
            <a:ext cx="713105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8000">
                <a:solidFill>
                  <a:srgbClr val="FFFFFF"/>
                </a:solidFill>
                <a:latin typeface="Bwhebb" charset="0"/>
              </a:rPr>
              <a:t>~yhla arb tyvarb</a:t>
            </a:r>
            <a:r>
              <a:rPr lang="en-US" sz="8000">
                <a:solidFill>
                  <a:srgbClr val="FFFFFF"/>
                </a:solidFill>
                <a:latin typeface="Arial" charset="0"/>
              </a:rPr>
              <a:t> </a:t>
            </a:r>
          </a:p>
        </p:txBody>
      </p:sp>
      <p:sp>
        <p:nvSpPr>
          <p:cNvPr id="16397" name="Text Box 13"/>
          <p:cNvSpPr txBox="1">
            <a:spLocks noChangeArrowheads="1"/>
          </p:cNvSpPr>
          <p:nvPr/>
        </p:nvSpPr>
        <p:spPr bwMode="auto">
          <a:xfrm>
            <a:off x="0" y="3344863"/>
            <a:ext cx="5754688"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4800">
                <a:solidFill>
                  <a:srgbClr val="FFFFFF"/>
                </a:solidFill>
                <a:latin typeface="Times New Roman" charset="0"/>
              </a:rPr>
              <a:t>mhl          rb      hthsrb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dissolve">
                                      <p:cBhvr>
                                        <p:cTn id="7" dur="500"/>
                                        <p:tgtEl>
                                          <p:spTgt spid="1638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387">
                                            <p:txEl>
                                              <p:pRg st="1" end="1"/>
                                            </p:txEl>
                                          </p:spTgt>
                                        </p:tgtEl>
                                        <p:attrNameLst>
                                          <p:attrName>style.visibility</p:attrName>
                                        </p:attrNameLst>
                                      </p:cBhvr>
                                      <p:to>
                                        <p:strVal val="visible"/>
                                      </p:to>
                                    </p:set>
                                    <p:animEffect transition="in" filter="dissolve">
                                      <p:cBhvr>
                                        <p:cTn id="12" dur="500"/>
                                        <p:tgtEl>
                                          <p:spTgt spid="1638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6391"/>
                                        </p:tgtEl>
                                        <p:attrNameLst>
                                          <p:attrName>style.visibility</p:attrName>
                                        </p:attrNameLst>
                                      </p:cBhvr>
                                      <p:to>
                                        <p:strVal val="visible"/>
                                      </p:to>
                                    </p:set>
                                    <p:animEffect transition="in" filter="wipe(right)">
                                      <p:cBhvr>
                                        <p:cTn id="17" dur="2000"/>
                                        <p:tgtEl>
                                          <p:spTgt spid="1639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6397"/>
                                        </p:tgtEl>
                                        <p:attrNameLst>
                                          <p:attrName>style.visibility</p:attrName>
                                        </p:attrNameLst>
                                      </p:cBhvr>
                                      <p:to>
                                        <p:strVal val="visible"/>
                                      </p:to>
                                    </p:set>
                                    <p:animEffect transition="in" filter="wipe(down)">
                                      <p:cBhvr>
                                        <p:cTn id="22" dur="500"/>
                                        <p:tgtEl>
                                          <p:spTgt spid="163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build="p"/>
      <p:bldP spid="16391" grpId="0"/>
      <p:bldP spid="16397" grpId="0"/>
    </p:bldLst>
  </p:timing>
</p:sld>
</file>

<file path=ppt/slides/slide174.xml><?xml version="1.0" encoding="utf-8"?>
<p:sld xmlns:a="http://schemas.openxmlformats.org/drawingml/2006/main" xmlns:r="http://schemas.openxmlformats.org/officeDocument/2006/relationships" xmlns:p="http://schemas.openxmlformats.org/presentationml/2006/main">
  <p:cSld>
    <p:bg>
      <p:bgPr>
        <a:solidFill>
          <a:srgbClr val="1E1135"/>
        </a:solidFill>
        <a:effectLst/>
      </p:bgPr>
    </p:bg>
    <p:spTree>
      <p:nvGrpSpPr>
        <p:cNvPr id="1" name=""/>
        <p:cNvGrpSpPr/>
        <p:nvPr/>
      </p:nvGrpSpPr>
      <p:grpSpPr>
        <a:xfrm>
          <a:off x="0" y="0"/>
          <a:ext cx="0" cy="0"/>
          <a:chOff x="0" y="0"/>
          <a:chExt cx="0" cy="0"/>
        </a:xfrm>
      </p:grpSpPr>
      <p:sp>
        <p:nvSpPr>
          <p:cNvPr id="850946" name="Rectangle 5"/>
          <p:cNvSpPr>
            <a:spLocks noChangeArrowheads="1"/>
          </p:cNvSpPr>
          <p:nvPr/>
        </p:nvSpPr>
        <p:spPr bwMode="auto">
          <a:xfrm>
            <a:off x="0" y="0"/>
            <a:ext cx="9144000" cy="6858000"/>
          </a:xfrm>
          <a:prstGeom prst="rect">
            <a:avLst/>
          </a:prstGeom>
          <a:solidFill>
            <a:srgbClr val="000000"/>
          </a:solidFill>
          <a:ln w="9525">
            <a:solidFill>
              <a:schemeClr val="tx1"/>
            </a:solidFill>
            <a:round/>
            <a:headEnd/>
            <a:tailEnd/>
          </a:ln>
        </p:spPr>
        <p:txBody>
          <a:bodyPr/>
          <a:lstStyle/>
          <a:p>
            <a:endParaRPr lang="en-US" sz="1800">
              <a:solidFill>
                <a:srgbClr val="330000"/>
              </a:solidFill>
              <a:latin typeface="Arial" charset="0"/>
            </a:endParaRPr>
          </a:p>
        </p:txBody>
      </p:sp>
      <p:pic>
        <p:nvPicPr>
          <p:cNvPr id="850947" name="Picture 2" descr="hebrew pointed LeningradCodex2_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16463" cy="864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 name="Picture 3" descr="torah300yr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71775" y="2492375"/>
            <a:ext cx="6037263" cy="381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4" descr="Greek_manuscript_uncial_4th_century.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096000" y="3492500"/>
            <a:ext cx="3048000" cy="336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1" name="Rectangle 1026"/>
          <p:cNvSpPr>
            <a:spLocks noGrp="1" noChangeArrowheads="1"/>
          </p:cNvSpPr>
          <p:nvPr>
            <p:ph type="ctrTitle"/>
          </p:nvPr>
        </p:nvSpPr>
        <p:spPr>
          <a:xfrm>
            <a:off x="2124075" y="115888"/>
            <a:ext cx="7013575" cy="2089150"/>
          </a:xfrm>
          <a:solidFill>
            <a:schemeClr val="accent5">
              <a:lumMod val="10000"/>
            </a:schemeClr>
          </a:solidFill>
        </p:spPr>
        <p:txBody>
          <a:bodyPr/>
          <a:lstStyle/>
          <a:p>
            <a:pPr eaLnBrk="1" hangingPunct="1">
              <a:defRPr/>
            </a:pPr>
            <a:r>
              <a:rPr lang="en-US" sz="3200" b="1" i="1" dirty="0">
                <a:solidFill>
                  <a:schemeClr val="bg1"/>
                </a:solidFill>
                <a:latin typeface="Arial" charset="0"/>
                <a:ea typeface="ＭＳ Ｐゴシック" charset="0"/>
                <a:cs typeface="ＭＳ Ｐゴシック" charset="0"/>
              </a:rPr>
              <a:t>Most Hebrew manuscripts lack vowel pointing.  Both Hebrew and Greek manuscripts often lack space between words too!</a:t>
            </a:r>
            <a:endParaRPr lang="en-US" dirty="0">
              <a:solidFill>
                <a:schemeClr val="bg1"/>
              </a:solidFill>
              <a:latin typeface="Arial" charset="0"/>
              <a:ea typeface="ＭＳ Ｐゴシック" charset="0"/>
              <a:cs typeface="ＭＳ Ｐゴシック"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p:cTn id="14" dur="1000" fill="hold"/>
                                        <p:tgtEl>
                                          <p:spTgt spid="5"/>
                                        </p:tgtEl>
                                        <p:attrNameLst>
                                          <p:attrName>ppt_w</p:attrName>
                                        </p:attrNameLst>
                                      </p:cBhvr>
                                      <p:tavLst>
                                        <p:tav tm="0">
                                          <p:val>
                                            <p:strVal val="#ppt_w*0.70"/>
                                          </p:val>
                                        </p:tav>
                                        <p:tav tm="100000">
                                          <p:val>
                                            <p:strVal val="#ppt_w"/>
                                          </p:val>
                                        </p:tav>
                                      </p:tavLst>
                                    </p:anim>
                                    <p:anim calcmode="lin" valueType="num">
                                      <p:cBhvr>
                                        <p:cTn id="15" dur="1000" fill="hold"/>
                                        <p:tgtEl>
                                          <p:spTgt spid="5"/>
                                        </p:tgtEl>
                                        <p:attrNameLst>
                                          <p:attrName>ppt_h</p:attrName>
                                        </p:attrNameLst>
                                      </p:cBhvr>
                                      <p:tavLst>
                                        <p:tav tm="0">
                                          <p:val>
                                            <p:strVal val="#ppt_h"/>
                                          </p:val>
                                        </p:tav>
                                        <p:tav tm="100000">
                                          <p:val>
                                            <p:strVal val="#ppt_h"/>
                                          </p:val>
                                        </p:tav>
                                      </p:tavLst>
                                    </p:anim>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52993" name="Rectangle 1026"/>
          <p:cNvSpPr>
            <a:spLocks noGrp="1" noChangeArrowheads="1"/>
          </p:cNvSpPr>
          <p:nvPr>
            <p:ph type="ctrTitle"/>
          </p:nvPr>
        </p:nvSpPr>
        <p:spPr>
          <a:xfrm>
            <a:off x="0" y="1600200"/>
            <a:ext cx="9144000" cy="762000"/>
          </a:xfrm>
        </p:spPr>
        <p:txBody>
          <a:bodyPr/>
          <a:lstStyle/>
          <a:p>
            <a:pPr eaLnBrk="1" hangingPunct="1"/>
            <a:r>
              <a:rPr lang="en-US" sz="3200" b="1" i="1">
                <a:latin typeface="Arial" charset="0"/>
                <a:ea typeface="ＭＳ Ｐゴシック" charset="0"/>
                <a:cs typeface="ＭＳ Ｐゴシック" charset="0"/>
              </a:rPr>
              <a:t>You can read without vowels too!</a:t>
            </a:r>
            <a:endParaRPr lang="en-US">
              <a:latin typeface="Arial" charset="0"/>
              <a:ea typeface="ＭＳ Ｐゴシック" charset="0"/>
              <a:cs typeface="ＭＳ Ｐゴシック" charset="0"/>
            </a:endParaRPr>
          </a:p>
        </p:txBody>
      </p:sp>
      <p:sp>
        <p:nvSpPr>
          <p:cNvPr id="453635" name="Rectangle 1027"/>
          <p:cNvSpPr>
            <a:spLocks noGrp="1" noChangeArrowheads="1"/>
          </p:cNvSpPr>
          <p:nvPr>
            <p:ph type="subTitle" idx="1"/>
          </p:nvPr>
        </p:nvSpPr>
        <p:spPr>
          <a:xfrm>
            <a:off x="914400" y="2514600"/>
            <a:ext cx="7239000" cy="1600200"/>
          </a:xfrm>
        </p:spPr>
        <p:txBody>
          <a:bodyPr/>
          <a:lstStyle/>
          <a:p>
            <a:pPr eaLnBrk="1" hangingPunct="1"/>
            <a:r>
              <a:rPr kumimoji="0" lang="en-US" dirty="0">
                <a:latin typeface="Arial" charset="0"/>
                <a:ea typeface="ＭＳ Ｐゴシック" charset="0"/>
                <a:cs typeface="ＭＳ Ｐゴシック" charset="0"/>
              </a:rPr>
              <a:t>W </a:t>
            </a:r>
            <a:r>
              <a:rPr kumimoji="0" lang="en-US" dirty="0" err="1">
                <a:latin typeface="Arial" charset="0"/>
                <a:ea typeface="ＭＳ Ｐゴシック" charset="0"/>
                <a:cs typeface="ＭＳ Ｐゴシック" charset="0"/>
              </a:rPr>
              <a:t>rrly</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rd</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nglsh</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wtht</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vwls</a:t>
            </a:r>
            <a:br>
              <a:rPr kumimoji="0" lang="en-US" dirty="0">
                <a:latin typeface="Arial" charset="0"/>
                <a:ea typeface="ＭＳ Ｐゴシック" charset="0"/>
                <a:cs typeface="ＭＳ Ｐゴシック" charset="0"/>
              </a:rPr>
            </a:br>
            <a:r>
              <a:rPr kumimoji="0" lang="en-US" dirty="0" err="1">
                <a:latin typeface="Arial" charset="0"/>
                <a:ea typeface="ＭＳ Ｐゴシック" charset="0"/>
                <a:cs typeface="ＭＳ Ｐゴシック" charset="0"/>
              </a:rPr>
              <a:t>bt</a:t>
            </a:r>
            <a:r>
              <a:rPr kumimoji="0" lang="en-US" dirty="0">
                <a:latin typeface="Arial" charset="0"/>
                <a:ea typeface="ＭＳ Ｐゴシック" charset="0"/>
                <a:cs typeface="ＭＳ Ｐゴシック" charset="0"/>
              </a:rPr>
              <a:t> t s </a:t>
            </a:r>
            <a:r>
              <a:rPr kumimoji="0" lang="en-US" dirty="0" err="1">
                <a:latin typeface="Arial" charset="0"/>
                <a:ea typeface="ＭＳ Ｐゴシック" charset="0"/>
                <a:cs typeface="ＭＳ Ｐゴシック" charset="0"/>
              </a:rPr>
              <a:t>pssbl</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wth</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prctc</a:t>
            </a:r>
            <a:r>
              <a:rPr kumimoji="0" lang="en-US" dirty="0">
                <a:latin typeface="Arial" charset="0"/>
                <a:ea typeface="ＭＳ Ｐゴシック" charset="0"/>
                <a:cs typeface="ＭＳ Ｐゴシック" charset="0"/>
              </a:rPr>
              <a:t>.  t</a:t>
            </a:r>
            <a:r>
              <a:rPr kumimoji="0" lang="fr-FR" altLang="ja-JP" dirty="0">
                <a:latin typeface="Arial" charset="0"/>
                <a:ea typeface="ＭＳ Ｐゴシック" charset="0"/>
                <a:cs typeface="ＭＳ Ｐゴシック" charset="0"/>
              </a:rPr>
              <a:t>'</a:t>
            </a:r>
            <a:r>
              <a:rPr kumimoji="0" lang="en-US" dirty="0">
                <a:latin typeface="Arial" charset="0"/>
                <a:ea typeface="ＭＳ Ｐゴシック" charset="0"/>
                <a:cs typeface="ＭＳ Ｐゴシック" charset="0"/>
              </a:rPr>
              <a:t>s </a:t>
            </a:r>
            <a:r>
              <a:rPr kumimoji="0" lang="en-US" dirty="0" err="1">
                <a:latin typeface="Arial" charset="0"/>
                <a:ea typeface="ＭＳ Ｐゴシック" charset="0"/>
                <a:cs typeface="ＭＳ Ｐゴシック" charset="0"/>
              </a:rPr>
              <a:t>vn</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fn</a:t>
            </a:r>
            <a:r>
              <a:rPr kumimoji="0" lang="en-US" dirty="0">
                <a:latin typeface="Arial" charset="0"/>
                <a:ea typeface="ＭＳ Ｐゴシック" charset="0"/>
                <a:cs typeface="ＭＳ Ｐゴシック"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3635">
                                            <p:txEl>
                                              <p:pRg st="0" end="0"/>
                                            </p:txEl>
                                          </p:spTgt>
                                        </p:tgtEl>
                                        <p:attrNameLst>
                                          <p:attrName>style.visibility</p:attrName>
                                        </p:attrNameLst>
                                      </p:cBhvr>
                                      <p:to>
                                        <p:strVal val="visible"/>
                                      </p:to>
                                    </p:set>
                                    <p:animEffect transition="in" filter="wipe(up)">
                                      <p:cBhvr>
                                        <p:cTn id="7" dur="500"/>
                                        <p:tgtEl>
                                          <p:spTgt spid="4536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5" grpId="0" build="p"/>
    </p:bld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EF53E6-AF71-37DD-A8D9-7C0BB301F660}"/>
            </a:ext>
          </a:extLst>
        </p:cNvPr>
        <p:cNvGrpSpPr/>
        <p:nvPr/>
      </p:nvGrpSpPr>
      <p:grpSpPr>
        <a:xfrm>
          <a:off x="0" y="0"/>
          <a:ext cx="0" cy="0"/>
          <a:chOff x="0" y="0"/>
          <a:chExt cx="0" cy="0"/>
        </a:xfrm>
      </p:grpSpPr>
      <p:sp>
        <p:nvSpPr>
          <p:cNvPr id="852993" name="Rectangle 1026">
            <a:extLst>
              <a:ext uri="{FF2B5EF4-FFF2-40B4-BE49-F238E27FC236}">
                <a16:creationId xmlns:a16="http://schemas.microsoft.com/office/drawing/2014/main" id="{02EB0D88-3E8D-C0FC-857B-E24E24BF37FF}"/>
              </a:ext>
            </a:extLst>
          </p:cNvPr>
          <p:cNvSpPr>
            <a:spLocks noGrp="1" noChangeArrowheads="1"/>
          </p:cNvSpPr>
          <p:nvPr>
            <p:ph type="ctrTitle"/>
          </p:nvPr>
        </p:nvSpPr>
        <p:spPr>
          <a:xfrm>
            <a:off x="0" y="1600200"/>
            <a:ext cx="9144000" cy="762000"/>
          </a:xfrm>
        </p:spPr>
        <p:txBody>
          <a:bodyPr/>
          <a:lstStyle/>
          <a:p>
            <a:pPr eaLnBrk="1" hangingPunct="1"/>
            <a:r>
              <a:rPr lang="en-US" sz="3200" b="1" i="1">
                <a:latin typeface="Arial" charset="0"/>
                <a:ea typeface="ＭＳ Ｐゴシック" charset="0"/>
                <a:cs typeface="ＭＳ Ｐゴシック" charset="0"/>
              </a:rPr>
              <a:t>You can read without vowels too!</a:t>
            </a:r>
            <a:endParaRPr lang="en-US">
              <a:latin typeface="Arial" charset="0"/>
              <a:ea typeface="ＭＳ Ｐゴシック" charset="0"/>
              <a:cs typeface="ＭＳ Ｐゴシック" charset="0"/>
            </a:endParaRPr>
          </a:p>
        </p:txBody>
      </p:sp>
      <p:sp>
        <p:nvSpPr>
          <p:cNvPr id="453635" name="Rectangle 1027">
            <a:extLst>
              <a:ext uri="{FF2B5EF4-FFF2-40B4-BE49-F238E27FC236}">
                <a16:creationId xmlns:a16="http://schemas.microsoft.com/office/drawing/2014/main" id="{EC43992A-10FB-1AA7-FA2E-29EA9CA14B2B}"/>
              </a:ext>
            </a:extLst>
          </p:cNvPr>
          <p:cNvSpPr>
            <a:spLocks noGrp="1" noChangeArrowheads="1"/>
          </p:cNvSpPr>
          <p:nvPr>
            <p:ph type="subTitle" idx="1"/>
          </p:nvPr>
        </p:nvSpPr>
        <p:spPr>
          <a:xfrm>
            <a:off x="914400" y="2514600"/>
            <a:ext cx="7239000" cy="1600200"/>
          </a:xfrm>
        </p:spPr>
        <p:txBody>
          <a:bodyPr/>
          <a:lstStyle/>
          <a:p>
            <a:pPr eaLnBrk="1" hangingPunct="1"/>
            <a:r>
              <a:rPr kumimoji="0" lang="en-US" dirty="0">
                <a:latin typeface="Arial" charset="0"/>
                <a:ea typeface="ＭＳ Ｐゴシック" charset="0"/>
                <a:cs typeface="ＭＳ Ｐゴシック" charset="0"/>
              </a:rPr>
              <a:t>W </a:t>
            </a:r>
            <a:r>
              <a:rPr kumimoji="0" lang="en-US" dirty="0" err="1">
                <a:latin typeface="Arial" charset="0"/>
                <a:ea typeface="ＭＳ Ｐゴシック" charset="0"/>
                <a:cs typeface="ＭＳ Ｐゴシック" charset="0"/>
              </a:rPr>
              <a:t>rrly</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rd</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nglsh</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wtht</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vwls</a:t>
            </a:r>
            <a:br>
              <a:rPr kumimoji="0" lang="en-US" dirty="0">
                <a:latin typeface="Arial" charset="0"/>
                <a:ea typeface="ＭＳ Ｐゴシック" charset="0"/>
                <a:cs typeface="ＭＳ Ｐゴシック" charset="0"/>
              </a:rPr>
            </a:br>
            <a:r>
              <a:rPr kumimoji="0" lang="en-US" dirty="0" err="1">
                <a:latin typeface="Arial" charset="0"/>
                <a:ea typeface="ＭＳ Ｐゴシック" charset="0"/>
                <a:cs typeface="ＭＳ Ｐゴシック" charset="0"/>
              </a:rPr>
              <a:t>bt</a:t>
            </a:r>
            <a:r>
              <a:rPr kumimoji="0" lang="en-US" dirty="0">
                <a:latin typeface="Arial" charset="0"/>
                <a:ea typeface="ＭＳ Ｐゴシック" charset="0"/>
                <a:cs typeface="ＭＳ Ｐゴシック" charset="0"/>
              </a:rPr>
              <a:t> t s </a:t>
            </a:r>
            <a:r>
              <a:rPr kumimoji="0" lang="en-US" dirty="0" err="1">
                <a:latin typeface="Arial" charset="0"/>
                <a:ea typeface="ＭＳ Ｐゴシック" charset="0"/>
                <a:cs typeface="ＭＳ Ｐゴシック" charset="0"/>
              </a:rPr>
              <a:t>pssbl</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wth</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prctc</a:t>
            </a:r>
            <a:r>
              <a:rPr kumimoji="0" lang="en-US" dirty="0">
                <a:latin typeface="Arial" charset="0"/>
                <a:ea typeface="ＭＳ Ｐゴシック" charset="0"/>
                <a:cs typeface="ＭＳ Ｐゴシック" charset="0"/>
              </a:rPr>
              <a:t>.  t</a:t>
            </a:r>
            <a:r>
              <a:rPr kumimoji="0" lang="fr-FR" altLang="ja-JP" dirty="0">
                <a:latin typeface="Arial" charset="0"/>
                <a:ea typeface="ＭＳ Ｐゴシック" charset="0"/>
                <a:cs typeface="ＭＳ Ｐゴシック" charset="0"/>
              </a:rPr>
              <a:t>'</a:t>
            </a:r>
            <a:r>
              <a:rPr kumimoji="0" lang="en-US" dirty="0">
                <a:latin typeface="Arial" charset="0"/>
                <a:ea typeface="ＭＳ Ｐゴシック" charset="0"/>
                <a:cs typeface="ＭＳ Ｐゴシック" charset="0"/>
              </a:rPr>
              <a:t>s </a:t>
            </a:r>
            <a:r>
              <a:rPr kumimoji="0" lang="en-US" dirty="0" err="1">
                <a:latin typeface="Arial" charset="0"/>
                <a:ea typeface="ＭＳ Ｐゴシック" charset="0"/>
                <a:cs typeface="ＭＳ Ｐゴシック" charset="0"/>
              </a:rPr>
              <a:t>vn</a:t>
            </a:r>
            <a:r>
              <a:rPr kumimoji="0" lang="en-US" dirty="0">
                <a:latin typeface="Arial" charset="0"/>
                <a:ea typeface="ＭＳ Ｐゴシック" charset="0"/>
                <a:cs typeface="ＭＳ Ｐゴシック" charset="0"/>
              </a:rPr>
              <a:t> </a:t>
            </a:r>
            <a:r>
              <a:rPr kumimoji="0" lang="en-US" dirty="0" err="1">
                <a:latin typeface="Arial" charset="0"/>
                <a:ea typeface="ＭＳ Ｐゴシック" charset="0"/>
                <a:cs typeface="ＭＳ Ｐゴシック" charset="0"/>
              </a:rPr>
              <a:t>fn</a:t>
            </a:r>
            <a:r>
              <a:rPr kumimoji="0" lang="en-US" dirty="0">
                <a:latin typeface="Arial" charset="0"/>
                <a:ea typeface="ＭＳ Ｐゴシック" charset="0"/>
                <a:cs typeface="ＭＳ Ｐゴシック" charset="0"/>
              </a:rPr>
              <a:t>!</a:t>
            </a:r>
          </a:p>
        </p:txBody>
      </p:sp>
      <p:sp>
        <p:nvSpPr>
          <p:cNvPr id="453636" name="Rectangle 1028">
            <a:extLst>
              <a:ext uri="{FF2B5EF4-FFF2-40B4-BE49-F238E27FC236}">
                <a16:creationId xmlns:a16="http://schemas.microsoft.com/office/drawing/2014/main" id="{BA9AEACF-FFFD-292B-8F8D-37E2AD1104AC}"/>
              </a:ext>
            </a:extLst>
          </p:cNvPr>
          <p:cNvSpPr>
            <a:spLocks noChangeArrowheads="1"/>
          </p:cNvSpPr>
          <p:nvPr/>
        </p:nvSpPr>
        <p:spPr bwMode="auto">
          <a:xfrm>
            <a:off x="152400" y="4114800"/>
            <a:ext cx="8991600" cy="1600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algn="ctr" eaLnBrk="1" hangingPunct="1">
              <a:spcBef>
                <a:spcPct val="20000"/>
              </a:spcBef>
            </a:pPr>
            <a:r>
              <a:rPr lang="en-US" sz="3200" dirty="0">
                <a:solidFill>
                  <a:srgbClr val="330000"/>
                </a:solidFill>
                <a:latin typeface="Arial" charset="0"/>
              </a:rPr>
              <a:t>We rarely read English without vowels</a:t>
            </a:r>
            <a:br>
              <a:rPr lang="en-US" sz="3200" dirty="0">
                <a:solidFill>
                  <a:srgbClr val="330000"/>
                </a:solidFill>
                <a:latin typeface="Arial" charset="0"/>
              </a:rPr>
            </a:br>
            <a:r>
              <a:rPr lang="en-US" sz="3200" dirty="0">
                <a:solidFill>
                  <a:srgbClr val="330000"/>
                </a:solidFill>
                <a:latin typeface="Arial" charset="0"/>
              </a:rPr>
              <a:t>but it is possible with practice.  It</a:t>
            </a:r>
            <a:r>
              <a:rPr lang="fr-FR" altLang="ja-JP" sz="3200" dirty="0">
                <a:solidFill>
                  <a:srgbClr val="330000"/>
                </a:solidFill>
                <a:latin typeface="Arial" charset="0"/>
              </a:rPr>
              <a:t>'</a:t>
            </a:r>
            <a:r>
              <a:rPr lang="en-US" sz="3200" dirty="0">
                <a:solidFill>
                  <a:srgbClr val="330000"/>
                </a:solidFill>
                <a:latin typeface="Arial" charset="0"/>
              </a:rPr>
              <a:t>s even fun!</a:t>
            </a:r>
          </a:p>
        </p:txBody>
      </p:sp>
    </p:spTree>
    <p:extLst>
      <p:ext uri="{BB962C8B-B14F-4D97-AF65-F5344CB8AC3E}">
        <p14:creationId xmlns:p14="http://schemas.microsoft.com/office/powerpoint/2010/main" val="6876405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453635">
                                            <p:txEl>
                                              <p:pRg st="0" end="0"/>
                                            </p:txEl>
                                          </p:spTgt>
                                        </p:tgtEl>
                                        <p:attrNameLst>
                                          <p:attrName>style.visibility</p:attrName>
                                        </p:attrNameLst>
                                      </p:cBhvr>
                                      <p:to>
                                        <p:strVal val="visible"/>
                                      </p:to>
                                    </p:set>
                                    <p:animEffect transition="in" filter="wipe(up)">
                                      <p:cBhvr>
                                        <p:cTn id="7" dur="500"/>
                                        <p:tgtEl>
                                          <p:spTgt spid="4536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453636"/>
                                        </p:tgtEl>
                                        <p:attrNameLst>
                                          <p:attrName>style.visibility</p:attrName>
                                        </p:attrNameLst>
                                      </p:cBhvr>
                                      <p:to>
                                        <p:strVal val="visible"/>
                                      </p:to>
                                    </p:set>
                                    <p:animEffect transition="in" filter="wipe(up)">
                                      <p:cBhvr>
                                        <p:cTn id="12" dur="500"/>
                                        <p:tgtEl>
                                          <p:spTgt spid="453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3635" grpId="0" build="p"/>
      <p:bldP spid="453636" grpId="0"/>
    </p:bld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55041" name="Picture 1026" descr="ishscrl"/>
          <p:cNvPicPr>
            <a:picLocks noChangeAspect="1" noChangeArrowheads="1"/>
          </p:cNvPicPr>
          <p:nvPr/>
        </p:nvPicPr>
        <p:blipFill>
          <a:blip r:embed="rId3">
            <a:lum bright="-24000" contrast="18000"/>
            <a:extLst>
              <a:ext uri="{28A0092B-C50C-407E-A947-70E740481C1C}">
                <a14:useLocalDpi xmlns:a14="http://schemas.microsoft.com/office/drawing/2010/main"/>
              </a:ext>
            </a:extLst>
          </a:blip>
          <a:srcRect/>
          <a:stretch>
            <a:fillRect/>
          </a:stretch>
        </p:blipFill>
        <p:spPr bwMode="auto">
          <a:xfrm>
            <a:off x="762000" y="0"/>
            <a:ext cx="2514600"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1587" name="Rectangle 1027"/>
          <p:cNvSpPr>
            <a:spLocks noGrp="1" noChangeArrowheads="1"/>
          </p:cNvSpPr>
          <p:nvPr>
            <p:ph type="title"/>
          </p:nvPr>
        </p:nvSpPr>
        <p:spPr>
          <a:xfrm>
            <a:off x="0" y="125413"/>
            <a:ext cx="9144000" cy="1143000"/>
          </a:xfrm>
        </p:spPr>
        <p:txBody>
          <a:bodyPr/>
          <a:lstStyle/>
          <a:p>
            <a:pPr eaLnBrk="1" hangingPunct="1">
              <a:defRPr/>
            </a:pPr>
            <a:r>
              <a:rPr lang="en-US" altLang="zh-CN" sz="4000" dirty="0">
                <a:latin typeface="Arial" charset="0"/>
                <a:ea typeface="SimSun" charset="0"/>
                <a:cs typeface="SimSun" charset="0"/>
              </a:rPr>
              <a:t>1.	</a:t>
            </a:r>
            <a:r>
              <a:rPr lang="en-US" altLang="zh-CN" sz="4000" u="sng" dirty="0">
                <a:latin typeface="Arial" charset="0"/>
                <a:ea typeface="SimSun" charset="0"/>
                <a:cs typeface="SimSun" charset="0"/>
              </a:rPr>
              <a:t>Hebrew</a:t>
            </a:r>
            <a:r>
              <a:rPr lang="en-US" altLang="zh-CN" sz="4000" dirty="0">
                <a:latin typeface="Arial" charset="0"/>
                <a:ea typeface="SimSun" charset="0"/>
                <a:cs typeface="SimSun" charset="0"/>
              </a:rPr>
              <a:t>:   The Masoretic Text (MT)</a:t>
            </a:r>
            <a:endParaRPr lang="en-US" sz="4000" dirty="0">
              <a:latin typeface="Arial" charset="0"/>
              <a:ea typeface="ＭＳ Ｐゴシック" charset="0"/>
              <a:cs typeface="ＭＳ Ｐゴシック" charset="0"/>
            </a:endParaRPr>
          </a:p>
        </p:txBody>
      </p:sp>
      <p:sp>
        <p:nvSpPr>
          <p:cNvPr id="451588" name="Rectangle 1028"/>
          <p:cNvSpPr>
            <a:spLocks noGrp="1" noChangeArrowheads="1"/>
          </p:cNvSpPr>
          <p:nvPr>
            <p:ph type="body" sz="half" idx="1"/>
          </p:nvPr>
        </p:nvSpPr>
        <p:spPr>
          <a:xfrm>
            <a:off x="0" y="1447800"/>
            <a:ext cx="4953000" cy="1066800"/>
          </a:xfrm>
        </p:spPr>
        <p:txBody>
          <a:bodyPr/>
          <a:lstStyle/>
          <a:p>
            <a:pPr eaLnBrk="1" hangingPunct="1">
              <a:defRPr/>
            </a:pPr>
            <a:r>
              <a:rPr lang="en-US">
                <a:latin typeface="Arial" charset="0"/>
                <a:ea typeface="ＭＳ Ｐゴシック" charset="0"/>
                <a:cs typeface="ＭＳ Ｐゴシック" charset="0"/>
              </a:rPr>
              <a:t>Unpointed text </a:t>
            </a:r>
          </a:p>
          <a:p>
            <a:pPr lvl="1" eaLnBrk="1" hangingPunct="1">
              <a:buFontTx/>
              <a:buNone/>
              <a:defRPr/>
            </a:pPr>
            <a:r>
              <a:rPr lang="en-US">
                <a:latin typeface="Arial" charset="0"/>
                <a:ea typeface="ＭＳ Ｐゴシック" charset="0"/>
              </a:rPr>
              <a:t>(1400 </a:t>
            </a:r>
            <a:r>
              <a:rPr lang="en-US" sz="2000">
                <a:latin typeface="Arial" charset="0"/>
                <a:ea typeface="ＭＳ Ｐゴシック" charset="0"/>
              </a:rPr>
              <a:t>BC – AD</a:t>
            </a:r>
            <a:r>
              <a:rPr lang="en-US">
                <a:latin typeface="Arial" charset="0"/>
                <a:ea typeface="ＭＳ Ｐゴシック" charset="0"/>
              </a:rPr>
              <a:t> 800)</a:t>
            </a:r>
          </a:p>
        </p:txBody>
      </p:sp>
      <p:sp>
        <p:nvSpPr>
          <p:cNvPr id="451589" name="Rectangle 1029"/>
          <p:cNvSpPr>
            <a:spLocks noGrp="1" noChangeArrowheads="1"/>
          </p:cNvSpPr>
          <p:nvPr>
            <p:ph type="body" sz="half" idx="2"/>
          </p:nvPr>
        </p:nvSpPr>
        <p:spPr>
          <a:xfrm>
            <a:off x="4191000" y="1447800"/>
            <a:ext cx="4953000" cy="1066800"/>
          </a:xfrm>
        </p:spPr>
        <p:txBody>
          <a:bodyPr/>
          <a:lstStyle/>
          <a:p>
            <a:pPr eaLnBrk="1" hangingPunct="1">
              <a:defRPr/>
            </a:pPr>
            <a:r>
              <a:rPr lang="en-US">
                <a:latin typeface="Arial" charset="0"/>
                <a:ea typeface="ＭＳ Ｐゴシック" charset="0"/>
                <a:cs typeface="ＭＳ Ｐゴシック" charset="0"/>
              </a:rPr>
              <a:t>Pointed text by Masoretes</a:t>
            </a:r>
          </a:p>
          <a:p>
            <a:pPr lvl="1" eaLnBrk="1" hangingPunct="1">
              <a:buFontTx/>
              <a:buNone/>
              <a:defRPr/>
            </a:pPr>
            <a:r>
              <a:rPr lang="en-US">
                <a:latin typeface="Arial" charset="0"/>
                <a:ea typeface="ＭＳ Ｐゴシック" charset="0"/>
              </a:rPr>
              <a:t>(</a:t>
            </a:r>
            <a:r>
              <a:rPr lang="en-US" sz="2000">
                <a:latin typeface="Arial" charset="0"/>
                <a:ea typeface="ＭＳ Ｐゴシック" charset="0"/>
              </a:rPr>
              <a:t>AD</a:t>
            </a:r>
            <a:r>
              <a:rPr lang="en-US">
                <a:latin typeface="Arial" charset="0"/>
                <a:ea typeface="ＭＳ Ｐゴシック" charset="0"/>
              </a:rPr>
              <a:t> 800 - present)</a:t>
            </a:r>
          </a:p>
        </p:txBody>
      </p:sp>
      <p:pic>
        <p:nvPicPr>
          <p:cNvPr id="855045" name="Picture 1030" descr="jewish boys at the house of the book"/>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6773863" y="2590800"/>
            <a:ext cx="2370137"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55046" name="Text Box 1031"/>
          <p:cNvSpPr txBox="1">
            <a:spLocks noChangeArrowheads="1"/>
          </p:cNvSpPr>
          <p:nvPr/>
        </p:nvSpPr>
        <p:spPr bwMode="auto">
          <a:xfrm>
            <a:off x="0" y="2286000"/>
            <a:ext cx="7131050"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8000">
                <a:solidFill>
                  <a:srgbClr val="FFFFFF"/>
                </a:solidFill>
                <a:latin typeface="Bwhebb" charset="0"/>
              </a:rPr>
              <a:t>~yhla arb tyvarb</a:t>
            </a:r>
            <a:r>
              <a:rPr lang="en-US" sz="8000">
                <a:solidFill>
                  <a:srgbClr val="FFFFFF"/>
                </a:solidFill>
                <a:latin typeface="Arial" charset="0"/>
              </a:rPr>
              <a:t> </a:t>
            </a:r>
          </a:p>
        </p:txBody>
      </p:sp>
      <p:sp>
        <p:nvSpPr>
          <p:cNvPr id="451592" name="Text Box 1032"/>
          <p:cNvSpPr txBox="1">
            <a:spLocks noChangeArrowheads="1"/>
          </p:cNvSpPr>
          <p:nvPr/>
        </p:nvSpPr>
        <p:spPr bwMode="auto">
          <a:xfrm>
            <a:off x="0" y="3914775"/>
            <a:ext cx="6532563" cy="823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4800">
                <a:solidFill>
                  <a:srgbClr val="FFFFFF"/>
                </a:solidFill>
                <a:latin typeface="Times New Roman" charset="0"/>
              </a:rPr>
              <a:t>mihole     arab   htihsereb </a:t>
            </a:r>
          </a:p>
        </p:txBody>
      </p:sp>
      <p:sp>
        <p:nvSpPr>
          <p:cNvPr id="451593" name="Text Box 1033"/>
          <p:cNvSpPr txBox="1">
            <a:spLocks noChangeArrowheads="1"/>
          </p:cNvSpPr>
          <p:nvPr/>
        </p:nvSpPr>
        <p:spPr bwMode="auto">
          <a:xfrm>
            <a:off x="0" y="5373688"/>
            <a:ext cx="7172325" cy="1311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8000" dirty="0">
                <a:solidFill>
                  <a:srgbClr val="FFFFFF"/>
                </a:solidFill>
                <a:latin typeface="Bwhebb" charset="0"/>
              </a:rPr>
              <a:t>~</a:t>
            </a:r>
            <a:r>
              <a:rPr lang="en-US" sz="8000" dirty="0" err="1">
                <a:solidFill>
                  <a:srgbClr val="FFFFFF"/>
                </a:solidFill>
                <a:latin typeface="Bwhebb" charset="0"/>
              </a:rPr>
              <a:t>yhi_l</a:t>
            </a:r>
            <a:r>
              <a:rPr lang="en-US" sz="8000" dirty="0">
                <a:solidFill>
                  <a:srgbClr val="FFFFFF"/>
                </a:solidFill>
                <a:latin typeface="Bwhebb" charset="0"/>
              </a:rPr>
              <a:t>{a/ </a:t>
            </a:r>
            <a:r>
              <a:rPr lang="en-US" sz="8000" dirty="0" err="1">
                <a:solidFill>
                  <a:srgbClr val="FFFFFF"/>
                </a:solidFill>
                <a:latin typeface="Bwhebb" charset="0"/>
              </a:rPr>
              <a:t>ar"äB</a:t>
            </a:r>
            <a:r>
              <a:rPr lang="fr-FR" sz="8000" dirty="0">
                <a:solidFill>
                  <a:srgbClr val="FFFFFF"/>
                </a:solidFill>
                <a:latin typeface="Bwhebb" charset="0"/>
              </a:rPr>
              <a:t>'</a:t>
            </a:r>
            <a:r>
              <a:rPr lang="en-US" sz="8000" dirty="0">
                <a:solidFill>
                  <a:srgbClr val="FFFFFF"/>
                </a:solidFill>
                <a:latin typeface="Bwhebb" charset="0"/>
              </a:rPr>
              <a:t> </a:t>
            </a:r>
            <a:r>
              <a:rPr lang="en-US" sz="8000" dirty="0" err="1">
                <a:solidFill>
                  <a:srgbClr val="FFFFFF"/>
                </a:solidFill>
                <a:latin typeface="Bwhebb" charset="0"/>
              </a:rPr>
              <a:t>tyviÞarEB</a:t>
            </a:r>
            <a:r>
              <a:rPr lang="en-US" sz="8000" dirty="0">
                <a:solidFill>
                  <a:srgbClr val="FFFFFF"/>
                </a:solidFill>
                <a:latin typeface="Bwhebb" charset="0"/>
              </a:rPr>
              <a:t>.</a:t>
            </a:r>
            <a:r>
              <a:rPr lang="en-US" sz="8000" dirty="0">
                <a:solidFill>
                  <a:srgbClr val="FFFFFF"/>
                </a:solidFill>
                <a:latin typeface="Arial" charset="0"/>
              </a:rPr>
              <a:t> </a:t>
            </a:r>
          </a:p>
        </p:txBody>
      </p:sp>
      <p:sp>
        <p:nvSpPr>
          <p:cNvPr id="451594" name="Text Box 1034"/>
          <p:cNvSpPr txBox="1">
            <a:spLocks noChangeArrowheads="1"/>
          </p:cNvSpPr>
          <p:nvPr/>
        </p:nvSpPr>
        <p:spPr bwMode="auto">
          <a:xfrm>
            <a:off x="0" y="4484688"/>
            <a:ext cx="6024563"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4800">
                <a:solidFill>
                  <a:srgbClr val="FFFFFF"/>
                </a:solidFill>
                <a:latin typeface="Times New Roman" charset="0"/>
              </a:rPr>
              <a:t>Bereshith bara   elohim </a:t>
            </a:r>
          </a:p>
        </p:txBody>
      </p:sp>
      <p:sp>
        <p:nvSpPr>
          <p:cNvPr id="451595" name="Text Box 1035"/>
          <p:cNvSpPr txBox="1">
            <a:spLocks noChangeArrowheads="1"/>
          </p:cNvSpPr>
          <p:nvPr/>
        </p:nvSpPr>
        <p:spPr bwMode="auto">
          <a:xfrm>
            <a:off x="0" y="5054600"/>
            <a:ext cx="6840538"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4400">
                <a:solidFill>
                  <a:srgbClr val="FFFFFF"/>
                </a:solidFill>
                <a:latin typeface="Times New Roman" charset="0"/>
              </a:rPr>
              <a:t>In the beginning God created </a:t>
            </a:r>
          </a:p>
        </p:txBody>
      </p:sp>
      <p:sp>
        <p:nvSpPr>
          <p:cNvPr id="855052" name="Text Box 1037"/>
          <p:cNvSpPr txBox="1">
            <a:spLocks noChangeArrowheads="1"/>
          </p:cNvSpPr>
          <p:nvPr/>
        </p:nvSpPr>
        <p:spPr bwMode="auto">
          <a:xfrm>
            <a:off x="0" y="3344863"/>
            <a:ext cx="5754688" cy="82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4800">
                <a:solidFill>
                  <a:srgbClr val="FFFFFF"/>
                </a:solidFill>
                <a:latin typeface="Times New Roman" charset="0"/>
              </a:rPr>
              <a:t>mhl          rb      hthsrb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51592"/>
                                        </p:tgtEl>
                                        <p:attrNameLst>
                                          <p:attrName>style.visibility</p:attrName>
                                        </p:attrNameLst>
                                      </p:cBhvr>
                                      <p:to>
                                        <p:strVal val="visible"/>
                                      </p:to>
                                    </p:set>
                                    <p:animEffect transition="in" filter="wipe(right)">
                                      <p:cBhvr>
                                        <p:cTn id="7" dur="3000"/>
                                        <p:tgtEl>
                                          <p:spTgt spid="45159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51594"/>
                                        </p:tgtEl>
                                        <p:attrNameLst>
                                          <p:attrName>style.visibility</p:attrName>
                                        </p:attrNameLst>
                                      </p:cBhvr>
                                      <p:to>
                                        <p:strVal val="visible"/>
                                      </p:to>
                                    </p:set>
                                    <p:animEffect transition="in" filter="dissolve">
                                      <p:cBhvr>
                                        <p:cTn id="12" dur="500"/>
                                        <p:tgtEl>
                                          <p:spTgt spid="45159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451595"/>
                                        </p:tgtEl>
                                        <p:attrNameLst>
                                          <p:attrName>style.visibility</p:attrName>
                                        </p:attrNameLst>
                                      </p:cBhvr>
                                      <p:to>
                                        <p:strVal val="visible"/>
                                      </p:to>
                                    </p:set>
                                    <p:animEffect transition="in" filter="dissolve">
                                      <p:cBhvr>
                                        <p:cTn id="17" dur="500"/>
                                        <p:tgtEl>
                                          <p:spTgt spid="45159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451589">
                                            <p:txEl>
                                              <p:pRg st="0" end="0"/>
                                            </p:txEl>
                                          </p:spTgt>
                                        </p:tgtEl>
                                        <p:attrNameLst>
                                          <p:attrName>style.visibility</p:attrName>
                                        </p:attrNameLst>
                                      </p:cBhvr>
                                      <p:to>
                                        <p:strVal val="visible"/>
                                      </p:to>
                                    </p:set>
                                    <p:animEffect transition="in" filter="dissolve">
                                      <p:cBhvr>
                                        <p:cTn id="22" dur="500"/>
                                        <p:tgtEl>
                                          <p:spTgt spid="45158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451589">
                                            <p:txEl>
                                              <p:pRg st="1" end="1"/>
                                            </p:txEl>
                                          </p:spTgt>
                                        </p:tgtEl>
                                        <p:attrNameLst>
                                          <p:attrName>style.visibility</p:attrName>
                                        </p:attrNameLst>
                                      </p:cBhvr>
                                      <p:to>
                                        <p:strVal val="visible"/>
                                      </p:to>
                                    </p:set>
                                    <p:animEffect transition="in" filter="dissolve">
                                      <p:cBhvr>
                                        <p:cTn id="27" dur="500"/>
                                        <p:tgtEl>
                                          <p:spTgt spid="451589">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451593"/>
                                        </p:tgtEl>
                                        <p:attrNameLst>
                                          <p:attrName>style.visibility</p:attrName>
                                        </p:attrNameLst>
                                      </p:cBhvr>
                                      <p:to>
                                        <p:strVal val="visible"/>
                                      </p:to>
                                    </p:set>
                                    <p:animEffect transition="in" filter="wipe(right)">
                                      <p:cBhvr>
                                        <p:cTn id="32" dur="500"/>
                                        <p:tgtEl>
                                          <p:spTgt spid="4515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1589" grpId="0" build="p"/>
      <p:bldP spid="451592" grpId="0"/>
      <p:bldP spid="451593" grpId="0"/>
      <p:bldP spid="451594" grpId="0"/>
      <p:bldP spid="451595" grpId="0"/>
    </p:bldLst>
  </p:timing>
</p:sld>
</file>

<file path=ppt/slides/slide17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857089" name="Picture 6" descr="columns"/>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3744913" y="0"/>
            <a:ext cx="53990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7090" name="Picture 4" descr="redseamap"/>
          <p:cNvPicPr>
            <a:picLocks noChangeAspect="1" noChangeArrowheads="1"/>
          </p:cNvPicPr>
          <p:nvPr/>
        </p:nvPicPr>
        <p:blipFill>
          <a:blip r:embed="rId4">
            <a:lum bright="-18000"/>
            <a:extLst>
              <a:ext uri="{28A0092B-C50C-407E-A947-70E740481C1C}">
                <a14:useLocalDpi xmlns:a14="http://schemas.microsoft.com/office/drawing/2010/main"/>
              </a:ext>
            </a:extLst>
          </a:blip>
          <a:srcRect/>
          <a:stretch>
            <a:fillRect/>
          </a:stretch>
        </p:blipFill>
        <p:spPr bwMode="auto">
          <a:xfrm>
            <a:off x="0" y="0"/>
            <a:ext cx="43640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10" name="Rectangle 2"/>
          <p:cNvSpPr>
            <a:spLocks noGrp="1" noChangeArrowheads="1"/>
          </p:cNvSpPr>
          <p:nvPr>
            <p:ph type="title"/>
          </p:nvPr>
        </p:nvSpPr>
        <p:spPr>
          <a:xfrm>
            <a:off x="4495800" y="228600"/>
            <a:ext cx="4724400" cy="2362200"/>
          </a:xfrm>
        </p:spPr>
        <p:txBody>
          <a:bodyPr/>
          <a:lstStyle/>
          <a:p>
            <a:pPr eaLnBrk="1" hangingPunct="1">
              <a:defRPr/>
            </a:pPr>
            <a:r>
              <a:rPr lang="en-US" altLang="zh-CN">
                <a:latin typeface="Arial" charset="0"/>
                <a:ea typeface="SimSun" charset="0"/>
                <a:cs typeface="SimSun" charset="0"/>
              </a:rPr>
              <a:t>2. </a:t>
            </a:r>
            <a:r>
              <a:rPr lang="en-US" altLang="zh-CN" u="sng">
                <a:latin typeface="Arial" charset="0"/>
                <a:ea typeface="SimSun" charset="0"/>
                <a:cs typeface="SimSun" charset="0"/>
              </a:rPr>
              <a:t>Greek</a:t>
            </a:r>
            <a:r>
              <a:rPr lang="en-US" altLang="zh-CN">
                <a:latin typeface="Arial" charset="0"/>
                <a:ea typeface="SimSun" charset="0"/>
                <a:cs typeface="SimSun" charset="0"/>
              </a:rPr>
              <a:t>: The Septuagint (LXX)</a:t>
            </a:r>
            <a:endParaRPr lang="en-US">
              <a:latin typeface="Arial" charset="0"/>
              <a:ea typeface="ＭＳ Ｐゴシック" charset="0"/>
              <a:cs typeface="ＭＳ Ｐゴシック" charset="0"/>
            </a:endParaRPr>
          </a:p>
        </p:txBody>
      </p:sp>
      <p:sp>
        <p:nvSpPr>
          <p:cNvPr id="17411" name="Rectangle 3"/>
          <p:cNvSpPr>
            <a:spLocks noGrp="1" noChangeArrowheads="1"/>
          </p:cNvSpPr>
          <p:nvPr>
            <p:ph type="body" idx="1"/>
          </p:nvPr>
        </p:nvSpPr>
        <p:spPr>
          <a:xfrm>
            <a:off x="0" y="1600200"/>
            <a:ext cx="4572000" cy="2133600"/>
          </a:xfrm>
          <a:gradFill rotWithShape="1">
            <a:gsLst>
              <a:gs pos="0">
                <a:schemeClr val="accent2">
                  <a:gamma/>
                  <a:shade val="46275"/>
                  <a:invGamma/>
                </a:schemeClr>
              </a:gs>
              <a:gs pos="100000">
                <a:schemeClr val="accent2"/>
              </a:gs>
            </a:gsLst>
            <a:lin ang="5400000" scaled="1"/>
          </a:gradFill>
        </p:spPr>
        <p:txBody>
          <a:bodyPr/>
          <a:lstStyle/>
          <a:p>
            <a:pPr eaLnBrk="1" hangingPunct="1">
              <a:defRPr/>
            </a:pPr>
            <a:r>
              <a:rPr lang="en-US">
                <a:latin typeface="Arial" charset="0"/>
                <a:ea typeface="ＭＳ Ｐゴシック" charset="0"/>
                <a:cs typeface="ＭＳ Ｐゴシック" charset="0"/>
              </a:rPr>
              <a:t>The OT Hebrew text was translated into Greek in Alexandria around 250 BC</a:t>
            </a:r>
          </a:p>
        </p:txBody>
      </p:sp>
      <p:sp>
        <p:nvSpPr>
          <p:cNvPr id="17415" name="Text Box 7"/>
          <p:cNvSpPr txBox="1">
            <a:spLocks noChangeArrowheads="1"/>
          </p:cNvSpPr>
          <p:nvPr/>
        </p:nvSpPr>
        <p:spPr bwMode="auto">
          <a:xfrm>
            <a:off x="412750" y="3886200"/>
            <a:ext cx="7131050" cy="1311275"/>
          </a:xfrm>
          <a:prstGeom prst="rect">
            <a:avLst/>
          </a:prstGeom>
          <a:gradFill rotWithShape="1">
            <a:gsLst>
              <a:gs pos="0">
                <a:schemeClr val="bg1">
                  <a:gamma/>
                  <a:shade val="46275"/>
                  <a:invGamma/>
                </a:schemeClr>
              </a:gs>
              <a:gs pos="50000">
                <a:schemeClr val="bg1"/>
              </a:gs>
              <a:gs pos="100000">
                <a:schemeClr val="bg1">
                  <a:gamma/>
                  <a:shade val="46275"/>
                  <a:invGamma/>
                </a:schemeClr>
              </a:gs>
            </a:gsLst>
            <a:lin ang="5400000" scaled="1"/>
          </a:gradFill>
          <a:ln w="9525">
            <a:noFill/>
            <a:miter lim="800000"/>
            <a:headEnd/>
            <a:tailEnd/>
          </a:ln>
          <a:effectLst/>
        </p:spPr>
        <p:txBody>
          <a:bodyPr>
            <a:spAutoFit/>
          </a:bodyPr>
          <a:lstStyle/>
          <a:p>
            <a:pPr>
              <a:defRPr/>
            </a:pPr>
            <a:r>
              <a:rPr lang="en-US" sz="8000">
                <a:solidFill>
                  <a:srgbClr val="FFFFFF"/>
                </a:solidFill>
                <a:latin typeface="Bwhebb" pitchFamily="22" charset="0"/>
              </a:rPr>
              <a:t>~yhla arb tyvarb</a:t>
            </a:r>
            <a:r>
              <a:rPr lang="en-US" sz="8000">
                <a:solidFill>
                  <a:srgbClr val="FFFFFF"/>
                </a:solidFill>
                <a:latin typeface="Arial" pitchFamily="22" charset="0"/>
              </a:rPr>
              <a:t> </a:t>
            </a:r>
          </a:p>
        </p:txBody>
      </p:sp>
      <p:sp>
        <p:nvSpPr>
          <p:cNvPr id="17416" name="Text Box 8"/>
          <p:cNvSpPr txBox="1">
            <a:spLocks noChangeArrowheads="1"/>
          </p:cNvSpPr>
          <p:nvPr/>
        </p:nvSpPr>
        <p:spPr bwMode="auto">
          <a:xfrm>
            <a:off x="412750" y="5699125"/>
            <a:ext cx="8407400" cy="923925"/>
          </a:xfrm>
          <a:prstGeom prst="rect">
            <a:avLst/>
          </a:prstGeom>
          <a:gradFill rotWithShape="1">
            <a:gsLst>
              <a:gs pos="0">
                <a:srgbClr val="002F00"/>
              </a:gs>
              <a:gs pos="50000">
                <a:srgbClr val="006600"/>
              </a:gs>
              <a:gs pos="100000">
                <a:srgbClr val="002F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5400">
                <a:solidFill>
                  <a:srgbClr val="FFFFFF"/>
                </a:solidFill>
                <a:latin typeface="Bwgrkl" charset="0"/>
              </a:rPr>
              <a:t>evn avrch/| evpoi,hsen o` qeo.j</a:t>
            </a:r>
            <a:r>
              <a:rPr lang="en-US" sz="5400">
                <a:solidFill>
                  <a:srgbClr val="FFFFFF"/>
                </a:solidFill>
                <a:latin typeface="Bwhebb" charset="0"/>
              </a:rPr>
              <a:t> </a:t>
            </a:r>
          </a:p>
        </p:txBody>
      </p:sp>
      <p:sp>
        <p:nvSpPr>
          <p:cNvPr id="17417" name="AutoShape 9"/>
          <p:cNvSpPr>
            <a:spLocks noChangeArrowheads="1"/>
          </p:cNvSpPr>
          <p:nvPr/>
        </p:nvSpPr>
        <p:spPr bwMode="auto">
          <a:xfrm>
            <a:off x="3352800" y="5181600"/>
            <a:ext cx="990600" cy="533400"/>
          </a:xfrm>
          <a:prstGeom prst="downArrow">
            <a:avLst>
              <a:gd name="adj1" fmla="val 50000"/>
              <a:gd name="adj2" fmla="val 25000"/>
            </a:avLst>
          </a:prstGeom>
          <a:gradFill rotWithShape="1">
            <a:gsLst>
              <a:gs pos="0">
                <a:srgbClr val="FF0000"/>
              </a:gs>
              <a:gs pos="100000">
                <a:srgbClr val="760000"/>
              </a:gs>
            </a:gsLst>
            <a:lin ang="5400000" scaled="1"/>
          </a:gradFill>
          <a:ln w="9525">
            <a:solidFill>
              <a:schemeClr val="tx1"/>
            </a:solidFill>
            <a:miter lim="800000"/>
            <a:headEnd/>
            <a:tailEnd/>
          </a:ln>
        </p:spPr>
        <p:txBody>
          <a:bodyPr vert="eaVert" wrap="none" anchor="ctr"/>
          <a:lstStyle/>
          <a:p>
            <a:endParaRPr lang="en-US" sz="1800">
              <a:solidFill>
                <a:srgbClr val="FFFFFF"/>
              </a:solidFill>
              <a:latin typeface="Arial" charset="0"/>
            </a:endParaRPr>
          </a:p>
        </p:txBody>
      </p:sp>
      <p:pic>
        <p:nvPicPr>
          <p:cNvPr id="17419" name="Picture 11" descr="j0280909"/>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457200"/>
            <a:ext cx="111283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20" name="Picture 12" descr="j0287409"/>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828800" y="0"/>
            <a:ext cx="1368425"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57098" name="Picture 13" descr="j0335474"/>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7327900" y="3886200"/>
            <a:ext cx="1816100" cy="1665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422" name="AutoShape 14"/>
          <p:cNvSpPr>
            <a:spLocks noChangeArrowheads="1"/>
          </p:cNvSpPr>
          <p:nvPr/>
        </p:nvSpPr>
        <p:spPr bwMode="auto">
          <a:xfrm rot="-877253" flipH="1" flipV="1">
            <a:off x="1066800" y="762000"/>
            <a:ext cx="990600" cy="304800"/>
          </a:xfrm>
          <a:prstGeom prst="curvedDownArrow">
            <a:avLst>
              <a:gd name="adj1" fmla="val 65000"/>
              <a:gd name="adj2" fmla="val 130000"/>
              <a:gd name="adj3" fmla="val 33333"/>
            </a:avLst>
          </a:prstGeom>
          <a:solidFill>
            <a:schemeClr val="accent1"/>
          </a:solidFill>
          <a:ln w="9525">
            <a:solidFill>
              <a:schemeClr val="tx1"/>
            </a:solidFill>
            <a:miter lim="800000"/>
            <a:headEnd/>
            <a:tailEnd/>
          </a:ln>
        </p:spPr>
        <p:txBody>
          <a:bodyPr wrap="none" anchor="ctr"/>
          <a:lstStyle/>
          <a:p>
            <a:endParaRPr lang="en-US" sz="1800">
              <a:solidFill>
                <a:srgbClr val="FFFFFF"/>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grpId="0" nodeType="afterEffect">
                                  <p:stCondLst>
                                    <p:cond delay="0"/>
                                  </p:stCondLst>
                                  <p:childTnLst>
                                    <p:set>
                                      <p:cBhvr>
                                        <p:cTn id="6" dur="1" fill="hold">
                                          <p:stCondLst>
                                            <p:cond delay="0"/>
                                          </p:stCondLst>
                                        </p:cTn>
                                        <p:tgtEl>
                                          <p:spTgt spid="17411">
                                            <p:bg/>
                                          </p:spTgt>
                                        </p:tgtEl>
                                        <p:attrNameLst>
                                          <p:attrName>style.visibility</p:attrName>
                                        </p:attrNameLst>
                                      </p:cBhvr>
                                      <p:to>
                                        <p:strVal val="visible"/>
                                      </p:to>
                                    </p:set>
                                    <p:anim calcmode="lin" valueType="num">
                                      <p:cBhvr>
                                        <p:cTn id="7" dur="1000" fill="hold"/>
                                        <p:tgtEl>
                                          <p:spTgt spid="17411">
                                            <p:bg/>
                                          </p:spTgt>
                                        </p:tgtEl>
                                        <p:attrNameLst>
                                          <p:attrName>ppt_w</p:attrName>
                                        </p:attrNameLst>
                                      </p:cBhvr>
                                      <p:tavLst>
                                        <p:tav tm="0">
                                          <p:val>
                                            <p:fltVal val="0"/>
                                          </p:val>
                                        </p:tav>
                                        <p:tav tm="100000">
                                          <p:val>
                                            <p:strVal val="#ppt_w"/>
                                          </p:val>
                                        </p:tav>
                                      </p:tavLst>
                                    </p:anim>
                                    <p:anim calcmode="lin" valueType="num">
                                      <p:cBhvr>
                                        <p:cTn id="8" dur="1000" fill="hold"/>
                                        <p:tgtEl>
                                          <p:spTgt spid="17411">
                                            <p:bg/>
                                          </p:spTgt>
                                        </p:tgtEl>
                                        <p:attrNameLst>
                                          <p:attrName>ppt_h</p:attrName>
                                        </p:attrNameLst>
                                      </p:cBhvr>
                                      <p:tavLst>
                                        <p:tav tm="0">
                                          <p:val>
                                            <p:fltVal val="0"/>
                                          </p:val>
                                        </p:tav>
                                        <p:tav tm="100000">
                                          <p:val>
                                            <p:strVal val="#ppt_h"/>
                                          </p:val>
                                        </p:tav>
                                      </p:tavLst>
                                    </p:anim>
                                    <p:anim calcmode="lin" valueType="num">
                                      <p:cBhvr>
                                        <p:cTn id="9" dur="1000" fill="hold"/>
                                        <p:tgtEl>
                                          <p:spTgt spid="17411">
                                            <p:bg/>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17411">
                                            <p:bg/>
                                          </p:spTgt>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5" presetClass="entr" presetSubtype="0" fill="hold" grpId="0" nodeType="afterEffect">
                                  <p:stCondLst>
                                    <p:cond delay="0"/>
                                  </p:stCondLst>
                                  <p:childTnLst>
                                    <p:set>
                                      <p:cBhvr>
                                        <p:cTn id="13" dur="1" fill="hold">
                                          <p:stCondLst>
                                            <p:cond delay="0"/>
                                          </p:stCondLst>
                                        </p:cTn>
                                        <p:tgtEl>
                                          <p:spTgt spid="17411">
                                            <p:txEl>
                                              <p:pRg st="0" end="0"/>
                                            </p:txEl>
                                          </p:spTgt>
                                        </p:tgtEl>
                                        <p:attrNameLst>
                                          <p:attrName>style.visibility</p:attrName>
                                        </p:attrNameLst>
                                      </p:cBhvr>
                                      <p:to>
                                        <p:strVal val="visible"/>
                                      </p:to>
                                    </p:set>
                                    <p:anim calcmode="lin" valueType="num">
                                      <p:cBhvr>
                                        <p:cTn id="14" dur="1000" fill="hold"/>
                                        <p:tgtEl>
                                          <p:spTgt spid="17411">
                                            <p:txEl>
                                              <p:pRg st="0" end="0"/>
                                            </p:txEl>
                                          </p:spTgt>
                                        </p:tgtEl>
                                        <p:attrNameLst>
                                          <p:attrName>ppt_w</p:attrName>
                                        </p:attrNameLst>
                                      </p:cBhvr>
                                      <p:tavLst>
                                        <p:tav tm="0">
                                          <p:val>
                                            <p:fltVal val="0"/>
                                          </p:val>
                                        </p:tav>
                                        <p:tav tm="100000">
                                          <p:val>
                                            <p:strVal val="#ppt_w"/>
                                          </p:val>
                                        </p:tav>
                                      </p:tavLst>
                                    </p:anim>
                                    <p:anim calcmode="lin" valueType="num">
                                      <p:cBhvr>
                                        <p:cTn id="15" dur="1000" fill="hold"/>
                                        <p:tgtEl>
                                          <p:spTgt spid="17411">
                                            <p:txEl>
                                              <p:pRg st="0" end="0"/>
                                            </p:txEl>
                                          </p:spTgt>
                                        </p:tgtEl>
                                        <p:attrNameLst>
                                          <p:attrName>ppt_h</p:attrName>
                                        </p:attrNameLst>
                                      </p:cBhvr>
                                      <p:tavLst>
                                        <p:tav tm="0">
                                          <p:val>
                                            <p:fltVal val="0"/>
                                          </p:val>
                                        </p:tav>
                                        <p:tav tm="100000">
                                          <p:val>
                                            <p:strVal val="#ppt_h"/>
                                          </p:val>
                                        </p:tav>
                                      </p:tavLst>
                                    </p:anim>
                                    <p:anim calcmode="lin" valueType="num">
                                      <p:cBhvr>
                                        <p:cTn id="16" dur="1000" fill="hold"/>
                                        <p:tgtEl>
                                          <p:spTgt spid="17411">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17411">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8" fill="hold" nodeType="clickPar">
                      <p:stCondLst>
                        <p:cond delay="indefinite"/>
                      </p:stCondLst>
                      <p:childTnLst>
                        <p:par>
                          <p:cTn id="19" fill="hold" nodeType="withGroup">
                            <p:stCondLst>
                              <p:cond delay="0"/>
                            </p:stCondLst>
                            <p:childTnLst>
                              <p:par>
                                <p:cTn id="20" presetID="15" presetClass="entr" presetSubtype="0" fill="hold" grpId="0" nodeType="clickEffect">
                                  <p:stCondLst>
                                    <p:cond delay="0"/>
                                  </p:stCondLst>
                                  <p:childTnLst>
                                    <p:set>
                                      <p:cBhvr>
                                        <p:cTn id="21" dur="1" fill="hold">
                                          <p:stCondLst>
                                            <p:cond delay="0"/>
                                          </p:stCondLst>
                                        </p:cTn>
                                        <p:tgtEl>
                                          <p:spTgt spid="17415"/>
                                        </p:tgtEl>
                                        <p:attrNameLst>
                                          <p:attrName>style.visibility</p:attrName>
                                        </p:attrNameLst>
                                      </p:cBhvr>
                                      <p:to>
                                        <p:strVal val="visible"/>
                                      </p:to>
                                    </p:set>
                                    <p:anim calcmode="lin" valueType="num">
                                      <p:cBhvr>
                                        <p:cTn id="22" dur="1000" fill="hold"/>
                                        <p:tgtEl>
                                          <p:spTgt spid="17415"/>
                                        </p:tgtEl>
                                        <p:attrNameLst>
                                          <p:attrName>ppt_w</p:attrName>
                                        </p:attrNameLst>
                                      </p:cBhvr>
                                      <p:tavLst>
                                        <p:tav tm="0">
                                          <p:val>
                                            <p:fltVal val="0"/>
                                          </p:val>
                                        </p:tav>
                                        <p:tav tm="100000">
                                          <p:val>
                                            <p:strVal val="#ppt_w"/>
                                          </p:val>
                                        </p:tav>
                                      </p:tavLst>
                                    </p:anim>
                                    <p:anim calcmode="lin" valueType="num">
                                      <p:cBhvr>
                                        <p:cTn id="23" dur="1000" fill="hold"/>
                                        <p:tgtEl>
                                          <p:spTgt spid="17415"/>
                                        </p:tgtEl>
                                        <p:attrNameLst>
                                          <p:attrName>ppt_h</p:attrName>
                                        </p:attrNameLst>
                                      </p:cBhvr>
                                      <p:tavLst>
                                        <p:tav tm="0">
                                          <p:val>
                                            <p:fltVal val="0"/>
                                          </p:val>
                                        </p:tav>
                                        <p:tav tm="100000">
                                          <p:val>
                                            <p:strVal val="#ppt_h"/>
                                          </p:val>
                                        </p:tav>
                                      </p:tavLst>
                                    </p:anim>
                                    <p:anim calcmode="lin" valueType="num">
                                      <p:cBhvr>
                                        <p:cTn id="24" dur="1000" fill="hold"/>
                                        <p:tgtEl>
                                          <p:spTgt spid="17415"/>
                                        </p:tgtEl>
                                        <p:attrNameLst>
                                          <p:attrName>ppt_x</p:attrName>
                                        </p:attrNameLst>
                                      </p:cBhvr>
                                      <p:tavLst>
                                        <p:tav tm="0" fmla="#ppt_x+(cos(-2*pi*(1-$))*-#ppt_x-sin(-2*pi*(1-$))*(1-#ppt_y))*(1-$)">
                                          <p:val>
                                            <p:fltVal val="0"/>
                                          </p:val>
                                        </p:tav>
                                        <p:tav tm="100000">
                                          <p:val>
                                            <p:fltVal val="1"/>
                                          </p:val>
                                        </p:tav>
                                      </p:tavLst>
                                    </p:anim>
                                    <p:anim calcmode="lin" valueType="num">
                                      <p:cBhvr>
                                        <p:cTn id="25" dur="1000" fill="hold"/>
                                        <p:tgtEl>
                                          <p:spTgt spid="1741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6" fill="hold" nodeType="clickPar">
                      <p:stCondLst>
                        <p:cond delay="indefinite"/>
                      </p:stCondLst>
                      <p:childTnLst>
                        <p:par>
                          <p:cTn id="27" fill="hold" nodeType="withGroup">
                            <p:stCondLst>
                              <p:cond delay="0"/>
                            </p:stCondLst>
                            <p:childTnLst>
                              <p:par>
                                <p:cTn id="28" presetID="15" presetClass="entr" presetSubtype="0" fill="hold" nodeType="clickEffect">
                                  <p:stCondLst>
                                    <p:cond delay="0"/>
                                  </p:stCondLst>
                                  <p:childTnLst>
                                    <p:set>
                                      <p:cBhvr>
                                        <p:cTn id="29" dur="1" fill="hold">
                                          <p:stCondLst>
                                            <p:cond delay="0"/>
                                          </p:stCondLst>
                                        </p:cTn>
                                        <p:tgtEl>
                                          <p:spTgt spid="17420"/>
                                        </p:tgtEl>
                                        <p:attrNameLst>
                                          <p:attrName>style.visibility</p:attrName>
                                        </p:attrNameLst>
                                      </p:cBhvr>
                                      <p:to>
                                        <p:strVal val="visible"/>
                                      </p:to>
                                    </p:set>
                                    <p:anim calcmode="lin" valueType="num">
                                      <p:cBhvr>
                                        <p:cTn id="30" dur="1000" fill="hold"/>
                                        <p:tgtEl>
                                          <p:spTgt spid="17420"/>
                                        </p:tgtEl>
                                        <p:attrNameLst>
                                          <p:attrName>ppt_w</p:attrName>
                                        </p:attrNameLst>
                                      </p:cBhvr>
                                      <p:tavLst>
                                        <p:tav tm="0">
                                          <p:val>
                                            <p:fltVal val="0"/>
                                          </p:val>
                                        </p:tav>
                                        <p:tav tm="100000">
                                          <p:val>
                                            <p:strVal val="#ppt_w"/>
                                          </p:val>
                                        </p:tav>
                                      </p:tavLst>
                                    </p:anim>
                                    <p:anim calcmode="lin" valueType="num">
                                      <p:cBhvr>
                                        <p:cTn id="31" dur="1000" fill="hold"/>
                                        <p:tgtEl>
                                          <p:spTgt spid="17420"/>
                                        </p:tgtEl>
                                        <p:attrNameLst>
                                          <p:attrName>ppt_h</p:attrName>
                                        </p:attrNameLst>
                                      </p:cBhvr>
                                      <p:tavLst>
                                        <p:tav tm="0">
                                          <p:val>
                                            <p:fltVal val="0"/>
                                          </p:val>
                                        </p:tav>
                                        <p:tav tm="100000">
                                          <p:val>
                                            <p:strVal val="#ppt_h"/>
                                          </p:val>
                                        </p:tav>
                                      </p:tavLst>
                                    </p:anim>
                                    <p:anim calcmode="lin" valueType="num">
                                      <p:cBhvr>
                                        <p:cTn id="32" dur="1000" fill="hold"/>
                                        <p:tgtEl>
                                          <p:spTgt spid="17420"/>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17420"/>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4" fill="hold" nodeType="clickPar">
                      <p:stCondLst>
                        <p:cond delay="indefinite"/>
                      </p:stCondLst>
                      <p:childTnLst>
                        <p:par>
                          <p:cTn id="35" fill="hold" nodeType="withGroup">
                            <p:stCondLst>
                              <p:cond delay="0"/>
                            </p:stCondLst>
                            <p:childTnLst>
                              <p:par>
                                <p:cTn id="36" presetID="15" presetClass="entr" presetSubtype="0" fill="hold" grpId="0" nodeType="clickEffect">
                                  <p:stCondLst>
                                    <p:cond delay="0"/>
                                  </p:stCondLst>
                                  <p:childTnLst>
                                    <p:set>
                                      <p:cBhvr>
                                        <p:cTn id="37" dur="1" fill="hold">
                                          <p:stCondLst>
                                            <p:cond delay="0"/>
                                          </p:stCondLst>
                                        </p:cTn>
                                        <p:tgtEl>
                                          <p:spTgt spid="17417"/>
                                        </p:tgtEl>
                                        <p:attrNameLst>
                                          <p:attrName>style.visibility</p:attrName>
                                        </p:attrNameLst>
                                      </p:cBhvr>
                                      <p:to>
                                        <p:strVal val="visible"/>
                                      </p:to>
                                    </p:set>
                                    <p:anim calcmode="lin" valueType="num">
                                      <p:cBhvr>
                                        <p:cTn id="38" dur="1000" fill="hold"/>
                                        <p:tgtEl>
                                          <p:spTgt spid="17417"/>
                                        </p:tgtEl>
                                        <p:attrNameLst>
                                          <p:attrName>ppt_w</p:attrName>
                                        </p:attrNameLst>
                                      </p:cBhvr>
                                      <p:tavLst>
                                        <p:tav tm="0">
                                          <p:val>
                                            <p:fltVal val="0"/>
                                          </p:val>
                                        </p:tav>
                                        <p:tav tm="100000">
                                          <p:val>
                                            <p:strVal val="#ppt_w"/>
                                          </p:val>
                                        </p:tav>
                                      </p:tavLst>
                                    </p:anim>
                                    <p:anim calcmode="lin" valueType="num">
                                      <p:cBhvr>
                                        <p:cTn id="39" dur="1000" fill="hold"/>
                                        <p:tgtEl>
                                          <p:spTgt spid="17417"/>
                                        </p:tgtEl>
                                        <p:attrNameLst>
                                          <p:attrName>ppt_h</p:attrName>
                                        </p:attrNameLst>
                                      </p:cBhvr>
                                      <p:tavLst>
                                        <p:tav tm="0">
                                          <p:val>
                                            <p:fltVal val="0"/>
                                          </p:val>
                                        </p:tav>
                                        <p:tav tm="100000">
                                          <p:val>
                                            <p:strVal val="#ppt_h"/>
                                          </p:val>
                                        </p:tav>
                                      </p:tavLst>
                                    </p:anim>
                                    <p:anim calcmode="lin" valueType="num">
                                      <p:cBhvr>
                                        <p:cTn id="40" dur="1000" fill="hold"/>
                                        <p:tgtEl>
                                          <p:spTgt spid="17417"/>
                                        </p:tgtEl>
                                        <p:attrNameLst>
                                          <p:attrName>ppt_x</p:attrName>
                                        </p:attrNameLst>
                                      </p:cBhvr>
                                      <p:tavLst>
                                        <p:tav tm="0" fmla="#ppt_x+(cos(-2*pi*(1-$))*-#ppt_x-sin(-2*pi*(1-$))*(1-#ppt_y))*(1-$)">
                                          <p:val>
                                            <p:fltVal val="0"/>
                                          </p:val>
                                        </p:tav>
                                        <p:tav tm="100000">
                                          <p:val>
                                            <p:fltVal val="1"/>
                                          </p:val>
                                        </p:tav>
                                      </p:tavLst>
                                    </p:anim>
                                    <p:anim calcmode="lin" valueType="num">
                                      <p:cBhvr>
                                        <p:cTn id="41" dur="1000" fill="hold"/>
                                        <p:tgtEl>
                                          <p:spTgt spid="17417"/>
                                        </p:tgtEl>
                                        <p:attrNameLst>
                                          <p:attrName>ppt_y</p:attrName>
                                        </p:attrNameLst>
                                      </p:cBhvr>
                                      <p:tavLst>
                                        <p:tav tm="0" fmla="#ppt_y+(sin(-2*pi*(1-$))*-#ppt_x+cos(-2*pi*(1-$))*(1-#ppt_y))*(1-$)">
                                          <p:val>
                                            <p:fltVal val="0"/>
                                          </p:val>
                                        </p:tav>
                                        <p:tav tm="100000">
                                          <p:val>
                                            <p:fltVal val="1"/>
                                          </p:val>
                                        </p:tav>
                                      </p:tavLst>
                                    </p:anim>
                                  </p:childTnLst>
                                </p:cTn>
                              </p:par>
                            </p:childTnLst>
                          </p:cTn>
                        </p:par>
                        <p:par>
                          <p:cTn id="42" fill="hold" nodeType="afterGroup">
                            <p:stCondLst>
                              <p:cond delay="1000"/>
                            </p:stCondLst>
                            <p:childTnLst>
                              <p:par>
                                <p:cTn id="43" presetID="15" presetClass="entr" presetSubtype="0" fill="hold" grpId="0" nodeType="afterEffect">
                                  <p:stCondLst>
                                    <p:cond delay="0"/>
                                  </p:stCondLst>
                                  <p:childTnLst>
                                    <p:set>
                                      <p:cBhvr>
                                        <p:cTn id="44" dur="1" fill="hold">
                                          <p:stCondLst>
                                            <p:cond delay="0"/>
                                          </p:stCondLst>
                                        </p:cTn>
                                        <p:tgtEl>
                                          <p:spTgt spid="17422"/>
                                        </p:tgtEl>
                                        <p:attrNameLst>
                                          <p:attrName>style.visibility</p:attrName>
                                        </p:attrNameLst>
                                      </p:cBhvr>
                                      <p:to>
                                        <p:strVal val="visible"/>
                                      </p:to>
                                    </p:set>
                                    <p:anim calcmode="lin" valueType="num">
                                      <p:cBhvr>
                                        <p:cTn id="45" dur="1000" fill="hold"/>
                                        <p:tgtEl>
                                          <p:spTgt spid="17422"/>
                                        </p:tgtEl>
                                        <p:attrNameLst>
                                          <p:attrName>ppt_w</p:attrName>
                                        </p:attrNameLst>
                                      </p:cBhvr>
                                      <p:tavLst>
                                        <p:tav tm="0">
                                          <p:val>
                                            <p:fltVal val="0"/>
                                          </p:val>
                                        </p:tav>
                                        <p:tav tm="100000">
                                          <p:val>
                                            <p:strVal val="#ppt_w"/>
                                          </p:val>
                                        </p:tav>
                                      </p:tavLst>
                                    </p:anim>
                                    <p:anim calcmode="lin" valueType="num">
                                      <p:cBhvr>
                                        <p:cTn id="46" dur="1000" fill="hold"/>
                                        <p:tgtEl>
                                          <p:spTgt spid="17422"/>
                                        </p:tgtEl>
                                        <p:attrNameLst>
                                          <p:attrName>ppt_h</p:attrName>
                                        </p:attrNameLst>
                                      </p:cBhvr>
                                      <p:tavLst>
                                        <p:tav tm="0">
                                          <p:val>
                                            <p:fltVal val="0"/>
                                          </p:val>
                                        </p:tav>
                                        <p:tav tm="100000">
                                          <p:val>
                                            <p:strVal val="#ppt_h"/>
                                          </p:val>
                                        </p:tav>
                                      </p:tavLst>
                                    </p:anim>
                                    <p:anim calcmode="lin" valueType="num">
                                      <p:cBhvr>
                                        <p:cTn id="47" dur="1000" fill="hold"/>
                                        <p:tgtEl>
                                          <p:spTgt spid="17422"/>
                                        </p:tgtEl>
                                        <p:attrNameLst>
                                          <p:attrName>ppt_x</p:attrName>
                                        </p:attrNameLst>
                                      </p:cBhvr>
                                      <p:tavLst>
                                        <p:tav tm="0" fmla="#ppt_x+(cos(-2*pi*(1-$))*-#ppt_x-sin(-2*pi*(1-$))*(1-#ppt_y))*(1-$)">
                                          <p:val>
                                            <p:fltVal val="0"/>
                                          </p:val>
                                        </p:tav>
                                        <p:tav tm="100000">
                                          <p:val>
                                            <p:fltVal val="1"/>
                                          </p:val>
                                        </p:tav>
                                      </p:tavLst>
                                    </p:anim>
                                    <p:anim calcmode="lin" valueType="num">
                                      <p:cBhvr>
                                        <p:cTn id="48" dur="1000" fill="hold"/>
                                        <p:tgtEl>
                                          <p:spTgt spid="1742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15" presetClass="entr" presetSubtype="0" fill="hold" nodeType="clickEffect">
                                  <p:stCondLst>
                                    <p:cond delay="0"/>
                                  </p:stCondLst>
                                  <p:childTnLst>
                                    <p:set>
                                      <p:cBhvr>
                                        <p:cTn id="52" dur="1" fill="hold">
                                          <p:stCondLst>
                                            <p:cond delay="0"/>
                                          </p:stCondLst>
                                        </p:cTn>
                                        <p:tgtEl>
                                          <p:spTgt spid="17419"/>
                                        </p:tgtEl>
                                        <p:attrNameLst>
                                          <p:attrName>style.visibility</p:attrName>
                                        </p:attrNameLst>
                                      </p:cBhvr>
                                      <p:to>
                                        <p:strVal val="visible"/>
                                      </p:to>
                                    </p:set>
                                    <p:anim calcmode="lin" valueType="num">
                                      <p:cBhvr>
                                        <p:cTn id="53" dur="1000" fill="hold"/>
                                        <p:tgtEl>
                                          <p:spTgt spid="17419"/>
                                        </p:tgtEl>
                                        <p:attrNameLst>
                                          <p:attrName>ppt_w</p:attrName>
                                        </p:attrNameLst>
                                      </p:cBhvr>
                                      <p:tavLst>
                                        <p:tav tm="0">
                                          <p:val>
                                            <p:fltVal val="0"/>
                                          </p:val>
                                        </p:tav>
                                        <p:tav tm="100000">
                                          <p:val>
                                            <p:strVal val="#ppt_w"/>
                                          </p:val>
                                        </p:tav>
                                      </p:tavLst>
                                    </p:anim>
                                    <p:anim calcmode="lin" valueType="num">
                                      <p:cBhvr>
                                        <p:cTn id="54" dur="1000" fill="hold"/>
                                        <p:tgtEl>
                                          <p:spTgt spid="17419"/>
                                        </p:tgtEl>
                                        <p:attrNameLst>
                                          <p:attrName>ppt_h</p:attrName>
                                        </p:attrNameLst>
                                      </p:cBhvr>
                                      <p:tavLst>
                                        <p:tav tm="0">
                                          <p:val>
                                            <p:fltVal val="0"/>
                                          </p:val>
                                        </p:tav>
                                        <p:tav tm="100000">
                                          <p:val>
                                            <p:strVal val="#ppt_h"/>
                                          </p:val>
                                        </p:tav>
                                      </p:tavLst>
                                    </p:anim>
                                    <p:anim calcmode="lin" valueType="num">
                                      <p:cBhvr>
                                        <p:cTn id="55" dur="1000" fill="hold"/>
                                        <p:tgtEl>
                                          <p:spTgt spid="17419"/>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1741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15" presetClass="entr" presetSubtype="0" fill="hold" grpId="0" nodeType="clickEffect">
                                  <p:stCondLst>
                                    <p:cond delay="0"/>
                                  </p:stCondLst>
                                  <p:childTnLst>
                                    <p:set>
                                      <p:cBhvr>
                                        <p:cTn id="60" dur="1" fill="hold">
                                          <p:stCondLst>
                                            <p:cond delay="0"/>
                                          </p:stCondLst>
                                        </p:cTn>
                                        <p:tgtEl>
                                          <p:spTgt spid="17416"/>
                                        </p:tgtEl>
                                        <p:attrNameLst>
                                          <p:attrName>style.visibility</p:attrName>
                                        </p:attrNameLst>
                                      </p:cBhvr>
                                      <p:to>
                                        <p:strVal val="visible"/>
                                      </p:to>
                                    </p:set>
                                    <p:anim calcmode="lin" valueType="num">
                                      <p:cBhvr>
                                        <p:cTn id="61" dur="1000" fill="hold"/>
                                        <p:tgtEl>
                                          <p:spTgt spid="17416"/>
                                        </p:tgtEl>
                                        <p:attrNameLst>
                                          <p:attrName>ppt_w</p:attrName>
                                        </p:attrNameLst>
                                      </p:cBhvr>
                                      <p:tavLst>
                                        <p:tav tm="0">
                                          <p:val>
                                            <p:fltVal val="0"/>
                                          </p:val>
                                        </p:tav>
                                        <p:tav tm="100000">
                                          <p:val>
                                            <p:strVal val="#ppt_w"/>
                                          </p:val>
                                        </p:tav>
                                      </p:tavLst>
                                    </p:anim>
                                    <p:anim calcmode="lin" valueType="num">
                                      <p:cBhvr>
                                        <p:cTn id="62" dur="1000" fill="hold"/>
                                        <p:tgtEl>
                                          <p:spTgt spid="17416"/>
                                        </p:tgtEl>
                                        <p:attrNameLst>
                                          <p:attrName>ppt_h</p:attrName>
                                        </p:attrNameLst>
                                      </p:cBhvr>
                                      <p:tavLst>
                                        <p:tav tm="0">
                                          <p:val>
                                            <p:fltVal val="0"/>
                                          </p:val>
                                        </p:tav>
                                        <p:tav tm="100000">
                                          <p:val>
                                            <p:strVal val="#ppt_h"/>
                                          </p:val>
                                        </p:tav>
                                      </p:tavLst>
                                    </p:anim>
                                    <p:anim calcmode="lin" valueType="num">
                                      <p:cBhvr>
                                        <p:cTn id="63" dur="1000" fill="hold"/>
                                        <p:tgtEl>
                                          <p:spTgt spid="17416"/>
                                        </p:tgtEl>
                                        <p:attrNameLst>
                                          <p:attrName>ppt_x</p:attrName>
                                        </p:attrNameLst>
                                      </p:cBhvr>
                                      <p:tavLst>
                                        <p:tav tm="0" fmla="#ppt_x+(cos(-2*pi*(1-$))*-#ppt_x-sin(-2*pi*(1-$))*(1-#ppt_y))*(1-$)">
                                          <p:val>
                                            <p:fltVal val="0"/>
                                          </p:val>
                                        </p:tav>
                                        <p:tav tm="100000">
                                          <p:val>
                                            <p:fltVal val="1"/>
                                          </p:val>
                                        </p:tav>
                                      </p:tavLst>
                                    </p:anim>
                                    <p:anim calcmode="lin" valueType="num">
                                      <p:cBhvr>
                                        <p:cTn id="64" dur="1000" fill="hold"/>
                                        <p:tgtEl>
                                          <p:spTgt spid="1741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1" grpId="0" build="p" animBg="1" autoUpdateAnimBg="0" advAuto="0"/>
      <p:bldP spid="17415" grpId="0" animBg="1" autoUpdateAnimBg="0"/>
      <p:bldP spid="17416" grpId="0" animBg="1" autoUpdateAnimBg="0"/>
      <p:bldP spid="17417" grpId="0" animBg="1"/>
      <p:bldP spid="17422" grpId="0" animBg="1"/>
    </p:bld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sz="1800">
              <a:solidFill>
                <a:srgbClr val="FFFFFF"/>
              </a:solidFill>
              <a:latin typeface="Arial" pitchFamily="22" charset="0"/>
            </a:endParaRPr>
          </a:p>
        </p:txBody>
      </p:sp>
      <p:sp>
        <p:nvSpPr>
          <p:cNvPr id="77827" name="Rectangle 3"/>
          <p:cNvSpPr>
            <a:spLocks noGrp="1" noChangeArrowheads="1"/>
          </p:cNvSpPr>
          <p:nvPr>
            <p:ph type="body" idx="1"/>
          </p:nvPr>
        </p:nvSpPr>
        <p:spPr>
          <a:xfrm>
            <a:off x="4114800" y="1905000"/>
            <a:ext cx="5029200" cy="4572000"/>
          </a:xfrm>
        </p:spPr>
        <p:txBody>
          <a:bodyPr/>
          <a:lstStyle/>
          <a:p>
            <a:pPr marL="450850" indent="-450850" eaLnBrk="1" hangingPunct="1">
              <a:lnSpc>
                <a:spcPct val="90000"/>
              </a:lnSpc>
              <a:buFont typeface="Arial" charset="0"/>
              <a:buAutoNum type="arabicPeriod"/>
              <a:defRPr/>
            </a:pPr>
            <a:r>
              <a:rPr lang="en-US" sz="2800" b="1">
                <a:latin typeface="Arial" charset="0"/>
                <a:ea typeface="ＭＳ Ｐゴシック" charset="0"/>
                <a:cs typeface="ＭＳ Ｐゴシック" charset="0"/>
              </a:rPr>
              <a:t>Earliest translation of the Hebrew Scriptures</a:t>
            </a:r>
          </a:p>
          <a:p>
            <a:pPr marL="450850" indent="-450850" eaLnBrk="1" hangingPunct="1">
              <a:lnSpc>
                <a:spcPct val="90000"/>
              </a:lnSpc>
              <a:buFont typeface="Arial" charset="0"/>
              <a:buAutoNum type="arabicPeriod"/>
              <a:defRPr/>
            </a:pPr>
            <a:endParaRPr lang="en-US" sz="2800" b="1">
              <a:latin typeface="Arial" charset="0"/>
              <a:ea typeface="ＭＳ Ｐゴシック" charset="0"/>
              <a:cs typeface="ＭＳ Ｐゴシック" charset="0"/>
            </a:endParaRPr>
          </a:p>
          <a:p>
            <a:pPr marL="450850" indent="-450850" eaLnBrk="1" hangingPunct="1">
              <a:lnSpc>
                <a:spcPct val="90000"/>
              </a:lnSpc>
              <a:buFont typeface="Arial" charset="0"/>
              <a:buAutoNum type="arabicPeriod"/>
              <a:defRPr/>
            </a:pPr>
            <a:r>
              <a:rPr lang="en-US" sz="2800" b="1">
                <a:latin typeface="Arial" charset="0"/>
                <a:ea typeface="ＭＳ Ｐゴシック" charset="0"/>
                <a:cs typeface="ＭＳ Ｐゴシック" charset="0"/>
              </a:rPr>
              <a:t>Valued highly by Jews</a:t>
            </a:r>
          </a:p>
          <a:p>
            <a:pPr marL="450850" indent="-450850" eaLnBrk="1" hangingPunct="1">
              <a:lnSpc>
                <a:spcPct val="90000"/>
              </a:lnSpc>
              <a:buFont typeface="Arial" charset="0"/>
              <a:buAutoNum type="arabicPeriod"/>
              <a:defRPr/>
            </a:pPr>
            <a:endParaRPr lang="en-US" sz="2800" b="1">
              <a:latin typeface="Arial" charset="0"/>
              <a:ea typeface="ＭＳ Ｐゴシック" charset="0"/>
              <a:cs typeface="ＭＳ Ｐゴシック" charset="0"/>
            </a:endParaRPr>
          </a:p>
          <a:p>
            <a:pPr marL="450850" indent="-450850" eaLnBrk="1" hangingPunct="1">
              <a:lnSpc>
                <a:spcPct val="90000"/>
              </a:lnSpc>
              <a:buFont typeface="Arial" charset="0"/>
              <a:buAutoNum type="arabicPeriod"/>
              <a:defRPr/>
            </a:pPr>
            <a:r>
              <a:rPr lang="en-US" sz="2800" b="1">
                <a:latin typeface="Arial" charset="0"/>
                <a:ea typeface="ＭＳ Ｐゴシック" charset="0"/>
                <a:cs typeface="ＭＳ Ｐゴシック" charset="0"/>
              </a:rPr>
              <a:t>Parent text</a:t>
            </a:r>
          </a:p>
          <a:p>
            <a:pPr marL="450850" indent="-450850" eaLnBrk="1" hangingPunct="1">
              <a:lnSpc>
                <a:spcPct val="90000"/>
              </a:lnSpc>
              <a:buFont typeface="Arial" charset="0"/>
              <a:buAutoNum type="arabicPeriod"/>
              <a:defRPr/>
            </a:pPr>
            <a:endParaRPr lang="en-US" sz="2800" b="1">
              <a:latin typeface="Arial" charset="0"/>
              <a:ea typeface="ＭＳ Ｐゴシック" charset="0"/>
              <a:cs typeface="ＭＳ Ｐゴシック" charset="0"/>
            </a:endParaRPr>
          </a:p>
          <a:p>
            <a:pPr marL="450850" indent="-450850" eaLnBrk="1" hangingPunct="1">
              <a:lnSpc>
                <a:spcPct val="90000"/>
              </a:lnSpc>
              <a:buFont typeface="Arial" charset="0"/>
              <a:buAutoNum type="arabicPeriod"/>
              <a:defRPr/>
            </a:pPr>
            <a:r>
              <a:rPr lang="en-US" sz="2800" b="1">
                <a:latin typeface="Arial" charset="0"/>
                <a:ea typeface="ＭＳ Ｐゴシック" charset="0"/>
                <a:cs typeface="ＭＳ Ｐゴシック" charset="0"/>
              </a:rPr>
              <a:t>Provides intertestamental history (has Apocrypha)</a:t>
            </a:r>
          </a:p>
        </p:txBody>
      </p:sp>
      <p:sp>
        <p:nvSpPr>
          <p:cNvPr id="77829" name="Rectangle 5"/>
          <p:cNvSpPr>
            <a:spLocks noGrp="1" noChangeArrowheads="1"/>
          </p:cNvSpPr>
          <p:nvPr>
            <p:ph type="title"/>
          </p:nvPr>
        </p:nvSpPr>
        <p:spPr>
          <a:xfrm>
            <a:off x="0" y="228600"/>
            <a:ext cx="6324600" cy="1143000"/>
          </a:xfrm>
          <a:solidFill>
            <a:srgbClr val="000000"/>
          </a:solidFill>
        </p:spPr>
        <p:txBody>
          <a:bodyPr/>
          <a:lstStyle/>
          <a:p>
            <a:pPr algn="l" eaLnBrk="1" hangingPunct="1">
              <a:defRPr/>
            </a:pPr>
            <a:r>
              <a:rPr lang="en-US" sz="3600" b="1">
                <a:effectLst>
                  <a:outerShdw blurRad="38100" dist="38100" dir="2700000" algn="tl">
                    <a:srgbClr val="000080"/>
                  </a:outerShdw>
                </a:effectLst>
                <a:latin typeface="Arial" charset="0"/>
                <a:ea typeface="ＭＳ Ｐゴシック" charset="0"/>
                <a:cs typeface="ＭＳ Ｐゴシック" charset="0"/>
              </a:rPr>
              <a:t>Why study the LXX?</a:t>
            </a:r>
          </a:p>
        </p:txBody>
      </p:sp>
      <p:pic>
        <p:nvPicPr>
          <p:cNvPr id="859141" name="Picture 10" descr="LXX.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1981200"/>
            <a:ext cx="38354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422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Atheism: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No God exists or is involved in our world (Dawkins, philosophical Buddhism) </a:t>
            </a:r>
            <a:endParaRPr lang="en-US" b="1" dirty="0">
              <a:effectLst>
                <a:glow rad="127000">
                  <a:schemeClr val="tx1"/>
                </a:glow>
              </a:effectLst>
              <a:latin typeface="Arial" charset="0"/>
              <a:ea typeface="ＭＳ Ｐゴシック" charset="0"/>
              <a:cs typeface="ＭＳ Ｐゴシック" charset="0"/>
            </a:endParaRPr>
          </a:p>
        </p:txBody>
      </p:sp>
      <p:sp>
        <p:nvSpPr>
          <p:cNvPr id="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dirty="0">
                <a:solidFill>
                  <a:schemeClr val="bg1"/>
                </a:solidFill>
                <a:latin typeface="Arial" charset="0"/>
              </a:rPr>
              <a:t>2</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9" name="Picture 7" descr="j0283545"/>
          <p:cNvPicPr>
            <a:picLocks noChangeAspect="1" noChangeArrowheads="1" noCrop="1"/>
          </p:cNvPicPr>
          <p:nvPr/>
        </p:nvPicPr>
        <p:blipFill>
          <a:blip r:embed="rId3">
            <a:extLst>
              <a:ext uri="{28A0092B-C50C-407E-A947-70E740481C1C}">
                <a14:useLocalDpi xmlns:a14="http://schemas.microsoft.com/office/drawing/2010/main"/>
              </a:ext>
            </a:extLst>
          </a:blip>
          <a:srcRect/>
          <a:stretch>
            <a:fillRect/>
          </a:stretch>
        </p:blipFill>
        <p:spPr bwMode="auto">
          <a:xfrm>
            <a:off x="914400" y="225425"/>
            <a:ext cx="2286000" cy="841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40" name="Picture 8" descr="j0232723"/>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1913" y="76200"/>
            <a:ext cx="2605087" cy="1373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a:xfrm>
            <a:off x="1447800" y="0"/>
            <a:ext cx="7239000" cy="1143000"/>
          </a:xfrm>
        </p:spPr>
        <p:txBody>
          <a:bodyPr/>
          <a:lstStyle/>
          <a:p>
            <a:pPr eaLnBrk="1" hangingPunct="1">
              <a:defRPr/>
            </a:pPr>
            <a:r>
              <a:rPr lang="en-US" altLang="zh-CN">
                <a:latin typeface="Arial" charset="0"/>
                <a:ea typeface="SimSun" charset="0"/>
                <a:cs typeface="SimSun" charset="0"/>
              </a:rPr>
              <a:t>3. OT </a:t>
            </a:r>
            <a:r>
              <a:rPr lang="en-US" altLang="zh-CN" u="sng">
                <a:latin typeface="Arial" charset="0"/>
                <a:ea typeface="SimSun" charset="0"/>
                <a:cs typeface="SimSun" charset="0"/>
              </a:rPr>
              <a:t>Canonicity</a:t>
            </a:r>
            <a:r>
              <a:rPr lang="en-US" altLang="zh-CN">
                <a:latin typeface="Arial" charset="0"/>
                <a:ea typeface="SimSun" charset="0"/>
                <a:cs typeface="SimSun" charset="0"/>
              </a:rPr>
              <a:t> </a:t>
            </a:r>
            <a:endParaRPr lang="en-US">
              <a:latin typeface="Arial" charset="0"/>
              <a:ea typeface="SimSun" charset="0"/>
              <a:cs typeface="SimSun" charset="0"/>
            </a:endParaRPr>
          </a:p>
        </p:txBody>
      </p:sp>
      <p:pic>
        <p:nvPicPr>
          <p:cNvPr id="861188" name="Picture 4" descr="camelsatbethlehem"/>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295400" y="3886200"/>
            <a:ext cx="6529388" cy="3035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7" name="Rectangle 5"/>
          <p:cNvSpPr>
            <a:spLocks noChangeArrowheads="1"/>
          </p:cNvSpPr>
          <p:nvPr/>
        </p:nvSpPr>
        <p:spPr bwMode="auto">
          <a:xfrm>
            <a:off x="1752600" y="6464300"/>
            <a:ext cx="6477000" cy="533400"/>
          </a:xfrm>
          <a:prstGeom prst="rect">
            <a:avLst/>
          </a:prstGeom>
          <a:noFill/>
          <a:ln w="9525">
            <a:noFill/>
            <a:miter lim="800000"/>
            <a:headEnd/>
            <a:tailEnd/>
          </a:ln>
          <a:effectLst/>
        </p:spPr>
        <p:txBody>
          <a:bodyPr/>
          <a:lstStyle/>
          <a:p>
            <a:pPr marL="342900" indent="-342900" eaLnBrk="1" hangingPunct="1">
              <a:spcBef>
                <a:spcPct val="20000"/>
              </a:spcBef>
              <a:buClr>
                <a:srgbClr val="86D1EC"/>
              </a:buClr>
              <a:buSzPct val="90000"/>
              <a:buFont typeface="Wingdings" charset="0"/>
              <a:buNone/>
              <a:defRPr/>
            </a:pPr>
            <a:r>
              <a:rPr lang="en-US">
                <a:solidFill>
                  <a:srgbClr val="FFFFFF"/>
                </a:solidFill>
                <a:effectLst>
                  <a:outerShdw blurRad="38100" dist="38100" dir="2700000" algn="tl">
                    <a:srgbClr val="000000"/>
                  </a:outerShdw>
                </a:effectLst>
                <a:latin typeface="Arial" charset="0"/>
              </a:rPr>
              <a:t>Canonicity is vital for those seeking God</a:t>
            </a:r>
          </a:p>
        </p:txBody>
      </p:sp>
      <p:sp>
        <p:nvSpPr>
          <p:cNvPr id="18438" name="Rectangle 6"/>
          <p:cNvSpPr>
            <a:spLocks noChangeArrowheads="1"/>
          </p:cNvSpPr>
          <p:nvPr/>
        </p:nvSpPr>
        <p:spPr bwMode="auto">
          <a:xfrm>
            <a:off x="4495800" y="1447800"/>
            <a:ext cx="4648200" cy="3048000"/>
          </a:xfrm>
          <a:prstGeom prst="rect">
            <a:avLst/>
          </a:prstGeom>
          <a:noFill/>
          <a:ln w="9525">
            <a:noFill/>
            <a:miter lim="800000"/>
            <a:headEnd/>
            <a:tailEnd/>
          </a:ln>
          <a:effectLst/>
        </p:spPr>
        <p:txBody>
          <a:bodyPr/>
          <a:lstStyle/>
          <a:p>
            <a:pPr marL="342900" indent="-342900" eaLnBrk="1" hangingPunct="1">
              <a:spcBef>
                <a:spcPct val="20000"/>
              </a:spcBef>
              <a:buClr>
                <a:srgbClr val="86D1EC"/>
              </a:buClr>
              <a:buSzPct val="90000"/>
              <a:buFont typeface="Wingdings" charset="0"/>
              <a:buNone/>
              <a:defRPr/>
            </a:pPr>
            <a:r>
              <a:rPr lang="en-US" sz="2800" i="1" u="sng" dirty="0">
                <a:solidFill>
                  <a:srgbClr val="FFFFFF"/>
                </a:solidFill>
                <a:effectLst>
                  <a:outerShdw blurRad="38100" dist="38100" dir="2700000" algn="tl">
                    <a:srgbClr val="000000"/>
                  </a:outerShdw>
                </a:effectLst>
                <a:latin typeface="Arial" charset="0"/>
              </a:rPr>
              <a:t>What Criteria was Used?</a:t>
            </a:r>
          </a:p>
          <a:p>
            <a:pPr marL="342900" indent="-342900" eaLnBrk="1" hangingPunct="1">
              <a:spcBef>
                <a:spcPct val="20000"/>
              </a:spcBef>
              <a:buClr>
                <a:srgbClr val="86D1EC"/>
              </a:buClr>
              <a:buSzPct val="90000"/>
              <a:buFont typeface="Wingdings" charset="0"/>
              <a:buBlip>
                <a:blip r:embed="rId6"/>
              </a:buBlip>
              <a:defRPr/>
            </a:pPr>
            <a:r>
              <a:rPr lang="en-US" sz="2800" dirty="0">
                <a:solidFill>
                  <a:srgbClr val="FFFFFF"/>
                </a:solidFill>
                <a:effectLst>
                  <a:outerShdw blurRad="38100" dist="38100" dir="2700000" algn="tl">
                    <a:srgbClr val="000000"/>
                  </a:outerShdw>
                </a:effectLst>
                <a:latin typeface="Arial" charset="0"/>
              </a:rPr>
              <a:t>Authoritative &amp; Enduring</a:t>
            </a:r>
          </a:p>
          <a:p>
            <a:pPr marL="342900" indent="-342900" eaLnBrk="1" hangingPunct="1">
              <a:spcBef>
                <a:spcPct val="20000"/>
              </a:spcBef>
              <a:buClr>
                <a:srgbClr val="86D1EC"/>
              </a:buClr>
              <a:buSzPct val="90000"/>
              <a:buFont typeface="Wingdings" charset="0"/>
              <a:buBlip>
                <a:blip r:embed="rId6"/>
              </a:buBlip>
              <a:defRPr/>
            </a:pPr>
            <a:r>
              <a:rPr lang="en-US" sz="2800" dirty="0">
                <a:solidFill>
                  <a:srgbClr val="FFFFFF"/>
                </a:solidFill>
                <a:effectLst>
                  <a:outerShdw blurRad="38100" dist="38100" dir="2700000" algn="tl">
                    <a:srgbClr val="000000"/>
                  </a:outerShdw>
                </a:effectLst>
                <a:latin typeface="Arial" charset="0"/>
              </a:rPr>
              <a:t>Doctrinal Suitability</a:t>
            </a:r>
          </a:p>
          <a:p>
            <a:pPr marL="342900" indent="-342900" eaLnBrk="1" hangingPunct="1">
              <a:spcBef>
                <a:spcPct val="20000"/>
              </a:spcBef>
              <a:buClr>
                <a:srgbClr val="86D1EC"/>
              </a:buClr>
              <a:buSzPct val="90000"/>
              <a:buFont typeface="Wingdings" charset="0"/>
              <a:buBlip>
                <a:blip r:embed="rId6"/>
              </a:buBlip>
              <a:defRPr/>
            </a:pPr>
            <a:r>
              <a:rPr lang="en-US" sz="2800" dirty="0">
                <a:solidFill>
                  <a:srgbClr val="FFFFFF"/>
                </a:solidFill>
                <a:effectLst>
                  <a:outerShdw blurRad="38100" dist="38100" dir="2700000" algn="tl">
                    <a:srgbClr val="000000"/>
                  </a:outerShdw>
                </a:effectLst>
                <a:latin typeface="Arial" charset="0"/>
              </a:rPr>
              <a:t>Prophetic Authorship</a:t>
            </a:r>
          </a:p>
          <a:p>
            <a:pPr marL="342900" indent="-342900" eaLnBrk="1" hangingPunct="1">
              <a:spcBef>
                <a:spcPct val="20000"/>
              </a:spcBef>
              <a:buClr>
                <a:srgbClr val="86D1EC"/>
              </a:buClr>
              <a:buSzPct val="90000"/>
              <a:buFont typeface="Wingdings" charset="0"/>
              <a:buBlip>
                <a:blip r:embed="rId6"/>
              </a:buBlip>
              <a:defRPr/>
            </a:pPr>
            <a:r>
              <a:rPr lang="en-US" sz="2800" dirty="0">
                <a:solidFill>
                  <a:srgbClr val="FFFFFF"/>
                </a:solidFill>
                <a:effectLst>
                  <a:outerShdw blurRad="38100" dist="38100" dir="2700000" algn="tl">
                    <a:srgbClr val="000000"/>
                  </a:outerShdw>
                </a:effectLst>
                <a:latin typeface="Arial" charset="0"/>
              </a:rPr>
              <a:t>Claim to be God</a:t>
            </a:r>
            <a:r>
              <a:rPr lang="fr-FR" altLang="ja-JP" sz="2800" dirty="0">
                <a:solidFill>
                  <a:srgbClr val="FFFFFF"/>
                </a:solidFill>
                <a:effectLst>
                  <a:outerShdw blurRad="38100" dist="38100" dir="2700000" algn="tl">
                    <a:srgbClr val="000000"/>
                  </a:outerShdw>
                </a:effectLst>
                <a:latin typeface="Arial" charset="0"/>
              </a:rPr>
              <a:t>'</a:t>
            </a:r>
            <a:r>
              <a:rPr lang="en-US" sz="2800" dirty="0">
                <a:solidFill>
                  <a:srgbClr val="FFFFFF"/>
                </a:solidFill>
                <a:effectLst>
                  <a:outerShdw blurRad="38100" dist="38100" dir="2700000" algn="tl">
                    <a:srgbClr val="000000"/>
                  </a:outerShdw>
                </a:effectLst>
                <a:latin typeface="Arial" charset="0"/>
              </a:rPr>
              <a:t>s Word</a:t>
            </a:r>
          </a:p>
          <a:p>
            <a:pPr marL="342900" indent="-342900" eaLnBrk="1" hangingPunct="1">
              <a:spcBef>
                <a:spcPct val="20000"/>
              </a:spcBef>
              <a:buClr>
                <a:srgbClr val="86D1EC"/>
              </a:buClr>
              <a:buSzPct val="90000"/>
              <a:buFont typeface="Wingdings" charset="0"/>
              <a:buBlip>
                <a:blip r:embed="rId6"/>
              </a:buBlip>
              <a:defRPr/>
            </a:pPr>
            <a:r>
              <a:rPr lang="en-US" sz="2800" dirty="0">
                <a:solidFill>
                  <a:srgbClr val="FFFFFF"/>
                </a:solidFill>
                <a:effectLst>
                  <a:outerShdw blurRad="38100" dist="38100" dir="2700000" algn="tl">
                    <a:srgbClr val="000000"/>
                  </a:outerShdw>
                </a:effectLst>
                <a:latin typeface="Arial" charset="0"/>
              </a:rPr>
              <a:t>Dynamic Character</a:t>
            </a:r>
          </a:p>
        </p:txBody>
      </p:sp>
      <p:sp>
        <p:nvSpPr>
          <p:cNvPr id="18435" name="Rectangle 3"/>
          <p:cNvSpPr>
            <a:spLocks noGrp="1" noChangeArrowheads="1"/>
          </p:cNvSpPr>
          <p:nvPr>
            <p:ph type="body" idx="1"/>
          </p:nvPr>
        </p:nvSpPr>
        <p:spPr>
          <a:xfrm>
            <a:off x="457200" y="1447800"/>
            <a:ext cx="4419600" cy="3200400"/>
          </a:xfrm>
        </p:spPr>
        <p:txBody>
          <a:bodyPr/>
          <a:lstStyle/>
          <a:p>
            <a:pPr eaLnBrk="1" hangingPunct="1">
              <a:buFont typeface="Wingdings" charset="0"/>
              <a:buNone/>
              <a:defRPr/>
            </a:pPr>
            <a:r>
              <a:rPr lang="en-US" sz="2800" i="1" u="sng">
                <a:latin typeface="Arial" charset="0"/>
                <a:ea typeface="ＭＳ Ｐゴシック" charset="0"/>
                <a:cs typeface="ＭＳ Ｐゴシック" charset="0"/>
              </a:rPr>
              <a:t>Why Adopted So Late?</a:t>
            </a:r>
          </a:p>
          <a:p>
            <a:pPr eaLnBrk="1" hangingPunct="1">
              <a:defRPr/>
            </a:pPr>
            <a:r>
              <a:rPr lang="en-US" sz="2800">
                <a:latin typeface="Arial" charset="0"/>
                <a:ea typeface="ＭＳ Ｐゴシック" charset="0"/>
                <a:cs typeface="ＭＳ Ｐゴシック" charset="0"/>
              </a:rPr>
              <a:t>Apocrypha</a:t>
            </a:r>
          </a:p>
          <a:p>
            <a:pPr eaLnBrk="1" hangingPunct="1">
              <a:defRPr/>
            </a:pPr>
            <a:r>
              <a:rPr lang="en-US" sz="2800">
                <a:latin typeface="Arial" charset="0"/>
                <a:ea typeface="ＭＳ Ｐゴシック" charset="0"/>
                <a:cs typeface="ＭＳ Ｐゴシック" charset="0"/>
              </a:rPr>
              <a:t>LXX</a:t>
            </a:r>
          </a:p>
          <a:p>
            <a:pPr eaLnBrk="1" hangingPunct="1">
              <a:defRPr/>
            </a:pPr>
            <a:r>
              <a:rPr lang="en-US" sz="2800">
                <a:latin typeface="Arial" charset="0"/>
                <a:ea typeface="ＭＳ Ｐゴシック" charset="0"/>
                <a:cs typeface="ＭＳ Ｐゴシック" charset="0"/>
              </a:rPr>
              <a:t>Antilegomena</a:t>
            </a:r>
          </a:p>
          <a:p>
            <a:pPr eaLnBrk="1" hangingPunct="1">
              <a:defRPr/>
            </a:pPr>
            <a:r>
              <a:rPr lang="en-US" sz="2800">
                <a:latin typeface="Arial" charset="0"/>
                <a:ea typeface="ＭＳ Ｐゴシック" charset="0"/>
                <a:cs typeface="ＭＳ Ｐゴシック" charset="0"/>
              </a:rPr>
              <a:t>Samaritans</a:t>
            </a:r>
          </a:p>
          <a:p>
            <a:pPr eaLnBrk="1" hangingPunct="1">
              <a:defRPr/>
            </a:pPr>
            <a:r>
              <a:rPr lang="en-US" sz="2800">
                <a:latin typeface="Arial" charset="0"/>
                <a:ea typeface="ＭＳ Ｐゴシック" charset="0"/>
                <a:cs typeface="ＭＳ Ｐゴシック" charset="0"/>
              </a:rPr>
              <a:t>Pharisaical Tradition</a:t>
            </a:r>
          </a:p>
        </p:txBody>
      </p:sp>
      <p:sp>
        <p:nvSpPr>
          <p:cNvPr id="10" name="Text Box 14"/>
          <p:cNvSpPr txBox="1">
            <a:spLocks noChangeArrowheads="1"/>
          </p:cNvSpPr>
          <p:nvPr/>
        </p:nvSpPr>
        <p:spPr bwMode="auto">
          <a:xfrm>
            <a:off x="2514600" y="914400"/>
            <a:ext cx="5697538" cy="461963"/>
          </a:xfrm>
          <a:prstGeom prst="rect">
            <a:avLst/>
          </a:prstGeom>
          <a:noFill/>
          <a:ln w="9525">
            <a:noFill/>
            <a:miter lim="800000"/>
            <a:headEnd/>
            <a:tailEnd/>
          </a:ln>
          <a:effectLst>
            <a:outerShdw blurRad="50800" dist="38100" dir="2700000">
              <a:srgbClr val="000000">
                <a:alpha val="43000"/>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effectLst>
                  <a:outerShdw blurRad="38100" dist="38100" dir="2700000" algn="tl">
                    <a:srgbClr val="000000"/>
                  </a:outerShdw>
                </a:effectLst>
              </a:rPr>
              <a:t>Accepted at Council of Jamnia, AD 90</a:t>
            </a:r>
          </a:p>
        </p:txBody>
      </p:sp>
      <p:sp>
        <p:nvSpPr>
          <p:cNvPr id="11"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4" presetClass="entr" presetSubtype="0" fill="hold" nodeType="clickEffect">
                                  <p:stCondLst>
                                    <p:cond delay="0"/>
                                  </p:stCondLst>
                                  <p:childTnLst>
                                    <p:set>
                                      <p:cBhvr>
                                        <p:cTn id="6" dur="1" fill="hold">
                                          <p:stCondLst>
                                            <p:cond delay="0"/>
                                          </p:stCondLst>
                                        </p:cTn>
                                        <p:tgtEl>
                                          <p:spTgt spid="18439"/>
                                        </p:tgtEl>
                                        <p:attrNameLst>
                                          <p:attrName>style.visibility</p:attrName>
                                        </p:attrNameLst>
                                      </p:cBhvr>
                                      <p:to>
                                        <p:strVal val="visible"/>
                                      </p:to>
                                    </p:set>
                                    <p:anim to="" calcmode="lin" valueType="num">
                                      <p:cBhvr>
                                        <p:cTn id="7" dur="1" fill="hold"/>
                                        <p:tgtEl>
                                          <p:spTgt spid="18439"/>
                                        </p:tgtEl>
                                        <p:attrNameLst>
                                          <p:attrName/>
                                        </p:attrNameLst>
                                      </p:cBhvr>
                                    </p:anim>
                                  </p:childTnLst>
                                </p:cTn>
                              </p:par>
                            </p:childTnLst>
                          </p:cTn>
                        </p:par>
                      </p:childTnLst>
                    </p:cTn>
                  </p:par>
                  <p:par>
                    <p:cTn id="8" fill="hold" nodeType="clickPar">
                      <p:stCondLst>
                        <p:cond delay="indefinite"/>
                      </p:stCondLst>
                      <p:childTnLst>
                        <p:par>
                          <p:cTn id="9" fill="hold" nodeType="withGroup">
                            <p:stCondLst>
                              <p:cond delay="0"/>
                            </p:stCondLst>
                            <p:childTnLst>
                              <p:par>
                                <p:cTn id="10" presetID="35" presetClass="exit" presetSubtype="0" fill="hold" nodeType="clickEffect">
                                  <p:stCondLst>
                                    <p:cond delay="0"/>
                                  </p:stCondLst>
                                  <p:childTnLst>
                                    <p:animEffect transition="out" filter="fade">
                                      <p:cBhvr>
                                        <p:cTn id="11" dur="2000"/>
                                        <p:tgtEl>
                                          <p:spTgt spid="18439"/>
                                        </p:tgtEl>
                                      </p:cBhvr>
                                    </p:animEffect>
                                    <p:anim calcmode="lin" valueType="num">
                                      <p:cBhvr>
                                        <p:cTn id="12" dur="2000"/>
                                        <p:tgtEl>
                                          <p:spTgt spid="18439"/>
                                        </p:tgtEl>
                                        <p:attrNameLst>
                                          <p:attrName>style.rotation</p:attrName>
                                        </p:attrNameLst>
                                      </p:cBhvr>
                                      <p:tavLst>
                                        <p:tav tm="0">
                                          <p:val>
                                            <p:fltVal val="0"/>
                                          </p:val>
                                        </p:tav>
                                        <p:tav tm="100000">
                                          <p:val>
                                            <p:fltVal val="720"/>
                                          </p:val>
                                        </p:tav>
                                      </p:tavLst>
                                    </p:anim>
                                    <p:anim calcmode="lin" valueType="num">
                                      <p:cBhvr>
                                        <p:cTn id="13" dur="2000"/>
                                        <p:tgtEl>
                                          <p:spTgt spid="18439"/>
                                        </p:tgtEl>
                                        <p:attrNameLst>
                                          <p:attrName>ppt_h</p:attrName>
                                        </p:attrNameLst>
                                      </p:cBhvr>
                                      <p:tavLst>
                                        <p:tav tm="0">
                                          <p:val>
                                            <p:strVal val="ppt_h"/>
                                          </p:val>
                                        </p:tav>
                                        <p:tav tm="100000">
                                          <p:val>
                                            <p:fltVal val="0"/>
                                          </p:val>
                                        </p:tav>
                                      </p:tavLst>
                                    </p:anim>
                                    <p:anim calcmode="lin" valueType="num">
                                      <p:cBhvr>
                                        <p:cTn id="14" dur="2000"/>
                                        <p:tgtEl>
                                          <p:spTgt spid="18439"/>
                                        </p:tgtEl>
                                        <p:attrNameLst>
                                          <p:attrName>ppt_w</p:attrName>
                                        </p:attrNameLst>
                                      </p:cBhvr>
                                      <p:tavLst>
                                        <p:tav tm="0">
                                          <p:val>
                                            <p:strVal val="ppt_w"/>
                                          </p:val>
                                        </p:tav>
                                        <p:tav tm="100000">
                                          <p:val>
                                            <p:fltVal val="0"/>
                                          </p:val>
                                        </p:tav>
                                      </p:tavLst>
                                    </p:anim>
                                    <p:set>
                                      <p:cBhvr>
                                        <p:cTn id="15" dur="1" fill="hold">
                                          <p:stCondLst>
                                            <p:cond delay="1999"/>
                                          </p:stCondLst>
                                        </p:cTn>
                                        <p:tgtEl>
                                          <p:spTgt spid="18439"/>
                                        </p:tgtEl>
                                        <p:attrNameLst>
                                          <p:attrName>style.visibility</p:attrName>
                                        </p:attrNameLst>
                                      </p:cBhvr>
                                      <p:to>
                                        <p:strVal val="hidden"/>
                                      </p:to>
                                    </p:set>
                                  </p:childTnLst>
                                </p:cTn>
                              </p:par>
                              <p:par>
                                <p:cTn id="16" presetID="24" presetClass="entr" presetSubtype="0" fill="hold" nodeType="withEffect">
                                  <p:stCondLst>
                                    <p:cond delay="0"/>
                                  </p:stCondLst>
                                  <p:childTnLst>
                                    <p:set>
                                      <p:cBhvr>
                                        <p:cTn id="17" dur="1" fill="hold">
                                          <p:stCondLst>
                                            <p:cond delay="0"/>
                                          </p:stCondLst>
                                        </p:cTn>
                                        <p:tgtEl>
                                          <p:spTgt spid="18440"/>
                                        </p:tgtEl>
                                        <p:attrNameLst>
                                          <p:attrName>style.visibility</p:attrName>
                                        </p:attrNameLst>
                                      </p:cBhvr>
                                      <p:to>
                                        <p:strVal val="visible"/>
                                      </p:to>
                                    </p:set>
                                    <p:anim to="" calcmode="lin" valueType="num">
                                      <p:cBhvr>
                                        <p:cTn id="18" dur="1" fill="hold"/>
                                        <p:tgtEl>
                                          <p:spTgt spid="18440"/>
                                        </p:tgtEl>
                                        <p:attrNameLst>
                                          <p:attrName/>
                                        </p:attrNameLst>
                                      </p:cBhvr>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4" presetClass="entr" presetSubtype="0" fill="hold" grpId="0" nodeType="clickEffect">
                                  <p:stCondLst>
                                    <p:cond delay="0"/>
                                  </p:stCondLst>
                                  <p:childTnLst>
                                    <p:set>
                                      <p:cBhvr>
                                        <p:cTn id="26" dur="1" fill="hold">
                                          <p:stCondLst>
                                            <p:cond delay="0"/>
                                          </p:stCondLst>
                                        </p:cTn>
                                        <p:tgtEl>
                                          <p:spTgt spid="18435">
                                            <p:txEl>
                                              <p:pRg st="0" end="0"/>
                                            </p:txEl>
                                          </p:spTgt>
                                        </p:tgtEl>
                                        <p:attrNameLst>
                                          <p:attrName>style.visibility</p:attrName>
                                        </p:attrNameLst>
                                      </p:cBhvr>
                                      <p:to>
                                        <p:strVal val="visible"/>
                                      </p:to>
                                    </p:set>
                                    <p:anim to="" calcmode="lin" valueType="num">
                                      <p:cBhvr>
                                        <p:cTn id="27" dur="1" fill="hold"/>
                                        <p:tgtEl>
                                          <p:spTgt spid="18435">
                                            <p:txEl>
                                              <p:pRg st="0" end="0"/>
                                            </p:txEl>
                                          </p:spTgt>
                                        </p:tgtEl>
                                        <p:attrNameLst>
                                          <p:attrName/>
                                        </p:attrNameLst>
                                      </p:cBhvr>
                                    </p:anim>
                                  </p:childTnLst>
                                </p:cTn>
                              </p:par>
                            </p:childTnLst>
                          </p:cTn>
                        </p:par>
                      </p:childTnLst>
                    </p:cTn>
                  </p:par>
                  <p:par>
                    <p:cTn id="28" fill="hold" nodeType="clickPar">
                      <p:stCondLst>
                        <p:cond delay="indefinite"/>
                      </p:stCondLst>
                      <p:childTnLst>
                        <p:par>
                          <p:cTn id="29" fill="hold" nodeType="withGroup">
                            <p:stCondLst>
                              <p:cond delay="0"/>
                            </p:stCondLst>
                            <p:childTnLst>
                              <p:par>
                                <p:cTn id="30" presetID="24" presetClass="entr" presetSubtype="0" fill="hold" grpId="0" nodeType="clickEffect">
                                  <p:stCondLst>
                                    <p:cond delay="0"/>
                                  </p:stCondLst>
                                  <p:childTnLst>
                                    <p:set>
                                      <p:cBhvr>
                                        <p:cTn id="31" dur="1" fill="hold">
                                          <p:stCondLst>
                                            <p:cond delay="0"/>
                                          </p:stCondLst>
                                        </p:cTn>
                                        <p:tgtEl>
                                          <p:spTgt spid="18435">
                                            <p:txEl>
                                              <p:pRg st="1" end="1"/>
                                            </p:txEl>
                                          </p:spTgt>
                                        </p:tgtEl>
                                        <p:attrNameLst>
                                          <p:attrName>style.visibility</p:attrName>
                                        </p:attrNameLst>
                                      </p:cBhvr>
                                      <p:to>
                                        <p:strVal val="visible"/>
                                      </p:to>
                                    </p:set>
                                    <p:anim to="" calcmode="lin" valueType="num">
                                      <p:cBhvr>
                                        <p:cTn id="32" dur="1" fill="hold"/>
                                        <p:tgtEl>
                                          <p:spTgt spid="18435">
                                            <p:txEl>
                                              <p:pRg st="1" end="1"/>
                                            </p:txEl>
                                          </p:spTgt>
                                        </p:tgtEl>
                                        <p:attrNameLst>
                                          <p:attrName/>
                                        </p:attrNameLst>
                                      </p:cBhvr>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4" presetClass="entr" presetSubtype="0" fill="hold" grpId="0" nodeType="clickEffect">
                                  <p:stCondLst>
                                    <p:cond delay="0"/>
                                  </p:stCondLst>
                                  <p:childTnLst>
                                    <p:set>
                                      <p:cBhvr>
                                        <p:cTn id="36" dur="1" fill="hold">
                                          <p:stCondLst>
                                            <p:cond delay="0"/>
                                          </p:stCondLst>
                                        </p:cTn>
                                        <p:tgtEl>
                                          <p:spTgt spid="18435">
                                            <p:txEl>
                                              <p:pRg st="2" end="2"/>
                                            </p:txEl>
                                          </p:spTgt>
                                        </p:tgtEl>
                                        <p:attrNameLst>
                                          <p:attrName>style.visibility</p:attrName>
                                        </p:attrNameLst>
                                      </p:cBhvr>
                                      <p:to>
                                        <p:strVal val="visible"/>
                                      </p:to>
                                    </p:set>
                                    <p:anim to="" calcmode="lin" valueType="num">
                                      <p:cBhvr>
                                        <p:cTn id="37" dur="1" fill="hold"/>
                                        <p:tgtEl>
                                          <p:spTgt spid="18435">
                                            <p:txEl>
                                              <p:pRg st="2" end="2"/>
                                            </p:txEl>
                                          </p:spTgt>
                                        </p:tgtEl>
                                        <p:attrNameLst>
                                          <p:attrName/>
                                        </p:attrNameLst>
                                      </p:cBhvr>
                                    </p:anim>
                                  </p:childTnLst>
                                </p:cTn>
                              </p:par>
                            </p:childTnLst>
                          </p:cTn>
                        </p:par>
                      </p:childTnLst>
                    </p:cTn>
                  </p:par>
                  <p:par>
                    <p:cTn id="38" fill="hold" nodeType="clickPar">
                      <p:stCondLst>
                        <p:cond delay="indefinite"/>
                      </p:stCondLst>
                      <p:childTnLst>
                        <p:par>
                          <p:cTn id="39" fill="hold" nodeType="withGroup">
                            <p:stCondLst>
                              <p:cond delay="0"/>
                            </p:stCondLst>
                            <p:childTnLst>
                              <p:par>
                                <p:cTn id="40" presetID="24" presetClass="entr" presetSubtype="0" fill="hold" grpId="0" nodeType="clickEffect">
                                  <p:stCondLst>
                                    <p:cond delay="0"/>
                                  </p:stCondLst>
                                  <p:childTnLst>
                                    <p:set>
                                      <p:cBhvr>
                                        <p:cTn id="41" dur="1" fill="hold">
                                          <p:stCondLst>
                                            <p:cond delay="0"/>
                                          </p:stCondLst>
                                        </p:cTn>
                                        <p:tgtEl>
                                          <p:spTgt spid="18435">
                                            <p:txEl>
                                              <p:pRg st="3" end="3"/>
                                            </p:txEl>
                                          </p:spTgt>
                                        </p:tgtEl>
                                        <p:attrNameLst>
                                          <p:attrName>style.visibility</p:attrName>
                                        </p:attrNameLst>
                                      </p:cBhvr>
                                      <p:to>
                                        <p:strVal val="visible"/>
                                      </p:to>
                                    </p:set>
                                    <p:anim to="" calcmode="lin" valueType="num">
                                      <p:cBhvr>
                                        <p:cTn id="42" dur="1" fill="hold"/>
                                        <p:tgtEl>
                                          <p:spTgt spid="18435">
                                            <p:txEl>
                                              <p:pRg st="3" end="3"/>
                                            </p:txEl>
                                          </p:spTgt>
                                        </p:tgtEl>
                                        <p:attrNameLst>
                                          <p:attrName/>
                                        </p:attrNameLst>
                                      </p:cBhvr>
                                    </p:anim>
                                  </p:childTnLst>
                                </p:cTn>
                              </p:par>
                            </p:childTnLst>
                          </p:cTn>
                        </p:par>
                      </p:childTnLst>
                    </p:cTn>
                  </p:par>
                  <p:par>
                    <p:cTn id="43" fill="hold" nodeType="clickPar">
                      <p:stCondLst>
                        <p:cond delay="indefinite"/>
                      </p:stCondLst>
                      <p:childTnLst>
                        <p:par>
                          <p:cTn id="44" fill="hold" nodeType="withGroup">
                            <p:stCondLst>
                              <p:cond delay="0"/>
                            </p:stCondLst>
                            <p:childTnLst>
                              <p:par>
                                <p:cTn id="45" presetID="24" presetClass="entr" presetSubtype="0" fill="hold" grpId="0" nodeType="clickEffect">
                                  <p:stCondLst>
                                    <p:cond delay="0"/>
                                  </p:stCondLst>
                                  <p:childTnLst>
                                    <p:set>
                                      <p:cBhvr>
                                        <p:cTn id="46" dur="1" fill="hold">
                                          <p:stCondLst>
                                            <p:cond delay="0"/>
                                          </p:stCondLst>
                                        </p:cTn>
                                        <p:tgtEl>
                                          <p:spTgt spid="18435">
                                            <p:txEl>
                                              <p:pRg st="4" end="4"/>
                                            </p:txEl>
                                          </p:spTgt>
                                        </p:tgtEl>
                                        <p:attrNameLst>
                                          <p:attrName>style.visibility</p:attrName>
                                        </p:attrNameLst>
                                      </p:cBhvr>
                                      <p:to>
                                        <p:strVal val="visible"/>
                                      </p:to>
                                    </p:set>
                                    <p:anim to="" calcmode="lin" valueType="num">
                                      <p:cBhvr>
                                        <p:cTn id="47" dur="1" fill="hold"/>
                                        <p:tgtEl>
                                          <p:spTgt spid="18435">
                                            <p:txEl>
                                              <p:pRg st="4" end="4"/>
                                            </p:txEl>
                                          </p:spTgt>
                                        </p:tgtEl>
                                        <p:attrNameLst>
                                          <p:attrName/>
                                        </p:attrNameLst>
                                      </p:cBhvr>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4" presetClass="entr" presetSubtype="0" fill="hold" grpId="0" nodeType="clickEffect">
                                  <p:stCondLst>
                                    <p:cond delay="0"/>
                                  </p:stCondLst>
                                  <p:childTnLst>
                                    <p:set>
                                      <p:cBhvr>
                                        <p:cTn id="51" dur="1" fill="hold">
                                          <p:stCondLst>
                                            <p:cond delay="0"/>
                                          </p:stCondLst>
                                        </p:cTn>
                                        <p:tgtEl>
                                          <p:spTgt spid="18435">
                                            <p:txEl>
                                              <p:pRg st="5" end="5"/>
                                            </p:txEl>
                                          </p:spTgt>
                                        </p:tgtEl>
                                        <p:attrNameLst>
                                          <p:attrName>style.visibility</p:attrName>
                                        </p:attrNameLst>
                                      </p:cBhvr>
                                      <p:to>
                                        <p:strVal val="visible"/>
                                      </p:to>
                                    </p:set>
                                    <p:anim to="" calcmode="lin" valueType="num">
                                      <p:cBhvr>
                                        <p:cTn id="52" dur="1" fill="hold"/>
                                        <p:tgtEl>
                                          <p:spTgt spid="18435">
                                            <p:txEl>
                                              <p:pRg st="5" end="5"/>
                                            </p:txEl>
                                          </p:spTgt>
                                        </p:tgtEl>
                                        <p:attrNameLst>
                                          <p:attrName/>
                                        </p:attrNameLst>
                                      </p:cBhvr>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5" presetClass="entr" presetSubtype="10" fill="hold" grpId="0" nodeType="clickEffect">
                                  <p:stCondLst>
                                    <p:cond delay="0"/>
                                  </p:stCondLst>
                                  <p:childTnLst>
                                    <p:set>
                                      <p:cBhvr>
                                        <p:cTn id="56" dur="1" fill="hold">
                                          <p:stCondLst>
                                            <p:cond delay="0"/>
                                          </p:stCondLst>
                                        </p:cTn>
                                        <p:tgtEl>
                                          <p:spTgt spid="18438">
                                            <p:txEl>
                                              <p:pRg st="0" end="0"/>
                                            </p:txEl>
                                          </p:spTgt>
                                        </p:tgtEl>
                                        <p:attrNameLst>
                                          <p:attrName>style.visibility</p:attrName>
                                        </p:attrNameLst>
                                      </p:cBhvr>
                                      <p:to>
                                        <p:strVal val="visible"/>
                                      </p:to>
                                    </p:set>
                                    <p:animEffect transition="in" filter="checkerboard(across)">
                                      <p:cBhvr>
                                        <p:cTn id="57" dur="500"/>
                                        <p:tgtEl>
                                          <p:spTgt spid="18438">
                                            <p:txEl>
                                              <p:pRg st="0" end="0"/>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 presetClass="entr" presetSubtype="10" fill="hold" grpId="0" nodeType="clickEffect">
                                  <p:stCondLst>
                                    <p:cond delay="0"/>
                                  </p:stCondLst>
                                  <p:childTnLst>
                                    <p:set>
                                      <p:cBhvr>
                                        <p:cTn id="61" dur="1" fill="hold">
                                          <p:stCondLst>
                                            <p:cond delay="0"/>
                                          </p:stCondLst>
                                        </p:cTn>
                                        <p:tgtEl>
                                          <p:spTgt spid="18438">
                                            <p:txEl>
                                              <p:pRg st="1" end="1"/>
                                            </p:txEl>
                                          </p:spTgt>
                                        </p:tgtEl>
                                        <p:attrNameLst>
                                          <p:attrName>style.visibility</p:attrName>
                                        </p:attrNameLst>
                                      </p:cBhvr>
                                      <p:to>
                                        <p:strVal val="visible"/>
                                      </p:to>
                                    </p:set>
                                    <p:animEffect transition="in" filter="checkerboard(across)">
                                      <p:cBhvr>
                                        <p:cTn id="62" dur="500"/>
                                        <p:tgtEl>
                                          <p:spTgt spid="18438">
                                            <p:txEl>
                                              <p:pRg st="1" end="1"/>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5" presetClass="entr" presetSubtype="10" fill="hold" grpId="0" nodeType="clickEffect">
                                  <p:stCondLst>
                                    <p:cond delay="0"/>
                                  </p:stCondLst>
                                  <p:childTnLst>
                                    <p:set>
                                      <p:cBhvr>
                                        <p:cTn id="66" dur="1" fill="hold">
                                          <p:stCondLst>
                                            <p:cond delay="0"/>
                                          </p:stCondLst>
                                        </p:cTn>
                                        <p:tgtEl>
                                          <p:spTgt spid="18438">
                                            <p:txEl>
                                              <p:pRg st="2" end="2"/>
                                            </p:txEl>
                                          </p:spTgt>
                                        </p:tgtEl>
                                        <p:attrNameLst>
                                          <p:attrName>style.visibility</p:attrName>
                                        </p:attrNameLst>
                                      </p:cBhvr>
                                      <p:to>
                                        <p:strVal val="visible"/>
                                      </p:to>
                                    </p:set>
                                    <p:animEffect transition="in" filter="checkerboard(across)">
                                      <p:cBhvr>
                                        <p:cTn id="67" dur="500"/>
                                        <p:tgtEl>
                                          <p:spTgt spid="18438">
                                            <p:txEl>
                                              <p:pRg st="2" end="2"/>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5" presetClass="entr" presetSubtype="10" fill="hold" grpId="0" nodeType="clickEffect">
                                  <p:stCondLst>
                                    <p:cond delay="0"/>
                                  </p:stCondLst>
                                  <p:childTnLst>
                                    <p:set>
                                      <p:cBhvr>
                                        <p:cTn id="71" dur="1" fill="hold">
                                          <p:stCondLst>
                                            <p:cond delay="0"/>
                                          </p:stCondLst>
                                        </p:cTn>
                                        <p:tgtEl>
                                          <p:spTgt spid="18438">
                                            <p:txEl>
                                              <p:pRg st="3" end="3"/>
                                            </p:txEl>
                                          </p:spTgt>
                                        </p:tgtEl>
                                        <p:attrNameLst>
                                          <p:attrName>style.visibility</p:attrName>
                                        </p:attrNameLst>
                                      </p:cBhvr>
                                      <p:to>
                                        <p:strVal val="visible"/>
                                      </p:to>
                                    </p:set>
                                    <p:animEffect transition="in" filter="checkerboard(across)">
                                      <p:cBhvr>
                                        <p:cTn id="72" dur="500"/>
                                        <p:tgtEl>
                                          <p:spTgt spid="18438">
                                            <p:txEl>
                                              <p:pRg st="3" end="3"/>
                                            </p:txEl>
                                          </p:spTgt>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5" presetClass="entr" presetSubtype="10" fill="hold" grpId="0" nodeType="clickEffect">
                                  <p:stCondLst>
                                    <p:cond delay="0"/>
                                  </p:stCondLst>
                                  <p:childTnLst>
                                    <p:set>
                                      <p:cBhvr>
                                        <p:cTn id="76" dur="1" fill="hold">
                                          <p:stCondLst>
                                            <p:cond delay="0"/>
                                          </p:stCondLst>
                                        </p:cTn>
                                        <p:tgtEl>
                                          <p:spTgt spid="18438">
                                            <p:txEl>
                                              <p:pRg st="4" end="4"/>
                                            </p:txEl>
                                          </p:spTgt>
                                        </p:tgtEl>
                                        <p:attrNameLst>
                                          <p:attrName>style.visibility</p:attrName>
                                        </p:attrNameLst>
                                      </p:cBhvr>
                                      <p:to>
                                        <p:strVal val="visible"/>
                                      </p:to>
                                    </p:set>
                                    <p:animEffect transition="in" filter="checkerboard(across)">
                                      <p:cBhvr>
                                        <p:cTn id="77" dur="500"/>
                                        <p:tgtEl>
                                          <p:spTgt spid="18438">
                                            <p:txEl>
                                              <p:pRg st="4" end="4"/>
                                            </p:txEl>
                                          </p:spTgt>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5" presetClass="entr" presetSubtype="10" fill="hold" grpId="0" nodeType="clickEffect">
                                  <p:stCondLst>
                                    <p:cond delay="0"/>
                                  </p:stCondLst>
                                  <p:childTnLst>
                                    <p:set>
                                      <p:cBhvr>
                                        <p:cTn id="81" dur="1" fill="hold">
                                          <p:stCondLst>
                                            <p:cond delay="0"/>
                                          </p:stCondLst>
                                        </p:cTn>
                                        <p:tgtEl>
                                          <p:spTgt spid="18438">
                                            <p:txEl>
                                              <p:pRg st="5" end="5"/>
                                            </p:txEl>
                                          </p:spTgt>
                                        </p:tgtEl>
                                        <p:attrNameLst>
                                          <p:attrName>style.visibility</p:attrName>
                                        </p:attrNameLst>
                                      </p:cBhvr>
                                      <p:to>
                                        <p:strVal val="visible"/>
                                      </p:to>
                                    </p:set>
                                    <p:animEffect transition="in" filter="checkerboard(across)">
                                      <p:cBhvr>
                                        <p:cTn id="82" dur="500"/>
                                        <p:tgtEl>
                                          <p:spTgt spid="1843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8" grpId="0" build="allAtOnce"/>
      <p:bldP spid="18435" grpId="0" build="p"/>
      <p:bldP spid="10"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3233" name="Picture 5"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43800" y="1119188"/>
            <a:ext cx="1600200" cy="131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6" name="Rectangle 2"/>
          <p:cNvSpPr>
            <a:spLocks noGrp="1" noChangeArrowheads="1"/>
          </p:cNvSpPr>
          <p:nvPr>
            <p:ph type="title"/>
          </p:nvPr>
        </p:nvSpPr>
        <p:spPr>
          <a:xfrm>
            <a:off x="5486400" y="277813"/>
            <a:ext cx="3581400" cy="1246187"/>
          </a:xfrm>
        </p:spPr>
        <p:txBody>
          <a:bodyPr/>
          <a:lstStyle/>
          <a:p>
            <a:pPr eaLnBrk="1" hangingPunct="1">
              <a:defRPr/>
            </a:pPr>
            <a:r>
              <a:rPr lang="en-US" sz="4000">
                <a:latin typeface="Arial" charset="0"/>
                <a:ea typeface="ＭＳ Ｐゴシック" charset="0"/>
                <a:cs typeface="ＭＳ Ｐゴシック" charset="0"/>
              </a:rPr>
              <a:t>NT Canonicity</a:t>
            </a:r>
          </a:p>
        </p:txBody>
      </p:sp>
      <p:sp>
        <p:nvSpPr>
          <p:cNvPr id="31747" name="Rectangle 3"/>
          <p:cNvSpPr>
            <a:spLocks noGrp="1" noChangeArrowheads="1"/>
          </p:cNvSpPr>
          <p:nvPr>
            <p:ph type="body" idx="1"/>
          </p:nvPr>
        </p:nvSpPr>
        <p:spPr>
          <a:xfrm>
            <a:off x="5562600" y="1600200"/>
            <a:ext cx="3581400" cy="5257800"/>
          </a:xfrm>
        </p:spPr>
        <p:txBody>
          <a:bodyPr/>
          <a:lstStyle/>
          <a:p>
            <a:pPr eaLnBrk="1" hangingPunct="1">
              <a:defRPr/>
            </a:pPr>
            <a:r>
              <a:rPr lang="en-US">
                <a:latin typeface="Arial" charset="0"/>
                <a:ea typeface="ＭＳ Ｐゴシック" charset="0"/>
                <a:cs typeface="ＭＳ Ｐゴシック" charset="0"/>
              </a:rPr>
              <a:t>Apostolic</a:t>
            </a:r>
          </a:p>
          <a:p>
            <a:pPr eaLnBrk="1" hangingPunct="1">
              <a:defRPr/>
            </a:pPr>
            <a:r>
              <a:rPr lang="en-US">
                <a:latin typeface="Arial" charset="0"/>
                <a:ea typeface="ＭＳ Ｐゴシック" charset="0"/>
                <a:cs typeface="ＭＳ Ｐゴシック" charset="0"/>
              </a:rPr>
              <a:t>Accepted</a:t>
            </a:r>
          </a:p>
        </p:txBody>
      </p:sp>
      <p:pic>
        <p:nvPicPr>
          <p:cNvPr id="863236" name="Picture 4" descr="NTcan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59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1143000" y="0"/>
            <a:ext cx="7315200" cy="1066800"/>
          </a:xfrm>
        </p:spPr>
        <p:txBody>
          <a:bodyPr/>
          <a:lstStyle/>
          <a:p>
            <a:pPr eaLnBrk="1" hangingPunct="1">
              <a:defRPr/>
            </a:pPr>
            <a:r>
              <a:rPr lang="en-US" sz="4000">
                <a:latin typeface="Arial" charset="0"/>
                <a:ea typeface="ＭＳ Ｐゴシック" charset="0"/>
                <a:cs typeface="ＭＳ Ｐゴシック" charset="0"/>
              </a:rPr>
              <a:t>Really Early Fragments!</a:t>
            </a:r>
          </a:p>
        </p:txBody>
      </p:sp>
      <p:sp>
        <p:nvSpPr>
          <p:cNvPr id="31747" name="Rectangle 3"/>
          <p:cNvSpPr>
            <a:spLocks noGrp="1" noChangeArrowheads="1"/>
          </p:cNvSpPr>
          <p:nvPr>
            <p:ph type="body" idx="1"/>
          </p:nvPr>
        </p:nvSpPr>
        <p:spPr>
          <a:xfrm>
            <a:off x="4953000" y="5257800"/>
            <a:ext cx="4191000" cy="1371600"/>
          </a:xfrm>
        </p:spPr>
        <p:txBody>
          <a:bodyPr/>
          <a:lstStyle/>
          <a:p>
            <a:pPr eaLnBrk="1" hangingPunct="1">
              <a:defRPr/>
            </a:pPr>
            <a:r>
              <a:rPr lang="en-US" sz="2400">
                <a:latin typeface="Arial" charset="0"/>
                <a:ea typeface="ＭＳ Ｐゴシック" charset="0"/>
                <a:cs typeface="ＭＳ Ｐゴシック" charset="0"/>
              </a:rPr>
              <a:t>John Rylands Fragment of John 18:31-33, 37-38 </a:t>
            </a:r>
          </a:p>
          <a:p>
            <a:pPr eaLnBrk="1" hangingPunct="1">
              <a:defRPr/>
            </a:pPr>
            <a:r>
              <a:rPr lang="en-US" sz="2400">
                <a:latin typeface="Arial" charset="0"/>
                <a:ea typeface="ＭＳ Ｐゴシック" charset="0"/>
                <a:cs typeface="ＭＳ Ｐゴシック" charset="0"/>
              </a:rPr>
              <a:t>AD 125</a:t>
            </a:r>
          </a:p>
        </p:txBody>
      </p:sp>
      <p:pic>
        <p:nvPicPr>
          <p:cNvPr id="865284" name="Picture 6" descr="P52_verso.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0" y="914400"/>
            <a:ext cx="2665413"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5285" name="Picture 7" descr="Magdalene Fragment of Mat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81000" y="1219200"/>
            <a:ext cx="3886200" cy="2552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3"/>
          <p:cNvSpPr txBox="1">
            <a:spLocks noChangeArrowheads="1"/>
          </p:cNvSpPr>
          <p:nvPr/>
        </p:nvSpPr>
        <p:spPr bwMode="auto">
          <a:xfrm>
            <a:off x="304800" y="5257800"/>
            <a:ext cx="4191000" cy="13716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86D1EC"/>
              </a:buClr>
              <a:buSzPct val="90000"/>
              <a:buFont typeface="Wingdings" charset="0"/>
              <a:buBlip>
                <a:blip r:embed="rId5"/>
              </a:buBlip>
              <a:defRPr/>
            </a:pPr>
            <a:r>
              <a:rPr lang="en-US">
                <a:solidFill>
                  <a:srgbClr val="FFFFFF"/>
                </a:solidFill>
                <a:effectLst>
                  <a:outerShdw blurRad="38100" dist="38100" dir="2700000" algn="tl">
                    <a:srgbClr val="000000"/>
                  </a:outerShdw>
                </a:effectLst>
              </a:rPr>
              <a:t>Magdalen Fragment of Matthew </a:t>
            </a:r>
          </a:p>
          <a:p>
            <a:pPr eaLnBrk="1" hangingPunct="1">
              <a:spcBef>
                <a:spcPct val="20000"/>
              </a:spcBef>
              <a:buClr>
                <a:srgbClr val="86D1EC"/>
              </a:buClr>
              <a:buSzPct val="90000"/>
              <a:buFont typeface="Wingdings" charset="0"/>
              <a:buBlip>
                <a:blip r:embed="rId5"/>
              </a:buBlip>
              <a:defRPr/>
            </a:pPr>
            <a:r>
              <a:rPr lang="en-US">
                <a:solidFill>
                  <a:srgbClr val="FFFFFF"/>
                </a:solidFill>
                <a:effectLst>
                  <a:outerShdw blurRad="38100" dist="38100" dir="2700000" algn="tl">
                    <a:srgbClr val="000000"/>
                  </a:outerShdw>
                </a:effectLst>
              </a:rPr>
              <a:t>AD 50-200</a:t>
            </a:r>
          </a:p>
        </p:txBody>
      </p:sp>
      <p:sp>
        <p:nvSpPr>
          <p:cNvPr id="8"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dissolve">
                                      <p:cBhvr>
                                        <p:cTn id="17" dur="500"/>
                                        <p:tgtEl>
                                          <p:spTgt spid="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dissolve">
                                      <p:cBhvr>
                                        <p:cTn id="22"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9" grpId="0" build="p"/>
    </p:bld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0" y="0"/>
            <a:ext cx="9144000" cy="692150"/>
          </a:xfrm>
          <a:solidFill>
            <a:srgbClr val="1E1135"/>
          </a:solidFill>
        </p:spPr>
        <p:txBody>
          <a:bodyPr/>
          <a:lstStyle/>
          <a:p>
            <a:pPr eaLnBrk="1" hangingPunct="1">
              <a:defRPr/>
            </a:pPr>
            <a:r>
              <a:rPr lang="en-US" sz="3600" b="1" dirty="0">
                <a:latin typeface="Arial" charset="0"/>
                <a:ea typeface="ＭＳ Ｐゴシック" charset="0"/>
                <a:cs typeface="ＭＳ Ｐゴシック" charset="0"/>
              </a:rPr>
              <a:t>Why No Original NT Documents?</a:t>
            </a:r>
          </a:p>
        </p:txBody>
      </p:sp>
      <p:sp>
        <p:nvSpPr>
          <p:cNvPr id="31747" name="Rectangle 3"/>
          <p:cNvSpPr>
            <a:spLocks noGrp="1" noChangeArrowheads="1"/>
          </p:cNvSpPr>
          <p:nvPr>
            <p:ph type="body" idx="1"/>
          </p:nvPr>
        </p:nvSpPr>
        <p:spPr>
          <a:xfrm>
            <a:off x="4643438" y="5441950"/>
            <a:ext cx="4465637" cy="1371600"/>
          </a:xfrm>
        </p:spPr>
        <p:txBody>
          <a:bodyPr/>
          <a:lstStyle/>
          <a:p>
            <a:pPr eaLnBrk="1" hangingPunct="1">
              <a:defRPr/>
            </a:pPr>
            <a:r>
              <a:rPr lang="en-US" sz="2400" dirty="0">
                <a:latin typeface="Arial" charset="0"/>
                <a:ea typeface="ＭＳ Ｐゴシック" charset="0"/>
                <a:cs typeface="ＭＳ Ｐゴシック" charset="0"/>
              </a:rPr>
              <a:t>Engraving of the Declaration </a:t>
            </a:r>
            <a:r>
              <a:rPr lang="en-US" sz="2400" dirty="0"/>
              <a:t>by printer William J. Stone</a:t>
            </a:r>
            <a:endParaRPr lang="en-US" sz="2400" dirty="0">
              <a:latin typeface="Arial" charset="0"/>
              <a:ea typeface="ＭＳ Ｐゴシック" charset="0"/>
              <a:cs typeface="ＭＳ Ｐゴシック" charset="0"/>
            </a:endParaRPr>
          </a:p>
          <a:p>
            <a:pPr eaLnBrk="1" hangingPunct="1">
              <a:defRPr/>
            </a:pPr>
            <a:r>
              <a:rPr lang="en-US" sz="2400" dirty="0">
                <a:latin typeface="Arial" charset="0"/>
                <a:ea typeface="ＭＳ Ｐゴシック" charset="0"/>
                <a:cs typeface="ＭＳ Ｐゴシック" charset="0"/>
              </a:rPr>
              <a:t>AD 1823</a:t>
            </a:r>
          </a:p>
        </p:txBody>
      </p:sp>
      <p:pic>
        <p:nvPicPr>
          <p:cNvPr id="2" name="Picture 1" descr="Declaration_Pg1of1_AC.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388" y="765175"/>
            <a:ext cx="3798887" cy="4619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3"/>
          <p:cNvSpPr txBox="1">
            <a:spLocks noChangeArrowheads="1"/>
          </p:cNvSpPr>
          <p:nvPr/>
        </p:nvSpPr>
        <p:spPr bwMode="auto">
          <a:xfrm>
            <a:off x="304800" y="5441950"/>
            <a:ext cx="4191000" cy="13716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86D1EC"/>
              </a:buClr>
              <a:buSzPct val="90000"/>
              <a:buFont typeface="Wingdings" charset="0"/>
              <a:buBlip>
                <a:blip r:embed="rId4"/>
              </a:buBlip>
              <a:defRPr/>
            </a:pPr>
            <a:r>
              <a:rPr lang="en-US" dirty="0">
                <a:solidFill>
                  <a:srgbClr val="FFFFFF"/>
                </a:solidFill>
                <a:effectLst>
                  <a:outerShdw blurRad="38100" dist="38100" dir="2700000" algn="tl">
                    <a:srgbClr val="000000"/>
                  </a:outerShdw>
                </a:effectLst>
              </a:rPr>
              <a:t>Original Declaration of Independence</a:t>
            </a:r>
          </a:p>
          <a:p>
            <a:pPr eaLnBrk="1" hangingPunct="1">
              <a:spcBef>
                <a:spcPct val="20000"/>
              </a:spcBef>
              <a:buClr>
                <a:srgbClr val="86D1EC"/>
              </a:buClr>
              <a:buSzPct val="90000"/>
              <a:buFont typeface="Wingdings" charset="0"/>
              <a:buBlip>
                <a:blip r:embed="rId4"/>
              </a:buBlip>
              <a:defRPr/>
            </a:pPr>
            <a:r>
              <a:rPr lang="en-US" dirty="0">
                <a:solidFill>
                  <a:srgbClr val="FFFFFF"/>
                </a:solidFill>
                <a:effectLst>
                  <a:outerShdw blurRad="38100" dist="38100" dir="2700000" algn="tl">
                    <a:srgbClr val="000000"/>
                  </a:outerShdw>
                </a:effectLst>
              </a:rPr>
              <a:t>AD 1776</a:t>
            </a:r>
          </a:p>
        </p:txBody>
      </p:sp>
      <p:pic>
        <p:nvPicPr>
          <p:cNvPr id="3" name="Picture 2" descr="Declaration_Engrav_Pg1of1_AC.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32363" y="765175"/>
            <a:ext cx="3887787" cy="4614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1747">
                                            <p:txEl>
                                              <p:pRg st="0" end="0"/>
                                            </p:txEl>
                                          </p:spTgt>
                                        </p:tgtEl>
                                        <p:attrNameLst>
                                          <p:attrName>style.visibility</p:attrName>
                                        </p:attrNameLst>
                                      </p:cBhvr>
                                      <p:to>
                                        <p:strVal val="visible"/>
                                      </p:to>
                                    </p:set>
                                    <p:animEffect transition="in" filter="dissolve">
                                      <p:cBhvr>
                                        <p:cTn id="13" dur="500"/>
                                        <p:tgtEl>
                                          <p:spTgt spid="31747">
                                            <p:txEl>
                                              <p:pRg st="0" end="0"/>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1747">
                                            <p:txEl>
                                              <p:pRg st="1" end="1"/>
                                            </p:txEl>
                                          </p:spTgt>
                                        </p:tgtEl>
                                        <p:attrNameLst>
                                          <p:attrName>style.visibility</p:attrName>
                                        </p:attrNameLst>
                                      </p:cBhvr>
                                      <p:to>
                                        <p:strVal val="visible"/>
                                      </p:to>
                                    </p:set>
                                    <p:animEffect transition="in" filter="dissolve">
                                      <p:cBhvr>
                                        <p:cTn id="16" dur="500"/>
                                        <p:tgtEl>
                                          <p:spTgt spid="31747">
                                            <p:txEl>
                                              <p:pRg st="1" end="1"/>
                                            </p:txEl>
                                          </p:spTgt>
                                        </p:tgtEl>
                                      </p:cBhvr>
                                    </p:animEffec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9"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62F6F50-1D1E-706B-BA76-96651C1E2AD3}"/>
            </a:ext>
          </a:extLst>
        </p:cNvPr>
        <p:cNvGrpSpPr/>
        <p:nvPr/>
      </p:nvGrpSpPr>
      <p:grpSpPr>
        <a:xfrm>
          <a:off x="0" y="0"/>
          <a:ext cx="0" cy="0"/>
          <a:chOff x="0" y="0"/>
          <a:chExt cx="0" cy="0"/>
        </a:xfrm>
      </p:grpSpPr>
      <p:sp>
        <p:nvSpPr>
          <p:cNvPr id="31746" name="Rectangle 2">
            <a:extLst>
              <a:ext uri="{FF2B5EF4-FFF2-40B4-BE49-F238E27FC236}">
                <a16:creationId xmlns:a16="http://schemas.microsoft.com/office/drawing/2014/main" id="{044E4B0B-92CB-1A83-4164-8080802B95D9}"/>
              </a:ext>
            </a:extLst>
          </p:cNvPr>
          <p:cNvSpPr>
            <a:spLocks noGrp="1" noChangeArrowheads="1"/>
          </p:cNvSpPr>
          <p:nvPr>
            <p:ph type="title"/>
          </p:nvPr>
        </p:nvSpPr>
        <p:spPr>
          <a:xfrm>
            <a:off x="0" y="0"/>
            <a:ext cx="9144000" cy="692150"/>
          </a:xfrm>
          <a:solidFill>
            <a:srgbClr val="1E1135"/>
          </a:solidFill>
        </p:spPr>
        <p:txBody>
          <a:bodyPr/>
          <a:lstStyle/>
          <a:p>
            <a:pPr eaLnBrk="1" hangingPunct="1">
              <a:defRPr/>
            </a:pPr>
            <a:r>
              <a:rPr lang="en-US" sz="3600" b="1" dirty="0">
                <a:latin typeface="Arial" charset="0"/>
                <a:ea typeface="ＭＳ Ｐゴシック" charset="0"/>
                <a:cs typeface="ＭＳ Ｐゴシック" charset="0"/>
              </a:rPr>
              <a:t>Why No Original NT Documents?</a:t>
            </a:r>
          </a:p>
        </p:txBody>
      </p:sp>
      <p:sp>
        <p:nvSpPr>
          <p:cNvPr id="31747" name="Rectangle 3">
            <a:extLst>
              <a:ext uri="{FF2B5EF4-FFF2-40B4-BE49-F238E27FC236}">
                <a16:creationId xmlns:a16="http://schemas.microsoft.com/office/drawing/2014/main" id="{0E568589-9EB3-0501-D985-E550FDDB9658}"/>
              </a:ext>
            </a:extLst>
          </p:cNvPr>
          <p:cNvSpPr>
            <a:spLocks noGrp="1" noChangeArrowheads="1"/>
          </p:cNvSpPr>
          <p:nvPr>
            <p:ph type="body" idx="1"/>
          </p:nvPr>
        </p:nvSpPr>
        <p:spPr>
          <a:xfrm>
            <a:off x="4643438" y="5441950"/>
            <a:ext cx="4465637" cy="1371600"/>
          </a:xfrm>
        </p:spPr>
        <p:txBody>
          <a:bodyPr/>
          <a:lstStyle/>
          <a:p>
            <a:pPr eaLnBrk="1" hangingPunct="1">
              <a:defRPr/>
            </a:pPr>
            <a:r>
              <a:rPr lang="en-US" sz="2400" dirty="0">
                <a:latin typeface="Arial" charset="0"/>
                <a:ea typeface="ＭＳ Ｐゴシック" charset="0"/>
                <a:cs typeface="ＭＳ Ｐゴシック" charset="0"/>
              </a:rPr>
              <a:t>Engraving of the Declaration </a:t>
            </a:r>
            <a:r>
              <a:rPr lang="en-US" sz="2400" dirty="0"/>
              <a:t>by printer William J. Stone</a:t>
            </a:r>
            <a:endParaRPr lang="en-US" sz="2400" dirty="0">
              <a:latin typeface="Arial" charset="0"/>
              <a:ea typeface="ＭＳ Ｐゴシック" charset="0"/>
              <a:cs typeface="ＭＳ Ｐゴシック" charset="0"/>
            </a:endParaRPr>
          </a:p>
          <a:p>
            <a:pPr eaLnBrk="1" hangingPunct="1">
              <a:defRPr/>
            </a:pPr>
            <a:r>
              <a:rPr lang="en-US" sz="2400" dirty="0">
                <a:latin typeface="Arial" charset="0"/>
                <a:ea typeface="ＭＳ Ｐゴシック" charset="0"/>
                <a:cs typeface="ＭＳ Ｐゴシック" charset="0"/>
              </a:rPr>
              <a:t>AD 1823</a:t>
            </a:r>
          </a:p>
        </p:txBody>
      </p:sp>
      <p:pic>
        <p:nvPicPr>
          <p:cNvPr id="2" name="Picture 1" descr="Declaration_Pg1of1_AC.jpg">
            <a:extLst>
              <a:ext uri="{FF2B5EF4-FFF2-40B4-BE49-F238E27FC236}">
                <a16:creationId xmlns:a16="http://schemas.microsoft.com/office/drawing/2014/main" id="{B8879A64-F388-0494-2D8A-491147DA539C}"/>
              </a:ext>
            </a:extLst>
          </p:cNvPr>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79388" y="765175"/>
            <a:ext cx="3798887" cy="46196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 name="Rectangle 3">
            <a:extLst>
              <a:ext uri="{FF2B5EF4-FFF2-40B4-BE49-F238E27FC236}">
                <a16:creationId xmlns:a16="http://schemas.microsoft.com/office/drawing/2014/main" id="{92148558-951C-3E08-B0BE-D5CDC7EF7F63}"/>
              </a:ext>
            </a:extLst>
          </p:cNvPr>
          <p:cNvSpPr txBox="1">
            <a:spLocks noChangeArrowheads="1"/>
          </p:cNvSpPr>
          <p:nvPr/>
        </p:nvSpPr>
        <p:spPr bwMode="auto">
          <a:xfrm>
            <a:off x="304800" y="5441950"/>
            <a:ext cx="4191000" cy="1371600"/>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86D1EC"/>
              </a:buClr>
              <a:buSzPct val="90000"/>
              <a:buFont typeface="Wingdings" charset="0"/>
              <a:buBlip>
                <a:blip r:embed="rId4"/>
              </a:buBlip>
              <a:defRPr/>
            </a:pPr>
            <a:r>
              <a:rPr lang="en-US" dirty="0">
                <a:solidFill>
                  <a:srgbClr val="FFFFFF"/>
                </a:solidFill>
                <a:effectLst>
                  <a:outerShdw blurRad="38100" dist="38100" dir="2700000" algn="tl">
                    <a:srgbClr val="000000"/>
                  </a:outerShdw>
                </a:effectLst>
              </a:rPr>
              <a:t>Original Declaration of Independence</a:t>
            </a:r>
          </a:p>
          <a:p>
            <a:pPr eaLnBrk="1" hangingPunct="1">
              <a:spcBef>
                <a:spcPct val="20000"/>
              </a:spcBef>
              <a:buClr>
                <a:srgbClr val="86D1EC"/>
              </a:buClr>
              <a:buSzPct val="90000"/>
              <a:buFont typeface="Wingdings" charset="0"/>
              <a:buBlip>
                <a:blip r:embed="rId4"/>
              </a:buBlip>
              <a:defRPr/>
            </a:pPr>
            <a:r>
              <a:rPr lang="en-US" dirty="0">
                <a:solidFill>
                  <a:srgbClr val="FFFFFF"/>
                </a:solidFill>
                <a:effectLst>
                  <a:outerShdw blurRad="38100" dist="38100" dir="2700000" algn="tl">
                    <a:srgbClr val="000000"/>
                  </a:outerShdw>
                </a:effectLst>
              </a:rPr>
              <a:t>AD 1776</a:t>
            </a:r>
          </a:p>
        </p:txBody>
      </p:sp>
      <p:pic>
        <p:nvPicPr>
          <p:cNvPr id="3" name="Picture 2" descr="Declaration_Engrav_Pg1of1_AC.jpg">
            <a:extLst>
              <a:ext uri="{FF2B5EF4-FFF2-40B4-BE49-F238E27FC236}">
                <a16:creationId xmlns:a16="http://schemas.microsoft.com/office/drawing/2014/main" id="{418546D2-6E00-B990-99AA-3A128BC46FB5}"/>
              </a:ext>
            </a:extLst>
          </p:cNvPr>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932363" y="765175"/>
            <a:ext cx="3887787" cy="46148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3" descr="Declaration Signers Close Up.png">
            <a:extLst>
              <a:ext uri="{FF2B5EF4-FFF2-40B4-BE49-F238E27FC236}">
                <a16:creationId xmlns:a16="http://schemas.microsoft.com/office/drawing/2014/main" id="{8D8B66FD-74E8-1F85-9493-FF6F902F33CE}"/>
              </a:ext>
            </a:extLst>
          </p:cNvPr>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666450">
            <a:off x="790575" y="508000"/>
            <a:ext cx="7523163" cy="482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TextBox 1">
            <a:extLst>
              <a:ext uri="{FF2B5EF4-FFF2-40B4-BE49-F238E27FC236}">
                <a16:creationId xmlns:a16="http://schemas.microsoft.com/office/drawing/2014/main" id="{CF8A699C-D97A-C252-E41A-894C35FCC932}"/>
              </a:ext>
            </a:extLst>
          </p:cNvPr>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extLst>
      <p:ext uri="{BB962C8B-B14F-4D97-AF65-F5344CB8AC3E}">
        <p14:creationId xmlns:p14="http://schemas.microsoft.com/office/powerpoint/2010/main" val="36011680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9" presetClass="entr" presetSubtype="0" fill="hold" grpId="0" nodeType="clickEffect">
                                  <p:stCondLst>
                                    <p:cond delay="0"/>
                                  </p:stCondLst>
                                  <p:childTnLst>
                                    <p:set>
                                      <p:cBhvr>
                                        <p:cTn id="12" dur="1" fill="hold">
                                          <p:stCondLst>
                                            <p:cond delay="0"/>
                                          </p:stCondLst>
                                        </p:cTn>
                                        <p:tgtEl>
                                          <p:spTgt spid="31747">
                                            <p:txEl>
                                              <p:pRg st="0" end="0"/>
                                            </p:txEl>
                                          </p:spTgt>
                                        </p:tgtEl>
                                        <p:attrNameLst>
                                          <p:attrName>style.visibility</p:attrName>
                                        </p:attrNameLst>
                                      </p:cBhvr>
                                      <p:to>
                                        <p:strVal val="visible"/>
                                      </p:to>
                                    </p:set>
                                    <p:animEffect transition="in" filter="dissolve">
                                      <p:cBhvr>
                                        <p:cTn id="13" dur="500"/>
                                        <p:tgtEl>
                                          <p:spTgt spid="31747">
                                            <p:txEl>
                                              <p:pRg st="0" end="0"/>
                                            </p:txEl>
                                          </p:spTgt>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31747">
                                            <p:txEl>
                                              <p:pRg st="1" end="1"/>
                                            </p:txEl>
                                          </p:spTgt>
                                        </p:tgtEl>
                                        <p:attrNameLst>
                                          <p:attrName>style.visibility</p:attrName>
                                        </p:attrNameLst>
                                      </p:cBhvr>
                                      <p:to>
                                        <p:strVal val="visible"/>
                                      </p:to>
                                    </p:set>
                                    <p:animEffect transition="in" filter="dissolve">
                                      <p:cBhvr>
                                        <p:cTn id="16" dur="500"/>
                                        <p:tgtEl>
                                          <p:spTgt spid="31747">
                                            <p:txEl>
                                              <p:pRg st="1" end="1"/>
                                            </p:txEl>
                                          </p:spTgt>
                                        </p:tgtEl>
                                      </p:cBhvr>
                                    </p:animEffect>
                                  </p:childTnLst>
                                </p:cTn>
                              </p:par>
                              <p:par>
                                <p:cTn id="17" presetID="1"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P spid="9" grpId="0"/>
    </p:bld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9377" name="Picture 5" descr="j030464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543800" y="1119188"/>
            <a:ext cx="1600200" cy="1319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746" name="Rectangle 2"/>
          <p:cNvSpPr>
            <a:spLocks noGrp="1" noChangeArrowheads="1"/>
          </p:cNvSpPr>
          <p:nvPr>
            <p:ph type="title"/>
          </p:nvPr>
        </p:nvSpPr>
        <p:spPr>
          <a:xfrm>
            <a:off x="5486400" y="277813"/>
            <a:ext cx="3581400" cy="1246187"/>
          </a:xfrm>
        </p:spPr>
        <p:txBody>
          <a:bodyPr/>
          <a:lstStyle/>
          <a:p>
            <a:pPr eaLnBrk="1" hangingPunct="1">
              <a:defRPr/>
            </a:pPr>
            <a:r>
              <a:rPr lang="en-US" sz="4000">
                <a:latin typeface="Arial" charset="0"/>
                <a:ea typeface="ＭＳ Ｐゴシック" charset="0"/>
                <a:cs typeface="ＭＳ Ｐゴシック" charset="0"/>
              </a:rPr>
              <a:t>NT Canonicity</a:t>
            </a:r>
          </a:p>
        </p:txBody>
      </p:sp>
      <p:sp>
        <p:nvSpPr>
          <p:cNvPr id="31747" name="Rectangle 3"/>
          <p:cNvSpPr>
            <a:spLocks noGrp="1" noChangeArrowheads="1"/>
          </p:cNvSpPr>
          <p:nvPr>
            <p:ph type="body" idx="1"/>
          </p:nvPr>
        </p:nvSpPr>
        <p:spPr>
          <a:xfrm>
            <a:off x="5562600" y="1600200"/>
            <a:ext cx="3581400" cy="5257800"/>
          </a:xfrm>
        </p:spPr>
        <p:txBody>
          <a:bodyPr/>
          <a:lstStyle/>
          <a:p>
            <a:pPr eaLnBrk="1" hangingPunct="1">
              <a:defRPr/>
            </a:pPr>
            <a:r>
              <a:rPr lang="en-US">
                <a:latin typeface="Arial" charset="0"/>
                <a:ea typeface="ＭＳ Ｐゴシック" charset="0"/>
                <a:cs typeface="ＭＳ Ｐゴシック" charset="0"/>
              </a:rPr>
              <a:t>Apostolic</a:t>
            </a:r>
          </a:p>
          <a:p>
            <a:pPr eaLnBrk="1" hangingPunct="1">
              <a:defRPr/>
            </a:pPr>
            <a:r>
              <a:rPr lang="en-US">
                <a:latin typeface="Arial" charset="0"/>
                <a:ea typeface="ＭＳ Ｐゴシック" charset="0"/>
                <a:cs typeface="ＭＳ Ｐゴシック" charset="0"/>
              </a:rPr>
              <a:t>Accepted</a:t>
            </a:r>
          </a:p>
        </p:txBody>
      </p:sp>
      <p:pic>
        <p:nvPicPr>
          <p:cNvPr id="869380" name="Picture 4" descr="NTcan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5359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1747">
                                            <p:txEl>
                                              <p:pRg st="0" end="0"/>
                                            </p:txEl>
                                          </p:spTgt>
                                        </p:tgtEl>
                                        <p:attrNameLst>
                                          <p:attrName>style.visibility</p:attrName>
                                        </p:attrNameLst>
                                      </p:cBhvr>
                                      <p:to>
                                        <p:strVal val="visible"/>
                                      </p:to>
                                    </p:set>
                                    <p:animEffect transition="in" filter="dissolve">
                                      <p:cBhvr>
                                        <p:cTn id="7" dur="500"/>
                                        <p:tgtEl>
                                          <p:spTgt spid="31747">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1747">
                                            <p:txEl>
                                              <p:pRg st="1" end="1"/>
                                            </p:txEl>
                                          </p:spTgt>
                                        </p:tgtEl>
                                        <p:attrNameLst>
                                          <p:attrName>style.visibility</p:attrName>
                                        </p:attrNameLst>
                                      </p:cBhvr>
                                      <p:to>
                                        <p:strVal val="visible"/>
                                      </p:to>
                                    </p:set>
                                    <p:animEffect transition="in" filter="dissolve">
                                      <p:cBhvr>
                                        <p:cTn id="12" dur="500"/>
                                        <p:tgtEl>
                                          <p:spTgt spid="3174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7" grpId="0" build="p"/>
    </p:bld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142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355331" name="Oval 3"/>
          <p:cNvSpPr>
            <a:spLocks noChangeArrowheads="1"/>
          </p:cNvSpPr>
          <p:nvPr/>
        </p:nvSpPr>
        <p:spPr bwMode="auto">
          <a:xfrm>
            <a:off x="3906838" y="457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sz="1800">
              <a:solidFill>
                <a:srgbClr val="FFFFFF"/>
              </a:solidFill>
              <a:latin typeface="Arial" pitchFamily="22" charset="0"/>
            </a:endParaRPr>
          </a:p>
        </p:txBody>
      </p:sp>
      <p:sp>
        <p:nvSpPr>
          <p:cNvPr id="355332" name="Oval 4"/>
          <p:cNvSpPr>
            <a:spLocks noChangeArrowheads="1"/>
          </p:cNvSpPr>
          <p:nvPr/>
        </p:nvSpPr>
        <p:spPr bwMode="auto">
          <a:xfrm>
            <a:off x="7766050" y="4284663"/>
            <a:ext cx="234950" cy="233362"/>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sz="1800">
              <a:solidFill>
                <a:srgbClr val="FFFFFF"/>
              </a:solidFill>
              <a:latin typeface="Arial" pitchFamily="22" charset="0"/>
            </a:endParaRPr>
          </a:p>
        </p:txBody>
      </p:sp>
      <p:sp>
        <p:nvSpPr>
          <p:cNvPr id="355334" name="Text Box 6"/>
          <p:cNvSpPr txBox="1">
            <a:spLocks noChangeArrowheads="1"/>
          </p:cNvSpPr>
          <p:nvPr/>
        </p:nvSpPr>
        <p:spPr bwMode="auto">
          <a:xfrm>
            <a:off x="6858000" y="2971800"/>
            <a:ext cx="2030413" cy="1187450"/>
          </a:xfrm>
          <a:prstGeom prst="rect">
            <a:avLst/>
          </a:prstGeom>
          <a:noFill/>
          <a:ln w="9525">
            <a:noFill/>
            <a:miter lim="800000"/>
            <a:headEnd/>
            <a:tailEnd/>
          </a:ln>
          <a:effectLst>
            <a:outerShdw blurRad="63500" dist="35921" dir="2700000" algn="ctr" rotWithShape="0">
              <a:srgbClr val="020009">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effectLst>
                  <a:outerShdw blurRad="38100" dist="38100" dir="2700000" algn="tl">
                    <a:srgbClr val="000000"/>
                  </a:outerShdw>
                </a:effectLst>
                <a:latin typeface="26" charset="0"/>
              </a:rPr>
              <a:t>Caesarea</a:t>
            </a:r>
          </a:p>
          <a:p>
            <a:pPr>
              <a:defRPr/>
            </a:pPr>
            <a:r>
              <a:rPr lang="en-US" b="1">
                <a:solidFill>
                  <a:srgbClr val="FFFFFF"/>
                </a:solidFill>
                <a:effectLst>
                  <a:outerShdw blurRad="38100" dist="38100" dir="2700000" algn="tl">
                    <a:srgbClr val="000000"/>
                  </a:outerShdw>
                </a:effectLst>
                <a:latin typeface="26" charset="0"/>
              </a:rPr>
              <a:t>Luke Written</a:t>
            </a:r>
          </a:p>
          <a:p>
            <a:pPr>
              <a:defRPr/>
            </a:pPr>
            <a:r>
              <a:rPr lang="en-US" b="1">
                <a:solidFill>
                  <a:srgbClr val="FFFFFF"/>
                </a:solidFill>
                <a:effectLst>
                  <a:outerShdw blurRad="38100" dist="38100" dir="2700000" algn="tl">
                    <a:srgbClr val="000000"/>
                  </a:outerShdw>
                </a:effectLst>
                <a:latin typeface="26" charset="0"/>
              </a:rPr>
              <a:t>AD 57-59</a:t>
            </a:r>
            <a:endParaRPr lang="en-US">
              <a:solidFill>
                <a:srgbClr val="FFFFFF"/>
              </a:solidFill>
              <a:effectLst>
                <a:outerShdw blurRad="38100" dist="38100" dir="2700000" algn="tl">
                  <a:srgbClr val="000000"/>
                </a:outerShdw>
              </a:effectLst>
              <a:latin typeface="26" charset="0"/>
            </a:endParaRPr>
          </a:p>
        </p:txBody>
      </p:sp>
      <p:sp>
        <p:nvSpPr>
          <p:cNvPr id="355335" name="Text Box 7"/>
          <p:cNvSpPr txBox="1">
            <a:spLocks noChangeArrowheads="1"/>
          </p:cNvSpPr>
          <p:nvPr/>
        </p:nvSpPr>
        <p:spPr bwMode="auto">
          <a:xfrm>
            <a:off x="903288" y="609600"/>
            <a:ext cx="3300412" cy="1187450"/>
          </a:xfrm>
          <a:prstGeom prst="rect">
            <a:avLst/>
          </a:prstGeom>
          <a:noFill/>
          <a:ln w="9525">
            <a:noFill/>
            <a:miter lim="800000"/>
            <a:headEnd/>
            <a:tailEnd/>
          </a:ln>
          <a:effectLst>
            <a:outerShdw blurRad="63500" dist="35921" dir="2700000" algn="ctr" rotWithShape="0">
              <a:srgbClr val="020009">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a:defRPr/>
            </a:pPr>
            <a:r>
              <a:rPr lang="en-US" b="1" dirty="0">
                <a:solidFill>
                  <a:srgbClr val="FFFFFF"/>
                </a:solidFill>
                <a:effectLst>
                  <a:outerShdw blurRad="38100" dist="38100" dir="2700000" algn="tl">
                    <a:srgbClr val="000000"/>
                  </a:outerShdw>
                </a:effectLst>
                <a:latin typeface="26" charset="0"/>
              </a:rPr>
              <a:t>Macedonia</a:t>
            </a:r>
          </a:p>
          <a:p>
            <a:pPr algn="r">
              <a:defRPr/>
            </a:pPr>
            <a:r>
              <a:rPr lang="en-US" b="1" dirty="0">
                <a:solidFill>
                  <a:srgbClr val="FFFFFF"/>
                </a:solidFill>
                <a:effectLst>
                  <a:outerShdw blurRad="38100" dist="38100" dir="2700000" algn="tl">
                    <a:srgbClr val="000000"/>
                  </a:outerShdw>
                </a:effectLst>
                <a:latin typeface="26" charset="0"/>
              </a:rPr>
              <a:t>Paul Wrote 1 Timothy</a:t>
            </a:r>
          </a:p>
          <a:p>
            <a:pPr algn="r">
              <a:defRPr/>
            </a:pPr>
            <a:r>
              <a:rPr lang="en-US" b="1" dirty="0">
                <a:solidFill>
                  <a:srgbClr val="FFFFFF"/>
                </a:solidFill>
                <a:effectLst>
                  <a:outerShdw blurRad="38100" dist="38100" dir="2700000" algn="tl">
                    <a:srgbClr val="000000"/>
                  </a:outerShdw>
                </a:effectLst>
                <a:latin typeface="26" charset="0"/>
              </a:rPr>
              <a:t>AD 62</a:t>
            </a:r>
            <a:endParaRPr lang="en-US" dirty="0">
              <a:solidFill>
                <a:srgbClr val="FFFFFF"/>
              </a:solidFill>
              <a:effectLst>
                <a:outerShdw blurRad="38100" dist="38100" dir="2700000" algn="tl">
                  <a:srgbClr val="000000"/>
                </a:outerShdw>
              </a:effectLst>
              <a:latin typeface="26" charset="0"/>
            </a:endParaRPr>
          </a:p>
        </p:txBody>
      </p:sp>
      <p:sp>
        <p:nvSpPr>
          <p:cNvPr id="355336" name="Text Box 8"/>
          <p:cNvSpPr txBox="1">
            <a:spLocks noChangeArrowheads="1"/>
          </p:cNvSpPr>
          <p:nvPr/>
        </p:nvSpPr>
        <p:spPr bwMode="auto">
          <a:xfrm>
            <a:off x="4495800" y="4724400"/>
            <a:ext cx="4495800" cy="1917700"/>
          </a:xfrm>
          <a:prstGeom prst="rect">
            <a:avLst/>
          </a:prstGeom>
          <a:solidFill>
            <a:schemeClr val="hlink"/>
          </a:solidFill>
          <a:ln w="9525">
            <a:noFill/>
            <a:miter lim="800000"/>
            <a:headEnd/>
            <a:tailEnd/>
          </a:ln>
          <a:effectLst>
            <a:outerShdw blurRad="63500" dist="107763" dir="18900000" algn="ctr" rotWithShape="0">
              <a:schemeClr val="bg2">
                <a:alpha val="74998"/>
              </a:scheme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effectLst>
                  <a:outerShdw blurRad="38100" dist="38100" dir="2700000" algn="tl">
                    <a:srgbClr val="000000"/>
                  </a:outerShdw>
                </a:effectLst>
                <a:latin typeface="26" charset="0"/>
              </a:rPr>
              <a:t>Stay in that house, eating and drinking whatever </a:t>
            </a:r>
            <a:br>
              <a:rPr lang="en-US" b="1">
                <a:solidFill>
                  <a:srgbClr val="FFFFFF"/>
                </a:solidFill>
                <a:effectLst>
                  <a:outerShdw blurRad="38100" dist="38100" dir="2700000" algn="tl">
                    <a:srgbClr val="000000"/>
                  </a:outerShdw>
                </a:effectLst>
                <a:latin typeface="26" charset="0"/>
              </a:rPr>
            </a:br>
            <a:r>
              <a:rPr lang="en-US" b="1">
                <a:solidFill>
                  <a:srgbClr val="FFFFFF"/>
                </a:solidFill>
                <a:effectLst>
                  <a:outerShdw blurRad="38100" dist="38100" dir="2700000" algn="tl">
                    <a:srgbClr val="000000"/>
                  </a:outerShdw>
                </a:effectLst>
                <a:latin typeface="26" charset="0"/>
              </a:rPr>
              <a:t>they give you, for </a:t>
            </a:r>
            <a:br>
              <a:rPr lang="en-US" b="1">
                <a:solidFill>
                  <a:srgbClr val="FFFFFF"/>
                </a:solidFill>
                <a:effectLst>
                  <a:outerShdw blurRad="38100" dist="38100" dir="2700000" algn="tl">
                    <a:srgbClr val="000000"/>
                  </a:outerShdw>
                </a:effectLst>
                <a:latin typeface="26" charset="0"/>
              </a:rPr>
            </a:br>
            <a:r>
              <a:rPr lang="en-US" b="1">
                <a:solidFill>
                  <a:srgbClr val="F6FF28"/>
                </a:solidFill>
                <a:effectLst>
                  <a:outerShdw blurRad="38100" dist="38100" dir="2700000" algn="tl">
                    <a:srgbClr val="000000"/>
                  </a:outerShdw>
                </a:effectLst>
                <a:latin typeface="26" charset="0"/>
              </a:rPr>
              <a:t>the worker deserves his wages</a:t>
            </a:r>
            <a:r>
              <a:rPr lang="en-US" b="1">
                <a:solidFill>
                  <a:srgbClr val="FFFFFF"/>
                </a:solidFill>
                <a:effectLst>
                  <a:outerShdw blurRad="38100" dist="38100" dir="2700000" algn="tl">
                    <a:srgbClr val="000000"/>
                  </a:outerShdw>
                </a:effectLst>
                <a:latin typeface="26" charset="0"/>
              </a:rPr>
              <a:t>… (Luke 10:7)</a:t>
            </a:r>
          </a:p>
        </p:txBody>
      </p:sp>
      <p:sp>
        <p:nvSpPr>
          <p:cNvPr id="355337" name="Text Box 9"/>
          <p:cNvSpPr txBox="1">
            <a:spLocks noChangeArrowheads="1"/>
          </p:cNvSpPr>
          <p:nvPr/>
        </p:nvSpPr>
        <p:spPr bwMode="auto">
          <a:xfrm>
            <a:off x="4495800" y="136525"/>
            <a:ext cx="4495800" cy="1938338"/>
          </a:xfrm>
          <a:prstGeom prst="rect">
            <a:avLst/>
          </a:prstGeom>
          <a:solidFill>
            <a:schemeClr val="hlink"/>
          </a:solid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38100" dist="38100" dir="2700000" algn="tl">
                    <a:srgbClr val="000000"/>
                  </a:outerShdw>
                </a:effectLst>
                <a:latin typeface="26" charset="0"/>
              </a:rPr>
              <a:t>For the Scripture says, </a:t>
            </a:r>
            <a:r>
              <a:rPr lang="en-US" altLang="ja-JP" b="1" dirty="0">
                <a:solidFill>
                  <a:srgbClr val="FFFFFF"/>
                </a:solidFill>
                <a:effectLst>
                  <a:outerShdw blurRad="38100" dist="38100" dir="2700000" algn="tl">
                    <a:srgbClr val="000000"/>
                  </a:outerShdw>
                </a:effectLst>
                <a:latin typeface="26" charset="0"/>
              </a:rPr>
              <a:t>"</a:t>
            </a:r>
            <a:r>
              <a:rPr lang="en-US" b="1" dirty="0">
                <a:solidFill>
                  <a:srgbClr val="FFFFFF"/>
                </a:solidFill>
                <a:effectLst>
                  <a:outerShdw blurRad="38100" dist="38100" dir="2700000" algn="tl">
                    <a:srgbClr val="000000"/>
                  </a:outerShdw>
                </a:effectLst>
                <a:latin typeface="26" charset="0"/>
              </a:rPr>
              <a:t>Do not muzzle the ox  while it is treading out the grain,</a:t>
            </a:r>
            <a:r>
              <a:rPr lang="en-US" altLang="ja-JP" b="1" dirty="0">
                <a:solidFill>
                  <a:srgbClr val="FFFFFF"/>
                </a:solidFill>
                <a:effectLst>
                  <a:outerShdw blurRad="38100" dist="38100" dir="2700000" algn="tl">
                    <a:srgbClr val="000000"/>
                  </a:outerShdw>
                </a:effectLst>
                <a:latin typeface="26" charset="0"/>
              </a:rPr>
              <a:t>"</a:t>
            </a:r>
            <a:r>
              <a:rPr lang="en-US" b="1" dirty="0">
                <a:solidFill>
                  <a:srgbClr val="FFFFFF"/>
                </a:solidFill>
                <a:effectLst>
                  <a:outerShdw blurRad="38100" dist="38100" dir="2700000" algn="tl">
                    <a:srgbClr val="000000"/>
                  </a:outerShdw>
                </a:effectLst>
                <a:latin typeface="26" charset="0"/>
              </a:rPr>
              <a:t> and </a:t>
            </a:r>
            <a:r>
              <a:rPr lang="en-US" altLang="ja-JP" b="1" dirty="0">
                <a:solidFill>
                  <a:srgbClr val="F6FF28"/>
                </a:solidFill>
                <a:effectLst>
                  <a:outerShdw blurRad="38100" dist="38100" dir="2700000" algn="tl">
                    <a:srgbClr val="000000"/>
                  </a:outerShdw>
                </a:effectLst>
                <a:latin typeface="26" charset="0"/>
              </a:rPr>
              <a:t>"</a:t>
            </a:r>
            <a:r>
              <a:rPr lang="en-US" b="1" dirty="0">
                <a:solidFill>
                  <a:srgbClr val="F6FF28"/>
                </a:solidFill>
                <a:effectLst>
                  <a:outerShdw blurRad="38100" dist="38100" dir="2700000" algn="tl">
                    <a:srgbClr val="000000"/>
                  </a:outerShdw>
                </a:effectLst>
                <a:latin typeface="26" charset="0"/>
              </a:rPr>
              <a:t>The worker deserves his wages</a:t>
            </a:r>
            <a:r>
              <a:rPr lang="en-US" altLang="ja-JP" b="1" dirty="0">
                <a:solidFill>
                  <a:srgbClr val="F6FF28"/>
                </a:solidFill>
                <a:effectLst>
                  <a:outerShdw blurRad="38100" dist="38100" dir="2700000" algn="tl">
                    <a:srgbClr val="000000"/>
                  </a:outerShdw>
                </a:effectLst>
                <a:latin typeface="26" charset="0"/>
              </a:rPr>
              <a:t>"</a:t>
            </a:r>
            <a:r>
              <a:rPr lang="en-US" b="1" dirty="0">
                <a:solidFill>
                  <a:srgbClr val="FFFFFF"/>
                </a:solidFill>
                <a:effectLst>
                  <a:outerShdw blurRad="38100" dist="38100" dir="2700000" algn="tl">
                    <a:srgbClr val="000000"/>
                  </a:outerShdw>
                </a:effectLst>
                <a:latin typeface="26" charset="0"/>
              </a:rPr>
              <a:t> (1 Timothy 5:18).</a:t>
            </a:r>
          </a:p>
        </p:txBody>
      </p:sp>
      <p:pic>
        <p:nvPicPr>
          <p:cNvPr id="871432"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313" y="2708275"/>
            <a:ext cx="1438275"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355333" name="Rectangle 5"/>
          <p:cNvSpPr>
            <a:spLocks noGrp="1" noChangeArrowheads="1"/>
          </p:cNvSpPr>
          <p:nvPr>
            <p:ph type="title" idx="4294967295"/>
          </p:nvPr>
        </p:nvSpPr>
        <p:spPr>
          <a:xfrm>
            <a:off x="179388" y="3357563"/>
            <a:ext cx="4191000" cy="2474912"/>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en-US" sz="3900" b="1" dirty="0">
                <a:solidFill>
                  <a:srgbClr val="FFEA18"/>
                </a:solidFill>
                <a:latin typeface="Comic Sans MS" pitchFamily="22" charset="0"/>
                <a:ea typeface="ＭＳ Ｐゴシック" pitchFamily="22" charset="-128"/>
                <a:cs typeface="ＭＳ Ｐゴシック" pitchFamily="22" charset="-128"/>
              </a:rPr>
              <a:t>Paul Called Luke</a:t>
            </a:r>
            <a:r>
              <a:rPr lang="fr-FR" sz="3900" b="1" dirty="0">
                <a:solidFill>
                  <a:srgbClr val="FFEA18"/>
                </a:solidFill>
                <a:latin typeface="Comic Sans MS" pitchFamily="22" charset="0"/>
                <a:ea typeface="ＭＳ Ｐゴシック" pitchFamily="22" charset="-128"/>
                <a:cs typeface="ＭＳ Ｐゴシック" pitchFamily="22" charset="-128"/>
              </a:rPr>
              <a:t>'</a:t>
            </a:r>
            <a:r>
              <a:rPr lang="en-US" sz="3900" b="1" dirty="0">
                <a:solidFill>
                  <a:srgbClr val="FFEA18"/>
                </a:solidFill>
                <a:latin typeface="Comic Sans MS" pitchFamily="22" charset="0"/>
                <a:ea typeface="ＭＳ Ｐゴシック" pitchFamily="22" charset="-128"/>
                <a:cs typeface="ＭＳ Ｐゴシック" pitchFamily="22" charset="-128"/>
              </a:rPr>
              <a:t>s Gospel "Scripture" within 5 years!</a:t>
            </a:r>
          </a:p>
        </p:txBody>
      </p:sp>
      <p:sp>
        <p:nvSpPr>
          <p:cNvPr id="11"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
                                  </p:stCondLst>
                                  <p:childTnLst>
                                    <p:set>
                                      <p:cBhvr>
                                        <p:cTn id="6" dur="1" fill="hold">
                                          <p:stCondLst>
                                            <p:cond delay="0"/>
                                          </p:stCondLst>
                                        </p:cTn>
                                        <p:tgtEl>
                                          <p:spTgt spid="355332"/>
                                        </p:tgtEl>
                                        <p:attrNameLst>
                                          <p:attrName>style.visibility</p:attrName>
                                        </p:attrNameLst>
                                      </p:cBhvr>
                                      <p:to>
                                        <p:strVal val="visible"/>
                                      </p:to>
                                    </p:set>
                                    <p:anim calcmode="lin" valueType="num">
                                      <p:cBhvr>
                                        <p:cTn id="7" dur="500" fill="hold"/>
                                        <p:tgtEl>
                                          <p:spTgt spid="355332"/>
                                        </p:tgtEl>
                                        <p:attrNameLst>
                                          <p:attrName>ppt_w</p:attrName>
                                        </p:attrNameLst>
                                      </p:cBhvr>
                                      <p:tavLst>
                                        <p:tav tm="0">
                                          <p:val>
                                            <p:strVal val="(6*min(max(#ppt_w*#ppt_h,.3),1)-7.4)/-.7*#ppt_w"/>
                                          </p:val>
                                        </p:tav>
                                        <p:tav tm="100000">
                                          <p:val>
                                            <p:strVal val="#ppt_w"/>
                                          </p:val>
                                        </p:tav>
                                      </p:tavLst>
                                    </p:anim>
                                    <p:anim calcmode="lin" valueType="num">
                                      <p:cBhvr>
                                        <p:cTn id="8" dur="500" fill="hold"/>
                                        <p:tgtEl>
                                          <p:spTgt spid="355332"/>
                                        </p:tgtEl>
                                        <p:attrNameLst>
                                          <p:attrName>ppt_h</p:attrName>
                                        </p:attrNameLst>
                                      </p:cBhvr>
                                      <p:tavLst>
                                        <p:tav tm="0">
                                          <p:val>
                                            <p:strVal val="(6*min(max(#ppt_w*#ppt_h,.3),1)-7.4)/-.7*#ppt_h"/>
                                          </p:val>
                                        </p:tav>
                                        <p:tav tm="100000">
                                          <p:val>
                                            <p:strVal val="#ppt_h"/>
                                          </p:val>
                                        </p:tav>
                                      </p:tavLst>
                                    </p:anim>
                                    <p:anim calcmode="lin" valueType="num">
                                      <p:cBhvr>
                                        <p:cTn id="9" dur="500" fill="hold"/>
                                        <p:tgtEl>
                                          <p:spTgt spid="355332"/>
                                        </p:tgtEl>
                                        <p:attrNameLst>
                                          <p:attrName>ppt_x</p:attrName>
                                        </p:attrNameLst>
                                      </p:cBhvr>
                                      <p:tavLst>
                                        <p:tav tm="0">
                                          <p:val>
                                            <p:fltVal val="0.5"/>
                                          </p:val>
                                        </p:tav>
                                        <p:tav tm="100000">
                                          <p:val>
                                            <p:strVal val="#ppt_x"/>
                                          </p:val>
                                        </p:tav>
                                      </p:tavLst>
                                    </p:anim>
                                    <p:anim calcmode="lin" valueType="num">
                                      <p:cBhvr>
                                        <p:cTn id="10" dur="500" fill="hold"/>
                                        <p:tgtEl>
                                          <p:spTgt spid="355332"/>
                                        </p:tgtEl>
                                        <p:attrNameLst>
                                          <p:attrName>ppt_y</p:attrName>
                                        </p:attrNameLst>
                                      </p:cBhvr>
                                      <p:tavLst>
                                        <p:tav tm="0">
                                          <p:val>
                                            <p:strVal val="1+(6*min(max(#ppt_w*#ppt_h,.3),1)-7.4)/-.7*#ppt_h/2"/>
                                          </p:val>
                                        </p:tav>
                                        <p:tav tm="100000">
                                          <p:val>
                                            <p:strVal val="#ppt_y"/>
                                          </p:val>
                                        </p:tav>
                                      </p:tavLst>
                                    </p:anim>
                                  </p:childTnLst>
                                </p:cTn>
                              </p:par>
                            </p:childTnLst>
                          </p:cTn>
                        </p:par>
                        <p:par>
                          <p:cTn id="11" fill="hold" nodeType="afterGroup">
                            <p:stCondLst>
                              <p:cond delay="600"/>
                            </p:stCondLst>
                            <p:childTnLst>
                              <p:par>
                                <p:cTn id="12" presetID="1" presetClass="entr" presetSubtype="0" fill="hold" grpId="0" nodeType="afterEffect">
                                  <p:stCondLst>
                                    <p:cond delay="0"/>
                                  </p:stCondLst>
                                  <p:childTnLst>
                                    <p:set>
                                      <p:cBhvr>
                                        <p:cTn id="13" dur="1" fill="hold">
                                          <p:stCondLst>
                                            <p:cond delay="0"/>
                                          </p:stCondLst>
                                        </p:cTn>
                                        <p:tgtEl>
                                          <p:spTgt spid="355334"/>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23" presetClass="entr" presetSubtype="36" fill="hold" grpId="0" nodeType="clickEffect">
                                  <p:stCondLst>
                                    <p:cond delay="0"/>
                                  </p:stCondLst>
                                  <p:childTnLst>
                                    <p:set>
                                      <p:cBhvr>
                                        <p:cTn id="17" dur="1" fill="hold">
                                          <p:stCondLst>
                                            <p:cond delay="0"/>
                                          </p:stCondLst>
                                        </p:cTn>
                                        <p:tgtEl>
                                          <p:spTgt spid="355331"/>
                                        </p:tgtEl>
                                        <p:attrNameLst>
                                          <p:attrName>style.visibility</p:attrName>
                                        </p:attrNameLst>
                                      </p:cBhvr>
                                      <p:to>
                                        <p:strVal val="visible"/>
                                      </p:to>
                                    </p:set>
                                    <p:anim calcmode="lin" valueType="num">
                                      <p:cBhvr>
                                        <p:cTn id="18" dur="500" fill="hold"/>
                                        <p:tgtEl>
                                          <p:spTgt spid="355331"/>
                                        </p:tgtEl>
                                        <p:attrNameLst>
                                          <p:attrName>ppt_w</p:attrName>
                                        </p:attrNameLst>
                                      </p:cBhvr>
                                      <p:tavLst>
                                        <p:tav tm="0">
                                          <p:val>
                                            <p:strVal val="(6*min(max(#ppt_w*#ppt_h,.3),1)-7.4)/-.7*#ppt_w"/>
                                          </p:val>
                                        </p:tav>
                                        <p:tav tm="100000">
                                          <p:val>
                                            <p:strVal val="#ppt_w"/>
                                          </p:val>
                                        </p:tav>
                                      </p:tavLst>
                                    </p:anim>
                                    <p:anim calcmode="lin" valueType="num">
                                      <p:cBhvr>
                                        <p:cTn id="19" dur="500" fill="hold"/>
                                        <p:tgtEl>
                                          <p:spTgt spid="355331"/>
                                        </p:tgtEl>
                                        <p:attrNameLst>
                                          <p:attrName>ppt_h</p:attrName>
                                        </p:attrNameLst>
                                      </p:cBhvr>
                                      <p:tavLst>
                                        <p:tav tm="0">
                                          <p:val>
                                            <p:strVal val="(6*min(max(#ppt_w*#ppt_h,.3),1)-7.4)/-.7*#ppt_h"/>
                                          </p:val>
                                        </p:tav>
                                        <p:tav tm="100000">
                                          <p:val>
                                            <p:strVal val="#ppt_h"/>
                                          </p:val>
                                        </p:tav>
                                      </p:tavLst>
                                    </p:anim>
                                    <p:anim calcmode="lin" valueType="num">
                                      <p:cBhvr>
                                        <p:cTn id="20" dur="500" fill="hold"/>
                                        <p:tgtEl>
                                          <p:spTgt spid="355331"/>
                                        </p:tgtEl>
                                        <p:attrNameLst>
                                          <p:attrName>ppt_x</p:attrName>
                                        </p:attrNameLst>
                                      </p:cBhvr>
                                      <p:tavLst>
                                        <p:tav tm="0">
                                          <p:val>
                                            <p:fltVal val="0.5"/>
                                          </p:val>
                                        </p:tav>
                                        <p:tav tm="100000">
                                          <p:val>
                                            <p:strVal val="#ppt_x"/>
                                          </p:val>
                                        </p:tav>
                                      </p:tavLst>
                                    </p:anim>
                                    <p:anim calcmode="lin" valueType="num">
                                      <p:cBhvr>
                                        <p:cTn id="21" dur="500" fill="hold"/>
                                        <p:tgtEl>
                                          <p:spTgt spid="355331"/>
                                        </p:tgtEl>
                                        <p:attrNameLst>
                                          <p:attrName>ppt_y</p:attrName>
                                        </p:attrNameLst>
                                      </p:cBhvr>
                                      <p:tavLst>
                                        <p:tav tm="0">
                                          <p:val>
                                            <p:strVal val="1+(6*min(max(#ppt_w*#ppt_h,.3),1)-7.4)/-.7*#ppt_h/2"/>
                                          </p:val>
                                        </p:tav>
                                        <p:tav tm="100000">
                                          <p:val>
                                            <p:strVal val="#ppt_y"/>
                                          </p:val>
                                        </p:tav>
                                      </p:tavLst>
                                    </p:anim>
                                  </p:childTnLst>
                                </p:cTn>
                              </p:par>
                            </p:childTnLst>
                          </p:cTn>
                        </p:par>
                        <p:par>
                          <p:cTn id="22" fill="hold" nodeType="afterGroup">
                            <p:stCondLst>
                              <p:cond delay="500"/>
                            </p:stCondLst>
                            <p:childTnLst>
                              <p:par>
                                <p:cTn id="23" presetID="1" presetClass="entr" presetSubtype="0" fill="hold" grpId="0" nodeType="afterEffect">
                                  <p:stCondLst>
                                    <p:cond delay="0"/>
                                  </p:stCondLst>
                                  <p:childTnLst>
                                    <p:set>
                                      <p:cBhvr>
                                        <p:cTn id="24" dur="1" fill="hold">
                                          <p:stCondLst>
                                            <p:cond delay="0"/>
                                          </p:stCondLst>
                                        </p:cTn>
                                        <p:tgtEl>
                                          <p:spTgt spid="355335"/>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55337"/>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55336"/>
                                        </p:tgtEl>
                                        <p:attrNameLst>
                                          <p:attrName>style.visibility</p:attrName>
                                        </p:attrNameLst>
                                      </p:cBhvr>
                                      <p:to>
                                        <p:strVal val="visible"/>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553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5331" grpId="0" animBg="1"/>
      <p:bldP spid="355332" grpId="0" animBg="1"/>
      <p:bldP spid="355334" grpId="0"/>
      <p:bldP spid="355335" grpId="0"/>
      <p:bldP spid="355336" grpId="0" animBg="1"/>
      <p:bldP spid="355337" grpId="0" animBg="1"/>
      <p:bldP spid="355333" grpId="0" animBg="1"/>
    </p:bld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3473"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76200">
            <a:solidFill>
              <a:srgbClr val="020009"/>
            </a:solidFill>
            <a:miter lim="800000"/>
            <a:headEnd/>
            <a:tailEnd/>
          </a:ln>
          <a:extLst>
            <a:ext uri="{909E8E84-426E-40dd-AFC4-6F175D3DCCD1}">
              <a14:hiddenFill xmlns:a14="http://schemas.microsoft.com/office/drawing/2010/main" xmlns="">
                <a:solidFill>
                  <a:srgbClr val="FFFFFF"/>
                </a:solidFill>
              </a14:hiddenFill>
            </a:ext>
          </a:extLst>
        </p:spPr>
      </p:pic>
      <p:sp>
        <p:nvSpPr>
          <p:cNvPr id="357379" name="Oval 3"/>
          <p:cNvSpPr>
            <a:spLocks noChangeArrowheads="1"/>
          </p:cNvSpPr>
          <p:nvPr/>
        </p:nvSpPr>
        <p:spPr bwMode="auto">
          <a:xfrm>
            <a:off x="7467600" y="2286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sz="1800">
              <a:solidFill>
                <a:srgbClr val="FFFFFF"/>
              </a:solidFill>
              <a:latin typeface="Arial" pitchFamily="22" charset="0"/>
            </a:endParaRPr>
          </a:p>
        </p:txBody>
      </p:sp>
      <p:sp>
        <p:nvSpPr>
          <p:cNvPr id="357380" name="Text Box 4"/>
          <p:cNvSpPr txBox="1">
            <a:spLocks noChangeArrowheads="1"/>
          </p:cNvSpPr>
          <p:nvPr/>
        </p:nvSpPr>
        <p:spPr bwMode="auto">
          <a:xfrm>
            <a:off x="5665788" y="228600"/>
            <a:ext cx="3478212" cy="854075"/>
          </a:xfrm>
          <a:prstGeom prst="rect">
            <a:avLst/>
          </a:prstGeom>
          <a:no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dirty="0">
                <a:solidFill>
                  <a:srgbClr val="FFFFFF"/>
                </a:solidFill>
                <a:effectLst>
                  <a:outerShdw blurRad="38100" dist="38100" dir="2700000" algn="tl">
                    <a:srgbClr val="000000"/>
                  </a:outerShdw>
                </a:effectLst>
                <a:latin typeface="26" charset="0"/>
              </a:rPr>
              <a:t>Paul</a:t>
            </a:r>
            <a:r>
              <a:rPr lang="fr-FR" altLang="ja-JP" b="1" dirty="0">
                <a:solidFill>
                  <a:srgbClr val="FFFFFF"/>
                </a:solidFill>
                <a:effectLst>
                  <a:outerShdw blurRad="38100" dist="38100" dir="2700000" algn="tl">
                    <a:srgbClr val="000000"/>
                  </a:outerShdw>
                </a:effectLst>
                <a:latin typeface="26" charset="0"/>
              </a:rPr>
              <a:t>'</a:t>
            </a:r>
            <a:r>
              <a:rPr lang="en-US" b="1" dirty="0">
                <a:solidFill>
                  <a:srgbClr val="FFFFFF"/>
                </a:solidFill>
                <a:effectLst>
                  <a:outerShdw blurRad="38100" dist="38100" dir="2700000" algn="tl">
                    <a:srgbClr val="000000"/>
                  </a:outerShdw>
                </a:effectLst>
                <a:latin typeface="26" charset="0"/>
              </a:rPr>
              <a:t>s Letters Written</a:t>
            </a:r>
          </a:p>
          <a:p>
            <a:pPr>
              <a:defRPr/>
            </a:pPr>
            <a:r>
              <a:rPr lang="en-US" b="1" dirty="0">
                <a:solidFill>
                  <a:srgbClr val="FFFFFF"/>
                </a:solidFill>
                <a:effectLst>
                  <a:outerShdw blurRad="38100" dist="38100" dir="2700000" algn="tl">
                    <a:srgbClr val="000000"/>
                  </a:outerShdw>
                </a:effectLst>
                <a:latin typeface="26" charset="0"/>
              </a:rPr>
              <a:t>AD 49-62</a:t>
            </a:r>
            <a:endParaRPr lang="en-US" dirty="0">
              <a:solidFill>
                <a:srgbClr val="FFFFFF"/>
              </a:solidFill>
              <a:effectLst>
                <a:outerShdw blurRad="38100" dist="38100" dir="2700000" algn="tl">
                  <a:srgbClr val="000000"/>
                </a:outerShdw>
              </a:effectLst>
              <a:latin typeface="26" charset="0"/>
            </a:endParaRPr>
          </a:p>
        </p:txBody>
      </p:sp>
      <p:sp>
        <p:nvSpPr>
          <p:cNvPr id="357381" name="Text Box 5"/>
          <p:cNvSpPr txBox="1">
            <a:spLocks noChangeArrowheads="1"/>
          </p:cNvSpPr>
          <p:nvPr/>
        </p:nvSpPr>
        <p:spPr bwMode="auto">
          <a:xfrm>
            <a:off x="609600" y="685800"/>
            <a:ext cx="2995613" cy="1235075"/>
          </a:xfrm>
          <a:prstGeom prst="rect">
            <a:avLst/>
          </a:prstGeom>
          <a:noFill/>
          <a:ln w="9525">
            <a:noFill/>
            <a:miter lim="800000"/>
            <a:headEnd/>
            <a:tailEnd/>
          </a:ln>
          <a:effectLst>
            <a:outerShdw blurRad="63500" dist="35921" dir="2700000" algn="ctr" rotWithShape="0">
              <a:srgbClr val="020009">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b="1">
                <a:solidFill>
                  <a:srgbClr val="FFFFFF"/>
                </a:solidFill>
                <a:effectLst>
                  <a:outerShdw blurRad="38100" dist="38100" dir="2700000" algn="tl">
                    <a:srgbClr val="000000"/>
                  </a:outerShdw>
                </a:effectLst>
                <a:latin typeface="26" charset="0"/>
              </a:rPr>
              <a:t>Rome</a:t>
            </a:r>
          </a:p>
          <a:p>
            <a:pPr>
              <a:defRPr/>
            </a:pPr>
            <a:r>
              <a:rPr lang="en-US" b="1">
                <a:solidFill>
                  <a:srgbClr val="FFFFFF"/>
                </a:solidFill>
                <a:effectLst>
                  <a:outerShdw blurRad="38100" dist="38100" dir="2700000" algn="tl">
                    <a:srgbClr val="000000"/>
                  </a:outerShdw>
                </a:effectLst>
                <a:latin typeface="26" charset="0"/>
              </a:rPr>
              <a:t>Peter Wrote 2 Peter</a:t>
            </a:r>
          </a:p>
          <a:p>
            <a:pPr>
              <a:defRPr/>
            </a:pPr>
            <a:r>
              <a:rPr lang="en-US" b="1">
                <a:solidFill>
                  <a:srgbClr val="FFFFFF"/>
                </a:solidFill>
                <a:effectLst>
                  <a:outerShdw blurRad="38100" dist="38100" dir="2700000" algn="tl">
                    <a:srgbClr val="000000"/>
                  </a:outerShdw>
                </a:effectLst>
                <a:latin typeface="26" charset="0"/>
              </a:rPr>
              <a:t>AD 64</a:t>
            </a:r>
            <a:endParaRPr lang="en-US">
              <a:solidFill>
                <a:srgbClr val="FFFFFF"/>
              </a:solidFill>
              <a:effectLst>
                <a:outerShdw blurRad="38100" dist="38100" dir="2700000" algn="tl">
                  <a:srgbClr val="000000"/>
                </a:outerShdw>
              </a:effectLst>
              <a:latin typeface="26" charset="0"/>
            </a:endParaRPr>
          </a:p>
        </p:txBody>
      </p:sp>
      <p:sp>
        <p:nvSpPr>
          <p:cNvPr id="357382" name="Text Box 6"/>
          <p:cNvSpPr txBox="1">
            <a:spLocks noChangeArrowheads="1"/>
          </p:cNvSpPr>
          <p:nvPr/>
        </p:nvSpPr>
        <p:spPr bwMode="auto">
          <a:xfrm>
            <a:off x="3730625" y="2928938"/>
            <a:ext cx="5410200" cy="3902075"/>
          </a:xfrm>
          <a:prstGeom prst="rect">
            <a:avLst/>
          </a:prstGeom>
          <a:solidFill>
            <a:srgbClr val="C70045"/>
          </a:solidFill>
          <a:ln w="9525">
            <a:noFill/>
            <a:miter lim="800000"/>
            <a:headEnd/>
            <a:tailEnd/>
          </a:ln>
          <a:effectLst>
            <a:outerShdw blurRad="63500" dist="35921" dir="2700000" algn="ctr" rotWithShape="0">
              <a:srgbClr val="020009">
                <a:alpha val="74998"/>
              </a:srgbClr>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ltLang="ja-JP" b="1" dirty="0">
                <a:solidFill>
                  <a:srgbClr val="FFFFFF"/>
                </a:solidFill>
                <a:effectLst>
                  <a:outerShdw blurRad="38100" dist="38100" dir="2700000" algn="tl">
                    <a:srgbClr val="000000"/>
                  </a:outerShdw>
                </a:effectLst>
                <a:latin typeface="26" charset="0"/>
              </a:rPr>
              <a:t>"</a:t>
            </a:r>
            <a:r>
              <a:rPr lang="en-US" b="1" dirty="0">
                <a:solidFill>
                  <a:srgbClr val="FFFFFF"/>
                </a:solidFill>
                <a:effectLst>
                  <a:outerShdw blurRad="38100" dist="38100" dir="2700000" algn="tl">
                    <a:srgbClr val="000000"/>
                  </a:outerShdw>
                </a:effectLst>
                <a:latin typeface="26" charset="0"/>
              </a:rPr>
              <a:t>…Our dear brother </a:t>
            </a:r>
            <a:r>
              <a:rPr lang="en-US" b="1" dirty="0">
                <a:solidFill>
                  <a:srgbClr val="F6FF28"/>
                </a:solidFill>
                <a:effectLst>
                  <a:outerShdw blurRad="38100" dist="38100" dir="2700000" algn="tl">
                    <a:srgbClr val="000000"/>
                  </a:outerShdw>
                </a:effectLst>
                <a:latin typeface="26" charset="0"/>
              </a:rPr>
              <a:t>Paul also wrote to you</a:t>
            </a:r>
            <a:r>
              <a:rPr lang="en-US" b="1" dirty="0">
                <a:solidFill>
                  <a:srgbClr val="FFFFFF"/>
                </a:solidFill>
                <a:effectLst>
                  <a:outerShdw blurRad="38100" dist="38100" dir="2700000" algn="tl">
                    <a:srgbClr val="000000"/>
                  </a:outerShdw>
                </a:effectLst>
                <a:latin typeface="26" charset="0"/>
              </a:rPr>
              <a:t> with the wisdom God gave him.  He writes the same way in all his letters, speaking in them of these matters.  His letters contain some things that are hard to understand, which ignorant and unstable people distort, </a:t>
            </a:r>
            <a:r>
              <a:rPr lang="en-US" b="1" dirty="0">
                <a:solidFill>
                  <a:srgbClr val="F6FF28"/>
                </a:solidFill>
                <a:effectLst>
                  <a:outerShdw blurRad="38100" dist="38100" dir="2700000" algn="tl">
                    <a:srgbClr val="000000"/>
                  </a:outerShdw>
                </a:effectLst>
                <a:latin typeface="26" charset="0"/>
              </a:rPr>
              <a:t>as they do the other Scriptures</a:t>
            </a:r>
            <a:r>
              <a:rPr lang="en-US" b="1" dirty="0">
                <a:solidFill>
                  <a:srgbClr val="FFFFFF"/>
                </a:solidFill>
                <a:effectLst>
                  <a:outerShdw blurRad="38100" dist="38100" dir="2700000" algn="tl">
                    <a:srgbClr val="000000"/>
                  </a:outerShdw>
                </a:effectLst>
                <a:latin typeface="26" charset="0"/>
              </a:rPr>
              <a:t>, to their own destruction</a:t>
            </a:r>
            <a:r>
              <a:rPr lang="en-US" altLang="ja-JP" b="1" dirty="0">
                <a:solidFill>
                  <a:srgbClr val="FFFFFF"/>
                </a:solidFill>
                <a:effectLst>
                  <a:outerShdw blurRad="38100" dist="38100" dir="2700000" algn="tl">
                    <a:srgbClr val="000000"/>
                  </a:outerShdw>
                </a:effectLst>
                <a:latin typeface="26" charset="0"/>
              </a:rPr>
              <a:t>"</a:t>
            </a:r>
            <a:r>
              <a:rPr lang="en-US" b="1" dirty="0">
                <a:solidFill>
                  <a:srgbClr val="FFFFFF"/>
                </a:solidFill>
                <a:effectLst>
                  <a:outerShdw blurRad="38100" dist="38100" dir="2700000" algn="tl">
                    <a:srgbClr val="000000"/>
                  </a:outerShdw>
                </a:effectLst>
                <a:latin typeface="26" charset="0"/>
              </a:rPr>
              <a:t> (2 Peter 3:15-16)</a:t>
            </a:r>
          </a:p>
        </p:txBody>
      </p:sp>
      <p:sp>
        <p:nvSpPr>
          <p:cNvPr id="357383" name="Oval 7"/>
          <p:cNvSpPr>
            <a:spLocks noChangeArrowheads="1"/>
          </p:cNvSpPr>
          <p:nvPr/>
        </p:nvSpPr>
        <p:spPr bwMode="auto">
          <a:xfrm>
            <a:off x="4114800" y="18288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sz="1800">
              <a:solidFill>
                <a:srgbClr val="FFFFFF"/>
              </a:solidFill>
              <a:latin typeface="Arial" pitchFamily="22" charset="0"/>
            </a:endParaRPr>
          </a:p>
        </p:txBody>
      </p:sp>
      <p:sp>
        <p:nvSpPr>
          <p:cNvPr id="357384" name="Oval 8"/>
          <p:cNvSpPr>
            <a:spLocks noChangeArrowheads="1"/>
          </p:cNvSpPr>
          <p:nvPr/>
        </p:nvSpPr>
        <p:spPr bwMode="auto">
          <a:xfrm>
            <a:off x="5334000" y="1676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sz="1800">
              <a:solidFill>
                <a:srgbClr val="FFFFFF"/>
              </a:solidFill>
              <a:latin typeface="Arial" pitchFamily="22" charset="0"/>
            </a:endParaRPr>
          </a:p>
        </p:txBody>
      </p:sp>
      <p:sp>
        <p:nvSpPr>
          <p:cNvPr id="357385" name="Oval 9"/>
          <p:cNvSpPr>
            <a:spLocks noChangeArrowheads="1"/>
          </p:cNvSpPr>
          <p:nvPr/>
        </p:nvSpPr>
        <p:spPr bwMode="auto">
          <a:xfrm>
            <a:off x="6019800" y="16002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sz="1800">
              <a:solidFill>
                <a:srgbClr val="FFFFFF"/>
              </a:solidFill>
              <a:latin typeface="Arial" pitchFamily="22" charset="0"/>
            </a:endParaRPr>
          </a:p>
        </p:txBody>
      </p:sp>
      <p:sp>
        <p:nvSpPr>
          <p:cNvPr id="357386" name="Oval 10"/>
          <p:cNvSpPr>
            <a:spLocks noChangeArrowheads="1"/>
          </p:cNvSpPr>
          <p:nvPr/>
        </p:nvSpPr>
        <p:spPr bwMode="auto">
          <a:xfrm>
            <a:off x="4454525" y="5334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sz="1800">
              <a:solidFill>
                <a:srgbClr val="FFFFFF"/>
              </a:solidFill>
              <a:latin typeface="Arial" pitchFamily="22" charset="0"/>
            </a:endParaRPr>
          </a:p>
        </p:txBody>
      </p:sp>
      <p:sp>
        <p:nvSpPr>
          <p:cNvPr id="357387" name="Oval 11"/>
          <p:cNvSpPr>
            <a:spLocks noChangeArrowheads="1"/>
          </p:cNvSpPr>
          <p:nvPr/>
        </p:nvSpPr>
        <p:spPr bwMode="auto">
          <a:xfrm>
            <a:off x="3886200" y="762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sz="1800">
              <a:solidFill>
                <a:srgbClr val="FFFFFF"/>
              </a:solidFill>
              <a:latin typeface="Arial" pitchFamily="22" charset="0"/>
            </a:endParaRPr>
          </a:p>
        </p:txBody>
      </p:sp>
      <p:sp>
        <p:nvSpPr>
          <p:cNvPr id="357388" name="Oval 12"/>
          <p:cNvSpPr>
            <a:spLocks noChangeArrowheads="1"/>
          </p:cNvSpPr>
          <p:nvPr/>
        </p:nvSpPr>
        <p:spPr bwMode="auto">
          <a:xfrm>
            <a:off x="838200" y="3810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sz="1800">
              <a:solidFill>
                <a:srgbClr val="FFFFFF"/>
              </a:solidFill>
              <a:latin typeface="Arial" pitchFamily="22" charset="0"/>
            </a:endParaRPr>
          </a:p>
        </p:txBody>
      </p:sp>
      <p:sp>
        <p:nvSpPr>
          <p:cNvPr id="357389" name="Oval 13"/>
          <p:cNvSpPr>
            <a:spLocks noChangeArrowheads="1"/>
          </p:cNvSpPr>
          <p:nvPr/>
        </p:nvSpPr>
        <p:spPr bwMode="auto">
          <a:xfrm>
            <a:off x="6096000" y="1752600"/>
            <a:ext cx="234950" cy="233363"/>
          </a:xfrm>
          <a:prstGeom prst="ellipse">
            <a:avLst/>
          </a:prstGeom>
          <a:solidFill>
            <a:srgbClr val="FA0020"/>
          </a:solidFill>
          <a:ln w="38100">
            <a:solidFill>
              <a:schemeClr val="tx1"/>
            </a:solidFill>
            <a:round/>
            <a:headEnd/>
            <a:tailEnd/>
          </a:ln>
          <a:effectLst>
            <a:outerShdw blurRad="63500" dist="89803" dir="2700000" algn="ctr" rotWithShape="0">
              <a:srgbClr val="020009">
                <a:alpha val="74998"/>
              </a:srgbClr>
            </a:outerShdw>
          </a:effectLst>
        </p:spPr>
        <p:txBody>
          <a:bodyPr wrap="none" anchor="ctr"/>
          <a:lstStyle/>
          <a:p>
            <a:pPr>
              <a:defRPr/>
            </a:pPr>
            <a:endParaRPr lang="en-US" sz="1800">
              <a:solidFill>
                <a:srgbClr val="FFFFFF"/>
              </a:solidFill>
              <a:latin typeface="Arial" pitchFamily="22" charset="0"/>
            </a:endParaRPr>
          </a:p>
        </p:txBody>
      </p:sp>
      <p:sp>
        <p:nvSpPr>
          <p:cNvPr id="357390" name="Rectangle 14"/>
          <p:cNvSpPr>
            <a:spLocks noGrp="1" noChangeArrowheads="1"/>
          </p:cNvSpPr>
          <p:nvPr>
            <p:ph type="title" idx="4294967295"/>
          </p:nvPr>
        </p:nvSpPr>
        <p:spPr>
          <a:xfrm>
            <a:off x="323850" y="3789363"/>
            <a:ext cx="3276600" cy="2474912"/>
          </a:xfrm>
          <a:solidFill>
            <a:srgbClr val="020009"/>
          </a:solidFill>
          <a:effectLst>
            <a:outerShdw blurRad="63500" dist="53882" dir="2700000" algn="ctr" rotWithShape="0">
              <a:srgbClr val="020009">
                <a:alpha val="74998"/>
              </a:srgbClr>
            </a:outerShdw>
          </a:effectLst>
        </p:spPr>
        <p:txBody>
          <a:bodyPr lIns="73622" tIns="36810" rIns="73622" bIns="36810" anchor="t">
            <a:spAutoFit/>
          </a:bodyPr>
          <a:lstStyle/>
          <a:p>
            <a:pPr algn="ctr">
              <a:spcBef>
                <a:spcPct val="50000"/>
              </a:spcBef>
              <a:defRPr/>
            </a:pPr>
            <a:r>
              <a:rPr lang="en-US" sz="3900" b="1" dirty="0">
                <a:solidFill>
                  <a:srgbClr val="FFEA18"/>
                </a:solidFill>
                <a:latin typeface="Comic Sans MS" pitchFamily="22" charset="0"/>
                <a:ea typeface="ＭＳ Ｐゴシック" pitchFamily="22" charset="-128"/>
                <a:cs typeface="ＭＳ Ｐゴシック" pitchFamily="22" charset="-128"/>
              </a:rPr>
              <a:t>Peter Also Called Paul</a:t>
            </a:r>
            <a:r>
              <a:rPr lang="fr-FR" sz="3900" b="1" dirty="0">
                <a:solidFill>
                  <a:srgbClr val="FFEA18"/>
                </a:solidFill>
                <a:latin typeface="Comic Sans MS" pitchFamily="22" charset="0"/>
                <a:ea typeface="ＭＳ Ｐゴシック" pitchFamily="22" charset="-128"/>
                <a:cs typeface="ＭＳ Ｐゴシック" pitchFamily="22" charset="-128"/>
              </a:rPr>
              <a:t>'</a:t>
            </a:r>
            <a:r>
              <a:rPr lang="en-US" sz="3900" b="1" dirty="0">
                <a:solidFill>
                  <a:srgbClr val="FFEA18"/>
                </a:solidFill>
                <a:latin typeface="Comic Sans MS" pitchFamily="22" charset="0"/>
                <a:ea typeface="ＭＳ Ｐゴシック" pitchFamily="22" charset="-128"/>
                <a:cs typeface="ＭＳ Ｐゴシック" pitchFamily="22" charset="-128"/>
              </a:rPr>
              <a:t>s Letters "Scripture"!</a:t>
            </a:r>
          </a:p>
        </p:txBody>
      </p:sp>
      <p:pic>
        <p:nvPicPr>
          <p:cNvPr id="873486" name="Pictur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8313" y="2708275"/>
            <a:ext cx="1438275"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76200">
                <a:solidFill>
                  <a:srgbClr val="000000"/>
                </a:solidFill>
                <a:miter lim="800000"/>
                <a:headEnd/>
                <a:tailEnd/>
              </a14:hiddenLine>
            </a:ext>
          </a:extLst>
        </p:spPr>
      </p:pic>
      <p:sp>
        <p:nvSpPr>
          <p:cNvPr id="16"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7</a:t>
            </a:r>
          </a:p>
        </p:txBody>
      </p:sp>
    </p:spTree>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357380"/>
                                        </p:tgtEl>
                                        <p:attrNameLst>
                                          <p:attrName>style.visibility</p:attrName>
                                        </p:attrNameLst>
                                      </p:cBhvr>
                                      <p:to>
                                        <p:strVal val="visible"/>
                                      </p:to>
                                    </p:set>
                                  </p:childTnLst>
                                </p:cTn>
                              </p:par>
                            </p:childTnLst>
                          </p:cTn>
                        </p:par>
                        <p:par>
                          <p:cTn id="7" fill="hold" nodeType="afterGroup">
                            <p:stCondLst>
                              <p:cond delay="0"/>
                            </p:stCondLst>
                            <p:childTnLst>
                              <p:par>
                                <p:cTn id="8" presetID="23" presetClass="entr" presetSubtype="36" fill="hold" grpId="0" nodeType="afterEffect">
                                  <p:stCondLst>
                                    <p:cond delay="100"/>
                                  </p:stCondLst>
                                  <p:childTnLst>
                                    <p:set>
                                      <p:cBhvr>
                                        <p:cTn id="9" dur="1" fill="hold">
                                          <p:stCondLst>
                                            <p:cond delay="0"/>
                                          </p:stCondLst>
                                        </p:cTn>
                                        <p:tgtEl>
                                          <p:spTgt spid="357379"/>
                                        </p:tgtEl>
                                        <p:attrNameLst>
                                          <p:attrName>style.visibility</p:attrName>
                                        </p:attrNameLst>
                                      </p:cBhvr>
                                      <p:to>
                                        <p:strVal val="visible"/>
                                      </p:to>
                                    </p:set>
                                    <p:anim calcmode="lin" valueType="num">
                                      <p:cBhvr>
                                        <p:cTn id="10" dur="500" fill="hold"/>
                                        <p:tgtEl>
                                          <p:spTgt spid="357379"/>
                                        </p:tgtEl>
                                        <p:attrNameLst>
                                          <p:attrName>ppt_w</p:attrName>
                                        </p:attrNameLst>
                                      </p:cBhvr>
                                      <p:tavLst>
                                        <p:tav tm="0">
                                          <p:val>
                                            <p:strVal val="(6*min(max(#ppt_w*#ppt_h,.3),1)-7.4)/-.7*#ppt_w"/>
                                          </p:val>
                                        </p:tav>
                                        <p:tav tm="100000">
                                          <p:val>
                                            <p:strVal val="#ppt_w"/>
                                          </p:val>
                                        </p:tav>
                                      </p:tavLst>
                                    </p:anim>
                                    <p:anim calcmode="lin" valueType="num">
                                      <p:cBhvr>
                                        <p:cTn id="11" dur="500" fill="hold"/>
                                        <p:tgtEl>
                                          <p:spTgt spid="357379"/>
                                        </p:tgtEl>
                                        <p:attrNameLst>
                                          <p:attrName>ppt_h</p:attrName>
                                        </p:attrNameLst>
                                      </p:cBhvr>
                                      <p:tavLst>
                                        <p:tav tm="0">
                                          <p:val>
                                            <p:strVal val="(6*min(max(#ppt_w*#ppt_h,.3),1)-7.4)/-.7*#ppt_h"/>
                                          </p:val>
                                        </p:tav>
                                        <p:tav tm="100000">
                                          <p:val>
                                            <p:strVal val="#ppt_h"/>
                                          </p:val>
                                        </p:tav>
                                      </p:tavLst>
                                    </p:anim>
                                    <p:anim calcmode="lin" valueType="num">
                                      <p:cBhvr>
                                        <p:cTn id="12" dur="500" fill="hold"/>
                                        <p:tgtEl>
                                          <p:spTgt spid="357379"/>
                                        </p:tgtEl>
                                        <p:attrNameLst>
                                          <p:attrName>ppt_x</p:attrName>
                                        </p:attrNameLst>
                                      </p:cBhvr>
                                      <p:tavLst>
                                        <p:tav tm="0">
                                          <p:val>
                                            <p:fltVal val="0.5"/>
                                          </p:val>
                                        </p:tav>
                                        <p:tav tm="100000">
                                          <p:val>
                                            <p:strVal val="#ppt_x"/>
                                          </p:val>
                                        </p:tav>
                                      </p:tavLst>
                                    </p:anim>
                                    <p:anim calcmode="lin" valueType="num">
                                      <p:cBhvr>
                                        <p:cTn id="13" dur="500" fill="hold"/>
                                        <p:tgtEl>
                                          <p:spTgt spid="357379"/>
                                        </p:tgtEl>
                                        <p:attrNameLst>
                                          <p:attrName>ppt_y</p:attrName>
                                        </p:attrNameLst>
                                      </p:cBhvr>
                                      <p:tavLst>
                                        <p:tav tm="0">
                                          <p:val>
                                            <p:strVal val="1+(6*min(max(#ppt_w*#ppt_h,.3),1)-7.4)/-.7*#ppt_h/2"/>
                                          </p:val>
                                        </p:tav>
                                        <p:tav tm="100000">
                                          <p:val>
                                            <p:strVal val="#ppt_y"/>
                                          </p:val>
                                        </p:tav>
                                      </p:tavLst>
                                    </p:anim>
                                  </p:childTnLst>
                                </p:cTn>
                              </p:par>
                            </p:childTnLst>
                          </p:cTn>
                        </p:par>
                        <p:par>
                          <p:cTn id="14" fill="hold" nodeType="afterGroup">
                            <p:stCondLst>
                              <p:cond delay="600"/>
                            </p:stCondLst>
                            <p:childTnLst>
                              <p:par>
                                <p:cTn id="15" presetID="23" presetClass="entr" presetSubtype="36" fill="hold" grpId="0" nodeType="afterEffect">
                                  <p:stCondLst>
                                    <p:cond delay="100"/>
                                  </p:stCondLst>
                                  <p:childTnLst>
                                    <p:set>
                                      <p:cBhvr>
                                        <p:cTn id="16" dur="1" fill="hold">
                                          <p:stCondLst>
                                            <p:cond delay="0"/>
                                          </p:stCondLst>
                                        </p:cTn>
                                        <p:tgtEl>
                                          <p:spTgt spid="357383"/>
                                        </p:tgtEl>
                                        <p:attrNameLst>
                                          <p:attrName>style.visibility</p:attrName>
                                        </p:attrNameLst>
                                      </p:cBhvr>
                                      <p:to>
                                        <p:strVal val="visible"/>
                                      </p:to>
                                    </p:set>
                                    <p:anim calcmode="lin" valueType="num">
                                      <p:cBhvr>
                                        <p:cTn id="17" dur="500" fill="hold"/>
                                        <p:tgtEl>
                                          <p:spTgt spid="357383"/>
                                        </p:tgtEl>
                                        <p:attrNameLst>
                                          <p:attrName>ppt_w</p:attrName>
                                        </p:attrNameLst>
                                      </p:cBhvr>
                                      <p:tavLst>
                                        <p:tav tm="0">
                                          <p:val>
                                            <p:strVal val="(6*min(max(#ppt_w*#ppt_h,.3),1)-7.4)/-.7*#ppt_w"/>
                                          </p:val>
                                        </p:tav>
                                        <p:tav tm="100000">
                                          <p:val>
                                            <p:strVal val="#ppt_w"/>
                                          </p:val>
                                        </p:tav>
                                      </p:tavLst>
                                    </p:anim>
                                    <p:anim calcmode="lin" valueType="num">
                                      <p:cBhvr>
                                        <p:cTn id="18" dur="500" fill="hold"/>
                                        <p:tgtEl>
                                          <p:spTgt spid="357383"/>
                                        </p:tgtEl>
                                        <p:attrNameLst>
                                          <p:attrName>ppt_h</p:attrName>
                                        </p:attrNameLst>
                                      </p:cBhvr>
                                      <p:tavLst>
                                        <p:tav tm="0">
                                          <p:val>
                                            <p:strVal val="(6*min(max(#ppt_w*#ppt_h,.3),1)-7.4)/-.7*#ppt_h"/>
                                          </p:val>
                                        </p:tav>
                                        <p:tav tm="100000">
                                          <p:val>
                                            <p:strVal val="#ppt_h"/>
                                          </p:val>
                                        </p:tav>
                                      </p:tavLst>
                                    </p:anim>
                                    <p:anim calcmode="lin" valueType="num">
                                      <p:cBhvr>
                                        <p:cTn id="19" dur="500" fill="hold"/>
                                        <p:tgtEl>
                                          <p:spTgt spid="357383"/>
                                        </p:tgtEl>
                                        <p:attrNameLst>
                                          <p:attrName>ppt_x</p:attrName>
                                        </p:attrNameLst>
                                      </p:cBhvr>
                                      <p:tavLst>
                                        <p:tav tm="0">
                                          <p:val>
                                            <p:fltVal val="0.5"/>
                                          </p:val>
                                        </p:tav>
                                        <p:tav tm="100000">
                                          <p:val>
                                            <p:strVal val="#ppt_x"/>
                                          </p:val>
                                        </p:tav>
                                      </p:tavLst>
                                    </p:anim>
                                    <p:anim calcmode="lin" valueType="num">
                                      <p:cBhvr>
                                        <p:cTn id="20" dur="500" fill="hold"/>
                                        <p:tgtEl>
                                          <p:spTgt spid="357383"/>
                                        </p:tgtEl>
                                        <p:attrNameLst>
                                          <p:attrName>ppt_y</p:attrName>
                                        </p:attrNameLst>
                                      </p:cBhvr>
                                      <p:tavLst>
                                        <p:tav tm="0">
                                          <p:val>
                                            <p:strVal val="1+(6*min(max(#ppt_w*#ppt_h,.3),1)-7.4)/-.7*#ppt_h/2"/>
                                          </p:val>
                                        </p:tav>
                                        <p:tav tm="100000">
                                          <p:val>
                                            <p:strVal val="#ppt_y"/>
                                          </p:val>
                                        </p:tav>
                                      </p:tavLst>
                                    </p:anim>
                                  </p:childTnLst>
                                </p:cTn>
                              </p:par>
                            </p:childTnLst>
                          </p:cTn>
                        </p:par>
                        <p:par>
                          <p:cTn id="21" fill="hold" nodeType="afterGroup">
                            <p:stCondLst>
                              <p:cond delay="1200"/>
                            </p:stCondLst>
                            <p:childTnLst>
                              <p:par>
                                <p:cTn id="22" presetID="23" presetClass="entr" presetSubtype="36" fill="hold" grpId="0" nodeType="afterEffect">
                                  <p:stCondLst>
                                    <p:cond delay="100"/>
                                  </p:stCondLst>
                                  <p:childTnLst>
                                    <p:set>
                                      <p:cBhvr>
                                        <p:cTn id="23" dur="1" fill="hold">
                                          <p:stCondLst>
                                            <p:cond delay="0"/>
                                          </p:stCondLst>
                                        </p:cTn>
                                        <p:tgtEl>
                                          <p:spTgt spid="357384"/>
                                        </p:tgtEl>
                                        <p:attrNameLst>
                                          <p:attrName>style.visibility</p:attrName>
                                        </p:attrNameLst>
                                      </p:cBhvr>
                                      <p:to>
                                        <p:strVal val="visible"/>
                                      </p:to>
                                    </p:set>
                                    <p:anim calcmode="lin" valueType="num">
                                      <p:cBhvr>
                                        <p:cTn id="24" dur="500" fill="hold"/>
                                        <p:tgtEl>
                                          <p:spTgt spid="357384"/>
                                        </p:tgtEl>
                                        <p:attrNameLst>
                                          <p:attrName>ppt_w</p:attrName>
                                        </p:attrNameLst>
                                      </p:cBhvr>
                                      <p:tavLst>
                                        <p:tav tm="0">
                                          <p:val>
                                            <p:strVal val="(6*min(max(#ppt_w*#ppt_h,.3),1)-7.4)/-.7*#ppt_w"/>
                                          </p:val>
                                        </p:tav>
                                        <p:tav tm="100000">
                                          <p:val>
                                            <p:strVal val="#ppt_w"/>
                                          </p:val>
                                        </p:tav>
                                      </p:tavLst>
                                    </p:anim>
                                    <p:anim calcmode="lin" valueType="num">
                                      <p:cBhvr>
                                        <p:cTn id="25" dur="500" fill="hold"/>
                                        <p:tgtEl>
                                          <p:spTgt spid="357384"/>
                                        </p:tgtEl>
                                        <p:attrNameLst>
                                          <p:attrName>ppt_h</p:attrName>
                                        </p:attrNameLst>
                                      </p:cBhvr>
                                      <p:tavLst>
                                        <p:tav tm="0">
                                          <p:val>
                                            <p:strVal val="(6*min(max(#ppt_w*#ppt_h,.3),1)-7.4)/-.7*#ppt_h"/>
                                          </p:val>
                                        </p:tav>
                                        <p:tav tm="100000">
                                          <p:val>
                                            <p:strVal val="#ppt_h"/>
                                          </p:val>
                                        </p:tav>
                                      </p:tavLst>
                                    </p:anim>
                                    <p:anim calcmode="lin" valueType="num">
                                      <p:cBhvr>
                                        <p:cTn id="26" dur="500" fill="hold"/>
                                        <p:tgtEl>
                                          <p:spTgt spid="357384"/>
                                        </p:tgtEl>
                                        <p:attrNameLst>
                                          <p:attrName>ppt_x</p:attrName>
                                        </p:attrNameLst>
                                      </p:cBhvr>
                                      <p:tavLst>
                                        <p:tav tm="0">
                                          <p:val>
                                            <p:fltVal val="0.5"/>
                                          </p:val>
                                        </p:tav>
                                        <p:tav tm="100000">
                                          <p:val>
                                            <p:strVal val="#ppt_x"/>
                                          </p:val>
                                        </p:tav>
                                      </p:tavLst>
                                    </p:anim>
                                    <p:anim calcmode="lin" valueType="num">
                                      <p:cBhvr>
                                        <p:cTn id="27" dur="500" fill="hold"/>
                                        <p:tgtEl>
                                          <p:spTgt spid="357384"/>
                                        </p:tgtEl>
                                        <p:attrNameLst>
                                          <p:attrName>ppt_y</p:attrName>
                                        </p:attrNameLst>
                                      </p:cBhvr>
                                      <p:tavLst>
                                        <p:tav tm="0">
                                          <p:val>
                                            <p:strVal val="1+(6*min(max(#ppt_w*#ppt_h,.3),1)-7.4)/-.7*#ppt_h/2"/>
                                          </p:val>
                                        </p:tav>
                                        <p:tav tm="100000">
                                          <p:val>
                                            <p:strVal val="#ppt_y"/>
                                          </p:val>
                                        </p:tav>
                                      </p:tavLst>
                                    </p:anim>
                                  </p:childTnLst>
                                </p:cTn>
                              </p:par>
                            </p:childTnLst>
                          </p:cTn>
                        </p:par>
                        <p:par>
                          <p:cTn id="28" fill="hold" nodeType="afterGroup">
                            <p:stCondLst>
                              <p:cond delay="1800"/>
                            </p:stCondLst>
                            <p:childTnLst>
                              <p:par>
                                <p:cTn id="29" presetID="23" presetClass="entr" presetSubtype="36" fill="hold" grpId="0" nodeType="afterEffect">
                                  <p:stCondLst>
                                    <p:cond delay="100"/>
                                  </p:stCondLst>
                                  <p:childTnLst>
                                    <p:set>
                                      <p:cBhvr>
                                        <p:cTn id="30" dur="1" fill="hold">
                                          <p:stCondLst>
                                            <p:cond delay="0"/>
                                          </p:stCondLst>
                                        </p:cTn>
                                        <p:tgtEl>
                                          <p:spTgt spid="357385"/>
                                        </p:tgtEl>
                                        <p:attrNameLst>
                                          <p:attrName>style.visibility</p:attrName>
                                        </p:attrNameLst>
                                      </p:cBhvr>
                                      <p:to>
                                        <p:strVal val="visible"/>
                                      </p:to>
                                    </p:set>
                                    <p:anim calcmode="lin" valueType="num">
                                      <p:cBhvr>
                                        <p:cTn id="31" dur="500" fill="hold"/>
                                        <p:tgtEl>
                                          <p:spTgt spid="357385"/>
                                        </p:tgtEl>
                                        <p:attrNameLst>
                                          <p:attrName>ppt_w</p:attrName>
                                        </p:attrNameLst>
                                      </p:cBhvr>
                                      <p:tavLst>
                                        <p:tav tm="0">
                                          <p:val>
                                            <p:strVal val="(6*min(max(#ppt_w*#ppt_h,.3),1)-7.4)/-.7*#ppt_w"/>
                                          </p:val>
                                        </p:tav>
                                        <p:tav tm="100000">
                                          <p:val>
                                            <p:strVal val="#ppt_w"/>
                                          </p:val>
                                        </p:tav>
                                      </p:tavLst>
                                    </p:anim>
                                    <p:anim calcmode="lin" valueType="num">
                                      <p:cBhvr>
                                        <p:cTn id="32" dur="500" fill="hold"/>
                                        <p:tgtEl>
                                          <p:spTgt spid="357385"/>
                                        </p:tgtEl>
                                        <p:attrNameLst>
                                          <p:attrName>ppt_h</p:attrName>
                                        </p:attrNameLst>
                                      </p:cBhvr>
                                      <p:tavLst>
                                        <p:tav tm="0">
                                          <p:val>
                                            <p:strVal val="(6*min(max(#ppt_w*#ppt_h,.3),1)-7.4)/-.7*#ppt_h"/>
                                          </p:val>
                                        </p:tav>
                                        <p:tav tm="100000">
                                          <p:val>
                                            <p:strVal val="#ppt_h"/>
                                          </p:val>
                                        </p:tav>
                                      </p:tavLst>
                                    </p:anim>
                                    <p:anim calcmode="lin" valueType="num">
                                      <p:cBhvr>
                                        <p:cTn id="33" dur="500" fill="hold"/>
                                        <p:tgtEl>
                                          <p:spTgt spid="357385"/>
                                        </p:tgtEl>
                                        <p:attrNameLst>
                                          <p:attrName>ppt_x</p:attrName>
                                        </p:attrNameLst>
                                      </p:cBhvr>
                                      <p:tavLst>
                                        <p:tav tm="0">
                                          <p:val>
                                            <p:fltVal val="0.5"/>
                                          </p:val>
                                        </p:tav>
                                        <p:tav tm="100000">
                                          <p:val>
                                            <p:strVal val="#ppt_x"/>
                                          </p:val>
                                        </p:tav>
                                      </p:tavLst>
                                    </p:anim>
                                    <p:anim calcmode="lin" valueType="num">
                                      <p:cBhvr>
                                        <p:cTn id="34" dur="500" fill="hold"/>
                                        <p:tgtEl>
                                          <p:spTgt spid="357385"/>
                                        </p:tgtEl>
                                        <p:attrNameLst>
                                          <p:attrName>ppt_y</p:attrName>
                                        </p:attrNameLst>
                                      </p:cBhvr>
                                      <p:tavLst>
                                        <p:tav tm="0">
                                          <p:val>
                                            <p:strVal val="1+(6*min(max(#ppt_w*#ppt_h,.3),1)-7.4)/-.7*#ppt_h/2"/>
                                          </p:val>
                                        </p:tav>
                                        <p:tav tm="100000">
                                          <p:val>
                                            <p:strVal val="#ppt_y"/>
                                          </p:val>
                                        </p:tav>
                                      </p:tavLst>
                                    </p:anim>
                                  </p:childTnLst>
                                </p:cTn>
                              </p:par>
                            </p:childTnLst>
                          </p:cTn>
                        </p:par>
                        <p:par>
                          <p:cTn id="35" fill="hold" nodeType="afterGroup">
                            <p:stCondLst>
                              <p:cond delay="2400"/>
                            </p:stCondLst>
                            <p:childTnLst>
                              <p:par>
                                <p:cTn id="36" presetID="23" presetClass="entr" presetSubtype="36" fill="hold" grpId="0" nodeType="afterEffect">
                                  <p:stCondLst>
                                    <p:cond delay="100"/>
                                  </p:stCondLst>
                                  <p:childTnLst>
                                    <p:set>
                                      <p:cBhvr>
                                        <p:cTn id="37" dur="1" fill="hold">
                                          <p:stCondLst>
                                            <p:cond delay="0"/>
                                          </p:stCondLst>
                                        </p:cTn>
                                        <p:tgtEl>
                                          <p:spTgt spid="357386"/>
                                        </p:tgtEl>
                                        <p:attrNameLst>
                                          <p:attrName>style.visibility</p:attrName>
                                        </p:attrNameLst>
                                      </p:cBhvr>
                                      <p:to>
                                        <p:strVal val="visible"/>
                                      </p:to>
                                    </p:set>
                                    <p:anim calcmode="lin" valueType="num">
                                      <p:cBhvr>
                                        <p:cTn id="38" dur="500" fill="hold"/>
                                        <p:tgtEl>
                                          <p:spTgt spid="357386"/>
                                        </p:tgtEl>
                                        <p:attrNameLst>
                                          <p:attrName>ppt_w</p:attrName>
                                        </p:attrNameLst>
                                      </p:cBhvr>
                                      <p:tavLst>
                                        <p:tav tm="0">
                                          <p:val>
                                            <p:strVal val="(6*min(max(#ppt_w*#ppt_h,.3),1)-7.4)/-.7*#ppt_w"/>
                                          </p:val>
                                        </p:tav>
                                        <p:tav tm="100000">
                                          <p:val>
                                            <p:strVal val="#ppt_w"/>
                                          </p:val>
                                        </p:tav>
                                      </p:tavLst>
                                    </p:anim>
                                    <p:anim calcmode="lin" valueType="num">
                                      <p:cBhvr>
                                        <p:cTn id="39" dur="500" fill="hold"/>
                                        <p:tgtEl>
                                          <p:spTgt spid="357386"/>
                                        </p:tgtEl>
                                        <p:attrNameLst>
                                          <p:attrName>ppt_h</p:attrName>
                                        </p:attrNameLst>
                                      </p:cBhvr>
                                      <p:tavLst>
                                        <p:tav tm="0">
                                          <p:val>
                                            <p:strVal val="(6*min(max(#ppt_w*#ppt_h,.3),1)-7.4)/-.7*#ppt_h"/>
                                          </p:val>
                                        </p:tav>
                                        <p:tav tm="100000">
                                          <p:val>
                                            <p:strVal val="#ppt_h"/>
                                          </p:val>
                                        </p:tav>
                                      </p:tavLst>
                                    </p:anim>
                                    <p:anim calcmode="lin" valueType="num">
                                      <p:cBhvr>
                                        <p:cTn id="40" dur="500" fill="hold"/>
                                        <p:tgtEl>
                                          <p:spTgt spid="357386"/>
                                        </p:tgtEl>
                                        <p:attrNameLst>
                                          <p:attrName>ppt_x</p:attrName>
                                        </p:attrNameLst>
                                      </p:cBhvr>
                                      <p:tavLst>
                                        <p:tav tm="0">
                                          <p:val>
                                            <p:fltVal val="0.5"/>
                                          </p:val>
                                        </p:tav>
                                        <p:tav tm="100000">
                                          <p:val>
                                            <p:strVal val="#ppt_x"/>
                                          </p:val>
                                        </p:tav>
                                      </p:tavLst>
                                    </p:anim>
                                    <p:anim calcmode="lin" valueType="num">
                                      <p:cBhvr>
                                        <p:cTn id="41" dur="500" fill="hold"/>
                                        <p:tgtEl>
                                          <p:spTgt spid="357386"/>
                                        </p:tgtEl>
                                        <p:attrNameLst>
                                          <p:attrName>ppt_y</p:attrName>
                                        </p:attrNameLst>
                                      </p:cBhvr>
                                      <p:tavLst>
                                        <p:tav tm="0">
                                          <p:val>
                                            <p:strVal val="1+(6*min(max(#ppt_w*#ppt_h,.3),1)-7.4)/-.7*#ppt_h/2"/>
                                          </p:val>
                                        </p:tav>
                                        <p:tav tm="100000">
                                          <p:val>
                                            <p:strVal val="#ppt_y"/>
                                          </p:val>
                                        </p:tav>
                                      </p:tavLst>
                                    </p:anim>
                                  </p:childTnLst>
                                </p:cTn>
                              </p:par>
                            </p:childTnLst>
                          </p:cTn>
                        </p:par>
                        <p:par>
                          <p:cTn id="42" fill="hold" nodeType="afterGroup">
                            <p:stCondLst>
                              <p:cond delay="3000"/>
                            </p:stCondLst>
                            <p:childTnLst>
                              <p:par>
                                <p:cTn id="43" presetID="23" presetClass="entr" presetSubtype="36" fill="hold" grpId="0" nodeType="afterEffect">
                                  <p:stCondLst>
                                    <p:cond delay="100"/>
                                  </p:stCondLst>
                                  <p:childTnLst>
                                    <p:set>
                                      <p:cBhvr>
                                        <p:cTn id="44" dur="1" fill="hold">
                                          <p:stCondLst>
                                            <p:cond delay="0"/>
                                          </p:stCondLst>
                                        </p:cTn>
                                        <p:tgtEl>
                                          <p:spTgt spid="357387"/>
                                        </p:tgtEl>
                                        <p:attrNameLst>
                                          <p:attrName>style.visibility</p:attrName>
                                        </p:attrNameLst>
                                      </p:cBhvr>
                                      <p:to>
                                        <p:strVal val="visible"/>
                                      </p:to>
                                    </p:set>
                                    <p:anim calcmode="lin" valueType="num">
                                      <p:cBhvr>
                                        <p:cTn id="45" dur="500" fill="hold"/>
                                        <p:tgtEl>
                                          <p:spTgt spid="357387"/>
                                        </p:tgtEl>
                                        <p:attrNameLst>
                                          <p:attrName>ppt_w</p:attrName>
                                        </p:attrNameLst>
                                      </p:cBhvr>
                                      <p:tavLst>
                                        <p:tav tm="0">
                                          <p:val>
                                            <p:strVal val="(6*min(max(#ppt_w*#ppt_h,.3),1)-7.4)/-.7*#ppt_w"/>
                                          </p:val>
                                        </p:tav>
                                        <p:tav tm="100000">
                                          <p:val>
                                            <p:strVal val="#ppt_w"/>
                                          </p:val>
                                        </p:tav>
                                      </p:tavLst>
                                    </p:anim>
                                    <p:anim calcmode="lin" valueType="num">
                                      <p:cBhvr>
                                        <p:cTn id="46" dur="500" fill="hold"/>
                                        <p:tgtEl>
                                          <p:spTgt spid="357387"/>
                                        </p:tgtEl>
                                        <p:attrNameLst>
                                          <p:attrName>ppt_h</p:attrName>
                                        </p:attrNameLst>
                                      </p:cBhvr>
                                      <p:tavLst>
                                        <p:tav tm="0">
                                          <p:val>
                                            <p:strVal val="(6*min(max(#ppt_w*#ppt_h,.3),1)-7.4)/-.7*#ppt_h"/>
                                          </p:val>
                                        </p:tav>
                                        <p:tav tm="100000">
                                          <p:val>
                                            <p:strVal val="#ppt_h"/>
                                          </p:val>
                                        </p:tav>
                                      </p:tavLst>
                                    </p:anim>
                                    <p:anim calcmode="lin" valueType="num">
                                      <p:cBhvr>
                                        <p:cTn id="47" dur="500" fill="hold"/>
                                        <p:tgtEl>
                                          <p:spTgt spid="357387"/>
                                        </p:tgtEl>
                                        <p:attrNameLst>
                                          <p:attrName>ppt_x</p:attrName>
                                        </p:attrNameLst>
                                      </p:cBhvr>
                                      <p:tavLst>
                                        <p:tav tm="0">
                                          <p:val>
                                            <p:fltVal val="0.5"/>
                                          </p:val>
                                        </p:tav>
                                        <p:tav tm="100000">
                                          <p:val>
                                            <p:strVal val="#ppt_x"/>
                                          </p:val>
                                        </p:tav>
                                      </p:tavLst>
                                    </p:anim>
                                    <p:anim calcmode="lin" valueType="num">
                                      <p:cBhvr>
                                        <p:cTn id="48" dur="500" fill="hold"/>
                                        <p:tgtEl>
                                          <p:spTgt spid="357387"/>
                                        </p:tgtEl>
                                        <p:attrNameLst>
                                          <p:attrName>ppt_y</p:attrName>
                                        </p:attrNameLst>
                                      </p:cBhvr>
                                      <p:tavLst>
                                        <p:tav tm="0">
                                          <p:val>
                                            <p:strVal val="1+(6*min(max(#ppt_w*#ppt_h,.3),1)-7.4)/-.7*#ppt_h/2"/>
                                          </p:val>
                                        </p:tav>
                                        <p:tav tm="100000">
                                          <p:val>
                                            <p:strVal val="#ppt_y"/>
                                          </p:val>
                                        </p:tav>
                                      </p:tavLst>
                                    </p:anim>
                                  </p:childTnLst>
                                </p:cTn>
                              </p:par>
                            </p:childTnLst>
                          </p:cTn>
                        </p:par>
                        <p:par>
                          <p:cTn id="49" fill="hold" nodeType="afterGroup">
                            <p:stCondLst>
                              <p:cond delay="3600"/>
                            </p:stCondLst>
                            <p:childTnLst>
                              <p:par>
                                <p:cTn id="50" presetID="23" presetClass="entr" presetSubtype="36" fill="hold" grpId="0" nodeType="afterEffect">
                                  <p:stCondLst>
                                    <p:cond delay="100"/>
                                  </p:stCondLst>
                                  <p:childTnLst>
                                    <p:set>
                                      <p:cBhvr>
                                        <p:cTn id="51" dur="1" fill="hold">
                                          <p:stCondLst>
                                            <p:cond delay="0"/>
                                          </p:stCondLst>
                                        </p:cTn>
                                        <p:tgtEl>
                                          <p:spTgt spid="357388"/>
                                        </p:tgtEl>
                                        <p:attrNameLst>
                                          <p:attrName>style.visibility</p:attrName>
                                        </p:attrNameLst>
                                      </p:cBhvr>
                                      <p:to>
                                        <p:strVal val="visible"/>
                                      </p:to>
                                    </p:set>
                                    <p:anim calcmode="lin" valueType="num">
                                      <p:cBhvr>
                                        <p:cTn id="52" dur="500" fill="hold"/>
                                        <p:tgtEl>
                                          <p:spTgt spid="357388"/>
                                        </p:tgtEl>
                                        <p:attrNameLst>
                                          <p:attrName>ppt_w</p:attrName>
                                        </p:attrNameLst>
                                      </p:cBhvr>
                                      <p:tavLst>
                                        <p:tav tm="0">
                                          <p:val>
                                            <p:strVal val="(6*min(max(#ppt_w*#ppt_h,.3),1)-7.4)/-.7*#ppt_w"/>
                                          </p:val>
                                        </p:tav>
                                        <p:tav tm="100000">
                                          <p:val>
                                            <p:strVal val="#ppt_w"/>
                                          </p:val>
                                        </p:tav>
                                      </p:tavLst>
                                    </p:anim>
                                    <p:anim calcmode="lin" valueType="num">
                                      <p:cBhvr>
                                        <p:cTn id="53" dur="500" fill="hold"/>
                                        <p:tgtEl>
                                          <p:spTgt spid="357388"/>
                                        </p:tgtEl>
                                        <p:attrNameLst>
                                          <p:attrName>ppt_h</p:attrName>
                                        </p:attrNameLst>
                                      </p:cBhvr>
                                      <p:tavLst>
                                        <p:tav tm="0">
                                          <p:val>
                                            <p:strVal val="(6*min(max(#ppt_w*#ppt_h,.3),1)-7.4)/-.7*#ppt_h"/>
                                          </p:val>
                                        </p:tav>
                                        <p:tav tm="100000">
                                          <p:val>
                                            <p:strVal val="#ppt_h"/>
                                          </p:val>
                                        </p:tav>
                                      </p:tavLst>
                                    </p:anim>
                                    <p:anim calcmode="lin" valueType="num">
                                      <p:cBhvr>
                                        <p:cTn id="54" dur="500" fill="hold"/>
                                        <p:tgtEl>
                                          <p:spTgt spid="357388"/>
                                        </p:tgtEl>
                                        <p:attrNameLst>
                                          <p:attrName>ppt_x</p:attrName>
                                        </p:attrNameLst>
                                      </p:cBhvr>
                                      <p:tavLst>
                                        <p:tav tm="0">
                                          <p:val>
                                            <p:fltVal val="0.5"/>
                                          </p:val>
                                        </p:tav>
                                        <p:tav tm="100000">
                                          <p:val>
                                            <p:strVal val="#ppt_x"/>
                                          </p:val>
                                        </p:tav>
                                      </p:tavLst>
                                    </p:anim>
                                    <p:anim calcmode="lin" valueType="num">
                                      <p:cBhvr>
                                        <p:cTn id="55" dur="500" fill="hold"/>
                                        <p:tgtEl>
                                          <p:spTgt spid="357388"/>
                                        </p:tgtEl>
                                        <p:attrNameLst>
                                          <p:attrName>ppt_y</p:attrName>
                                        </p:attrNameLst>
                                      </p:cBhvr>
                                      <p:tavLst>
                                        <p:tav tm="0">
                                          <p:val>
                                            <p:strVal val="1+(6*min(max(#ppt_w*#ppt_h,.3),1)-7.4)/-.7*#ppt_h/2"/>
                                          </p:val>
                                        </p:tav>
                                        <p:tav tm="100000">
                                          <p:val>
                                            <p:strVal val="#ppt_y"/>
                                          </p:val>
                                        </p:tav>
                                      </p:tavLst>
                                    </p:anim>
                                  </p:childTnLst>
                                </p:cTn>
                              </p:par>
                            </p:childTnLst>
                          </p:cTn>
                        </p:par>
                        <p:par>
                          <p:cTn id="56" fill="hold" nodeType="afterGroup">
                            <p:stCondLst>
                              <p:cond delay="4200"/>
                            </p:stCondLst>
                            <p:childTnLst>
                              <p:par>
                                <p:cTn id="57" presetID="23" presetClass="entr" presetSubtype="36" fill="hold" grpId="0" nodeType="afterEffect">
                                  <p:stCondLst>
                                    <p:cond delay="100"/>
                                  </p:stCondLst>
                                  <p:childTnLst>
                                    <p:set>
                                      <p:cBhvr>
                                        <p:cTn id="58" dur="1" fill="hold">
                                          <p:stCondLst>
                                            <p:cond delay="0"/>
                                          </p:stCondLst>
                                        </p:cTn>
                                        <p:tgtEl>
                                          <p:spTgt spid="357389"/>
                                        </p:tgtEl>
                                        <p:attrNameLst>
                                          <p:attrName>style.visibility</p:attrName>
                                        </p:attrNameLst>
                                      </p:cBhvr>
                                      <p:to>
                                        <p:strVal val="visible"/>
                                      </p:to>
                                    </p:set>
                                    <p:anim calcmode="lin" valueType="num">
                                      <p:cBhvr>
                                        <p:cTn id="59" dur="500" fill="hold"/>
                                        <p:tgtEl>
                                          <p:spTgt spid="357389"/>
                                        </p:tgtEl>
                                        <p:attrNameLst>
                                          <p:attrName>ppt_w</p:attrName>
                                        </p:attrNameLst>
                                      </p:cBhvr>
                                      <p:tavLst>
                                        <p:tav tm="0">
                                          <p:val>
                                            <p:strVal val="(6*min(max(#ppt_w*#ppt_h,.3),1)-7.4)/-.7*#ppt_w"/>
                                          </p:val>
                                        </p:tav>
                                        <p:tav tm="100000">
                                          <p:val>
                                            <p:strVal val="#ppt_w"/>
                                          </p:val>
                                        </p:tav>
                                      </p:tavLst>
                                    </p:anim>
                                    <p:anim calcmode="lin" valueType="num">
                                      <p:cBhvr>
                                        <p:cTn id="60" dur="500" fill="hold"/>
                                        <p:tgtEl>
                                          <p:spTgt spid="357389"/>
                                        </p:tgtEl>
                                        <p:attrNameLst>
                                          <p:attrName>ppt_h</p:attrName>
                                        </p:attrNameLst>
                                      </p:cBhvr>
                                      <p:tavLst>
                                        <p:tav tm="0">
                                          <p:val>
                                            <p:strVal val="(6*min(max(#ppt_w*#ppt_h,.3),1)-7.4)/-.7*#ppt_h"/>
                                          </p:val>
                                        </p:tav>
                                        <p:tav tm="100000">
                                          <p:val>
                                            <p:strVal val="#ppt_h"/>
                                          </p:val>
                                        </p:tav>
                                      </p:tavLst>
                                    </p:anim>
                                    <p:anim calcmode="lin" valueType="num">
                                      <p:cBhvr>
                                        <p:cTn id="61" dur="500" fill="hold"/>
                                        <p:tgtEl>
                                          <p:spTgt spid="357389"/>
                                        </p:tgtEl>
                                        <p:attrNameLst>
                                          <p:attrName>ppt_x</p:attrName>
                                        </p:attrNameLst>
                                      </p:cBhvr>
                                      <p:tavLst>
                                        <p:tav tm="0">
                                          <p:val>
                                            <p:fltVal val="0.5"/>
                                          </p:val>
                                        </p:tav>
                                        <p:tav tm="100000">
                                          <p:val>
                                            <p:strVal val="#ppt_x"/>
                                          </p:val>
                                        </p:tav>
                                      </p:tavLst>
                                    </p:anim>
                                    <p:anim calcmode="lin" valueType="num">
                                      <p:cBhvr>
                                        <p:cTn id="62" dur="500" fill="hold"/>
                                        <p:tgtEl>
                                          <p:spTgt spid="357389"/>
                                        </p:tgtEl>
                                        <p:attrNameLst>
                                          <p:attrName>ppt_y</p:attrName>
                                        </p:attrNameLst>
                                      </p:cBhvr>
                                      <p:tavLst>
                                        <p:tav tm="0">
                                          <p:val>
                                            <p:strVal val="1+(6*min(max(#ppt_w*#ppt_h,.3),1)-7.4)/-.7*#ppt_h/2"/>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357381"/>
                                        </p:tgtEl>
                                        <p:attrNameLst>
                                          <p:attrName>style.visibility</p:attrName>
                                        </p:attrNameLst>
                                      </p:cBhvr>
                                      <p:to>
                                        <p:strVal val="visible"/>
                                      </p:to>
                                    </p:set>
                                  </p:childTnLst>
                                </p:cTn>
                              </p:par>
                            </p:childTnLst>
                          </p:cTn>
                        </p:par>
                      </p:childTnLst>
                    </p:cTn>
                  </p:par>
                  <p:par>
                    <p:cTn id="67" fill="hold" nodeType="clickPar">
                      <p:stCondLst>
                        <p:cond delay="indefinite"/>
                      </p:stCondLst>
                      <p:childTnLst>
                        <p:par>
                          <p:cTn id="68" fill="hold" nodeType="withGroup">
                            <p:stCondLst>
                              <p:cond delay="0"/>
                            </p:stCondLst>
                            <p:childTnLst>
                              <p:par>
                                <p:cTn id="69" presetID="1" presetClass="entr" presetSubtype="0" fill="hold" grpId="0" nodeType="clickEffect">
                                  <p:stCondLst>
                                    <p:cond delay="0"/>
                                  </p:stCondLst>
                                  <p:childTnLst>
                                    <p:set>
                                      <p:cBhvr>
                                        <p:cTn id="70" dur="1" fill="hold">
                                          <p:stCondLst>
                                            <p:cond delay="0"/>
                                          </p:stCondLst>
                                        </p:cTn>
                                        <p:tgtEl>
                                          <p:spTgt spid="357382"/>
                                        </p:tgtEl>
                                        <p:attrNameLst>
                                          <p:attrName>style.visibility</p:attrName>
                                        </p:attrNameLst>
                                      </p:cBhvr>
                                      <p:to>
                                        <p:strVal val="visible"/>
                                      </p:to>
                                    </p:set>
                                  </p:childTnLst>
                                </p:cTn>
                              </p:par>
                            </p:childTnLst>
                          </p:cTn>
                        </p:par>
                      </p:childTnLst>
                    </p:cTn>
                  </p:par>
                  <p:par>
                    <p:cTn id="71" fill="hold" nodeType="clickPar">
                      <p:stCondLst>
                        <p:cond delay="indefinite"/>
                      </p:stCondLst>
                      <p:childTnLst>
                        <p:par>
                          <p:cTn id="72" fill="hold" nodeType="withGroup">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5739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7379" grpId="0" animBg="1"/>
      <p:bldP spid="357380" grpId="0"/>
      <p:bldP spid="357381" grpId="0"/>
      <p:bldP spid="357382" grpId="0" animBg="1"/>
      <p:bldP spid="357383" grpId="0" animBg="1"/>
      <p:bldP spid="357384" grpId="0" animBg="1"/>
      <p:bldP spid="357385" grpId="0" animBg="1"/>
      <p:bldP spid="357386" grpId="0" animBg="1"/>
      <p:bldP spid="357387" grpId="0" animBg="1"/>
      <p:bldP spid="357388" grpId="0" animBg="1"/>
      <p:bldP spid="357389" grpId="0" animBg="1"/>
      <p:bldP spid="357390" grpId="0" animBg="1"/>
    </p:bldLst>
  </p:timing>
</p:sld>
</file>

<file path=ppt/slides/slide18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9794" name="Picture 2" descr="TheCatacomb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566863"/>
            <a:ext cx="7696200" cy="53673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9795" name="Rectangle 3"/>
          <p:cNvSpPr>
            <a:spLocks noGrp="1" noChangeArrowheads="1"/>
          </p:cNvSpPr>
          <p:nvPr>
            <p:ph type="ctrTitle"/>
          </p:nvPr>
        </p:nvSpPr>
        <p:spPr>
          <a:xfrm>
            <a:off x="0" y="228600"/>
            <a:ext cx="9144000" cy="1143000"/>
          </a:xfrm>
        </p:spPr>
        <p:txBody>
          <a:bodyPr/>
          <a:lstStyle/>
          <a:p>
            <a:pPr eaLnBrk="1" hangingPunct="1"/>
            <a:r>
              <a:rPr lang="en-US" sz="2800" dirty="0">
                <a:solidFill>
                  <a:schemeClr val="tx1"/>
                </a:solidFill>
                <a:latin typeface="Arial Black" charset="0"/>
                <a:ea typeface="ＭＳ Ｐゴシック" charset="0"/>
                <a:cs typeface="ＭＳ Ｐゴシック" charset="0"/>
              </a:rPr>
              <a:t>Would Christians who </a:t>
            </a:r>
            <a:r>
              <a:rPr lang="en-US" altLang="ja-JP" sz="2800" dirty="0">
                <a:solidFill>
                  <a:schemeClr val="tx1"/>
                </a:solidFill>
                <a:latin typeface="Arial Black" charset="0"/>
                <a:ea typeface="ＭＳ Ｐゴシック" charset="0"/>
                <a:cs typeface="ＭＳ Ｐゴシック" charset="0"/>
              </a:rPr>
              <a:t>"believed that Jesus was only a man" really need to worship secretly in the catacombs?  Nonsense!</a:t>
            </a:r>
            <a:endParaRPr lang="en-US" dirty="0">
              <a:solidFill>
                <a:schemeClr val="bg1"/>
              </a:solidFill>
              <a:latin typeface="Arial Black" charset="0"/>
              <a:ea typeface="ＭＳ Ｐゴシック" charset="0"/>
              <a:cs typeface="ＭＳ Ｐゴシック" charset="0"/>
            </a:endParaRPr>
          </a:p>
        </p:txBody>
      </p:sp>
      <p:sp>
        <p:nvSpPr>
          <p:cNvPr id="4"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8</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41" name="Picture 2" descr="Ignati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39139" name="Rectangle 3"/>
          <p:cNvSpPr>
            <a:spLocks noGrp="1" noChangeArrowheads="1"/>
          </p:cNvSpPr>
          <p:nvPr>
            <p:ph type="ctrTitle"/>
          </p:nvPr>
        </p:nvSpPr>
        <p:spPr>
          <a:xfrm>
            <a:off x="0" y="0"/>
            <a:ext cx="9144000" cy="1371600"/>
          </a:xfrm>
          <a:solidFill>
            <a:srgbClr val="020009"/>
          </a:solidFill>
        </p:spPr>
        <p:txBody>
          <a:bodyPr/>
          <a:lstStyle/>
          <a:p>
            <a:pPr eaLnBrk="1" hangingPunct="1">
              <a:defRPr/>
            </a:pPr>
            <a:r>
              <a:rPr lang="en-US" sz="3600" dirty="0">
                <a:solidFill>
                  <a:schemeClr val="tx1"/>
                </a:solidFill>
                <a:effectLst>
                  <a:outerShdw blurRad="38100" dist="38100" dir="2700000" algn="tl">
                    <a:srgbClr val="00007A"/>
                  </a:outerShdw>
                </a:effectLst>
                <a:latin typeface="Tahoma" charset="0"/>
                <a:ea typeface="ＭＳ Ｐゴシック" charset="0"/>
                <a:cs typeface="ＭＳ Ｐゴシック" charset="0"/>
              </a:rPr>
              <a:t>Would Christians who </a:t>
            </a:r>
            <a:r>
              <a:rPr lang="en-US" altLang="ja-JP" sz="3600" dirty="0">
                <a:solidFill>
                  <a:schemeClr val="tx1"/>
                </a:solidFill>
                <a:effectLst>
                  <a:outerShdw blurRad="38100" dist="38100" dir="2700000" algn="tl">
                    <a:srgbClr val="00007A"/>
                  </a:outerShdw>
                </a:effectLst>
                <a:latin typeface="Tahoma" charset="0"/>
                <a:ea typeface="ＭＳ Ｐゴシック" charset="0"/>
                <a:cs typeface="ＭＳ Ｐゴシック" charset="0"/>
              </a:rPr>
              <a:t>"</a:t>
            </a:r>
            <a:r>
              <a:rPr lang="en-US" sz="3600" dirty="0">
                <a:solidFill>
                  <a:schemeClr val="tx1"/>
                </a:solidFill>
                <a:effectLst>
                  <a:outerShdw blurRad="38100" dist="38100" dir="2700000" algn="tl">
                    <a:srgbClr val="00007A"/>
                  </a:outerShdw>
                </a:effectLst>
                <a:latin typeface="Tahoma" charset="0"/>
                <a:ea typeface="ＭＳ Ｐゴシック" charset="0"/>
                <a:cs typeface="ＭＳ Ｐゴシック" charset="0"/>
              </a:rPr>
              <a:t>believed that Jesus was only a man</a:t>
            </a:r>
            <a:r>
              <a:rPr lang="en-US" altLang="ja-JP" sz="3600" dirty="0">
                <a:solidFill>
                  <a:schemeClr val="tx1"/>
                </a:solidFill>
                <a:effectLst>
                  <a:outerShdw blurRad="38100" dist="38100" dir="2700000" algn="tl">
                    <a:srgbClr val="00007A"/>
                  </a:outerShdw>
                </a:effectLst>
                <a:latin typeface="Tahoma" charset="0"/>
                <a:ea typeface="ＭＳ Ｐゴシック" charset="0"/>
                <a:cs typeface="ＭＳ Ｐゴシック" charset="0"/>
              </a:rPr>
              <a:t>"</a:t>
            </a:r>
            <a:r>
              <a:rPr lang="en-US" sz="3600" dirty="0">
                <a:solidFill>
                  <a:schemeClr val="tx1"/>
                </a:solidFill>
                <a:effectLst>
                  <a:outerShdw blurRad="38100" dist="38100" dir="2700000" algn="tl">
                    <a:srgbClr val="00007A"/>
                  </a:outerShdw>
                </a:effectLst>
                <a:latin typeface="Tahoma" charset="0"/>
                <a:ea typeface="ＭＳ Ｐゴシック" charset="0"/>
                <a:cs typeface="ＭＳ Ｐゴシック" charset="0"/>
              </a:rPr>
              <a:t> die as martyrs?  Hardly!</a:t>
            </a:r>
          </a:p>
        </p:txBody>
      </p:sp>
      <p:sp>
        <p:nvSpPr>
          <p:cNvPr id="2139140" name="Rectangle 4"/>
          <p:cNvSpPr>
            <a:spLocks noGrp="1" noChangeArrowheads="1"/>
          </p:cNvSpPr>
          <p:nvPr>
            <p:ph type="subTitle" idx="1"/>
          </p:nvPr>
        </p:nvSpPr>
        <p:spPr>
          <a:xfrm>
            <a:off x="1066800" y="5486400"/>
            <a:ext cx="8077200" cy="1371600"/>
          </a:xfrm>
          <a:gradFill rotWithShape="1">
            <a:gsLst>
              <a:gs pos="0">
                <a:schemeClr val="bg1"/>
              </a:gs>
              <a:gs pos="100000">
                <a:schemeClr val="bg1">
                  <a:gamma/>
                  <a:shade val="46275"/>
                  <a:invGamma/>
                </a:schemeClr>
              </a:gs>
            </a:gsLst>
            <a:lin ang="5400000" scaled="1"/>
          </a:gradFill>
        </p:spPr>
        <p:txBody>
          <a:bodyPr/>
          <a:lstStyle/>
          <a:p>
            <a:pPr eaLnBrk="1" hangingPunct="1">
              <a:lnSpc>
                <a:spcPct val="80000"/>
              </a:lnSpc>
              <a:buFont typeface="Arial" charset="0"/>
              <a:buNone/>
              <a:defRPr/>
            </a:pPr>
            <a:r>
              <a:rPr lang="en-US" i="1">
                <a:latin typeface="Tahoma" charset="0"/>
                <a:ea typeface="ＭＳ Ｐゴシック" charset="0"/>
                <a:cs typeface="ＭＳ Ｐゴシック" charset="0"/>
              </a:rPr>
              <a:t>Ignatius, Bishop of Antioch, refused emperor worship and was brought to Rome to be fed to wild beasts.</a:t>
            </a:r>
          </a:p>
        </p:txBody>
      </p:sp>
      <p:sp>
        <p:nvSpPr>
          <p:cNvPr id="5"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8</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627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Polytheism: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Many gods relate to the worlds (Ancient Near East, Greek &amp; Roman mythology, Mormons) </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god</a:t>
            </a:r>
          </a:p>
        </p:txBody>
      </p:sp>
      <p:sp>
        <p:nvSpPr>
          <p:cNvPr id="3" name="Down Arrow 2"/>
          <p:cNvSpPr>
            <a:spLocks noChangeArrowheads="1"/>
          </p:cNvSpPr>
          <p:nvPr/>
        </p:nvSpPr>
        <p:spPr bwMode="auto">
          <a:xfrm>
            <a:off x="4211638" y="119697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latin typeface="Comic Sans MS" charset="0"/>
            </a:endParaRPr>
          </a:p>
        </p:txBody>
      </p:sp>
      <p:sp>
        <p:nvSpPr>
          <p:cNvPr id="6" name="Rectangle 2"/>
          <p:cNvSpPr txBox="1">
            <a:spLocks noChangeArrowheads="1"/>
          </p:cNvSpPr>
          <p:nvPr/>
        </p:nvSpPr>
        <p:spPr bwMode="auto">
          <a:xfrm>
            <a:off x="1835696" y="47667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god</a:t>
            </a:r>
          </a:p>
        </p:txBody>
      </p:sp>
      <p:sp>
        <p:nvSpPr>
          <p:cNvPr id="7" name="Down Arrow 6"/>
          <p:cNvSpPr>
            <a:spLocks noChangeArrowheads="1"/>
          </p:cNvSpPr>
          <p:nvPr/>
        </p:nvSpPr>
        <p:spPr bwMode="auto">
          <a:xfrm rot="-1814344">
            <a:off x="3103563" y="120332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latin typeface="Comic Sans MS" charset="0"/>
            </a:endParaRPr>
          </a:p>
        </p:txBody>
      </p:sp>
      <p:sp>
        <p:nvSpPr>
          <p:cNvPr id="8" name="Rectangle 2"/>
          <p:cNvSpPr txBox="1">
            <a:spLocks noChangeArrowheads="1"/>
          </p:cNvSpPr>
          <p:nvPr/>
        </p:nvSpPr>
        <p:spPr bwMode="auto">
          <a:xfrm>
            <a:off x="4860032" y="83671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god</a:t>
            </a:r>
          </a:p>
        </p:txBody>
      </p:sp>
      <p:sp>
        <p:nvSpPr>
          <p:cNvPr id="9" name="Down Arrow 8"/>
          <p:cNvSpPr>
            <a:spLocks noChangeArrowheads="1"/>
          </p:cNvSpPr>
          <p:nvPr/>
        </p:nvSpPr>
        <p:spPr bwMode="auto">
          <a:xfrm rot="2390614">
            <a:off x="5116513" y="1684338"/>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latin typeface="Comic Sans MS" charset="0"/>
            </a:endParaRPr>
          </a:p>
        </p:txBody>
      </p:sp>
      <p:sp>
        <p:nvSpPr>
          <p:cNvPr id="10" name="Rectangle 2"/>
          <p:cNvSpPr txBox="1">
            <a:spLocks noChangeArrowheads="1"/>
          </p:cNvSpPr>
          <p:nvPr/>
        </p:nvSpPr>
        <p:spPr bwMode="auto">
          <a:xfrm>
            <a:off x="6156176" y="206084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god</a:t>
            </a:r>
          </a:p>
        </p:txBody>
      </p:sp>
      <p:sp>
        <p:nvSpPr>
          <p:cNvPr id="11" name="Down Arrow 10"/>
          <p:cNvSpPr>
            <a:spLocks noChangeArrowheads="1"/>
          </p:cNvSpPr>
          <p:nvPr/>
        </p:nvSpPr>
        <p:spPr bwMode="auto">
          <a:xfrm rot="3913294">
            <a:off x="5624512" y="2381251"/>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latin typeface="Comic Sans MS" charset="0"/>
            </a:endParaRPr>
          </a:p>
        </p:txBody>
      </p:sp>
      <p:sp>
        <p:nvSpPr>
          <p:cNvPr id="12" name="Rectangle 2"/>
          <p:cNvSpPr txBox="1">
            <a:spLocks noChangeArrowheads="1"/>
          </p:cNvSpPr>
          <p:nvPr/>
        </p:nvSpPr>
        <p:spPr bwMode="auto">
          <a:xfrm>
            <a:off x="539552" y="1916832"/>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god</a:t>
            </a:r>
          </a:p>
        </p:txBody>
      </p:sp>
      <p:sp>
        <p:nvSpPr>
          <p:cNvPr id="13" name="Down Arrow 12"/>
          <p:cNvSpPr>
            <a:spLocks noChangeArrowheads="1"/>
          </p:cNvSpPr>
          <p:nvPr/>
        </p:nvSpPr>
        <p:spPr bwMode="auto">
          <a:xfrm rot="-3775995">
            <a:off x="2835275" y="2098676"/>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latin typeface="Comic Sans MS" charset="0"/>
            </a:endParaRPr>
          </a:p>
        </p:txBody>
      </p:sp>
      <p:sp>
        <p:nvSpPr>
          <p:cNvPr id="1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dirty="0">
                <a:solidFill>
                  <a:schemeClr val="bg1"/>
                </a:solidFill>
                <a:latin typeface="Arial"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up)">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up)">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9" grpId="0" animBg="1"/>
      <p:bldP spid="11" grpId="0" animBg="1"/>
      <p:bldP spid="13" grpId="0" animBg="1"/>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33890" name="Picture 2" descr="VTGDian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3891" name="Rectangle 3"/>
          <p:cNvSpPr>
            <a:spLocks noGrp="1" noChangeArrowheads="1"/>
          </p:cNvSpPr>
          <p:nvPr>
            <p:ph type="ctrTitle"/>
          </p:nvPr>
        </p:nvSpPr>
        <p:spPr>
          <a:xfrm>
            <a:off x="0" y="5715000"/>
            <a:ext cx="9144000" cy="990600"/>
          </a:xfrm>
          <a:noFill/>
        </p:spPr>
        <p:txBody>
          <a:bodyPr/>
          <a:lstStyle/>
          <a:p>
            <a:pPr eaLnBrk="1" hangingPunct="1"/>
            <a:r>
              <a:rPr lang="en-US" sz="3600" dirty="0">
                <a:solidFill>
                  <a:schemeClr val="tx1"/>
                </a:solidFill>
                <a:latin typeface="Arial Black" charset="0"/>
                <a:ea typeface="ＭＳ Ｐゴシック" charset="0"/>
                <a:cs typeface="ＭＳ Ｐゴシック" charset="0"/>
              </a:rPr>
              <a:t>Perpetua</a:t>
            </a:r>
            <a:r>
              <a:rPr lang="fr-FR" altLang="ja-JP" sz="3600" dirty="0">
                <a:solidFill>
                  <a:schemeClr val="tx1"/>
                </a:solidFill>
                <a:latin typeface="Arial Black" charset="0"/>
                <a:ea typeface="ＭＳ Ｐゴシック" charset="0"/>
                <a:cs typeface="ＭＳ Ｐゴシック" charset="0"/>
              </a:rPr>
              <a:t>'</a:t>
            </a:r>
            <a:r>
              <a:rPr lang="en-US" altLang="ja-JP" sz="3600" dirty="0">
                <a:solidFill>
                  <a:schemeClr val="tx1"/>
                </a:solidFill>
                <a:latin typeface="Arial Black" charset="0"/>
                <a:ea typeface="ＭＳ Ｐゴシック" charset="0"/>
                <a:cs typeface="ＭＳ Ｐゴシック" charset="0"/>
              </a:rPr>
              <a:t>s Martyrdom (</a:t>
            </a:r>
            <a:r>
              <a:rPr lang="en-US" altLang="ja-JP" sz="2800" dirty="0">
                <a:solidFill>
                  <a:schemeClr val="tx1"/>
                </a:solidFill>
                <a:latin typeface="Arial Black" charset="0"/>
                <a:ea typeface="ＭＳ Ｐゴシック" charset="0"/>
                <a:cs typeface="ＭＳ Ｐゴシック" charset="0"/>
              </a:rPr>
              <a:t>AD</a:t>
            </a:r>
            <a:r>
              <a:rPr lang="en-US" altLang="ja-JP" sz="3600" dirty="0">
                <a:solidFill>
                  <a:schemeClr val="tx1"/>
                </a:solidFill>
                <a:latin typeface="Arial Black" charset="0"/>
                <a:ea typeface="ＭＳ Ｐゴシック" charset="0"/>
                <a:cs typeface="ＭＳ Ｐゴシック" charset="0"/>
              </a:rPr>
              <a:t> 203)</a:t>
            </a:r>
            <a:endParaRPr lang="en-US" dirty="0">
              <a:solidFill>
                <a:schemeClr val="bg1"/>
              </a:solidFill>
              <a:latin typeface="Arial Black" charset="0"/>
              <a:ea typeface="ＭＳ Ｐゴシック" charset="0"/>
              <a:cs typeface="ＭＳ Ｐゴシック" charset="0"/>
            </a:endParaRPr>
          </a:p>
        </p:txBody>
      </p:sp>
      <p:sp>
        <p:nvSpPr>
          <p:cNvPr id="4"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8</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5937" name="Picture 19" descr="Nicea"/>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700" y="11113"/>
            <a:ext cx="8318500" cy="6846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5938" name="Rectangle 22"/>
          <p:cNvSpPr>
            <a:spLocks noChangeArrowheads="1"/>
          </p:cNvSpPr>
          <p:nvPr/>
        </p:nvSpPr>
        <p:spPr bwMode="auto">
          <a:xfrm>
            <a:off x="4953000" y="0"/>
            <a:ext cx="4191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solidFill>
                <a:srgbClr val="FFFFFF"/>
              </a:solidFill>
            </a:endParaRPr>
          </a:p>
        </p:txBody>
      </p:sp>
      <p:sp>
        <p:nvSpPr>
          <p:cNvPr id="1666053" name="Rectangle 5"/>
          <p:cNvSpPr>
            <a:spLocks noGrp="1" noChangeArrowheads="1"/>
          </p:cNvSpPr>
          <p:nvPr>
            <p:ph type="ctrTitle"/>
          </p:nvPr>
        </p:nvSpPr>
        <p:spPr>
          <a:xfrm>
            <a:off x="4953000" y="0"/>
            <a:ext cx="4191000" cy="2590800"/>
          </a:xfrm>
          <a:solidFill>
            <a:schemeClr val="accent1"/>
          </a:solidFill>
        </p:spPr>
        <p:txBody>
          <a:bodyPr/>
          <a:lstStyle/>
          <a:p>
            <a:pPr eaLnBrk="1" hangingPunct="1"/>
            <a:r>
              <a:rPr lang="en-US">
                <a:latin typeface="Arial Black" charset="0"/>
                <a:ea typeface="ＭＳ Ｐゴシック" charset="0"/>
                <a:cs typeface="ＭＳ Ｐゴシック" charset="0"/>
              </a:rPr>
              <a:t>What About Nicaea </a:t>
            </a:r>
            <a:br>
              <a:rPr lang="en-US">
                <a:latin typeface="Arial Black" charset="0"/>
                <a:ea typeface="ＭＳ Ｐゴシック" charset="0"/>
                <a:cs typeface="ＭＳ Ｐゴシック" charset="0"/>
              </a:rPr>
            </a:br>
            <a:r>
              <a:rPr lang="en-US" sz="3600">
                <a:latin typeface="Arial Black" charset="0"/>
                <a:ea typeface="ＭＳ Ｐゴシック" charset="0"/>
                <a:cs typeface="ＭＳ Ｐゴシック" charset="0"/>
              </a:rPr>
              <a:t>(AD 325)?</a:t>
            </a:r>
            <a:endParaRPr lang="en-US">
              <a:latin typeface="Arial Black" charset="0"/>
              <a:ea typeface="ＭＳ Ｐゴシック" charset="0"/>
              <a:cs typeface="ＭＳ Ｐゴシック" charset="0"/>
            </a:endParaRPr>
          </a:p>
        </p:txBody>
      </p:sp>
      <p:sp>
        <p:nvSpPr>
          <p:cNvPr id="1666068" name="Rectangle 20"/>
          <p:cNvSpPr>
            <a:spLocks noChangeArrowheads="1"/>
          </p:cNvSpPr>
          <p:nvPr/>
        </p:nvSpPr>
        <p:spPr bwMode="auto">
          <a:xfrm>
            <a:off x="4953000" y="2514600"/>
            <a:ext cx="4191000" cy="4343400"/>
          </a:xfrm>
          <a:prstGeom prst="rect">
            <a:avLst/>
          </a:prstGeom>
          <a:solidFill>
            <a:srgbClr val="FA002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r>
              <a:rPr lang="en-US" sz="2800">
                <a:solidFill>
                  <a:srgbClr val="E3EBF1"/>
                </a:solidFill>
                <a:latin typeface="Arial Black" charset="0"/>
              </a:rPr>
              <a:t>Bishops throughout the Eastern Empire gathered &amp; excommunicated Arius of Alexandria</a:t>
            </a:r>
            <a:endParaRPr lang="en-US" sz="3200">
              <a:solidFill>
                <a:srgbClr val="E3EBF1"/>
              </a:solidFill>
              <a:latin typeface="Arial Black" charset="0"/>
            </a:endParaRPr>
          </a:p>
        </p:txBody>
      </p:sp>
      <p:sp>
        <p:nvSpPr>
          <p:cNvPr id="1666069" name="Oval 21"/>
          <p:cNvSpPr>
            <a:spLocks noChangeArrowheads="1"/>
          </p:cNvSpPr>
          <p:nvPr/>
        </p:nvSpPr>
        <p:spPr bwMode="auto">
          <a:xfrm>
            <a:off x="990600" y="1828800"/>
            <a:ext cx="762000" cy="304800"/>
          </a:xfrm>
          <a:prstGeom prst="ellipse">
            <a:avLst/>
          </a:prstGeom>
          <a:noFill/>
          <a:ln w="76200">
            <a:solidFill>
              <a:srgbClr val="FA0020"/>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endParaRPr lang="en-US">
              <a:solidFill>
                <a:srgbClr val="FFFFFF"/>
              </a:solidFill>
            </a:endParaRPr>
          </a:p>
        </p:txBody>
      </p:sp>
      <p:sp>
        <p:nvSpPr>
          <p:cNvPr id="935942" name="Text Box 23"/>
          <p:cNvSpPr txBox="1">
            <a:spLocks noChangeArrowheads="1"/>
          </p:cNvSpPr>
          <p:nvPr/>
        </p:nvSpPr>
        <p:spPr bwMode="auto">
          <a:xfrm>
            <a:off x="0" y="6629400"/>
            <a:ext cx="9144000" cy="2286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900" i="1" dirty="0">
                <a:solidFill>
                  <a:srgbClr val="FFFFFF"/>
                </a:solidFill>
                <a:latin typeface="Arial" charset="0"/>
              </a:rPr>
              <a:t>The Atlas of the Bible and the History of Christianity</a:t>
            </a:r>
            <a:r>
              <a:rPr lang="en-US" sz="900" dirty="0">
                <a:solidFill>
                  <a:srgbClr val="FFFFFF"/>
                </a:solidFill>
                <a:latin typeface="Arial" charset="0"/>
              </a:rPr>
              <a:t>, ed. Tim </a:t>
            </a:r>
            <a:r>
              <a:rPr lang="en-US" sz="900" dirty="0" err="1">
                <a:solidFill>
                  <a:srgbClr val="FFFFFF"/>
                </a:solidFill>
                <a:latin typeface="Arial" charset="0"/>
              </a:rPr>
              <a:t>Dowley</a:t>
            </a:r>
            <a:r>
              <a:rPr lang="en-US" sz="900" dirty="0">
                <a:solidFill>
                  <a:srgbClr val="FFFFFF"/>
                </a:solidFill>
                <a:latin typeface="Arial" charset="0"/>
              </a:rPr>
              <a:t> (London: Three</a:t>
            </a:r>
            <a:r>
              <a:rPr lang="fr-FR" altLang="ja-JP" sz="900" dirty="0">
                <a:solidFill>
                  <a:srgbClr val="FFFFFF"/>
                </a:solidFill>
                <a:latin typeface="Arial" charset="0"/>
              </a:rPr>
              <a:t>'</a:t>
            </a:r>
            <a:r>
              <a:rPr lang="en-US" altLang="ja-JP" sz="900" dirty="0">
                <a:solidFill>
                  <a:srgbClr val="FFFFFF"/>
                </a:solidFill>
                <a:latin typeface="Arial" charset="0"/>
              </a:rPr>
              <a:t>s Company, 1997), 77</a:t>
            </a:r>
            <a:endParaRPr lang="en-US" sz="900" dirty="0">
              <a:solidFill>
                <a:srgbClr val="FFFFFF"/>
              </a:solidFill>
              <a:latin typeface="Arial" charset="0"/>
            </a:endParaRPr>
          </a:p>
        </p:txBody>
      </p:sp>
      <p:sp>
        <p:nvSpPr>
          <p:cNvPr id="8"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660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66068"/>
                                        </p:tgtEl>
                                        <p:attrNameLst>
                                          <p:attrName>style.visibility</p:attrName>
                                        </p:attrNameLst>
                                      </p:cBhvr>
                                      <p:to>
                                        <p:strVal val="visible"/>
                                      </p:to>
                                    </p:set>
                                  </p:childTnLst>
                                </p:cTn>
                              </p:par>
                              <p:par>
                                <p:cTn id="11" presetID="51" presetClass="entr" presetSubtype="0" fill="hold" grpId="0" nodeType="withEffect">
                                  <p:stCondLst>
                                    <p:cond delay="0"/>
                                  </p:stCondLst>
                                  <p:childTnLst>
                                    <p:set>
                                      <p:cBhvr>
                                        <p:cTn id="12" dur="1" fill="hold">
                                          <p:stCondLst>
                                            <p:cond delay="0"/>
                                          </p:stCondLst>
                                        </p:cTn>
                                        <p:tgtEl>
                                          <p:spTgt spid="1666069"/>
                                        </p:tgtEl>
                                        <p:attrNameLst>
                                          <p:attrName>style.visibility</p:attrName>
                                        </p:attrNameLst>
                                      </p:cBhvr>
                                      <p:to>
                                        <p:strVal val="visible"/>
                                      </p:to>
                                    </p:set>
                                    <p:animEffect transition="in" filter="fade">
                                      <p:cBhvr>
                                        <p:cTn id="13" dur="770" decel="100000"/>
                                        <p:tgtEl>
                                          <p:spTgt spid="1666069"/>
                                        </p:tgtEl>
                                      </p:cBhvr>
                                    </p:animEffect>
                                    <p:animScale>
                                      <p:cBhvr>
                                        <p:cTn id="14" dur="770" decel="100000"/>
                                        <p:tgtEl>
                                          <p:spTgt spid="1666069"/>
                                        </p:tgtEl>
                                      </p:cBhvr>
                                      <p:from x="10000" y="10000"/>
                                      <p:to x="200000" y="450000"/>
                                    </p:animScale>
                                    <p:animScale>
                                      <p:cBhvr>
                                        <p:cTn id="15" dur="1230" accel="100000" fill="hold">
                                          <p:stCondLst>
                                            <p:cond delay="770"/>
                                          </p:stCondLst>
                                        </p:cTn>
                                        <p:tgtEl>
                                          <p:spTgt spid="1666069"/>
                                        </p:tgtEl>
                                      </p:cBhvr>
                                      <p:from x="200000" y="450000"/>
                                      <p:to x="100000" y="100000"/>
                                    </p:animScale>
                                    <p:set>
                                      <p:cBhvr>
                                        <p:cTn id="16" dur="770" fill="hold"/>
                                        <p:tgtEl>
                                          <p:spTgt spid="1666069"/>
                                        </p:tgtEl>
                                        <p:attrNameLst>
                                          <p:attrName>ppt_x</p:attrName>
                                        </p:attrNameLst>
                                      </p:cBhvr>
                                      <p:to>
                                        <p:strVal val="(0.5)"/>
                                      </p:to>
                                    </p:set>
                                    <p:anim from="(0.5)" to="(#ppt_x)" calcmode="lin" valueType="num">
                                      <p:cBhvr>
                                        <p:cTn id="17" dur="1230" accel="100000" fill="hold">
                                          <p:stCondLst>
                                            <p:cond delay="770"/>
                                          </p:stCondLst>
                                        </p:cTn>
                                        <p:tgtEl>
                                          <p:spTgt spid="1666069"/>
                                        </p:tgtEl>
                                        <p:attrNameLst>
                                          <p:attrName>ppt_x</p:attrName>
                                        </p:attrNameLst>
                                      </p:cBhvr>
                                    </p:anim>
                                    <p:set>
                                      <p:cBhvr>
                                        <p:cTn id="18" dur="770" fill="hold"/>
                                        <p:tgtEl>
                                          <p:spTgt spid="1666069"/>
                                        </p:tgtEl>
                                        <p:attrNameLst>
                                          <p:attrName>ppt_y</p:attrName>
                                        </p:attrNameLst>
                                      </p:cBhvr>
                                      <p:to>
                                        <p:strVal val="(#ppt_y+0.4)"/>
                                      </p:to>
                                    </p:set>
                                    <p:anim from="(#ppt_y+0.4)" to="(#ppt_y)" calcmode="lin" valueType="num">
                                      <p:cBhvr>
                                        <p:cTn id="19" dur="1230" accel="100000" fill="hold">
                                          <p:stCondLst>
                                            <p:cond delay="770"/>
                                          </p:stCondLst>
                                        </p:cTn>
                                        <p:tgtEl>
                                          <p:spTgt spid="1666069"/>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6053" grpId="0" animBg="1"/>
      <p:bldP spid="1666068" grpId="0" animBg="1"/>
      <p:bldP spid="1666069"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7985" name="Picture 2" descr="61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0" y="0"/>
            <a:ext cx="611505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37986" name="Rectangle 3"/>
          <p:cNvSpPr>
            <a:spLocks noGrp="1" noChangeArrowheads="1"/>
          </p:cNvSpPr>
          <p:nvPr>
            <p:ph type="title" idx="4294967295"/>
          </p:nvPr>
        </p:nvSpPr>
        <p:spPr>
          <a:xfrm>
            <a:off x="0" y="0"/>
            <a:ext cx="9144000" cy="838200"/>
          </a:xfrm>
          <a:solidFill>
            <a:schemeClr val="accent2"/>
          </a:solidFill>
        </p:spPr>
        <p:txBody>
          <a:bodyPr/>
          <a:lstStyle/>
          <a:p>
            <a:pPr eaLnBrk="1" hangingPunct="1"/>
            <a:r>
              <a:rPr lang="en-US" i="1">
                <a:solidFill>
                  <a:schemeClr val="bg1"/>
                </a:solidFill>
                <a:latin typeface="Arial" charset="0"/>
                <a:ea typeface="ＭＳ Ｐゴシック" charset="0"/>
                <a:cs typeface="ＭＳ Ｐゴシック" charset="0"/>
              </a:rPr>
              <a:t>Teachings of the Heretic Arius</a:t>
            </a:r>
          </a:p>
        </p:txBody>
      </p:sp>
      <p:sp>
        <p:nvSpPr>
          <p:cNvPr id="937987" name="Text Box 4"/>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600">
                <a:solidFill>
                  <a:srgbClr val="000000"/>
                </a:solidFill>
                <a:latin typeface="Times New Roman" charset="0"/>
              </a:rPr>
              <a:t>John D. Hannah, </a:t>
            </a:r>
            <a:r>
              <a:rPr lang="en-US" sz="1600" i="1">
                <a:solidFill>
                  <a:srgbClr val="000000"/>
                </a:solidFill>
                <a:latin typeface="Times New Roman" charset="0"/>
              </a:rPr>
              <a:t>Charts of Ancient &amp; Medieval Church History</a:t>
            </a:r>
            <a:r>
              <a:rPr lang="en-US" sz="1600">
                <a:solidFill>
                  <a:srgbClr val="000000"/>
                </a:solidFill>
                <a:latin typeface="Times New Roman" charset="0"/>
              </a:rPr>
              <a:t> (Grand Rapids: Zondervan, 2001)</a:t>
            </a:r>
          </a:p>
        </p:txBody>
      </p:sp>
      <p:sp>
        <p:nvSpPr>
          <p:cNvPr id="5"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8</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7859" name="Rectangle 3"/>
          <p:cNvSpPr>
            <a:spLocks noGrp="1" noChangeArrowheads="1"/>
          </p:cNvSpPr>
          <p:nvPr>
            <p:ph type="title" idx="4294967295"/>
          </p:nvPr>
        </p:nvSpPr>
        <p:spPr>
          <a:xfrm>
            <a:off x="0" y="533400"/>
            <a:ext cx="9144000" cy="685800"/>
          </a:xfrm>
          <a:solidFill>
            <a:schemeClr val="accent2"/>
          </a:solidFill>
          <a:effectLst>
            <a:outerShdw blurRad="63500" dist="35921" dir="2700000" algn="ctr" rotWithShape="0">
              <a:schemeClr val="tx2">
                <a:alpha val="74997"/>
              </a:schemeClr>
            </a:outerShdw>
          </a:effectLst>
        </p:spPr>
        <p:txBody>
          <a:bodyPr/>
          <a:lstStyle/>
          <a:p>
            <a:pPr eaLnBrk="1" hangingPunct="1">
              <a:defRPr/>
            </a:pPr>
            <a:r>
              <a:rPr lang="en-US" sz="4000">
                <a:solidFill>
                  <a:schemeClr val="bg1"/>
                </a:solidFill>
                <a:ea typeface="+mj-ea"/>
                <a:cs typeface="+mj-cs"/>
              </a:rPr>
              <a:t>Arianism: Opponents and the Issue</a:t>
            </a:r>
          </a:p>
        </p:txBody>
      </p:sp>
      <p:pic>
        <p:nvPicPr>
          <p:cNvPr id="6" name="Picture 2" descr="62 copy"/>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55522" t="22407" r="8056" b="8058"/>
          <a:stretch/>
        </p:blipFill>
        <p:spPr bwMode="auto">
          <a:xfrm>
            <a:off x="5076056" y="1412776"/>
            <a:ext cx="2479932" cy="47686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 name="Picture 2" descr="62 copy"/>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l="8110" t="21490" r="44734"/>
          <a:stretch/>
        </p:blipFill>
        <p:spPr bwMode="auto">
          <a:xfrm>
            <a:off x="1907704" y="1340768"/>
            <a:ext cx="3210733" cy="53842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85379" name="Text Box 4"/>
          <p:cNvSpPr txBox="1">
            <a:spLocks noChangeArrowheads="1"/>
          </p:cNvSpPr>
          <p:nvPr/>
        </p:nvSpPr>
        <p:spPr bwMode="auto">
          <a:xfrm>
            <a:off x="0" y="6516688"/>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1600">
                <a:solidFill>
                  <a:srgbClr val="000000"/>
                </a:solidFill>
              </a:rPr>
              <a:t>John D. Hannah, </a:t>
            </a:r>
            <a:r>
              <a:rPr lang="en-US" sz="1600" i="1">
                <a:solidFill>
                  <a:srgbClr val="000000"/>
                </a:solidFill>
              </a:rPr>
              <a:t>Charts of Ancient &amp; Medieval Church History</a:t>
            </a:r>
            <a:r>
              <a:rPr lang="en-US" sz="1600">
                <a:solidFill>
                  <a:srgbClr val="000000"/>
                </a:solidFill>
              </a:rPr>
              <a:t> (Grand Rapids: Zondervan, 2001)</a:t>
            </a:r>
          </a:p>
        </p:txBody>
      </p:sp>
    </p:spTree>
    <p:extLst>
      <p:ext uri="{BB962C8B-B14F-4D97-AF65-F5344CB8AC3E}">
        <p14:creationId xmlns:p14="http://schemas.microsoft.com/office/powerpoint/2010/main" val="1202947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xit" presetSubtype="10" fill="hold" nodeType="clickEffect">
                                  <p:stCondLst>
                                    <p:cond delay="0"/>
                                  </p:stCondLst>
                                  <p:childTnLst>
                                    <p:animEffect transition="out" filter="blinds(horizontal)">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942082" name="Picture 2" descr="63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36625" y="0"/>
            <a:ext cx="7140575"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2083" name="Text Box 3"/>
          <p:cNvSpPr txBox="1">
            <a:spLocks noChangeArrowheads="1"/>
          </p:cNvSpPr>
          <p:nvPr/>
        </p:nvSpPr>
        <p:spPr bwMode="auto">
          <a:xfrm>
            <a:off x="0" y="6516688"/>
            <a:ext cx="9144000" cy="336550"/>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600">
                <a:solidFill>
                  <a:srgbClr val="FFFFFF"/>
                </a:solidFill>
                <a:latin typeface="Times New Roman" charset="0"/>
              </a:rPr>
              <a:t>John D. Hannah, </a:t>
            </a:r>
            <a:r>
              <a:rPr lang="en-US" sz="1600" i="1">
                <a:solidFill>
                  <a:srgbClr val="FFFFFF"/>
                </a:solidFill>
                <a:latin typeface="Times New Roman" charset="0"/>
              </a:rPr>
              <a:t>Charts of Ancient &amp; Medieval Church History</a:t>
            </a:r>
            <a:r>
              <a:rPr lang="en-US" sz="1600">
                <a:solidFill>
                  <a:srgbClr val="FFFFFF"/>
                </a:solidFill>
                <a:latin typeface="Times New Roman" charset="0"/>
              </a:rPr>
              <a:t> (Grand Rapids: Zondervan, 2001)</a:t>
            </a:r>
          </a:p>
        </p:txBody>
      </p:sp>
      <p:sp>
        <p:nvSpPr>
          <p:cNvPr id="942084" name="Rectangle 4"/>
          <p:cNvSpPr>
            <a:spLocks noGrp="1" noChangeArrowheads="1"/>
          </p:cNvSpPr>
          <p:nvPr>
            <p:ph type="title" idx="4294967295"/>
          </p:nvPr>
        </p:nvSpPr>
        <p:spPr>
          <a:xfrm>
            <a:off x="0" y="0"/>
            <a:ext cx="9144000" cy="685800"/>
          </a:xfrm>
          <a:solidFill>
            <a:schemeClr val="accent2"/>
          </a:solidFill>
        </p:spPr>
        <p:txBody>
          <a:bodyPr/>
          <a:lstStyle/>
          <a:p>
            <a:pPr eaLnBrk="1" hangingPunct="1"/>
            <a:r>
              <a:rPr lang="en-US" sz="3600" b="0" i="1">
                <a:solidFill>
                  <a:schemeClr val="bg1"/>
                </a:solidFill>
                <a:latin typeface="Arial" charset="0"/>
                <a:ea typeface="ＭＳ Ｐゴシック" charset="0"/>
                <a:cs typeface="ＭＳ Ｐゴシック" charset="0"/>
              </a:rPr>
              <a:t>The Nicene Creed (AD 325)</a:t>
            </a:r>
            <a:endParaRPr lang="en-US">
              <a:latin typeface="Arial" charset="0"/>
              <a:ea typeface="ＭＳ Ｐゴシック" charset="0"/>
              <a:cs typeface="ＭＳ Ｐゴシック" charset="0"/>
            </a:endParaRPr>
          </a:p>
        </p:txBody>
      </p:sp>
      <p:sp>
        <p:nvSpPr>
          <p:cNvPr id="1659909" name="Line 5"/>
          <p:cNvSpPr>
            <a:spLocks noChangeShapeType="1"/>
          </p:cNvSpPr>
          <p:nvPr/>
        </p:nvSpPr>
        <p:spPr bwMode="auto">
          <a:xfrm>
            <a:off x="2895600" y="3429000"/>
            <a:ext cx="457200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1659910" name="Line 6"/>
          <p:cNvSpPr>
            <a:spLocks noChangeShapeType="1"/>
          </p:cNvSpPr>
          <p:nvPr/>
        </p:nvSpPr>
        <p:spPr bwMode="auto">
          <a:xfrm>
            <a:off x="1524000" y="3810000"/>
            <a:ext cx="4953000" cy="0"/>
          </a:xfrm>
          <a:prstGeom prst="line">
            <a:avLst/>
          </a:prstGeom>
          <a:noFill/>
          <a:ln w="38100">
            <a:solidFill>
              <a:srgbClr val="FF0000"/>
            </a:solidFill>
            <a:round/>
            <a:headEnd/>
            <a:tailEnd/>
          </a:ln>
          <a:extLst>
            <a:ext uri="{909E8E84-426E-40dd-AFC4-6F175D3DCCD1}">
              <a14:hiddenFill xmlns:a14="http://schemas.microsoft.com/office/drawing/2010/main" xmlns="">
                <a:noFill/>
              </a14:hiddenFill>
            </a:ext>
          </a:extLst>
        </p:spPr>
        <p:txBody>
          <a:bodyPr wrap="none" anchor="ctr"/>
          <a:lstStyle/>
          <a:p>
            <a:endParaRPr lang="en-US"/>
          </a:p>
        </p:txBody>
      </p:sp>
      <p:sp>
        <p:nvSpPr>
          <p:cNvPr id="7"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59909"/>
                                        </p:tgtEl>
                                        <p:attrNameLst>
                                          <p:attrName>style.visibility</p:attrName>
                                        </p:attrNameLst>
                                      </p:cBhvr>
                                      <p:to>
                                        <p:strVal val="visible"/>
                                      </p:to>
                                    </p:set>
                                    <p:animEffect transition="in" filter="wipe(left)">
                                      <p:cBhvr>
                                        <p:cTn id="7" dur="2000"/>
                                        <p:tgtEl>
                                          <p:spTgt spid="1659909"/>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1659910"/>
                                        </p:tgtEl>
                                        <p:attrNameLst>
                                          <p:attrName>style.visibility</p:attrName>
                                        </p:attrNameLst>
                                      </p:cBhvr>
                                      <p:to>
                                        <p:strVal val="visible"/>
                                      </p:to>
                                    </p:set>
                                    <p:animEffect transition="in" filter="wipe(left)">
                                      <p:cBhvr>
                                        <p:cTn id="11" dur="2000"/>
                                        <p:tgtEl>
                                          <p:spTgt spid="16599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59909" grpId="0" animBg="1"/>
      <p:bldP spid="1659910" grpId="0" animBg="1"/>
    </p:bld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4129" name="Group 8"/>
          <p:cNvGrpSpPr>
            <a:grpSpLocks/>
          </p:cNvGrpSpPr>
          <p:nvPr/>
        </p:nvGrpSpPr>
        <p:grpSpPr bwMode="auto">
          <a:xfrm>
            <a:off x="609600" y="0"/>
            <a:ext cx="7886700" cy="5791200"/>
            <a:chOff x="384" y="0"/>
            <a:chExt cx="4968" cy="3648"/>
          </a:xfrm>
        </p:grpSpPr>
        <p:pic>
          <p:nvPicPr>
            <p:cNvPr id="944133" name="Picture 2" descr="64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4" y="0"/>
              <a:ext cx="4968" cy="36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44134" name="Picture 3" descr="64 copy"/>
            <p:cNvPicPr>
              <a:picLocks noChangeAspect="1" noChangeArrowheads="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a:ext>
              </a:extLst>
            </a:blip>
            <a:srcRect/>
            <a:stretch>
              <a:fillRect/>
            </a:stretch>
          </p:blipFill>
          <p:spPr bwMode="auto">
            <a:xfrm>
              <a:off x="1664" y="2256"/>
              <a:ext cx="880" cy="257"/>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pic>
      </p:grpSp>
      <p:pic>
        <p:nvPicPr>
          <p:cNvPr id="944130" name="Picture 4" descr="64 copy"/>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52500" y="5715000"/>
            <a:ext cx="78867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4131" name="Text Box 5"/>
          <p:cNvSpPr txBox="1">
            <a:spLocks noChangeArrowheads="1"/>
          </p:cNvSpPr>
          <p:nvPr/>
        </p:nvSpPr>
        <p:spPr bwMode="auto">
          <a:xfrm>
            <a:off x="0" y="64960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600">
                <a:solidFill>
                  <a:srgbClr val="000000"/>
                </a:solidFill>
                <a:latin typeface="Times New Roman" charset="0"/>
              </a:rPr>
              <a:t>John D. Hannah, </a:t>
            </a:r>
            <a:r>
              <a:rPr lang="en-US" sz="1600" i="1">
                <a:solidFill>
                  <a:srgbClr val="000000"/>
                </a:solidFill>
                <a:latin typeface="Times New Roman" charset="0"/>
              </a:rPr>
              <a:t>Charts of Ancient &amp; Medieval Church History</a:t>
            </a:r>
            <a:r>
              <a:rPr lang="en-US" sz="1600">
                <a:solidFill>
                  <a:srgbClr val="000000"/>
                </a:solidFill>
                <a:latin typeface="Times New Roman" charset="0"/>
              </a:rPr>
              <a:t> (Grand Rapids: Zondervan, 2001)</a:t>
            </a:r>
          </a:p>
        </p:txBody>
      </p:sp>
      <p:sp>
        <p:nvSpPr>
          <p:cNvPr id="944132" name="Rectangle 6"/>
          <p:cNvSpPr>
            <a:spLocks noGrp="1" noChangeArrowheads="1"/>
          </p:cNvSpPr>
          <p:nvPr>
            <p:ph type="title" idx="4294967295"/>
          </p:nvPr>
        </p:nvSpPr>
        <p:spPr>
          <a:xfrm>
            <a:off x="0" y="0"/>
            <a:ext cx="9144000" cy="685800"/>
          </a:xfrm>
          <a:solidFill>
            <a:schemeClr val="accent2"/>
          </a:solidFill>
        </p:spPr>
        <p:txBody>
          <a:bodyPr/>
          <a:lstStyle/>
          <a:p>
            <a:pPr eaLnBrk="1" hangingPunct="1"/>
            <a:r>
              <a:rPr lang="en-US" sz="3600" b="0" i="1">
                <a:solidFill>
                  <a:schemeClr val="bg1"/>
                </a:solidFill>
                <a:latin typeface="Arial" charset="0"/>
                <a:ea typeface="ＭＳ Ｐゴシック" charset="0"/>
                <a:cs typeface="ＭＳ Ｐゴシック" charset="0"/>
              </a:rPr>
              <a:t>The Arian Controversy and Trinitarianism</a:t>
            </a:r>
          </a:p>
        </p:txBody>
      </p:sp>
      <p:sp>
        <p:nvSpPr>
          <p:cNvPr id="8"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8</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6177" name="Picture 2" descr="65 cop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990600" y="0"/>
            <a:ext cx="7162800" cy="6808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6178" name="Text Box 3"/>
          <p:cNvSpPr txBox="1">
            <a:spLocks noChangeArrowheads="1"/>
          </p:cNvSpPr>
          <p:nvPr/>
        </p:nvSpPr>
        <p:spPr bwMode="auto">
          <a:xfrm>
            <a:off x="0" y="6521450"/>
            <a:ext cx="91440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600">
                <a:solidFill>
                  <a:srgbClr val="000000"/>
                </a:solidFill>
                <a:latin typeface="Times New Roman" charset="0"/>
              </a:rPr>
              <a:t>John D. Hannah, </a:t>
            </a:r>
            <a:r>
              <a:rPr lang="en-US" sz="1600" i="1">
                <a:solidFill>
                  <a:srgbClr val="000000"/>
                </a:solidFill>
                <a:latin typeface="Times New Roman" charset="0"/>
              </a:rPr>
              <a:t>Charts of Ancient &amp; Medieval Church History</a:t>
            </a:r>
            <a:r>
              <a:rPr lang="en-US" sz="1600">
                <a:solidFill>
                  <a:srgbClr val="000000"/>
                </a:solidFill>
                <a:latin typeface="Times New Roman" charset="0"/>
              </a:rPr>
              <a:t> (Grand Rapids: Zondervan, 2001)</a:t>
            </a:r>
          </a:p>
        </p:txBody>
      </p:sp>
      <p:sp>
        <p:nvSpPr>
          <p:cNvPr id="946179" name="Rectangle 4"/>
          <p:cNvSpPr>
            <a:spLocks noGrp="1" noChangeArrowheads="1"/>
          </p:cNvSpPr>
          <p:nvPr>
            <p:ph type="title" idx="4294967295"/>
          </p:nvPr>
        </p:nvSpPr>
        <p:spPr>
          <a:xfrm>
            <a:off x="685800" y="381000"/>
            <a:ext cx="7772400" cy="762000"/>
          </a:xfrm>
          <a:solidFill>
            <a:schemeClr val="accent2"/>
          </a:solidFill>
        </p:spPr>
        <p:txBody>
          <a:bodyPr/>
          <a:lstStyle/>
          <a:p>
            <a:pPr eaLnBrk="1" hangingPunct="1"/>
            <a:r>
              <a:rPr lang="en-US">
                <a:solidFill>
                  <a:schemeClr val="bg1"/>
                </a:solidFill>
                <a:latin typeface="Arial" charset="0"/>
                <a:ea typeface="ＭＳ Ｐゴシック" charset="0"/>
                <a:cs typeface="ＭＳ Ｐゴシック" charset="0"/>
              </a:rPr>
              <a:t>The Resurgence of Arianism</a:t>
            </a:r>
            <a:endParaRPr lang="en-US">
              <a:latin typeface="Arial" charset="0"/>
              <a:ea typeface="ＭＳ Ｐゴシック" charset="0"/>
              <a:cs typeface="ＭＳ Ｐゴシック" charset="0"/>
            </a:endParaRPr>
          </a:p>
        </p:txBody>
      </p:sp>
      <p:sp>
        <p:nvSpPr>
          <p:cNvPr id="5"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8</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225" name="Rectangle 4"/>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310278" name="Text Box 6"/>
          <p:cNvSpPr txBox="1">
            <a:spLocks noChangeArrowheads="1"/>
          </p:cNvSpPr>
          <p:nvPr/>
        </p:nvSpPr>
        <p:spPr bwMode="auto">
          <a:xfrm>
            <a:off x="0" y="4724400"/>
            <a:ext cx="23622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dirty="0">
                <a:solidFill>
                  <a:srgbClr val="FFFFFF"/>
                </a:solidFill>
                <a:latin typeface="Arial" charset="0"/>
              </a:rPr>
              <a:t>Arians:</a:t>
            </a:r>
            <a:endParaRPr lang="en-US" sz="2000" b="1" dirty="0">
              <a:solidFill>
                <a:srgbClr val="FFFFFF"/>
              </a:solidFill>
              <a:latin typeface="Arial" charset="0"/>
            </a:endParaRPr>
          </a:p>
          <a:p>
            <a:pPr algn="ctr"/>
            <a:r>
              <a:rPr lang="en-US" altLang="ja-JP" sz="2000" b="1" dirty="0">
                <a:solidFill>
                  <a:srgbClr val="FFFFFF"/>
                </a:solidFill>
                <a:latin typeface="Arial" charset="0"/>
              </a:rPr>
              <a:t>"Jesus Not God"</a:t>
            </a:r>
            <a:endParaRPr lang="en-US" b="1" dirty="0">
              <a:solidFill>
                <a:srgbClr val="FFFFFF"/>
              </a:solidFill>
              <a:latin typeface="Arial" charset="0"/>
            </a:endParaRPr>
          </a:p>
        </p:txBody>
      </p:sp>
      <p:sp>
        <p:nvSpPr>
          <p:cNvPr id="948228" name="Rectangle 9"/>
          <p:cNvSpPr>
            <a:spLocks noGrp="1" noChangeArrowheads="1"/>
          </p:cNvSpPr>
          <p:nvPr>
            <p:ph type="ctrTitle"/>
          </p:nvPr>
        </p:nvSpPr>
        <p:spPr>
          <a:xfrm>
            <a:off x="762000" y="304800"/>
            <a:ext cx="7772400" cy="914400"/>
          </a:xfrm>
        </p:spPr>
        <p:txBody>
          <a:bodyPr/>
          <a:lstStyle/>
          <a:p>
            <a:pPr algn="l" eaLnBrk="1" hangingPunct="1"/>
            <a:r>
              <a:rPr lang="en-US">
                <a:latin typeface="Arial Black" charset="0"/>
                <a:ea typeface="ＭＳ Ｐゴシック" charset="0"/>
                <a:cs typeface="ＭＳ Ｐゴシック" charset="0"/>
              </a:rPr>
              <a:t>What About Nicaea?</a:t>
            </a:r>
          </a:p>
        </p:txBody>
      </p:sp>
      <p:sp>
        <p:nvSpPr>
          <p:cNvPr id="310300" name="Text Box 28"/>
          <p:cNvSpPr txBox="1">
            <a:spLocks noChangeArrowheads="1"/>
          </p:cNvSpPr>
          <p:nvPr/>
        </p:nvSpPr>
        <p:spPr bwMode="auto">
          <a:xfrm>
            <a:off x="2286000" y="4724400"/>
            <a:ext cx="2057400" cy="76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dirty="0">
                <a:solidFill>
                  <a:srgbClr val="FFFFFF"/>
                </a:solidFill>
                <a:latin typeface="Arial" charset="0"/>
              </a:rPr>
              <a:t>Orthodox:</a:t>
            </a:r>
            <a:endParaRPr lang="en-US" sz="2000" b="1" dirty="0">
              <a:solidFill>
                <a:srgbClr val="FFFFFF"/>
              </a:solidFill>
              <a:latin typeface="Arial" charset="0"/>
            </a:endParaRPr>
          </a:p>
          <a:p>
            <a:pPr algn="ctr"/>
            <a:r>
              <a:rPr lang="en-US" altLang="ja-JP" sz="2000" b="1" dirty="0">
                <a:solidFill>
                  <a:srgbClr val="FFFFFF"/>
                </a:solidFill>
                <a:latin typeface="Arial" charset="0"/>
              </a:rPr>
              <a:t>"Jesus is God"</a:t>
            </a:r>
            <a:endParaRPr lang="en-US" b="1" dirty="0">
              <a:solidFill>
                <a:srgbClr val="FFFFFF"/>
              </a:solidFill>
              <a:latin typeface="Arial" charset="0"/>
            </a:endParaRPr>
          </a:p>
        </p:txBody>
      </p:sp>
      <p:sp>
        <p:nvSpPr>
          <p:cNvPr id="310302" name="AutoShape 30"/>
          <p:cNvSpPr>
            <a:spLocks noChangeArrowheads="1"/>
          </p:cNvSpPr>
          <p:nvPr/>
        </p:nvSpPr>
        <p:spPr bwMode="auto">
          <a:xfrm>
            <a:off x="685800" y="2667000"/>
            <a:ext cx="1143000" cy="1905000"/>
          </a:xfrm>
          <a:prstGeom prst="cube">
            <a:avLst>
              <a:gd name="adj" fmla="val 25000"/>
            </a:avLst>
          </a:prstGeom>
          <a:solidFill>
            <a:srgbClr val="FA0020"/>
          </a:solidFill>
          <a:ln w="9525">
            <a:solidFill>
              <a:schemeClr val="tx1"/>
            </a:solidFill>
            <a:miter lim="800000"/>
            <a:headEnd/>
            <a:tailEnd/>
          </a:ln>
        </p:spPr>
        <p:txBody>
          <a:bodyPr wrap="none" anchor="ctr"/>
          <a:lstStyle/>
          <a:p>
            <a:endParaRPr lang="en-US">
              <a:solidFill>
                <a:srgbClr val="FFFFFF"/>
              </a:solidFill>
            </a:endParaRPr>
          </a:p>
        </p:txBody>
      </p:sp>
      <p:sp>
        <p:nvSpPr>
          <p:cNvPr id="310303" name="AutoShape 31"/>
          <p:cNvSpPr>
            <a:spLocks noChangeArrowheads="1"/>
          </p:cNvSpPr>
          <p:nvPr/>
        </p:nvSpPr>
        <p:spPr bwMode="auto">
          <a:xfrm>
            <a:off x="2819400" y="2667000"/>
            <a:ext cx="1143000" cy="19050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948233" name="WordArt 32"/>
          <p:cNvSpPr>
            <a:spLocks noChangeArrowheads="1" noChangeShapeType="1" noTextEdit="1"/>
          </p:cNvSpPr>
          <p:nvPr/>
        </p:nvSpPr>
        <p:spPr bwMode="auto">
          <a:xfrm>
            <a:off x="914400" y="1447800"/>
            <a:ext cx="2514600" cy="8382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rPr>
              <a:t>Fiction</a:t>
            </a:r>
          </a:p>
        </p:txBody>
      </p:sp>
      <p:sp>
        <p:nvSpPr>
          <p:cNvPr id="18"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27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0302"/>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10300"/>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3103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278" grpId="0"/>
      <p:bldP spid="310300" grpId="0"/>
      <p:bldP spid="310302" grpId="0" animBg="1"/>
      <p:bldP spid="310303" grpId="0" animBg="1"/>
    </p:bld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87ADA5-4EF3-DF20-EE17-0F6438337A5B}"/>
            </a:ext>
          </a:extLst>
        </p:cNvPr>
        <p:cNvGrpSpPr/>
        <p:nvPr/>
      </p:nvGrpSpPr>
      <p:grpSpPr>
        <a:xfrm>
          <a:off x="0" y="0"/>
          <a:ext cx="0" cy="0"/>
          <a:chOff x="0" y="0"/>
          <a:chExt cx="0" cy="0"/>
        </a:xfrm>
      </p:grpSpPr>
      <p:sp>
        <p:nvSpPr>
          <p:cNvPr id="948225" name="Rectangle 4">
            <a:extLst>
              <a:ext uri="{FF2B5EF4-FFF2-40B4-BE49-F238E27FC236}">
                <a16:creationId xmlns:a16="http://schemas.microsoft.com/office/drawing/2014/main" id="{39154EBC-6CF5-5C80-C0FB-A731535E510B}"/>
              </a:ext>
            </a:extLst>
          </p:cNvPr>
          <p:cNvSpPr>
            <a:spLocks noChangeArrowheads="1"/>
          </p:cNvSpPr>
          <p:nvPr/>
        </p:nvSpPr>
        <p:spPr bwMode="auto">
          <a:xfrm>
            <a:off x="0" y="5638800"/>
            <a:ext cx="9144000" cy="152400"/>
          </a:xfrm>
          <a:prstGeom prst="rect">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310278" name="Text Box 6">
            <a:extLst>
              <a:ext uri="{FF2B5EF4-FFF2-40B4-BE49-F238E27FC236}">
                <a16:creationId xmlns:a16="http://schemas.microsoft.com/office/drawing/2014/main" id="{9C776ACA-D08B-B5E3-2DE5-4018C1484A5F}"/>
              </a:ext>
            </a:extLst>
          </p:cNvPr>
          <p:cNvSpPr txBox="1">
            <a:spLocks noChangeArrowheads="1"/>
          </p:cNvSpPr>
          <p:nvPr/>
        </p:nvSpPr>
        <p:spPr bwMode="auto">
          <a:xfrm>
            <a:off x="0" y="4724400"/>
            <a:ext cx="2362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dirty="0">
                <a:solidFill>
                  <a:srgbClr val="FFFFFF"/>
                </a:solidFill>
                <a:latin typeface="Arial" charset="0"/>
              </a:rPr>
              <a:t>Arians:</a:t>
            </a:r>
            <a:endParaRPr lang="en-US" sz="2000" b="1" dirty="0">
              <a:solidFill>
                <a:srgbClr val="FFFFFF"/>
              </a:solidFill>
              <a:latin typeface="Arial" charset="0"/>
            </a:endParaRPr>
          </a:p>
          <a:p>
            <a:pPr algn="ctr"/>
            <a:r>
              <a:rPr lang="en-US" altLang="ja-JP" sz="2000" b="1" dirty="0">
                <a:solidFill>
                  <a:srgbClr val="FFFFFF"/>
                </a:solidFill>
                <a:latin typeface="Arial" charset="0"/>
              </a:rPr>
              <a:t>"Jesus Not God"</a:t>
            </a:r>
            <a:endParaRPr lang="en-US" b="1" dirty="0">
              <a:solidFill>
                <a:srgbClr val="FFFFFF"/>
              </a:solidFill>
              <a:latin typeface="Arial" charset="0"/>
            </a:endParaRPr>
          </a:p>
        </p:txBody>
      </p:sp>
      <p:sp>
        <p:nvSpPr>
          <p:cNvPr id="948227" name="Text Box 7">
            <a:extLst>
              <a:ext uri="{FF2B5EF4-FFF2-40B4-BE49-F238E27FC236}">
                <a16:creationId xmlns:a16="http://schemas.microsoft.com/office/drawing/2014/main" id="{FE691A56-57C6-387F-D64F-3373C0D59C8F}"/>
              </a:ext>
            </a:extLst>
          </p:cNvPr>
          <p:cNvSpPr txBox="1">
            <a:spLocks noChangeArrowheads="1"/>
          </p:cNvSpPr>
          <p:nvPr/>
        </p:nvSpPr>
        <p:spPr bwMode="auto">
          <a:xfrm>
            <a:off x="5249863" y="5867400"/>
            <a:ext cx="2073275"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solidFill>
                  <a:srgbClr val="FFFFFF"/>
                </a:solidFill>
                <a:latin typeface="Arial" charset="0"/>
              </a:rPr>
              <a:t>AD 325</a:t>
            </a:r>
          </a:p>
        </p:txBody>
      </p:sp>
      <p:sp>
        <p:nvSpPr>
          <p:cNvPr id="948228" name="Rectangle 9">
            <a:extLst>
              <a:ext uri="{FF2B5EF4-FFF2-40B4-BE49-F238E27FC236}">
                <a16:creationId xmlns:a16="http://schemas.microsoft.com/office/drawing/2014/main" id="{33C779A0-2D69-73B6-B194-8CB2E0BDF3AE}"/>
              </a:ext>
            </a:extLst>
          </p:cNvPr>
          <p:cNvSpPr>
            <a:spLocks noGrp="1" noChangeArrowheads="1"/>
          </p:cNvSpPr>
          <p:nvPr>
            <p:ph type="ctrTitle"/>
          </p:nvPr>
        </p:nvSpPr>
        <p:spPr>
          <a:xfrm>
            <a:off x="762000" y="304800"/>
            <a:ext cx="7772400" cy="914400"/>
          </a:xfrm>
        </p:spPr>
        <p:txBody>
          <a:bodyPr/>
          <a:lstStyle/>
          <a:p>
            <a:pPr algn="l" eaLnBrk="1" hangingPunct="1"/>
            <a:r>
              <a:rPr lang="en-US">
                <a:latin typeface="Arial Black" charset="0"/>
                <a:ea typeface="ＭＳ Ｐゴシック" charset="0"/>
                <a:cs typeface="ＭＳ Ｐゴシック" charset="0"/>
              </a:rPr>
              <a:t>What About Nicaea?</a:t>
            </a:r>
          </a:p>
        </p:txBody>
      </p:sp>
      <p:sp>
        <p:nvSpPr>
          <p:cNvPr id="948229" name="Text Box 13">
            <a:extLst>
              <a:ext uri="{FF2B5EF4-FFF2-40B4-BE49-F238E27FC236}">
                <a16:creationId xmlns:a16="http://schemas.microsoft.com/office/drawing/2014/main" id="{50578809-A39B-559F-6502-F1AD9515C5FA}"/>
              </a:ext>
            </a:extLst>
          </p:cNvPr>
          <p:cNvSpPr txBox="1">
            <a:spLocks noChangeArrowheads="1"/>
          </p:cNvSpPr>
          <p:nvPr/>
        </p:nvSpPr>
        <p:spPr bwMode="auto">
          <a:xfrm>
            <a:off x="4267200" y="6248400"/>
            <a:ext cx="39624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solidFill>
                  <a:srgbClr val="FFFFFF"/>
                </a:solidFill>
                <a:latin typeface="Arial" charset="0"/>
              </a:rPr>
              <a:t>Council of Nicaea</a:t>
            </a:r>
          </a:p>
        </p:txBody>
      </p:sp>
      <p:sp>
        <p:nvSpPr>
          <p:cNvPr id="310300" name="Text Box 28">
            <a:extLst>
              <a:ext uri="{FF2B5EF4-FFF2-40B4-BE49-F238E27FC236}">
                <a16:creationId xmlns:a16="http://schemas.microsoft.com/office/drawing/2014/main" id="{918D3B16-A2A8-5B3F-B7DD-0D0ECE837EC7}"/>
              </a:ext>
            </a:extLst>
          </p:cNvPr>
          <p:cNvSpPr txBox="1">
            <a:spLocks noChangeArrowheads="1"/>
          </p:cNvSpPr>
          <p:nvPr/>
        </p:nvSpPr>
        <p:spPr bwMode="auto">
          <a:xfrm>
            <a:off x="2286000" y="4724400"/>
            <a:ext cx="2057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dirty="0">
                <a:solidFill>
                  <a:srgbClr val="FFFFFF"/>
                </a:solidFill>
                <a:latin typeface="Arial" charset="0"/>
              </a:rPr>
              <a:t>Orthodox:</a:t>
            </a:r>
            <a:endParaRPr lang="en-US" sz="2000" b="1" dirty="0">
              <a:solidFill>
                <a:srgbClr val="FFFFFF"/>
              </a:solidFill>
              <a:latin typeface="Arial" charset="0"/>
            </a:endParaRPr>
          </a:p>
          <a:p>
            <a:pPr algn="ctr"/>
            <a:r>
              <a:rPr lang="en-US" altLang="ja-JP" sz="2000" b="1" dirty="0">
                <a:solidFill>
                  <a:srgbClr val="FFFFFF"/>
                </a:solidFill>
                <a:latin typeface="Arial" charset="0"/>
              </a:rPr>
              <a:t>"Jesus is God"</a:t>
            </a:r>
            <a:endParaRPr lang="en-US" b="1" dirty="0">
              <a:solidFill>
                <a:srgbClr val="FFFFFF"/>
              </a:solidFill>
              <a:latin typeface="Arial" charset="0"/>
            </a:endParaRPr>
          </a:p>
        </p:txBody>
      </p:sp>
      <p:sp>
        <p:nvSpPr>
          <p:cNvPr id="310302" name="AutoShape 30">
            <a:extLst>
              <a:ext uri="{FF2B5EF4-FFF2-40B4-BE49-F238E27FC236}">
                <a16:creationId xmlns:a16="http://schemas.microsoft.com/office/drawing/2014/main" id="{14CA8D92-EEB2-D151-3C9D-3CC606177BE8}"/>
              </a:ext>
            </a:extLst>
          </p:cNvPr>
          <p:cNvSpPr>
            <a:spLocks noChangeArrowheads="1"/>
          </p:cNvSpPr>
          <p:nvPr/>
        </p:nvSpPr>
        <p:spPr bwMode="auto">
          <a:xfrm>
            <a:off x="685800" y="2667000"/>
            <a:ext cx="1143000" cy="1905000"/>
          </a:xfrm>
          <a:prstGeom prst="cube">
            <a:avLst>
              <a:gd name="adj" fmla="val 25000"/>
            </a:avLst>
          </a:prstGeom>
          <a:solidFill>
            <a:srgbClr val="FA0020"/>
          </a:solidFill>
          <a:ln w="9525">
            <a:solidFill>
              <a:schemeClr val="tx1"/>
            </a:solidFill>
            <a:miter lim="800000"/>
            <a:headEnd/>
            <a:tailEnd/>
          </a:ln>
        </p:spPr>
        <p:txBody>
          <a:bodyPr wrap="none" anchor="ctr"/>
          <a:lstStyle/>
          <a:p>
            <a:endParaRPr lang="en-US">
              <a:solidFill>
                <a:srgbClr val="FFFFFF"/>
              </a:solidFill>
            </a:endParaRPr>
          </a:p>
        </p:txBody>
      </p:sp>
      <p:sp>
        <p:nvSpPr>
          <p:cNvPr id="310303" name="AutoShape 31">
            <a:extLst>
              <a:ext uri="{FF2B5EF4-FFF2-40B4-BE49-F238E27FC236}">
                <a16:creationId xmlns:a16="http://schemas.microsoft.com/office/drawing/2014/main" id="{BE92041D-BC90-E51C-E7F2-65A1A7C48E51}"/>
              </a:ext>
            </a:extLst>
          </p:cNvPr>
          <p:cNvSpPr>
            <a:spLocks noChangeArrowheads="1"/>
          </p:cNvSpPr>
          <p:nvPr/>
        </p:nvSpPr>
        <p:spPr bwMode="auto">
          <a:xfrm>
            <a:off x="2819400" y="2667000"/>
            <a:ext cx="1143000" cy="19050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948233" name="WordArt 32">
            <a:extLst>
              <a:ext uri="{FF2B5EF4-FFF2-40B4-BE49-F238E27FC236}">
                <a16:creationId xmlns:a16="http://schemas.microsoft.com/office/drawing/2014/main" id="{B4E88AB7-BE41-44D7-0213-9639FE0B28A1}"/>
              </a:ext>
            </a:extLst>
          </p:cNvPr>
          <p:cNvSpPr>
            <a:spLocks noChangeArrowheads="1" noChangeShapeType="1" noTextEdit="1"/>
          </p:cNvSpPr>
          <p:nvPr/>
        </p:nvSpPr>
        <p:spPr bwMode="auto">
          <a:xfrm>
            <a:off x="914400" y="1447800"/>
            <a:ext cx="25146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rPr>
              <a:t>Fiction</a:t>
            </a:r>
          </a:p>
        </p:txBody>
      </p:sp>
      <p:sp>
        <p:nvSpPr>
          <p:cNvPr id="310306" name="Text Box 34">
            <a:extLst>
              <a:ext uri="{FF2B5EF4-FFF2-40B4-BE49-F238E27FC236}">
                <a16:creationId xmlns:a16="http://schemas.microsoft.com/office/drawing/2014/main" id="{839344BC-46BE-4A8B-3D47-60218D3E215B}"/>
              </a:ext>
            </a:extLst>
          </p:cNvPr>
          <p:cNvSpPr txBox="1">
            <a:spLocks noChangeArrowheads="1"/>
          </p:cNvSpPr>
          <p:nvPr/>
        </p:nvSpPr>
        <p:spPr bwMode="auto">
          <a:xfrm>
            <a:off x="4572000" y="4724400"/>
            <a:ext cx="23622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dirty="0">
                <a:solidFill>
                  <a:srgbClr val="FFFFFF"/>
                </a:solidFill>
                <a:latin typeface="Arial" charset="0"/>
              </a:rPr>
              <a:t>Arians:</a:t>
            </a:r>
            <a:endParaRPr lang="en-US" sz="2000" b="1" dirty="0">
              <a:solidFill>
                <a:srgbClr val="FFFFFF"/>
              </a:solidFill>
              <a:latin typeface="Arial" charset="0"/>
            </a:endParaRPr>
          </a:p>
          <a:p>
            <a:pPr algn="ctr"/>
            <a:r>
              <a:rPr lang="en-US" altLang="ja-JP" sz="2000" b="1" dirty="0">
                <a:solidFill>
                  <a:srgbClr val="FFFFFF"/>
                </a:solidFill>
                <a:latin typeface="Arial" charset="0"/>
              </a:rPr>
              <a:t>"Jesus Not God"</a:t>
            </a:r>
            <a:endParaRPr lang="en-US" b="1" dirty="0">
              <a:solidFill>
                <a:srgbClr val="FFFFFF"/>
              </a:solidFill>
              <a:latin typeface="Arial" charset="0"/>
            </a:endParaRPr>
          </a:p>
        </p:txBody>
      </p:sp>
      <p:sp>
        <p:nvSpPr>
          <p:cNvPr id="310307" name="Text Box 35">
            <a:extLst>
              <a:ext uri="{FF2B5EF4-FFF2-40B4-BE49-F238E27FC236}">
                <a16:creationId xmlns:a16="http://schemas.microsoft.com/office/drawing/2014/main" id="{1D27ECE3-3475-C377-DACB-CAB81A05DD3A}"/>
              </a:ext>
            </a:extLst>
          </p:cNvPr>
          <p:cNvSpPr txBox="1">
            <a:spLocks noChangeArrowheads="1"/>
          </p:cNvSpPr>
          <p:nvPr/>
        </p:nvSpPr>
        <p:spPr bwMode="auto">
          <a:xfrm>
            <a:off x="6858000" y="4724400"/>
            <a:ext cx="2057400" cy="76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dirty="0">
                <a:solidFill>
                  <a:srgbClr val="FFFFFF"/>
                </a:solidFill>
                <a:latin typeface="Arial" charset="0"/>
              </a:rPr>
              <a:t>Orthodox:</a:t>
            </a:r>
            <a:endParaRPr lang="en-US" sz="2000" b="1" dirty="0">
              <a:solidFill>
                <a:srgbClr val="FFFFFF"/>
              </a:solidFill>
              <a:latin typeface="Arial" charset="0"/>
            </a:endParaRPr>
          </a:p>
          <a:p>
            <a:pPr algn="ctr"/>
            <a:r>
              <a:rPr lang="en-US" altLang="ja-JP" sz="2000" b="1" dirty="0">
                <a:solidFill>
                  <a:srgbClr val="FFFFFF"/>
                </a:solidFill>
                <a:latin typeface="Arial" charset="0"/>
              </a:rPr>
              <a:t>"Jesus is God"</a:t>
            </a:r>
            <a:endParaRPr lang="en-US" b="1" dirty="0">
              <a:solidFill>
                <a:srgbClr val="FFFFFF"/>
              </a:solidFill>
              <a:latin typeface="Arial" charset="0"/>
            </a:endParaRPr>
          </a:p>
        </p:txBody>
      </p:sp>
      <p:sp>
        <p:nvSpPr>
          <p:cNvPr id="310308" name="AutoShape 36">
            <a:extLst>
              <a:ext uri="{FF2B5EF4-FFF2-40B4-BE49-F238E27FC236}">
                <a16:creationId xmlns:a16="http://schemas.microsoft.com/office/drawing/2014/main" id="{CA83B355-4DC8-BEFF-EBE3-BCF0B6E4D0BA}"/>
              </a:ext>
            </a:extLst>
          </p:cNvPr>
          <p:cNvSpPr>
            <a:spLocks noChangeArrowheads="1"/>
          </p:cNvSpPr>
          <p:nvPr/>
        </p:nvSpPr>
        <p:spPr bwMode="auto">
          <a:xfrm>
            <a:off x="5257800" y="4419600"/>
            <a:ext cx="1143000" cy="152400"/>
          </a:xfrm>
          <a:prstGeom prst="cube">
            <a:avLst>
              <a:gd name="adj" fmla="val 25000"/>
            </a:avLst>
          </a:prstGeom>
          <a:solidFill>
            <a:srgbClr val="FA0020"/>
          </a:solidFill>
          <a:ln w="9525">
            <a:solidFill>
              <a:schemeClr val="tx1"/>
            </a:solidFill>
            <a:miter lim="800000"/>
            <a:headEnd/>
            <a:tailEnd/>
          </a:ln>
        </p:spPr>
        <p:txBody>
          <a:bodyPr wrap="none" anchor="ctr"/>
          <a:lstStyle/>
          <a:p>
            <a:endParaRPr lang="en-US">
              <a:solidFill>
                <a:srgbClr val="FFFFFF"/>
              </a:solidFill>
            </a:endParaRPr>
          </a:p>
        </p:txBody>
      </p:sp>
      <p:sp>
        <p:nvSpPr>
          <p:cNvPr id="310309" name="AutoShape 37">
            <a:extLst>
              <a:ext uri="{FF2B5EF4-FFF2-40B4-BE49-F238E27FC236}">
                <a16:creationId xmlns:a16="http://schemas.microsoft.com/office/drawing/2014/main" id="{4233E841-C11B-B140-C32E-1FA79688AB66}"/>
              </a:ext>
            </a:extLst>
          </p:cNvPr>
          <p:cNvSpPr>
            <a:spLocks noChangeArrowheads="1"/>
          </p:cNvSpPr>
          <p:nvPr/>
        </p:nvSpPr>
        <p:spPr bwMode="auto">
          <a:xfrm>
            <a:off x="7391400" y="0"/>
            <a:ext cx="1143000" cy="4572000"/>
          </a:xfrm>
          <a:prstGeom prst="cube">
            <a:avLst>
              <a:gd name="adj" fmla="val 25000"/>
            </a:avLst>
          </a:prstGeom>
          <a:solidFill>
            <a:schemeClr val="accent1"/>
          </a:solidFill>
          <a:ln w="9525">
            <a:solidFill>
              <a:schemeClr val="tx1"/>
            </a:solidFill>
            <a:miter lim="800000"/>
            <a:headEnd/>
            <a:tailEnd/>
          </a:ln>
        </p:spPr>
        <p:txBody>
          <a:bodyPr wrap="none" anchor="ctr"/>
          <a:lstStyle/>
          <a:p>
            <a:endParaRPr lang="en-US">
              <a:solidFill>
                <a:srgbClr val="FFFFFF"/>
              </a:solidFill>
            </a:endParaRPr>
          </a:p>
        </p:txBody>
      </p:sp>
      <p:sp>
        <p:nvSpPr>
          <p:cNvPr id="310310" name="Text Box 38">
            <a:extLst>
              <a:ext uri="{FF2B5EF4-FFF2-40B4-BE49-F238E27FC236}">
                <a16:creationId xmlns:a16="http://schemas.microsoft.com/office/drawing/2014/main" id="{4606EED4-9868-C8A3-4127-CE0D26F29B24}"/>
              </a:ext>
            </a:extLst>
          </p:cNvPr>
          <p:cNvSpPr txBox="1">
            <a:spLocks noChangeArrowheads="1"/>
          </p:cNvSpPr>
          <p:nvPr/>
        </p:nvSpPr>
        <p:spPr bwMode="auto">
          <a:xfrm>
            <a:off x="5029200" y="396240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solidFill>
                  <a:srgbClr val="FFFFFF"/>
                </a:solidFill>
                <a:latin typeface="Arial" charset="0"/>
              </a:rPr>
              <a:t>2 votes</a:t>
            </a:r>
          </a:p>
        </p:txBody>
      </p:sp>
      <p:sp>
        <p:nvSpPr>
          <p:cNvPr id="310311" name="Text Box 39">
            <a:extLst>
              <a:ext uri="{FF2B5EF4-FFF2-40B4-BE49-F238E27FC236}">
                <a16:creationId xmlns:a16="http://schemas.microsoft.com/office/drawing/2014/main" id="{A5170097-2A1A-6BAD-76CD-D71E2C9F4E21}"/>
              </a:ext>
            </a:extLst>
          </p:cNvPr>
          <p:cNvSpPr txBox="1">
            <a:spLocks noChangeArrowheads="1"/>
          </p:cNvSpPr>
          <p:nvPr/>
        </p:nvSpPr>
        <p:spPr bwMode="auto">
          <a:xfrm>
            <a:off x="7543800" y="304800"/>
            <a:ext cx="16002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a:solidFill>
                  <a:srgbClr val="FFFFFF"/>
                </a:solidFill>
                <a:latin typeface="Arial" charset="0"/>
              </a:rPr>
              <a:t>300 votes</a:t>
            </a:r>
          </a:p>
        </p:txBody>
      </p:sp>
      <p:sp>
        <p:nvSpPr>
          <p:cNvPr id="948240" name="WordArt 33">
            <a:extLst>
              <a:ext uri="{FF2B5EF4-FFF2-40B4-BE49-F238E27FC236}">
                <a16:creationId xmlns:a16="http://schemas.microsoft.com/office/drawing/2014/main" id="{DAEEB38A-C970-B442-4020-843857A41D8E}"/>
              </a:ext>
            </a:extLst>
          </p:cNvPr>
          <p:cNvSpPr>
            <a:spLocks noChangeArrowheads="1" noChangeShapeType="1" noTextEdit="1"/>
          </p:cNvSpPr>
          <p:nvPr/>
        </p:nvSpPr>
        <p:spPr bwMode="auto">
          <a:xfrm>
            <a:off x="5257800" y="1447800"/>
            <a:ext cx="2514600" cy="838200"/>
          </a:xfrm>
          <a:prstGeom prst="rect">
            <a:avLst/>
          </a:prstGeom>
          <a:extLst>
            <a:ext uri="{91240B29-F687-4f45-9708-019B960494DF}">
              <a14:hiddenLine xmlns=""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sz="3600" kern="10">
                <a:gradFill rotWithShape="1">
                  <a:gsLst>
                    <a:gs pos="0">
                      <a:srgbClr val="FFFF00"/>
                    </a:gs>
                    <a:gs pos="100000">
                      <a:srgbClr val="FF9933"/>
                    </a:gs>
                  </a:gsLst>
                  <a:path path="rect">
                    <a:fillToRect l="50000" t="50000" r="50000" b="50000"/>
                  </a:path>
                </a:gradFill>
                <a:effectLst>
                  <a:outerShdw blurRad="63500" dist="38099" dir="2700000" algn="ctr" rotWithShape="0">
                    <a:srgbClr val="C0C0C0">
                      <a:alpha val="74997"/>
                    </a:srgbClr>
                  </a:outerShdw>
                </a:effectLst>
                <a:latin typeface="Impact"/>
                <a:ea typeface="Impact"/>
                <a:cs typeface="Impact"/>
              </a:rPr>
              <a:t>Fact</a:t>
            </a:r>
          </a:p>
        </p:txBody>
      </p:sp>
      <p:sp>
        <p:nvSpPr>
          <p:cNvPr id="18" name="TextBox 1">
            <a:extLst>
              <a:ext uri="{FF2B5EF4-FFF2-40B4-BE49-F238E27FC236}">
                <a16:creationId xmlns:a16="http://schemas.microsoft.com/office/drawing/2014/main" id="{B88D277E-49EB-30EF-6BCD-77E58629B6E2}"/>
              </a:ext>
            </a:extLst>
          </p:cNvPr>
          <p:cNvSpPr txBox="1">
            <a:spLocks noChangeArrowheads="1"/>
          </p:cNvSpPr>
          <p:nvPr/>
        </p:nvSpPr>
        <p:spPr bwMode="auto">
          <a:xfrm>
            <a:off x="8680659" y="44624"/>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8</a:t>
            </a:r>
          </a:p>
        </p:txBody>
      </p:sp>
    </p:spTree>
    <p:extLst>
      <p:ext uri="{BB962C8B-B14F-4D97-AF65-F5344CB8AC3E}">
        <p14:creationId xmlns:p14="http://schemas.microsoft.com/office/powerpoint/2010/main" val="33296852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1030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10308"/>
                                        </p:tgtEl>
                                        <p:attrNameLst>
                                          <p:attrName>style.visibility</p:attrName>
                                        </p:attrNameLst>
                                      </p:cBhvr>
                                      <p:to>
                                        <p:strVal val="visible"/>
                                      </p:to>
                                    </p:set>
                                  </p:childTnLst>
                                </p:cTn>
                              </p:par>
                            </p:childTnLst>
                          </p:cTn>
                        </p:par>
                        <p:par>
                          <p:cTn id="9" fill="hold" nodeType="afterGroup">
                            <p:stCondLst>
                              <p:cond delay="0"/>
                            </p:stCondLst>
                            <p:childTnLst>
                              <p:par>
                                <p:cTn id="10" presetID="1" presetClass="entr" presetSubtype="0" fill="hold" grpId="0" nodeType="afterEffect">
                                  <p:stCondLst>
                                    <p:cond delay="0"/>
                                  </p:stCondLst>
                                  <p:childTnLst>
                                    <p:set>
                                      <p:cBhvr>
                                        <p:cTn id="11" dur="1" fill="hold">
                                          <p:stCondLst>
                                            <p:cond delay="0"/>
                                          </p:stCondLst>
                                        </p:cTn>
                                        <p:tgtEl>
                                          <p:spTgt spid="310310"/>
                                        </p:tgtEl>
                                        <p:attrNameLst>
                                          <p:attrName>style.visibility</p:attrName>
                                        </p:attrNameLst>
                                      </p:cBhvr>
                                      <p:to>
                                        <p:strVal val="visible"/>
                                      </p:to>
                                    </p:set>
                                  </p:childTnLst>
                                </p:cTn>
                              </p:par>
                            </p:childTnLst>
                          </p:cTn>
                        </p:par>
                        <p:par>
                          <p:cTn id="12" fill="hold" nodeType="afterGroup">
                            <p:stCondLst>
                              <p:cond delay="0"/>
                            </p:stCondLst>
                            <p:childTnLst>
                              <p:par>
                                <p:cTn id="13" presetID="1" presetClass="entr" presetSubtype="0" fill="hold" grpId="0" nodeType="afterEffect">
                                  <p:stCondLst>
                                    <p:cond delay="0"/>
                                  </p:stCondLst>
                                  <p:childTnLst>
                                    <p:set>
                                      <p:cBhvr>
                                        <p:cTn id="14" dur="1" fill="hold">
                                          <p:stCondLst>
                                            <p:cond delay="0"/>
                                          </p:stCondLst>
                                        </p:cTn>
                                        <p:tgtEl>
                                          <p:spTgt spid="31030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10309"/>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grpId="0" nodeType="afterEffect">
                                  <p:stCondLst>
                                    <p:cond delay="0"/>
                                  </p:stCondLst>
                                  <p:childTnLst>
                                    <p:set>
                                      <p:cBhvr>
                                        <p:cTn id="19" dur="1" fill="hold">
                                          <p:stCondLst>
                                            <p:cond delay="0"/>
                                          </p:stCondLst>
                                        </p:cTn>
                                        <p:tgtEl>
                                          <p:spTgt spid="3103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0306" grpId="0"/>
      <p:bldP spid="310307" grpId="0"/>
      <p:bldP spid="310308" grpId="0" animBg="1"/>
      <p:bldP spid="310309" grpId="0" animBg="1"/>
      <p:bldP spid="310310" grpId="0"/>
      <p:bldP spid="310311" grpId="0"/>
    </p:bldLst>
  </p:timing>
</p:sld>
</file>

<file path=ppt/slides/slide19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954370" name="Picture 3"/>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7074" name="Rectangle 2"/>
          <p:cNvSpPr>
            <a:spLocks noGrp="1" noChangeArrowheads="1"/>
          </p:cNvSpPr>
          <p:nvPr>
            <p:ph type="title"/>
          </p:nvPr>
        </p:nvSpPr>
        <p:spPr>
          <a:xfrm>
            <a:off x="0" y="762000"/>
            <a:ext cx="9144000" cy="4343400"/>
          </a:xfrm>
          <a:effectLst>
            <a:outerShdw blurRad="63500" dist="107763" dir="13500000" algn="ctr" rotWithShape="0">
              <a:srgbClr val="000000">
                <a:alpha val="74998"/>
              </a:srgbClr>
            </a:outerShdw>
          </a:effectLst>
        </p:spPr>
        <p:txBody>
          <a:bodyPr/>
          <a:lstStyle/>
          <a:p>
            <a:pPr eaLnBrk="1" hangingPunct="1">
              <a:defRPr/>
            </a:pPr>
            <a:r>
              <a:rPr lang="en-US" sz="8800" b="1">
                <a:solidFill>
                  <a:schemeClr val="tx1"/>
                </a:solidFill>
                <a:latin typeface="Arial Black" charset="0"/>
                <a:ea typeface="ＭＳ Ｐゴシック" charset="0"/>
                <a:cs typeface="ＭＳ Ｐゴシック" charset="0"/>
              </a:rPr>
              <a:t>Biblical Interpretation Errors</a:t>
            </a:r>
            <a:endParaRPr lang="en-US" b="1">
              <a:solidFill>
                <a:schemeClr val="tx1"/>
              </a:solidFill>
              <a:latin typeface="Arial Black" charset="0"/>
              <a:ea typeface="ＭＳ Ｐゴシック" charset="0"/>
              <a:cs typeface="ＭＳ Ｐゴシック"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Don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believe in God?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Join the club.</a:t>
            </a:r>
          </a:p>
        </p:txBody>
      </p:sp>
      <p:pic>
        <p:nvPicPr>
          <p:cNvPr id="531459"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57400"/>
            <a:ext cx="9144000"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1460"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83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Panentheism: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 finite impersonal god is </a:t>
            </a:r>
            <a:r>
              <a:rPr lang="en-US" sz="3200" b="1" i="1" dirty="0">
                <a:solidFill>
                  <a:srgbClr val="FFFF00"/>
                </a:solidFill>
                <a:effectLst>
                  <a:glow rad="127000">
                    <a:schemeClr val="tx1"/>
                  </a:glow>
                </a:effectLst>
                <a:latin typeface="Arial" charset="0"/>
                <a:ea typeface="ＭＳ Ｐゴシック" charset="0"/>
                <a:cs typeface="ＭＳ Ｐゴシック" charset="0"/>
              </a:rPr>
              <a:t>in</a:t>
            </a:r>
            <a:r>
              <a:rPr lang="en-US" sz="3200" b="1" dirty="0">
                <a:solidFill>
                  <a:srgbClr val="FFFF00"/>
                </a:solidFill>
                <a:effectLst>
                  <a:glow rad="127000">
                    <a:schemeClr val="tx1"/>
                  </a:glow>
                </a:effectLst>
                <a:latin typeface="Arial" charset="0"/>
                <a:ea typeface="ＭＳ Ｐゴシック" charset="0"/>
                <a:cs typeface="ＭＳ Ｐゴシック" charset="0"/>
              </a:rPr>
              <a:t> </a:t>
            </a:r>
            <a:r>
              <a:rPr lang="en-US" sz="3200" b="1" dirty="0">
                <a:effectLst>
                  <a:glow rad="127000">
                    <a:schemeClr val="tx1"/>
                  </a:glow>
                </a:effectLst>
                <a:latin typeface="Arial" charset="0"/>
                <a:ea typeface="ＭＳ Ｐゴシック" charset="0"/>
                <a:cs typeface="ＭＳ Ｐゴシック" charset="0"/>
              </a:rPr>
              <a:t>the world (animism, Native American religion) </a:t>
            </a:r>
          </a:p>
        </p:txBody>
      </p:sp>
      <p:sp>
        <p:nvSpPr>
          <p:cNvPr id="4" name="Rectangle 2"/>
          <p:cNvSpPr txBox="1">
            <a:spLocks noChangeArrowheads="1"/>
          </p:cNvSpPr>
          <p:nvPr/>
        </p:nvSpPr>
        <p:spPr bwMode="auto">
          <a:xfrm>
            <a:off x="3347864" y="285293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effectLst>
                  <a:glow rad="127000">
                    <a:schemeClr val="tx1"/>
                  </a:glow>
                </a:effectLst>
                <a:latin typeface="Arial" charset="0"/>
                <a:ea typeface="ＭＳ Ｐゴシック" charset="0"/>
                <a:cs typeface="ＭＳ Ｐゴシック" charset="0"/>
              </a:rPr>
              <a:t>God</a:t>
            </a:r>
            <a:endParaRPr lang="en-US" b="1" dirty="0">
              <a:effectLst>
                <a:glow rad="127000">
                  <a:schemeClr val="tx1"/>
                </a:glow>
              </a:effectLst>
              <a:latin typeface="Arial" charset="0"/>
              <a:ea typeface="ＭＳ Ｐゴシック" charset="0"/>
              <a:cs typeface="ＭＳ Ｐゴシック" charset="0"/>
            </a:endParaRPr>
          </a:p>
        </p:txBody>
      </p:sp>
      <p:sp>
        <p:nvSpPr>
          <p:cNvPr id="5"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dirty="0">
                <a:solidFill>
                  <a:schemeClr val="bg1"/>
                </a:solidFill>
                <a:latin typeface="Arial" charset="0"/>
              </a:rPr>
              <a:t>2</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0273" name="Rectangle 2"/>
          <p:cNvSpPr>
            <a:spLocks noChangeArrowheads="1"/>
          </p:cNvSpPr>
          <p:nvPr/>
        </p:nvSpPr>
        <p:spPr bwMode="auto">
          <a:xfrm>
            <a:off x="0" y="0"/>
            <a:ext cx="9144000" cy="6858000"/>
          </a:xfrm>
          <a:prstGeom prst="rect">
            <a:avLst/>
          </a:prstGeom>
          <a:gradFill rotWithShape="0">
            <a:gsLst>
              <a:gs pos="0">
                <a:schemeClr val="accent2"/>
              </a:gs>
              <a:gs pos="100000">
                <a:srgbClr val="3366FF"/>
              </a:gs>
            </a:gsLst>
            <a:lin ang="5400000" scaled="1"/>
          </a:gradFill>
          <a:ln w="9525">
            <a:solidFill>
              <a:schemeClr val="tx1"/>
            </a:solidFill>
            <a:miter lim="800000"/>
            <a:headEnd/>
            <a:tailEnd/>
          </a:ln>
        </p:spPr>
        <p:txBody>
          <a:bodyPr wrap="none" anchor="ctr"/>
          <a:lstStyle/>
          <a:p>
            <a:endParaRPr lang="en-US">
              <a:solidFill>
                <a:srgbClr val="000000"/>
              </a:solidFill>
            </a:endParaRPr>
          </a:p>
        </p:txBody>
      </p:sp>
      <p:sp>
        <p:nvSpPr>
          <p:cNvPr id="768003" name="Rectangle 3"/>
          <p:cNvSpPr>
            <a:spLocks noChangeArrowheads="1"/>
          </p:cNvSpPr>
          <p:nvPr/>
        </p:nvSpPr>
        <p:spPr bwMode="auto">
          <a:xfrm>
            <a:off x="0" y="0"/>
            <a:ext cx="4572000" cy="3429000"/>
          </a:xfrm>
          <a:prstGeom prst="rect">
            <a:avLst/>
          </a:prstGeom>
          <a:gradFill rotWithShape="0">
            <a:gsLst>
              <a:gs pos="0">
                <a:schemeClr val="accent1"/>
              </a:gs>
              <a:gs pos="100000">
                <a:schemeClr val="accent1">
                  <a:gamma/>
                  <a:shade val="46275"/>
                  <a:invGamma/>
                </a:schemeClr>
              </a:gs>
            </a:gsLst>
            <a:path path="shape">
              <a:fillToRect l="50000" t="50000" r="50000" b="50000"/>
            </a:path>
          </a:gradFill>
          <a:ln w="12700">
            <a:solidFill>
              <a:schemeClr val="tx1"/>
            </a:solidFill>
            <a:miter lim="800000"/>
            <a:headEnd/>
            <a:tailEnd/>
          </a:ln>
          <a:effectLst/>
        </p:spPr>
        <p:txBody>
          <a:bodyPr wrap="none" anchor="ctr"/>
          <a:lstStyle/>
          <a:p>
            <a:pPr>
              <a:defRPr/>
            </a:pPr>
            <a:endParaRPr lang="en-US">
              <a:solidFill>
                <a:srgbClr val="000000"/>
              </a:solidFill>
              <a:latin typeface="BONES" pitchFamily="-105" charset="0"/>
            </a:endParaRPr>
          </a:p>
        </p:txBody>
      </p:sp>
      <p:sp>
        <p:nvSpPr>
          <p:cNvPr id="768004" name="Rectangle 4"/>
          <p:cNvSpPr>
            <a:spLocks noChangeArrowheads="1"/>
          </p:cNvSpPr>
          <p:nvPr/>
        </p:nvSpPr>
        <p:spPr bwMode="auto">
          <a:xfrm>
            <a:off x="4572000" y="0"/>
            <a:ext cx="4572000" cy="3429000"/>
          </a:xfrm>
          <a:prstGeom prst="rect">
            <a:avLst/>
          </a:prstGeom>
          <a:gradFill rotWithShape="0">
            <a:gsLst>
              <a:gs pos="0">
                <a:srgbClr val="B50069"/>
              </a:gs>
              <a:gs pos="100000">
                <a:srgbClr val="540031"/>
              </a:gs>
            </a:gsLst>
            <a:path path="shape">
              <a:fillToRect l="50000" t="50000" r="50000" b="50000"/>
            </a:path>
          </a:gradFill>
          <a:ln w="12700">
            <a:solidFill>
              <a:schemeClr val="tx1"/>
            </a:solidFill>
            <a:miter lim="800000"/>
            <a:headEnd/>
            <a:tailEnd/>
          </a:ln>
        </p:spPr>
        <p:txBody>
          <a:bodyPr wrap="none" anchor="ctr"/>
          <a:lstStyle/>
          <a:p>
            <a:pPr algn="ctr"/>
            <a:endParaRPr lang="en-US" sz="1000">
              <a:solidFill>
                <a:srgbClr val="B50069"/>
              </a:solidFill>
              <a:latin typeface="Arial" charset="0"/>
            </a:endParaRPr>
          </a:p>
        </p:txBody>
      </p:sp>
      <p:sp>
        <p:nvSpPr>
          <p:cNvPr id="768005" name="Rectangle 5"/>
          <p:cNvSpPr>
            <a:spLocks noChangeArrowheads="1"/>
          </p:cNvSpPr>
          <p:nvPr/>
        </p:nvSpPr>
        <p:spPr bwMode="auto">
          <a:xfrm>
            <a:off x="4572000" y="3429000"/>
            <a:ext cx="4572000" cy="3429000"/>
          </a:xfrm>
          <a:prstGeom prst="rect">
            <a:avLst/>
          </a:prstGeom>
          <a:gradFill rotWithShape="0">
            <a:gsLst>
              <a:gs pos="0">
                <a:srgbClr val="500093"/>
              </a:gs>
              <a:gs pos="100000">
                <a:srgbClr val="250044"/>
              </a:gs>
            </a:gsLst>
            <a:path path="shape">
              <a:fillToRect l="50000" t="50000" r="50000" b="50000"/>
            </a:path>
          </a:gradFill>
          <a:ln w="12700">
            <a:solidFill>
              <a:schemeClr val="tx1"/>
            </a:solidFill>
            <a:miter lim="800000"/>
            <a:headEnd/>
            <a:tailEnd/>
          </a:ln>
        </p:spPr>
        <p:txBody>
          <a:bodyPr wrap="none" anchor="ctr"/>
          <a:lstStyle/>
          <a:p>
            <a:pPr algn="ctr"/>
            <a:endParaRPr lang="en-US" sz="1000">
              <a:solidFill>
                <a:srgbClr val="B50069"/>
              </a:solidFill>
              <a:latin typeface="Arial" charset="0"/>
            </a:endParaRPr>
          </a:p>
        </p:txBody>
      </p:sp>
      <p:sp>
        <p:nvSpPr>
          <p:cNvPr id="768006" name="Rectangle 6"/>
          <p:cNvSpPr>
            <a:spLocks noChangeArrowheads="1"/>
          </p:cNvSpPr>
          <p:nvPr/>
        </p:nvSpPr>
        <p:spPr bwMode="auto">
          <a:xfrm>
            <a:off x="0" y="3429000"/>
            <a:ext cx="4572000" cy="3429000"/>
          </a:xfrm>
          <a:prstGeom prst="rect">
            <a:avLst/>
          </a:prstGeom>
          <a:gradFill rotWithShape="0">
            <a:gsLst>
              <a:gs pos="0">
                <a:srgbClr val="FF0000"/>
              </a:gs>
              <a:gs pos="100000">
                <a:srgbClr val="760000"/>
              </a:gs>
            </a:gsLst>
            <a:path path="shape">
              <a:fillToRect l="50000" t="50000" r="50000" b="50000"/>
            </a:path>
          </a:gradFill>
          <a:ln w="12700">
            <a:solidFill>
              <a:schemeClr val="tx1"/>
            </a:solidFill>
            <a:miter lim="800000"/>
            <a:headEnd/>
            <a:tailEnd/>
          </a:ln>
        </p:spPr>
        <p:txBody>
          <a:bodyPr wrap="none" anchor="ctr"/>
          <a:lstStyle/>
          <a:p>
            <a:pPr algn="ctr"/>
            <a:endParaRPr lang="en-US" sz="1000">
              <a:solidFill>
                <a:srgbClr val="FF0000"/>
              </a:solidFill>
              <a:latin typeface="Arial" charset="0"/>
            </a:endParaRPr>
          </a:p>
        </p:txBody>
      </p:sp>
      <p:sp>
        <p:nvSpPr>
          <p:cNvPr id="768007" name="Text Box 7"/>
          <p:cNvSpPr txBox="1">
            <a:spLocks noChangeArrowheads="1"/>
          </p:cNvSpPr>
          <p:nvPr/>
        </p:nvSpPr>
        <p:spPr bwMode="auto">
          <a:xfrm>
            <a:off x="4876800" y="4098925"/>
            <a:ext cx="4267200" cy="2530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spcBef>
                <a:spcPct val="50000"/>
              </a:spcBef>
              <a:defRPr/>
            </a:pPr>
            <a:r>
              <a:rPr lang="en-US" sz="4000" b="1" dirty="0">
                <a:solidFill>
                  <a:srgbClr val="FFFFFF"/>
                </a:solidFill>
                <a:latin typeface="Times New Roman" charset="0"/>
              </a:rPr>
              <a:t>Jesus:</a:t>
            </a:r>
            <a:br>
              <a:rPr lang="en-US" sz="4000" b="1" dirty="0">
                <a:solidFill>
                  <a:srgbClr val="FFFFFF"/>
                </a:solidFill>
                <a:latin typeface="Times New Roman" charset="0"/>
              </a:rPr>
            </a:br>
            <a:r>
              <a:rPr lang="en-US" altLang="ja-JP" sz="4000" b="1" dirty="0">
                <a:solidFill>
                  <a:srgbClr val="FFFFFF"/>
                </a:solidFill>
                <a:latin typeface="Times New Roman" charset="0"/>
              </a:rPr>
              <a:t>"</a:t>
            </a:r>
            <a:r>
              <a:rPr lang="en-US" sz="4000" b="1" dirty="0">
                <a:solidFill>
                  <a:srgbClr val="FFFFFF"/>
                </a:solidFill>
                <a:latin typeface="Times New Roman" charset="0"/>
              </a:rPr>
              <a:t>I and the Father are one</a:t>
            </a:r>
            <a:r>
              <a:rPr lang="en-US" altLang="ja-JP" sz="4000" b="1" dirty="0">
                <a:solidFill>
                  <a:srgbClr val="FFFFFF"/>
                </a:solidFill>
                <a:latin typeface="Times New Roman" charset="0"/>
              </a:rPr>
              <a:t>"</a:t>
            </a:r>
            <a:br>
              <a:rPr lang="en-US" sz="4000" b="1" dirty="0">
                <a:solidFill>
                  <a:srgbClr val="FFFFFF"/>
                </a:solidFill>
                <a:latin typeface="Times New Roman" charset="0"/>
              </a:rPr>
            </a:br>
            <a:r>
              <a:rPr lang="en-US" sz="4000" b="1" dirty="0">
                <a:solidFill>
                  <a:srgbClr val="FFFFFF"/>
                </a:solidFill>
                <a:latin typeface="Times New Roman" charset="0"/>
              </a:rPr>
              <a:t>John 10:30</a:t>
            </a:r>
          </a:p>
        </p:txBody>
      </p:sp>
      <p:sp>
        <p:nvSpPr>
          <p:cNvPr id="768008" name="Rectangle 8"/>
          <p:cNvSpPr>
            <a:spLocks noGrp="1" noChangeArrowheads="1"/>
          </p:cNvSpPr>
          <p:nvPr>
            <p:ph type="title" idx="4294967295"/>
          </p:nvPr>
        </p:nvSpPr>
        <p:spPr>
          <a:xfrm>
            <a:off x="0" y="3168650"/>
            <a:ext cx="9144000" cy="823913"/>
          </a:xfrm>
          <a:solidFill>
            <a:schemeClr val="tx1"/>
          </a:solidFill>
          <a:effectLst>
            <a:outerShdw blurRad="63500" dist="38099" dir="2700000" algn="ctr" rotWithShape="0">
              <a:schemeClr val="tx1">
                <a:alpha val="74998"/>
              </a:schemeClr>
            </a:outerShdw>
          </a:effectLst>
        </p:spPr>
        <p:txBody>
          <a:bodyPr anchor="t">
            <a:spAutoFit/>
          </a:bodyPr>
          <a:lstStyle/>
          <a:p>
            <a:pPr eaLnBrk="1" hangingPunct="1">
              <a:spcBef>
                <a:spcPct val="50000"/>
              </a:spcBef>
              <a:defRPr/>
            </a:pPr>
            <a:r>
              <a:rPr lang="en-US" sz="4800" b="1">
                <a:solidFill>
                  <a:schemeClr val="bg1"/>
                </a:solidFill>
                <a:ea typeface="+mj-ea"/>
                <a:cs typeface="+mj-cs"/>
              </a:rPr>
              <a:t>1st century belief in Deity</a:t>
            </a:r>
          </a:p>
        </p:txBody>
      </p:sp>
      <p:pic>
        <p:nvPicPr>
          <p:cNvPr id="950280" name="Picture 9"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81400" y="1066800"/>
            <a:ext cx="2057400"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10" name="Text Box 10"/>
          <p:cNvSpPr txBox="1">
            <a:spLocks noChangeArrowheads="1"/>
          </p:cNvSpPr>
          <p:nvPr/>
        </p:nvSpPr>
        <p:spPr bwMode="auto">
          <a:xfrm>
            <a:off x="5029200" y="288925"/>
            <a:ext cx="4114800" cy="2530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spcBef>
                <a:spcPct val="50000"/>
              </a:spcBef>
              <a:defRPr/>
            </a:pPr>
            <a:r>
              <a:rPr lang="en-US" sz="4000" b="1" dirty="0">
                <a:solidFill>
                  <a:srgbClr val="FFFFFF"/>
                </a:solidFill>
                <a:latin typeface="Times New Roman" charset="0"/>
              </a:rPr>
              <a:t>Peter:</a:t>
            </a:r>
            <a:br>
              <a:rPr lang="en-US" sz="4000" b="1" dirty="0">
                <a:solidFill>
                  <a:srgbClr val="FFFFFF"/>
                </a:solidFill>
                <a:latin typeface="Times New Roman" charset="0"/>
              </a:rPr>
            </a:br>
            <a:r>
              <a:rPr lang="en-US" altLang="ja-JP" sz="4000" b="1" dirty="0">
                <a:solidFill>
                  <a:srgbClr val="FFFFFF"/>
                </a:solidFill>
                <a:latin typeface="Times New Roman" charset="0"/>
              </a:rPr>
              <a:t>"</a:t>
            </a:r>
            <a:r>
              <a:rPr lang="en-US" sz="4000" b="1" dirty="0">
                <a:solidFill>
                  <a:srgbClr val="FFFFFF"/>
                </a:solidFill>
                <a:latin typeface="Times New Roman" charset="0"/>
              </a:rPr>
              <a:t>God and Savior Jesus Christ</a:t>
            </a:r>
            <a:r>
              <a:rPr lang="en-US" altLang="ja-JP" sz="4000" b="1" dirty="0">
                <a:solidFill>
                  <a:srgbClr val="FFFFFF"/>
                </a:solidFill>
                <a:latin typeface="Times New Roman" charset="0"/>
              </a:rPr>
              <a:t>"</a:t>
            </a:r>
            <a:br>
              <a:rPr lang="en-US" sz="4000" b="1" dirty="0">
                <a:solidFill>
                  <a:srgbClr val="FFFFFF"/>
                </a:solidFill>
                <a:latin typeface="Times New Roman" charset="0"/>
              </a:rPr>
            </a:br>
            <a:r>
              <a:rPr lang="en-US" sz="4000" b="1" dirty="0">
                <a:solidFill>
                  <a:srgbClr val="FFFFFF"/>
                </a:solidFill>
                <a:latin typeface="Times New Roman" charset="0"/>
              </a:rPr>
              <a:t>2 Pet. 1:1</a:t>
            </a:r>
          </a:p>
        </p:txBody>
      </p:sp>
      <p:sp>
        <p:nvSpPr>
          <p:cNvPr id="768011" name="Text Box 11"/>
          <p:cNvSpPr txBox="1">
            <a:spLocks noChangeArrowheads="1"/>
          </p:cNvSpPr>
          <p:nvPr/>
        </p:nvSpPr>
        <p:spPr bwMode="auto">
          <a:xfrm>
            <a:off x="0" y="4098925"/>
            <a:ext cx="4724400" cy="25542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spcBef>
                <a:spcPct val="50000"/>
              </a:spcBef>
              <a:defRPr/>
            </a:pPr>
            <a:r>
              <a:rPr lang="en-US" sz="4000" b="1" dirty="0">
                <a:solidFill>
                  <a:srgbClr val="FFFFFF"/>
                </a:solidFill>
                <a:latin typeface="Times New Roman" charset="0"/>
              </a:rPr>
              <a:t>The Father: </a:t>
            </a:r>
            <a:br>
              <a:rPr lang="en-US" sz="4000" b="1" dirty="0">
                <a:solidFill>
                  <a:srgbClr val="FFFFFF"/>
                </a:solidFill>
                <a:latin typeface="Times New Roman" charset="0"/>
              </a:rPr>
            </a:br>
            <a:r>
              <a:rPr lang="en-US" altLang="ja-JP" sz="4000" b="1" dirty="0">
                <a:solidFill>
                  <a:srgbClr val="FFFFFF"/>
                </a:solidFill>
                <a:latin typeface="Times New Roman" charset="0"/>
              </a:rPr>
              <a:t>"</a:t>
            </a:r>
            <a:r>
              <a:rPr lang="en-US" sz="4000" b="1" dirty="0">
                <a:solidFill>
                  <a:srgbClr val="FFFFFF"/>
                </a:solidFill>
                <a:latin typeface="Times New Roman" charset="0"/>
              </a:rPr>
              <a:t>About the Son He says, </a:t>
            </a:r>
            <a:r>
              <a:rPr lang="fr-FR" altLang="ja-JP" sz="4000" b="1" dirty="0">
                <a:solidFill>
                  <a:srgbClr val="FFFFFF"/>
                </a:solidFill>
                <a:latin typeface="Times New Roman" charset="0"/>
              </a:rPr>
              <a:t>'</a:t>
            </a:r>
            <a:r>
              <a:rPr lang="en-US" sz="4000" b="1" dirty="0">
                <a:solidFill>
                  <a:srgbClr val="FFFFFF"/>
                </a:solidFill>
                <a:latin typeface="Times New Roman" charset="0"/>
              </a:rPr>
              <a:t>Your throne, O God…</a:t>
            </a:r>
            <a:r>
              <a:rPr lang="fr-FR" altLang="ja-JP" sz="4000" b="1" dirty="0">
                <a:solidFill>
                  <a:srgbClr val="FFFFFF"/>
                </a:solidFill>
                <a:latin typeface="Times New Roman" charset="0"/>
              </a:rPr>
              <a:t>'"</a:t>
            </a:r>
            <a:r>
              <a:rPr lang="en-US" sz="4000" b="1" dirty="0">
                <a:solidFill>
                  <a:srgbClr val="FFFFFF"/>
                </a:solidFill>
                <a:latin typeface="Times New Roman" charset="0"/>
              </a:rPr>
              <a:t> Heb. 1:8</a:t>
            </a:r>
          </a:p>
        </p:txBody>
      </p:sp>
      <p:sp>
        <p:nvSpPr>
          <p:cNvPr id="768012" name="Text Box 12"/>
          <p:cNvSpPr txBox="1">
            <a:spLocks noChangeArrowheads="1"/>
          </p:cNvSpPr>
          <p:nvPr/>
        </p:nvSpPr>
        <p:spPr bwMode="auto">
          <a:xfrm>
            <a:off x="0" y="288925"/>
            <a:ext cx="3657600" cy="25304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spcBef>
                <a:spcPct val="50000"/>
              </a:spcBef>
              <a:defRPr/>
            </a:pPr>
            <a:r>
              <a:rPr lang="en-US" sz="4000" b="1" dirty="0">
                <a:solidFill>
                  <a:srgbClr val="FFFFFF"/>
                </a:solidFill>
                <a:latin typeface="Times New Roman" charset="0"/>
              </a:rPr>
              <a:t>Paul:</a:t>
            </a:r>
            <a:br>
              <a:rPr lang="en-US" sz="4000" b="1" dirty="0">
                <a:solidFill>
                  <a:srgbClr val="FFFFFF"/>
                </a:solidFill>
                <a:latin typeface="Times New Roman" charset="0"/>
              </a:rPr>
            </a:br>
            <a:r>
              <a:rPr lang="en-US" altLang="ja-JP" sz="4000" b="1" dirty="0">
                <a:solidFill>
                  <a:srgbClr val="FFFFFF"/>
                </a:solidFill>
                <a:latin typeface="Times New Roman" charset="0"/>
              </a:rPr>
              <a:t>"</a:t>
            </a:r>
            <a:r>
              <a:rPr lang="en-US" sz="4000" b="1" dirty="0">
                <a:solidFill>
                  <a:srgbClr val="FFFFFF"/>
                </a:solidFill>
                <a:latin typeface="Times New Roman" charset="0"/>
              </a:rPr>
              <a:t>Christ, who is God over all</a:t>
            </a:r>
            <a:r>
              <a:rPr lang="en-US" altLang="ja-JP" sz="4000" b="1" dirty="0">
                <a:solidFill>
                  <a:srgbClr val="FFFFFF"/>
                </a:solidFill>
                <a:latin typeface="Times New Roman" charset="0"/>
              </a:rPr>
              <a:t>"</a:t>
            </a:r>
            <a:br>
              <a:rPr lang="en-US" sz="4000" b="1" dirty="0">
                <a:solidFill>
                  <a:srgbClr val="FFFFFF"/>
                </a:solidFill>
                <a:latin typeface="Times New Roman" charset="0"/>
              </a:rPr>
            </a:br>
            <a:r>
              <a:rPr lang="en-US" sz="4000" b="1" dirty="0">
                <a:solidFill>
                  <a:srgbClr val="FFFFFF"/>
                </a:solidFill>
                <a:latin typeface="Times New Roman" charset="0"/>
              </a:rPr>
              <a:t>Rom. 9:5</a:t>
            </a:r>
          </a:p>
        </p:txBody>
      </p:sp>
      <p:sp>
        <p:nvSpPr>
          <p:cNvPr id="13"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8</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68003"/>
                                        </p:tgtEl>
                                        <p:attrNameLst>
                                          <p:attrName>style.visibility</p:attrName>
                                        </p:attrNameLst>
                                      </p:cBhvr>
                                      <p:to>
                                        <p:strVal val="visible"/>
                                      </p:to>
                                    </p:set>
                                    <p:animEffect transition="in" filter="dissolve">
                                      <p:cBhvr>
                                        <p:cTn id="7" dur="500"/>
                                        <p:tgtEl>
                                          <p:spTgt spid="768003"/>
                                        </p:tgtEl>
                                      </p:cBhvr>
                                    </p:animEffect>
                                  </p:childTnLst>
                                </p:cTn>
                              </p:par>
                            </p:childTnLst>
                          </p:cTn>
                        </p:par>
                        <p:par>
                          <p:cTn id="8" fill="hold" nodeType="afterGroup">
                            <p:stCondLst>
                              <p:cond delay="500"/>
                            </p:stCondLst>
                            <p:childTnLst>
                              <p:par>
                                <p:cTn id="9" presetID="35" presetClass="entr" presetSubtype="0" fill="hold" grpId="0" nodeType="afterEffect">
                                  <p:stCondLst>
                                    <p:cond delay="0"/>
                                  </p:stCondLst>
                                  <p:childTnLst>
                                    <p:set>
                                      <p:cBhvr>
                                        <p:cTn id="10" dur="1" fill="hold">
                                          <p:stCondLst>
                                            <p:cond delay="0"/>
                                          </p:stCondLst>
                                        </p:cTn>
                                        <p:tgtEl>
                                          <p:spTgt spid="768012"/>
                                        </p:tgtEl>
                                        <p:attrNameLst>
                                          <p:attrName>style.visibility</p:attrName>
                                        </p:attrNameLst>
                                      </p:cBhvr>
                                      <p:to>
                                        <p:strVal val="visible"/>
                                      </p:to>
                                    </p:set>
                                    <p:animEffect transition="in" filter="fade">
                                      <p:cBhvr>
                                        <p:cTn id="11" dur="2000"/>
                                        <p:tgtEl>
                                          <p:spTgt spid="768012"/>
                                        </p:tgtEl>
                                      </p:cBhvr>
                                    </p:animEffect>
                                    <p:anim calcmode="lin" valueType="num">
                                      <p:cBhvr>
                                        <p:cTn id="12" dur="2000" fill="hold"/>
                                        <p:tgtEl>
                                          <p:spTgt spid="768012"/>
                                        </p:tgtEl>
                                        <p:attrNameLst>
                                          <p:attrName>style.rotation</p:attrName>
                                        </p:attrNameLst>
                                      </p:cBhvr>
                                      <p:tavLst>
                                        <p:tav tm="0">
                                          <p:val>
                                            <p:fltVal val="720"/>
                                          </p:val>
                                        </p:tav>
                                        <p:tav tm="100000">
                                          <p:val>
                                            <p:fltVal val="0"/>
                                          </p:val>
                                        </p:tav>
                                      </p:tavLst>
                                    </p:anim>
                                    <p:anim calcmode="lin" valueType="num">
                                      <p:cBhvr>
                                        <p:cTn id="13" dur="2000" fill="hold"/>
                                        <p:tgtEl>
                                          <p:spTgt spid="768012"/>
                                        </p:tgtEl>
                                        <p:attrNameLst>
                                          <p:attrName>ppt_h</p:attrName>
                                        </p:attrNameLst>
                                      </p:cBhvr>
                                      <p:tavLst>
                                        <p:tav tm="0">
                                          <p:val>
                                            <p:fltVal val="0"/>
                                          </p:val>
                                        </p:tav>
                                        <p:tav tm="100000">
                                          <p:val>
                                            <p:strVal val="#ppt_h"/>
                                          </p:val>
                                        </p:tav>
                                      </p:tavLst>
                                    </p:anim>
                                    <p:anim calcmode="lin" valueType="num">
                                      <p:cBhvr>
                                        <p:cTn id="14" dur="2000" fill="hold"/>
                                        <p:tgtEl>
                                          <p:spTgt spid="768012"/>
                                        </p:tgtEl>
                                        <p:attrNameLst>
                                          <p:attrName>ppt_w</p:attrName>
                                        </p:attrNameLst>
                                      </p:cBhvr>
                                      <p:tavLst>
                                        <p:tav tm="0">
                                          <p:val>
                                            <p:fltVal val="0"/>
                                          </p:val>
                                        </p:tav>
                                        <p:tav tm="100000">
                                          <p:val>
                                            <p:strVal val="#ppt_w"/>
                                          </p:val>
                                        </p:tav>
                                      </p:tavLst>
                                    </p:anim>
                                  </p:childTnLst>
                                </p:cTn>
                              </p:par>
                            </p:childTnLst>
                          </p:cTn>
                        </p:par>
                        <p:par>
                          <p:cTn id="15" fill="hold" nodeType="afterGroup">
                            <p:stCondLst>
                              <p:cond delay="2500"/>
                            </p:stCondLst>
                            <p:childTnLst>
                              <p:par>
                                <p:cTn id="16" presetID="9" presetClass="entr" presetSubtype="0" fill="hold" grpId="0" nodeType="afterEffect">
                                  <p:stCondLst>
                                    <p:cond delay="0"/>
                                  </p:stCondLst>
                                  <p:childTnLst>
                                    <p:set>
                                      <p:cBhvr>
                                        <p:cTn id="17" dur="1" fill="hold">
                                          <p:stCondLst>
                                            <p:cond delay="0"/>
                                          </p:stCondLst>
                                        </p:cTn>
                                        <p:tgtEl>
                                          <p:spTgt spid="768004"/>
                                        </p:tgtEl>
                                        <p:attrNameLst>
                                          <p:attrName>style.visibility</p:attrName>
                                        </p:attrNameLst>
                                      </p:cBhvr>
                                      <p:to>
                                        <p:strVal val="visible"/>
                                      </p:to>
                                    </p:set>
                                    <p:animEffect transition="in" filter="dissolve">
                                      <p:cBhvr>
                                        <p:cTn id="18" dur="500"/>
                                        <p:tgtEl>
                                          <p:spTgt spid="768004"/>
                                        </p:tgtEl>
                                      </p:cBhvr>
                                    </p:animEffect>
                                  </p:childTnLst>
                                </p:cTn>
                              </p:par>
                            </p:childTnLst>
                          </p:cTn>
                        </p:par>
                        <p:par>
                          <p:cTn id="19" fill="hold" nodeType="afterGroup">
                            <p:stCondLst>
                              <p:cond delay="3000"/>
                            </p:stCondLst>
                            <p:childTnLst>
                              <p:par>
                                <p:cTn id="20" presetID="35" presetClass="entr" presetSubtype="0" fill="hold" grpId="0" nodeType="afterEffect">
                                  <p:stCondLst>
                                    <p:cond delay="0"/>
                                  </p:stCondLst>
                                  <p:childTnLst>
                                    <p:set>
                                      <p:cBhvr>
                                        <p:cTn id="21" dur="1" fill="hold">
                                          <p:stCondLst>
                                            <p:cond delay="0"/>
                                          </p:stCondLst>
                                        </p:cTn>
                                        <p:tgtEl>
                                          <p:spTgt spid="768010"/>
                                        </p:tgtEl>
                                        <p:attrNameLst>
                                          <p:attrName>style.visibility</p:attrName>
                                        </p:attrNameLst>
                                      </p:cBhvr>
                                      <p:to>
                                        <p:strVal val="visible"/>
                                      </p:to>
                                    </p:set>
                                    <p:animEffect transition="in" filter="fade">
                                      <p:cBhvr>
                                        <p:cTn id="22" dur="2000"/>
                                        <p:tgtEl>
                                          <p:spTgt spid="768010"/>
                                        </p:tgtEl>
                                      </p:cBhvr>
                                    </p:animEffect>
                                    <p:anim calcmode="lin" valueType="num">
                                      <p:cBhvr>
                                        <p:cTn id="23" dur="2000" fill="hold"/>
                                        <p:tgtEl>
                                          <p:spTgt spid="768010"/>
                                        </p:tgtEl>
                                        <p:attrNameLst>
                                          <p:attrName>style.rotation</p:attrName>
                                        </p:attrNameLst>
                                      </p:cBhvr>
                                      <p:tavLst>
                                        <p:tav tm="0">
                                          <p:val>
                                            <p:fltVal val="720"/>
                                          </p:val>
                                        </p:tav>
                                        <p:tav tm="100000">
                                          <p:val>
                                            <p:fltVal val="0"/>
                                          </p:val>
                                        </p:tav>
                                      </p:tavLst>
                                    </p:anim>
                                    <p:anim calcmode="lin" valueType="num">
                                      <p:cBhvr>
                                        <p:cTn id="24" dur="2000" fill="hold"/>
                                        <p:tgtEl>
                                          <p:spTgt spid="768010"/>
                                        </p:tgtEl>
                                        <p:attrNameLst>
                                          <p:attrName>ppt_h</p:attrName>
                                        </p:attrNameLst>
                                      </p:cBhvr>
                                      <p:tavLst>
                                        <p:tav tm="0">
                                          <p:val>
                                            <p:fltVal val="0"/>
                                          </p:val>
                                        </p:tav>
                                        <p:tav tm="100000">
                                          <p:val>
                                            <p:strVal val="#ppt_h"/>
                                          </p:val>
                                        </p:tav>
                                      </p:tavLst>
                                    </p:anim>
                                    <p:anim calcmode="lin" valueType="num">
                                      <p:cBhvr>
                                        <p:cTn id="25" dur="2000" fill="hold"/>
                                        <p:tgtEl>
                                          <p:spTgt spid="768010"/>
                                        </p:tgtEl>
                                        <p:attrNameLst>
                                          <p:attrName>ppt_w</p:attrName>
                                        </p:attrNameLst>
                                      </p:cBhvr>
                                      <p:tavLst>
                                        <p:tav tm="0">
                                          <p:val>
                                            <p:fltVal val="0"/>
                                          </p:val>
                                        </p:tav>
                                        <p:tav tm="100000">
                                          <p:val>
                                            <p:strVal val="#ppt_w"/>
                                          </p:val>
                                        </p:tav>
                                      </p:tavLst>
                                    </p:anim>
                                  </p:childTnLst>
                                </p:cTn>
                              </p:par>
                            </p:childTnLst>
                          </p:cTn>
                        </p:par>
                        <p:par>
                          <p:cTn id="26" fill="hold" nodeType="afterGroup">
                            <p:stCondLst>
                              <p:cond delay="5000"/>
                            </p:stCondLst>
                            <p:childTnLst>
                              <p:par>
                                <p:cTn id="27" presetID="9" presetClass="entr" presetSubtype="0" fill="hold" grpId="0" nodeType="afterEffect">
                                  <p:stCondLst>
                                    <p:cond delay="0"/>
                                  </p:stCondLst>
                                  <p:childTnLst>
                                    <p:set>
                                      <p:cBhvr>
                                        <p:cTn id="28" dur="1" fill="hold">
                                          <p:stCondLst>
                                            <p:cond delay="0"/>
                                          </p:stCondLst>
                                        </p:cTn>
                                        <p:tgtEl>
                                          <p:spTgt spid="768006"/>
                                        </p:tgtEl>
                                        <p:attrNameLst>
                                          <p:attrName>style.visibility</p:attrName>
                                        </p:attrNameLst>
                                      </p:cBhvr>
                                      <p:to>
                                        <p:strVal val="visible"/>
                                      </p:to>
                                    </p:set>
                                    <p:animEffect transition="in" filter="dissolve">
                                      <p:cBhvr>
                                        <p:cTn id="29" dur="500"/>
                                        <p:tgtEl>
                                          <p:spTgt spid="768006"/>
                                        </p:tgtEl>
                                      </p:cBhvr>
                                    </p:animEffect>
                                  </p:childTnLst>
                                </p:cTn>
                              </p:par>
                            </p:childTnLst>
                          </p:cTn>
                        </p:par>
                        <p:par>
                          <p:cTn id="30" fill="hold" nodeType="afterGroup">
                            <p:stCondLst>
                              <p:cond delay="5500"/>
                            </p:stCondLst>
                            <p:childTnLst>
                              <p:par>
                                <p:cTn id="31" presetID="35" presetClass="entr" presetSubtype="0" fill="hold" grpId="0" nodeType="afterEffect">
                                  <p:stCondLst>
                                    <p:cond delay="0"/>
                                  </p:stCondLst>
                                  <p:childTnLst>
                                    <p:set>
                                      <p:cBhvr>
                                        <p:cTn id="32" dur="1" fill="hold">
                                          <p:stCondLst>
                                            <p:cond delay="0"/>
                                          </p:stCondLst>
                                        </p:cTn>
                                        <p:tgtEl>
                                          <p:spTgt spid="768011"/>
                                        </p:tgtEl>
                                        <p:attrNameLst>
                                          <p:attrName>style.visibility</p:attrName>
                                        </p:attrNameLst>
                                      </p:cBhvr>
                                      <p:to>
                                        <p:strVal val="visible"/>
                                      </p:to>
                                    </p:set>
                                    <p:animEffect transition="in" filter="fade">
                                      <p:cBhvr>
                                        <p:cTn id="33" dur="2000"/>
                                        <p:tgtEl>
                                          <p:spTgt spid="768011"/>
                                        </p:tgtEl>
                                      </p:cBhvr>
                                    </p:animEffect>
                                    <p:anim calcmode="lin" valueType="num">
                                      <p:cBhvr>
                                        <p:cTn id="34" dur="2000" fill="hold"/>
                                        <p:tgtEl>
                                          <p:spTgt spid="768011"/>
                                        </p:tgtEl>
                                        <p:attrNameLst>
                                          <p:attrName>style.rotation</p:attrName>
                                        </p:attrNameLst>
                                      </p:cBhvr>
                                      <p:tavLst>
                                        <p:tav tm="0">
                                          <p:val>
                                            <p:fltVal val="720"/>
                                          </p:val>
                                        </p:tav>
                                        <p:tav tm="100000">
                                          <p:val>
                                            <p:fltVal val="0"/>
                                          </p:val>
                                        </p:tav>
                                      </p:tavLst>
                                    </p:anim>
                                    <p:anim calcmode="lin" valueType="num">
                                      <p:cBhvr>
                                        <p:cTn id="35" dur="2000" fill="hold"/>
                                        <p:tgtEl>
                                          <p:spTgt spid="768011"/>
                                        </p:tgtEl>
                                        <p:attrNameLst>
                                          <p:attrName>ppt_h</p:attrName>
                                        </p:attrNameLst>
                                      </p:cBhvr>
                                      <p:tavLst>
                                        <p:tav tm="0">
                                          <p:val>
                                            <p:fltVal val="0"/>
                                          </p:val>
                                        </p:tav>
                                        <p:tav tm="100000">
                                          <p:val>
                                            <p:strVal val="#ppt_h"/>
                                          </p:val>
                                        </p:tav>
                                      </p:tavLst>
                                    </p:anim>
                                    <p:anim calcmode="lin" valueType="num">
                                      <p:cBhvr>
                                        <p:cTn id="36" dur="2000" fill="hold"/>
                                        <p:tgtEl>
                                          <p:spTgt spid="768011"/>
                                        </p:tgtEl>
                                        <p:attrNameLst>
                                          <p:attrName>ppt_w</p:attrName>
                                        </p:attrNameLst>
                                      </p:cBhvr>
                                      <p:tavLst>
                                        <p:tav tm="0">
                                          <p:val>
                                            <p:fltVal val="0"/>
                                          </p:val>
                                        </p:tav>
                                        <p:tav tm="100000">
                                          <p:val>
                                            <p:strVal val="#ppt_w"/>
                                          </p:val>
                                        </p:tav>
                                      </p:tavLst>
                                    </p:anim>
                                  </p:childTnLst>
                                </p:cTn>
                              </p:par>
                            </p:childTnLst>
                          </p:cTn>
                        </p:par>
                        <p:par>
                          <p:cTn id="37" fill="hold" nodeType="afterGroup">
                            <p:stCondLst>
                              <p:cond delay="7500"/>
                            </p:stCondLst>
                            <p:childTnLst>
                              <p:par>
                                <p:cTn id="38" presetID="9" presetClass="entr" presetSubtype="0" fill="hold" grpId="0" nodeType="afterEffect">
                                  <p:stCondLst>
                                    <p:cond delay="0"/>
                                  </p:stCondLst>
                                  <p:childTnLst>
                                    <p:set>
                                      <p:cBhvr>
                                        <p:cTn id="39" dur="1" fill="hold">
                                          <p:stCondLst>
                                            <p:cond delay="0"/>
                                          </p:stCondLst>
                                        </p:cTn>
                                        <p:tgtEl>
                                          <p:spTgt spid="768005"/>
                                        </p:tgtEl>
                                        <p:attrNameLst>
                                          <p:attrName>style.visibility</p:attrName>
                                        </p:attrNameLst>
                                      </p:cBhvr>
                                      <p:to>
                                        <p:strVal val="visible"/>
                                      </p:to>
                                    </p:set>
                                    <p:animEffect transition="in" filter="dissolve">
                                      <p:cBhvr>
                                        <p:cTn id="40" dur="500"/>
                                        <p:tgtEl>
                                          <p:spTgt spid="768005"/>
                                        </p:tgtEl>
                                      </p:cBhvr>
                                    </p:animEffect>
                                  </p:childTnLst>
                                </p:cTn>
                              </p:par>
                            </p:childTnLst>
                          </p:cTn>
                        </p:par>
                        <p:par>
                          <p:cTn id="41" fill="hold" nodeType="afterGroup">
                            <p:stCondLst>
                              <p:cond delay="8000"/>
                            </p:stCondLst>
                            <p:childTnLst>
                              <p:par>
                                <p:cTn id="42" presetID="35" presetClass="entr" presetSubtype="0" fill="hold" grpId="0" nodeType="afterEffect">
                                  <p:stCondLst>
                                    <p:cond delay="0"/>
                                  </p:stCondLst>
                                  <p:childTnLst>
                                    <p:set>
                                      <p:cBhvr>
                                        <p:cTn id="43" dur="1" fill="hold">
                                          <p:stCondLst>
                                            <p:cond delay="0"/>
                                          </p:stCondLst>
                                        </p:cTn>
                                        <p:tgtEl>
                                          <p:spTgt spid="768007"/>
                                        </p:tgtEl>
                                        <p:attrNameLst>
                                          <p:attrName>style.visibility</p:attrName>
                                        </p:attrNameLst>
                                      </p:cBhvr>
                                      <p:to>
                                        <p:strVal val="visible"/>
                                      </p:to>
                                    </p:set>
                                    <p:animEffect transition="in" filter="fade">
                                      <p:cBhvr>
                                        <p:cTn id="44" dur="2000"/>
                                        <p:tgtEl>
                                          <p:spTgt spid="768007"/>
                                        </p:tgtEl>
                                      </p:cBhvr>
                                    </p:animEffect>
                                    <p:anim calcmode="lin" valueType="num">
                                      <p:cBhvr>
                                        <p:cTn id="45" dur="2000" fill="hold"/>
                                        <p:tgtEl>
                                          <p:spTgt spid="768007"/>
                                        </p:tgtEl>
                                        <p:attrNameLst>
                                          <p:attrName>style.rotation</p:attrName>
                                        </p:attrNameLst>
                                      </p:cBhvr>
                                      <p:tavLst>
                                        <p:tav tm="0">
                                          <p:val>
                                            <p:fltVal val="720"/>
                                          </p:val>
                                        </p:tav>
                                        <p:tav tm="100000">
                                          <p:val>
                                            <p:fltVal val="0"/>
                                          </p:val>
                                        </p:tav>
                                      </p:tavLst>
                                    </p:anim>
                                    <p:anim calcmode="lin" valueType="num">
                                      <p:cBhvr>
                                        <p:cTn id="46" dur="2000" fill="hold"/>
                                        <p:tgtEl>
                                          <p:spTgt spid="768007"/>
                                        </p:tgtEl>
                                        <p:attrNameLst>
                                          <p:attrName>ppt_h</p:attrName>
                                        </p:attrNameLst>
                                      </p:cBhvr>
                                      <p:tavLst>
                                        <p:tav tm="0">
                                          <p:val>
                                            <p:fltVal val="0"/>
                                          </p:val>
                                        </p:tav>
                                        <p:tav tm="100000">
                                          <p:val>
                                            <p:strVal val="#ppt_h"/>
                                          </p:val>
                                        </p:tav>
                                      </p:tavLst>
                                    </p:anim>
                                    <p:anim calcmode="lin" valueType="num">
                                      <p:cBhvr>
                                        <p:cTn id="47" dur="2000" fill="hold"/>
                                        <p:tgtEl>
                                          <p:spTgt spid="76800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03" grpId="0" animBg="1"/>
      <p:bldP spid="768004" grpId="0" animBg="1"/>
      <p:bldP spid="768005" grpId="0" animBg="1"/>
      <p:bldP spid="768006" grpId="0" animBg="1"/>
      <p:bldP spid="768007" grpId="0"/>
      <p:bldP spid="768010" grpId="0"/>
      <p:bldP spid="768011" grpId="0"/>
      <p:bldP spid="768012" grpId="0"/>
    </p:bld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21"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4763"/>
            <a:ext cx="9144000" cy="68532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297411" name="Rectangle 3"/>
          <p:cNvSpPr>
            <a:spLocks noGrp="1" noChangeArrowheads="1"/>
          </p:cNvSpPr>
          <p:nvPr>
            <p:ph type="title"/>
          </p:nvPr>
        </p:nvSpPr>
        <p:spPr>
          <a:xfrm>
            <a:off x="0" y="76200"/>
            <a:ext cx="9144000" cy="838200"/>
          </a:xfrm>
          <a:solidFill>
            <a:schemeClr val="bg2"/>
          </a:solidFill>
          <a:effectLst>
            <a:outerShdw blurRad="63500" dist="35921" dir="2700000" algn="ctr" rotWithShape="0">
              <a:srgbClr val="000000"/>
            </a:outerShdw>
          </a:effectLst>
        </p:spPr>
        <p:txBody>
          <a:bodyPr/>
          <a:lstStyle/>
          <a:p>
            <a:pPr>
              <a:defRPr/>
            </a:pPr>
            <a:r>
              <a:rPr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Belief in Christ</a:t>
            </a:r>
            <a:r>
              <a:rPr lang="fr-FR" altLang="ja-JP"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a:t>
            </a:r>
            <a:r>
              <a:rPr lang="en-US" sz="3600" b="1" dirty="0">
                <a:solidFill>
                  <a:schemeClr val="tx1"/>
                </a:solidFill>
                <a:effectLst>
                  <a:outerShdw blurRad="38100" dist="38100" dir="2700000" algn="tl">
                    <a:srgbClr val="000000"/>
                  </a:outerShdw>
                </a:effectLst>
                <a:latin typeface="Arial" charset="0"/>
                <a:ea typeface="ＭＳ Ｐゴシック" charset="0"/>
                <a:cs typeface="ＭＳ Ｐゴシック" charset="0"/>
              </a:rPr>
              <a:t>s Deity Before Nicaea</a:t>
            </a:r>
            <a:endParaRPr lang="en-US" dirty="0">
              <a:effectLst>
                <a:outerShdw blurRad="38100" dist="38100" dir="2700000" algn="tl">
                  <a:srgbClr val="FFFFFF"/>
                </a:outerShdw>
              </a:effectLst>
              <a:latin typeface="Arial" charset="0"/>
              <a:ea typeface="ＭＳ Ｐゴシック" charset="0"/>
              <a:cs typeface="ＭＳ Ｐゴシック" charset="0"/>
            </a:endParaRPr>
          </a:p>
        </p:txBody>
      </p:sp>
      <p:sp>
        <p:nvSpPr>
          <p:cNvPr id="1297412" name="Rectangle 4"/>
          <p:cNvSpPr>
            <a:spLocks noChangeArrowheads="1"/>
          </p:cNvSpPr>
          <p:nvPr/>
        </p:nvSpPr>
        <p:spPr bwMode="auto">
          <a:xfrm>
            <a:off x="304800" y="990600"/>
            <a:ext cx="8610600" cy="5715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p>
            <a:pPr>
              <a:defRPr/>
            </a:pPr>
            <a:r>
              <a:rPr lang="en-US" sz="3200" b="1" u="sng" dirty="0">
                <a:solidFill>
                  <a:srgbClr val="FFFFFF"/>
                </a:solidFill>
                <a:effectLst>
                  <a:outerShdw blurRad="38100" dist="38100" dir="2700000" algn="tl">
                    <a:srgbClr val="000000"/>
                  </a:outerShdw>
                </a:effectLst>
                <a:latin typeface="Arial" charset="0"/>
              </a:rPr>
              <a:t>Ignatius</a:t>
            </a:r>
            <a:r>
              <a:rPr lang="en-US" sz="3200" b="1" dirty="0">
                <a:solidFill>
                  <a:srgbClr val="FFFFFF"/>
                </a:solidFill>
                <a:effectLst>
                  <a:outerShdw blurRad="38100" dist="38100" dir="2700000" algn="tl">
                    <a:srgbClr val="000000"/>
                  </a:outerShdw>
                </a:effectLst>
                <a:latin typeface="Arial" charset="0"/>
              </a:rPr>
              <a:t>: </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God Himself was manifest in human form</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 (AD 105)</a:t>
            </a:r>
            <a:br>
              <a:rPr lang="en-US" sz="3200" b="1" dirty="0">
                <a:solidFill>
                  <a:srgbClr val="FFFFFF"/>
                </a:solidFill>
                <a:effectLst>
                  <a:outerShdw blurRad="38100" dist="38100" dir="2700000" algn="tl">
                    <a:srgbClr val="000000"/>
                  </a:outerShdw>
                </a:effectLst>
                <a:latin typeface="Arial" charset="0"/>
              </a:rPr>
            </a:br>
            <a:r>
              <a:rPr lang="en-US" sz="3200" b="1" u="sng" dirty="0">
                <a:solidFill>
                  <a:srgbClr val="FFFFFF"/>
                </a:solidFill>
                <a:effectLst>
                  <a:outerShdw blurRad="38100" dist="38100" dir="2700000" algn="tl">
                    <a:srgbClr val="000000"/>
                  </a:outerShdw>
                </a:effectLst>
                <a:latin typeface="Arial" charset="0"/>
              </a:rPr>
              <a:t>Clement</a:t>
            </a:r>
            <a:r>
              <a:rPr lang="en-US" sz="3200" b="1" dirty="0">
                <a:solidFill>
                  <a:srgbClr val="FFFFFF"/>
                </a:solidFill>
                <a:effectLst>
                  <a:outerShdw blurRad="38100" dist="38100" dir="2700000" algn="tl">
                    <a:srgbClr val="000000"/>
                  </a:outerShdw>
                </a:effectLst>
                <a:latin typeface="Arial" charset="0"/>
              </a:rPr>
              <a:t>: </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It is fitting that you should think of Jesus Christ as of God</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 (AD 150)</a:t>
            </a:r>
            <a:br>
              <a:rPr lang="en-US" sz="3200" b="1" dirty="0">
                <a:solidFill>
                  <a:srgbClr val="FFFFFF"/>
                </a:solidFill>
                <a:effectLst>
                  <a:outerShdw blurRad="38100" dist="38100" dir="2700000" algn="tl">
                    <a:srgbClr val="000000"/>
                  </a:outerShdw>
                </a:effectLst>
                <a:latin typeface="Arial" charset="0"/>
              </a:rPr>
            </a:br>
            <a:r>
              <a:rPr lang="en-US" sz="3200" b="1" u="sng" dirty="0">
                <a:solidFill>
                  <a:srgbClr val="FFFFFF"/>
                </a:solidFill>
                <a:effectLst>
                  <a:outerShdw blurRad="38100" dist="38100" dir="2700000" algn="tl">
                    <a:srgbClr val="000000"/>
                  </a:outerShdw>
                </a:effectLst>
                <a:latin typeface="Arial" charset="0"/>
              </a:rPr>
              <a:t>Irenaeus</a:t>
            </a:r>
            <a:r>
              <a:rPr lang="en-US" sz="3200" b="1" dirty="0">
                <a:solidFill>
                  <a:srgbClr val="FFFFFF"/>
                </a:solidFill>
                <a:effectLst>
                  <a:outerShdw blurRad="38100" dist="38100" dir="2700000" algn="tl">
                    <a:srgbClr val="000000"/>
                  </a:outerShdw>
                </a:effectLst>
                <a:latin typeface="Arial" charset="0"/>
              </a:rPr>
              <a:t>: </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He is God, for the name Emmanuel indicates this</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 (AD 180)</a:t>
            </a:r>
            <a:br>
              <a:rPr lang="en-US" sz="3200" b="1" dirty="0">
                <a:solidFill>
                  <a:srgbClr val="FFFFFF"/>
                </a:solidFill>
                <a:effectLst>
                  <a:outerShdw blurRad="38100" dist="38100" dir="2700000" algn="tl">
                    <a:srgbClr val="000000"/>
                  </a:outerShdw>
                </a:effectLst>
                <a:latin typeface="Arial" charset="0"/>
              </a:rPr>
            </a:br>
            <a:r>
              <a:rPr lang="en-US" sz="3200" b="1" u="sng" dirty="0">
                <a:solidFill>
                  <a:srgbClr val="FFFFFF"/>
                </a:solidFill>
                <a:effectLst>
                  <a:outerShdw blurRad="38100" dist="38100" dir="2700000" algn="tl">
                    <a:srgbClr val="000000"/>
                  </a:outerShdw>
                </a:effectLst>
                <a:latin typeface="Arial" charset="0"/>
              </a:rPr>
              <a:t>Tertullian</a:t>
            </a:r>
            <a:r>
              <a:rPr lang="en-US" sz="3200" b="1" dirty="0">
                <a:solidFill>
                  <a:srgbClr val="FFFFFF"/>
                </a:solidFill>
                <a:effectLst>
                  <a:outerShdw blurRad="38100" dist="38100" dir="2700000" algn="tl">
                    <a:srgbClr val="000000"/>
                  </a:outerShdw>
                </a:effectLst>
                <a:latin typeface="Arial" charset="0"/>
              </a:rPr>
              <a:t>: </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 Christ our God</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 (AD 200)</a:t>
            </a:r>
            <a:br>
              <a:rPr lang="en-US" sz="3200" b="1" dirty="0">
                <a:solidFill>
                  <a:srgbClr val="FFFFFF"/>
                </a:solidFill>
                <a:effectLst>
                  <a:outerShdw blurRad="38100" dist="38100" dir="2700000" algn="tl">
                    <a:srgbClr val="000000"/>
                  </a:outerShdw>
                </a:effectLst>
                <a:latin typeface="Arial" charset="0"/>
              </a:rPr>
            </a:br>
            <a:r>
              <a:rPr lang="en-US" sz="3200" b="1" u="sng" dirty="0">
                <a:solidFill>
                  <a:srgbClr val="FFFFFF"/>
                </a:solidFill>
                <a:effectLst>
                  <a:outerShdw blurRad="38100" dist="38100" dir="2700000" algn="tl">
                    <a:srgbClr val="000000"/>
                  </a:outerShdw>
                </a:effectLst>
                <a:latin typeface="Arial" charset="0"/>
              </a:rPr>
              <a:t>Origen</a:t>
            </a:r>
            <a:r>
              <a:rPr lang="en-US" sz="3200" b="1" dirty="0">
                <a:solidFill>
                  <a:srgbClr val="FFFFFF"/>
                </a:solidFill>
                <a:effectLst>
                  <a:outerShdw blurRad="38100" dist="38100" dir="2700000" algn="tl">
                    <a:srgbClr val="000000"/>
                  </a:outerShdw>
                </a:effectLst>
                <a:latin typeface="Arial" charset="0"/>
              </a:rPr>
              <a:t>: </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No one should be offended that the Savior is also God</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 (AD 225)</a:t>
            </a:r>
            <a:br>
              <a:rPr lang="en-US" sz="3200" b="1" dirty="0">
                <a:solidFill>
                  <a:srgbClr val="FFFFFF"/>
                </a:solidFill>
                <a:effectLst>
                  <a:outerShdw blurRad="38100" dist="38100" dir="2700000" algn="tl">
                    <a:srgbClr val="000000"/>
                  </a:outerShdw>
                </a:effectLst>
                <a:latin typeface="Arial" charset="0"/>
              </a:rPr>
            </a:br>
            <a:r>
              <a:rPr lang="en-US" sz="3200" b="1" u="sng" dirty="0" err="1">
                <a:solidFill>
                  <a:srgbClr val="FFFFFF"/>
                </a:solidFill>
                <a:effectLst>
                  <a:outerShdw blurRad="38100" dist="38100" dir="2700000" algn="tl">
                    <a:srgbClr val="000000"/>
                  </a:outerShdw>
                </a:effectLst>
                <a:latin typeface="Arial" charset="0"/>
              </a:rPr>
              <a:t>Lactantius</a:t>
            </a:r>
            <a:r>
              <a:rPr lang="en-US" sz="3200" b="1" dirty="0">
                <a:solidFill>
                  <a:srgbClr val="FFFFFF"/>
                </a:solidFill>
                <a:effectLst>
                  <a:outerShdw blurRad="38100" dist="38100" dir="2700000" algn="tl">
                    <a:srgbClr val="000000"/>
                  </a:outerShdw>
                </a:effectLst>
                <a:latin typeface="Arial" charset="0"/>
              </a:rPr>
              <a:t>: </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We believe Him to be God</a:t>
            </a:r>
            <a:r>
              <a:rPr lang="en-US" altLang="ja-JP" sz="3200" b="1" dirty="0">
                <a:solidFill>
                  <a:srgbClr val="FFFFFF"/>
                </a:solidFill>
                <a:effectLst>
                  <a:outerShdw blurRad="38100" dist="38100" dir="2700000" algn="tl">
                    <a:srgbClr val="000000"/>
                  </a:outerShdw>
                </a:effectLst>
                <a:latin typeface="Arial" charset="0"/>
              </a:rPr>
              <a:t>"</a:t>
            </a:r>
            <a:r>
              <a:rPr lang="en-US" sz="3200" b="1" dirty="0">
                <a:solidFill>
                  <a:srgbClr val="FFFFFF"/>
                </a:solidFill>
                <a:effectLst>
                  <a:outerShdw blurRad="38100" dist="38100" dir="2700000" algn="tl">
                    <a:srgbClr val="000000"/>
                  </a:outerShdw>
                </a:effectLst>
                <a:latin typeface="Arial" charset="0"/>
              </a:rPr>
              <a:t> </a:t>
            </a:r>
            <a:br>
              <a:rPr lang="en-US" sz="3200" b="1" dirty="0">
                <a:solidFill>
                  <a:srgbClr val="FFFFFF"/>
                </a:solidFill>
                <a:effectLst>
                  <a:outerShdw blurRad="38100" dist="38100" dir="2700000" algn="tl">
                    <a:srgbClr val="000000"/>
                  </a:outerShdw>
                </a:effectLst>
                <a:latin typeface="Arial" charset="0"/>
              </a:rPr>
            </a:br>
            <a:r>
              <a:rPr lang="en-US" sz="3200" b="1" dirty="0">
                <a:solidFill>
                  <a:srgbClr val="FFFFFF"/>
                </a:solidFill>
                <a:effectLst>
                  <a:outerShdw blurRad="38100" dist="38100" dir="2700000" algn="tl">
                    <a:srgbClr val="000000"/>
                  </a:outerShdw>
                </a:effectLst>
                <a:latin typeface="Arial" charset="0"/>
              </a:rPr>
              <a:t>(AD 304)</a:t>
            </a:r>
            <a:endParaRPr lang="en-US" sz="4000" b="1" dirty="0">
              <a:solidFill>
                <a:srgbClr val="8CF4EA"/>
              </a:solidFill>
              <a:effectLst>
                <a:outerShdw blurRad="38100" dist="38100" dir="2700000" algn="tl">
                  <a:srgbClr val="000000"/>
                </a:outerShdw>
              </a:effectLst>
              <a:latin typeface="Arial" charset="0"/>
            </a:endParaRPr>
          </a:p>
        </p:txBody>
      </p:sp>
      <p:sp>
        <p:nvSpPr>
          <p:cNvPr id="1297413" name="Text Box 5"/>
          <p:cNvSpPr txBox="1">
            <a:spLocks noChangeArrowheads="1"/>
          </p:cNvSpPr>
          <p:nvPr/>
        </p:nvSpPr>
        <p:spPr bwMode="auto">
          <a:xfrm>
            <a:off x="4191000" y="6405563"/>
            <a:ext cx="4630738" cy="396875"/>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p>
            <a:pPr>
              <a:defRPr/>
            </a:pPr>
            <a:r>
              <a:rPr lang="en-US" sz="2000" b="1" i="1">
                <a:solidFill>
                  <a:srgbClr val="FFFFFF"/>
                </a:solidFill>
                <a:latin typeface="26" charset="0"/>
              </a:rPr>
              <a:t>Bercot, 93-100 in Garlow &amp; Jones, 94</a:t>
            </a:r>
          </a:p>
        </p:txBody>
      </p:sp>
      <p:sp>
        <p:nvSpPr>
          <p:cNvPr id="6"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8</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97412">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97412" grpId="0" build="p"/>
    </p:bld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2514" name="Rectangle 2"/>
          <p:cNvSpPr>
            <a:spLocks noGrp="1" noChangeArrowheads="1"/>
          </p:cNvSpPr>
          <p:nvPr>
            <p:ph type="body" sz="half" idx="1"/>
          </p:nvPr>
        </p:nvSpPr>
        <p:spPr>
          <a:xfrm>
            <a:off x="457200" y="1997075"/>
            <a:ext cx="4718050" cy="669925"/>
          </a:xfrm>
          <a:effectLst>
            <a:outerShdw blurRad="63500" dist="35921" dir="2700000" algn="ctr" rotWithShape="0">
              <a:schemeClr val="bg2">
                <a:alpha val="50000"/>
              </a:schemeClr>
            </a:outerShdw>
          </a:effectLst>
        </p:spPr>
        <p:txBody>
          <a:bodyPr/>
          <a:lstStyle/>
          <a:p>
            <a:pPr eaLnBrk="1" hangingPunct="1">
              <a:defRPr/>
            </a:pPr>
            <a:r>
              <a:rPr lang="en-US" b="1">
                <a:latin typeface="Garamond" charset="0"/>
                <a:ea typeface="ＭＳ Ｐゴシック" charset="0"/>
                <a:cs typeface="ＭＳ Ｐゴシック" charset="0"/>
              </a:rPr>
              <a:t>Masoretic Isaiah Scroll</a:t>
            </a:r>
          </a:p>
        </p:txBody>
      </p:sp>
      <p:pic>
        <p:nvPicPr>
          <p:cNvPr id="1472515" name="Picture 3" descr="psalm-b"/>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228600" y="4295775"/>
            <a:ext cx="7696200" cy="2562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0515" name="Picture 4" descr="ishscrl"/>
          <p:cNvPicPr>
            <a:picLocks noChangeAspect="1" noChangeArrowheads="1"/>
          </p:cNvPicPr>
          <p:nvPr/>
        </p:nvPicPr>
        <p:blipFill>
          <a:blip r:embed="rId4">
            <a:lum contrast="18000"/>
            <a:extLst>
              <a:ext uri="{28A0092B-C50C-407E-A947-70E740481C1C}">
                <a14:useLocalDpi xmlns:a14="http://schemas.microsoft.com/office/drawing/2010/main"/>
              </a:ext>
            </a:extLst>
          </a:blip>
          <a:srcRect/>
          <a:stretch>
            <a:fillRect/>
          </a:stretch>
        </p:blipFill>
        <p:spPr bwMode="auto">
          <a:xfrm>
            <a:off x="609600" y="2517775"/>
            <a:ext cx="2819400" cy="175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72517" name="Text Box 5"/>
          <p:cNvSpPr txBox="1">
            <a:spLocks noChangeArrowheads="1"/>
          </p:cNvSpPr>
          <p:nvPr/>
        </p:nvSpPr>
        <p:spPr bwMode="auto">
          <a:xfrm>
            <a:off x="762000" y="3203575"/>
            <a:ext cx="303530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defRPr/>
            </a:pPr>
            <a:r>
              <a:rPr lang="en-US" sz="3600" b="1">
                <a:effectLst>
                  <a:outerShdw blurRad="38100" dist="38100" dir="2700000" algn="tl">
                    <a:srgbClr val="000000"/>
                  </a:outerShdw>
                </a:effectLst>
                <a:latin typeface="Times New Roman" charset="0"/>
              </a:rPr>
              <a:t>Isaiah </a:t>
            </a:r>
            <a:r>
              <a:rPr lang="en-US" sz="2800" b="1">
                <a:effectLst>
                  <a:outerShdw blurRad="38100" dist="38100" dir="2700000" algn="tl">
                    <a:srgbClr val="000000"/>
                  </a:outerShdw>
                </a:effectLst>
                <a:latin typeface="Times New Roman" charset="0"/>
              </a:rPr>
              <a:t>AD</a:t>
            </a:r>
            <a:r>
              <a:rPr lang="en-US" sz="3600" b="1">
                <a:effectLst>
                  <a:outerShdw blurRad="38100" dist="38100" dir="2700000" algn="tl">
                    <a:srgbClr val="000000"/>
                  </a:outerShdw>
                </a:effectLst>
                <a:latin typeface="Times New Roman" charset="0"/>
              </a:rPr>
              <a:t> 1000</a:t>
            </a:r>
          </a:p>
        </p:txBody>
      </p:sp>
      <p:sp>
        <p:nvSpPr>
          <p:cNvPr id="1472518" name="Text Box 6"/>
          <p:cNvSpPr txBox="1">
            <a:spLocks noChangeArrowheads="1"/>
          </p:cNvSpPr>
          <p:nvPr/>
        </p:nvSpPr>
        <p:spPr bwMode="auto">
          <a:xfrm>
            <a:off x="790575" y="4445000"/>
            <a:ext cx="2787650" cy="641350"/>
          </a:xfrm>
          <a:prstGeom prst="rect">
            <a:avLst/>
          </a:prstGeom>
          <a:noFill/>
          <a:ln w="9525">
            <a:noFill/>
            <a:miter lim="800000"/>
            <a:headEnd/>
            <a:tailEnd/>
          </a:ln>
          <a:effectLst>
            <a:outerShdw blurRad="63500" dist="38099" dir="2700000" algn="ctr" rotWithShape="0">
              <a:schemeClr val="bg2">
                <a:alpha val="74998"/>
              </a:schemeClr>
            </a:outerShdw>
          </a:effectLst>
        </p:spPr>
        <p:txBody>
          <a:bodyPr wrap="none">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defRPr/>
            </a:pPr>
            <a:r>
              <a:rPr lang="en-US" sz="3600" b="1">
                <a:effectLst>
                  <a:outerShdw blurRad="38100" dist="38100" dir="2700000" algn="tl">
                    <a:srgbClr val="000000"/>
                  </a:outerShdw>
                </a:effectLst>
                <a:latin typeface="Times New Roman" charset="0"/>
              </a:rPr>
              <a:t>Isaiah 200 </a:t>
            </a:r>
            <a:r>
              <a:rPr lang="en-US" sz="2800" b="1">
                <a:effectLst>
                  <a:outerShdw blurRad="38100" dist="38100" dir="2700000" algn="tl">
                    <a:srgbClr val="000000"/>
                  </a:outerShdw>
                </a:effectLst>
                <a:latin typeface="Times New Roman" charset="0"/>
              </a:rPr>
              <a:t>BC</a:t>
            </a:r>
          </a:p>
        </p:txBody>
      </p:sp>
      <p:sp>
        <p:nvSpPr>
          <p:cNvPr id="1472519" name="Text Box 7"/>
          <p:cNvSpPr txBox="1">
            <a:spLocks noChangeArrowheads="1"/>
          </p:cNvSpPr>
          <p:nvPr/>
        </p:nvSpPr>
        <p:spPr bwMode="auto">
          <a:xfrm>
            <a:off x="4267200" y="3521075"/>
            <a:ext cx="2209800" cy="1066800"/>
          </a:xfrm>
          <a:prstGeom prst="rect">
            <a:avLst/>
          </a:prstGeom>
          <a:noFill/>
          <a:ln w="9525">
            <a:noFill/>
            <a:miter lim="800000"/>
            <a:headEnd/>
            <a:tailEnd/>
          </a:ln>
          <a:effectLst>
            <a:outerShdw blurRad="63500" dist="38099" dir="2700000" algn="ctr" rotWithShape="0">
              <a:schemeClr val="bg2">
                <a:alpha val="74998"/>
              </a:scheme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defRPr/>
            </a:pPr>
            <a:r>
              <a:rPr lang="en-US" sz="3200" b="1">
                <a:effectLst>
                  <a:outerShdw blurRad="38100" dist="38100" dir="2700000" algn="tl">
                    <a:srgbClr val="000000"/>
                  </a:outerShdw>
                </a:effectLst>
                <a:latin typeface="Times New Roman" charset="0"/>
              </a:rPr>
              <a:t>1200 years earlier!</a:t>
            </a:r>
          </a:p>
        </p:txBody>
      </p:sp>
      <p:sp>
        <p:nvSpPr>
          <p:cNvPr id="1472520" name="AutoShape 8"/>
          <p:cNvSpPr>
            <a:spLocks/>
          </p:cNvSpPr>
          <p:nvPr/>
        </p:nvSpPr>
        <p:spPr bwMode="auto">
          <a:xfrm>
            <a:off x="3810000" y="3368675"/>
            <a:ext cx="609600" cy="1524000"/>
          </a:xfrm>
          <a:prstGeom prst="rightBrace">
            <a:avLst>
              <a:gd name="adj1" fmla="val 20833"/>
              <a:gd name="adj2" fmla="val 50000"/>
            </a:avLst>
          </a:prstGeom>
          <a:noFill/>
          <a:ln w="57150">
            <a:solidFill>
              <a:schemeClr val="tx1"/>
            </a:solidFill>
            <a:round/>
            <a:headEnd/>
            <a:tailEnd/>
          </a:ln>
          <a:effectLst>
            <a:outerShdw blurRad="63500" dist="38099" dir="2700000" algn="ctr" rotWithShape="0">
              <a:schemeClr val="bg2">
                <a:alpha val="74998"/>
              </a:schemeClr>
            </a:outerShdw>
          </a:effectLst>
        </p:spPr>
        <p:txBody>
          <a:bodyPr wrap="none" anchor="ctr"/>
          <a:lstStyle/>
          <a:p>
            <a:pPr>
              <a:defRPr/>
            </a:pPr>
            <a:endParaRPr lang="en-US">
              <a:latin typeface="BONES" pitchFamily="-105" charset="0"/>
              <a:ea typeface="+mn-ea"/>
              <a:cs typeface="+mn-cs"/>
            </a:endParaRPr>
          </a:p>
        </p:txBody>
      </p:sp>
      <p:sp>
        <p:nvSpPr>
          <p:cNvPr id="1472521" name="Rectangle 9"/>
          <p:cNvSpPr>
            <a:spLocks noChangeArrowheads="1"/>
          </p:cNvSpPr>
          <p:nvPr/>
        </p:nvSpPr>
        <p:spPr bwMode="auto">
          <a:xfrm>
            <a:off x="685800" y="5410200"/>
            <a:ext cx="5257800" cy="609600"/>
          </a:xfrm>
          <a:prstGeom prst="rect">
            <a:avLst/>
          </a:prstGeom>
          <a:noFill/>
          <a:ln w="9525">
            <a:noFill/>
            <a:miter lim="800000"/>
            <a:headEnd/>
            <a:tailEnd/>
          </a:ln>
          <a:effectLst>
            <a:outerShdw blurRad="63500" dist="38099" dir="2700000" algn="ctr" rotWithShape="0">
              <a:schemeClr val="bg2">
                <a:alpha val="50000"/>
              </a:schemeClr>
            </a:outerShdw>
          </a:effectLst>
        </p:spPr>
        <p:txBody>
          <a:bodyPr/>
          <a:lstStyle/>
          <a:p>
            <a:pPr marL="342900" indent="-342900" eaLnBrk="1" hangingPunct="1">
              <a:spcBef>
                <a:spcPct val="20000"/>
              </a:spcBef>
              <a:buClr>
                <a:schemeClr val="hlink"/>
              </a:buClr>
              <a:buSzPct val="70000"/>
              <a:buFont typeface="Wingdings" charset="0"/>
              <a:buChar char="n"/>
              <a:defRPr/>
            </a:pPr>
            <a:r>
              <a:rPr lang="en-US" sz="3600" b="1">
                <a:effectLst>
                  <a:outerShdw blurRad="38100" dist="38100" dir="2700000" algn="tl">
                    <a:srgbClr val="000000"/>
                  </a:outerShdw>
                </a:effectLst>
                <a:latin typeface="Garamond" charset="0"/>
              </a:rPr>
              <a:t>Dead Sea Isaiah Scroll</a:t>
            </a:r>
          </a:p>
        </p:txBody>
      </p:sp>
      <p:sp>
        <p:nvSpPr>
          <p:cNvPr id="1472525" name="Rectangle 13"/>
          <p:cNvSpPr>
            <a:spLocks noGrp="1" noRot="1" noChangeArrowheads="1"/>
          </p:cNvSpPr>
          <p:nvPr>
            <p:ph type="title"/>
          </p:nvPr>
        </p:nvSpPr>
        <p:spPr>
          <a:xfrm>
            <a:off x="0" y="0"/>
            <a:ext cx="6629400" cy="762000"/>
          </a:xfrm>
          <a:gradFill rotWithShape="1">
            <a:gsLst>
              <a:gs pos="0">
                <a:schemeClr val="accent1"/>
              </a:gs>
              <a:gs pos="50000">
                <a:schemeClr val="accent1">
                  <a:gamma/>
                  <a:shade val="46275"/>
                  <a:invGamma/>
                </a:schemeClr>
              </a:gs>
              <a:gs pos="100000">
                <a:schemeClr val="accent1"/>
              </a:gs>
            </a:gsLst>
            <a:lin ang="5400000" scaled="1"/>
          </a:gradFill>
        </p:spPr>
        <p:txBody>
          <a:bodyPr/>
          <a:lstStyle/>
          <a:p>
            <a:pPr algn="l" eaLnBrk="1" hangingPunct="1">
              <a:defRPr/>
            </a:pPr>
            <a:r>
              <a:rPr lang="en-US" sz="4000">
                <a:latin typeface="Garamond" charset="0"/>
                <a:ea typeface="ＭＳ Ｐゴシック" charset="0"/>
                <a:cs typeface="ＭＳ Ｐゴシック" charset="0"/>
              </a:rPr>
              <a:t>Accuracy of Transmission</a:t>
            </a:r>
          </a:p>
        </p:txBody>
      </p:sp>
      <p:sp>
        <p:nvSpPr>
          <p:cNvPr id="12" name="TextBox 11"/>
          <p:cNvSpPr txBox="1">
            <a:spLocks noChangeArrowheads="1"/>
          </p:cNvSpPr>
          <p:nvPr/>
        </p:nvSpPr>
        <p:spPr bwMode="auto">
          <a:xfrm>
            <a:off x="6629400" y="533400"/>
            <a:ext cx="2514600" cy="440055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800">
                <a:latin typeface="Arial" charset="0"/>
                <a:cs typeface="Arial" charset="0"/>
              </a:rPr>
              <a:t>This Isaiah scroll matches the A.D. 1000 Masoretic Text upon which all modern translations are based 99% of the time.</a:t>
            </a:r>
          </a:p>
        </p:txBody>
      </p:sp>
      <p:sp>
        <p:nvSpPr>
          <p:cNvPr id="13"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472515"/>
                                        </p:tgtEl>
                                        <p:attrNameLst>
                                          <p:attrName>style.visibility</p:attrName>
                                        </p:attrNameLst>
                                      </p:cBhvr>
                                      <p:to>
                                        <p:strVal val="visible"/>
                                      </p:to>
                                    </p:set>
                                    <p:animEffect transition="in" filter="wipe(right)">
                                      <p:cBhvr>
                                        <p:cTn id="7" dur="500"/>
                                        <p:tgtEl>
                                          <p:spTgt spid="1472515"/>
                                        </p:tgtEl>
                                      </p:cBhvr>
                                    </p:animEffect>
                                  </p:childTnLst>
                                </p:cTn>
                              </p:par>
                              <p:par>
                                <p:cTn id="8" presetID="40" presetClass="entr" presetSubtype="0" fill="hold" grpId="0" nodeType="withEffect">
                                  <p:stCondLst>
                                    <p:cond delay="0"/>
                                  </p:stCondLst>
                                  <p:iterate type="lt">
                                    <p:tmPct val="10000"/>
                                  </p:iterate>
                                  <p:childTnLst>
                                    <p:set>
                                      <p:cBhvr>
                                        <p:cTn id="9" dur="1" fill="hold">
                                          <p:stCondLst>
                                            <p:cond delay="0"/>
                                          </p:stCondLst>
                                        </p:cTn>
                                        <p:tgtEl>
                                          <p:spTgt spid="1472521">
                                            <p:txEl>
                                              <p:pRg st="0" end="0"/>
                                            </p:txEl>
                                          </p:spTgt>
                                        </p:tgtEl>
                                        <p:attrNameLst>
                                          <p:attrName>style.visibility</p:attrName>
                                        </p:attrNameLst>
                                      </p:cBhvr>
                                      <p:to>
                                        <p:strVal val="visible"/>
                                      </p:to>
                                    </p:set>
                                    <p:animEffect transition="in" filter="fade">
                                      <p:cBhvr>
                                        <p:cTn id="10" dur="1000"/>
                                        <p:tgtEl>
                                          <p:spTgt spid="1472521">
                                            <p:txEl>
                                              <p:pRg st="0" end="0"/>
                                            </p:txEl>
                                          </p:spTgt>
                                        </p:tgtEl>
                                      </p:cBhvr>
                                    </p:animEffect>
                                    <p:anim calcmode="lin" valueType="num">
                                      <p:cBhvr>
                                        <p:cTn id="11" dur="1000" fill="hold"/>
                                        <p:tgtEl>
                                          <p:spTgt spid="1472521">
                                            <p:txEl>
                                              <p:pRg st="0" end="0"/>
                                            </p:txEl>
                                          </p:spTgt>
                                        </p:tgtEl>
                                        <p:attrNameLst>
                                          <p:attrName>ppt_x</p:attrName>
                                        </p:attrNameLst>
                                      </p:cBhvr>
                                      <p:tavLst>
                                        <p:tav tm="0">
                                          <p:val>
                                            <p:strVal val="#ppt_x-.1"/>
                                          </p:val>
                                        </p:tav>
                                        <p:tav tm="100000">
                                          <p:val>
                                            <p:strVal val="#ppt_x"/>
                                          </p:val>
                                        </p:tav>
                                      </p:tavLst>
                                    </p:anim>
                                    <p:anim calcmode="lin" valueType="num">
                                      <p:cBhvr>
                                        <p:cTn id="12" dur="1000" fill="hold"/>
                                        <p:tgtEl>
                                          <p:spTgt spid="147252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27" presetClass="entr" presetSubtype="0" fill="hold" grpId="0" nodeType="clickEffect">
                                  <p:stCondLst>
                                    <p:cond delay="0"/>
                                  </p:stCondLst>
                                  <p:iterate type="lt">
                                    <p:tmPct val="50000"/>
                                  </p:iterate>
                                  <p:childTnLst>
                                    <p:set>
                                      <p:cBhvr>
                                        <p:cTn id="16" dur="1" fill="hold">
                                          <p:stCondLst>
                                            <p:cond delay="0"/>
                                          </p:stCondLst>
                                        </p:cTn>
                                        <p:tgtEl>
                                          <p:spTgt spid="1472518"/>
                                        </p:tgtEl>
                                        <p:attrNameLst>
                                          <p:attrName>style.visibility</p:attrName>
                                        </p:attrNameLst>
                                      </p:cBhvr>
                                      <p:to>
                                        <p:strVal val="visible"/>
                                      </p:to>
                                    </p:set>
                                    <p:anim calcmode="discrete" valueType="clr">
                                      <p:cBhvr override="childStyle">
                                        <p:cTn id="17" dur="80"/>
                                        <p:tgtEl>
                                          <p:spTgt spid="1472518"/>
                                        </p:tgtEl>
                                        <p:attrNameLst>
                                          <p:attrName>style.color</p:attrName>
                                        </p:attrNameLst>
                                      </p:cBhvr>
                                      <p:tavLst>
                                        <p:tav tm="0">
                                          <p:val>
                                            <p:clrVal>
                                              <a:schemeClr val="accent2"/>
                                            </p:clrVal>
                                          </p:val>
                                        </p:tav>
                                        <p:tav tm="50000">
                                          <p:val>
                                            <p:clrVal>
                                              <a:schemeClr val="hlink"/>
                                            </p:clrVal>
                                          </p:val>
                                        </p:tav>
                                      </p:tavLst>
                                    </p:anim>
                                    <p:anim calcmode="discrete" valueType="clr">
                                      <p:cBhvr>
                                        <p:cTn id="18" dur="80"/>
                                        <p:tgtEl>
                                          <p:spTgt spid="1472518"/>
                                        </p:tgtEl>
                                        <p:attrNameLst>
                                          <p:attrName>fillcolor</p:attrName>
                                        </p:attrNameLst>
                                      </p:cBhvr>
                                      <p:tavLst>
                                        <p:tav tm="0">
                                          <p:val>
                                            <p:clrVal>
                                              <a:schemeClr val="accent2"/>
                                            </p:clrVal>
                                          </p:val>
                                        </p:tav>
                                        <p:tav tm="50000">
                                          <p:val>
                                            <p:clrVal>
                                              <a:schemeClr val="hlink"/>
                                            </p:clrVal>
                                          </p:val>
                                        </p:tav>
                                      </p:tavLst>
                                    </p:anim>
                                    <p:set>
                                      <p:cBhvr>
                                        <p:cTn id="19" dur="80"/>
                                        <p:tgtEl>
                                          <p:spTgt spid="1472518"/>
                                        </p:tgtEl>
                                        <p:attrNameLst>
                                          <p:attrName>fill.type</p:attrName>
                                        </p:attrNameLst>
                                      </p:cBhvr>
                                      <p:to>
                                        <p:strVal val="solid"/>
                                      </p:to>
                                    </p:se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472520"/>
                                        </p:tgtEl>
                                        <p:attrNameLst>
                                          <p:attrName>style.visibility</p:attrName>
                                        </p:attrNameLst>
                                      </p:cBhvr>
                                      <p:to>
                                        <p:strVal val="visible"/>
                                      </p:to>
                                    </p:set>
                                    <p:animEffect transition="in" filter="wipe(left)">
                                      <p:cBhvr>
                                        <p:cTn id="24" dur="500"/>
                                        <p:tgtEl>
                                          <p:spTgt spid="147252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1472519"/>
                                        </p:tgtEl>
                                        <p:attrNameLst>
                                          <p:attrName>style.visibility</p:attrName>
                                        </p:attrNameLst>
                                      </p:cBhvr>
                                      <p:to>
                                        <p:strVal val="visible"/>
                                      </p:to>
                                    </p:set>
                                    <p:animEffect transition="in" filter="wipe(left)">
                                      <p:cBhvr>
                                        <p:cTn id="27" dur="500"/>
                                        <p:tgtEl>
                                          <p:spTgt spid="147251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par>
                                <p:cTn id="32" presetID="1" presetClass="entr" presetSubtype="0" fill="hold" grpId="1" nodeType="withEffect">
                                  <p:stCondLst>
                                    <p:cond delay="0"/>
                                  </p:stCondLst>
                                  <p:childTnLst>
                                    <p:set>
                                      <p:cBhvr>
                                        <p:cTn id="33"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72518" grpId="0"/>
      <p:bldP spid="1472519" grpId="0"/>
      <p:bldP spid="1472520" grpId="0" animBg="1"/>
      <p:bldP spid="1472521" grpId="0" build="p"/>
      <p:bldP spid="12" grpId="0" animBg="1"/>
      <p:bldP spid="12" grpId="1" animBg="1"/>
    </p:bld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9561" name="Text Box 9"/>
          <p:cNvSpPr txBox="1">
            <a:spLocks noChangeArrowheads="1"/>
          </p:cNvSpPr>
          <p:nvPr/>
        </p:nvSpPr>
        <p:spPr bwMode="auto">
          <a:xfrm>
            <a:off x="1066800" y="2632075"/>
            <a:ext cx="6858000" cy="3387725"/>
          </a:xfrm>
          <a:prstGeom prst="rect">
            <a:avLst/>
          </a:prstGeom>
          <a:solidFill>
            <a:schemeClr val="bg2"/>
          </a:solidFill>
          <a:ln w="9525">
            <a:solidFill>
              <a:schemeClr val="tx1"/>
            </a:solidFill>
            <a:miter lim="800000"/>
            <a:headEnd/>
            <a:tailEnd/>
          </a:ln>
          <a:effectLst>
            <a:outerShdw blurRad="63500" dist="38099" dir="2700000" algn="ctr" rotWithShape="0">
              <a:srgbClr val="020009">
                <a:alpha val="74998"/>
              </a:srgbClr>
            </a:outerShdw>
          </a:effectLst>
        </p:spPr>
        <p:txBody>
          <a:bodyPr>
            <a:spAutoFit/>
          </a:bodyPr>
          <a:lstStyle/>
          <a:p>
            <a:pPr>
              <a:spcBef>
                <a:spcPct val="50000"/>
              </a:spcBef>
              <a:buFont typeface="Arial" pitchFamily="-105" charset="0"/>
              <a:buNone/>
              <a:defRPr/>
            </a:pPr>
            <a:r>
              <a:rPr lang="en-US" b="1" dirty="0">
                <a:latin typeface="Arial" pitchFamily="-105" charset="0"/>
                <a:ea typeface="+mn-ea"/>
                <a:cs typeface="+mn-cs"/>
              </a:rPr>
              <a:t>Of the 166 Hebrew words in Isaiah 53, only seventeen letters in Dead Sea Scroll 1QIsb differ from the Masoretic Text:</a:t>
            </a:r>
          </a:p>
          <a:p>
            <a:pPr>
              <a:spcBef>
                <a:spcPct val="50000"/>
              </a:spcBef>
              <a:buFont typeface="Arial" pitchFamily="-105" charset="0"/>
              <a:buNone/>
              <a:defRPr/>
            </a:pPr>
            <a:r>
              <a:rPr lang="en-US" b="1" dirty="0">
                <a:latin typeface="Arial" pitchFamily="-105" charset="0"/>
                <a:ea typeface="+mn-ea"/>
                <a:cs typeface="+mn-cs"/>
              </a:rPr>
              <a:t>10 letters = </a:t>
            </a:r>
            <a:r>
              <a:rPr lang="en-US" b="1" dirty="0">
                <a:solidFill>
                  <a:schemeClr val="hlink"/>
                </a:solidFill>
                <a:latin typeface="Arial" pitchFamily="-105" charset="0"/>
                <a:ea typeface="+mn-ea"/>
                <a:cs typeface="+mn-cs"/>
              </a:rPr>
              <a:t>spelling</a:t>
            </a:r>
            <a:r>
              <a:rPr lang="en-US" b="1" dirty="0">
                <a:latin typeface="Arial" pitchFamily="-105" charset="0"/>
                <a:ea typeface="+mn-ea"/>
                <a:cs typeface="+mn-cs"/>
              </a:rPr>
              <a:t> differences</a:t>
            </a:r>
          </a:p>
          <a:p>
            <a:pPr>
              <a:spcBef>
                <a:spcPct val="50000"/>
              </a:spcBef>
              <a:buFont typeface="Arial" pitchFamily="-105" charset="0"/>
              <a:buNone/>
              <a:defRPr/>
            </a:pPr>
            <a:r>
              <a:rPr lang="en-US" b="1" dirty="0">
                <a:latin typeface="Arial" pitchFamily="-105" charset="0"/>
                <a:ea typeface="+mn-ea"/>
                <a:cs typeface="+mn-cs"/>
              </a:rPr>
              <a:t>  4 letters = </a:t>
            </a:r>
            <a:r>
              <a:rPr lang="en-US" b="1" dirty="0">
                <a:solidFill>
                  <a:schemeClr val="hlink"/>
                </a:solidFill>
                <a:latin typeface="Arial" pitchFamily="-105" charset="0"/>
                <a:ea typeface="+mn-ea"/>
                <a:cs typeface="+mn-cs"/>
              </a:rPr>
              <a:t>stylistic</a:t>
            </a:r>
            <a:r>
              <a:rPr lang="en-US" b="1" dirty="0">
                <a:latin typeface="Arial" pitchFamily="-105" charset="0"/>
                <a:ea typeface="+mn-ea"/>
                <a:cs typeface="+mn-cs"/>
              </a:rPr>
              <a:t> changes</a:t>
            </a:r>
          </a:p>
          <a:p>
            <a:pPr>
              <a:spcBef>
                <a:spcPct val="50000"/>
              </a:spcBef>
              <a:buFont typeface="Arial" pitchFamily="-105" charset="0"/>
              <a:buNone/>
              <a:defRPr/>
            </a:pPr>
            <a:r>
              <a:rPr lang="en-US" b="1" u="sng" dirty="0">
                <a:latin typeface="Arial" pitchFamily="-105" charset="0"/>
                <a:ea typeface="+mn-ea"/>
                <a:cs typeface="+mn-cs"/>
              </a:rPr>
              <a:t>  3 letters = </a:t>
            </a:r>
            <a:r>
              <a:rPr lang="en-US" b="1" u="sng" dirty="0">
                <a:solidFill>
                  <a:schemeClr val="hlink"/>
                </a:solidFill>
                <a:latin typeface="Arial" pitchFamily="-105" charset="0"/>
                <a:ea typeface="+mn-ea"/>
                <a:cs typeface="+mn-cs"/>
              </a:rPr>
              <a:t>added word</a:t>
            </a:r>
            <a:r>
              <a:rPr lang="en-US" b="1" u="sng" dirty="0">
                <a:latin typeface="Arial" pitchFamily="-105" charset="0"/>
                <a:ea typeface="+mn-ea"/>
                <a:cs typeface="+mn-cs"/>
              </a:rPr>
              <a:t> for "light" (vs. 11)</a:t>
            </a:r>
            <a:endParaRPr lang="en-US" b="1" dirty="0">
              <a:latin typeface="Arial" pitchFamily="-105" charset="0"/>
              <a:ea typeface="+mn-ea"/>
              <a:cs typeface="+mn-cs"/>
            </a:endParaRPr>
          </a:p>
          <a:p>
            <a:pPr>
              <a:spcBef>
                <a:spcPct val="50000"/>
              </a:spcBef>
              <a:buFont typeface="Arial" pitchFamily="-105" charset="0"/>
              <a:buNone/>
              <a:defRPr/>
            </a:pPr>
            <a:r>
              <a:rPr lang="en-US" b="1" dirty="0">
                <a:latin typeface="Arial" pitchFamily="-105" charset="0"/>
                <a:ea typeface="+mn-ea"/>
                <a:cs typeface="+mn-cs"/>
              </a:rPr>
              <a:t>17 letters = no affect on biblical teachings</a:t>
            </a:r>
          </a:p>
        </p:txBody>
      </p:sp>
      <p:sp>
        <p:nvSpPr>
          <p:cNvPr id="1559562" name="Text Box 10"/>
          <p:cNvSpPr txBox="1">
            <a:spLocks noChangeArrowheads="1"/>
          </p:cNvSpPr>
          <p:nvPr/>
        </p:nvSpPr>
        <p:spPr bwMode="auto">
          <a:xfrm>
            <a:off x="4784725" y="6375400"/>
            <a:ext cx="4206875" cy="396875"/>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a:defRPr/>
            </a:pPr>
            <a:r>
              <a:rPr lang="en-US" sz="2000" b="1">
                <a:latin typeface="26" charset="0"/>
                <a:ea typeface="+mn-ea"/>
                <a:cs typeface="+mn-cs"/>
              </a:rPr>
              <a:t>Geisler &amp; Nix, </a:t>
            </a:r>
            <a:r>
              <a:rPr lang="en-US" sz="2000" b="1" i="1">
                <a:latin typeface="26" charset="0"/>
                <a:ea typeface="+mn-ea"/>
                <a:cs typeface="+mn-cs"/>
              </a:rPr>
              <a:t>Intro to the NT</a:t>
            </a:r>
            <a:r>
              <a:rPr lang="en-US" sz="2000" b="1">
                <a:latin typeface="26" charset="0"/>
                <a:ea typeface="+mn-ea"/>
                <a:cs typeface="+mn-cs"/>
              </a:rPr>
              <a:t>, 382</a:t>
            </a:r>
          </a:p>
        </p:txBody>
      </p:sp>
      <p:sp>
        <p:nvSpPr>
          <p:cNvPr id="1559563" name="Picture 11" descr="psalm-b"/>
          <p:cNvSpPr>
            <a:spLocks noChangeAspect="1" noChangeArrowheads="1"/>
          </p:cNvSpPr>
          <p:nvPr/>
        </p:nvSpPr>
        <p:spPr bwMode="auto">
          <a:xfrm>
            <a:off x="4876800" y="228600"/>
            <a:ext cx="3048000" cy="1935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pic>
        <p:nvPicPr>
          <p:cNvPr id="1559564" name="Picture 12" descr="ishscrl"/>
          <p:cNvPicPr>
            <a:picLocks noChangeAspect="1" noChangeArrowheads="1"/>
          </p:cNvPicPr>
          <p:nvPr/>
        </p:nvPicPr>
        <p:blipFill>
          <a:blip r:embed="rId3">
            <a:lum contrast="18000"/>
            <a:extLst>
              <a:ext uri="{28A0092B-C50C-407E-A947-70E740481C1C}">
                <a14:useLocalDpi xmlns:a14="http://schemas.microsoft.com/office/drawing/2010/main"/>
              </a:ext>
            </a:extLst>
          </a:blip>
          <a:srcRect/>
          <a:stretch>
            <a:fillRect/>
          </a:stretch>
        </p:blipFill>
        <p:spPr bwMode="auto">
          <a:xfrm>
            <a:off x="914400" y="381000"/>
            <a:ext cx="2819400" cy="1758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59554" name="Rectangle 2"/>
          <p:cNvSpPr>
            <a:spLocks noGrp="1" noRot="1" noChangeArrowheads="1"/>
          </p:cNvSpPr>
          <p:nvPr>
            <p:ph type="title"/>
          </p:nvPr>
        </p:nvSpPr>
        <p:spPr>
          <a:xfrm>
            <a:off x="0" y="457200"/>
            <a:ext cx="9144000" cy="685800"/>
          </a:xfrm>
          <a:solidFill>
            <a:schemeClr val="bg2"/>
          </a:solidFill>
        </p:spPr>
        <p:txBody>
          <a:bodyPr/>
          <a:lstStyle/>
          <a:p>
            <a:pPr eaLnBrk="1" hangingPunct="1">
              <a:defRPr/>
            </a:pPr>
            <a:r>
              <a:rPr lang="en-US" sz="3200">
                <a:solidFill>
                  <a:schemeClr val="tx1"/>
                </a:solidFill>
                <a:latin typeface="Arial" charset="0"/>
                <a:ea typeface="ＭＳ Ｐゴシック" charset="0"/>
                <a:cs typeface="ＭＳ Ｐゴシック" charset="0"/>
              </a:rPr>
              <a:t>ISAIAH: QUMRAN v. THE MASORETES</a:t>
            </a:r>
            <a:endParaRPr lang="en-US" sz="2400" b="0">
              <a:solidFill>
                <a:schemeClr val="tx1"/>
              </a:solidFill>
              <a:latin typeface="Arial" charset="0"/>
              <a:ea typeface="ＭＳ Ｐゴシック" charset="0"/>
              <a:cs typeface="ＭＳ Ｐゴシック" charset="0"/>
            </a:endParaRPr>
          </a:p>
        </p:txBody>
      </p:sp>
      <p:sp>
        <p:nvSpPr>
          <p:cNvPr id="1559565" name="Text Box 13"/>
          <p:cNvSpPr txBox="1">
            <a:spLocks noChangeArrowheads="1"/>
          </p:cNvSpPr>
          <p:nvPr/>
        </p:nvSpPr>
        <p:spPr bwMode="auto">
          <a:xfrm>
            <a:off x="1752600" y="1143000"/>
            <a:ext cx="1562100" cy="579438"/>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a:defRPr/>
            </a:pPr>
            <a:r>
              <a:rPr lang="en-US" sz="3200" b="1">
                <a:latin typeface="26" charset="0"/>
                <a:ea typeface="+mn-ea"/>
                <a:cs typeface="+mn-cs"/>
              </a:rPr>
              <a:t>200 BC</a:t>
            </a:r>
          </a:p>
        </p:txBody>
      </p:sp>
      <p:sp>
        <p:nvSpPr>
          <p:cNvPr id="1559566" name="Text Box 14"/>
          <p:cNvSpPr txBox="1">
            <a:spLocks noChangeArrowheads="1"/>
          </p:cNvSpPr>
          <p:nvPr/>
        </p:nvSpPr>
        <p:spPr bwMode="auto">
          <a:xfrm>
            <a:off x="5486400" y="1143000"/>
            <a:ext cx="1787525" cy="579438"/>
          </a:xfrm>
          <a:prstGeom prst="rect">
            <a:avLst/>
          </a:prstGeom>
          <a:noFill/>
          <a:ln w="9525">
            <a:noFill/>
            <a:miter lim="800000"/>
            <a:headEnd/>
            <a:tailEnd/>
          </a:ln>
          <a:effectLst>
            <a:outerShdw blurRad="63500" dist="38099" dir="2700000" algn="ctr" rotWithShape="0">
              <a:srgbClr val="020009">
                <a:alpha val="74998"/>
              </a:srgbClr>
            </a:outerShdw>
          </a:effectLst>
        </p:spPr>
        <p:txBody>
          <a:bodyPr wrap="none">
            <a:spAutoFit/>
          </a:bodyPr>
          <a:lstStyle/>
          <a:p>
            <a:pPr>
              <a:defRPr/>
            </a:pPr>
            <a:r>
              <a:rPr lang="en-US" sz="3200" b="1">
                <a:latin typeface="26" charset="0"/>
                <a:ea typeface="+mn-ea"/>
                <a:cs typeface="+mn-cs"/>
              </a:rPr>
              <a:t>AD 1000</a:t>
            </a:r>
          </a:p>
        </p:txBody>
      </p:sp>
      <p:sp>
        <p:nvSpPr>
          <p:cNvPr id="9" name="TextBox 1"/>
          <p:cNvSpPr txBox="1">
            <a:spLocks noChangeArrowheads="1"/>
          </p:cNvSpPr>
          <p:nvPr/>
        </p:nvSpPr>
        <p:spPr bwMode="auto">
          <a:xfrm>
            <a:off x="8680659" y="44624"/>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9</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55955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5956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559565"/>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grpId="0" nodeType="clickEffect" nodePh="1">
                                  <p:stCondLst>
                                    <p:cond delay="0"/>
                                  </p:stCondLst>
                                  <p:endCondLst>
                                    <p:cond evt="begin" delay="0">
                                      <p:tn val="15"/>
                                    </p:cond>
                                  </p:endCondLst>
                                  <p:childTnLst>
                                    <p:set>
                                      <p:cBhvr>
                                        <p:cTn id="16" dur="1" fill="hold">
                                          <p:stCondLst>
                                            <p:cond delay="0"/>
                                          </p:stCondLst>
                                        </p:cTn>
                                        <p:tgtEl>
                                          <p:spTgt spid="155956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5956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5956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59561" grpId="0" animBg="1"/>
      <p:bldP spid="1559563" grpId="0" animBg="1"/>
      <p:bldP spid="1559554" grpId="0" animBg="1"/>
      <p:bldP spid="1559565" grpId="0"/>
      <p:bldP spid="1559566" grpId="0"/>
    </p:bld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spd="slow"/>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4977"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3813"/>
            <a:ext cx="9170988"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4978" name="Picture 1"/>
          <p:cNvSpPr>
            <a:spLocks noChangeAspect="1"/>
          </p:cNvSpPr>
          <p:nvPr/>
        </p:nvSpPr>
        <p:spPr bwMode="auto">
          <a:xfrm>
            <a:off x="0" y="23813"/>
            <a:ext cx="9170988" cy="681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89497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2863"/>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Was Jesus a Myth?</a:t>
            </a:r>
          </a:p>
        </p:txBody>
      </p:sp>
      <p:sp>
        <p:nvSpPr>
          <p:cNvPr id="6" name="TextBox 1"/>
          <p:cNvSpPr txBox="1">
            <a:spLocks noChangeArrowheads="1"/>
          </p:cNvSpPr>
          <p:nvPr/>
        </p:nvSpPr>
        <p:spPr bwMode="auto">
          <a:xfrm>
            <a:off x="8532440" y="44624"/>
            <a:ext cx="5100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11</a:t>
            </a:r>
          </a:p>
        </p:txBody>
      </p:sp>
    </p:spTree>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298089"/>
            <a:ext cx="9144000" cy="1079665"/>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You KNOW it</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s a Myth.  This Season, Celebrate REASON!</a:t>
            </a:r>
          </a:p>
        </p:txBody>
      </p:sp>
      <p:pic>
        <p:nvPicPr>
          <p:cNvPr id="89702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
          <p:cNvSpPr txBox="1">
            <a:spLocks noChangeArrowheads="1"/>
          </p:cNvSpPr>
          <p:nvPr/>
        </p:nvSpPr>
        <p:spPr bwMode="auto">
          <a:xfrm>
            <a:off x="8532440" y="44624"/>
            <a:ext cx="5100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11</a:t>
            </a:r>
          </a:p>
        </p:txBody>
      </p:sp>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907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298089"/>
            <a:ext cx="9144000" cy="1079665"/>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Keep the MERRY!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Dump the MYTH!</a:t>
            </a:r>
          </a:p>
        </p:txBody>
      </p:sp>
      <p:pic>
        <p:nvPicPr>
          <p:cNvPr id="89907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47900" y="0"/>
            <a:ext cx="46370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
          <p:cNvSpPr txBox="1">
            <a:spLocks noChangeArrowheads="1"/>
          </p:cNvSpPr>
          <p:nvPr/>
        </p:nvSpPr>
        <p:spPr bwMode="auto">
          <a:xfrm>
            <a:off x="8532440" y="44624"/>
            <a:ext cx="5100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11</a:t>
            </a:r>
          </a:p>
        </p:txBody>
      </p:sp>
    </p:spTree>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7746" name="Picture 2" descr="HCW"/>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0163"/>
            <a:ext cx="9144000" cy="68278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75651" name="Rectangle 3"/>
          <p:cNvSpPr>
            <a:spLocks noGrp="1" noChangeArrowheads="1"/>
          </p:cNvSpPr>
          <p:nvPr>
            <p:ph type="ctrTitle"/>
          </p:nvPr>
        </p:nvSpPr>
        <p:spPr>
          <a:xfrm>
            <a:off x="457200" y="609600"/>
            <a:ext cx="8305800" cy="5867400"/>
          </a:xfrm>
          <a:effectLst>
            <a:outerShdw blurRad="63500" dist="35921" dir="2700000" algn="ctr" rotWithShape="0">
              <a:srgbClr val="020009">
                <a:alpha val="74998"/>
              </a:srgbClr>
            </a:outerShdw>
          </a:effectLst>
        </p:spPr>
        <p:txBody>
          <a:bodyPr/>
          <a:lstStyle/>
          <a:p>
            <a:pPr eaLnBrk="1" hangingPunct="1">
              <a:defRPr/>
            </a:pPr>
            <a:r>
              <a:rPr lang="en-US" sz="7200">
                <a:solidFill>
                  <a:schemeClr val="tx1"/>
                </a:solidFill>
                <a:latin typeface="Arial Black" charset="0"/>
                <a:ea typeface="ＭＳ Ｐゴシック" charset="0"/>
                <a:cs typeface="ＭＳ Ｐゴシック" charset="0"/>
              </a:rPr>
              <a:t>So what did the early Church </a:t>
            </a:r>
            <a:r>
              <a:rPr lang="en-US" sz="7200" i="1" u="sng">
                <a:solidFill>
                  <a:schemeClr val="tx1"/>
                </a:solidFill>
                <a:latin typeface="Arial Black" charset="0"/>
                <a:ea typeface="ＭＳ Ｐゴシック" charset="0"/>
                <a:cs typeface="ＭＳ Ｐゴシック" charset="0"/>
              </a:rPr>
              <a:t>really</a:t>
            </a:r>
            <a:r>
              <a:rPr lang="en-US" sz="7200">
                <a:solidFill>
                  <a:schemeClr val="tx1"/>
                </a:solidFill>
                <a:latin typeface="Arial Black" charset="0"/>
                <a:ea typeface="ＭＳ Ｐゴシック" charset="0"/>
                <a:cs typeface="ＭＳ Ｐゴシック" charset="0"/>
              </a:rPr>
              <a:t> believe about Jesus?</a:t>
            </a:r>
            <a:endParaRPr lang="en-US">
              <a:solidFill>
                <a:schemeClr val="tx1"/>
              </a:solidFill>
              <a:latin typeface="Arial Black" charset="0"/>
              <a:ea typeface="ＭＳ Ｐゴシック" charset="0"/>
              <a:cs typeface="ＭＳ Ｐゴシック" charset="0"/>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bg>
      <p:bgPr>
        <a:gradFill rotWithShape="0">
          <a:gsLst>
            <a:gs pos="0">
              <a:srgbClr val="156B13"/>
            </a:gs>
            <a:gs pos="25000">
              <a:srgbClr val="9CB86E"/>
            </a:gs>
            <a:gs pos="50000">
              <a:srgbClr val="DDEBCF"/>
            </a:gs>
            <a:gs pos="75000">
              <a:srgbClr val="9CB86E"/>
            </a:gs>
            <a:gs pos="100000">
              <a:srgbClr val="156B13"/>
            </a:gs>
          </a:gsLst>
          <a:lin ang="2700000" scaled="1"/>
        </a:gradFill>
        <a:effectLst/>
      </p:bgPr>
    </p:bg>
    <p:spTree>
      <p:nvGrpSpPr>
        <p:cNvPr id="1" name=""/>
        <p:cNvGrpSpPr/>
        <p:nvPr/>
      </p:nvGrpSpPr>
      <p:grpSpPr>
        <a:xfrm>
          <a:off x="0" y="0"/>
          <a:ext cx="0" cy="0"/>
          <a:chOff x="0" y="0"/>
          <a:chExt cx="0" cy="0"/>
        </a:xfrm>
      </p:grpSpPr>
      <p:pic>
        <p:nvPicPr>
          <p:cNvPr id="765954" name="Picture 2" descr="Jes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638800" y="1600200"/>
            <a:ext cx="33877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5955" name="AutoShape 3"/>
          <p:cNvSpPr>
            <a:spLocks noChangeArrowheads="1"/>
          </p:cNvSpPr>
          <p:nvPr/>
        </p:nvSpPr>
        <p:spPr bwMode="auto">
          <a:xfrm>
            <a:off x="609600" y="1600200"/>
            <a:ext cx="6324600" cy="4876800"/>
          </a:xfrm>
          <a:prstGeom prst="rightArrowCallout">
            <a:avLst>
              <a:gd name="adj1" fmla="val 25000"/>
              <a:gd name="adj2" fmla="val 25000"/>
              <a:gd name="adj3" fmla="val 21615"/>
              <a:gd name="adj4" fmla="val 74273"/>
            </a:avLst>
          </a:prstGeom>
          <a:solidFill>
            <a:schemeClr val="accent1"/>
          </a:solidFill>
          <a:ln w="9525">
            <a:solidFill>
              <a:schemeClr val="tx1"/>
            </a:solidFill>
            <a:miter lim="800000"/>
            <a:headEnd/>
            <a:tailEnd/>
          </a:ln>
        </p:spPr>
        <p:txBody>
          <a:bodyPr wrap="none" anchor="ctr"/>
          <a:lstStyle/>
          <a:p>
            <a:endParaRPr lang="en-US">
              <a:solidFill>
                <a:srgbClr val="000000"/>
              </a:solidFill>
            </a:endParaRPr>
          </a:p>
        </p:txBody>
      </p:sp>
      <p:sp>
        <p:nvSpPr>
          <p:cNvPr id="765956" name="Rectangle 4"/>
          <p:cNvSpPr>
            <a:spLocks noGrp="1" noChangeArrowheads="1"/>
          </p:cNvSpPr>
          <p:nvPr>
            <p:ph type="title"/>
          </p:nvPr>
        </p:nvSpPr>
        <p:spPr>
          <a:xfrm>
            <a:off x="838200" y="1905000"/>
            <a:ext cx="4267200" cy="4114800"/>
          </a:xfrm>
        </p:spPr>
        <p:txBody>
          <a:bodyPr/>
          <a:lstStyle/>
          <a:p>
            <a:pPr eaLnBrk="1" hangingPunct="1">
              <a:defRPr/>
            </a:pPr>
            <a:r>
              <a:rPr lang="en-US" sz="5400">
                <a:solidFill>
                  <a:srgbClr val="CC3300"/>
                </a:solidFill>
                <a:latin typeface="Arial" charset="0"/>
                <a:ea typeface="ＭＳ Ｐゴシック" charset="0"/>
                <a:cs typeface="ＭＳ Ｐゴシック" charset="0"/>
              </a:rPr>
              <a:t>Who is Jesus Christ… really?</a:t>
            </a:r>
            <a:endParaRPr lang="en-US">
              <a:solidFill>
                <a:srgbClr val="CC6600"/>
              </a:solidFill>
              <a:effectLst>
                <a:outerShdw blurRad="38100" dist="38100" dir="2700000" algn="tl">
                  <a:srgbClr val="000000"/>
                </a:outerShdw>
              </a:effectLst>
              <a:latin typeface="Arial" charset="0"/>
              <a:ea typeface="ＭＳ Ｐゴシック" charset="0"/>
              <a:cs typeface="ＭＳ Ｐゴシック" charset="0"/>
            </a:endParaRPr>
          </a:p>
        </p:txBody>
      </p:sp>
      <p:sp>
        <p:nvSpPr>
          <p:cNvPr id="765957" name="WordArt 5"/>
          <p:cNvSpPr>
            <a:spLocks noChangeArrowheads="1" noChangeShapeType="1" noTextEdit="1"/>
          </p:cNvSpPr>
          <p:nvPr/>
        </p:nvSpPr>
        <p:spPr bwMode="auto">
          <a:xfrm>
            <a:off x="228600" y="838200"/>
            <a:ext cx="3429000" cy="17526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Only human</a:t>
            </a:r>
          </a:p>
        </p:txBody>
      </p:sp>
      <p:sp>
        <p:nvSpPr>
          <p:cNvPr id="765958" name="WordArt 6"/>
          <p:cNvSpPr>
            <a:spLocks noChangeArrowheads="1" noChangeShapeType="1" noTextEdit="1"/>
          </p:cNvSpPr>
          <p:nvPr/>
        </p:nvSpPr>
        <p:spPr bwMode="auto">
          <a:xfrm>
            <a:off x="4648200" y="838200"/>
            <a:ext cx="2743200" cy="1524000"/>
          </a:xfrm>
          <a:prstGeom prst="rect">
            <a:avLst/>
          </a:prstGeom>
        </p:spPr>
        <p:txBody>
          <a:bodyPr wrap="none" fromWordArt="1">
            <a:prstTxWarp prst="textSlantUp">
              <a:avLst>
                <a:gd name="adj" fmla="val 32056"/>
              </a:avLst>
            </a:prstTxWarp>
          </a:bodyPr>
          <a:lstStyle/>
          <a:p>
            <a:pPr algn="ctr"/>
            <a:r>
              <a:rPr lang="en-US" sz="360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alpha val="74997"/>
                    </a:srgbClr>
                  </a:outerShdw>
                </a:effectLst>
                <a:latin typeface="Impact"/>
                <a:ea typeface="Impact"/>
                <a:cs typeface="Impact"/>
              </a:rPr>
              <a:t>God-Man</a:t>
            </a:r>
          </a:p>
        </p:txBody>
      </p:sp>
      <p:sp>
        <p:nvSpPr>
          <p:cNvPr id="765959" name="Text Box 7"/>
          <p:cNvSpPr txBox="1">
            <a:spLocks noChangeArrowheads="1"/>
          </p:cNvSpPr>
          <p:nvPr/>
        </p:nvSpPr>
        <p:spPr bwMode="auto">
          <a:xfrm>
            <a:off x="533400" y="381000"/>
            <a:ext cx="1933575"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p>
            <a:pPr>
              <a:defRPr/>
            </a:pPr>
            <a:r>
              <a:rPr lang="en-US" sz="4000" b="1">
                <a:solidFill>
                  <a:srgbClr val="000000"/>
                </a:solidFill>
                <a:latin typeface="26" charset="0"/>
              </a:rPr>
              <a:t>Brown:</a:t>
            </a:r>
          </a:p>
        </p:txBody>
      </p:sp>
      <p:sp>
        <p:nvSpPr>
          <p:cNvPr id="765960" name="Text Box 8"/>
          <p:cNvSpPr txBox="1">
            <a:spLocks noChangeArrowheads="1"/>
          </p:cNvSpPr>
          <p:nvPr/>
        </p:nvSpPr>
        <p:spPr bwMode="auto">
          <a:xfrm>
            <a:off x="4572000" y="381000"/>
            <a:ext cx="1595438" cy="701675"/>
          </a:xfrm>
          <a:prstGeom prst="rect">
            <a:avLst/>
          </a:prstGeom>
          <a:noFill/>
          <a:ln w="9525">
            <a:noFill/>
            <a:miter lim="800000"/>
            <a:headEnd/>
            <a:tailEnd/>
          </a:ln>
          <a:effectLst>
            <a:outerShdw blurRad="63500" dist="38099" dir="2700000" algn="ctr" rotWithShape="0">
              <a:schemeClr val="bg1">
                <a:alpha val="74998"/>
              </a:schemeClr>
            </a:outerShdw>
          </a:effectLst>
        </p:spPr>
        <p:txBody>
          <a:bodyPr wrap="none">
            <a:spAutoFit/>
          </a:bodyPr>
          <a:lstStyle/>
          <a:p>
            <a:pPr>
              <a:defRPr/>
            </a:pPr>
            <a:r>
              <a:rPr lang="en-US" sz="4000" b="1">
                <a:solidFill>
                  <a:srgbClr val="000000"/>
                </a:solidFill>
                <a:latin typeface="26" charset="0"/>
              </a:rPr>
              <a:t>Bible: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765954"/>
                                        </p:tgtEl>
                                        <p:attrNameLst>
                                          <p:attrName>style.visibility</p:attrName>
                                        </p:attrNameLst>
                                      </p:cBhvr>
                                      <p:to>
                                        <p:strVal val="visible"/>
                                      </p:to>
                                    </p:set>
                                    <p:animEffect transition="in" filter="dissolve">
                                      <p:cBhvr>
                                        <p:cTn id="7" dur="500"/>
                                        <p:tgtEl>
                                          <p:spTgt spid="765954"/>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65955"/>
                                        </p:tgtEl>
                                        <p:attrNameLst>
                                          <p:attrName>style.visibility</p:attrName>
                                        </p:attrNameLst>
                                      </p:cBhvr>
                                      <p:to>
                                        <p:strVal val="visible"/>
                                      </p:to>
                                    </p:set>
                                    <p:animEffect transition="in" filter="wipe(left)">
                                      <p:cBhvr>
                                        <p:cTn id="11" dur="500"/>
                                        <p:tgtEl>
                                          <p:spTgt spid="76595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765959"/>
                                        </p:tgtEl>
                                        <p:attrNameLst>
                                          <p:attrName>style.visibility</p:attrName>
                                        </p:attrNameLst>
                                      </p:cBhvr>
                                      <p:to>
                                        <p:strVal val="visible"/>
                                      </p:to>
                                    </p:set>
                                    <p:animEffect transition="in" filter="fade">
                                      <p:cBhvr>
                                        <p:cTn id="16" dur="1000"/>
                                        <p:tgtEl>
                                          <p:spTgt spid="765959"/>
                                        </p:tgtEl>
                                      </p:cBhvr>
                                    </p:animEffect>
                                    <p:anim calcmode="lin" valueType="num">
                                      <p:cBhvr>
                                        <p:cTn id="17" dur="1000" fill="hold"/>
                                        <p:tgtEl>
                                          <p:spTgt spid="765959"/>
                                        </p:tgtEl>
                                        <p:attrNameLst>
                                          <p:attrName>ppt_x</p:attrName>
                                        </p:attrNameLst>
                                      </p:cBhvr>
                                      <p:tavLst>
                                        <p:tav tm="0">
                                          <p:val>
                                            <p:strVal val="#ppt_x"/>
                                          </p:val>
                                        </p:tav>
                                        <p:tav tm="100000">
                                          <p:val>
                                            <p:strVal val="#ppt_x"/>
                                          </p:val>
                                        </p:tav>
                                      </p:tavLst>
                                    </p:anim>
                                    <p:anim calcmode="lin" valueType="num">
                                      <p:cBhvr>
                                        <p:cTn id="18" dur="900" decel="100000" fill="hold"/>
                                        <p:tgtEl>
                                          <p:spTgt spid="765959"/>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65959"/>
                                        </p:tgtEl>
                                        <p:attrNameLst>
                                          <p:attrName>ppt_y</p:attrName>
                                        </p:attrNameLst>
                                      </p:cBhvr>
                                      <p:tavLst>
                                        <p:tav tm="0">
                                          <p:val>
                                            <p:strVal val="#ppt_y-.03"/>
                                          </p:val>
                                        </p:tav>
                                        <p:tav tm="100000">
                                          <p:val>
                                            <p:strVal val="#ppt_y"/>
                                          </p:val>
                                        </p:tav>
                                      </p:tavLst>
                                    </p:anim>
                                  </p:childTnLst>
                                </p:cTn>
                              </p:par>
                            </p:childTnLst>
                          </p:cTn>
                        </p:par>
                        <p:par>
                          <p:cTn id="20" fill="hold" nodeType="afterGroup">
                            <p:stCondLst>
                              <p:cond delay="1000"/>
                            </p:stCondLst>
                            <p:childTnLst>
                              <p:par>
                                <p:cTn id="21" presetID="37" presetClass="entr" presetSubtype="0" fill="hold" grpId="0" nodeType="afterEffect">
                                  <p:stCondLst>
                                    <p:cond delay="0"/>
                                  </p:stCondLst>
                                  <p:childTnLst>
                                    <p:set>
                                      <p:cBhvr>
                                        <p:cTn id="22" dur="1" fill="hold">
                                          <p:stCondLst>
                                            <p:cond delay="0"/>
                                          </p:stCondLst>
                                        </p:cTn>
                                        <p:tgtEl>
                                          <p:spTgt spid="765957"/>
                                        </p:tgtEl>
                                        <p:attrNameLst>
                                          <p:attrName>style.visibility</p:attrName>
                                        </p:attrNameLst>
                                      </p:cBhvr>
                                      <p:to>
                                        <p:strVal val="visible"/>
                                      </p:to>
                                    </p:set>
                                    <p:animEffect transition="in" filter="fade">
                                      <p:cBhvr>
                                        <p:cTn id="23" dur="1000"/>
                                        <p:tgtEl>
                                          <p:spTgt spid="765957"/>
                                        </p:tgtEl>
                                      </p:cBhvr>
                                    </p:animEffect>
                                    <p:anim calcmode="lin" valueType="num">
                                      <p:cBhvr>
                                        <p:cTn id="24" dur="1000" fill="hold"/>
                                        <p:tgtEl>
                                          <p:spTgt spid="765957"/>
                                        </p:tgtEl>
                                        <p:attrNameLst>
                                          <p:attrName>ppt_x</p:attrName>
                                        </p:attrNameLst>
                                      </p:cBhvr>
                                      <p:tavLst>
                                        <p:tav tm="0">
                                          <p:val>
                                            <p:strVal val="#ppt_x"/>
                                          </p:val>
                                        </p:tav>
                                        <p:tav tm="100000">
                                          <p:val>
                                            <p:strVal val="#ppt_x"/>
                                          </p:val>
                                        </p:tav>
                                      </p:tavLst>
                                    </p:anim>
                                    <p:anim calcmode="lin" valueType="num">
                                      <p:cBhvr>
                                        <p:cTn id="25" dur="900" decel="100000" fill="hold"/>
                                        <p:tgtEl>
                                          <p:spTgt spid="765957"/>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765957"/>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765960"/>
                                        </p:tgtEl>
                                        <p:attrNameLst>
                                          <p:attrName>style.visibility</p:attrName>
                                        </p:attrNameLst>
                                      </p:cBhvr>
                                      <p:to>
                                        <p:strVal val="visible"/>
                                      </p:to>
                                    </p:set>
                                    <p:animEffect transition="in" filter="fade">
                                      <p:cBhvr>
                                        <p:cTn id="31" dur="1000"/>
                                        <p:tgtEl>
                                          <p:spTgt spid="765960"/>
                                        </p:tgtEl>
                                      </p:cBhvr>
                                    </p:animEffect>
                                    <p:anim calcmode="lin" valueType="num">
                                      <p:cBhvr>
                                        <p:cTn id="32" dur="1000" fill="hold"/>
                                        <p:tgtEl>
                                          <p:spTgt spid="765960"/>
                                        </p:tgtEl>
                                        <p:attrNameLst>
                                          <p:attrName>ppt_x</p:attrName>
                                        </p:attrNameLst>
                                      </p:cBhvr>
                                      <p:tavLst>
                                        <p:tav tm="0">
                                          <p:val>
                                            <p:strVal val="#ppt_x"/>
                                          </p:val>
                                        </p:tav>
                                        <p:tav tm="100000">
                                          <p:val>
                                            <p:strVal val="#ppt_x"/>
                                          </p:val>
                                        </p:tav>
                                      </p:tavLst>
                                    </p:anim>
                                    <p:anim calcmode="lin" valueType="num">
                                      <p:cBhvr>
                                        <p:cTn id="33" dur="900" decel="100000" fill="hold"/>
                                        <p:tgtEl>
                                          <p:spTgt spid="76596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765960"/>
                                        </p:tgtEl>
                                        <p:attrNameLst>
                                          <p:attrName>ppt_y</p:attrName>
                                        </p:attrNameLst>
                                      </p:cBhvr>
                                      <p:tavLst>
                                        <p:tav tm="0">
                                          <p:val>
                                            <p:strVal val="#ppt_y-.03"/>
                                          </p:val>
                                        </p:tav>
                                        <p:tav tm="100000">
                                          <p:val>
                                            <p:strVal val="#ppt_y"/>
                                          </p:val>
                                        </p:tav>
                                      </p:tavLst>
                                    </p:anim>
                                  </p:childTnLst>
                                </p:cTn>
                              </p:par>
                            </p:childTnLst>
                          </p:cTn>
                        </p:par>
                        <p:par>
                          <p:cTn id="35" fill="hold" nodeType="afterGroup">
                            <p:stCondLst>
                              <p:cond delay="1000"/>
                            </p:stCondLst>
                            <p:childTnLst>
                              <p:par>
                                <p:cTn id="36" presetID="37" presetClass="entr" presetSubtype="0" fill="hold" grpId="0" nodeType="afterEffect">
                                  <p:stCondLst>
                                    <p:cond delay="0"/>
                                  </p:stCondLst>
                                  <p:childTnLst>
                                    <p:set>
                                      <p:cBhvr>
                                        <p:cTn id="37" dur="1" fill="hold">
                                          <p:stCondLst>
                                            <p:cond delay="0"/>
                                          </p:stCondLst>
                                        </p:cTn>
                                        <p:tgtEl>
                                          <p:spTgt spid="765958"/>
                                        </p:tgtEl>
                                        <p:attrNameLst>
                                          <p:attrName>style.visibility</p:attrName>
                                        </p:attrNameLst>
                                      </p:cBhvr>
                                      <p:to>
                                        <p:strVal val="visible"/>
                                      </p:to>
                                    </p:set>
                                    <p:animEffect transition="in" filter="fade">
                                      <p:cBhvr>
                                        <p:cTn id="38" dur="1000"/>
                                        <p:tgtEl>
                                          <p:spTgt spid="765958"/>
                                        </p:tgtEl>
                                      </p:cBhvr>
                                    </p:animEffect>
                                    <p:anim calcmode="lin" valueType="num">
                                      <p:cBhvr>
                                        <p:cTn id="39" dur="1000" fill="hold"/>
                                        <p:tgtEl>
                                          <p:spTgt spid="765958"/>
                                        </p:tgtEl>
                                        <p:attrNameLst>
                                          <p:attrName>ppt_x</p:attrName>
                                        </p:attrNameLst>
                                      </p:cBhvr>
                                      <p:tavLst>
                                        <p:tav tm="0">
                                          <p:val>
                                            <p:strVal val="#ppt_x"/>
                                          </p:val>
                                        </p:tav>
                                        <p:tav tm="100000">
                                          <p:val>
                                            <p:strVal val="#ppt_x"/>
                                          </p:val>
                                        </p:tav>
                                      </p:tavLst>
                                    </p:anim>
                                    <p:anim calcmode="lin" valueType="num">
                                      <p:cBhvr>
                                        <p:cTn id="40" dur="900" decel="100000" fill="hold"/>
                                        <p:tgtEl>
                                          <p:spTgt spid="765958"/>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76595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5955" grpId="0" animBg="1"/>
      <p:bldP spid="765957" grpId="0" animBg="1"/>
      <p:bldP spid="765958" grpId="0" animBg="1"/>
      <p:bldP spid="765959" grpId="0"/>
      <p:bldP spid="76596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6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Finite Godism: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 finite personal god interacts with the world (Kushner)</a:t>
            </a: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god</a:t>
            </a:r>
          </a:p>
        </p:txBody>
      </p:sp>
      <p:sp>
        <p:nvSpPr>
          <p:cNvPr id="3" name="Down Arrow 2"/>
          <p:cNvSpPr>
            <a:spLocks noChangeArrowheads="1"/>
          </p:cNvSpPr>
          <p:nvPr/>
        </p:nvSpPr>
        <p:spPr bwMode="auto">
          <a:xfrm>
            <a:off x="4211638" y="119697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latin typeface="Comic Sans MS" charset="0"/>
            </a:endParaRPr>
          </a:p>
        </p:txBody>
      </p:sp>
      <p:sp>
        <p:nvSpPr>
          <p:cNvPr id="6"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dirty="0">
                <a:solidFill>
                  <a:schemeClr val="bg1"/>
                </a:solidFill>
                <a:latin typeface="Arial"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9986" name="Picture 2" descr="ian_mckellen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1068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5698" name="Rectangle 4"/>
          <p:cNvSpPr>
            <a:spLocks noGrp="1" noChangeArrowheads="1"/>
          </p:cNvSpPr>
          <p:nvPr>
            <p:ph type="ctrTitle"/>
          </p:nvPr>
        </p:nvSpPr>
        <p:spPr>
          <a:xfrm>
            <a:off x="2133600" y="0"/>
            <a:ext cx="6934200" cy="1295400"/>
          </a:xfrm>
          <a:noFill/>
        </p:spPr>
        <p:txBody>
          <a:bodyPr/>
          <a:lstStyle/>
          <a:p>
            <a:pPr eaLnBrk="1" hangingPunct="1"/>
            <a:r>
              <a:rPr lang="en-US" sz="2800" i="1" dirty="0">
                <a:latin typeface="Arial Black" charset="0"/>
                <a:ea typeface="ＭＳ Ｐゴシック" charset="0"/>
                <a:cs typeface="ＭＳ Ｐゴシック" charset="0"/>
              </a:rPr>
              <a:t>Brown</a:t>
            </a:r>
            <a:r>
              <a:rPr lang="fr-FR" altLang="ja-JP" sz="2800" i="1" dirty="0">
                <a:latin typeface="Arial Black" charset="0"/>
                <a:ea typeface="ＭＳ Ｐゴシック" charset="0"/>
                <a:cs typeface="ＭＳ Ｐゴシック" charset="0"/>
              </a:rPr>
              <a:t>'</a:t>
            </a:r>
            <a:r>
              <a:rPr lang="en-US" altLang="ja-JP" sz="2800" i="1" dirty="0">
                <a:latin typeface="Arial Black" charset="0"/>
                <a:ea typeface="ＭＳ Ｐゴシック" charset="0"/>
                <a:cs typeface="ＭＳ Ｐゴシック" charset="0"/>
              </a:rPr>
              <a:t>s view of Jesus through "historian" Leigh </a:t>
            </a:r>
            <a:r>
              <a:rPr lang="en-US" altLang="ja-JP" sz="2800" i="1" dirty="0" err="1">
                <a:latin typeface="Arial Black" charset="0"/>
                <a:ea typeface="ＭＳ Ｐゴシック" charset="0"/>
                <a:cs typeface="ＭＳ Ｐゴシック" charset="0"/>
              </a:rPr>
              <a:t>Teabing</a:t>
            </a:r>
            <a:r>
              <a:rPr lang="en-US" altLang="ja-JP" sz="2800" i="1" dirty="0">
                <a:latin typeface="Arial Black" charset="0"/>
                <a:ea typeface="ＭＳ Ｐゴシック" charset="0"/>
                <a:cs typeface="ＭＳ Ｐゴシック" charset="0"/>
              </a:rPr>
              <a:t>…</a:t>
            </a:r>
            <a:endParaRPr lang="en-US" sz="3600" dirty="0">
              <a:latin typeface="Arial Black" charset="0"/>
              <a:ea typeface="ＭＳ Ｐゴシック" charset="0"/>
              <a:cs typeface="ＭＳ Ｐゴシック" charset="0"/>
            </a:endParaRPr>
          </a:p>
        </p:txBody>
      </p:sp>
      <p:sp>
        <p:nvSpPr>
          <p:cNvPr id="2089989" name="AutoShape 5"/>
          <p:cNvSpPr>
            <a:spLocks noChangeArrowheads="1"/>
          </p:cNvSpPr>
          <p:nvPr/>
        </p:nvSpPr>
        <p:spPr bwMode="auto">
          <a:xfrm>
            <a:off x="3505200" y="1295400"/>
            <a:ext cx="5638800" cy="5562600"/>
          </a:xfrm>
          <a:prstGeom prst="wedgeRectCallout">
            <a:avLst>
              <a:gd name="adj1" fmla="val -66190"/>
              <a:gd name="adj2" fmla="val -8875"/>
            </a:avLst>
          </a:prstGeom>
          <a:gradFill rotWithShape="0">
            <a:gsLst>
              <a:gs pos="0">
                <a:srgbClr val="515151"/>
              </a:gs>
              <a:gs pos="100000">
                <a:srgbClr val="0D0D0D"/>
              </a:gs>
            </a:gsLst>
            <a:lin ang="5400000" scaled="1"/>
          </a:gradFill>
          <a:ln w="9525">
            <a:solidFill>
              <a:schemeClr val="tx1"/>
            </a:solidFill>
            <a:miter lim="800000"/>
            <a:headEnd/>
            <a:tailEnd/>
          </a:ln>
        </p:spPr>
        <p:txBody>
          <a:bodyPr wrap="none" anchor="ctr"/>
          <a:lstStyle/>
          <a:p>
            <a:pPr algn="ctr"/>
            <a:endParaRPr lang="en-US">
              <a:solidFill>
                <a:srgbClr val="FFFFFF"/>
              </a:solidFill>
              <a:latin typeface="26" charset="0"/>
            </a:endParaRPr>
          </a:p>
        </p:txBody>
      </p:sp>
      <p:sp>
        <p:nvSpPr>
          <p:cNvPr id="2089990" name="Rectangle 6"/>
          <p:cNvSpPr>
            <a:spLocks noChangeArrowheads="1"/>
          </p:cNvSpPr>
          <p:nvPr/>
        </p:nvSpPr>
        <p:spPr bwMode="auto">
          <a:xfrm>
            <a:off x="3429000" y="1447800"/>
            <a:ext cx="5715000" cy="5410200"/>
          </a:xfrm>
          <a:prstGeom prst="rect">
            <a:avLst/>
          </a:prstGeom>
          <a:noFill/>
          <a:ln w="9525">
            <a:noFill/>
            <a:miter lim="800000"/>
            <a:headEnd/>
            <a:tailEnd/>
          </a:ln>
          <a:effectLst>
            <a:outerShdw blurRad="63500" dist="38099" dir="2700000" algn="ctr" rotWithShape="0">
              <a:schemeClr val="bg1">
                <a:alpha val="74998"/>
              </a:schemeClr>
            </a:outerShdw>
          </a:effectLst>
        </p:spPr>
        <p:txBody>
          <a:bodyPr/>
          <a:lstStyle/>
          <a:p>
            <a:pPr algn="ctr" eaLnBrk="1" hangingPunct="1">
              <a:spcBef>
                <a:spcPct val="20000"/>
              </a:spcBef>
              <a:defRPr/>
            </a:pPr>
            <a:r>
              <a:rPr lang="en-US" dirty="0">
                <a:solidFill>
                  <a:srgbClr val="FFFFFF"/>
                </a:solidFill>
                <a:latin typeface="Arial Black" charset="0"/>
              </a:rPr>
              <a:t>"My dear," </a:t>
            </a:r>
            <a:r>
              <a:rPr lang="en-US" dirty="0" err="1">
                <a:solidFill>
                  <a:srgbClr val="FFFFFF"/>
                </a:solidFill>
                <a:latin typeface="Arial Black" charset="0"/>
              </a:rPr>
              <a:t>Teabing</a:t>
            </a:r>
            <a:r>
              <a:rPr lang="en-US" dirty="0">
                <a:solidFill>
                  <a:srgbClr val="FFFFFF"/>
                </a:solidFill>
                <a:latin typeface="Arial Black" charset="0"/>
              </a:rPr>
              <a:t> declared, "until [AD 325], Jesus was viewed by His followers as a mortal prophet... a great and powerful man, but a </a:t>
            </a:r>
            <a:r>
              <a:rPr lang="en-US" i="1" dirty="0">
                <a:solidFill>
                  <a:srgbClr val="FFFFFF"/>
                </a:solidFill>
                <a:latin typeface="Arial Black" charset="0"/>
              </a:rPr>
              <a:t>man</a:t>
            </a:r>
            <a:r>
              <a:rPr lang="en-US" dirty="0">
                <a:solidFill>
                  <a:srgbClr val="FFFFFF"/>
                </a:solidFill>
                <a:latin typeface="Arial Black" charset="0"/>
              </a:rPr>
              <a:t> nonetheless. A mortal." </a:t>
            </a:r>
            <a:br>
              <a:rPr lang="en-US" dirty="0">
                <a:solidFill>
                  <a:srgbClr val="FFFFFF"/>
                </a:solidFill>
                <a:latin typeface="Arial Black" charset="0"/>
              </a:rPr>
            </a:br>
            <a:r>
              <a:rPr lang="en-US" dirty="0">
                <a:solidFill>
                  <a:srgbClr val="FFFFFF"/>
                </a:solidFill>
                <a:latin typeface="Arial Black" charset="0"/>
              </a:rPr>
              <a:t>[Sophie:] "Not the Son of God?" </a:t>
            </a:r>
            <a:br>
              <a:rPr lang="en-US" dirty="0">
                <a:solidFill>
                  <a:srgbClr val="FFFFFF"/>
                </a:solidFill>
                <a:latin typeface="Arial Black" charset="0"/>
              </a:rPr>
            </a:br>
            <a:r>
              <a:rPr lang="en-US" dirty="0">
                <a:solidFill>
                  <a:srgbClr val="FFFFFF"/>
                </a:solidFill>
                <a:latin typeface="Arial Black" charset="0"/>
              </a:rPr>
              <a:t>"Right," </a:t>
            </a:r>
            <a:r>
              <a:rPr lang="en-US" dirty="0" err="1">
                <a:solidFill>
                  <a:srgbClr val="FFFFFF"/>
                </a:solidFill>
                <a:latin typeface="Arial Black" charset="0"/>
              </a:rPr>
              <a:t>Teabing</a:t>
            </a:r>
            <a:r>
              <a:rPr lang="en-US" dirty="0">
                <a:solidFill>
                  <a:srgbClr val="FFFFFF"/>
                </a:solidFill>
                <a:latin typeface="Arial Black" charset="0"/>
              </a:rPr>
              <a:t> said. "Jesus</a:t>
            </a:r>
            <a:r>
              <a:rPr lang="fr-FR" dirty="0">
                <a:solidFill>
                  <a:srgbClr val="FFFFFF"/>
                </a:solidFill>
                <a:latin typeface="Arial Black" charset="0"/>
              </a:rPr>
              <a:t>'</a:t>
            </a:r>
            <a:r>
              <a:rPr lang="en-US" dirty="0">
                <a:solidFill>
                  <a:srgbClr val="FFFFFF"/>
                </a:solidFill>
                <a:latin typeface="Arial Black" charset="0"/>
              </a:rPr>
              <a:t> establishment as </a:t>
            </a:r>
            <a:r>
              <a:rPr lang="fr-FR" dirty="0">
                <a:solidFill>
                  <a:srgbClr val="FFFFFF"/>
                </a:solidFill>
                <a:latin typeface="Arial Black" charset="0"/>
              </a:rPr>
              <a:t>'</a:t>
            </a:r>
            <a:r>
              <a:rPr lang="en-US" dirty="0">
                <a:solidFill>
                  <a:srgbClr val="FFFFFF"/>
                </a:solidFill>
                <a:latin typeface="Arial Black" charset="0"/>
              </a:rPr>
              <a:t>the Son of God</a:t>
            </a:r>
            <a:r>
              <a:rPr lang="fr-FR" dirty="0">
                <a:solidFill>
                  <a:srgbClr val="FFFFFF"/>
                </a:solidFill>
                <a:latin typeface="Arial Black" charset="0"/>
              </a:rPr>
              <a:t>'</a:t>
            </a:r>
            <a:r>
              <a:rPr lang="en-US" dirty="0">
                <a:solidFill>
                  <a:srgbClr val="FFFFFF"/>
                </a:solidFill>
                <a:latin typeface="Arial Black" charset="0"/>
              </a:rPr>
              <a:t> was officially proposed and voted on by the Council of Nicaea."</a:t>
            </a:r>
            <a:endParaRPr lang="en-US" sz="1800" dirty="0">
              <a:solidFill>
                <a:srgbClr val="FFFFFF"/>
              </a:solidFill>
              <a:latin typeface="Arial Black" charset="0"/>
            </a:endParaRPr>
          </a:p>
        </p:txBody>
      </p:sp>
      <p:sp>
        <p:nvSpPr>
          <p:cNvPr id="925701" name="Text Box 7"/>
          <p:cNvSpPr txBox="1">
            <a:spLocks noChangeArrowheads="1"/>
          </p:cNvSpPr>
          <p:nvPr/>
        </p:nvSpPr>
        <p:spPr bwMode="auto">
          <a:xfrm>
            <a:off x="76200" y="6308725"/>
            <a:ext cx="15049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FFFFFF"/>
                </a:solidFill>
                <a:latin typeface="26" charset="0"/>
              </a:rPr>
              <a:t>DVC, 197</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089986"/>
                                        </p:tgtEl>
                                        <p:attrNameLst>
                                          <p:attrName>style.visibility</p:attrName>
                                        </p:attrNameLst>
                                      </p:cBhvr>
                                      <p:to>
                                        <p:strVal val="visible"/>
                                      </p:to>
                                    </p:set>
                                    <p:animEffect transition="in" filter="wipe(left)">
                                      <p:cBhvr>
                                        <p:cTn id="7" dur="2000"/>
                                        <p:tgtEl>
                                          <p:spTgt spid="2089986"/>
                                        </p:tgtEl>
                                      </p:cBhvr>
                                    </p:animEffect>
                                  </p:childTnLst>
                                </p:cTn>
                              </p:par>
                            </p:childTnLst>
                          </p:cTn>
                        </p:par>
                        <p:par>
                          <p:cTn id="8" fill="hold" nodeType="afterGroup">
                            <p:stCondLst>
                              <p:cond delay="2000"/>
                            </p:stCondLst>
                            <p:childTnLst>
                              <p:par>
                                <p:cTn id="9" presetID="22" presetClass="entr" presetSubtype="8" fill="hold" grpId="0" nodeType="afterEffect">
                                  <p:stCondLst>
                                    <p:cond delay="0"/>
                                  </p:stCondLst>
                                  <p:childTnLst>
                                    <p:set>
                                      <p:cBhvr>
                                        <p:cTn id="10" dur="1" fill="hold">
                                          <p:stCondLst>
                                            <p:cond delay="0"/>
                                          </p:stCondLst>
                                        </p:cTn>
                                        <p:tgtEl>
                                          <p:spTgt spid="2089989"/>
                                        </p:tgtEl>
                                        <p:attrNameLst>
                                          <p:attrName>style.visibility</p:attrName>
                                        </p:attrNameLst>
                                      </p:cBhvr>
                                      <p:to>
                                        <p:strVal val="visible"/>
                                      </p:to>
                                    </p:set>
                                    <p:animEffect transition="in" filter="wipe(left)">
                                      <p:cBhvr>
                                        <p:cTn id="11" dur="500"/>
                                        <p:tgtEl>
                                          <p:spTgt spid="2089989"/>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2089990"/>
                                        </p:tgtEl>
                                        <p:attrNameLst>
                                          <p:attrName>style.visibility</p:attrName>
                                        </p:attrNameLst>
                                      </p:cBhvr>
                                      <p:to>
                                        <p:strVal val="visible"/>
                                      </p:to>
                                    </p:set>
                                    <p:animEffect transition="in" filter="wipe(left)">
                                      <p:cBhvr>
                                        <p:cTn id="14" dur="500"/>
                                        <p:tgtEl>
                                          <p:spTgt spid="20899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89989" grpId="0" animBg="1"/>
      <p:bldP spid="2089990" grpId="0"/>
    </p:bld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defRPr/>
            </a:pPr>
            <a:r>
              <a:rPr lang="en-US">
                <a:effectLst>
                  <a:outerShdw blurRad="38100" dist="38100" dir="2700000" algn="tl">
                    <a:srgbClr val="DDDDDD"/>
                  </a:outerShdw>
                </a:effectLst>
                <a:latin typeface="Arial" charset="0"/>
                <a:cs typeface="Arial" charset="0"/>
              </a:rPr>
              <a:t>The Father, Son &amp; Spirit</a:t>
            </a:r>
          </a:p>
        </p:txBody>
      </p:sp>
      <p:pic>
        <p:nvPicPr>
          <p:cNvPr id="913410" name="Picture 2" descr="TrinityBlank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 y="1524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3411" name="Picture 2" descr="Trinity-pg2.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5867400"/>
            <a:ext cx="8229600" cy="990600"/>
          </a:xfrm>
        </p:spPr>
        <p:txBody>
          <a:bodyPr/>
          <a:lstStyle/>
          <a:p>
            <a:pPr>
              <a:defRPr/>
            </a:pPr>
            <a:r>
              <a:rPr lang="en-US">
                <a:effectLst>
                  <a:outerShdw blurRad="38100" dist="38100" dir="2700000" algn="tl">
                    <a:srgbClr val="DDDDDD"/>
                  </a:outerShdw>
                </a:effectLst>
                <a:latin typeface="Arial" charset="0"/>
                <a:cs typeface="Arial" charset="0"/>
              </a:rPr>
              <a:t>The Trinity</a:t>
            </a:r>
          </a:p>
        </p:txBody>
      </p:sp>
      <p:pic>
        <p:nvPicPr>
          <p:cNvPr id="915458" name="Picture 2" descr="TrinityBlank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2400" y="15240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15459" name="Picture 3" descr="Trinity.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7505" name="Picture 3" descr="jesus&amp;earth.jpg"/>
          <p:cNvPicPr>
            <a:picLocks noChangeAspect="1"/>
          </p:cNvPicPr>
          <p:nvPr/>
        </p:nvPicPr>
        <p:blipFill>
          <a:blip r:embed="rId3" cstate="screen">
            <a:lum bright="-3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530" name="Rectangle 2"/>
          <p:cNvSpPr>
            <a:spLocks noGrp="1" noChangeArrowheads="1"/>
          </p:cNvSpPr>
          <p:nvPr>
            <p:ph type="title"/>
          </p:nvPr>
        </p:nvSpPr>
        <p:spPr>
          <a:xfrm>
            <a:off x="338138" y="228600"/>
            <a:ext cx="8772525" cy="1371600"/>
          </a:xfrm>
        </p:spPr>
        <p:txBody>
          <a:bodyPr/>
          <a:lstStyle/>
          <a:p>
            <a:pPr marL="812800" indent="-812800" eaLnBrk="1" hangingPunct="1">
              <a:defRPr/>
            </a:pPr>
            <a:r>
              <a:rPr lang="en-US" sz="4000" dirty="0">
                <a:solidFill>
                  <a:schemeClr val="bg1"/>
                </a:solidFill>
                <a:latin typeface="Arial" charset="0"/>
                <a:cs typeface="Arial" charset="0"/>
              </a:rPr>
              <a:t>The Creator of the world is actually </a:t>
            </a:r>
            <a:r>
              <a:rPr lang="en-US" sz="4000" dirty="0">
                <a:solidFill>
                  <a:srgbClr val="FFFF00"/>
                </a:solidFill>
                <a:latin typeface="Arial" charset="0"/>
                <a:cs typeface="Arial" charset="0"/>
              </a:rPr>
              <a:t>Jesus</a:t>
            </a:r>
            <a:r>
              <a:rPr lang="en-US" sz="4000" dirty="0">
                <a:solidFill>
                  <a:schemeClr val="bg1"/>
                </a:solidFill>
                <a:latin typeface="Arial" charset="0"/>
                <a:cs typeface="Arial" charset="0"/>
              </a:rPr>
              <a:t> (John 1:1-3).</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9553"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468313"/>
            <a:ext cx="9183688" cy="4564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55613"/>
            <a:ext cx="9144000" cy="1466850"/>
          </a:xfrm>
          <a:solidFill>
            <a:srgbClr val="000000"/>
          </a:solidFill>
          <a:effectLst>
            <a:outerShdw blurRad="63500" dist="35921" dir="2700000" algn="ctr" rotWithShape="0">
              <a:schemeClr val="tx2">
                <a:alpha val="74998"/>
              </a:schemeClr>
            </a:outerShdw>
          </a:effectLst>
        </p:spPr>
        <p:txBody>
          <a:bodyPr/>
          <a:lstStyle/>
          <a:p>
            <a:pPr>
              <a:defRPr/>
            </a:pPr>
            <a:r>
              <a:rPr lang="en-SG" sz="4000" dirty="0"/>
              <a:t>Jesus Christ is the same yesterday, today, and</a:t>
            </a:r>
            <a:endParaRPr lang="en-US" sz="4000"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0" y="6111875"/>
            <a:ext cx="9144000" cy="747713"/>
          </a:xfrm>
          <a:prstGeom prst="rect">
            <a:avLst/>
          </a:prstGeom>
          <a:solidFill>
            <a:srgbClr val="000000"/>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SG" sz="3200" b="1" dirty="0">
                <a:solidFill>
                  <a:srgbClr val="FFFFFF"/>
                </a:solidFill>
              </a:rPr>
              <a:t>Hebrews 13:7</a:t>
            </a:r>
            <a:endParaRPr lang="en-US" sz="3200" b="1" dirty="0">
              <a:solidFill>
                <a:srgbClr val="FFFFFF"/>
              </a:solidFill>
              <a:effectLst>
                <a:glow rad="127000">
                  <a:srgbClr val="000000"/>
                </a:glow>
              </a:effectLst>
              <a:latin typeface="Arial" charset="0"/>
              <a:ea typeface="ＭＳ Ｐゴシック" charset="0"/>
              <a:cs typeface="ＭＳ Ｐゴシック" charset="0"/>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0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63750" y="858838"/>
            <a:ext cx="9144000" cy="5999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0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 y="44062"/>
            <a:ext cx="4354481" cy="6813937"/>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"So do not be attracted by strange, new ideas. Your strength comes from God</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s grace, not from rules about food, which don</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t help those who follow them"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(13:9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3"/>
          <p:cNvSpPr>
            <a:spLocks noGrp="1" noChangeArrowheads="1"/>
          </p:cNvSpPr>
          <p:nvPr>
            <p:ph type="body" idx="1"/>
          </p:nvPr>
        </p:nvSpPr>
        <p:spPr>
          <a:xfrm>
            <a:off x="4876800" y="1600200"/>
            <a:ext cx="4267200" cy="4530725"/>
          </a:xfrm>
        </p:spPr>
        <p:txBody>
          <a:bodyPr/>
          <a:lstStyle/>
          <a:p>
            <a:pPr algn="r" eaLnBrk="1" hangingPunct="1">
              <a:buFont typeface="Wingdings" charset="0"/>
              <a:buNone/>
              <a:defRPr/>
            </a:pPr>
            <a:r>
              <a:rPr lang="en-US" sz="2400">
                <a:latin typeface="Arial" charset="0"/>
                <a:ea typeface="ＭＳ Ｐゴシック" charset="0"/>
                <a:cs typeface="ＭＳ Ｐゴシック" charset="0"/>
              </a:rPr>
              <a:t>(year of death)</a:t>
            </a:r>
            <a:endParaRPr lang="en-US">
              <a:latin typeface="Arial" charset="0"/>
              <a:ea typeface="ＭＳ Ｐゴシック" charset="0"/>
              <a:cs typeface="ＭＳ Ｐゴシック" charset="0"/>
            </a:endParaRPr>
          </a:p>
          <a:p>
            <a:pPr eaLnBrk="1" hangingPunct="1">
              <a:defRPr/>
            </a:pPr>
            <a:r>
              <a:rPr lang="en-US">
                <a:latin typeface="Arial" charset="0"/>
                <a:ea typeface="ＭＳ Ｐゴシック" charset="0"/>
                <a:cs typeface="ＭＳ Ｐゴシック" charset="0"/>
              </a:rPr>
              <a:t>Cicero (43 </a:t>
            </a:r>
            <a:r>
              <a:rPr lang="en-US" sz="2400">
                <a:latin typeface="Arial" charset="0"/>
                <a:ea typeface="ＭＳ Ｐゴシック" charset="0"/>
                <a:cs typeface="ＭＳ Ｐゴシック" charset="0"/>
              </a:rPr>
              <a:t>BC</a:t>
            </a:r>
            <a:r>
              <a:rPr lang="en-US">
                <a:latin typeface="Arial" charset="0"/>
                <a:ea typeface="ＭＳ Ｐゴシック" charset="0"/>
                <a:cs typeface="ＭＳ Ｐゴシック" charset="0"/>
              </a:rPr>
              <a:t>)</a:t>
            </a:r>
          </a:p>
          <a:p>
            <a:pPr eaLnBrk="1" hangingPunct="1">
              <a:defRPr/>
            </a:pPr>
            <a:r>
              <a:rPr lang="en-US">
                <a:latin typeface="Arial" charset="0"/>
                <a:ea typeface="ＭＳ Ｐゴシック" charset="0"/>
                <a:cs typeface="ＭＳ Ｐゴシック" charset="0"/>
              </a:rPr>
              <a:t>Livy (</a:t>
            </a:r>
            <a:r>
              <a:rPr lang="en-US" sz="2400">
                <a:latin typeface="Arial" charset="0"/>
                <a:ea typeface="ＭＳ Ｐゴシック" charset="0"/>
                <a:cs typeface="ＭＳ Ｐゴシック" charset="0"/>
              </a:rPr>
              <a:t>AD </a:t>
            </a:r>
            <a:r>
              <a:rPr lang="en-US">
                <a:latin typeface="Arial" charset="0"/>
                <a:ea typeface="ＭＳ Ｐゴシック" charset="0"/>
                <a:cs typeface="ＭＳ Ｐゴシック" charset="0"/>
              </a:rPr>
              <a:t>17)</a:t>
            </a:r>
          </a:p>
          <a:p>
            <a:pPr eaLnBrk="1" hangingPunct="1">
              <a:defRPr/>
            </a:pPr>
            <a:r>
              <a:rPr lang="en-US">
                <a:latin typeface="Arial" charset="0"/>
                <a:ea typeface="ＭＳ Ｐゴシック" charset="0"/>
                <a:cs typeface="ＭＳ Ｐゴシック" charset="0"/>
              </a:rPr>
              <a:t>Pliny the Younger (</a:t>
            </a:r>
            <a:r>
              <a:rPr lang="en-US" sz="2400">
                <a:latin typeface="Arial" charset="0"/>
                <a:ea typeface="ＭＳ Ｐゴシック" charset="0"/>
                <a:cs typeface="ＭＳ Ｐゴシック" charset="0"/>
              </a:rPr>
              <a:t>AD </a:t>
            </a:r>
            <a:r>
              <a:rPr lang="en-US">
                <a:latin typeface="Arial" charset="0"/>
                <a:ea typeface="ＭＳ Ｐゴシック" charset="0"/>
                <a:cs typeface="ＭＳ Ｐゴシック" charset="0"/>
              </a:rPr>
              <a:t>113)</a:t>
            </a:r>
          </a:p>
        </p:txBody>
      </p:sp>
      <p:pic>
        <p:nvPicPr>
          <p:cNvPr id="875522" name="Picture 4" descr="colosseu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51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2" name="Rectangle 2"/>
          <p:cNvSpPr>
            <a:spLocks noGrp="1" noChangeArrowheads="1"/>
          </p:cNvSpPr>
          <p:nvPr>
            <p:ph type="title"/>
          </p:nvPr>
        </p:nvSpPr>
        <p:spPr>
          <a:xfrm>
            <a:off x="685800" y="277813"/>
            <a:ext cx="8229600" cy="1143000"/>
          </a:xfrm>
        </p:spPr>
        <p:txBody>
          <a:bodyPr/>
          <a:lstStyle/>
          <a:p>
            <a:pPr eaLnBrk="1" hangingPunct="1">
              <a:defRPr/>
            </a:pPr>
            <a:r>
              <a:rPr lang="en-US">
                <a:latin typeface="Arial" charset="0"/>
                <a:ea typeface="ＭＳ Ｐゴシック" charset="0"/>
                <a:cs typeface="ＭＳ Ｐゴシック" charset="0"/>
              </a:rPr>
              <a:t>Roman Historians</a:t>
            </a:r>
          </a:p>
        </p:txBody>
      </p:sp>
      <p:sp>
        <p:nvSpPr>
          <p:cNvPr id="7" name="TextBox 1"/>
          <p:cNvSpPr txBox="1">
            <a:spLocks noChangeArrowheads="1"/>
          </p:cNvSpPr>
          <p:nvPr/>
        </p:nvSpPr>
        <p:spPr bwMode="auto">
          <a:xfrm>
            <a:off x="8532440" y="44624"/>
            <a:ext cx="5100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20483">
                                            <p:txEl>
                                              <p:pRg st="0" end="0"/>
                                            </p:txEl>
                                          </p:spTgt>
                                        </p:tgtEl>
                                        <p:attrNameLst>
                                          <p:attrName>style.visibility</p:attrName>
                                        </p:attrNameLst>
                                      </p:cBhvr>
                                      <p:to>
                                        <p:strVal val="visible"/>
                                      </p:to>
                                    </p:set>
                                    <p:anim calcmode="lin" valueType="num">
                                      <p:cBhvr>
                                        <p:cTn id="7" dur="500" fill="hold"/>
                                        <p:tgtEl>
                                          <p:spTgt spid="20483">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483">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483">
                                            <p:txEl>
                                              <p:pRg st="0" end="0"/>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nodeType="clickEffect">
                                  <p:stCondLst>
                                    <p:cond delay="0"/>
                                  </p:stCondLst>
                                  <p:childTnLst>
                                    <p:set>
                                      <p:cBhvr>
                                        <p:cTn id="13" dur="1" fill="hold">
                                          <p:stCondLst>
                                            <p:cond delay="0"/>
                                          </p:stCondLst>
                                        </p:cTn>
                                        <p:tgtEl>
                                          <p:spTgt spid="20483">
                                            <p:txEl>
                                              <p:pRg st="1" end="1"/>
                                            </p:txEl>
                                          </p:spTgt>
                                        </p:tgtEl>
                                        <p:attrNameLst>
                                          <p:attrName>style.visibility</p:attrName>
                                        </p:attrNameLst>
                                      </p:cBhvr>
                                      <p:to>
                                        <p:strVal val="visible"/>
                                      </p:to>
                                    </p:set>
                                    <p:anim calcmode="lin" valueType="num">
                                      <p:cBhvr>
                                        <p:cTn id="14" dur="500" fill="hold"/>
                                        <p:tgtEl>
                                          <p:spTgt spid="20483">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20483">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20483">
                                            <p:txEl>
                                              <p:pRg st="1" end="1"/>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nodeType="clickEffect">
                                  <p:stCondLst>
                                    <p:cond delay="0"/>
                                  </p:stCondLst>
                                  <p:childTnLst>
                                    <p:set>
                                      <p:cBhvr>
                                        <p:cTn id="20" dur="1" fill="hold">
                                          <p:stCondLst>
                                            <p:cond delay="0"/>
                                          </p:stCondLst>
                                        </p:cTn>
                                        <p:tgtEl>
                                          <p:spTgt spid="20483">
                                            <p:txEl>
                                              <p:pRg st="2" end="2"/>
                                            </p:txEl>
                                          </p:spTgt>
                                        </p:tgtEl>
                                        <p:attrNameLst>
                                          <p:attrName>style.visibility</p:attrName>
                                        </p:attrNameLst>
                                      </p:cBhvr>
                                      <p:to>
                                        <p:strVal val="visible"/>
                                      </p:to>
                                    </p:set>
                                    <p:anim calcmode="lin" valueType="num">
                                      <p:cBhvr>
                                        <p:cTn id="21" dur="500" fill="hold"/>
                                        <p:tgtEl>
                                          <p:spTgt spid="20483">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20483">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20483">
                                            <p:txEl>
                                              <p:pRg st="2" end="2"/>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3" presetClass="entr" presetSubtype="0" fill="hold" nodeType="clickEffect">
                                  <p:stCondLst>
                                    <p:cond delay="0"/>
                                  </p:stCondLst>
                                  <p:childTnLst>
                                    <p:set>
                                      <p:cBhvr>
                                        <p:cTn id="27" dur="1" fill="hold">
                                          <p:stCondLst>
                                            <p:cond delay="0"/>
                                          </p:stCondLst>
                                        </p:cTn>
                                        <p:tgtEl>
                                          <p:spTgt spid="20483">
                                            <p:txEl>
                                              <p:pRg st="3" end="3"/>
                                            </p:txEl>
                                          </p:spTgt>
                                        </p:tgtEl>
                                        <p:attrNameLst>
                                          <p:attrName>style.visibility</p:attrName>
                                        </p:attrNameLst>
                                      </p:cBhvr>
                                      <p:to>
                                        <p:strVal val="visible"/>
                                      </p:to>
                                    </p:set>
                                    <p:anim calcmode="lin" valueType="num">
                                      <p:cBhvr>
                                        <p:cTn id="28" dur="500" fill="hold"/>
                                        <p:tgtEl>
                                          <p:spTgt spid="20483">
                                            <p:txEl>
                                              <p:pRg st="3" end="3"/>
                                            </p:txEl>
                                          </p:spTgt>
                                        </p:tgtEl>
                                        <p:attrNameLst>
                                          <p:attrName>ppt_w</p:attrName>
                                        </p:attrNameLst>
                                      </p:cBhvr>
                                      <p:tavLst>
                                        <p:tav tm="0">
                                          <p:val>
                                            <p:fltVal val="0"/>
                                          </p:val>
                                        </p:tav>
                                        <p:tav tm="100000">
                                          <p:val>
                                            <p:strVal val="#ppt_w"/>
                                          </p:val>
                                        </p:tav>
                                      </p:tavLst>
                                    </p:anim>
                                    <p:anim calcmode="lin" valueType="num">
                                      <p:cBhvr>
                                        <p:cTn id="29" dur="500" fill="hold"/>
                                        <p:tgtEl>
                                          <p:spTgt spid="20483">
                                            <p:txEl>
                                              <p:pRg st="3" end="3"/>
                                            </p:txEl>
                                          </p:spTgt>
                                        </p:tgtEl>
                                        <p:attrNameLst>
                                          <p:attrName>ppt_h</p:attrName>
                                        </p:attrNameLst>
                                      </p:cBhvr>
                                      <p:tavLst>
                                        <p:tav tm="0">
                                          <p:val>
                                            <p:fltVal val="0"/>
                                          </p:val>
                                        </p:tav>
                                        <p:tav tm="100000">
                                          <p:val>
                                            <p:strVal val="#ppt_h"/>
                                          </p:val>
                                        </p:tav>
                                      </p:tavLst>
                                    </p:anim>
                                    <p:animEffect transition="in" filter="fade">
                                      <p:cBhvr>
                                        <p:cTn id="30" dur="500"/>
                                        <p:tgtEl>
                                          <p:spTgt spid="2048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7569" name="Picture 4" descr="Plin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4" name="Rectangle 2"/>
          <p:cNvSpPr>
            <a:spLocks noGrp="1" noChangeArrowheads="1"/>
          </p:cNvSpPr>
          <p:nvPr>
            <p:ph type="title"/>
          </p:nvPr>
        </p:nvSpPr>
        <p:spPr>
          <a:xfrm>
            <a:off x="228600" y="76200"/>
            <a:ext cx="8229600" cy="838200"/>
          </a:xfrm>
          <a:solidFill>
            <a:srgbClr val="CCFFCC"/>
          </a:solidFill>
          <a:ln w="76200">
            <a:solidFill>
              <a:schemeClr val="bg2"/>
            </a:solidFill>
          </a:ln>
        </p:spPr>
        <p:txBody>
          <a:bodyPr/>
          <a:lstStyle/>
          <a:p>
            <a:pPr eaLnBrk="1" hangingPunct="1">
              <a:defRPr/>
            </a:pPr>
            <a:r>
              <a:rPr lang="en-US" sz="40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Pliny the Younger (</a:t>
            </a:r>
            <a:r>
              <a:rPr lang="en-US" sz="32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AD</a:t>
            </a:r>
            <a:r>
              <a:rPr lang="en-US" sz="4000" b="1" dirty="0">
                <a:solidFill>
                  <a:srgbClr val="000000"/>
                </a:solidFill>
                <a:effectLst>
                  <a:outerShdw blurRad="38100" dist="38100" dir="2700000" algn="tl">
                    <a:srgbClr val="FFFFFF"/>
                  </a:outerShdw>
                </a:effectLst>
                <a:latin typeface="Arial" charset="0"/>
                <a:ea typeface="ＭＳ Ｐゴシック" charset="0"/>
                <a:cs typeface="ＭＳ Ｐゴシック" charset="0"/>
              </a:rPr>
              <a:t> 111-113)</a:t>
            </a:r>
          </a:p>
        </p:txBody>
      </p:sp>
      <p:sp>
        <p:nvSpPr>
          <p:cNvPr id="6" name="Rectangle 3"/>
          <p:cNvSpPr txBox="1">
            <a:spLocks noChangeArrowheads="1"/>
          </p:cNvSpPr>
          <p:nvPr/>
        </p:nvSpPr>
        <p:spPr bwMode="auto">
          <a:xfrm>
            <a:off x="76200" y="4038600"/>
            <a:ext cx="8991600" cy="2514600"/>
          </a:xfrm>
          <a:prstGeom prst="rect">
            <a:avLst/>
          </a:prstGeom>
          <a:gradFill rotWithShape="1">
            <a:gsLst>
              <a:gs pos="0">
                <a:schemeClr val="bg2"/>
              </a:gs>
              <a:gs pos="50000">
                <a:schemeClr val="accent2"/>
              </a:gs>
              <a:gs pos="100000">
                <a:schemeClr val="bg2"/>
              </a:gs>
            </a:gsLst>
            <a:lin ang="5400000" scaled="1"/>
          </a:grad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86D1EC"/>
              </a:buClr>
              <a:buSzPct val="90000"/>
              <a:buFont typeface="Wingdings" charset="0"/>
              <a:buBlip>
                <a:blip r:embed="rId4"/>
              </a:buBlip>
              <a:defRPr/>
            </a:pPr>
            <a:r>
              <a:rPr lang="en-US" sz="3200" dirty="0">
                <a:solidFill>
                  <a:srgbClr val="FFFFFF"/>
                </a:solidFill>
                <a:effectLst>
                  <a:outerShdw blurRad="38100" dist="38100" dir="2700000" algn="tl">
                    <a:srgbClr val="000000"/>
                  </a:outerShdw>
                </a:effectLst>
              </a:rPr>
              <a:t>Wrote letters to the Emperor Trajan</a:t>
            </a:r>
          </a:p>
          <a:p>
            <a:pPr eaLnBrk="1" hangingPunct="1">
              <a:lnSpc>
                <a:spcPct val="90000"/>
              </a:lnSpc>
              <a:spcBef>
                <a:spcPct val="20000"/>
              </a:spcBef>
              <a:buClr>
                <a:srgbClr val="86D1EC"/>
              </a:buClr>
              <a:buSzPct val="90000"/>
              <a:buFont typeface="Wingdings" charset="0"/>
              <a:buBlip>
                <a:blip r:embed="rId4"/>
              </a:buBlip>
              <a:defRPr/>
            </a:pPr>
            <a:r>
              <a:rPr lang="en-US" sz="3200" dirty="0">
                <a:solidFill>
                  <a:srgbClr val="FFFFFF"/>
                </a:solidFill>
                <a:effectLst>
                  <a:outerShdw blurRad="38100" dist="38100" dir="2700000" algn="tl">
                    <a:srgbClr val="000000"/>
                  </a:outerShdw>
                </a:effectLst>
              </a:rPr>
              <a:t>Said Christians gathered on a certain day (Sunday?) </a:t>
            </a:r>
            <a:r>
              <a:rPr lang="en-US" altLang="ja-JP" sz="3200" dirty="0">
                <a:solidFill>
                  <a:srgbClr val="FFFFFF"/>
                </a:solidFill>
                <a:effectLst>
                  <a:outerShdw blurRad="38100" dist="38100" dir="2700000" algn="tl">
                    <a:srgbClr val="000000"/>
                  </a:outerShdw>
                </a:effectLst>
              </a:rPr>
              <a:t>"</a:t>
            </a:r>
            <a:r>
              <a:rPr lang="en-US" sz="3200" dirty="0">
                <a:solidFill>
                  <a:srgbClr val="FFFFFF"/>
                </a:solidFill>
                <a:effectLst>
                  <a:outerShdw blurRad="38100" dist="38100" dir="2700000" algn="tl">
                    <a:srgbClr val="000000"/>
                  </a:outerShdw>
                </a:effectLst>
              </a:rPr>
              <a:t>to sing responsively a hymn to Christ as if to a god</a:t>
            </a:r>
            <a:r>
              <a:rPr lang="en-US" altLang="ja-JP" sz="3200" dirty="0">
                <a:solidFill>
                  <a:srgbClr val="FFFFFF"/>
                </a:solidFill>
                <a:effectLst>
                  <a:outerShdw blurRad="38100" dist="38100" dir="2700000" algn="tl">
                    <a:srgbClr val="000000"/>
                  </a:outerShdw>
                </a:effectLst>
              </a:rPr>
              <a:t>"</a:t>
            </a:r>
            <a:r>
              <a:rPr lang="en-US" sz="3200" dirty="0">
                <a:solidFill>
                  <a:srgbClr val="FFFFFF"/>
                </a:solidFill>
                <a:effectLst>
                  <a:outerShdw blurRad="38100" dist="38100" dir="2700000" algn="tl">
                    <a:srgbClr val="000000"/>
                  </a:outerShdw>
                </a:effectLst>
              </a:rPr>
              <a:t> (</a:t>
            </a:r>
            <a:r>
              <a:rPr lang="en-US" sz="3200" i="1" dirty="0">
                <a:solidFill>
                  <a:srgbClr val="FFFFFF"/>
                </a:solidFill>
                <a:effectLst>
                  <a:outerShdw blurRad="38100" dist="38100" dir="2700000" algn="tl">
                    <a:srgbClr val="000000"/>
                  </a:outerShdw>
                </a:effectLst>
              </a:rPr>
              <a:t>Epistle</a:t>
            </a:r>
            <a:r>
              <a:rPr lang="en-US" sz="3200" dirty="0">
                <a:solidFill>
                  <a:srgbClr val="FFFFFF"/>
                </a:solidFill>
                <a:effectLst>
                  <a:outerShdw blurRad="38100" dist="38100" dir="2700000" algn="tl">
                    <a:srgbClr val="000000"/>
                  </a:outerShdw>
                </a:effectLst>
              </a:rPr>
              <a:t> 10.96)—the earliest Latin reference to Jesus Christ</a:t>
            </a:r>
          </a:p>
        </p:txBody>
      </p:sp>
      <p:sp>
        <p:nvSpPr>
          <p:cNvPr id="7" name="TextBox 1"/>
          <p:cNvSpPr txBox="1">
            <a:spLocks noChangeArrowheads="1"/>
          </p:cNvSpPr>
          <p:nvPr/>
        </p:nvSpPr>
        <p:spPr bwMode="auto">
          <a:xfrm>
            <a:off x="8532440" y="44624"/>
            <a:ext cx="5100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bg/>
                                          </p:spTgt>
                                        </p:tgtEl>
                                        <p:attrNameLst>
                                          <p:attrName>style.visibility</p:attrName>
                                        </p:attrNameLst>
                                      </p:cBhvr>
                                      <p:to>
                                        <p:strVal val="visible"/>
                                      </p:to>
                                    </p:set>
                                    <p:animEffect transition="in" filter="dissolve">
                                      <p:cBhvr>
                                        <p:cTn id="7" dur="500"/>
                                        <p:tgtEl>
                                          <p:spTgt spid="6">
                                            <p:bg/>
                                          </p:spTgt>
                                        </p:tgtEl>
                                      </p:cBhvr>
                                    </p:animEffect>
                                  </p:childTnLst>
                                </p:cTn>
                              </p:par>
                              <p:par>
                                <p:cTn id="8" presetID="9" presetClass="entr" presetSubtype="0" fill="hold" grpId="0" nodeType="withEffect">
                                  <p:stCondLst>
                                    <p:cond delay="0"/>
                                  </p:stCondLst>
                                  <p:childTnLst>
                                    <p:set>
                                      <p:cBhvr>
                                        <p:cTn id="9" dur="1" fill="hold">
                                          <p:stCondLst>
                                            <p:cond delay="0"/>
                                          </p:stCondLst>
                                        </p:cTn>
                                        <p:tgtEl>
                                          <p:spTgt spid="6">
                                            <p:txEl>
                                              <p:pRg st="0" end="0"/>
                                            </p:txEl>
                                          </p:spTgt>
                                        </p:tgtEl>
                                        <p:attrNameLst>
                                          <p:attrName>style.visibility</p:attrName>
                                        </p:attrNameLst>
                                      </p:cBhvr>
                                      <p:to>
                                        <p:strVal val="visible"/>
                                      </p:to>
                                    </p:set>
                                    <p:animEffect transition="in" filter="dissolve">
                                      <p:cBhvr>
                                        <p:cTn id="10" dur="500"/>
                                        <p:tgtEl>
                                          <p:spTgt spid="6">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presetSubtype="0" fill="hold" grpId="0" nodeType="clickEffect">
                                  <p:stCondLst>
                                    <p:cond delay="0"/>
                                  </p:stCondLst>
                                  <p:childTnLst>
                                    <p:set>
                                      <p:cBhvr>
                                        <p:cTn id="14" dur="1" fill="hold">
                                          <p:stCondLst>
                                            <p:cond delay="0"/>
                                          </p:stCondLst>
                                        </p:cTn>
                                        <p:tgtEl>
                                          <p:spTgt spid="6">
                                            <p:txEl>
                                              <p:pRg st="1" end="1"/>
                                            </p:txEl>
                                          </p:spTgt>
                                        </p:tgtEl>
                                        <p:attrNameLst>
                                          <p:attrName>style.visibility</p:attrName>
                                        </p:attrNameLst>
                                      </p:cBhvr>
                                      <p:to>
                                        <p:strVal val="visible"/>
                                      </p:to>
                                    </p:set>
                                    <p:animEffect transition="in" filter="dissolve">
                                      <p:cBhvr>
                                        <p:cTn id="15"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animBg="1"/>
    </p:bld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9617" name="Picture 4" descr="Roman Empire"/>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539750"/>
            <a:ext cx="9753600" cy="7867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62" name="Rectangle 2"/>
          <p:cNvSpPr>
            <a:spLocks noGrp="1" noChangeArrowheads="1"/>
          </p:cNvSpPr>
          <p:nvPr>
            <p:ph type="title"/>
          </p:nvPr>
        </p:nvSpPr>
        <p:spPr>
          <a:xfrm>
            <a:off x="0" y="914400"/>
            <a:ext cx="9144000" cy="1143000"/>
          </a:xfrm>
          <a:solidFill>
            <a:srgbClr val="000099"/>
          </a:solidFill>
        </p:spPr>
        <p:txBody>
          <a:bodyPr/>
          <a:lstStyle/>
          <a:p>
            <a:pPr eaLnBrk="1" hangingPunct="1">
              <a:defRPr/>
            </a:pPr>
            <a:r>
              <a:rPr lang="en-US">
                <a:latin typeface="Arial" charset="0"/>
                <a:ea typeface="ＭＳ Ｐゴシック" charset="0"/>
                <a:cs typeface="Arial" charset="0"/>
              </a:rPr>
              <a:t>Helpful Correspondence (AD 111)</a:t>
            </a:r>
          </a:p>
        </p:txBody>
      </p:sp>
      <p:sp>
        <p:nvSpPr>
          <p:cNvPr id="450566" name="Text Box 6"/>
          <p:cNvSpPr txBox="1">
            <a:spLocks noChangeArrowheads="1"/>
          </p:cNvSpPr>
          <p:nvPr/>
        </p:nvSpPr>
        <p:spPr bwMode="auto">
          <a:xfrm>
            <a:off x="6781800" y="2533650"/>
            <a:ext cx="1828800" cy="1200150"/>
          </a:xfrm>
          <a:prstGeom prst="rect">
            <a:avLst/>
          </a:prstGeom>
          <a:solidFill>
            <a:srgbClr val="00009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FFFFFF"/>
                </a:solidFill>
                <a:latin typeface="Arial" charset="0"/>
                <a:cs typeface="Arial" charset="0"/>
              </a:rPr>
              <a:t>Governor Pliny in Bithynia</a:t>
            </a:r>
          </a:p>
        </p:txBody>
      </p:sp>
      <p:sp>
        <p:nvSpPr>
          <p:cNvPr id="270342" name="Text Box 7"/>
          <p:cNvSpPr txBox="1">
            <a:spLocks noChangeArrowheads="1"/>
          </p:cNvSpPr>
          <p:nvPr/>
        </p:nvSpPr>
        <p:spPr bwMode="auto">
          <a:xfrm>
            <a:off x="2065338" y="2457450"/>
            <a:ext cx="1897062" cy="1200150"/>
          </a:xfrm>
          <a:prstGeom prst="rect">
            <a:avLst/>
          </a:prstGeom>
          <a:solidFill>
            <a:srgbClr val="99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FFFFFF"/>
                </a:solidFill>
                <a:latin typeface="Arial" charset="0"/>
                <a:cs typeface="Arial" charset="0"/>
              </a:rPr>
              <a:t>Emperor Trajan in Rome</a:t>
            </a:r>
          </a:p>
        </p:txBody>
      </p:sp>
      <p:pic>
        <p:nvPicPr>
          <p:cNvPr id="879622" name="Picture 1" descr="trajan sininho.gif"/>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124075" y="3644900"/>
            <a:ext cx="1639888" cy="2174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9623" name="Picture 1" descr="pliny the younger.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451725" y="3716338"/>
            <a:ext cx="1584325" cy="2112962"/>
          </a:xfrm>
          <a:prstGeom prst="rect">
            <a:avLst/>
          </a:prstGeom>
          <a:noFill/>
          <a:ln w="76200">
            <a:solidFill>
              <a:schemeClr val="bg2"/>
            </a:solidFill>
            <a:miter lim="800000"/>
            <a:headEnd/>
            <a:tailEnd/>
          </a:ln>
          <a:extLst>
            <a:ext uri="{909E8E84-426E-40dd-AFC4-6F175D3DCCD1}">
              <a14:hiddenFill xmlns:a14="http://schemas.microsoft.com/office/drawing/2010/main" xmlns="">
                <a:solidFill>
                  <a:srgbClr val="FFFFFF"/>
                </a:solidFill>
              </a14:hiddenFill>
            </a:ext>
          </a:extLst>
        </p:spPr>
      </p:pic>
      <p:sp>
        <p:nvSpPr>
          <p:cNvPr id="7" name="Curved Up Arrow 6"/>
          <p:cNvSpPr>
            <a:spLocks noChangeArrowheads="1"/>
          </p:cNvSpPr>
          <p:nvPr/>
        </p:nvSpPr>
        <p:spPr bwMode="auto">
          <a:xfrm flipH="1">
            <a:off x="3733800" y="3733800"/>
            <a:ext cx="4114800" cy="1066800"/>
          </a:xfrm>
          <a:prstGeom prst="curvedUpArrow">
            <a:avLst>
              <a:gd name="adj1" fmla="val 25000"/>
              <a:gd name="adj2" fmla="val 50000"/>
              <a:gd name="adj3" fmla="val 25000"/>
            </a:avLst>
          </a:prstGeom>
          <a:solidFill>
            <a:srgbClr val="0F009D"/>
          </a:solidFill>
          <a:ln w="12700" cap="sq">
            <a:solidFill>
              <a:schemeClr val="tx1"/>
            </a:solidFill>
            <a:round/>
            <a:headEnd type="none" w="sm" len="sm"/>
            <a:tailEnd type="none" w="sm" len="sm"/>
          </a:ln>
        </p:spPr>
        <p:txBody>
          <a:bodyPr wrap="none"/>
          <a:lstStyle/>
          <a:p>
            <a:pPr algn="ctr" eaLnBrk="1" hangingPunct="1"/>
            <a:endParaRPr lang="en-US">
              <a:solidFill>
                <a:srgbClr val="FFFFFF"/>
              </a:solidFill>
              <a:latin typeface="Times New Roman" charset="0"/>
            </a:endParaRPr>
          </a:p>
        </p:txBody>
      </p:sp>
      <p:sp>
        <p:nvSpPr>
          <p:cNvPr id="8" name="Curved Up Arrow 7"/>
          <p:cNvSpPr>
            <a:spLocks noChangeArrowheads="1"/>
          </p:cNvSpPr>
          <p:nvPr/>
        </p:nvSpPr>
        <p:spPr bwMode="auto">
          <a:xfrm>
            <a:off x="3505200" y="3657600"/>
            <a:ext cx="4876800" cy="1524000"/>
          </a:xfrm>
          <a:prstGeom prst="curvedUpArrow">
            <a:avLst>
              <a:gd name="adj1" fmla="val 19289"/>
              <a:gd name="adj2" fmla="val 32474"/>
              <a:gd name="adj3" fmla="val 24273"/>
            </a:avLst>
          </a:prstGeom>
          <a:solidFill>
            <a:srgbClr val="B00032"/>
          </a:solidFill>
          <a:ln w="12700" cap="sq">
            <a:solidFill>
              <a:schemeClr val="tx1"/>
            </a:solidFill>
            <a:round/>
            <a:headEnd type="none" w="sm" len="sm"/>
            <a:tailEnd type="none" w="sm" len="sm"/>
          </a:ln>
        </p:spPr>
        <p:txBody>
          <a:bodyPr wrap="none"/>
          <a:lstStyle/>
          <a:p>
            <a:pPr algn="ctr" eaLnBrk="1" hangingPunct="1"/>
            <a:endParaRPr lang="en-US">
              <a:solidFill>
                <a:srgbClr val="FFFFFF"/>
              </a:solidFill>
              <a:latin typeface="Times New Roman" charset="0"/>
            </a:endParaRPr>
          </a:p>
        </p:txBody>
      </p:sp>
      <p:sp>
        <p:nvSpPr>
          <p:cNvPr id="11" name="TextBox 1"/>
          <p:cNvSpPr txBox="1">
            <a:spLocks noChangeArrowheads="1"/>
          </p:cNvSpPr>
          <p:nvPr/>
        </p:nvSpPr>
        <p:spPr bwMode="auto">
          <a:xfrm>
            <a:off x="8532440" y="44624"/>
            <a:ext cx="510025" cy="461665"/>
          </a:xfrm>
          <a:prstGeom prst="rect">
            <a:avLst/>
          </a:prstGeom>
          <a:solidFill>
            <a:srgbClr val="2A3D7A"/>
          </a:solidFill>
          <a:ln>
            <a:noFill/>
          </a:ln>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50566"/>
                                        </p:tgtEl>
                                        <p:attrNameLst>
                                          <p:attrName>style.visibility</p:attrName>
                                        </p:attrNameLst>
                                      </p:cBhvr>
                                      <p:to>
                                        <p:strVal val="visible"/>
                                      </p:to>
                                    </p:set>
                                    <p:animEffect transition="in" filter="fade">
                                      <p:cBhvr>
                                        <p:cTn id="7" dur="500"/>
                                        <p:tgtEl>
                                          <p:spTgt spid="45056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70342"/>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2"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right)">
                                      <p:cBhvr>
                                        <p:cTn id="16" dur="500"/>
                                        <p:tgtEl>
                                          <p:spTgt spid="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wipe(left)">
                                      <p:cBhvr>
                                        <p:cTn id="2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66" grpId="0" animBg="1" autoUpdateAnimBg="0"/>
      <p:bldP spid="270342" grpId="0" animBg="1"/>
      <p:bldP spid="7" grpId="0" animBg="1"/>
      <p:bldP spid="8" grpId="0" animBg="1"/>
    </p:bld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41"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solidFill>
            <a:srgbClr val="020104"/>
          </a:solidFill>
          <a:ln>
            <a:noFill/>
          </a:ln>
          <a:extLst>
            <a:ext uri="{91240B29-F687-4f45-9708-019B960494DF}">
              <a14:hiddenLine xmlns:a14="http://schemas.microsoft.com/office/drawing/2010/main" xmlns="" w="9525">
                <a:solidFill>
                  <a:srgbClr val="000000"/>
                </a:solidFill>
                <a:miter lim="800000"/>
                <a:headEnd/>
                <a:tailEnd/>
              </a14:hiddenLine>
            </a:ext>
          </a:extLst>
        </p:spPr>
      </p:pic>
      <p:sp>
        <p:nvSpPr>
          <p:cNvPr id="125954" name="Rectangle 2"/>
          <p:cNvSpPr>
            <a:spLocks noGrp="1" noChangeArrowheads="1"/>
          </p:cNvSpPr>
          <p:nvPr>
            <p:ph type="ctrTitle"/>
          </p:nvPr>
        </p:nvSpPr>
        <p:spPr>
          <a:xfrm>
            <a:off x="685800" y="-100013"/>
            <a:ext cx="7239000" cy="836613"/>
          </a:xfrm>
        </p:spPr>
        <p:txBody>
          <a:bodyPr/>
          <a:lstStyle/>
          <a:p>
            <a:pPr eaLnBrk="1" hangingPunct="1">
              <a:defRPr/>
            </a:pPr>
            <a:r>
              <a:rPr lang="en-US" dirty="0">
                <a:latin typeface="Arial" charset="0"/>
                <a:ea typeface="ＭＳ Ｐゴシック" charset="0"/>
                <a:cs typeface="Arial" charset="0"/>
              </a:rPr>
              <a:t>Early Church Suffering</a:t>
            </a:r>
          </a:p>
        </p:txBody>
      </p:sp>
      <p:sp>
        <p:nvSpPr>
          <p:cNvPr id="880643" name="Text Box 5"/>
          <p:cNvSpPr txBox="1">
            <a:spLocks noChangeArrowheads="1"/>
          </p:cNvSpPr>
          <p:nvPr/>
        </p:nvSpPr>
        <p:spPr bwMode="auto">
          <a:xfrm>
            <a:off x="5595938" y="5949950"/>
            <a:ext cx="3243262"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800">
                <a:solidFill>
                  <a:srgbClr val="FFFF00"/>
                </a:solidFill>
                <a:latin typeface="Arial" charset="0"/>
                <a:cs typeface="Arial" charset="0"/>
              </a:rPr>
              <a:t>Pliny, </a:t>
            </a:r>
            <a:r>
              <a:rPr lang="en-US" sz="2800" i="1">
                <a:solidFill>
                  <a:srgbClr val="FFFF00"/>
                </a:solidFill>
                <a:latin typeface="Arial" charset="0"/>
                <a:cs typeface="Arial" charset="0"/>
              </a:rPr>
              <a:t>Letters</a:t>
            </a:r>
            <a:r>
              <a:rPr lang="en-US" sz="2800">
                <a:solidFill>
                  <a:srgbClr val="FFFF00"/>
                </a:solidFill>
                <a:latin typeface="Arial" charset="0"/>
                <a:cs typeface="Arial" charset="0"/>
              </a:rPr>
              <a:t> 10.96</a:t>
            </a:r>
          </a:p>
        </p:txBody>
      </p:sp>
      <p:sp>
        <p:nvSpPr>
          <p:cNvPr id="880644" name="Text Box 6"/>
          <p:cNvSpPr txBox="1">
            <a:spLocks noChangeArrowheads="1"/>
          </p:cNvSpPr>
          <p:nvPr/>
        </p:nvSpPr>
        <p:spPr bwMode="auto">
          <a:xfrm>
            <a:off x="250825" y="6524625"/>
            <a:ext cx="8535988"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1400">
                <a:solidFill>
                  <a:srgbClr val="FFFFFF"/>
                </a:solidFill>
                <a:latin typeface="Arial" charset="0"/>
                <a:cs typeface="Arial" charset="0"/>
              </a:rPr>
              <a:t>(c)Paul Halsall Mar 1996. halsall@murray.fordham.edu http://www.fordham.edu/halsall/source/pliny1.html</a:t>
            </a:r>
          </a:p>
        </p:txBody>
      </p:sp>
      <p:sp>
        <p:nvSpPr>
          <p:cNvPr id="125959" name="Rectangle 7"/>
          <p:cNvSpPr>
            <a:spLocks noChangeArrowheads="1"/>
          </p:cNvSpPr>
          <p:nvPr/>
        </p:nvSpPr>
        <p:spPr bwMode="auto">
          <a:xfrm>
            <a:off x="3132138" y="1125538"/>
            <a:ext cx="5842000" cy="4576762"/>
          </a:xfrm>
          <a:prstGeom prst="rect">
            <a:avLst/>
          </a:prstGeom>
          <a:noFill/>
          <a:ln w="9525">
            <a:noFill/>
            <a:miter lim="800000"/>
            <a:headEnd/>
            <a:tailEnd/>
          </a:ln>
          <a:effectLst/>
        </p:spPr>
        <p:txBody>
          <a:bodyPr/>
          <a:lstStyle/>
          <a:p>
            <a:pPr eaLnBrk="1" hangingPunct="1">
              <a:spcBef>
                <a:spcPct val="20000"/>
              </a:spcBef>
              <a:buClr>
                <a:srgbClr val="66CCFF"/>
              </a:buClr>
              <a:buSzPct val="80000"/>
              <a:buFont typeface="Arial" charset="0"/>
              <a:buNone/>
              <a:defRPr/>
            </a:pPr>
            <a:r>
              <a:rPr lang="en-US" sz="2800" b="1" u="sng" dirty="0">
                <a:solidFill>
                  <a:srgbClr val="FFFFFF"/>
                </a:solidFill>
                <a:effectLst>
                  <a:outerShdw blurRad="38100" dist="38100" dir="2700000" algn="tl">
                    <a:srgbClr val="000000"/>
                  </a:outerShdw>
                </a:effectLst>
                <a:latin typeface="Arial" charset="0"/>
                <a:cs typeface="Arial" charset="0"/>
              </a:rPr>
              <a:t>Governor Pliny to </a:t>
            </a:r>
            <a:br>
              <a:rPr lang="en-US" sz="2800" b="1" u="sng" dirty="0">
                <a:solidFill>
                  <a:srgbClr val="FFFFFF"/>
                </a:solidFill>
                <a:effectLst>
                  <a:outerShdw blurRad="38100" dist="38100" dir="2700000" algn="tl">
                    <a:srgbClr val="000000"/>
                  </a:outerShdw>
                </a:effectLst>
                <a:latin typeface="Arial" charset="0"/>
                <a:cs typeface="Arial" charset="0"/>
              </a:rPr>
            </a:br>
            <a:r>
              <a:rPr lang="en-US" sz="2800" b="1" u="sng" dirty="0">
                <a:solidFill>
                  <a:srgbClr val="FFFFFF"/>
                </a:solidFill>
                <a:effectLst>
                  <a:outerShdw blurRad="38100" dist="38100" dir="2700000" algn="tl">
                    <a:srgbClr val="000000"/>
                  </a:outerShdw>
                </a:effectLst>
                <a:latin typeface="Arial" charset="0"/>
                <a:cs typeface="Arial" charset="0"/>
              </a:rPr>
              <a:t>Emperor Trajan (AD 111):</a:t>
            </a:r>
          </a:p>
          <a:p>
            <a:pPr eaLnBrk="1" hangingPunct="1">
              <a:spcBef>
                <a:spcPct val="20000"/>
              </a:spcBef>
              <a:buClr>
                <a:srgbClr val="66CCFF"/>
              </a:buClr>
              <a:buSzPct val="80000"/>
              <a:buFont typeface="Arial" charset="0"/>
              <a:buNone/>
              <a:defRPr/>
            </a:pPr>
            <a:r>
              <a:rPr lang="en-US" sz="2800" b="1" dirty="0">
                <a:solidFill>
                  <a:srgbClr val="FFFF00"/>
                </a:solidFill>
                <a:effectLst>
                  <a:outerShdw blurRad="38100" dist="38100" dir="2700000" algn="tl">
                    <a:srgbClr val="000000"/>
                  </a:outerShdw>
                </a:effectLst>
                <a:latin typeface="Arial" charset="0"/>
                <a:cs typeface="Arial" charset="0"/>
              </a:rPr>
              <a:t>I have observed the following procedure: I interrogated these as to whether they were Christians; those who confessed I interrogated a second and a third time, threatening them with punishment; those who persisted I ordered executed…</a:t>
            </a:r>
            <a:endParaRPr lang="en-US" sz="2800" b="1" u="sng" dirty="0">
              <a:solidFill>
                <a:srgbClr val="FFFF00"/>
              </a:solidFill>
              <a:effectLst>
                <a:outerShdw blurRad="38100" dist="38100" dir="2700000" algn="tl">
                  <a:srgbClr val="000000"/>
                </a:outerShdw>
              </a:effectLst>
              <a:latin typeface="Arial" charset="0"/>
              <a:cs typeface="Arial" charset="0"/>
            </a:endParaRPr>
          </a:p>
        </p:txBody>
      </p:sp>
      <p:pic>
        <p:nvPicPr>
          <p:cNvPr id="880647" name="Picture 8" descr="suffering 2871-063al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0575"/>
            <a:ext cx="2916238" cy="291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0648" name="Picture 1" descr="pliny the younger.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12088" y="692150"/>
            <a:ext cx="952500" cy="1270000"/>
          </a:xfrm>
          <a:prstGeom prst="rect">
            <a:avLst/>
          </a:prstGeom>
          <a:noFill/>
          <a:ln w="57150">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
        <p:nvSpPr>
          <p:cNvPr id="10"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12</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Pantheism: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An infinite impersonal god is the world itself (Hinduism, Star Wars)</a:t>
            </a:r>
          </a:p>
        </p:txBody>
      </p:sp>
      <p:sp>
        <p:nvSpPr>
          <p:cNvPr id="4" name="Rectangle 2"/>
          <p:cNvSpPr txBox="1">
            <a:spLocks noChangeArrowheads="1"/>
          </p:cNvSpPr>
          <p:nvPr/>
        </p:nvSpPr>
        <p:spPr bwMode="auto">
          <a:xfrm>
            <a:off x="3347864" y="2780928"/>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6000" b="1" dirty="0">
                <a:effectLst>
                  <a:glow rad="127000">
                    <a:schemeClr val="tx1"/>
                  </a:glow>
                </a:effectLst>
                <a:latin typeface="Arial" charset="0"/>
                <a:ea typeface="ＭＳ Ｐゴシック" charset="0"/>
                <a:cs typeface="ＭＳ Ｐゴシック" charset="0"/>
              </a:rPr>
              <a:t>GOD</a:t>
            </a:r>
          </a:p>
        </p:txBody>
      </p:sp>
      <p:sp>
        <p:nvSpPr>
          <p:cNvPr id="5"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dirty="0">
                <a:solidFill>
                  <a:schemeClr val="bg1"/>
                </a:solidFill>
                <a:latin typeface="Arial" charset="0"/>
              </a:rPr>
              <a:t>2</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2689" name="Picture 6"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82690" name="Picture 7" descr="suffering 2871-063alt.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2060575"/>
            <a:ext cx="2916238" cy="2916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02" name="Rectangle 2"/>
          <p:cNvSpPr>
            <a:spLocks noGrp="1" noChangeArrowheads="1"/>
          </p:cNvSpPr>
          <p:nvPr>
            <p:ph type="ctrTitle"/>
          </p:nvPr>
        </p:nvSpPr>
        <p:spPr>
          <a:xfrm>
            <a:off x="685800" y="188913"/>
            <a:ext cx="7239000" cy="647700"/>
          </a:xfrm>
        </p:spPr>
        <p:txBody>
          <a:bodyPr/>
          <a:lstStyle/>
          <a:p>
            <a:pPr eaLnBrk="1" hangingPunct="1">
              <a:defRPr/>
            </a:pPr>
            <a:r>
              <a:rPr lang="en-US" dirty="0">
                <a:latin typeface="Arial" charset="0"/>
                <a:ea typeface="ＭＳ Ｐゴシック" charset="0"/>
                <a:cs typeface="Arial" charset="0"/>
              </a:rPr>
              <a:t>Early Church Suffering</a:t>
            </a:r>
          </a:p>
        </p:txBody>
      </p:sp>
      <p:sp>
        <p:nvSpPr>
          <p:cNvPr id="882693" name="Text Box 5"/>
          <p:cNvSpPr txBox="1">
            <a:spLocks noChangeArrowheads="1"/>
          </p:cNvSpPr>
          <p:nvPr/>
        </p:nvSpPr>
        <p:spPr bwMode="auto">
          <a:xfrm>
            <a:off x="0" y="5732463"/>
            <a:ext cx="2797175"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a:solidFill>
                  <a:srgbClr val="FFFF00"/>
                </a:solidFill>
                <a:latin typeface="Arial" charset="0"/>
                <a:cs typeface="Arial" charset="0"/>
              </a:rPr>
              <a:t>Pliny, </a:t>
            </a:r>
            <a:r>
              <a:rPr lang="en-US" i="1">
                <a:solidFill>
                  <a:srgbClr val="FFFF00"/>
                </a:solidFill>
                <a:latin typeface="Arial" charset="0"/>
                <a:cs typeface="Arial" charset="0"/>
              </a:rPr>
              <a:t>Letters</a:t>
            </a:r>
            <a:r>
              <a:rPr lang="en-US">
                <a:solidFill>
                  <a:srgbClr val="FFFF00"/>
                </a:solidFill>
                <a:latin typeface="Arial" charset="0"/>
                <a:cs typeface="Arial" charset="0"/>
              </a:rPr>
              <a:t> 10.96</a:t>
            </a:r>
          </a:p>
        </p:txBody>
      </p:sp>
      <p:sp>
        <p:nvSpPr>
          <p:cNvPr id="128007" name="Rectangle 7"/>
          <p:cNvSpPr>
            <a:spLocks noChangeArrowheads="1"/>
          </p:cNvSpPr>
          <p:nvPr/>
        </p:nvSpPr>
        <p:spPr bwMode="auto">
          <a:xfrm>
            <a:off x="2987675" y="765175"/>
            <a:ext cx="6156325" cy="6192838"/>
          </a:xfrm>
          <a:prstGeom prst="rect">
            <a:avLst/>
          </a:prstGeom>
          <a:noFill/>
          <a:ln w="9525">
            <a:noFill/>
            <a:miter lim="800000"/>
            <a:headEnd/>
            <a:tailEnd/>
          </a:ln>
          <a:effectLst/>
        </p:spPr>
        <p:txBody>
          <a:bodyPr/>
          <a:lstStyle/>
          <a:p>
            <a:pPr eaLnBrk="1" hangingPunct="1">
              <a:spcBef>
                <a:spcPct val="20000"/>
              </a:spcBef>
              <a:buClr>
                <a:srgbClr val="66CCFF"/>
              </a:buClr>
              <a:buSzPct val="80000"/>
              <a:buFont typeface="Arial" charset="0"/>
              <a:buNone/>
              <a:defRPr/>
            </a:pPr>
            <a:r>
              <a:rPr lang="en-US" sz="2800" b="1" u="sng" dirty="0">
                <a:solidFill>
                  <a:srgbClr val="FFFFFF"/>
                </a:solidFill>
                <a:effectLst>
                  <a:outerShdw blurRad="38100" dist="38100" dir="2700000" algn="tl">
                    <a:srgbClr val="000000"/>
                  </a:outerShdw>
                </a:effectLst>
                <a:latin typeface="Arial" charset="0"/>
                <a:cs typeface="Arial" charset="0"/>
              </a:rPr>
              <a:t>Governor Pliny to </a:t>
            </a:r>
            <a:br>
              <a:rPr lang="en-US" sz="2800" b="1" u="sng" dirty="0">
                <a:solidFill>
                  <a:srgbClr val="FFFFFF"/>
                </a:solidFill>
                <a:effectLst>
                  <a:outerShdw blurRad="38100" dist="38100" dir="2700000" algn="tl">
                    <a:srgbClr val="000000"/>
                  </a:outerShdw>
                </a:effectLst>
                <a:latin typeface="Arial" charset="0"/>
                <a:cs typeface="Arial" charset="0"/>
              </a:rPr>
            </a:br>
            <a:r>
              <a:rPr lang="en-US" sz="2800" b="1" u="sng" dirty="0">
                <a:solidFill>
                  <a:srgbClr val="FFFFFF"/>
                </a:solidFill>
                <a:effectLst>
                  <a:outerShdw blurRad="38100" dist="38100" dir="2700000" algn="tl">
                    <a:srgbClr val="000000"/>
                  </a:outerShdw>
                </a:effectLst>
                <a:latin typeface="Arial" charset="0"/>
                <a:cs typeface="Arial" charset="0"/>
              </a:rPr>
              <a:t>Emperor Trajan (AD 111):</a:t>
            </a:r>
            <a:endParaRPr lang="en-US" sz="2800" b="1" dirty="0">
              <a:solidFill>
                <a:srgbClr val="FFFFFF"/>
              </a:solidFill>
              <a:effectLst>
                <a:outerShdw blurRad="38100" dist="38100" dir="2700000" algn="tl">
                  <a:srgbClr val="000000"/>
                </a:outerShdw>
              </a:effectLst>
              <a:latin typeface="Arial" charset="0"/>
              <a:cs typeface="Arial" charset="0"/>
            </a:endParaRPr>
          </a:p>
          <a:p>
            <a:pPr eaLnBrk="1" hangingPunct="1">
              <a:spcBef>
                <a:spcPct val="20000"/>
              </a:spcBef>
              <a:buClr>
                <a:srgbClr val="66CCFF"/>
              </a:buClr>
              <a:buSzPct val="80000"/>
              <a:buFont typeface="Arial" charset="0"/>
              <a:buNone/>
              <a:defRPr/>
            </a:pPr>
            <a:r>
              <a:rPr lang="en-US" sz="2800" b="1" dirty="0">
                <a:solidFill>
                  <a:srgbClr val="FFFF00"/>
                </a:solidFill>
                <a:effectLst>
                  <a:outerShdw blurRad="38100" dist="38100" dir="2700000" algn="tl">
                    <a:srgbClr val="000000"/>
                  </a:outerShdw>
                </a:effectLst>
                <a:latin typeface="Arial" charset="0"/>
                <a:cs typeface="Arial" charset="0"/>
              </a:rPr>
              <a:t>Those who denied that they were or had been Christians, when they invoked the gods in words dictated by me, offered prayer with incense and wine to your image, which I had ordered to be brought for this purpose together with statues of the gods, and moreover cursed Christ—none of which those who are really Christians, it is said, can be forced to do—these I thought should be discharged.</a:t>
            </a:r>
            <a:endParaRPr lang="en-US" sz="2800" b="1" u="sng" dirty="0">
              <a:solidFill>
                <a:srgbClr val="FFFF00"/>
              </a:solidFill>
              <a:effectLst>
                <a:outerShdw blurRad="38100" dist="38100" dir="2700000" algn="tl">
                  <a:srgbClr val="000000"/>
                </a:outerShdw>
              </a:effectLst>
              <a:latin typeface="Arial" charset="0"/>
              <a:cs typeface="Arial" charset="0"/>
            </a:endParaRPr>
          </a:p>
        </p:txBody>
      </p:sp>
      <p:pic>
        <p:nvPicPr>
          <p:cNvPr id="882695" name="Picture 7" descr="pliny the younger.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7812088" y="549275"/>
            <a:ext cx="952500" cy="127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12</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4737" name="Picture 6"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76200"/>
            <a:ext cx="9121775"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8002" name="Rectangle 2"/>
          <p:cNvSpPr>
            <a:spLocks noGrp="1" noChangeArrowheads="1"/>
          </p:cNvSpPr>
          <p:nvPr>
            <p:ph type="ctrTitle"/>
          </p:nvPr>
        </p:nvSpPr>
        <p:spPr>
          <a:xfrm>
            <a:off x="685800" y="-100013"/>
            <a:ext cx="7239000" cy="836613"/>
          </a:xfrm>
        </p:spPr>
        <p:txBody>
          <a:bodyPr/>
          <a:lstStyle/>
          <a:p>
            <a:pPr eaLnBrk="1" hangingPunct="1">
              <a:defRPr/>
            </a:pPr>
            <a:r>
              <a:rPr lang="en-US" dirty="0">
                <a:latin typeface="Arial" charset="0"/>
                <a:ea typeface="ＭＳ Ｐゴシック" charset="0"/>
                <a:cs typeface="Arial" charset="0"/>
              </a:rPr>
              <a:t>Early Church Suffering</a:t>
            </a:r>
          </a:p>
        </p:txBody>
      </p:sp>
      <p:sp>
        <p:nvSpPr>
          <p:cNvPr id="884740" name="Text Box 5"/>
          <p:cNvSpPr txBox="1">
            <a:spLocks noChangeArrowheads="1"/>
          </p:cNvSpPr>
          <p:nvPr/>
        </p:nvSpPr>
        <p:spPr bwMode="auto">
          <a:xfrm>
            <a:off x="6024563" y="6351588"/>
            <a:ext cx="279558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a:solidFill>
                  <a:srgbClr val="FFFF00"/>
                </a:solidFill>
                <a:latin typeface="Arial" charset="0"/>
                <a:cs typeface="Arial" charset="0"/>
              </a:rPr>
              <a:t>Pliny, </a:t>
            </a:r>
            <a:r>
              <a:rPr lang="en-US" i="1">
                <a:solidFill>
                  <a:srgbClr val="FFFF00"/>
                </a:solidFill>
                <a:latin typeface="Arial" charset="0"/>
                <a:cs typeface="Arial" charset="0"/>
              </a:rPr>
              <a:t>Letters</a:t>
            </a:r>
            <a:r>
              <a:rPr lang="en-US">
                <a:solidFill>
                  <a:srgbClr val="FFFF00"/>
                </a:solidFill>
                <a:latin typeface="Arial" charset="0"/>
                <a:cs typeface="Arial" charset="0"/>
              </a:rPr>
              <a:t> 10.96</a:t>
            </a:r>
          </a:p>
        </p:txBody>
      </p:sp>
      <p:sp>
        <p:nvSpPr>
          <p:cNvPr id="128007" name="Rectangle 7"/>
          <p:cNvSpPr>
            <a:spLocks noChangeArrowheads="1"/>
          </p:cNvSpPr>
          <p:nvPr/>
        </p:nvSpPr>
        <p:spPr bwMode="auto">
          <a:xfrm>
            <a:off x="304800" y="692150"/>
            <a:ext cx="5562600" cy="6165850"/>
          </a:xfrm>
          <a:prstGeom prst="rect">
            <a:avLst/>
          </a:prstGeom>
          <a:noFill/>
          <a:ln w="9525">
            <a:noFill/>
            <a:miter lim="800000"/>
            <a:headEnd/>
            <a:tailEnd/>
          </a:ln>
          <a:effectLst/>
        </p:spPr>
        <p:txBody>
          <a:bodyPr/>
          <a:lstStyle/>
          <a:p>
            <a:pPr eaLnBrk="1" hangingPunct="1">
              <a:spcBef>
                <a:spcPct val="20000"/>
              </a:spcBef>
              <a:buClr>
                <a:srgbClr val="66CCFF"/>
              </a:buClr>
              <a:buSzPct val="80000"/>
              <a:buFont typeface="Arial" charset="0"/>
              <a:buNone/>
              <a:defRPr/>
            </a:pPr>
            <a:r>
              <a:rPr lang="en-US" sz="2800" b="1" u="sng" dirty="0">
                <a:solidFill>
                  <a:srgbClr val="FFFFFF"/>
                </a:solidFill>
                <a:effectLst>
                  <a:outerShdw blurRad="38100" dist="38100" dir="2700000" algn="tl">
                    <a:srgbClr val="000000"/>
                  </a:outerShdw>
                </a:effectLst>
                <a:latin typeface="Arial" charset="0"/>
                <a:cs typeface="Arial" charset="0"/>
              </a:rPr>
              <a:t>Emperor Trajan to </a:t>
            </a:r>
            <a:br>
              <a:rPr lang="en-US" sz="2800" b="1" u="sng" dirty="0">
                <a:solidFill>
                  <a:srgbClr val="FFFFFF"/>
                </a:solidFill>
                <a:effectLst>
                  <a:outerShdw blurRad="38100" dist="38100" dir="2700000" algn="tl">
                    <a:srgbClr val="000000"/>
                  </a:outerShdw>
                </a:effectLst>
                <a:latin typeface="Arial" charset="0"/>
                <a:cs typeface="Arial" charset="0"/>
              </a:rPr>
            </a:br>
            <a:r>
              <a:rPr lang="en-US" sz="2800" b="1" u="sng" dirty="0">
                <a:solidFill>
                  <a:srgbClr val="FFFFFF"/>
                </a:solidFill>
                <a:effectLst>
                  <a:outerShdw blurRad="38100" dist="38100" dir="2700000" algn="tl">
                    <a:srgbClr val="000000"/>
                  </a:outerShdw>
                </a:effectLst>
                <a:latin typeface="Arial" charset="0"/>
                <a:cs typeface="Arial" charset="0"/>
              </a:rPr>
              <a:t>Governor Pliny (AD 111):</a:t>
            </a:r>
            <a:endParaRPr lang="en-US" sz="2800" b="1" dirty="0">
              <a:solidFill>
                <a:srgbClr val="FFFFFF"/>
              </a:solidFill>
              <a:effectLst>
                <a:outerShdw blurRad="38100" dist="38100" dir="2700000" algn="tl">
                  <a:srgbClr val="000000"/>
                </a:outerShdw>
              </a:effectLst>
              <a:latin typeface="Arial" charset="0"/>
              <a:cs typeface="Arial" charset="0"/>
            </a:endParaRPr>
          </a:p>
          <a:p>
            <a:pPr eaLnBrk="1" hangingPunct="1">
              <a:spcBef>
                <a:spcPct val="20000"/>
              </a:spcBef>
              <a:buClr>
                <a:srgbClr val="66CCFF"/>
              </a:buClr>
              <a:buSzPct val="80000"/>
              <a:buFont typeface="Arial" charset="0"/>
              <a:buNone/>
              <a:defRPr/>
            </a:pPr>
            <a:r>
              <a:rPr lang="en-US" sz="2800" b="1" dirty="0">
                <a:solidFill>
                  <a:srgbClr val="FFFF00"/>
                </a:solidFill>
                <a:effectLst>
                  <a:outerShdw blurRad="38100" dist="38100" dir="2700000" algn="tl">
                    <a:srgbClr val="000000"/>
                  </a:outerShdw>
                </a:effectLst>
                <a:latin typeface="Arial" charset="0"/>
                <a:cs typeface="Arial" charset="0"/>
              </a:rPr>
              <a:t>You observed proper procedure</a:t>
            </a:r>
            <a:r>
              <a:rPr lang="en-US" sz="2800" b="1" dirty="0">
                <a:solidFill>
                  <a:srgbClr val="FFFFFF"/>
                </a:solidFill>
                <a:effectLst>
                  <a:outerShdw blurRad="38100" dist="38100" dir="2700000" algn="tl">
                    <a:srgbClr val="000000"/>
                  </a:outerShdw>
                </a:effectLst>
                <a:latin typeface="Arial" charset="0"/>
                <a:cs typeface="Arial" charset="0"/>
              </a:rPr>
              <a:t>, my dear Pliny, in sifting the cases of those who had been denounced to you as Christians... They are not to be sought out... Whoever denies that he is a Christian and really proves it—that is, by worshipping our gods—even though he was under suspicion in the past, shall obtain pardon through repentance...</a:t>
            </a:r>
            <a:r>
              <a:rPr lang="en-US" altLang="ja-JP" sz="2800" b="1" dirty="0">
                <a:solidFill>
                  <a:srgbClr val="FFFFFF"/>
                </a:solidFill>
                <a:effectLst>
                  <a:outerShdw blurRad="38100" dist="38100" dir="2700000" algn="tl">
                    <a:srgbClr val="000000"/>
                  </a:outerShdw>
                </a:effectLst>
                <a:latin typeface="Arial" charset="0"/>
                <a:cs typeface="Arial" charset="0"/>
              </a:rPr>
              <a:t>"</a:t>
            </a:r>
            <a:endParaRPr lang="en-US" sz="2800" b="1" u="sng" dirty="0">
              <a:solidFill>
                <a:srgbClr val="FFFFFF"/>
              </a:solidFill>
              <a:effectLst>
                <a:outerShdw blurRad="38100" dist="38100" dir="2700000" algn="tl">
                  <a:srgbClr val="000000"/>
                </a:outerShdw>
              </a:effectLst>
              <a:latin typeface="Arial" charset="0"/>
              <a:cs typeface="Arial" charset="0"/>
            </a:endParaRPr>
          </a:p>
        </p:txBody>
      </p:sp>
      <p:pic>
        <p:nvPicPr>
          <p:cNvPr id="884742" name="Picture 1" descr="trajan sininho.gif"/>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819775" y="1341438"/>
            <a:ext cx="3289300" cy="4364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12</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6785" name="Picture 3" descr="colosseu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4451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820" name="Rectangle 4"/>
          <p:cNvSpPr>
            <a:spLocks noGrp="1" noChangeArrowheads="1"/>
          </p:cNvSpPr>
          <p:nvPr>
            <p:ph type="title"/>
          </p:nvPr>
        </p:nvSpPr>
        <p:spPr>
          <a:xfrm>
            <a:off x="685800" y="277813"/>
            <a:ext cx="8229600" cy="1143000"/>
          </a:xfrm>
        </p:spPr>
        <p:txBody>
          <a:bodyPr/>
          <a:lstStyle/>
          <a:p>
            <a:pPr eaLnBrk="1" hangingPunct="1">
              <a:defRPr/>
            </a:pPr>
            <a:r>
              <a:rPr lang="en-US">
                <a:latin typeface="Arial" charset="0"/>
                <a:ea typeface="ＭＳ Ｐゴシック" charset="0"/>
                <a:cs typeface="ＭＳ Ｐゴシック" charset="0"/>
              </a:rPr>
              <a:t>Roman Historians</a:t>
            </a:r>
          </a:p>
        </p:txBody>
      </p:sp>
      <p:sp>
        <p:nvSpPr>
          <p:cNvPr id="34821" name="Text Box 5"/>
          <p:cNvSpPr txBox="1">
            <a:spLocks noChangeArrowheads="1"/>
          </p:cNvSpPr>
          <p:nvPr/>
        </p:nvSpPr>
        <p:spPr bwMode="auto">
          <a:xfrm>
            <a:off x="0" y="2846388"/>
            <a:ext cx="4495800" cy="4000500"/>
          </a:xfrm>
          <a:prstGeom prst="rect">
            <a:avLst/>
          </a:prstGeom>
          <a:gradFill rotWithShape="1">
            <a:gsLst>
              <a:gs pos="0">
                <a:srgbClr val="006600"/>
              </a:gs>
              <a:gs pos="100000">
                <a:srgbClr val="002F00"/>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800" dirty="0">
                <a:solidFill>
                  <a:srgbClr val="FFFFFF"/>
                </a:solidFill>
                <a:latin typeface="Arial" charset="0"/>
              </a:rPr>
              <a:t>About persecuted Christians under Nero:</a:t>
            </a:r>
          </a:p>
          <a:p>
            <a:r>
              <a:rPr lang="en-US" altLang="zh-CN" sz="2800" dirty="0">
                <a:solidFill>
                  <a:srgbClr val="FFFFFF"/>
                </a:solidFill>
                <a:latin typeface="Arial" charset="0"/>
                <a:ea typeface="SimSun" charset="0"/>
                <a:cs typeface="SimSun" charset="0"/>
              </a:rPr>
              <a:t>"Their name comes from </a:t>
            </a:r>
            <a:r>
              <a:rPr lang="en-US" altLang="zh-CN" sz="2800" dirty="0" err="1">
                <a:solidFill>
                  <a:srgbClr val="FFFFFF"/>
                </a:solidFill>
                <a:latin typeface="Arial" charset="0"/>
                <a:ea typeface="SimSun" charset="0"/>
                <a:cs typeface="SimSun" charset="0"/>
              </a:rPr>
              <a:t>Christus</a:t>
            </a:r>
            <a:r>
              <a:rPr lang="en-US" altLang="zh-CN" sz="2800" dirty="0">
                <a:solidFill>
                  <a:srgbClr val="FFFFFF"/>
                </a:solidFill>
                <a:latin typeface="Arial" charset="0"/>
                <a:ea typeface="SimSun" charset="0"/>
                <a:cs typeface="SimSun" charset="0"/>
              </a:rPr>
              <a:t>, who, in the reign of Tiberius as emperor was condemned to death by the procurator Pontius Pilate" </a:t>
            </a:r>
          </a:p>
          <a:p>
            <a:pPr algn="r"/>
            <a:endParaRPr lang="en-US" altLang="zh-CN" sz="2000" dirty="0">
              <a:solidFill>
                <a:srgbClr val="FFFFFF"/>
              </a:solidFill>
              <a:latin typeface="Arial" charset="0"/>
              <a:ea typeface="SimSun" charset="0"/>
              <a:cs typeface="SimSun" charset="0"/>
            </a:endParaRPr>
          </a:p>
          <a:p>
            <a:pPr algn="r"/>
            <a:r>
              <a:rPr lang="en-US" altLang="zh-CN" sz="2000" dirty="0">
                <a:solidFill>
                  <a:srgbClr val="FFFFFF"/>
                </a:solidFill>
                <a:latin typeface="Arial" charset="0"/>
                <a:ea typeface="SimSun" charset="0"/>
                <a:cs typeface="SimSun" charset="0"/>
              </a:rPr>
              <a:t>(Tacitus</a:t>
            </a:r>
            <a:r>
              <a:rPr lang="en-US" altLang="zh-CN" sz="2000" i="1" dirty="0">
                <a:solidFill>
                  <a:srgbClr val="FFFFFF"/>
                </a:solidFill>
                <a:latin typeface="Arial" charset="0"/>
                <a:ea typeface="SimSun" charset="0"/>
                <a:cs typeface="SimSun" charset="0"/>
              </a:rPr>
              <a:t>, Annals</a:t>
            </a:r>
            <a:r>
              <a:rPr lang="en-US" altLang="zh-CN" sz="2000" dirty="0">
                <a:solidFill>
                  <a:srgbClr val="FFFFFF"/>
                </a:solidFill>
                <a:latin typeface="Arial" charset="0"/>
                <a:ea typeface="SimSun" charset="0"/>
                <a:cs typeface="SimSun" charset="0"/>
              </a:rPr>
              <a:t> 15.44 in </a:t>
            </a:r>
            <a:r>
              <a:rPr lang="en-US" altLang="zh-CN" sz="1800" dirty="0">
                <a:solidFill>
                  <a:srgbClr val="FFFFFF"/>
                </a:solidFill>
                <a:latin typeface="Arial" charset="0"/>
                <a:ea typeface="SimSun" charset="0"/>
                <a:cs typeface="SimSun" charset="0"/>
              </a:rPr>
              <a:t>AD</a:t>
            </a:r>
            <a:r>
              <a:rPr lang="en-US" altLang="zh-CN" sz="2000" dirty="0">
                <a:solidFill>
                  <a:srgbClr val="FFFFFF"/>
                </a:solidFill>
                <a:latin typeface="Arial" charset="0"/>
                <a:ea typeface="SimSun" charset="0"/>
                <a:cs typeface="SimSun" charset="0"/>
              </a:rPr>
              <a:t> 115)</a:t>
            </a:r>
          </a:p>
          <a:p>
            <a:pPr algn="r"/>
            <a:r>
              <a:rPr lang="en-US" altLang="zh-CN" sz="1800" dirty="0">
                <a:solidFill>
                  <a:srgbClr val="FFFFFF"/>
                </a:solidFill>
                <a:latin typeface="Arial" charset="0"/>
                <a:ea typeface="SimSun" charset="0"/>
                <a:cs typeface="SimSun" charset="0"/>
              </a:rPr>
              <a:t> </a:t>
            </a:r>
            <a:endParaRPr lang="en-US" sz="1800" dirty="0">
              <a:solidFill>
                <a:srgbClr val="FFFFFF"/>
              </a:solidFill>
              <a:latin typeface="Arial" charset="0"/>
              <a:ea typeface="SimSun" charset="0"/>
              <a:cs typeface="SimSun" charset="0"/>
            </a:endParaRPr>
          </a:p>
        </p:txBody>
      </p:sp>
      <p:sp>
        <p:nvSpPr>
          <p:cNvPr id="7" name="Rectangle 2"/>
          <p:cNvSpPr txBox="1">
            <a:spLocks noChangeArrowheads="1"/>
          </p:cNvSpPr>
          <p:nvPr/>
        </p:nvSpPr>
        <p:spPr bwMode="auto">
          <a:xfrm>
            <a:off x="4800600" y="1600200"/>
            <a:ext cx="4267200" cy="4530725"/>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rgbClr val="86D1EC"/>
              </a:buClr>
              <a:buSzPct val="90000"/>
              <a:buFont typeface="Wingdings" charset="0"/>
              <a:buNone/>
              <a:defRPr/>
            </a:pPr>
            <a:r>
              <a:rPr lang="en-US">
                <a:solidFill>
                  <a:srgbClr val="FFFFFF"/>
                </a:solidFill>
                <a:effectLst>
                  <a:outerShdw blurRad="38100" dist="38100" dir="2700000" algn="tl">
                    <a:srgbClr val="000000"/>
                  </a:outerShdw>
                </a:effectLst>
              </a:rPr>
              <a:t>(year of death)</a:t>
            </a:r>
            <a:endParaRPr lang="en-US" sz="3200">
              <a:solidFill>
                <a:srgbClr val="FFFFFF"/>
              </a:solidFill>
              <a:effectLst>
                <a:outerShdw blurRad="38100" dist="38100" dir="2700000" algn="tl">
                  <a:srgbClr val="000000"/>
                </a:outerShdw>
              </a:effectLst>
            </a:endParaRPr>
          </a:p>
          <a:p>
            <a:pPr eaLnBrk="1" hangingPunct="1">
              <a:spcBef>
                <a:spcPct val="20000"/>
              </a:spcBef>
              <a:buClr>
                <a:srgbClr val="86D1EC"/>
              </a:buClr>
              <a:buSzPct val="90000"/>
              <a:buFont typeface="Wingdings" charset="0"/>
              <a:buBlip>
                <a:blip r:embed="rId4"/>
              </a:buBlip>
              <a:defRPr/>
            </a:pPr>
            <a:r>
              <a:rPr lang="en-US" sz="3200">
                <a:solidFill>
                  <a:srgbClr val="FFFFFF"/>
                </a:solidFill>
                <a:effectLst>
                  <a:outerShdw blurRad="38100" dist="38100" dir="2700000" algn="tl">
                    <a:srgbClr val="000000"/>
                  </a:outerShdw>
                </a:effectLst>
              </a:rPr>
              <a:t>Cicero (43 </a:t>
            </a:r>
            <a:r>
              <a:rPr lang="en-US">
                <a:solidFill>
                  <a:srgbClr val="FFFFFF"/>
                </a:solidFill>
                <a:effectLst>
                  <a:outerShdw blurRad="38100" dist="38100" dir="2700000" algn="tl">
                    <a:srgbClr val="000000"/>
                  </a:outerShdw>
                </a:effectLst>
              </a:rPr>
              <a:t>BC</a:t>
            </a:r>
            <a:r>
              <a:rPr lang="en-US" sz="3200">
                <a:solidFill>
                  <a:srgbClr val="FFFFFF"/>
                </a:solidFill>
                <a:effectLst>
                  <a:outerShdw blurRad="38100" dist="38100" dir="2700000" algn="tl">
                    <a:srgbClr val="000000"/>
                  </a:outerShdw>
                </a:effectLst>
              </a:rPr>
              <a:t>)</a:t>
            </a:r>
          </a:p>
          <a:p>
            <a:pPr eaLnBrk="1" hangingPunct="1">
              <a:spcBef>
                <a:spcPct val="20000"/>
              </a:spcBef>
              <a:buClr>
                <a:srgbClr val="86D1EC"/>
              </a:buClr>
              <a:buSzPct val="90000"/>
              <a:buFont typeface="Wingdings" charset="0"/>
              <a:buBlip>
                <a:blip r:embed="rId4"/>
              </a:buBlip>
              <a:defRPr/>
            </a:pPr>
            <a:r>
              <a:rPr lang="en-US" sz="3200">
                <a:solidFill>
                  <a:srgbClr val="FFFFFF"/>
                </a:solidFill>
                <a:effectLst>
                  <a:outerShdw blurRad="38100" dist="38100" dir="2700000" algn="tl">
                    <a:srgbClr val="000000"/>
                  </a:outerShdw>
                </a:effectLst>
              </a:rPr>
              <a:t>Livy (</a:t>
            </a:r>
            <a:r>
              <a:rPr lang="en-US">
                <a:solidFill>
                  <a:srgbClr val="FFFFFF"/>
                </a:solidFill>
                <a:effectLst>
                  <a:outerShdw blurRad="38100" dist="38100" dir="2700000" algn="tl">
                    <a:srgbClr val="000000"/>
                  </a:outerShdw>
                </a:effectLst>
              </a:rPr>
              <a:t>AD </a:t>
            </a:r>
            <a:r>
              <a:rPr lang="en-US" sz="3200">
                <a:solidFill>
                  <a:srgbClr val="FFFFFF"/>
                </a:solidFill>
                <a:effectLst>
                  <a:outerShdw blurRad="38100" dist="38100" dir="2700000" algn="tl">
                    <a:srgbClr val="000000"/>
                  </a:outerShdw>
                </a:effectLst>
              </a:rPr>
              <a:t>17)</a:t>
            </a:r>
          </a:p>
          <a:p>
            <a:pPr eaLnBrk="1" hangingPunct="1">
              <a:spcBef>
                <a:spcPct val="20000"/>
              </a:spcBef>
              <a:buClr>
                <a:srgbClr val="86D1EC"/>
              </a:buClr>
              <a:buSzPct val="90000"/>
              <a:buFont typeface="Wingdings" charset="0"/>
              <a:buBlip>
                <a:blip r:embed="rId4"/>
              </a:buBlip>
              <a:defRPr/>
            </a:pPr>
            <a:r>
              <a:rPr lang="en-US" sz="3200">
                <a:solidFill>
                  <a:srgbClr val="FFFFFF"/>
                </a:solidFill>
                <a:effectLst>
                  <a:outerShdw blurRad="38100" dist="38100" dir="2700000" algn="tl">
                    <a:srgbClr val="000000"/>
                  </a:outerShdw>
                </a:effectLst>
              </a:rPr>
              <a:t>Pliny the Younger (</a:t>
            </a:r>
            <a:r>
              <a:rPr lang="en-US">
                <a:solidFill>
                  <a:srgbClr val="FFFFFF"/>
                </a:solidFill>
                <a:effectLst>
                  <a:outerShdw blurRad="38100" dist="38100" dir="2700000" algn="tl">
                    <a:srgbClr val="000000"/>
                  </a:outerShdw>
                </a:effectLst>
              </a:rPr>
              <a:t>AD </a:t>
            </a:r>
            <a:r>
              <a:rPr lang="en-US" sz="3200">
                <a:solidFill>
                  <a:srgbClr val="FFFFFF"/>
                </a:solidFill>
                <a:effectLst>
                  <a:outerShdw blurRad="38100" dist="38100" dir="2700000" algn="tl">
                    <a:srgbClr val="000000"/>
                  </a:outerShdw>
                </a:effectLst>
              </a:rPr>
              <a:t>113)</a:t>
            </a:r>
          </a:p>
          <a:p>
            <a:pPr eaLnBrk="1" hangingPunct="1">
              <a:spcBef>
                <a:spcPct val="20000"/>
              </a:spcBef>
              <a:buClr>
                <a:srgbClr val="86D1EC"/>
              </a:buClr>
              <a:buSzPct val="90000"/>
              <a:buFont typeface="Wingdings" charset="0"/>
              <a:buBlip>
                <a:blip r:embed="rId4"/>
              </a:buBlip>
              <a:defRPr/>
            </a:pPr>
            <a:r>
              <a:rPr lang="en-US" sz="3200">
                <a:solidFill>
                  <a:srgbClr val="FFFFFF"/>
                </a:solidFill>
                <a:effectLst>
                  <a:outerShdw blurRad="38100" dist="38100" dir="2700000" algn="tl">
                    <a:srgbClr val="000000"/>
                  </a:outerShdw>
                </a:effectLst>
              </a:rPr>
              <a:t>Tacitus (</a:t>
            </a:r>
            <a:r>
              <a:rPr lang="en-US">
                <a:solidFill>
                  <a:srgbClr val="FFFFFF"/>
                </a:solidFill>
                <a:effectLst>
                  <a:outerShdw blurRad="38100" dist="38100" dir="2700000" algn="tl">
                    <a:srgbClr val="000000"/>
                  </a:outerShdw>
                </a:effectLst>
              </a:rPr>
              <a:t>AD </a:t>
            </a:r>
            <a:r>
              <a:rPr lang="en-US" sz="3200">
                <a:solidFill>
                  <a:srgbClr val="FFFFFF"/>
                </a:solidFill>
                <a:effectLst>
                  <a:outerShdw blurRad="38100" dist="38100" dir="2700000" algn="tl">
                    <a:srgbClr val="000000"/>
                  </a:outerShdw>
                </a:effectLst>
              </a:rPr>
              <a:t>120)</a:t>
            </a:r>
          </a:p>
        </p:txBody>
      </p:sp>
      <p:sp>
        <p:nvSpPr>
          <p:cNvPr id="8" name="TextBox 1"/>
          <p:cNvSpPr txBox="1">
            <a:spLocks noChangeArrowheads="1"/>
          </p:cNvSpPr>
          <p:nvPr/>
        </p:nvSpPr>
        <p:spPr bwMode="auto">
          <a:xfrm>
            <a:off x="8532440" y="44624"/>
            <a:ext cx="5100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nodeType="clickEffect">
                                  <p:stCondLst>
                                    <p:cond delay="0"/>
                                  </p:stCondLst>
                                  <p:childTnLst>
                                    <p:set>
                                      <p:cBhvr>
                                        <p:cTn id="6" dur="1" fill="hold">
                                          <p:stCondLst>
                                            <p:cond delay="0"/>
                                          </p:stCondLst>
                                        </p:cTn>
                                        <p:tgtEl>
                                          <p:spTgt spid="7">
                                            <p:txEl>
                                              <p:pRg st="4" end="4"/>
                                            </p:txEl>
                                          </p:spTgt>
                                        </p:tgtEl>
                                        <p:attrNameLst>
                                          <p:attrName>style.visibility</p:attrName>
                                        </p:attrNameLst>
                                      </p:cBhvr>
                                      <p:to>
                                        <p:strVal val="visible"/>
                                      </p:to>
                                    </p:set>
                                    <p:anim calcmode="lin" valueType="num">
                                      <p:cBhvr>
                                        <p:cTn id="7"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8" dur="500" fill="hold"/>
                                        <p:tgtEl>
                                          <p:spTgt spid="7">
                                            <p:txEl>
                                              <p:pRg st="4" end="4"/>
                                            </p:txEl>
                                          </p:spTgt>
                                        </p:tgtEl>
                                        <p:attrNameLst>
                                          <p:attrName>ppt_h</p:attrName>
                                        </p:attrNameLst>
                                      </p:cBhvr>
                                      <p:tavLst>
                                        <p:tav tm="0">
                                          <p:val>
                                            <p:fltVal val="0"/>
                                          </p:val>
                                        </p:tav>
                                        <p:tav tm="100000">
                                          <p:val>
                                            <p:strVal val="#ppt_h"/>
                                          </p:val>
                                        </p:tav>
                                      </p:tavLst>
                                    </p:anim>
                                    <p:animEffect transition="in" filter="fade">
                                      <p:cBhvr>
                                        <p:cTn id="9" dur="500"/>
                                        <p:tgtEl>
                                          <p:spTgt spid="7">
                                            <p:txEl>
                                              <p:pRg st="4" end="4"/>
                                            </p:txEl>
                                          </p:spTgt>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34" presetClass="entr" presetSubtype="0" fill="hold" grpId="0" nodeType="clickEffect">
                                  <p:stCondLst>
                                    <p:cond delay="0"/>
                                  </p:stCondLst>
                                  <p:childTnLst>
                                    <p:set>
                                      <p:cBhvr>
                                        <p:cTn id="13" dur="1" fill="hold">
                                          <p:stCondLst>
                                            <p:cond delay="0"/>
                                          </p:stCondLst>
                                        </p:cTn>
                                        <p:tgtEl>
                                          <p:spTgt spid="34821"/>
                                        </p:tgtEl>
                                        <p:attrNameLst>
                                          <p:attrName>style.visibility</p:attrName>
                                        </p:attrNameLst>
                                      </p:cBhvr>
                                      <p:to>
                                        <p:strVal val="visible"/>
                                      </p:to>
                                    </p:set>
                                    <p:anim from="(-#ppt_w/2)" to="(#ppt_x)" calcmode="lin" valueType="num">
                                      <p:cBhvr>
                                        <p:cTn id="14" dur="600" fill="hold">
                                          <p:stCondLst>
                                            <p:cond delay="0"/>
                                          </p:stCondLst>
                                        </p:cTn>
                                        <p:tgtEl>
                                          <p:spTgt spid="34821"/>
                                        </p:tgtEl>
                                        <p:attrNameLst>
                                          <p:attrName>ppt_x</p:attrName>
                                        </p:attrNameLst>
                                      </p:cBhvr>
                                    </p:anim>
                                    <p:anim from="0" to="-1.0" calcmode="lin" valueType="num">
                                      <p:cBhvr>
                                        <p:cTn id="15" dur="200" decel="50000" autoRev="1" fill="hold">
                                          <p:stCondLst>
                                            <p:cond delay="600"/>
                                          </p:stCondLst>
                                        </p:cTn>
                                        <p:tgtEl>
                                          <p:spTgt spid="34821"/>
                                        </p:tgtEl>
                                        <p:attrNameLst>
                                          <p:attrName>xshear</p:attrName>
                                        </p:attrNameLst>
                                      </p:cBhvr>
                                    </p:anim>
                                    <p:animScale>
                                      <p:cBhvr>
                                        <p:cTn id="16" dur="200" decel="100000" autoRev="1" fill="hold">
                                          <p:stCondLst>
                                            <p:cond delay="600"/>
                                          </p:stCondLst>
                                        </p:cTn>
                                        <p:tgtEl>
                                          <p:spTgt spid="34821"/>
                                        </p:tgtEl>
                                      </p:cBhvr>
                                      <p:from x="100000" y="100000"/>
                                      <p:to x="80000" y="100000"/>
                                    </p:animScale>
                                    <p:anim by="(#ppt_h/3+#ppt_w*0.1)" calcmode="lin" valueType="num">
                                      <p:cBhvr additive="sum">
                                        <p:cTn id="17" dur="200" decel="100000" autoRev="1" fill="hold">
                                          <p:stCondLst>
                                            <p:cond delay="600"/>
                                          </p:stCondLst>
                                        </p:cTn>
                                        <p:tgtEl>
                                          <p:spTgt spid="34821"/>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21" grpId="0" animBg="1"/>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8833" name="Picture 3" descr="colosseu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450" y="0"/>
            <a:ext cx="4451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4" name="Rectangle 4"/>
          <p:cNvSpPr>
            <a:spLocks noGrp="1" noChangeArrowheads="1"/>
          </p:cNvSpPr>
          <p:nvPr>
            <p:ph type="title"/>
          </p:nvPr>
        </p:nvSpPr>
        <p:spPr>
          <a:xfrm>
            <a:off x="685800" y="277813"/>
            <a:ext cx="8229600" cy="1143000"/>
          </a:xfrm>
        </p:spPr>
        <p:txBody>
          <a:bodyPr/>
          <a:lstStyle/>
          <a:p>
            <a:pPr eaLnBrk="1" hangingPunct="1">
              <a:defRPr/>
            </a:pPr>
            <a:r>
              <a:rPr lang="en-US">
                <a:latin typeface="Arial" charset="0"/>
                <a:ea typeface="ＭＳ Ｐゴシック" charset="0"/>
                <a:cs typeface="ＭＳ Ｐゴシック" charset="0"/>
              </a:rPr>
              <a:t>Roman Historians</a:t>
            </a:r>
          </a:p>
        </p:txBody>
      </p:sp>
      <p:sp>
        <p:nvSpPr>
          <p:cNvPr id="35845" name="Text Box 5"/>
          <p:cNvSpPr txBox="1">
            <a:spLocks noChangeArrowheads="1"/>
          </p:cNvSpPr>
          <p:nvPr/>
        </p:nvSpPr>
        <p:spPr bwMode="auto">
          <a:xfrm>
            <a:off x="0" y="2743200"/>
            <a:ext cx="4643438" cy="3940175"/>
          </a:xfrm>
          <a:prstGeom prst="rect">
            <a:avLst/>
          </a:prstGeom>
          <a:gradFill rotWithShape="1">
            <a:gsLst>
              <a:gs pos="0">
                <a:srgbClr val="CC3300"/>
              </a:gs>
              <a:gs pos="100000">
                <a:srgbClr val="CC3300">
                  <a:gamma/>
                  <a:shade val="46275"/>
                  <a:invGamma/>
                </a:srgbClr>
              </a:gs>
            </a:gsLst>
            <a:lin ang="5400000" scaled="1"/>
          </a:gradFill>
          <a:ln w="9525">
            <a:noFill/>
            <a:miter lim="800000"/>
            <a:headEnd/>
            <a:tailEnd/>
          </a:ln>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endParaRPr lang="en-US" altLang="zh-CN" sz="2800" b="1" dirty="0">
              <a:solidFill>
                <a:srgbClr val="FFFFFF"/>
              </a:solidFill>
              <a:effectLst>
                <a:outerShdw blurRad="38100" dist="38100" dir="2700000" algn="tl">
                  <a:srgbClr val="000000"/>
                </a:outerShdw>
              </a:effectLst>
              <a:ea typeface="SimSun" charset="0"/>
              <a:cs typeface="SimSun" charset="0"/>
            </a:endParaRPr>
          </a:p>
          <a:p>
            <a:pPr>
              <a:defRPr/>
            </a:pPr>
            <a:r>
              <a:rPr lang="en-US" altLang="zh-CN" sz="2800" b="1" dirty="0">
                <a:solidFill>
                  <a:srgbClr val="FFFFFF"/>
                </a:solidFill>
                <a:effectLst>
                  <a:outerShdw blurRad="38100" dist="38100" dir="2700000" algn="tl">
                    <a:srgbClr val="000000"/>
                  </a:outerShdw>
                </a:effectLst>
                <a:ea typeface="SimSun" charset="0"/>
                <a:cs typeface="SimSun" charset="0"/>
              </a:rPr>
              <a:t>Claudius expulsed Jews from Rome "who had been continually stirring up trouble under the influence of </a:t>
            </a:r>
            <a:r>
              <a:rPr lang="en-US" altLang="zh-CN" sz="2800" b="1" dirty="0" err="1">
                <a:solidFill>
                  <a:srgbClr val="FFFFFF"/>
                </a:solidFill>
                <a:effectLst>
                  <a:outerShdw blurRad="38100" dist="38100" dir="2700000" algn="tl">
                    <a:srgbClr val="000000"/>
                  </a:outerShdw>
                </a:effectLst>
                <a:ea typeface="SimSun" charset="0"/>
                <a:cs typeface="SimSun" charset="0"/>
              </a:rPr>
              <a:t>Chrestus</a:t>
            </a:r>
            <a:r>
              <a:rPr lang="en-US" altLang="zh-CN" sz="2800" b="1" dirty="0">
                <a:solidFill>
                  <a:srgbClr val="FFFFFF"/>
                </a:solidFill>
                <a:effectLst>
                  <a:outerShdw blurRad="38100" dist="38100" dir="2700000" algn="tl">
                    <a:srgbClr val="000000"/>
                  </a:outerShdw>
                </a:effectLst>
                <a:ea typeface="SimSun" charset="0"/>
                <a:cs typeface="SimSun" charset="0"/>
              </a:rPr>
              <a:t>" </a:t>
            </a:r>
            <a:br>
              <a:rPr lang="en-US" altLang="zh-CN" sz="2800" b="1" dirty="0">
                <a:solidFill>
                  <a:srgbClr val="FFFFFF"/>
                </a:solidFill>
                <a:effectLst>
                  <a:outerShdw blurRad="38100" dist="38100" dir="2700000" algn="tl">
                    <a:srgbClr val="000000"/>
                  </a:outerShdw>
                </a:effectLst>
                <a:ea typeface="SimSun" charset="0"/>
                <a:cs typeface="SimSun" charset="0"/>
              </a:rPr>
            </a:br>
            <a:r>
              <a:rPr lang="en-US" altLang="zh-CN" sz="2800" b="1" dirty="0">
                <a:solidFill>
                  <a:srgbClr val="FFFFFF"/>
                </a:solidFill>
                <a:effectLst>
                  <a:outerShdw blurRad="38100" dist="38100" dir="2700000" algn="tl">
                    <a:srgbClr val="000000"/>
                  </a:outerShdw>
                </a:effectLst>
                <a:ea typeface="SimSun" charset="0"/>
                <a:cs typeface="SimSun" charset="0"/>
              </a:rPr>
              <a:t>(oops!)</a:t>
            </a:r>
          </a:p>
          <a:p>
            <a:pPr algn="r">
              <a:defRPr/>
            </a:pPr>
            <a:endParaRPr lang="en-US" altLang="zh-CN" sz="1800" b="1" dirty="0">
              <a:solidFill>
                <a:srgbClr val="FFFFFF"/>
              </a:solidFill>
              <a:effectLst>
                <a:outerShdw blurRad="38100" dist="38100" dir="2700000" algn="tl">
                  <a:srgbClr val="000000"/>
                </a:outerShdw>
              </a:effectLst>
              <a:ea typeface="SimSun" charset="0"/>
              <a:cs typeface="SimSun" charset="0"/>
            </a:endParaRPr>
          </a:p>
          <a:p>
            <a:pPr algn="r">
              <a:defRPr/>
            </a:pPr>
            <a:r>
              <a:rPr lang="en-US" altLang="zh-CN" sz="1800" b="1" dirty="0">
                <a:solidFill>
                  <a:srgbClr val="FFFFFF"/>
                </a:solidFill>
                <a:effectLst>
                  <a:outerShdw blurRad="38100" dist="38100" dir="2700000" algn="tl">
                    <a:srgbClr val="000000"/>
                  </a:outerShdw>
                </a:effectLst>
                <a:ea typeface="SimSun" charset="0"/>
                <a:cs typeface="SimSun" charset="0"/>
              </a:rPr>
              <a:t>(Suetonius, </a:t>
            </a:r>
            <a:r>
              <a:rPr lang="en-US" altLang="zh-CN" sz="1800" b="1" i="1" dirty="0">
                <a:solidFill>
                  <a:srgbClr val="FFFFFF"/>
                </a:solidFill>
                <a:effectLst>
                  <a:outerShdw blurRad="38100" dist="38100" dir="2700000" algn="tl">
                    <a:srgbClr val="000000"/>
                  </a:outerShdw>
                </a:effectLst>
                <a:ea typeface="SimSun" charset="0"/>
                <a:cs typeface="SimSun" charset="0"/>
              </a:rPr>
              <a:t>Lives of the Caesars</a:t>
            </a:r>
            <a:r>
              <a:rPr lang="en-US" altLang="zh-CN" sz="1800" b="1" dirty="0">
                <a:solidFill>
                  <a:srgbClr val="FFFFFF"/>
                </a:solidFill>
                <a:effectLst>
                  <a:outerShdw blurRad="38100" dist="38100" dir="2700000" algn="tl">
                    <a:srgbClr val="000000"/>
                  </a:outerShdw>
                </a:effectLst>
                <a:ea typeface="SimSun" charset="0"/>
                <a:cs typeface="SimSun" charset="0"/>
              </a:rPr>
              <a:t>, </a:t>
            </a:r>
            <a:r>
              <a:rPr lang="en-US" altLang="zh-CN" sz="1800" b="1" dirty="0" err="1">
                <a:solidFill>
                  <a:srgbClr val="FFFFFF"/>
                </a:solidFill>
                <a:effectLst>
                  <a:outerShdw blurRad="38100" dist="38100" dir="2700000" algn="tl">
                    <a:srgbClr val="000000"/>
                  </a:outerShdw>
                </a:effectLst>
                <a:ea typeface="SimSun" charset="0"/>
                <a:cs typeface="SimSun" charset="0"/>
              </a:rPr>
              <a:t>ch.</a:t>
            </a:r>
            <a:r>
              <a:rPr lang="en-US" altLang="zh-CN" sz="1800" b="1" dirty="0">
                <a:solidFill>
                  <a:srgbClr val="FFFFFF"/>
                </a:solidFill>
                <a:effectLst>
                  <a:outerShdw blurRad="38100" dist="38100" dir="2700000" algn="tl">
                    <a:srgbClr val="000000"/>
                  </a:outerShdw>
                </a:effectLst>
                <a:ea typeface="SimSun" charset="0"/>
                <a:cs typeface="SimSun" charset="0"/>
              </a:rPr>
              <a:t> 25,</a:t>
            </a:r>
            <a:r>
              <a:rPr lang="en-US" altLang="zh-CN" sz="1800" b="1" i="1" dirty="0">
                <a:solidFill>
                  <a:srgbClr val="FFFFFF"/>
                </a:solidFill>
                <a:effectLst>
                  <a:outerShdw blurRad="38100" dist="38100" dir="2700000" algn="tl">
                    <a:srgbClr val="000000"/>
                  </a:outerShdw>
                </a:effectLst>
                <a:ea typeface="SimSun" charset="0"/>
                <a:cs typeface="SimSun" charset="0"/>
              </a:rPr>
              <a:t> </a:t>
            </a:r>
            <a:r>
              <a:rPr lang="en-US" altLang="zh-CN" sz="1800" b="1" dirty="0">
                <a:solidFill>
                  <a:srgbClr val="FFFFFF"/>
                </a:solidFill>
                <a:effectLst>
                  <a:outerShdw blurRad="38100" dist="38100" dir="2700000" algn="tl">
                    <a:srgbClr val="000000"/>
                  </a:outerShdw>
                </a:effectLst>
                <a:ea typeface="SimSun" charset="0"/>
                <a:cs typeface="SimSun" charset="0"/>
              </a:rPr>
              <a:t> </a:t>
            </a:r>
            <a:br>
              <a:rPr lang="en-US" altLang="zh-CN" sz="1800" b="1" dirty="0">
                <a:solidFill>
                  <a:srgbClr val="FFFFFF"/>
                </a:solidFill>
                <a:effectLst>
                  <a:outerShdw blurRad="38100" dist="38100" dir="2700000" algn="tl">
                    <a:srgbClr val="000000"/>
                  </a:outerShdw>
                </a:effectLst>
                <a:ea typeface="SimSun" charset="0"/>
                <a:cs typeface="SimSun" charset="0"/>
              </a:rPr>
            </a:br>
            <a:r>
              <a:rPr lang="en-US" altLang="zh-CN" sz="1800" b="1" dirty="0">
                <a:solidFill>
                  <a:srgbClr val="FFFFFF"/>
                </a:solidFill>
                <a:effectLst>
                  <a:outerShdw blurRad="38100" dist="38100" dir="2700000" algn="tl">
                    <a:srgbClr val="000000"/>
                  </a:outerShdw>
                </a:effectLst>
                <a:ea typeface="SimSun" charset="0"/>
                <a:cs typeface="SimSun" charset="0"/>
              </a:rPr>
              <a:t>in AD 120; cf. Acts 18:2) </a:t>
            </a:r>
            <a:endParaRPr lang="en-US" sz="1800" b="1" dirty="0">
              <a:solidFill>
                <a:srgbClr val="FFFFFF"/>
              </a:solidFill>
              <a:effectLst>
                <a:outerShdw blurRad="38100" dist="38100" dir="2700000" algn="tl">
                  <a:srgbClr val="000000"/>
                </a:outerShdw>
              </a:effectLst>
              <a:ea typeface="SimSun" charset="0"/>
              <a:cs typeface="SimSun" charset="0"/>
            </a:endParaRPr>
          </a:p>
        </p:txBody>
      </p:sp>
      <p:sp>
        <p:nvSpPr>
          <p:cNvPr id="7" name="Rectangle 2"/>
          <p:cNvSpPr txBox="1">
            <a:spLocks noChangeArrowheads="1"/>
          </p:cNvSpPr>
          <p:nvPr/>
        </p:nvSpPr>
        <p:spPr bwMode="auto">
          <a:xfrm>
            <a:off x="4800600" y="1600200"/>
            <a:ext cx="4267200" cy="4530725"/>
          </a:xfrm>
          <a:prstGeom prst="rect">
            <a:avLst/>
          </a:prstGeom>
          <a:noFill/>
          <a:ln w="9525">
            <a:noFill/>
            <a:miter lim="800000"/>
            <a:headEnd/>
            <a:tailEnd/>
          </a:ln>
          <a:effectLst/>
        </p:spPr>
        <p:txBody>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spcBef>
                <a:spcPct val="20000"/>
              </a:spcBef>
              <a:buClr>
                <a:srgbClr val="86D1EC"/>
              </a:buClr>
              <a:buSzPct val="90000"/>
              <a:buFont typeface="Wingdings" charset="0"/>
              <a:buNone/>
              <a:defRPr/>
            </a:pPr>
            <a:r>
              <a:rPr lang="en-US">
                <a:solidFill>
                  <a:srgbClr val="FFFFFF"/>
                </a:solidFill>
                <a:effectLst>
                  <a:outerShdw blurRad="38100" dist="38100" dir="2700000" algn="tl">
                    <a:srgbClr val="000000"/>
                  </a:outerShdw>
                </a:effectLst>
              </a:rPr>
              <a:t>(year of death)</a:t>
            </a:r>
            <a:endParaRPr lang="en-US" sz="3200">
              <a:solidFill>
                <a:srgbClr val="FFFFFF"/>
              </a:solidFill>
              <a:effectLst>
                <a:outerShdw blurRad="38100" dist="38100" dir="2700000" algn="tl">
                  <a:srgbClr val="000000"/>
                </a:outerShdw>
              </a:effectLst>
            </a:endParaRPr>
          </a:p>
          <a:p>
            <a:pPr eaLnBrk="1" hangingPunct="1">
              <a:spcBef>
                <a:spcPct val="20000"/>
              </a:spcBef>
              <a:buClr>
                <a:srgbClr val="86D1EC"/>
              </a:buClr>
              <a:buSzPct val="90000"/>
              <a:buFont typeface="Wingdings" charset="0"/>
              <a:buBlip>
                <a:blip r:embed="rId4"/>
              </a:buBlip>
              <a:defRPr/>
            </a:pPr>
            <a:r>
              <a:rPr lang="en-US" sz="3200">
                <a:solidFill>
                  <a:srgbClr val="FFFFFF"/>
                </a:solidFill>
                <a:effectLst>
                  <a:outerShdw blurRad="38100" dist="38100" dir="2700000" algn="tl">
                    <a:srgbClr val="000000"/>
                  </a:outerShdw>
                </a:effectLst>
              </a:rPr>
              <a:t>Cicero (43 </a:t>
            </a:r>
            <a:r>
              <a:rPr lang="en-US">
                <a:solidFill>
                  <a:srgbClr val="FFFFFF"/>
                </a:solidFill>
                <a:effectLst>
                  <a:outerShdw blurRad="38100" dist="38100" dir="2700000" algn="tl">
                    <a:srgbClr val="000000"/>
                  </a:outerShdw>
                </a:effectLst>
              </a:rPr>
              <a:t>BC</a:t>
            </a:r>
            <a:r>
              <a:rPr lang="en-US" sz="3200">
                <a:solidFill>
                  <a:srgbClr val="FFFFFF"/>
                </a:solidFill>
                <a:effectLst>
                  <a:outerShdw blurRad="38100" dist="38100" dir="2700000" algn="tl">
                    <a:srgbClr val="000000"/>
                  </a:outerShdw>
                </a:effectLst>
              </a:rPr>
              <a:t>)</a:t>
            </a:r>
          </a:p>
          <a:p>
            <a:pPr eaLnBrk="1" hangingPunct="1">
              <a:spcBef>
                <a:spcPct val="20000"/>
              </a:spcBef>
              <a:buClr>
                <a:srgbClr val="86D1EC"/>
              </a:buClr>
              <a:buSzPct val="90000"/>
              <a:buFont typeface="Wingdings" charset="0"/>
              <a:buBlip>
                <a:blip r:embed="rId4"/>
              </a:buBlip>
              <a:defRPr/>
            </a:pPr>
            <a:r>
              <a:rPr lang="en-US" sz="3200">
                <a:solidFill>
                  <a:srgbClr val="FFFFFF"/>
                </a:solidFill>
                <a:effectLst>
                  <a:outerShdw blurRad="38100" dist="38100" dir="2700000" algn="tl">
                    <a:srgbClr val="000000"/>
                  </a:outerShdw>
                </a:effectLst>
              </a:rPr>
              <a:t>Livy (</a:t>
            </a:r>
            <a:r>
              <a:rPr lang="en-US">
                <a:solidFill>
                  <a:srgbClr val="FFFFFF"/>
                </a:solidFill>
                <a:effectLst>
                  <a:outerShdw blurRad="38100" dist="38100" dir="2700000" algn="tl">
                    <a:srgbClr val="000000"/>
                  </a:outerShdw>
                </a:effectLst>
              </a:rPr>
              <a:t>AD </a:t>
            </a:r>
            <a:r>
              <a:rPr lang="en-US" sz="3200">
                <a:solidFill>
                  <a:srgbClr val="FFFFFF"/>
                </a:solidFill>
                <a:effectLst>
                  <a:outerShdw blurRad="38100" dist="38100" dir="2700000" algn="tl">
                    <a:srgbClr val="000000"/>
                  </a:outerShdw>
                </a:effectLst>
              </a:rPr>
              <a:t>17)</a:t>
            </a:r>
          </a:p>
          <a:p>
            <a:pPr eaLnBrk="1" hangingPunct="1">
              <a:spcBef>
                <a:spcPct val="20000"/>
              </a:spcBef>
              <a:buClr>
                <a:srgbClr val="86D1EC"/>
              </a:buClr>
              <a:buSzPct val="90000"/>
              <a:buFont typeface="Wingdings" charset="0"/>
              <a:buBlip>
                <a:blip r:embed="rId4"/>
              </a:buBlip>
              <a:defRPr/>
            </a:pPr>
            <a:r>
              <a:rPr lang="en-US" sz="3200">
                <a:solidFill>
                  <a:srgbClr val="FFFFFF"/>
                </a:solidFill>
                <a:effectLst>
                  <a:outerShdw blurRad="38100" dist="38100" dir="2700000" algn="tl">
                    <a:srgbClr val="000000"/>
                  </a:outerShdw>
                </a:effectLst>
              </a:rPr>
              <a:t>Pliny the Younger (</a:t>
            </a:r>
            <a:r>
              <a:rPr lang="en-US">
                <a:solidFill>
                  <a:srgbClr val="FFFFFF"/>
                </a:solidFill>
                <a:effectLst>
                  <a:outerShdw blurRad="38100" dist="38100" dir="2700000" algn="tl">
                    <a:srgbClr val="000000"/>
                  </a:outerShdw>
                </a:effectLst>
              </a:rPr>
              <a:t>AD </a:t>
            </a:r>
            <a:r>
              <a:rPr lang="en-US" sz="3200">
                <a:solidFill>
                  <a:srgbClr val="FFFFFF"/>
                </a:solidFill>
                <a:effectLst>
                  <a:outerShdw blurRad="38100" dist="38100" dir="2700000" algn="tl">
                    <a:srgbClr val="000000"/>
                  </a:outerShdw>
                </a:effectLst>
              </a:rPr>
              <a:t>113)</a:t>
            </a:r>
          </a:p>
          <a:p>
            <a:pPr eaLnBrk="1" hangingPunct="1">
              <a:spcBef>
                <a:spcPct val="20000"/>
              </a:spcBef>
              <a:buClr>
                <a:srgbClr val="86D1EC"/>
              </a:buClr>
              <a:buSzPct val="90000"/>
              <a:buFont typeface="Wingdings" charset="0"/>
              <a:buBlip>
                <a:blip r:embed="rId4"/>
              </a:buBlip>
              <a:defRPr/>
            </a:pPr>
            <a:r>
              <a:rPr lang="en-US" sz="3200">
                <a:solidFill>
                  <a:srgbClr val="FFFFFF"/>
                </a:solidFill>
                <a:effectLst>
                  <a:outerShdw blurRad="38100" dist="38100" dir="2700000" algn="tl">
                    <a:srgbClr val="000000"/>
                  </a:outerShdw>
                </a:effectLst>
              </a:rPr>
              <a:t>Tacitus (</a:t>
            </a:r>
            <a:r>
              <a:rPr lang="en-US">
                <a:solidFill>
                  <a:srgbClr val="FFFFFF"/>
                </a:solidFill>
                <a:effectLst>
                  <a:outerShdw blurRad="38100" dist="38100" dir="2700000" algn="tl">
                    <a:srgbClr val="000000"/>
                  </a:outerShdw>
                </a:effectLst>
              </a:rPr>
              <a:t>AD </a:t>
            </a:r>
            <a:r>
              <a:rPr lang="en-US" sz="3200">
                <a:solidFill>
                  <a:srgbClr val="FFFFFF"/>
                </a:solidFill>
                <a:effectLst>
                  <a:outerShdw blurRad="38100" dist="38100" dir="2700000" algn="tl">
                    <a:srgbClr val="000000"/>
                  </a:outerShdw>
                </a:effectLst>
              </a:rPr>
              <a:t>120)</a:t>
            </a:r>
          </a:p>
          <a:p>
            <a:pPr eaLnBrk="1" hangingPunct="1">
              <a:spcBef>
                <a:spcPct val="20000"/>
              </a:spcBef>
              <a:buClr>
                <a:srgbClr val="86D1EC"/>
              </a:buClr>
              <a:buSzPct val="90000"/>
              <a:buFont typeface="Wingdings" charset="0"/>
              <a:buBlip>
                <a:blip r:embed="rId4"/>
              </a:buBlip>
              <a:defRPr/>
            </a:pPr>
            <a:r>
              <a:rPr lang="en-US" sz="3200">
                <a:solidFill>
                  <a:srgbClr val="FFFFFF"/>
                </a:solidFill>
                <a:effectLst>
                  <a:outerShdw blurRad="38100" dist="38100" dir="2700000" algn="tl">
                    <a:srgbClr val="000000"/>
                  </a:outerShdw>
                </a:effectLst>
              </a:rPr>
              <a:t>Suetonius (</a:t>
            </a:r>
            <a:r>
              <a:rPr lang="en-US">
                <a:solidFill>
                  <a:srgbClr val="FFFFFF"/>
                </a:solidFill>
                <a:effectLst>
                  <a:outerShdw blurRad="38100" dist="38100" dir="2700000" algn="tl">
                    <a:srgbClr val="000000"/>
                  </a:outerShdw>
                </a:effectLst>
              </a:rPr>
              <a:t>AD </a:t>
            </a:r>
            <a:r>
              <a:rPr lang="en-US" sz="3200">
                <a:solidFill>
                  <a:srgbClr val="FFFFFF"/>
                </a:solidFill>
                <a:effectLst>
                  <a:outerShdw blurRad="38100" dist="38100" dir="2700000" algn="tl">
                    <a:srgbClr val="000000"/>
                  </a:outerShdw>
                </a:effectLst>
              </a:rPr>
              <a:t>121)</a:t>
            </a:r>
          </a:p>
        </p:txBody>
      </p:sp>
      <p:sp>
        <p:nvSpPr>
          <p:cNvPr id="8" name="TextBox 1"/>
          <p:cNvSpPr txBox="1">
            <a:spLocks noChangeArrowheads="1"/>
          </p:cNvSpPr>
          <p:nvPr/>
        </p:nvSpPr>
        <p:spPr bwMode="auto">
          <a:xfrm>
            <a:off x="8532440" y="44624"/>
            <a:ext cx="51002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11</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4" presetClass="entr" presetSubtype="0" fill="hold" grpId="0" nodeType="clickEffect">
                                  <p:stCondLst>
                                    <p:cond delay="0"/>
                                  </p:stCondLst>
                                  <p:childTnLst>
                                    <p:set>
                                      <p:cBhvr>
                                        <p:cTn id="6" dur="1" fill="hold">
                                          <p:stCondLst>
                                            <p:cond delay="0"/>
                                          </p:stCondLst>
                                        </p:cTn>
                                        <p:tgtEl>
                                          <p:spTgt spid="35845"/>
                                        </p:tgtEl>
                                        <p:attrNameLst>
                                          <p:attrName>style.visibility</p:attrName>
                                        </p:attrNameLst>
                                      </p:cBhvr>
                                      <p:to>
                                        <p:strVal val="visible"/>
                                      </p:to>
                                    </p:set>
                                    <p:anim from="(-#ppt_w/2)" to="(#ppt_x)" calcmode="lin" valueType="num">
                                      <p:cBhvr>
                                        <p:cTn id="7" dur="600" fill="hold">
                                          <p:stCondLst>
                                            <p:cond delay="0"/>
                                          </p:stCondLst>
                                        </p:cTn>
                                        <p:tgtEl>
                                          <p:spTgt spid="35845"/>
                                        </p:tgtEl>
                                        <p:attrNameLst>
                                          <p:attrName>ppt_x</p:attrName>
                                        </p:attrNameLst>
                                      </p:cBhvr>
                                    </p:anim>
                                    <p:anim from="0" to="-1.0" calcmode="lin" valueType="num">
                                      <p:cBhvr>
                                        <p:cTn id="8" dur="200" decel="50000" autoRev="1" fill="hold">
                                          <p:stCondLst>
                                            <p:cond delay="600"/>
                                          </p:stCondLst>
                                        </p:cTn>
                                        <p:tgtEl>
                                          <p:spTgt spid="35845"/>
                                        </p:tgtEl>
                                        <p:attrNameLst>
                                          <p:attrName>xshear</p:attrName>
                                        </p:attrNameLst>
                                      </p:cBhvr>
                                    </p:anim>
                                    <p:animScale>
                                      <p:cBhvr>
                                        <p:cTn id="9" dur="200" decel="100000" autoRev="1" fill="hold">
                                          <p:stCondLst>
                                            <p:cond delay="600"/>
                                          </p:stCondLst>
                                        </p:cTn>
                                        <p:tgtEl>
                                          <p:spTgt spid="35845"/>
                                        </p:tgtEl>
                                      </p:cBhvr>
                                      <p:from x="100000" y="100000"/>
                                      <p:to x="80000" y="100000"/>
                                    </p:animScale>
                                    <p:anim by="(#ppt_h/3+#ppt_w*0.1)" calcmode="lin" valueType="num">
                                      <p:cBhvr additive="sum">
                                        <p:cTn id="10" dur="200" decel="100000" autoRev="1" fill="hold">
                                          <p:stCondLst>
                                            <p:cond delay="600"/>
                                          </p:stCondLst>
                                        </p:cTn>
                                        <p:tgtEl>
                                          <p:spTgt spid="35845"/>
                                        </p:tgtEl>
                                        <p:attrNameLst>
                                          <p:attrName>ppt_x</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845" grpId="0" animBg="1"/>
    </p:bld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E9A4B-55DB-8497-F2C5-BA58ADB2720C}"/>
            </a:ext>
          </a:extLst>
        </p:cNvPr>
        <p:cNvGrpSpPr/>
        <p:nvPr/>
      </p:nvGrpSpPr>
      <p:grpSpPr>
        <a:xfrm>
          <a:off x="0" y="0"/>
          <a:ext cx="0" cy="0"/>
          <a:chOff x="0" y="0"/>
          <a:chExt cx="0" cy="0"/>
        </a:xfrm>
      </p:grpSpPr>
      <p:graphicFrame>
        <p:nvGraphicFramePr>
          <p:cNvPr id="1395761" name="Group 49">
            <a:extLst>
              <a:ext uri="{FF2B5EF4-FFF2-40B4-BE49-F238E27FC236}">
                <a16:creationId xmlns:a16="http://schemas.microsoft.com/office/drawing/2014/main" id="{31EAEA4C-0259-ADF1-B10B-414BF769B7BD}"/>
              </a:ext>
            </a:extLst>
          </p:cNvPr>
          <p:cNvGraphicFramePr>
            <a:graphicFrameLocks noGrp="1"/>
          </p:cNvGraphicFramePr>
          <p:nvPr>
            <p:ph type="tbl" idx="1"/>
          </p:nvPr>
        </p:nvGraphicFramePr>
        <p:xfrm>
          <a:off x="0" y="1398588"/>
          <a:ext cx="9144000" cy="5535613"/>
        </p:xfrm>
        <a:graphic>
          <a:graphicData uri="http://schemas.openxmlformats.org/drawingml/2006/table">
            <a:tbl>
              <a:tblPr/>
              <a:tblGrid>
                <a:gridCol w="801688">
                  <a:extLst>
                    <a:ext uri="{9D8B030D-6E8A-4147-A177-3AD203B41FA5}">
                      <a16:colId xmlns:a16="http://schemas.microsoft.com/office/drawing/2014/main" val="20000"/>
                    </a:ext>
                  </a:extLst>
                </a:gridCol>
                <a:gridCol w="1604962">
                  <a:extLst>
                    <a:ext uri="{9D8B030D-6E8A-4147-A177-3AD203B41FA5}">
                      <a16:colId xmlns:a16="http://schemas.microsoft.com/office/drawing/2014/main" val="20001"/>
                    </a:ext>
                  </a:extLst>
                </a:gridCol>
                <a:gridCol w="1443038">
                  <a:extLst>
                    <a:ext uri="{9D8B030D-6E8A-4147-A177-3AD203B41FA5}">
                      <a16:colId xmlns:a16="http://schemas.microsoft.com/office/drawing/2014/main" val="20002"/>
                    </a:ext>
                  </a:extLst>
                </a:gridCol>
                <a:gridCol w="1765300">
                  <a:extLst>
                    <a:ext uri="{9D8B030D-6E8A-4147-A177-3AD203B41FA5}">
                      <a16:colId xmlns:a16="http://schemas.microsoft.com/office/drawing/2014/main" val="20003"/>
                    </a:ext>
                  </a:extLst>
                </a:gridCol>
                <a:gridCol w="1684337">
                  <a:extLst>
                    <a:ext uri="{9D8B030D-6E8A-4147-A177-3AD203B41FA5}">
                      <a16:colId xmlns:a16="http://schemas.microsoft.com/office/drawing/2014/main" val="20004"/>
                    </a:ext>
                  </a:extLst>
                </a:gridCol>
                <a:gridCol w="1844675">
                  <a:extLst>
                    <a:ext uri="{9D8B030D-6E8A-4147-A177-3AD203B41FA5}">
                      <a16:colId xmlns:a16="http://schemas.microsoft.com/office/drawing/2014/main" val="20005"/>
                    </a:ext>
                  </a:extLst>
                </a:gridCol>
              </a:tblGrid>
              <a:tr h="9953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Author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When Written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Earliest Copy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Time Span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Number of Copies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9556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Plato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347 BC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900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1200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540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Catullus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54 BC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1550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1600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556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Pliny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113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850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750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674812">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Paul, Luke, etc.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250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150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24,772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4"/>
                  </a:ext>
                </a:extLst>
              </a:tr>
            </a:tbl>
          </a:graphicData>
        </a:graphic>
      </p:graphicFrame>
      <p:sp>
        <p:nvSpPr>
          <p:cNvPr id="1395760" name="Rectangle 48">
            <a:extLst>
              <a:ext uri="{FF2B5EF4-FFF2-40B4-BE49-F238E27FC236}">
                <a16:creationId xmlns:a16="http://schemas.microsoft.com/office/drawing/2014/main" id="{5321DC37-3BA2-DC0E-6947-D4B3E378BD9D}"/>
              </a:ext>
            </a:extLst>
          </p:cNvPr>
          <p:cNvSpPr>
            <a:spLocks noChangeArrowheads="1"/>
          </p:cNvSpPr>
          <p:nvPr/>
        </p:nvSpPr>
        <p:spPr bwMode="auto">
          <a:xfrm>
            <a:off x="0" y="5257800"/>
            <a:ext cx="9144000" cy="1600200"/>
          </a:xfrm>
          <a:prstGeom prst="rect">
            <a:avLst/>
          </a:prstGeom>
          <a:solidFill>
            <a:srgbClr val="020009"/>
          </a:solidFill>
          <a:ln w="9525">
            <a:noFill/>
            <a:miter lim="800000"/>
            <a:headEnd/>
            <a:tailEnd/>
          </a:ln>
          <a:effectLst>
            <a:outerShdw blurRad="63500" dist="130755" dir="3656724" algn="ctr" rotWithShape="0">
              <a:schemeClr val="bg2">
                <a:alpha val="74998"/>
              </a:schemeClr>
            </a:outerShdw>
          </a:effectLst>
        </p:spPr>
        <p:txBody>
          <a:bodyPr anchor="ctr"/>
          <a:lstStyle/>
          <a:p>
            <a:pPr algn="ctr" eaLnBrk="1" hangingPunct="1">
              <a:defRPr/>
            </a:pPr>
            <a:endParaRPr lang="en-US" sz="4000">
              <a:solidFill>
                <a:schemeClr val="tx2"/>
              </a:solidFill>
              <a:effectLst>
                <a:outerShdw blurRad="38100" dist="38100" dir="2700000" algn="tl">
                  <a:srgbClr val="000080"/>
                </a:outerShdw>
              </a:effectLst>
              <a:latin typeface="Arial" pitchFamily="-105" charset="0"/>
              <a:ea typeface="+mn-ea"/>
              <a:cs typeface="+mn-cs"/>
            </a:endParaRPr>
          </a:p>
        </p:txBody>
      </p:sp>
      <p:sp>
        <p:nvSpPr>
          <p:cNvPr id="1395714" name="Rectangle 2">
            <a:extLst>
              <a:ext uri="{FF2B5EF4-FFF2-40B4-BE49-F238E27FC236}">
                <a16:creationId xmlns:a16="http://schemas.microsoft.com/office/drawing/2014/main" id="{59040F4E-1078-71DD-AFB3-005D42AAF54B}"/>
              </a:ext>
            </a:extLst>
          </p:cNvPr>
          <p:cNvSpPr>
            <a:spLocks noGrp="1" noChangeArrowheads="1"/>
          </p:cNvSpPr>
          <p:nvPr>
            <p:ph type="title"/>
          </p:nvPr>
        </p:nvSpPr>
        <p:spPr>
          <a:xfrm>
            <a:off x="-76200" y="0"/>
            <a:ext cx="9220200" cy="1371600"/>
          </a:xfrm>
          <a:solidFill>
            <a:srgbClr val="020009"/>
          </a:solidFill>
          <a:effectLst>
            <a:outerShdw blurRad="63500" dist="130755" dir="3656724" algn="ctr" rotWithShape="0">
              <a:schemeClr val="bg2">
                <a:alpha val="74998"/>
              </a:schemeClr>
            </a:outerShdw>
          </a:effectLst>
        </p:spPr>
        <p:txBody>
          <a:bodyPr/>
          <a:lstStyle/>
          <a:p>
            <a:pPr eaLnBrk="1" hangingPunct="1">
              <a:defRPr/>
            </a:pPr>
            <a:r>
              <a:rPr lang="en-US" sz="4000">
                <a:effectLst>
                  <a:outerShdw blurRad="38100" dist="38100" dir="2700000" algn="tl">
                    <a:srgbClr val="000080"/>
                  </a:outerShdw>
                </a:effectLst>
                <a:latin typeface="Arial" charset="0"/>
                <a:ea typeface="ＭＳ Ｐゴシック" charset="0"/>
                <a:cs typeface="ＭＳ Ｐゴシック" charset="0"/>
              </a:rPr>
              <a:t>Extant Copies of Pagan vs. NT Writings</a:t>
            </a:r>
          </a:p>
        </p:txBody>
      </p:sp>
      <p:sp>
        <p:nvSpPr>
          <p:cNvPr id="958511" name="Rectangle 50">
            <a:extLst>
              <a:ext uri="{FF2B5EF4-FFF2-40B4-BE49-F238E27FC236}">
                <a16:creationId xmlns:a16="http://schemas.microsoft.com/office/drawing/2014/main" id="{9D7FCD6B-8D6A-6A08-C698-59C325A46EE9}"/>
              </a:ext>
            </a:extLst>
          </p:cNvPr>
          <p:cNvSpPr>
            <a:spLocks noChangeArrowheads="1"/>
          </p:cNvSpPr>
          <p:nvPr/>
        </p:nvSpPr>
        <p:spPr bwMode="auto">
          <a:xfrm>
            <a:off x="-228600" y="1066800"/>
            <a:ext cx="1066800" cy="6096000"/>
          </a:xfrm>
          <a:prstGeom prst="rect">
            <a:avLst/>
          </a:prstGeom>
          <a:solidFill>
            <a:srgbClr val="020009"/>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a:p>
        </p:txBody>
      </p:sp>
      <p:sp>
        <p:nvSpPr>
          <p:cNvPr id="6" name="TextBox 1">
            <a:extLst>
              <a:ext uri="{FF2B5EF4-FFF2-40B4-BE49-F238E27FC236}">
                <a16:creationId xmlns:a16="http://schemas.microsoft.com/office/drawing/2014/main" id="{760DF30C-E447-9F39-09B3-FF83E0CF1B06}"/>
              </a:ext>
            </a:extLst>
          </p:cNvPr>
          <p:cNvSpPr txBox="1">
            <a:spLocks noChangeArrowheads="1"/>
          </p:cNvSpPr>
          <p:nvPr/>
        </p:nvSpPr>
        <p:spPr bwMode="auto">
          <a:xfrm>
            <a:off x="8595074" y="44624"/>
            <a:ext cx="52700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10</a:t>
            </a:r>
          </a:p>
        </p:txBody>
      </p:sp>
    </p:spTree>
    <p:extLst>
      <p:ext uri="{BB962C8B-B14F-4D97-AF65-F5344CB8AC3E}">
        <p14:creationId xmlns:p14="http://schemas.microsoft.com/office/powerpoint/2010/main" val="39265254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xit" presetSubtype="0" fill="hold" grpId="0" nodeType="clickEffect">
                                  <p:stCondLst>
                                    <p:cond delay="0"/>
                                  </p:stCondLst>
                                  <p:childTnLst>
                                    <p:animEffect transition="out" filter="fade">
                                      <p:cBhvr>
                                        <p:cTn id="6" dur="500"/>
                                        <p:tgtEl>
                                          <p:spTgt spid="1395760"/>
                                        </p:tgtEl>
                                      </p:cBhvr>
                                    </p:animEffect>
                                    <p:set>
                                      <p:cBhvr>
                                        <p:cTn id="7" dur="1" fill="hold">
                                          <p:stCondLst>
                                            <p:cond delay="499"/>
                                          </p:stCondLst>
                                        </p:cTn>
                                        <p:tgtEl>
                                          <p:spTgt spid="139576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95760" grpId="0" animBg="1" autoUpdateAnimBg="0"/>
    </p:bld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95761" name="Group 49"/>
          <p:cNvGraphicFramePr>
            <a:graphicFrameLocks noGrp="1"/>
          </p:cNvGraphicFramePr>
          <p:nvPr>
            <p:ph type="tbl" idx="1"/>
          </p:nvPr>
        </p:nvGraphicFramePr>
        <p:xfrm>
          <a:off x="0" y="1398588"/>
          <a:ext cx="9144000" cy="5535613"/>
        </p:xfrm>
        <a:graphic>
          <a:graphicData uri="http://schemas.openxmlformats.org/drawingml/2006/table">
            <a:tbl>
              <a:tblPr/>
              <a:tblGrid>
                <a:gridCol w="801688">
                  <a:extLst>
                    <a:ext uri="{9D8B030D-6E8A-4147-A177-3AD203B41FA5}">
                      <a16:colId xmlns:a16="http://schemas.microsoft.com/office/drawing/2014/main" val="20000"/>
                    </a:ext>
                  </a:extLst>
                </a:gridCol>
                <a:gridCol w="1604962">
                  <a:extLst>
                    <a:ext uri="{9D8B030D-6E8A-4147-A177-3AD203B41FA5}">
                      <a16:colId xmlns:a16="http://schemas.microsoft.com/office/drawing/2014/main" val="20001"/>
                    </a:ext>
                  </a:extLst>
                </a:gridCol>
                <a:gridCol w="1443038">
                  <a:extLst>
                    <a:ext uri="{9D8B030D-6E8A-4147-A177-3AD203B41FA5}">
                      <a16:colId xmlns:a16="http://schemas.microsoft.com/office/drawing/2014/main" val="20002"/>
                    </a:ext>
                  </a:extLst>
                </a:gridCol>
                <a:gridCol w="1765300">
                  <a:extLst>
                    <a:ext uri="{9D8B030D-6E8A-4147-A177-3AD203B41FA5}">
                      <a16:colId xmlns:a16="http://schemas.microsoft.com/office/drawing/2014/main" val="20003"/>
                    </a:ext>
                  </a:extLst>
                </a:gridCol>
                <a:gridCol w="1684337">
                  <a:extLst>
                    <a:ext uri="{9D8B030D-6E8A-4147-A177-3AD203B41FA5}">
                      <a16:colId xmlns:a16="http://schemas.microsoft.com/office/drawing/2014/main" val="20004"/>
                    </a:ext>
                  </a:extLst>
                </a:gridCol>
                <a:gridCol w="1844675">
                  <a:extLst>
                    <a:ext uri="{9D8B030D-6E8A-4147-A177-3AD203B41FA5}">
                      <a16:colId xmlns:a16="http://schemas.microsoft.com/office/drawing/2014/main" val="20005"/>
                    </a:ext>
                  </a:extLst>
                </a:gridCol>
              </a:tblGrid>
              <a:tr h="995363">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Author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When Written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Earliest Copy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Time Span</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80"/>
                            </a:outerShdw>
                          </a:effectLst>
                          <a:latin typeface="Arial" charset="0"/>
                          <a:ea typeface="ＭＳ Ｐゴシック" charset="0"/>
                          <a:cs typeface="ＭＳ Ｐゴシック" charset="0"/>
                        </a:rPr>
                        <a:t>Number of Copies</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000000"/>
                    </a:solidFill>
                  </a:tcPr>
                </a:tc>
                <a:extLst>
                  <a:ext uri="{0D108BD9-81ED-4DB2-BD59-A6C34878D82A}">
                    <a16:rowId xmlns:a16="http://schemas.microsoft.com/office/drawing/2014/main" val="10000"/>
                  </a:ext>
                </a:extLst>
              </a:tr>
              <a:tr h="9556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Plato</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347 BC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900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1200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540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Catullus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54 BC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1550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1600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55675">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Pliny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113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850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750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1674812">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Paul, Luke, etc.</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95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AD 250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150 yrs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28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24,772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gradFill rotWithShape="1">
                      <a:gsLst>
                        <a:gs pos="0">
                          <a:srgbClr val="760000"/>
                        </a:gs>
                        <a:gs pos="50000">
                          <a:srgbClr val="FF0000"/>
                        </a:gs>
                        <a:gs pos="100000">
                          <a:srgbClr val="760000"/>
                        </a:gs>
                      </a:gsLst>
                      <a:lin ang="5400000" scaled="1"/>
                    </a:gradFill>
                  </a:tcPr>
                </a:tc>
                <a:extLst>
                  <a:ext uri="{0D108BD9-81ED-4DB2-BD59-A6C34878D82A}">
                    <a16:rowId xmlns:a16="http://schemas.microsoft.com/office/drawing/2014/main" val="10004"/>
                  </a:ext>
                </a:extLst>
              </a:tr>
            </a:tbl>
          </a:graphicData>
        </a:graphic>
      </p:graphicFrame>
      <p:sp>
        <p:nvSpPr>
          <p:cNvPr id="1395714" name="Rectangle 2"/>
          <p:cNvSpPr>
            <a:spLocks noGrp="1" noChangeArrowheads="1"/>
          </p:cNvSpPr>
          <p:nvPr>
            <p:ph type="title"/>
          </p:nvPr>
        </p:nvSpPr>
        <p:spPr>
          <a:xfrm>
            <a:off x="-76200" y="0"/>
            <a:ext cx="9220200" cy="1371600"/>
          </a:xfrm>
          <a:solidFill>
            <a:srgbClr val="020009"/>
          </a:solidFill>
          <a:effectLst>
            <a:outerShdw blurRad="63500" dist="130755" dir="3656724" algn="ctr" rotWithShape="0">
              <a:schemeClr val="bg2">
                <a:alpha val="74998"/>
              </a:schemeClr>
            </a:outerShdw>
          </a:effectLst>
        </p:spPr>
        <p:txBody>
          <a:bodyPr/>
          <a:lstStyle/>
          <a:p>
            <a:pPr eaLnBrk="1" hangingPunct="1">
              <a:defRPr/>
            </a:pPr>
            <a:r>
              <a:rPr lang="en-US" sz="4000">
                <a:effectLst>
                  <a:outerShdw blurRad="38100" dist="38100" dir="2700000" algn="tl">
                    <a:srgbClr val="000080"/>
                  </a:outerShdw>
                </a:effectLst>
                <a:latin typeface="Arial" charset="0"/>
                <a:ea typeface="ＭＳ Ｐゴシック" charset="0"/>
                <a:cs typeface="ＭＳ Ｐゴシック" charset="0"/>
              </a:rPr>
              <a:t>Extant Copies of Pagan vs. NT Writings</a:t>
            </a:r>
          </a:p>
        </p:txBody>
      </p:sp>
      <p:sp>
        <p:nvSpPr>
          <p:cNvPr id="958511" name="Rectangle 50"/>
          <p:cNvSpPr>
            <a:spLocks noChangeArrowheads="1"/>
          </p:cNvSpPr>
          <p:nvPr/>
        </p:nvSpPr>
        <p:spPr bwMode="auto">
          <a:xfrm>
            <a:off x="-228600" y="1066800"/>
            <a:ext cx="1066800" cy="6096000"/>
          </a:xfrm>
          <a:prstGeom prst="rect">
            <a:avLst/>
          </a:prstGeom>
          <a:solidFill>
            <a:srgbClr val="0200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lang="en-US"/>
          </a:p>
        </p:txBody>
      </p:sp>
      <p:sp>
        <p:nvSpPr>
          <p:cNvPr id="6" name="TextBox 1"/>
          <p:cNvSpPr txBox="1">
            <a:spLocks noChangeArrowheads="1"/>
          </p:cNvSpPr>
          <p:nvPr/>
        </p:nvSpPr>
        <p:spPr bwMode="auto">
          <a:xfrm>
            <a:off x="8595074"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10</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sz="1800">
              <a:solidFill>
                <a:srgbClr val="FFFFFF"/>
              </a:solidFill>
              <a:latin typeface="Arial" pitchFamily="22" charset="0"/>
            </a:endParaRPr>
          </a:p>
        </p:txBody>
      </p:sp>
      <p:sp>
        <p:nvSpPr>
          <p:cNvPr id="27651" name="Rectangle 3"/>
          <p:cNvSpPr>
            <a:spLocks noGrp="1" noChangeArrowheads="1"/>
          </p:cNvSpPr>
          <p:nvPr>
            <p:ph type="body" idx="1"/>
          </p:nvPr>
        </p:nvSpPr>
        <p:spPr>
          <a:xfrm>
            <a:off x="4800600" y="1447800"/>
            <a:ext cx="4343400" cy="685800"/>
          </a:xfrm>
        </p:spPr>
        <p:txBody>
          <a:bodyPr/>
          <a:lstStyle/>
          <a:p>
            <a:pPr marL="609600" indent="-609600" eaLnBrk="1" hangingPunct="1">
              <a:buFont typeface="Wingdings" charset="0"/>
              <a:buNone/>
              <a:defRPr/>
            </a:pPr>
            <a:r>
              <a:rPr lang="en-US" b="1" u="sng">
                <a:latin typeface="Arial" charset="0"/>
                <a:ea typeface="ＭＳ Ｐゴシック" charset="0"/>
                <a:cs typeface="ＭＳ Ｐゴシック" charset="0"/>
              </a:rPr>
              <a:t>Life in 3 Stages:</a:t>
            </a:r>
          </a:p>
        </p:txBody>
      </p:sp>
      <p:sp>
        <p:nvSpPr>
          <p:cNvPr id="27652"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000000"/>
                  </a:outerShdw>
                </a:effectLst>
              </a:rPr>
              <a:t>Uninspired Jewish Writings</a:t>
            </a:r>
          </a:p>
        </p:txBody>
      </p:sp>
      <p:sp>
        <p:nvSpPr>
          <p:cNvPr id="27653" name="Rectangle 5"/>
          <p:cNvSpPr>
            <a:spLocks noGrp="1" noChangeArrowheads="1"/>
          </p:cNvSpPr>
          <p:nvPr>
            <p:ph type="title"/>
          </p:nvPr>
        </p:nvSpPr>
        <p:spPr>
          <a:xfrm>
            <a:off x="1066800" y="76200"/>
            <a:ext cx="3810000" cy="1143000"/>
          </a:xfrm>
        </p:spPr>
        <p:txBody>
          <a:bodyPr/>
          <a:lstStyle/>
          <a:p>
            <a:pPr algn="l" eaLnBrk="1" hangingPunct="1">
              <a:defRPr/>
            </a:pPr>
            <a:r>
              <a:rPr lang="en-US" dirty="0">
                <a:latin typeface="Arial" charset="0"/>
                <a:ea typeface="ＭＳ Ｐゴシック" charset="0"/>
                <a:cs typeface="ＭＳ Ｐゴシック" charset="0"/>
              </a:rPr>
              <a:t>Josephus</a:t>
            </a:r>
          </a:p>
        </p:txBody>
      </p:sp>
      <p:pic>
        <p:nvPicPr>
          <p:cNvPr id="901125" name="Picture 12" descr="joseph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1524000"/>
            <a:ext cx="3057525"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61" name="Rectangle 13"/>
          <p:cNvSpPr>
            <a:spLocks noChangeArrowheads="1"/>
          </p:cNvSpPr>
          <p:nvPr/>
        </p:nvSpPr>
        <p:spPr bwMode="auto">
          <a:xfrm>
            <a:off x="1295400" y="5181600"/>
            <a:ext cx="3048000" cy="609600"/>
          </a:xfrm>
          <a:prstGeom prst="rect">
            <a:avLst/>
          </a:prstGeom>
          <a:noFill/>
          <a:ln w="9525">
            <a:noFill/>
            <a:miter lim="800000"/>
            <a:headEnd/>
            <a:tailEnd/>
          </a:ln>
          <a:effectLst/>
        </p:spPr>
        <p:txBody>
          <a:bodyPr/>
          <a:lstStyle/>
          <a:p>
            <a:pPr marL="609600" indent="-609600" algn="ctr" eaLnBrk="1" hangingPunct="1">
              <a:spcBef>
                <a:spcPct val="20000"/>
              </a:spcBef>
              <a:buClr>
                <a:srgbClr val="86D1EC"/>
              </a:buClr>
              <a:buSzPct val="90000"/>
              <a:buFont typeface="Wingdings" charset="0"/>
              <a:buNone/>
              <a:defRPr/>
            </a:pPr>
            <a:r>
              <a:rPr lang="en-US">
                <a:solidFill>
                  <a:srgbClr val="FFFFFF"/>
                </a:solidFill>
                <a:effectLst>
                  <a:outerShdw blurRad="38100" dist="38100" dir="2700000" algn="tl">
                    <a:srgbClr val="000000"/>
                  </a:outerShdw>
                </a:effectLst>
                <a:latin typeface="Arial" charset="0"/>
              </a:rPr>
              <a:t>AD</a:t>
            </a:r>
            <a:r>
              <a:rPr lang="en-US" sz="3200">
                <a:solidFill>
                  <a:srgbClr val="FFFFFF"/>
                </a:solidFill>
                <a:effectLst>
                  <a:outerShdw blurRad="38100" dist="38100" dir="2700000" algn="tl">
                    <a:srgbClr val="000000"/>
                  </a:outerShdw>
                </a:effectLst>
                <a:latin typeface="Arial" charset="0"/>
              </a:rPr>
              <a:t> 37 – ca. 100</a:t>
            </a:r>
          </a:p>
        </p:txBody>
      </p:sp>
      <p:sp>
        <p:nvSpPr>
          <p:cNvPr id="27663" name="Text Box 15"/>
          <p:cNvSpPr txBox="1">
            <a:spLocks noChangeArrowheads="1"/>
          </p:cNvSpPr>
          <p:nvPr/>
        </p:nvSpPr>
        <p:spPr bwMode="auto">
          <a:xfrm>
            <a:off x="5334000" y="2209800"/>
            <a:ext cx="2895600" cy="1766888"/>
          </a:xfrm>
          <a:prstGeom prst="rect">
            <a:avLst/>
          </a:prstGeom>
          <a:noFill/>
          <a:ln w="9525">
            <a:noFill/>
            <a:miter lim="800000"/>
            <a:headEnd/>
            <a:tailEnd/>
          </a:ln>
          <a:effectLst/>
        </p:spPr>
        <p:txBody>
          <a:bodyPr>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86D1EC"/>
              </a:buClr>
              <a:buSzPct val="90000"/>
              <a:buFont typeface="Wingdings" charset="0"/>
              <a:buChar char="l"/>
              <a:defRPr/>
            </a:pPr>
            <a:r>
              <a:rPr lang="en-US" sz="3200" b="1">
                <a:solidFill>
                  <a:srgbClr val="FFFFFF"/>
                </a:solidFill>
                <a:effectLst>
                  <a:outerShdw blurRad="38100" dist="38100" dir="2700000" algn="tl">
                    <a:srgbClr val="000000"/>
                  </a:outerShdw>
                </a:effectLst>
              </a:rPr>
              <a:t>Pharisee</a:t>
            </a:r>
          </a:p>
          <a:p>
            <a:pPr eaLnBrk="1" hangingPunct="1">
              <a:spcBef>
                <a:spcPct val="20000"/>
              </a:spcBef>
              <a:buClr>
                <a:srgbClr val="86D1EC"/>
              </a:buClr>
              <a:buSzPct val="90000"/>
              <a:buFont typeface="Wingdings" charset="0"/>
              <a:buChar char="l"/>
              <a:defRPr/>
            </a:pPr>
            <a:r>
              <a:rPr lang="en-US" sz="3200" b="1">
                <a:solidFill>
                  <a:srgbClr val="FFFFFF"/>
                </a:solidFill>
                <a:effectLst>
                  <a:outerShdw blurRad="38100" dist="38100" dir="2700000" algn="tl">
                    <a:srgbClr val="000000"/>
                  </a:outerShdw>
                </a:effectLst>
              </a:rPr>
              <a:t>General</a:t>
            </a:r>
          </a:p>
          <a:p>
            <a:pPr eaLnBrk="1" hangingPunct="1">
              <a:spcBef>
                <a:spcPct val="20000"/>
              </a:spcBef>
              <a:buClr>
                <a:srgbClr val="86D1EC"/>
              </a:buClr>
              <a:buSzPct val="90000"/>
              <a:buFont typeface="Wingdings" charset="0"/>
              <a:buChar char="l"/>
              <a:defRPr/>
            </a:pPr>
            <a:r>
              <a:rPr lang="en-US" sz="3200" b="1">
                <a:solidFill>
                  <a:srgbClr val="FFFFFF"/>
                </a:solidFill>
                <a:effectLst>
                  <a:outerShdw blurRad="38100" dist="38100" dir="2700000" algn="tl">
                    <a:srgbClr val="000000"/>
                  </a:outerShdw>
                </a:effectLst>
              </a:rPr>
              <a:t>Historian</a:t>
            </a:r>
          </a:p>
        </p:txBody>
      </p:sp>
      <p:sp>
        <p:nvSpPr>
          <p:cNvPr id="11"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13</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50180" name="Text Box 4"/>
          <p:cNvSpPr txBox="1">
            <a:spLocks noChangeArrowheads="1"/>
          </p:cNvSpPr>
          <p:nvPr/>
        </p:nvSpPr>
        <p:spPr bwMode="auto">
          <a:xfrm>
            <a:off x="-762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chemeClr val="tx2"/>
                </a:solidFill>
                <a:effectLst>
                  <a:outerShdw blurRad="38100" dist="38100" dir="2700000" algn="tl">
                    <a:srgbClr val="000000"/>
                  </a:outerShdw>
                </a:effectLst>
              </a:rPr>
              <a:t>Uninspired Jewish Writings</a:t>
            </a:r>
          </a:p>
        </p:txBody>
      </p:sp>
      <p:sp>
        <p:nvSpPr>
          <p:cNvPr id="50181" name="Rectangle 5"/>
          <p:cNvSpPr>
            <a:spLocks noGrp="1" noChangeArrowheads="1"/>
          </p:cNvSpPr>
          <p:nvPr>
            <p:ph type="title"/>
          </p:nvPr>
        </p:nvSpPr>
        <p:spPr>
          <a:xfrm>
            <a:off x="1066800" y="76200"/>
            <a:ext cx="3810000" cy="1143000"/>
          </a:xfrm>
        </p:spPr>
        <p:txBody>
          <a:bodyPr/>
          <a:lstStyle/>
          <a:p>
            <a:pPr algn="l" eaLnBrk="1" hangingPunct="1">
              <a:defRPr/>
            </a:pPr>
            <a:r>
              <a:rPr lang="en-US">
                <a:latin typeface="Arial" charset="0"/>
                <a:ea typeface="ＭＳ Ｐゴシック" charset="0"/>
                <a:cs typeface="ＭＳ Ｐゴシック" charset="0"/>
              </a:rPr>
              <a:t>4.  Josephus</a:t>
            </a:r>
          </a:p>
        </p:txBody>
      </p:sp>
      <p:pic>
        <p:nvPicPr>
          <p:cNvPr id="903172" name="Picture 8" descr="Josephu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09600" y="0"/>
            <a:ext cx="45116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0179" name="Rectangle 3"/>
          <p:cNvSpPr>
            <a:spLocks noGrp="1" noChangeArrowheads="1"/>
          </p:cNvSpPr>
          <p:nvPr>
            <p:ph type="body" idx="1"/>
          </p:nvPr>
        </p:nvSpPr>
        <p:spPr>
          <a:xfrm>
            <a:off x="5105400" y="2286000"/>
            <a:ext cx="3810000" cy="762000"/>
          </a:xfrm>
        </p:spPr>
        <p:txBody>
          <a:bodyPr/>
          <a:lstStyle/>
          <a:p>
            <a:pPr marL="515938" indent="-515938" eaLnBrk="1" hangingPunct="1">
              <a:buFont typeface="Wingdings" charset="0"/>
              <a:buNone/>
              <a:defRPr/>
            </a:pPr>
            <a:r>
              <a:rPr lang="en-US" b="1" i="1" u="sng">
                <a:latin typeface="Arial" charset="0"/>
                <a:ea typeface="ＭＳ Ｐゴシック" charset="0"/>
                <a:cs typeface="ＭＳ Ｐゴシック" charset="0"/>
              </a:rPr>
              <a:t>Writings:</a:t>
            </a:r>
          </a:p>
        </p:txBody>
      </p:sp>
      <p:sp>
        <p:nvSpPr>
          <p:cNvPr id="50188" name="Text Box 12"/>
          <p:cNvSpPr txBox="1">
            <a:spLocks noChangeArrowheads="1"/>
          </p:cNvSpPr>
          <p:nvPr/>
        </p:nvSpPr>
        <p:spPr bwMode="auto">
          <a:xfrm>
            <a:off x="5029200" y="2971800"/>
            <a:ext cx="4183063" cy="2332038"/>
          </a:xfrm>
          <a:prstGeom prst="rect">
            <a:avLst/>
          </a:prstGeom>
          <a:noFill/>
          <a:ln w="9525">
            <a:noFill/>
            <a:miter lim="800000"/>
            <a:headEnd/>
            <a:tailEnd/>
          </a:ln>
          <a:effectLst/>
        </p:spPr>
        <p:txBody>
          <a:bodyPr wrap="none">
            <a:spAutoFit/>
          </a:bodyPr>
          <a:lstStyle>
            <a:lvl1pPr marL="342900" indent="-3429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chemeClr val="hlink"/>
              </a:buClr>
              <a:buSzPct val="90000"/>
              <a:buFont typeface="Wingdings" charset="0"/>
              <a:buChar char="l"/>
              <a:defRPr/>
            </a:pPr>
            <a:r>
              <a:rPr lang="en-US" sz="3200" i="1">
                <a:effectLst>
                  <a:outerShdw blurRad="38100" dist="38100" dir="2700000" algn="tl">
                    <a:srgbClr val="000000"/>
                  </a:outerShdw>
                </a:effectLst>
              </a:rPr>
              <a:t>Jewish War </a:t>
            </a:r>
            <a:r>
              <a:rPr lang="en-US" sz="2800">
                <a:effectLst>
                  <a:outerShdw blurRad="38100" dist="38100" dir="2700000" algn="tl">
                    <a:srgbClr val="000000"/>
                  </a:outerShdw>
                </a:effectLst>
              </a:rPr>
              <a:t>(</a:t>
            </a:r>
            <a:r>
              <a:rPr lang="en-US">
                <a:effectLst>
                  <a:outerShdw blurRad="38100" dist="38100" dir="2700000" algn="tl">
                    <a:srgbClr val="000000"/>
                  </a:outerShdw>
                </a:effectLst>
              </a:rPr>
              <a:t>AD</a:t>
            </a:r>
            <a:r>
              <a:rPr lang="en-US" sz="2800">
                <a:effectLst>
                  <a:outerShdw blurRad="38100" dist="38100" dir="2700000" algn="tl">
                    <a:srgbClr val="000000"/>
                  </a:outerShdw>
                </a:effectLst>
              </a:rPr>
              <a:t> 77)</a:t>
            </a:r>
          </a:p>
          <a:p>
            <a:pPr eaLnBrk="1" hangingPunct="1">
              <a:spcBef>
                <a:spcPct val="20000"/>
              </a:spcBef>
              <a:buClr>
                <a:schemeClr val="hlink"/>
              </a:buClr>
              <a:buSzPct val="90000"/>
              <a:buFont typeface="Wingdings" charset="0"/>
              <a:buChar char="l"/>
              <a:defRPr/>
            </a:pPr>
            <a:r>
              <a:rPr lang="en-US" sz="3200" i="1">
                <a:effectLst>
                  <a:outerShdw blurRad="38100" dist="38100" dir="2700000" algn="tl">
                    <a:srgbClr val="000000"/>
                  </a:outerShdw>
                </a:effectLst>
              </a:rPr>
              <a:t>Antiquities </a:t>
            </a:r>
            <a:r>
              <a:rPr lang="en-US" sz="2800">
                <a:effectLst>
                  <a:outerShdw blurRad="38100" dist="38100" dir="2700000" algn="tl">
                    <a:srgbClr val="000000"/>
                  </a:outerShdw>
                </a:effectLst>
              </a:rPr>
              <a:t>(</a:t>
            </a:r>
            <a:r>
              <a:rPr lang="en-US">
                <a:effectLst>
                  <a:outerShdw blurRad="38100" dist="38100" dir="2700000" algn="tl">
                    <a:srgbClr val="000000"/>
                  </a:outerShdw>
                </a:effectLst>
              </a:rPr>
              <a:t>AD</a:t>
            </a:r>
            <a:r>
              <a:rPr lang="en-US" sz="2800">
                <a:effectLst>
                  <a:outerShdw blurRad="38100" dist="38100" dir="2700000" algn="tl">
                    <a:srgbClr val="000000"/>
                  </a:outerShdw>
                </a:effectLst>
              </a:rPr>
              <a:t> 93-94)</a:t>
            </a:r>
          </a:p>
          <a:p>
            <a:pPr eaLnBrk="1" hangingPunct="1">
              <a:spcBef>
                <a:spcPct val="20000"/>
              </a:spcBef>
              <a:buClr>
                <a:schemeClr val="hlink"/>
              </a:buClr>
              <a:buSzPct val="90000"/>
              <a:buFont typeface="Wingdings" charset="0"/>
              <a:buChar char="l"/>
              <a:defRPr/>
            </a:pPr>
            <a:r>
              <a:rPr lang="en-US" sz="3200" i="1">
                <a:effectLst>
                  <a:outerShdw blurRad="38100" dist="38100" dir="2700000" algn="tl">
                    <a:srgbClr val="000000"/>
                  </a:outerShdw>
                </a:effectLst>
              </a:rPr>
              <a:t>Life</a:t>
            </a:r>
            <a:endParaRPr lang="en-US" sz="3200">
              <a:effectLst>
                <a:outerShdw blurRad="38100" dist="38100" dir="2700000" algn="tl">
                  <a:srgbClr val="000000"/>
                </a:outerShdw>
              </a:effectLst>
            </a:endParaRPr>
          </a:p>
          <a:p>
            <a:pPr eaLnBrk="1" hangingPunct="1">
              <a:spcBef>
                <a:spcPct val="20000"/>
              </a:spcBef>
              <a:buClr>
                <a:schemeClr val="hlink"/>
              </a:buClr>
              <a:buSzPct val="90000"/>
              <a:buFont typeface="Wingdings" charset="0"/>
              <a:buChar char="l"/>
              <a:defRPr/>
            </a:pPr>
            <a:r>
              <a:rPr lang="en-US" sz="3200" i="1">
                <a:effectLst>
                  <a:outerShdw blurRad="38100" dist="38100" dir="2700000" algn="tl">
                    <a:srgbClr val="000000"/>
                  </a:outerShdw>
                </a:effectLst>
              </a:rPr>
              <a:t>Against Apion</a:t>
            </a:r>
          </a:p>
        </p:txBody>
      </p:sp>
      <p:sp>
        <p:nvSpPr>
          <p:cNvPr id="10"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13</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a:solidFill>
                <a:srgbClr val="FFFFFF"/>
              </a:solidFill>
              <a:latin typeface="Arial" pitchFamily="22" charset="0"/>
              <a:ea typeface="+mn-ea"/>
              <a:cs typeface="+mn-cs"/>
            </a:endParaRPr>
          </a:p>
        </p:txBody>
      </p:sp>
      <p:sp>
        <p:nvSpPr>
          <p:cNvPr id="51204"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chemeClr val="tx2"/>
                </a:solidFill>
                <a:effectLst>
                  <a:outerShdw blurRad="38100" dist="38100" dir="2700000" algn="tl">
                    <a:srgbClr val="000000"/>
                  </a:outerShdw>
                </a:effectLst>
              </a:rPr>
              <a:t>Uninspired Jewish Writings</a:t>
            </a:r>
          </a:p>
        </p:txBody>
      </p:sp>
      <p:sp>
        <p:nvSpPr>
          <p:cNvPr id="51205" name="Rectangle 5"/>
          <p:cNvSpPr>
            <a:spLocks noGrp="1" noChangeArrowheads="1"/>
          </p:cNvSpPr>
          <p:nvPr>
            <p:ph type="title"/>
          </p:nvPr>
        </p:nvSpPr>
        <p:spPr>
          <a:xfrm>
            <a:off x="1066800" y="76200"/>
            <a:ext cx="7239000" cy="1143000"/>
          </a:xfrm>
        </p:spPr>
        <p:txBody>
          <a:bodyPr/>
          <a:lstStyle/>
          <a:p>
            <a:pPr algn="l" eaLnBrk="1" hangingPunct="1">
              <a:defRPr/>
            </a:pPr>
            <a:r>
              <a:rPr lang="en-US">
                <a:latin typeface="Arial" charset="0"/>
                <a:ea typeface="ＭＳ Ｐゴシック" charset="0"/>
                <a:cs typeface="ＭＳ Ｐゴシック" charset="0"/>
              </a:rPr>
              <a:t>Evaluation of Josephus</a:t>
            </a:r>
          </a:p>
        </p:txBody>
      </p:sp>
      <p:pic>
        <p:nvPicPr>
          <p:cNvPr id="905220" name="Picture 6" descr="joseph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219200" y="1371600"/>
            <a:ext cx="346075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9" name="Rectangle 9"/>
          <p:cNvSpPr>
            <a:spLocks noChangeArrowheads="1"/>
          </p:cNvSpPr>
          <p:nvPr/>
        </p:nvSpPr>
        <p:spPr bwMode="auto">
          <a:xfrm>
            <a:off x="4876800" y="1447800"/>
            <a:ext cx="3962400" cy="3657600"/>
          </a:xfrm>
          <a:prstGeom prst="rect">
            <a:avLst/>
          </a:prstGeom>
          <a:noFill/>
          <a:ln w="9525">
            <a:noFill/>
            <a:miter lim="800000"/>
            <a:headEnd/>
            <a:tailEnd/>
          </a:ln>
          <a:effectLst/>
        </p:spPr>
        <p:txBody>
          <a:bodyPr/>
          <a:lstStyle/>
          <a:p>
            <a:pPr marL="609600" indent="-609600" eaLnBrk="1" hangingPunct="1">
              <a:spcBef>
                <a:spcPct val="20000"/>
              </a:spcBef>
              <a:buClr>
                <a:schemeClr val="hlink"/>
              </a:buClr>
              <a:buSzPct val="90000"/>
              <a:buFont typeface="Wingdings" charset="0"/>
              <a:buBlip>
                <a:blip r:embed="rId4"/>
              </a:buBlip>
              <a:defRPr/>
            </a:pPr>
            <a:r>
              <a:rPr lang="en-US" sz="3200" b="1">
                <a:effectLst>
                  <a:outerShdw blurRad="38100" dist="38100" dir="2700000" algn="tl">
                    <a:srgbClr val="000000"/>
                  </a:outerShdw>
                </a:effectLst>
              </a:rPr>
              <a:t>Roman bias</a:t>
            </a:r>
          </a:p>
          <a:p>
            <a:pPr marL="609600" indent="-609600" eaLnBrk="1" hangingPunct="1">
              <a:spcBef>
                <a:spcPct val="20000"/>
              </a:spcBef>
              <a:buClr>
                <a:schemeClr val="hlink"/>
              </a:buClr>
              <a:buSzPct val="90000"/>
              <a:buFont typeface="Wingdings" charset="0"/>
              <a:buBlip>
                <a:blip r:embed="rId4"/>
              </a:buBlip>
              <a:defRPr/>
            </a:pPr>
            <a:r>
              <a:rPr lang="en-US" sz="3200" b="1">
                <a:effectLst>
                  <a:outerShdw blurRad="38100" dist="38100" dir="2700000" algn="tl">
                    <a:srgbClr val="000000"/>
                  </a:outerShdw>
                </a:effectLst>
              </a:rPr>
              <a:t>Exaggerations</a:t>
            </a:r>
          </a:p>
          <a:p>
            <a:pPr marL="609600" indent="-609600" eaLnBrk="1" hangingPunct="1">
              <a:spcBef>
                <a:spcPct val="20000"/>
              </a:spcBef>
              <a:buClr>
                <a:schemeClr val="hlink"/>
              </a:buClr>
              <a:buSzPct val="90000"/>
              <a:buFont typeface="Wingdings" charset="0"/>
              <a:buBlip>
                <a:blip r:embed="rId4"/>
              </a:buBlip>
              <a:defRPr/>
            </a:pPr>
            <a:r>
              <a:rPr lang="en-US" sz="3200" b="1">
                <a:effectLst>
                  <a:outerShdw blurRad="38100" dist="38100" dir="2700000" algn="tl">
                    <a:srgbClr val="000000"/>
                  </a:outerShdw>
                </a:effectLst>
              </a:rPr>
              <a:t>Egotism</a:t>
            </a:r>
          </a:p>
          <a:p>
            <a:pPr marL="609600" indent="-609600" eaLnBrk="1" hangingPunct="1">
              <a:spcBef>
                <a:spcPct val="20000"/>
              </a:spcBef>
              <a:buClr>
                <a:schemeClr val="hlink"/>
              </a:buClr>
              <a:buSzPct val="90000"/>
              <a:buFont typeface="Wingdings" charset="0"/>
              <a:buBlip>
                <a:blip r:embed="rId4"/>
              </a:buBlip>
              <a:defRPr/>
            </a:pPr>
            <a:r>
              <a:rPr lang="en-US" sz="3200" b="1">
                <a:effectLst>
                  <a:outerShdw blurRad="38100" dist="38100" dir="2700000" algn="tl">
                    <a:srgbClr val="000000"/>
                  </a:outerShdw>
                </a:effectLst>
              </a:rPr>
              <a:t>Digressions</a:t>
            </a:r>
          </a:p>
        </p:txBody>
      </p:sp>
      <p:sp>
        <p:nvSpPr>
          <p:cNvPr id="9"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120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1209">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1209">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120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9" grpId="0" build="allAtOnce"/>
    </p:bld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sz="1800">
              <a:solidFill>
                <a:srgbClr val="FFFFFF"/>
              </a:solidFill>
              <a:latin typeface="Arial" pitchFamily="22" charset="0"/>
            </a:endParaRPr>
          </a:p>
        </p:txBody>
      </p:sp>
      <p:sp>
        <p:nvSpPr>
          <p:cNvPr id="52228"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000000"/>
                  </a:outerShdw>
                </a:effectLst>
              </a:rPr>
              <a:t>Uninspired Jewish Writings</a:t>
            </a:r>
          </a:p>
        </p:txBody>
      </p:sp>
      <p:sp>
        <p:nvSpPr>
          <p:cNvPr id="52229" name="Rectangle 5"/>
          <p:cNvSpPr>
            <a:spLocks noGrp="1" noChangeArrowheads="1"/>
          </p:cNvSpPr>
          <p:nvPr>
            <p:ph type="title"/>
          </p:nvPr>
        </p:nvSpPr>
        <p:spPr>
          <a:xfrm>
            <a:off x="1066800" y="76200"/>
            <a:ext cx="7239000" cy="1143000"/>
          </a:xfrm>
        </p:spPr>
        <p:txBody>
          <a:bodyPr/>
          <a:lstStyle/>
          <a:p>
            <a:pPr algn="l" eaLnBrk="1" hangingPunct="1">
              <a:defRPr/>
            </a:pPr>
            <a:r>
              <a:rPr lang="en-US">
                <a:latin typeface="Arial" charset="0"/>
                <a:ea typeface="ＭＳ Ｐゴシック" charset="0"/>
                <a:cs typeface="ＭＳ Ｐゴシック" charset="0"/>
              </a:rPr>
              <a:t>Significance of Josephus</a:t>
            </a:r>
          </a:p>
        </p:txBody>
      </p:sp>
      <p:pic>
        <p:nvPicPr>
          <p:cNvPr id="907268" name="Picture 7" descr="josephu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90600" y="1219200"/>
            <a:ext cx="29972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3"/>
          <p:cNvSpPr txBox="1">
            <a:spLocks noChangeArrowheads="1"/>
          </p:cNvSpPr>
          <p:nvPr/>
        </p:nvSpPr>
        <p:spPr bwMode="auto">
          <a:xfrm>
            <a:off x="3962400" y="1371600"/>
            <a:ext cx="5181600" cy="4572000"/>
          </a:xfrm>
          <a:prstGeom prst="rect">
            <a:avLst/>
          </a:prstGeom>
          <a:noFill/>
          <a:ln w="9525">
            <a:noFill/>
            <a:miter lim="800000"/>
            <a:headEnd/>
            <a:tailEnd/>
          </a:ln>
          <a:effectLst/>
        </p:spPr>
        <p:txBody>
          <a:bodyPr/>
          <a:lstStyle>
            <a:lvl1pPr marL="609600" indent="-609600">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spcBef>
                <a:spcPct val="20000"/>
              </a:spcBef>
              <a:buClr>
                <a:srgbClr val="86D1EC"/>
              </a:buClr>
              <a:buSzPct val="90000"/>
              <a:buFont typeface="Wingdings" charset="0"/>
              <a:buBlip>
                <a:blip r:embed="rId4"/>
              </a:buBlip>
              <a:defRPr/>
            </a:pPr>
            <a:r>
              <a:rPr lang="en-US" sz="3200" b="1">
                <a:solidFill>
                  <a:srgbClr val="FFFFFF"/>
                </a:solidFill>
                <a:effectLst>
                  <a:outerShdw blurRad="38100" dist="38100" dir="2700000" algn="tl">
                    <a:srgbClr val="000000"/>
                  </a:outerShdw>
                </a:effectLst>
              </a:rPr>
              <a:t>Earliest non-Christian witness to the historicity of Jesus Christ</a:t>
            </a:r>
            <a:br>
              <a:rPr lang="en-US" sz="3200" b="1">
                <a:solidFill>
                  <a:srgbClr val="FFFFFF"/>
                </a:solidFill>
                <a:effectLst>
                  <a:outerShdw blurRad="38100" dist="38100" dir="2700000" algn="tl">
                    <a:srgbClr val="000000"/>
                  </a:outerShdw>
                </a:effectLst>
              </a:rPr>
            </a:br>
            <a:r>
              <a:rPr lang="en-US" sz="3200" b="1">
                <a:solidFill>
                  <a:srgbClr val="FFFFFF"/>
                </a:solidFill>
                <a:effectLst>
                  <a:outerShdw blurRad="38100" dist="38100" dir="2700000" algn="tl">
                    <a:srgbClr val="000000"/>
                  </a:outerShdw>
                </a:effectLst>
              </a:rPr>
              <a:t>(</a:t>
            </a:r>
            <a:r>
              <a:rPr lang="en-US" sz="2800" b="1">
                <a:solidFill>
                  <a:srgbClr val="FFFFFF"/>
                </a:solidFill>
                <a:effectLst>
                  <a:outerShdw blurRad="38100" dist="38100" dir="2700000" algn="tl">
                    <a:srgbClr val="000000"/>
                  </a:outerShdw>
                </a:effectLst>
              </a:rPr>
              <a:t>AD </a:t>
            </a:r>
            <a:r>
              <a:rPr lang="en-US" sz="3200" b="1">
                <a:solidFill>
                  <a:srgbClr val="FFFFFF"/>
                </a:solidFill>
                <a:effectLst>
                  <a:outerShdw blurRad="38100" dist="38100" dir="2700000" algn="tl">
                    <a:srgbClr val="000000"/>
                  </a:outerShdw>
                </a:effectLst>
              </a:rPr>
              <a:t>93-94)</a:t>
            </a:r>
          </a:p>
        </p:txBody>
      </p:sp>
      <p:sp>
        <p:nvSpPr>
          <p:cNvPr id="10"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14</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446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God created the world but left it alone so no miracles occur (Jefferson, Franklin) </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rot="2624500">
            <a:off x="7113801" y="126820"/>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God</a:t>
            </a:r>
          </a:p>
        </p:txBody>
      </p:sp>
      <p:sp>
        <p:nvSpPr>
          <p:cNvPr id="5"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dirty="0">
                <a:solidFill>
                  <a:schemeClr val="bg1"/>
                </a:solidFill>
                <a:latin typeface="Arial" charset="0"/>
              </a:rPr>
              <a:t>2</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sz="1800">
              <a:solidFill>
                <a:srgbClr val="FFFFFF"/>
              </a:solidFill>
              <a:latin typeface="Arial" pitchFamily="22" charset="0"/>
            </a:endParaRPr>
          </a:p>
        </p:txBody>
      </p:sp>
      <p:sp>
        <p:nvSpPr>
          <p:cNvPr id="53252"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000000"/>
                  </a:outerShdw>
                </a:effectLst>
              </a:rPr>
              <a:t>Uninspired Jewish Writings</a:t>
            </a:r>
          </a:p>
        </p:txBody>
      </p:sp>
      <p:sp>
        <p:nvSpPr>
          <p:cNvPr id="53253" name="Rectangle 5"/>
          <p:cNvSpPr>
            <a:spLocks noGrp="1" noChangeArrowheads="1"/>
          </p:cNvSpPr>
          <p:nvPr>
            <p:ph type="title"/>
          </p:nvPr>
        </p:nvSpPr>
        <p:spPr>
          <a:xfrm>
            <a:off x="1066800" y="76200"/>
            <a:ext cx="7239000" cy="1143000"/>
          </a:xfrm>
        </p:spPr>
        <p:txBody>
          <a:bodyPr/>
          <a:lstStyle/>
          <a:p>
            <a:pPr algn="l" eaLnBrk="1" hangingPunct="1">
              <a:defRPr/>
            </a:pPr>
            <a:r>
              <a:rPr lang="en-US" sz="4000" u="sng">
                <a:latin typeface="Arial" charset="0"/>
                <a:ea typeface="ＭＳ Ｐゴシック" charset="0"/>
                <a:cs typeface="ＭＳ Ｐゴシック" charset="0"/>
              </a:rPr>
              <a:t>Short quote by Josephus</a:t>
            </a:r>
          </a:p>
        </p:txBody>
      </p:sp>
      <p:sp>
        <p:nvSpPr>
          <p:cNvPr id="7" name="Rectangle 3"/>
          <p:cNvSpPr txBox="1">
            <a:spLocks noChangeArrowheads="1"/>
          </p:cNvSpPr>
          <p:nvPr/>
        </p:nvSpPr>
        <p:spPr bwMode="auto">
          <a:xfrm>
            <a:off x="1066800" y="1219200"/>
            <a:ext cx="8077200" cy="5257800"/>
          </a:xfrm>
          <a:prstGeom prst="rect">
            <a:avLst/>
          </a:prstGeom>
          <a:noFill/>
          <a:ln w="9525">
            <a:noFill/>
            <a:miter lim="800000"/>
            <a:headEnd/>
            <a:tailEnd/>
          </a:ln>
          <a:effec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lnSpc>
                <a:spcPct val="90000"/>
              </a:lnSpc>
              <a:spcBef>
                <a:spcPct val="20000"/>
              </a:spcBef>
              <a:buClr>
                <a:srgbClr val="86D1EC"/>
              </a:buClr>
              <a:buSzPct val="90000"/>
              <a:defRPr/>
            </a:pPr>
            <a:r>
              <a:rPr lang="en-US" altLang="zh-CN" sz="3200" dirty="0">
                <a:solidFill>
                  <a:srgbClr val="FFFFFF"/>
                </a:solidFill>
                <a:effectLst>
                  <a:outerShdw blurRad="38100" dist="38100" dir="2700000" algn="tl">
                    <a:srgbClr val="000000"/>
                  </a:outerShdw>
                </a:effectLst>
                <a:ea typeface="SimSun" charset="0"/>
                <a:cs typeface="SimSun" charset="0"/>
              </a:rPr>
              <a:t>"Convening the judges of the Sanhedrin, he [</a:t>
            </a:r>
            <a:r>
              <a:rPr lang="en-US" altLang="zh-CN" sz="3200" dirty="0" err="1">
                <a:solidFill>
                  <a:srgbClr val="FFFFFF"/>
                </a:solidFill>
                <a:effectLst>
                  <a:outerShdw blurRad="38100" dist="38100" dir="2700000" algn="tl">
                    <a:srgbClr val="000000"/>
                  </a:outerShdw>
                </a:effectLst>
                <a:ea typeface="SimSun" charset="0"/>
                <a:cs typeface="SimSun" charset="0"/>
              </a:rPr>
              <a:t>Ananus</a:t>
            </a:r>
            <a:r>
              <a:rPr lang="en-US" altLang="zh-CN" sz="3200" dirty="0">
                <a:solidFill>
                  <a:srgbClr val="FFFFFF"/>
                </a:solidFill>
                <a:effectLst>
                  <a:outerShdw blurRad="38100" dist="38100" dir="2700000" algn="tl">
                    <a:srgbClr val="000000"/>
                  </a:outerShdw>
                </a:effectLst>
                <a:ea typeface="SimSun" charset="0"/>
                <a:cs typeface="SimSun" charset="0"/>
              </a:rPr>
              <a:t>, son of Annas] brought before them a man named James, the brother of </a:t>
            </a:r>
            <a:r>
              <a:rPr lang="en-US" altLang="zh-CN" sz="3200" dirty="0">
                <a:solidFill>
                  <a:srgbClr val="FFFF00"/>
                </a:solidFill>
                <a:effectLst>
                  <a:outerShdw blurRad="38100" dist="38100" dir="2700000" algn="tl">
                    <a:srgbClr val="000000"/>
                  </a:outerShdw>
                </a:effectLst>
                <a:ea typeface="SimSun" charset="0"/>
                <a:cs typeface="SimSun" charset="0"/>
              </a:rPr>
              <a:t>Jesus who was called the Christ</a:t>
            </a:r>
            <a:r>
              <a:rPr lang="en-US" altLang="zh-CN" sz="3200" dirty="0">
                <a:solidFill>
                  <a:srgbClr val="FFFFFF"/>
                </a:solidFill>
                <a:effectLst>
                  <a:outerShdw blurRad="38100" dist="38100" dir="2700000" algn="tl">
                    <a:srgbClr val="000000"/>
                  </a:outerShdw>
                </a:effectLst>
                <a:ea typeface="SimSun" charset="0"/>
                <a:cs typeface="SimSun" charset="0"/>
              </a:rPr>
              <a:t>, and certain others.  He accused them of having transgressed the law, and condemned them to be stoned to death" </a:t>
            </a:r>
          </a:p>
          <a:p>
            <a:pPr algn="r" eaLnBrk="1" hangingPunct="1">
              <a:lnSpc>
                <a:spcPct val="90000"/>
              </a:lnSpc>
              <a:spcBef>
                <a:spcPct val="20000"/>
              </a:spcBef>
              <a:buClr>
                <a:srgbClr val="86D1EC"/>
              </a:buClr>
              <a:buSzPct val="90000"/>
              <a:defRPr/>
            </a:pPr>
            <a:r>
              <a:rPr lang="en-US" altLang="zh-CN" dirty="0">
                <a:solidFill>
                  <a:srgbClr val="FFFFFF"/>
                </a:solidFill>
                <a:effectLst>
                  <a:outerShdw blurRad="38100" dist="38100" dir="2700000" algn="tl">
                    <a:srgbClr val="000000"/>
                  </a:outerShdw>
                </a:effectLst>
                <a:ea typeface="SimSun" charset="0"/>
                <a:cs typeface="SimSun" charset="0"/>
              </a:rPr>
              <a:t>(</a:t>
            </a:r>
            <a:r>
              <a:rPr lang="en-US" altLang="zh-CN" i="1" dirty="0">
                <a:solidFill>
                  <a:srgbClr val="FFFFFF"/>
                </a:solidFill>
                <a:effectLst>
                  <a:outerShdw blurRad="38100" dist="38100" dir="2700000" algn="tl">
                    <a:srgbClr val="000000"/>
                  </a:outerShdw>
                </a:effectLst>
                <a:ea typeface="SimSun" charset="0"/>
                <a:cs typeface="SimSun" charset="0"/>
              </a:rPr>
              <a:t>Ant. </a:t>
            </a:r>
            <a:r>
              <a:rPr lang="en-US" altLang="zh-CN" dirty="0">
                <a:solidFill>
                  <a:srgbClr val="FFFFFF"/>
                </a:solidFill>
                <a:effectLst>
                  <a:outerShdw blurRad="38100" dist="38100" dir="2700000" algn="tl">
                    <a:srgbClr val="000000"/>
                  </a:outerShdw>
                </a:effectLst>
                <a:ea typeface="SimSun" charset="0"/>
                <a:cs typeface="SimSun" charset="0"/>
              </a:rPr>
              <a:t>20.9.1 in Maier, 276; cf. </a:t>
            </a:r>
            <a:r>
              <a:rPr lang="en-US" altLang="zh-CN" dirty="0" err="1">
                <a:solidFill>
                  <a:srgbClr val="FFFFFF"/>
                </a:solidFill>
                <a:effectLst>
                  <a:outerShdw blurRad="38100" dist="38100" dir="2700000" algn="tl">
                    <a:srgbClr val="000000"/>
                  </a:outerShdw>
                </a:effectLst>
                <a:ea typeface="SimSun" charset="0"/>
                <a:cs typeface="SimSun" charset="0"/>
              </a:rPr>
              <a:t>Whiston</a:t>
            </a:r>
            <a:r>
              <a:rPr lang="en-US" altLang="zh-CN" dirty="0">
                <a:solidFill>
                  <a:srgbClr val="FFFFFF"/>
                </a:solidFill>
                <a:effectLst>
                  <a:outerShdw blurRad="38100" dist="38100" dir="2700000" algn="tl">
                    <a:srgbClr val="000000"/>
                  </a:outerShdw>
                </a:effectLst>
                <a:ea typeface="SimSun" charset="0"/>
                <a:cs typeface="SimSun" charset="0"/>
              </a:rPr>
              <a:t>, 4:140).</a:t>
            </a:r>
            <a:r>
              <a:rPr lang="en-US" altLang="zh-CN" sz="3200" dirty="0">
                <a:solidFill>
                  <a:srgbClr val="FFFFFF"/>
                </a:solidFill>
                <a:effectLst>
                  <a:outerShdw blurRad="38100" dist="38100" dir="2700000" algn="tl">
                    <a:srgbClr val="000000"/>
                  </a:outerShdw>
                </a:effectLst>
                <a:ea typeface="SimSun" charset="0"/>
                <a:cs typeface="SimSun" charset="0"/>
              </a:rPr>
              <a:t>  </a:t>
            </a:r>
          </a:p>
          <a:p>
            <a:pPr eaLnBrk="1" hangingPunct="1">
              <a:lnSpc>
                <a:spcPct val="90000"/>
              </a:lnSpc>
              <a:spcBef>
                <a:spcPct val="20000"/>
              </a:spcBef>
              <a:buClr>
                <a:srgbClr val="86D1EC"/>
              </a:buClr>
              <a:buSzPct val="90000"/>
              <a:defRPr/>
            </a:pPr>
            <a:endParaRPr lang="en-US" altLang="zh-CN" sz="3200" dirty="0">
              <a:solidFill>
                <a:srgbClr val="FFFFFF"/>
              </a:solidFill>
              <a:effectLst>
                <a:outerShdw blurRad="38100" dist="38100" dir="2700000" algn="tl">
                  <a:srgbClr val="000000"/>
                </a:outerShdw>
              </a:effectLst>
              <a:ea typeface="SimSun" charset="0"/>
              <a:cs typeface="SimSun" charset="0"/>
            </a:endParaRPr>
          </a:p>
          <a:p>
            <a:pPr eaLnBrk="1" hangingPunct="1">
              <a:lnSpc>
                <a:spcPct val="90000"/>
              </a:lnSpc>
              <a:spcBef>
                <a:spcPct val="20000"/>
              </a:spcBef>
              <a:buClr>
                <a:srgbClr val="86D1EC"/>
              </a:buClr>
              <a:buSzPct val="90000"/>
              <a:defRPr/>
            </a:pPr>
            <a:r>
              <a:rPr lang="en-US" altLang="zh-CN" sz="3200" dirty="0">
                <a:solidFill>
                  <a:srgbClr val="FFFFFF"/>
                </a:solidFill>
                <a:effectLst>
                  <a:outerShdw blurRad="38100" dist="38100" dir="2700000" algn="tl">
                    <a:srgbClr val="000000"/>
                  </a:outerShdw>
                </a:effectLst>
                <a:ea typeface="SimSun" charset="0"/>
                <a:cs typeface="SimSun" charset="0"/>
              </a:rPr>
              <a:t>Josephus inaccurately refers to James as the brother of Jesus (cf. Acts 12:1-2; </a:t>
            </a:r>
            <a:r>
              <a:rPr lang="en-US" altLang="zh-CN" dirty="0">
                <a:solidFill>
                  <a:srgbClr val="FFFFFF"/>
                </a:solidFill>
                <a:effectLst>
                  <a:outerShdw blurRad="38100" dist="38100" dir="2700000" algn="tl">
                    <a:srgbClr val="000000"/>
                  </a:outerShdw>
                </a:effectLst>
                <a:ea typeface="SimSun" charset="0"/>
                <a:cs typeface="SimSun" charset="0"/>
              </a:rPr>
              <a:t>AD </a:t>
            </a:r>
            <a:r>
              <a:rPr lang="en-US" altLang="zh-CN" sz="3200" dirty="0">
                <a:solidFill>
                  <a:srgbClr val="FFFFFF"/>
                </a:solidFill>
                <a:effectLst>
                  <a:outerShdw blurRad="38100" dist="38100" dir="2700000" algn="tl">
                    <a:srgbClr val="000000"/>
                  </a:outerShdw>
                </a:effectLst>
                <a:ea typeface="SimSun" charset="0"/>
                <a:cs typeface="SimSun" charset="0"/>
              </a:rPr>
              <a:t>44). </a:t>
            </a:r>
            <a:endParaRPr lang="en-US" sz="3200" dirty="0">
              <a:solidFill>
                <a:srgbClr val="FFFFFF"/>
              </a:solidFill>
              <a:effectLst>
                <a:outerShdw blurRad="38100" dist="38100" dir="2700000" algn="tl">
                  <a:srgbClr val="000000"/>
                </a:outerShdw>
              </a:effectLst>
            </a:endParaRPr>
          </a:p>
        </p:txBody>
      </p:sp>
      <p:sp>
        <p:nvSpPr>
          <p:cNvPr id="8"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14</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
          <p:cNvSpPr>
            <a:spLocks noChangeArrowheads="1"/>
          </p:cNvSpPr>
          <p:nvPr/>
        </p:nvSpPr>
        <p:spPr bwMode="auto">
          <a:xfrm>
            <a:off x="0" y="0"/>
            <a:ext cx="9144000" cy="6858000"/>
          </a:xfrm>
          <a:prstGeom prst="rect">
            <a:avLst/>
          </a:prstGeom>
          <a:gradFill rotWithShape="1">
            <a:gsLst>
              <a:gs pos="0">
                <a:schemeClr val="accent2">
                  <a:gamma/>
                  <a:shade val="46275"/>
                  <a:invGamma/>
                </a:schemeClr>
              </a:gs>
              <a:gs pos="50000">
                <a:srgbClr val="1E1135"/>
              </a:gs>
              <a:gs pos="100000">
                <a:schemeClr val="accent2">
                  <a:gamma/>
                  <a:shade val="46275"/>
                  <a:invGamma/>
                </a:schemeClr>
              </a:gs>
            </a:gsLst>
            <a:lin ang="5400000" scaled="1"/>
          </a:gradFill>
          <a:ln w="9525">
            <a:noFill/>
            <a:miter lim="800000"/>
            <a:headEnd/>
            <a:tailEnd/>
          </a:ln>
          <a:effectLst/>
        </p:spPr>
        <p:txBody>
          <a:bodyPr wrap="none" anchor="ctr"/>
          <a:lstStyle/>
          <a:p>
            <a:pPr algn="ctr">
              <a:defRPr/>
            </a:pPr>
            <a:endParaRPr lang="en-US" sz="1800">
              <a:solidFill>
                <a:srgbClr val="FFFFFF"/>
              </a:solidFill>
              <a:latin typeface="Arial" pitchFamily="22" charset="0"/>
            </a:endParaRPr>
          </a:p>
        </p:txBody>
      </p:sp>
      <p:sp>
        <p:nvSpPr>
          <p:cNvPr id="56325" name="Rectangle 5"/>
          <p:cNvSpPr>
            <a:spLocks noGrp="1" noChangeArrowheads="1"/>
          </p:cNvSpPr>
          <p:nvPr>
            <p:ph type="title"/>
          </p:nvPr>
        </p:nvSpPr>
        <p:spPr>
          <a:xfrm>
            <a:off x="990600" y="76200"/>
            <a:ext cx="8229600" cy="914400"/>
          </a:xfrm>
        </p:spPr>
        <p:txBody>
          <a:bodyPr/>
          <a:lstStyle/>
          <a:p>
            <a:pPr algn="l" eaLnBrk="1" hangingPunct="1">
              <a:defRPr/>
            </a:pPr>
            <a:r>
              <a:rPr lang="en-US" sz="4000" u="sng">
                <a:latin typeface="Arial" charset="0"/>
                <a:ea typeface="ＭＳ Ｐゴシック" charset="0"/>
                <a:cs typeface="ＭＳ Ｐゴシック" charset="0"/>
              </a:rPr>
              <a:t>Long quote (two versions)</a:t>
            </a:r>
          </a:p>
        </p:txBody>
      </p:sp>
      <p:sp>
        <p:nvSpPr>
          <p:cNvPr id="56324" name="Text Box 4"/>
          <p:cNvSpPr txBox="1">
            <a:spLocks noChangeArrowheads="1"/>
          </p:cNvSpPr>
          <p:nvPr/>
        </p:nvSpPr>
        <p:spPr bwMode="auto">
          <a:xfrm>
            <a:off x="50800" y="0"/>
            <a:ext cx="863600" cy="6858000"/>
          </a:xfrm>
          <a:prstGeom prst="rect">
            <a:avLst/>
          </a:prstGeom>
          <a:gradFill rotWithShape="1">
            <a:gsLst>
              <a:gs pos="0">
                <a:srgbClr val="000082"/>
              </a:gs>
              <a:gs pos="15000">
                <a:srgbClr val="66008F"/>
              </a:gs>
              <a:gs pos="32499">
                <a:srgbClr val="BA0066"/>
              </a:gs>
              <a:gs pos="45000">
                <a:srgbClr val="FF0000"/>
              </a:gs>
              <a:gs pos="50000">
                <a:srgbClr val="FF8200"/>
              </a:gs>
              <a:gs pos="55001">
                <a:srgbClr val="FF0000"/>
              </a:gs>
              <a:gs pos="67501">
                <a:srgbClr val="BA0066"/>
              </a:gs>
              <a:gs pos="85000">
                <a:srgbClr val="66008F"/>
              </a:gs>
              <a:gs pos="100000">
                <a:srgbClr val="000082"/>
              </a:gs>
            </a:gsLst>
            <a:lin ang="5400000" scaled="1"/>
          </a:gradFill>
          <a:ln w="9525">
            <a:solidFill>
              <a:schemeClr val="tx1"/>
            </a:solidFill>
            <a:miter lim="800000"/>
            <a:headEnd/>
            <a:tailEnd/>
          </a:ln>
          <a:effectLst/>
        </p:spPr>
        <p:txBody>
          <a:bodyPr vert="eaVert">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4400">
                <a:solidFill>
                  <a:srgbClr val="FFFFFF"/>
                </a:solidFill>
                <a:effectLst>
                  <a:outerShdw blurRad="38100" dist="38100" dir="2700000" algn="tl">
                    <a:srgbClr val="000000"/>
                  </a:outerShdw>
                </a:effectLst>
              </a:rPr>
              <a:t>Uninspired Jewish Writings</a:t>
            </a:r>
          </a:p>
        </p:txBody>
      </p:sp>
      <p:graphicFrame>
        <p:nvGraphicFramePr>
          <p:cNvPr id="56361" name="Group 41"/>
          <p:cNvGraphicFramePr>
            <a:graphicFrameLocks noGrp="1"/>
          </p:cNvGraphicFramePr>
          <p:nvPr>
            <p:ph type="tbl" idx="1"/>
          </p:nvPr>
        </p:nvGraphicFramePr>
        <p:xfrm>
          <a:off x="990600" y="1112838"/>
          <a:ext cx="8229600" cy="5592762"/>
        </p:xfrm>
        <a:graphic>
          <a:graphicData uri="http://schemas.openxmlformats.org/drawingml/2006/table">
            <a:tbl>
              <a:tblPr/>
              <a:tblGrid>
                <a:gridCol w="3886200">
                  <a:extLst>
                    <a:ext uri="{9D8B030D-6E8A-4147-A177-3AD203B41FA5}">
                      <a16:colId xmlns:a16="http://schemas.microsoft.com/office/drawing/2014/main" val="20000"/>
                    </a:ext>
                  </a:extLst>
                </a:gridCol>
                <a:gridCol w="4343400">
                  <a:extLst>
                    <a:ext uri="{9D8B030D-6E8A-4147-A177-3AD203B41FA5}">
                      <a16:colId xmlns:a16="http://schemas.microsoft.com/office/drawing/2014/main" val="20001"/>
                    </a:ext>
                  </a:extLst>
                </a:gridCol>
              </a:tblGrid>
              <a:tr h="640074">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3600" b="0" i="0" u="none" strike="noStrike" cap="none" normalizeH="0" baseline="0" dirty="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Jewish</a:t>
                      </a: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sz="3600" b="0" i="0" u="none" strike="noStrike" cap="none" normalizeH="0" baseline="0">
                          <a:ln>
                            <a:noFill/>
                          </a:ln>
                          <a:solidFill>
                            <a:schemeClr val="tx1"/>
                          </a:solidFill>
                          <a:effectLst>
                            <a:outerShdw blurRad="38100" dist="38100" dir="2700000" algn="tl">
                              <a:srgbClr val="000000"/>
                            </a:outerShdw>
                          </a:effectLst>
                          <a:latin typeface="Arial" charset="0"/>
                          <a:ea typeface="ＭＳ Ｐゴシック" charset="0"/>
                          <a:cs typeface="ＭＳ Ｐゴシック" charset="0"/>
                        </a:rPr>
                        <a:t>Christian</a:t>
                      </a: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gradFill rotWithShape="1">
                      <a:gsLst>
                        <a:gs pos="0">
                          <a:schemeClr val="bg1"/>
                        </a:gs>
                        <a:gs pos="50000">
                          <a:schemeClr val="accent1"/>
                        </a:gs>
                        <a:gs pos="100000">
                          <a:schemeClr val="bg1"/>
                        </a:gs>
                      </a:gsLst>
                      <a:lin ang="5400000" scaled="1"/>
                    </a:gradFill>
                  </a:tcPr>
                </a:tc>
                <a:extLst>
                  <a:ext uri="{0D108BD9-81ED-4DB2-BD59-A6C34878D82A}">
                    <a16:rowId xmlns:a16="http://schemas.microsoft.com/office/drawing/2014/main" val="10000"/>
                  </a:ext>
                </a:extLst>
              </a:tr>
              <a:tr h="4952688">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"At this time there was a wise man called Jesus, and his conduct was good, and he was known to be virtuous.  Many people among the Jews and the other nations became his disciples.  Pilate condemned him to be crucified and to die.  But those who had become his disciples did not abandon his discipleship.  </a:t>
                      </a:r>
                      <a:r>
                        <a:rPr kumimoji="0" lang="en-US" altLang="zh-CN" sz="1800" b="0" i="0" u="sng"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They reported that he appeared</a:t>
                      </a: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to them three days after his crucifixion and that he was alive.  Accordingly, </a:t>
                      </a:r>
                      <a:r>
                        <a:rPr kumimoji="0" lang="en-US" altLang="zh-CN" sz="1800" b="0" i="0" u="sng"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he was perhaps the Messiah</a:t>
                      </a: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concerning whom the prophets have reported wonders.  And the tribe of the Christians, so named after him, has not disappeared to this day."</a:t>
                      </a:r>
                      <a:endParaRPr kumimoji="0" lang="en-US"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T="45717" marB="45717"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hlink"/>
                        </a:buClr>
                        <a:buSzPct val="90000"/>
                        <a:buFont typeface="Wingdings" charset="0"/>
                        <a:buNone/>
                        <a:tabLst/>
                      </a:pP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"About this time lived Jesus, a wise man, </a:t>
                      </a:r>
                      <a:r>
                        <a:rPr kumimoji="0" lang="en-US" altLang="zh-CN" sz="1800" b="0" i="1" u="none" strike="noStrike" cap="none" normalizeH="0" baseline="0" dirty="0">
                          <a:ln>
                            <a:noFill/>
                          </a:ln>
                          <a:solidFill>
                            <a:srgbClr val="FFFF00"/>
                          </a:solidFill>
                          <a:effectLst>
                            <a:outerShdw blurRad="38100" dist="38100" dir="2700000" algn="tl">
                              <a:srgbClr val="000000"/>
                            </a:outerShdw>
                          </a:effectLst>
                          <a:latin typeface="Arial" charset="0"/>
                          <a:ea typeface="SimSun" charset="0"/>
                          <a:cs typeface="SimSun" charset="0"/>
                        </a:rPr>
                        <a:t>if indeed one ought to call him a man</a:t>
                      </a:r>
                      <a:r>
                        <a:rPr kumimoji="0" lang="en-US" altLang="zh-CN" sz="1800" b="0" i="1"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a:t>
                      </a: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For he was the achiever of extraordinary deeds and was a teacher of those who accept the truth gladly.  He won over many Jews and many of the Greeks.  </a:t>
                      </a:r>
                      <a:r>
                        <a:rPr kumimoji="0" lang="en-US" altLang="zh-CN" sz="1800" b="0" i="1" u="none" strike="noStrike" cap="none" normalizeH="0" baseline="0" dirty="0">
                          <a:ln>
                            <a:noFill/>
                          </a:ln>
                          <a:solidFill>
                            <a:srgbClr val="FFFF00"/>
                          </a:solidFill>
                          <a:effectLst>
                            <a:outerShdw blurRad="38100" dist="38100" dir="2700000" algn="tl">
                              <a:srgbClr val="000000"/>
                            </a:outerShdw>
                          </a:effectLst>
                          <a:latin typeface="Arial" charset="0"/>
                          <a:ea typeface="SimSun" charset="0"/>
                          <a:cs typeface="SimSun" charset="0"/>
                        </a:rPr>
                        <a:t>He was the Messiah.</a:t>
                      </a:r>
                      <a:r>
                        <a:rPr kumimoji="0" lang="en-US" altLang="zh-CN" sz="1800" b="0" i="1"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When he was indicted by the principal men among us and Pilate condemned him to be crucified, those who had come to love him originally did not cease to do so; for </a:t>
                      </a:r>
                      <a:r>
                        <a:rPr kumimoji="0" lang="en-US" altLang="zh-CN" sz="1800" b="0" i="1" u="none" strike="noStrike" cap="none" normalizeH="0" baseline="0" dirty="0">
                          <a:ln>
                            <a:noFill/>
                          </a:ln>
                          <a:solidFill>
                            <a:srgbClr val="FFFF00"/>
                          </a:solidFill>
                          <a:effectLst>
                            <a:outerShdw blurRad="38100" dist="38100" dir="2700000" algn="tl">
                              <a:srgbClr val="000000"/>
                            </a:outerShdw>
                          </a:effectLst>
                          <a:latin typeface="Arial" charset="0"/>
                          <a:ea typeface="SimSun" charset="0"/>
                          <a:cs typeface="SimSun" charset="0"/>
                        </a:rPr>
                        <a:t>he appeared to them</a:t>
                      </a:r>
                      <a:r>
                        <a:rPr kumimoji="0" lang="en-US" altLang="zh-CN" sz="1800" b="0" i="1"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 </a:t>
                      </a:r>
                      <a:r>
                        <a:rPr kumimoji="0" lang="en-US" altLang="zh-CN"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rPr>
                        <a:t>on the third day restored to life, as the prophets of the Deity had foretold these and countless other marvelous things about him.  And the tribe of Christians, so named after him, has not disappeared to this day."</a:t>
                      </a:r>
                      <a:endParaRPr kumimoji="0" lang="en-US" sz="1800" b="0" i="0" u="none" strike="noStrike" cap="none" normalizeH="0" baseline="0" dirty="0">
                        <a:ln>
                          <a:noFill/>
                        </a:ln>
                        <a:solidFill>
                          <a:schemeClr val="tx1"/>
                        </a:solidFill>
                        <a:effectLst>
                          <a:outerShdw blurRad="38100" dist="38100" dir="2700000" algn="tl">
                            <a:srgbClr val="000000"/>
                          </a:outerShdw>
                        </a:effectLst>
                        <a:latin typeface="Arial" charset="0"/>
                        <a:ea typeface="SimSun" charset="0"/>
                        <a:cs typeface="SimSun" charset="0"/>
                      </a:endParaRPr>
                    </a:p>
                  </a:txBody>
                  <a:tcPr marT="45717" marB="45717"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pic>
        <p:nvPicPr>
          <p:cNvPr id="911375" name="Picture 33" descr="Josephus-large1">
            <a:hlinkClick r:id="rId3"/>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0" y="76200"/>
            <a:ext cx="933450" cy="1371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356" name="Freeform 36"/>
          <p:cNvSpPr>
            <a:spLocks/>
          </p:cNvSpPr>
          <p:nvPr/>
        </p:nvSpPr>
        <p:spPr bwMode="auto">
          <a:xfrm>
            <a:off x="4683125" y="1905000"/>
            <a:ext cx="803275" cy="207963"/>
          </a:xfrm>
          <a:custGeom>
            <a:avLst/>
            <a:gdLst>
              <a:gd name="T0" fmla="*/ 0 w 184"/>
              <a:gd name="T1" fmla="*/ 0 h 97"/>
              <a:gd name="T2" fmla="*/ 2147483647 w 184"/>
              <a:gd name="T3" fmla="*/ 2147483647 h 97"/>
              <a:gd name="T4" fmla="*/ 2147483647 w 184"/>
              <a:gd name="T5" fmla="*/ 2147483647 h 97"/>
              <a:gd name="T6" fmla="*/ 0 60000 65536"/>
              <a:gd name="T7" fmla="*/ 0 60000 65536"/>
              <a:gd name="T8" fmla="*/ 0 60000 65536"/>
              <a:gd name="T9" fmla="*/ 0 w 184"/>
              <a:gd name="T10" fmla="*/ 0 h 97"/>
              <a:gd name="T11" fmla="*/ 184 w 184"/>
              <a:gd name="T12" fmla="*/ 97 h 97"/>
            </a:gdLst>
            <a:ahLst/>
            <a:cxnLst>
              <a:cxn ang="T6">
                <a:pos x="T0" y="T1"/>
              </a:cxn>
              <a:cxn ang="T7">
                <a:pos x="T2" y="T3"/>
              </a:cxn>
              <a:cxn ang="T8">
                <a:pos x="T4" y="T5"/>
              </a:cxn>
            </a:cxnLst>
            <a:rect l="T9" t="T10" r="T11" b="T12"/>
            <a:pathLst>
              <a:path w="184" h="97">
                <a:moveTo>
                  <a:pt x="0" y="0"/>
                </a:moveTo>
                <a:cubicBezTo>
                  <a:pt x="22" y="7"/>
                  <a:pt x="45" y="10"/>
                  <a:pt x="65" y="21"/>
                </a:cubicBezTo>
                <a:cubicBezTo>
                  <a:pt x="107" y="44"/>
                  <a:pt x="141" y="77"/>
                  <a:pt x="184" y="97"/>
                </a:cubicBezTo>
              </a:path>
            </a:pathLst>
          </a:custGeom>
          <a:noFill/>
          <a:ln w="57150">
            <a:solidFill>
              <a:schemeClr val="hlink"/>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6357" name="Freeform 37"/>
          <p:cNvSpPr>
            <a:spLocks/>
          </p:cNvSpPr>
          <p:nvPr/>
        </p:nvSpPr>
        <p:spPr bwMode="auto">
          <a:xfrm rot="365906">
            <a:off x="1516063" y="3225800"/>
            <a:ext cx="3838575" cy="2582863"/>
          </a:xfrm>
          <a:custGeom>
            <a:avLst/>
            <a:gdLst>
              <a:gd name="T0" fmla="*/ 2147483647 w 2467"/>
              <a:gd name="T1" fmla="*/ 2147483647 h 1475"/>
              <a:gd name="T2" fmla="*/ 2147483647 w 2467"/>
              <a:gd name="T3" fmla="*/ 2147483647 h 1475"/>
              <a:gd name="T4" fmla="*/ 2147483647 w 2467"/>
              <a:gd name="T5" fmla="*/ 2147483647 h 1475"/>
              <a:gd name="T6" fmla="*/ 2147483647 w 2467"/>
              <a:gd name="T7" fmla="*/ 2147483647 h 1475"/>
              <a:gd name="T8" fmla="*/ 2147483647 w 2467"/>
              <a:gd name="T9" fmla="*/ 2147483647 h 1475"/>
              <a:gd name="T10" fmla="*/ 2147483647 w 2467"/>
              <a:gd name="T11" fmla="*/ 2147483647 h 1475"/>
              <a:gd name="T12" fmla="*/ 0 w 2467"/>
              <a:gd name="T13" fmla="*/ 2147483647 h 1475"/>
              <a:gd name="T14" fmla="*/ 2147483647 w 2467"/>
              <a:gd name="T15" fmla="*/ 2147483647 h 1475"/>
              <a:gd name="T16" fmla="*/ 2147483647 w 2467"/>
              <a:gd name="T17" fmla="*/ 2147483647 h 1475"/>
              <a:gd name="T18" fmla="*/ 2147483647 w 2467"/>
              <a:gd name="T19" fmla="*/ 2147483647 h 1475"/>
              <a:gd name="T20" fmla="*/ 2147483647 w 2467"/>
              <a:gd name="T21" fmla="*/ 2147483647 h 1475"/>
              <a:gd name="T22" fmla="*/ 2147483647 w 2467"/>
              <a:gd name="T23" fmla="*/ 2147483647 h 1475"/>
              <a:gd name="T24" fmla="*/ 2147483647 w 2467"/>
              <a:gd name="T25" fmla="*/ 2147483647 h 1475"/>
              <a:gd name="T26" fmla="*/ 2147483647 w 2467"/>
              <a:gd name="T27" fmla="*/ 2147483647 h 1475"/>
              <a:gd name="T28" fmla="*/ 2147483647 w 2467"/>
              <a:gd name="T29" fmla="*/ 2147483647 h 1475"/>
              <a:gd name="T30" fmla="*/ 2147483647 w 2467"/>
              <a:gd name="T31" fmla="*/ 2147483647 h 1475"/>
              <a:gd name="T32" fmla="*/ 2147483647 w 2467"/>
              <a:gd name="T33" fmla="*/ 2147483647 h 1475"/>
              <a:gd name="T34" fmla="*/ 2147483647 w 2467"/>
              <a:gd name="T35" fmla="*/ 2147483647 h 1475"/>
              <a:gd name="T36" fmla="*/ 2147483647 w 2467"/>
              <a:gd name="T37" fmla="*/ 2147483647 h 1475"/>
              <a:gd name="T38" fmla="*/ 2147483647 w 2467"/>
              <a:gd name="T39" fmla="*/ 2147483647 h 1475"/>
              <a:gd name="T40" fmla="*/ 2147483647 w 2467"/>
              <a:gd name="T41" fmla="*/ 2147483647 h 1475"/>
              <a:gd name="T42" fmla="*/ 2147483647 w 2467"/>
              <a:gd name="T43" fmla="*/ 2147483647 h 1475"/>
              <a:gd name="T44" fmla="*/ 2147483647 w 2467"/>
              <a:gd name="T45" fmla="*/ 2147483647 h 1475"/>
              <a:gd name="T46" fmla="*/ 2147483647 w 2467"/>
              <a:gd name="T47" fmla="*/ 2147483647 h 1475"/>
              <a:gd name="T48" fmla="*/ 2147483647 w 2467"/>
              <a:gd name="T49" fmla="*/ 2147483647 h 1475"/>
              <a:gd name="T50" fmla="*/ 2147483647 w 2467"/>
              <a:gd name="T51" fmla="*/ 2147483647 h 1475"/>
              <a:gd name="T52" fmla="*/ 2147483647 w 2467"/>
              <a:gd name="T53" fmla="*/ 2147483647 h 1475"/>
              <a:gd name="T54" fmla="*/ 2147483647 w 2467"/>
              <a:gd name="T55" fmla="*/ 2147483647 h 1475"/>
              <a:gd name="T56" fmla="*/ 2147483647 w 2467"/>
              <a:gd name="T57" fmla="*/ 2147483647 h 1475"/>
              <a:gd name="T58" fmla="*/ 2147483647 w 2467"/>
              <a:gd name="T59" fmla="*/ 2147483647 h 1475"/>
              <a:gd name="T60" fmla="*/ 2147483647 w 2467"/>
              <a:gd name="T61" fmla="*/ 2147483647 h 1475"/>
              <a:gd name="T62" fmla="*/ 2147483647 w 2467"/>
              <a:gd name="T63" fmla="*/ 2147483647 h 1475"/>
              <a:gd name="T64" fmla="*/ 2147483647 w 2467"/>
              <a:gd name="T65" fmla="*/ 2147483647 h 1475"/>
              <a:gd name="T66" fmla="*/ 2147483647 w 2467"/>
              <a:gd name="T67" fmla="*/ 2147483647 h 1475"/>
              <a:gd name="T68" fmla="*/ 2147483647 w 2467"/>
              <a:gd name="T69" fmla="*/ 2147483647 h 1475"/>
              <a:gd name="T70" fmla="*/ 2147483647 w 2467"/>
              <a:gd name="T71" fmla="*/ 2147483647 h 1475"/>
              <a:gd name="T72" fmla="*/ 2147483647 w 2467"/>
              <a:gd name="T73" fmla="*/ 2147483647 h 1475"/>
              <a:gd name="T74" fmla="*/ 2147483647 w 2467"/>
              <a:gd name="T75" fmla="*/ 2147483647 h 147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2467"/>
              <a:gd name="T115" fmla="*/ 0 h 1475"/>
              <a:gd name="T116" fmla="*/ 2467 w 2467"/>
              <a:gd name="T117" fmla="*/ 1475 h 1475"/>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2467" h="1475">
                <a:moveTo>
                  <a:pt x="478" y="1114"/>
                </a:moveTo>
                <a:cubicBezTo>
                  <a:pt x="217" y="1090"/>
                  <a:pt x="318" y="1105"/>
                  <a:pt x="174" y="1081"/>
                </a:cubicBezTo>
                <a:cubicBezTo>
                  <a:pt x="149" y="1085"/>
                  <a:pt x="121" y="1080"/>
                  <a:pt x="98" y="1092"/>
                </a:cubicBezTo>
                <a:cubicBezTo>
                  <a:pt x="88" y="1097"/>
                  <a:pt x="95" y="1117"/>
                  <a:pt x="87" y="1125"/>
                </a:cubicBezTo>
                <a:cubicBezTo>
                  <a:pt x="79" y="1133"/>
                  <a:pt x="65" y="1132"/>
                  <a:pt x="54" y="1136"/>
                </a:cubicBezTo>
                <a:cubicBezTo>
                  <a:pt x="50" y="1147"/>
                  <a:pt x="48" y="1158"/>
                  <a:pt x="43" y="1168"/>
                </a:cubicBezTo>
                <a:cubicBezTo>
                  <a:pt x="30" y="1191"/>
                  <a:pt x="0" y="1233"/>
                  <a:pt x="0" y="1233"/>
                </a:cubicBezTo>
                <a:cubicBezTo>
                  <a:pt x="11" y="1237"/>
                  <a:pt x="24" y="1236"/>
                  <a:pt x="32" y="1244"/>
                </a:cubicBezTo>
                <a:cubicBezTo>
                  <a:pt x="39" y="1252"/>
                  <a:pt x="67" y="1329"/>
                  <a:pt x="76" y="1342"/>
                </a:cubicBezTo>
                <a:cubicBezTo>
                  <a:pt x="98" y="1375"/>
                  <a:pt x="126" y="1406"/>
                  <a:pt x="163" y="1418"/>
                </a:cubicBezTo>
                <a:cubicBezTo>
                  <a:pt x="247" y="1475"/>
                  <a:pt x="274" y="1448"/>
                  <a:pt x="402" y="1440"/>
                </a:cubicBezTo>
                <a:cubicBezTo>
                  <a:pt x="463" y="1419"/>
                  <a:pt x="516" y="1384"/>
                  <a:pt x="576" y="1364"/>
                </a:cubicBezTo>
                <a:cubicBezTo>
                  <a:pt x="600" y="1327"/>
                  <a:pt x="627" y="1297"/>
                  <a:pt x="641" y="1255"/>
                </a:cubicBezTo>
                <a:cubicBezTo>
                  <a:pt x="621" y="1235"/>
                  <a:pt x="596" y="1221"/>
                  <a:pt x="576" y="1201"/>
                </a:cubicBezTo>
                <a:cubicBezTo>
                  <a:pt x="567" y="1192"/>
                  <a:pt x="564" y="1177"/>
                  <a:pt x="554" y="1168"/>
                </a:cubicBezTo>
                <a:cubicBezTo>
                  <a:pt x="534" y="1151"/>
                  <a:pt x="489" y="1125"/>
                  <a:pt x="489" y="1125"/>
                </a:cubicBezTo>
                <a:cubicBezTo>
                  <a:pt x="595" y="1052"/>
                  <a:pt x="733" y="1081"/>
                  <a:pt x="847" y="1005"/>
                </a:cubicBezTo>
                <a:cubicBezTo>
                  <a:pt x="947" y="938"/>
                  <a:pt x="1057" y="959"/>
                  <a:pt x="1163" y="907"/>
                </a:cubicBezTo>
                <a:cubicBezTo>
                  <a:pt x="1216" y="881"/>
                  <a:pt x="1191" y="891"/>
                  <a:pt x="1239" y="875"/>
                </a:cubicBezTo>
                <a:cubicBezTo>
                  <a:pt x="1278" y="848"/>
                  <a:pt x="1312" y="832"/>
                  <a:pt x="1358" y="820"/>
                </a:cubicBezTo>
                <a:cubicBezTo>
                  <a:pt x="1380" y="806"/>
                  <a:pt x="1400" y="789"/>
                  <a:pt x="1423" y="777"/>
                </a:cubicBezTo>
                <a:cubicBezTo>
                  <a:pt x="1444" y="767"/>
                  <a:pt x="1489" y="755"/>
                  <a:pt x="1489" y="755"/>
                </a:cubicBezTo>
                <a:cubicBezTo>
                  <a:pt x="1547" y="697"/>
                  <a:pt x="1494" y="743"/>
                  <a:pt x="1586" y="690"/>
                </a:cubicBezTo>
                <a:cubicBezTo>
                  <a:pt x="1679" y="636"/>
                  <a:pt x="1676" y="640"/>
                  <a:pt x="1793" y="625"/>
                </a:cubicBezTo>
                <a:cubicBezTo>
                  <a:pt x="1877" y="604"/>
                  <a:pt x="1868" y="618"/>
                  <a:pt x="1923" y="571"/>
                </a:cubicBezTo>
                <a:cubicBezTo>
                  <a:pt x="1935" y="561"/>
                  <a:pt x="1943" y="547"/>
                  <a:pt x="1956" y="538"/>
                </a:cubicBezTo>
                <a:cubicBezTo>
                  <a:pt x="2000" y="506"/>
                  <a:pt x="2061" y="499"/>
                  <a:pt x="2108" y="473"/>
                </a:cubicBezTo>
                <a:cubicBezTo>
                  <a:pt x="2138" y="456"/>
                  <a:pt x="2166" y="436"/>
                  <a:pt x="2195" y="418"/>
                </a:cubicBezTo>
                <a:cubicBezTo>
                  <a:pt x="2254" y="381"/>
                  <a:pt x="2201" y="409"/>
                  <a:pt x="2282" y="386"/>
                </a:cubicBezTo>
                <a:cubicBezTo>
                  <a:pt x="2304" y="380"/>
                  <a:pt x="2347" y="364"/>
                  <a:pt x="2347" y="364"/>
                </a:cubicBezTo>
                <a:cubicBezTo>
                  <a:pt x="2381" y="339"/>
                  <a:pt x="2427" y="318"/>
                  <a:pt x="2445" y="277"/>
                </a:cubicBezTo>
                <a:cubicBezTo>
                  <a:pt x="2454" y="256"/>
                  <a:pt x="2467" y="212"/>
                  <a:pt x="2467" y="212"/>
                </a:cubicBezTo>
                <a:cubicBezTo>
                  <a:pt x="2463" y="187"/>
                  <a:pt x="2463" y="160"/>
                  <a:pt x="2456" y="136"/>
                </a:cubicBezTo>
                <a:cubicBezTo>
                  <a:pt x="2441" y="87"/>
                  <a:pt x="2370" y="53"/>
                  <a:pt x="2326" y="38"/>
                </a:cubicBezTo>
                <a:cubicBezTo>
                  <a:pt x="2259" y="41"/>
                  <a:pt x="2097" y="0"/>
                  <a:pt x="2065" y="92"/>
                </a:cubicBezTo>
                <a:cubicBezTo>
                  <a:pt x="2069" y="139"/>
                  <a:pt x="2058" y="190"/>
                  <a:pt x="2076" y="234"/>
                </a:cubicBezTo>
                <a:cubicBezTo>
                  <a:pt x="2086" y="258"/>
                  <a:pt x="2119" y="263"/>
                  <a:pt x="2141" y="277"/>
                </a:cubicBezTo>
                <a:cubicBezTo>
                  <a:pt x="2221" y="330"/>
                  <a:pt x="2286" y="331"/>
                  <a:pt x="2380" y="331"/>
                </a:cubicBezTo>
              </a:path>
            </a:pathLst>
          </a:custGeom>
          <a:noFill/>
          <a:ln w="57150">
            <a:solidFill>
              <a:srgbClr val="FFFF00"/>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56358" name="Freeform 38"/>
          <p:cNvSpPr>
            <a:spLocks/>
          </p:cNvSpPr>
          <p:nvPr/>
        </p:nvSpPr>
        <p:spPr bwMode="auto">
          <a:xfrm>
            <a:off x="914400" y="4191000"/>
            <a:ext cx="5181600" cy="1012825"/>
          </a:xfrm>
          <a:custGeom>
            <a:avLst/>
            <a:gdLst>
              <a:gd name="T0" fmla="*/ 2147483647 w 3184"/>
              <a:gd name="T1" fmla="*/ 2147483647 h 638"/>
              <a:gd name="T2" fmla="*/ 2147483647 w 3184"/>
              <a:gd name="T3" fmla="*/ 2147483647 h 638"/>
              <a:gd name="T4" fmla="*/ 2147483647 w 3184"/>
              <a:gd name="T5" fmla="*/ 2147483647 h 638"/>
              <a:gd name="T6" fmla="*/ 2147483647 w 3184"/>
              <a:gd name="T7" fmla="*/ 2147483647 h 638"/>
              <a:gd name="T8" fmla="*/ 2147483647 w 3184"/>
              <a:gd name="T9" fmla="*/ 2147483647 h 638"/>
              <a:gd name="T10" fmla="*/ 2147483647 w 3184"/>
              <a:gd name="T11" fmla="*/ 2147483647 h 638"/>
              <a:gd name="T12" fmla="*/ 2147483647 w 3184"/>
              <a:gd name="T13" fmla="*/ 2147483647 h 638"/>
              <a:gd name="T14" fmla="*/ 2147483647 w 3184"/>
              <a:gd name="T15" fmla="*/ 2147483647 h 638"/>
              <a:gd name="T16" fmla="*/ 2147483647 w 3184"/>
              <a:gd name="T17" fmla="*/ 2147483647 h 638"/>
              <a:gd name="T18" fmla="*/ 2147483647 w 3184"/>
              <a:gd name="T19" fmla="*/ 2147483647 h 638"/>
              <a:gd name="T20" fmla="*/ 2147483647 w 3184"/>
              <a:gd name="T21" fmla="*/ 2147483647 h 638"/>
              <a:gd name="T22" fmla="*/ 2147483647 w 3184"/>
              <a:gd name="T23" fmla="*/ 2147483647 h 638"/>
              <a:gd name="T24" fmla="*/ 2147483647 w 3184"/>
              <a:gd name="T25" fmla="*/ 2147483647 h 638"/>
              <a:gd name="T26" fmla="*/ 2147483647 w 3184"/>
              <a:gd name="T27" fmla="*/ 2147483647 h 638"/>
              <a:gd name="T28" fmla="*/ 2147483647 w 3184"/>
              <a:gd name="T29" fmla="*/ 2147483647 h 638"/>
              <a:gd name="T30" fmla="*/ 2147483647 w 3184"/>
              <a:gd name="T31" fmla="*/ 2147483647 h 638"/>
              <a:gd name="T32" fmla="*/ 2147483647 w 3184"/>
              <a:gd name="T33" fmla="*/ 2147483647 h 638"/>
              <a:gd name="T34" fmla="*/ 2147483647 w 3184"/>
              <a:gd name="T35" fmla="*/ 2147483647 h 638"/>
              <a:gd name="T36" fmla="*/ 2147483647 w 3184"/>
              <a:gd name="T37" fmla="*/ 2147483647 h 638"/>
              <a:gd name="T38" fmla="*/ 2147483647 w 3184"/>
              <a:gd name="T39" fmla="*/ 2147483647 h 638"/>
              <a:gd name="T40" fmla="*/ 2147483647 w 3184"/>
              <a:gd name="T41" fmla="*/ 2147483647 h 638"/>
              <a:gd name="T42" fmla="*/ 2147483647 w 3184"/>
              <a:gd name="T43" fmla="*/ 2147483647 h 638"/>
              <a:gd name="T44" fmla="*/ 2147483647 w 3184"/>
              <a:gd name="T45" fmla="*/ 2147483647 h 638"/>
              <a:gd name="T46" fmla="*/ 2147483647 w 3184"/>
              <a:gd name="T47" fmla="*/ 2147483647 h 638"/>
              <a:gd name="T48" fmla="*/ 2147483647 w 3184"/>
              <a:gd name="T49" fmla="*/ 2147483647 h 638"/>
              <a:gd name="T50" fmla="*/ 2147483647 w 3184"/>
              <a:gd name="T51" fmla="*/ 2147483647 h 638"/>
              <a:gd name="T52" fmla="*/ 2147483647 w 3184"/>
              <a:gd name="T53" fmla="*/ 2147483647 h 638"/>
              <a:gd name="T54" fmla="*/ 2147483647 w 3184"/>
              <a:gd name="T55" fmla="*/ 2147483647 h 638"/>
              <a:gd name="T56" fmla="*/ 2147483647 w 3184"/>
              <a:gd name="T57" fmla="*/ 2147483647 h 638"/>
              <a:gd name="T58" fmla="*/ 2147483647 w 3184"/>
              <a:gd name="T59" fmla="*/ 2147483647 h 638"/>
              <a:gd name="T60" fmla="*/ 2147483647 w 3184"/>
              <a:gd name="T61" fmla="*/ 2147483647 h 638"/>
              <a:gd name="T62" fmla="*/ 2147483647 w 3184"/>
              <a:gd name="T63" fmla="*/ 2147483647 h 638"/>
              <a:gd name="T64" fmla="*/ 2147483647 w 3184"/>
              <a:gd name="T65" fmla="*/ 2147483647 h 638"/>
              <a:gd name="T66" fmla="*/ 2147483647 w 3184"/>
              <a:gd name="T67" fmla="*/ 2147483647 h 638"/>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3184"/>
              <a:gd name="T103" fmla="*/ 0 h 638"/>
              <a:gd name="T104" fmla="*/ 3184 w 3184"/>
              <a:gd name="T105" fmla="*/ 638 h 638"/>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3184" h="638">
                <a:moveTo>
                  <a:pt x="545" y="59"/>
                </a:moveTo>
                <a:cubicBezTo>
                  <a:pt x="367" y="0"/>
                  <a:pt x="382" y="1"/>
                  <a:pt x="23" y="59"/>
                </a:cubicBezTo>
                <a:cubicBezTo>
                  <a:pt x="0" y="63"/>
                  <a:pt x="39" y="102"/>
                  <a:pt x="45" y="124"/>
                </a:cubicBezTo>
                <a:cubicBezTo>
                  <a:pt x="49" y="139"/>
                  <a:pt x="48" y="155"/>
                  <a:pt x="56" y="168"/>
                </a:cubicBezTo>
                <a:cubicBezTo>
                  <a:pt x="64" y="181"/>
                  <a:pt x="78" y="189"/>
                  <a:pt x="89" y="200"/>
                </a:cubicBezTo>
                <a:cubicBezTo>
                  <a:pt x="95" y="219"/>
                  <a:pt x="101" y="253"/>
                  <a:pt x="121" y="265"/>
                </a:cubicBezTo>
                <a:cubicBezTo>
                  <a:pt x="173" y="297"/>
                  <a:pt x="261" y="301"/>
                  <a:pt x="317" y="309"/>
                </a:cubicBezTo>
                <a:cubicBezTo>
                  <a:pt x="397" y="305"/>
                  <a:pt x="477" y="312"/>
                  <a:pt x="556" y="298"/>
                </a:cubicBezTo>
                <a:cubicBezTo>
                  <a:pt x="582" y="293"/>
                  <a:pt x="621" y="255"/>
                  <a:pt x="621" y="255"/>
                </a:cubicBezTo>
                <a:cubicBezTo>
                  <a:pt x="631" y="226"/>
                  <a:pt x="672" y="186"/>
                  <a:pt x="643" y="157"/>
                </a:cubicBezTo>
                <a:cubicBezTo>
                  <a:pt x="624" y="138"/>
                  <a:pt x="578" y="113"/>
                  <a:pt x="578" y="113"/>
                </a:cubicBezTo>
                <a:cubicBezTo>
                  <a:pt x="574" y="102"/>
                  <a:pt x="574" y="90"/>
                  <a:pt x="567" y="81"/>
                </a:cubicBezTo>
                <a:cubicBezTo>
                  <a:pt x="536" y="43"/>
                  <a:pt x="510" y="75"/>
                  <a:pt x="567" y="37"/>
                </a:cubicBezTo>
                <a:cubicBezTo>
                  <a:pt x="1009" y="41"/>
                  <a:pt x="1451" y="41"/>
                  <a:pt x="1893" y="48"/>
                </a:cubicBezTo>
                <a:cubicBezTo>
                  <a:pt x="2199" y="53"/>
                  <a:pt x="2493" y="138"/>
                  <a:pt x="2784" y="211"/>
                </a:cubicBezTo>
                <a:cubicBezTo>
                  <a:pt x="2804" y="225"/>
                  <a:pt x="2830" y="229"/>
                  <a:pt x="2849" y="244"/>
                </a:cubicBezTo>
                <a:cubicBezTo>
                  <a:pt x="2863" y="255"/>
                  <a:pt x="2870" y="274"/>
                  <a:pt x="2882" y="287"/>
                </a:cubicBezTo>
                <a:cubicBezTo>
                  <a:pt x="2903" y="310"/>
                  <a:pt x="2947" y="352"/>
                  <a:pt x="2947" y="352"/>
                </a:cubicBezTo>
                <a:cubicBezTo>
                  <a:pt x="2954" y="374"/>
                  <a:pt x="2962" y="396"/>
                  <a:pt x="2969" y="418"/>
                </a:cubicBezTo>
                <a:cubicBezTo>
                  <a:pt x="2973" y="430"/>
                  <a:pt x="3001" y="443"/>
                  <a:pt x="2990" y="450"/>
                </a:cubicBezTo>
                <a:cubicBezTo>
                  <a:pt x="2975" y="460"/>
                  <a:pt x="2954" y="443"/>
                  <a:pt x="2936" y="439"/>
                </a:cubicBezTo>
                <a:cubicBezTo>
                  <a:pt x="2890" y="417"/>
                  <a:pt x="2840" y="419"/>
                  <a:pt x="2795" y="396"/>
                </a:cubicBezTo>
                <a:cubicBezTo>
                  <a:pt x="2723" y="359"/>
                  <a:pt x="2802" y="390"/>
                  <a:pt x="2729" y="342"/>
                </a:cubicBezTo>
                <a:cubicBezTo>
                  <a:pt x="2720" y="336"/>
                  <a:pt x="2707" y="336"/>
                  <a:pt x="2697" y="331"/>
                </a:cubicBezTo>
                <a:cubicBezTo>
                  <a:pt x="2685" y="325"/>
                  <a:pt x="2675" y="316"/>
                  <a:pt x="2664" y="309"/>
                </a:cubicBezTo>
                <a:cubicBezTo>
                  <a:pt x="2597" y="318"/>
                  <a:pt x="2556" y="311"/>
                  <a:pt x="2512" y="363"/>
                </a:cubicBezTo>
                <a:cubicBezTo>
                  <a:pt x="2490" y="389"/>
                  <a:pt x="2489" y="397"/>
                  <a:pt x="2479" y="428"/>
                </a:cubicBezTo>
                <a:cubicBezTo>
                  <a:pt x="2472" y="450"/>
                  <a:pt x="2458" y="494"/>
                  <a:pt x="2458" y="494"/>
                </a:cubicBezTo>
                <a:cubicBezTo>
                  <a:pt x="2477" y="550"/>
                  <a:pt x="2510" y="551"/>
                  <a:pt x="2566" y="570"/>
                </a:cubicBezTo>
                <a:cubicBezTo>
                  <a:pt x="2662" y="602"/>
                  <a:pt x="2747" y="622"/>
                  <a:pt x="2849" y="635"/>
                </a:cubicBezTo>
                <a:cubicBezTo>
                  <a:pt x="2954" y="631"/>
                  <a:pt x="3060" y="638"/>
                  <a:pt x="3164" y="624"/>
                </a:cubicBezTo>
                <a:cubicBezTo>
                  <a:pt x="3184" y="621"/>
                  <a:pt x="3174" y="573"/>
                  <a:pt x="3164" y="537"/>
                </a:cubicBezTo>
                <a:cubicBezTo>
                  <a:pt x="3148" y="481"/>
                  <a:pt x="3137" y="418"/>
                  <a:pt x="3088" y="385"/>
                </a:cubicBezTo>
                <a:cubicBezTo>
                  <a:pt x="3044" y="389"/>
                  <a:pt x="2958" y="370"/>
                  <a:pt x="2958" y="439"/>
                </a:cubicBezTo>
              </a:path>
            </a:pathLst>
          </a:custGeom>
          <a:noFill/>
          <a:ln w="57150">
            <a:solidFill>
              <a:schemeClr val="tx1"/>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6356"/>
                                        </p:tgtEl>
                                        <p:attrNameLst>
                                          <p:attrName>style.visibility</p:attrName>
                                        </p:attrNameLst>
                                      </p:cBhvr>
                                      <p:to>
                                        <p:strVal val="visible"/>
                                      </p:to>
                                    </p:set>
                                    <p:animEffect transition="in" filter="wipe(down)">
                                      <p:cBhvr>
                                        <p:cTn id="7" dur="500"/>
                                        <p:tgtEl>
                                          <p:spTgt spid="563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6358"/>
                                        </p:tgtEl>
                                        <p:attrNameLst>
                                          <p:attrName>style.visibility</p:attrName>
                                        </p:attrNameLst>
                                      </p:cBhvr>
                                      <p:to>
                                        <p:strVal val="visible"/>
                                      </p:to>
                                    </p:set>
                                    <p:animEffect transition="in" filter="wipe(left)">
                                      <p:cBhvr>
                                        <p:cTn id="12" dur="500"/>
                                        <p:tgtEl>
                                          <p:spTgt spid="5635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6357"/>
                                        </p:tgtEl>
                                        <p:attrNameLst>
                                          <p:attrName>style.visibility</p:attrName>
                                        </p:attrNameLst>
                                      </p:cBhvr>
                                      <p:to>
                                        <p:strVal val="visible"/>
                                      </p:to>
                                    </p:set>
                                    <p:animEffect transition="in" filter="wipe(left)">
                                      <p:cBhvr>
                                        <p:cTn id="17" dur="500"/>
                                        <p:tgtEl>
                                          <p:spTgt spid="563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56" grpId="0" animBg="1"/>
      <p:bldP spid="56357" grpId="0" animBg="1"/>
      <p:bldP spid="56358" grpId="0" animBg="1"/>
    </p:bld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9826" name="Picture 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0"/>
            <a:ext cx="9144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8802" name="Rectangle 2"/>
          <p:cNvSpPr>
            <a:spLocks noGrp="1" noChangeArrowheads="1"/>
          </p:cNvSpPr>
          <p:nvPr>
            <p:ph type="title"/>
          </p:nvPr>
        </p:nvSpPr>
        <p:spPr>
          <a:xfrm>
            <a:off x="685800" y="762000"/>
            <a:ext cx="8001000" cy="4191000"/>
          </a:xfrm>
          <a:effectLst>
            <a:outerShdw blurRad="63500" dist="107763" dir="13500000" algn="ctr" rotWithShape="0">
              <a:srgbClr val="000000">
                <a:alpha val="74998"/>
              </a:srgbClr>
            </a:outerShdw>
          </a:effectLst>
        </p:spPr>
        <p:txBody>
          <a:bodyPr/>
          <a:lstStyle/>
          <a:p>
            <a:pPr eaLnBrk="1" hangingPunct="1">
              <a:defRPr/>
            </a:pPr>
            <a:r>
              <a:rPr lang="en-US" sz="9600" b="1">
                <a:solidFill>
                  <a:schemeClr val="tx1"/>
                </a:solidFill>
                <a:latin typeface="Arial Black" charset="0"/>
                <a:ea typeface="ＭＳ Ｐゴシック" charset="0"/>
                <a:cs typeface="ＭＳ Ｐゴシック" charset="0"/>
              </a:rPr>
              <a:t>Our Context</a:t>
            </a:r>
            <a:endParaRPr lang="en-US" sz="4800" b="1">
              <a:solidFill>
                <a:schemeClr val="tx1"/>
              </a:solidFill>
              <a:latin typeface="Arial Black" charset="0"/>
              <a:ea typeface="ＭＳ Ｐゴシック" charset="0"/>
              <a:cs typeface="ＭＳ Ｐゴシック" charset="0"/>
            </a:endParaRPr>
          </a:p>
        </p:txBody>
      </p:sp>
      <p:sp>
        <p:nvSpPr>
          <p:cNvPr id="588804" name="Text Box 4"/>
          <p:cNvSpPr txBox="1">
            <a:spLocks noChangeArrowheads="1"/>
          </p:cNvSpPr>
          <p:nvPr/>
        </p:nvSpPr>
        <p:spPr bwMode="auto">
          <a:xfrm>
            <a:off x="762000" y="5287963"/>
            <a:ext cx="7315200" cy="1077218"/>
          </a:xfrm>
          <a:prstGeom prst="rect">
            <a:avLst/>
          </a:prstGeom>
          <a:solidFill>
            <a:srgbClr val="020009"/>
          </a:solidFill>
          <a:ln w="9525">
            <a:noFill/>
            <a:miter lim="800000"/>
            <a:headEnd/>
            <a:tailEnd/>
          </a:ln>
          <a:effectLst>
            <a:outerShdw blurRad="63500" dist="38099" dir="2700000" algn="ctr" rotWithShape="0">
              <a:srgbClr val="020009">
                <a:alpha val="74998"/>
              </a:srgbClr>
            </a:outerShdw>
          </a:effectLst>
        </p:spPr>
        <p:txBody>
          <a:bodyPr>
            <a:spAutoFit/>
          </a:bodyPr>
          <a:lstStyle/>
          <a:p>
            <a:pPr algn="ctr">
              <a:defRPr/>
            </a:pPr>
            <a:r>
              <a:rPr lang="en-US" sz="3200" b="1" dirty="0">
                <a:latin typeface="26" charset="0"/>
                <a:ea typeface="+mn-ea"/>
                <a:cs typeface="+mn-cs"/>
              </a:rPr>
              <a:t>How could atheism have such overwhelming success?</a:t>
            </a:r>
          </a:p>
        </p:txBody>
      </p:sp>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extLst>
      <p:ext uri="{BB962C8B-B14F-4D97-AF65-F5344CB8AC3E}">
        <p14:creationId xmlns:p14="http://schemas.microsoft.com/office/powerpoint/2010/main" val="2309485595"/>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4609" name="Rectangle 3"/>
          <p:cNvSpPr>
            <a:spLocks noGrp="1" noChangeArrowheads="1"/>
          </p:cNvSpPr>
          <p:nvPr>
            <p:ph type="subTitle" idx="1"/>
          </p:nvPr>
        </p:nvSpPr>
        <p:spPr>
          <a:xfrm>
            <a:off x="4267200" y="1600200"/>
            <a:ext cx="4495800" cy="5257800"/>
          </a:xfrm>
        </p:spPr>
        <p:txBody>
          <a:bodyPr/>
          <a:lstStyle/>
          <a:p>
            <a:pPr eaLnBrk="1" hangingPunct="1"/>
            <a:r>
              <a:rPr lang="en-US" dirty="0">
                <a:latin typeface="Arial Black" charset="0"/>
                <a:ea typeface="ＭＳ Ｐゴシック" charset="0"/>
                <a:cs typeface="ＭＳ Ｐゴシック" charset="0"/>
              </a:rPr>
              <a:t>James Frey, author of the 2005 bestseller </a:t>
            </a:r>
            <a:r>
              <a:rPr lang="en-US" i="1" dirty="0">
                <a:latin typeface="Arial Black" charset="0"/>
                <a:ea typeface="ＭＳ Ｐゴシック" charset="0"/>
                <a:cs typeface="ＭＳ Ｐゴシック" charset="0"/>
              </a:rPr>
              <a:t>A Million Little Pieces</a:t>
            </a:r>
            <a:r>
              <a:rPr lang="en-US" dirty="0">
                <a:latin typeface="Arial Black" charset="0"/>
                <a:ea typeface="ＭＳ Ｐゴシック" charset="0"/>
                <a:cs typeface="ＭＳ Ｐゴシック" charset="0"/>
              </a:rPr>
              <a:t>, confessed in January that he really </a:t>
            </a:r>
            <a:r>
              <a:rPr lang="en-US" dirty="0" err="1">
                <a:latin typeface="Arial Black" charset="0"/>
                <a:ea typeface="ＭＳ Ｐゴシック" charset="0"/>
                <a:cs typeface="ＭＳ Ｐゴシック" charset="0"/>
              </a:rPr>
              <a:t>wasn</a:t>
            </a:r>
            <a:r>
              <a:rPr lang="fr-FR" altLang="ja-JP" dirty="0">
                <a:latin typeface="Arial Black" charset="0"/>
                <a:ea typeface="ＭＳ Ｐゴシック" charset="0"/>
                <a:cs typeface="ＭＳ Ｐゴシック" charset="0"/>
              </a:rPr>
              <a:t>'</a:t>
            </a:r>
            <a:r>
              <a:rPr lang="en-US" altLang="ja-JP" dirty="0">
                <a:latin typeface="Arial Black" charset="0"/>
                <a:ea typeface="ＭＳ Ｐゴシック" charset="0"/>
                <a:cs typeface="ＭＳ Ｐゴシック" charset="0"/>
              </a:rPr>
              <a:t>t a criminal, </a:t>
            </a:r>
            <a:r>
              <a:rPr lang="en-US" altLang="ja-JP" dirty="0" err="1">
                <a:latin typeface="Arial Black" charset="0"/>
                <a:ea typeface="ＭＳ Ｐゴシック" charset="0"/>
                <a:cs typeface="ＭＳ Ｐゴシック" charset="0"/>
              </a:rPr>
              <a:t>didn</a:t>
            </a:r>
            <a:r>
              <a:rPr lang="fr-FR" altLang="ja-JP" dirty="0">
                <a:latin typeface="Arial Black" charset="0"/>
                <a:ea typeface="ＭＳ Ｐゴシック" charset="0"/>
                <a:cs typeface="ＭＳ Ｐゴシック" charset="0"/>
              </a:rPr>
              <a:t>'</a:t>
            </a:r>
            <a:r>
              <a:rPr lang="en-US" altLang="ja-JP" dirty="0">
                <a:latin typeface="Arial Black" charset="0"/>
                <a:ea typeface="ＭＳ Ｐゴシック" charset="0"/>
                <a:cs typeface="ＭＳ Ｐゴシック" charset="0"/>
              </a:rPr>
              <a:t>t go to jail, etc.</a:t>
            </a:r>
            <a:endParaRPr lang="en-US" dirty="0">
              <a:latin typeface="Arial Black" charset="0"/>
              <a:ea typeface="ＭＳ Ｐゴシック" charset="0"/>
              <a:cs typeface="ＭＳ Ｐゴシック" charset="0"/>
            </a:endParaRPr>
          </a:p>
        </p:txBody>
      </p:sp>
      <p:pic>
        <p:nvPicPr>
          <p:cNvPr id="964610" name="Picture 5" descr="a million little piec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2400"/>
            <a:ext cx="430530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4611" name="Rectangle 2"/>
          <p:cNvSpPr>
            <a:spLocks noGrp="1" noChangeArrowheads="1"/>
          </p:cNvSpPr>
          <p:nvPr>
            <p:ph type="ctrTitle"/>
          </p:nvPr>
        </p:nvSpPr>
        <p:spPr>
          <a:xfrm>
            <a:off x="2514600" y="457200"/>
            <a:ext cx="6553200" cy="838200"/>
          </a:xfrm>
          <a:solidFill>
            <a:schemeClr val="bg1"/>
          </a:solidFill>
        </p:spPr>
        <p:txBody>
          <a:bodyPr/>
          <a:lstStyle/>
          <a:p>
            <a:pPr algn="r" eaLnBrk="1" hangingPunct="1"/>
            <a:r>
              <a:rPr lang="en-US">
                <a:latin typeface="Arial Black" charset="0"/>
                <a:ea typeface="ＭＳ Ｐゴシック" charset="0"/>
                <a:cs typeface="ＭＳ Ｐゴシック" charset="0"/>
              </a:rPr>
              <a:t>Frey Fabrications</a:t>
            </a:r>
          </a:p>
        </p:txBody>
      </p:sp>
      <p:pic>
        <p:nvPicPr>
          <p:cNvPr id="595974" name="Picture 6" descr="2005_07_jamesfre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3055938"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5975" name="Text Box 7"/>
          <p:cNvSpPr txBox="1">
            <a:spLocks noChangeArrowheads="1"/>
          </p:cNvSpPr>
          <p:nvPr/>
        </p:nvSpPr>
        <p:spPr bwMode="auto">
          <a:xfrm rot="-1321760">
            <a:off x="1400175" y="2909888"/>
            <a:ext cx="5121275" cy="2533650"/>
          </a:xfrm>
          <a:prstGeom prst="rect">
            <a:avLst/>
          </a:prstGeom>
          <a:gradFill rotWithShape="0">
            <a:gsLst>
              <a:gs pos="0">
                <a:srgbClr val="515151"/>
              </a:gs>
              <a:gs pos="100000">
                <a:srgbClr val="515151">
                  <a:gamma/>
                  <a:shade val="46275"/>
                  <a:invGamma/>
                </a:srgbClr>
              </a:gs>
            </a:gsLst>
            <a:lin ang="5400000" scaled="1"/>
          </a:gradFill>
          <a:ln w="9525">
            <a:noFill/>
            <a:miter lim="800000"/>
            <a:headEnd/>
            <a:tailEnd/>
          </a:ln>
          <a:effectLst>
            <a:outerShdw blurRad="63500" dist="107763" dir="13500000" sx="125000" sy="125000" algn="br" rotWithShape="0">
              <a:schemeClr val="bg2">
                <a:alpha val="74998"/>
              </a:scheme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defRPr/>
            </a:pPr>
            <a:r>
              <a:rPr lang="en-US" sz="3600" b="1" i="1" dirty="0">
                <a:solidFill>
                  <a:srgbClr val="FFFFFF"/>
                </a:solidFill>
                <a:effectLst>
                  <a:outerShdw blurRad="38100" dist="38100" dir="2700000" algn="tl">
                    <a:srgbClr val="000000"/>
                  </a:outerShdw>
                </a:effectLst>
                <a:latin typeface="26" charset="0"/>
              </a:rPr>
              <a:t>His Response?</a:t>
            </a:r>
            <a:endParaRPr lang="en-US" sz="3600" b="1" dirty="0">
              <a:solidFill>
                <a:srgbClr val="FFFFFF"/>
              </a:solidFill>
              <a:effectLst>
                <a:outerShdw blurRad="38100" dist="38100" dir="2700000" algn="tl">
                  <a:srgbClr val="000000"/>
                </a:outerShdw>
              </a:effectLst>
              <a:latin typeface="26" charset="0"/>
            </a:endParaRPr>
          </a:p>
          <a:p>
            <a:pPr>
              <a:defRPr/>
            </a:pPr>
            <a:endParaRPr lang="en-US" sz="1600" b="1" dirty="0">
              <a:solidFill>
                <a:srgbClr val="FFFFFF"/>
              </a:solidFill>
              <a:effectLst>
                <a:outerShdw blurRad="38100" dist="38100" dir="2700000" algn="tl">
                  <a:srgbClr val="000000"/>
                </a:outerShdw>
              </a:effectLst>
              <a:latin typeface="26" charset="0"/>
            </a:endParaRPr>
          </a:p>
          <a:p>
            <a:pPr>
              <a:defRPr/>
            </a:pPr>
            <a:r>
              <a:rPr lang="en-US" altLang="ja-JP" sz="3600" b="1" dirty="0">
                <a:solidFill>
                  <a:srgbClr val="FFFFFF"/>
                </a:solidFill>
                <a:effectLst>
                  <a:outerShdw blurRad="38100" dist="38100" dir="2700000" algn="tl">
                    <a:srgbClr val="000000"/>
                  </a:outerShdw>
                </a:effectLst>
                <a:latin typeface="26" charset="0"/>
              </a:rPr>
              <a:t>"</a:t>
            </a:r>
            <a:r>
              <a:rPr lang="en-US" sz="3600" b="1" dirty="0">
                <a:solidFill>
                  <a:srgbClr val="FFFFFF"/>
                </a:solidFill>
                <a:effectLst>
                  <a:outerShdw blurRad="38100" dist="38100" dir="2700000" algn="tl">
                    <a:srgbClr val="000000"/>
                  </a:outerShdw>
                </a:effectLst>
                <a:latin typeface="26" charset="0"/>
              </a:rPr>
              <a:t>The writer of a memoir is retailing a subjective story</a:t>
            </a:r>
            <a:r>
              <a:rPr lang="en-US" altLang="ja-JP" sz="3600" b="1" dirty="0">
                <a:solidFill>
                  <a:srgbClr val="FFFFFF"/>
                </a:solidFill>
                <a:effectLst>
                  <a:outerShdw blurRad="38100" dist="38100" dir="2700000" algn="tl">
                    <a:srgbClr val="000000"/>
                  </a:outerShdw>
                </a:effectLst>
                <a:latin typeface="26" charset="0"/>
              </a:rPr>
              <a:t>"</a:t>
            </a:r>
            <a:endParaRPr lang="en-US" sz="3600" b="1" dirty="0">
              <a:solidFill>
                <a:srgbClr val="FFFFFF"/>
              </a:solidFill>
              <a:effectLst>
                <a:outerShdw blurRad="38100" dist="38100" dir="2700000" algn="tl">
                  <a:srgbClr val="000000"/>
                </a:outerShdw>
              </a:effectLst>
              <a:latin typeface="26" charset="0"/>
            </a:endParaRPr>
          </a:p>
        </p:txBody>
      </p:sp>
      <p:sp>
        <p:nvSpPr>
          <p:cNvPr id="7"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595975"/>
                                        </p:tgtEl>
                                        <p:attrNameLst>
                                          <p:attrName>style.visibility</p:attrName>
                                        </p:attrNameLst>
                                      </p:cBhvr>
                                      <p:to>
                                        <p:strVal val="visible"/>
                                      </p:to>
                                    </p:set>
                                    <p:anim calcmode="lin" valueType="num">
                                      <p:cBhvr>
                                        <p:cTn id="7" dur="500" fill="hold"/>
                                        <p:tgtEl>
                                          <p:spTgt spid="595975"/>
                                        </p:tgtEl>
                                        <p:attrNameLst>
                                          <p:attrName>ppt_w</p:attrName>
                                        </p:attrNameLst>
                                      </p:cBhvr>
                                      <p:tavLst>
                                        <p:tav tm="0">
                                          <p:val>
                                            <p:fltVal val="0"/>
                                          </p:val>
                                        </p:tav>
                                        <p:tav tm="100000">
                                          <p:val>
                                            <p:strVal val="#ppt_w"/>
                                          </p:val>
                                        </p:tav>
                                      </p:tavLst>
                                    </p:anim>
                                    <p:anim calcmode="lin" valueType="num">
                                      <p:cBhvr>
                                        <p:cTn id="8" dur="500" fill="hold"/>
                                        <p:tgtEl>
                                          <p:spTgt spid="595975"/>
                                        </p:tgtEl>
                                        <p:attrNameLst>
                                          <p:attrName>ppt_h</p:attrName>
                                        </p:attrNameLst>
                                      </p:cBhvr>
                                      <p:tavLst>
                                        <p:tav tm="0">
                                          <p:val>
                                            <p:strVal val="#ppt_h"/>
                                          </p:val>
                                        </p:tav>
                                        <p:tav tm="100000">
                                          <p:val>
                                            <p:strVal val="#ppt_h"/>
                                          </p:val>
                                        </p:tav>
                                      </p:tavLst>
                                    </p:anim>
                                  </p:childTnLst>
                                </p:cTn>
                              </p:par>
                              <p:par>
                                <p:cTn id="9" presetID="31" presetClass="entr" presetSubtype="0" fill="hold" nodeType="withEffect">
                                  <p:stCondLst>
                                    <p:cond delay="0"/>
                                  </p:stCondLst>
                                  <p:iterate type="lt">
                                    <p:tmPct val="5000"/>
                                  </p:iterate>
                                  <p:childTnLst>
                                    <p:set>
                                      <p:cBhvr>
                                        <p:cTn id="10" dur="1" fill="hold">
                                          <p:stCondLst>
                                            <p:cond delay="0"/>
                                          </p:stCondLst>
                                        </p:cTn>
                                        <p:tgtEl>
                                          <p:spTgt spid="595974"/>
                                        </p:tgtEl>
                                        <p:attrNameLst>
                                          <p:attrName>style.visibility</p:attrName>
                                        </p:attrNameLst>
                                      </p:cBhvr>
                                      <p:to>
                                        <p:strVal val="visible"/>
                                      </p:to>
                                    </p:set>
                                    <p:anim calcmode="lin" valueType="num">
                                      <p:cBhvr>
                                        <p:cTn id="11" dur="1000" fill="hold"/>
                                        <p:tgtEl>
                                          <p:spTgt spid="595974"/>
                                        </p:tgtEl>
                                        <p:attrNameLst>
                                          <p:attrName>ppt_w</p:attrName>
                                        </p:attrNameLst>
                                      </p:cBhvr>
                                      <p:tavLst>
                                        <p:tav tm="0">
                                          <p:val>
                                            <p:fltVal val="0"/>
                                          </p:val>
                                        </p:tav>
                                        <p:tav tm="100000">
                                          <p:val>
                                            <p:strVal val="#ppt_w"/>
                                          </p:val>
                                        </p:tav>
                                      </p:tavLst>
                                    </p:anim>
                                    <p:anim calcmode="lin" valueType="num">
                                      <p:cBhvr>
                                        <p:cTn id="12" dur="1000" fill="hold"/>
                                        <p:tgtEl>
                                          <p:spTgt spid="595974"/>
                                        </p:tgtEl>
                                        <p:attrNameLst>
                                          <p:attrName>ppt_h</p:attrName>
                                        </p:attrNameLst>
                                      </p:cBhvr>
                                      <p:tavLst>
                                        <p:tav tm="0">
                                          <p:val>
                                            <p:fltVal val="0"/>
                                          </p:val>
                                        </p:tav>
                                        <p:tav tm="100000">
                                          <p:val>
                                            <p:strVal val="#ppt_h"/>
                                          </p:val>
                                        </p:tav>
                                      </p:tavLst>
                                    </p:anim>
                                    <p:anim calcmode="lin" valueType="num">
                                      <p:cBhvr>
                                        <p:cTn id="13" dur="1000" fill="hold"/>
                                        <p:tgtEl>
                                          <p:spTgt spid="595974"/>
                                        </p:tgtEl>
                                        <p:attrNameLst>
                                          <p:attrName>style.rotation</p:attrName>
                                        </p:attrNameLst>
                                      </p:cBhvr>
                                      <p:tavLst>
                                        <p:tav tm="0">
                                          <p:val>
                                            <p:fltVal val="90"/>
                                          </p:val>
                                        </p:tav>
                                        <p:tav tm="100000">
                                          <p:val>
                                            <p:fltVal val="0"/>
                                          </p:val>
                                        </p:tav>
                                      </p:tavLst>
                                    </p:anim>
                                    <p:animEffect transition="in" filter="fade">
                                      <p:cBhvr>
                                        <p:cTn id="14" dur="1000"/>
                                        <p:tgtEl>
                                          <p:spTgt spid="5959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5975" grpId="0" animBg="1"/>
    </p:bldLst>
  </p:timing>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657" name="Rectangle 2"/>
          <p:cNvSpPr>
            <a:spLocks noGrp="1" noChangeArrowheads="1"/>
          </p:cNvSpPr>
          <p:nvPr>
            <p:ph type="title"/>
          </p:nvPr>
        </p:nvSpPr>
        <p:spPr>
          <a:xfrm>
            <a:off x="0" y="533400"/>
            <a:ext cx="9144000" cy="1371600"/>
          </a:xfrm>
        </p:spPr>
        <p:txBody>
          <a:bodyPr/>
          <a:lstStyle/>
          <a:p>
            <a:pPr eaLnBrk="1" hangingPunct="1"/>
            <a:r>
              <a:rPr lang="en-US" altLang="ja-JP" sz="4800" dirty="0">
                <a:latin typeface="Arial Black" charset="0"/>
                <a:ea typeface="ＭＳ Ｐゴシック" charset="0"/>
                <a:cs typeface="ＭＳ Ｐゴシック" charset="0"/>
              </a:rPr>
              <a:t>"Much ado about nothing"</a:t>
            </a:r>
            <a:endParaRPr lang="en-US" sz="4000" dirty="0">
              <a:latin typeface="Arial Black" charset="0"/>
              <a:ea typeface="ＭＳ Ｐゴシック" charset="0"/>
              <a:cs typeface="ＭＳ Ｐゴシック" charset="0"/>
            </a:endParaRPr>
          </a:p>
        </p:txBody>
      </p:sp>
      <p:sp>
        <p:nvSpPr>
          <p:cNvPr id="598019" name="Rectangle 3"/>
          <p:cNvSpPr>
            <a:spLocks noGrp="1" noChangeArrowheads="1"/>
          </p:cNvSpPr>
          <p:nvPr>
            <p:ph type="body" idx="1"/>
          </p:nvPr>
        </p:nvSpPr>
        <p:spPr>
          <a:xfrm>
            <a:off x="3048000" y="2362200"/>
            <a:ext cx="6096000" cy="4343400"/>
          </a:xfrm>
        </p:spPr>
        <p:txBody>
          <a:bodyPr/>
          <a:lstStyle/>
          <a:p>
            <a:pPr eaLnBrk="1" hangingPunct="1">
              <a:lnSpc>
                <a:spcPct val="90000"/>
              </a:lnSpc>
            </a:pPr>
            <a:r>
              <a:rPr lang="en-US" sz="2800" i="1" dirty="0">
                <a:latin typeface="Arial Black" charset="0"/>
                <a:ea typeface="ＭＳ Ｐゴシック" charset="0"/>
                <a:cs typeface="ＭＳ Ｐゴシック" charset="0"/>
              </a:rPr>
              <a:t>Oprah Winfrey</a:t>
            </a:r>
            <a:r>
              <a:rPr lang="fr-FR" altLang="ja-JP" sz="2800" i="1" dirty="0">
                <a:latin typeface="Arial Black" charset="0"/>
                <a:ea typeface="ＭＳ Ｐゴシック" charset="0"/>
                <a:cs typeface="ＭＳ Ｐゴシック" charset="0"/>
              </a:rPr>
              <a:t>'</a:t>
            </a:r>
            <a:r>
              <a:rPr lang="en-US" altLang="ja-JP" sz="2800" i="1" dirty="0">
                <a:latin typeface="Arial Black" charset="0"/>
                <a:ea typeface="ＭＳ Ｐゴシック" charset="0"/>
                <a:cs typeface="ＭＳ Ｐゴシック" charset="0"/>
              </a:rPr>
              <a:t>s first response when shown that Frey made up parts of his memoir (12 Jan 06)</a:t>
            </a:r>
          </a:p>
          <a:p>
            <a:pPr eaLnBrk="1" hangingPunct="1">
              <a:lnSpc>
                <a:spcPct val="90000"/>
              </a:lnSpc>
            </a:pPr>
            <a:endParaRPr lang="en-US" sz="2800" i="1" dirty="0">
              <a:latin typeface="Arial Black" charset="0"/>
              <a:ea typeface="ＭＳ Ｐゴシック" charset="0"/>
              <a:cs typeface="ＭＳ Ｐゴシック" charset="0"/>
            </a:endParaRPr>
          </a:p>
          <a:p>
            <a:pPr eaLnBrk="1" hangingPunct="1">
              <a:lnSpc>
                <a:spcPct val="90000"/>
              </a:lnSpc>
            </a:pPr>
            <a:r>
              <a:rPr lang="en-US" sz="2800" i="1" dirty="0">
                <a:latin typeface="Arial Black" charset="0"/>
                <a:ea typeface="ＭＳ Ｐゴシック" charset="0"/>
                <a:cs typeface="ＭＳ Ｐゴシック" charset="0"/>
              </a:rPr>
              <a:t>Two weeks later she changed her view and expressed disappointment in Frey</a:t>
            </a:r>
            <a:r>
              <a:rPr lang="fr-FR" altLang="ja-JP" sz="2800" i="1" dirty="0">
                <a:latin typeface="Arial Black" charset="0"/>
                <a:ea typeface="ＭＳ Ｐゴシック" charset="0"/>
                <a:cs typeface="ＭＳ Ｐゴシック" charset="0"/>
              </a:rPr>
              <a:t>'</a:t>
            </a:r>
            <a:r>
              <a:rPr lang="en-US" altLang="ja-JP" sz="2800" i="1" dirty="0">
                <a:latin typeface="Arial Black" charset="0"/>
                <a:ea typeface="ＭＳ Ｐゴシック" charset="0"/>
                <a:cs typeface="ＭＳ Ｐゴシック" charset="0"/>
              </a:rPr>
              <a:t>s lying (26 Jan 06)</a:t>
            </a:r>
            <a:endParaRPr lang="en-US" sz="2800" i="1" dirty="0">
              <a:latin typeface="Arial Black" charset="0"/>
              <a:ea typeface="ＭＳ Ｐゴシック" charset="0"/>
              <a:cs typeface="ＭＳ Ｐゴシック" charset="0"/>
            </a:endParaRPr>
          </a:p>
        </p:txBody>
      </p:sp>
      <p:pic>
        <p:nvPicPr>
          <p:cNvPr id="966659" name="Picture 5" descr="oprah_winfrey_00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362200"/>
            <a:ext cx="2967038"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98019">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9801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19" grpId="0" build="p"/>
    </p:bld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8" name="Rectangle 2"/>
          <p:cNvSpPr>
            <a:spLocks noGrp="1" noChangeArrowheads="1"/>
          </p:cNvSpPr>
          <p:nvPr>
            <p:ph type="ctrTitle"/>
          </p:nvPr>
        </p:nvSpPr>
        <p:spPr>
          <a:xfrm>
            <a:off x="4038600" y="228600"/>
            <a:ext cx="5105400" cy="1524000"/>
          </a:xfrm>
          <a:effectLst>
            <a:outerShdw blurRad="25400" algn="ctr" rotWithShape="0">
              <a:srgbClr val="FFFFFF">
                <a:alpha val="75000"/>
              </a:srgbClr>
            </a:outerShdw>
          </a:effectLst>
        </p:spPr>
        <p:txBody>
          <a:bodyPr/>
          <a:lstStyle/>
          <a:p>
            <a:pPr algn="l" eaLnBrk="1" hangingPunct="1">
              <a:defRPr/>
            </a:pPr>
            <a:r>
              <a:rPr lang="en-US" sz="4000" b="1">
                <a:solidFill>
                  <a:srgbClr val="020009"/>
                </a:solidFill>
                <a:latin typeface="Tahoma" charset="0"/>
                <a:ea typeface="MS Pゴシック" charset="0"/>
                <a:cs typeface="MS Pゴシック" charset="0"/>
              </a:rPr>
              <a:t>Entertainment Better Than Truth</a:t>
            </a:r>
            <a:endParaRPr lang="en-US" sz="4800" b="1">
              <a:solidFill>
                <a:srgbClr val="FA0020"/>
              </a:solidFill>
              <a:latin typeface="Tahoma" charset="0"/>
              <a:ea typeface="MS Pゴシック" charset="0"/>
              <a:cs typeface="MS Pゴシック" charset="0"/>
            </a:endParaRPr>
          </a:p>
        </p:txBody>
      </p:sp>
      <p:sp>
        <p:nvSpPr>
          <p:cNvPr id="592899" name="Rectangle 3"/>
          <p:cNvSpPr>
            <a:spLocks noGrp="1" noChangeArrowheads="1"/>
          </p:cNvSpPr>
          <p:nvPr>
            <p:ph type="subTitle" idx="1"/>
          </p:nvPr>
        </p:nvSpPr>
        <p:spPr>
          <a:xfrm>
            <a:off x="3962400" y="1981200"/>
            <a:ext cx="4953000" cy="3505200"/>
          </a:xfrm>
          <a:effectLst>
            <a:outerShdw blurRad="25400" algn="ctr" rotWithShape="0">
              <a:srgbClr val="FFFFFF">
                <a:alpha val="75000"/>
              </a:srgbClr>
            </a:outerShdw>
          </a:effectLst>
        </p:spPr>
        <p:txBody>
          <a:bodyPr/>
          <a:lstStyle/>
          <a:p>
            <a:pPr algn="l" eaLnBrk="1" hangingPunct="1">
              <a:buFont typeface="Tahoma" charset="0"/>
              <a:buNone/>
              <a:defRPr/>
            </a:pPr>
            <a:r>
              <a:rPr lang="en-US" b="1" i="1" dirty="0">
                <a:solidFill>
                  <a:srgbClr val="FA0020"/>
                </a:solidFill>
                <a:latin typeface="Tahoma" charset="0"/>
                <a:ea typeface="MS Pゴシック" charset="0"/>
                <a:cs typeface="MS Pゴシック" charset="0"/>
              </a:rPr>
              <a:t>[The death of objectivity] </a:t>
            </a:r>
            <a:r>
              <a:rPr lang="en-US" altLang="ja-JP" b="1" i="1" dirty="0">
                <a:solidFill>
                  <a:srgbClr val="FA0020"/>
                </a:solidFill>
                <a:latin typeface="Tahoma" charset="0"/>
                <a:ea typeface="MS Pゴシック" charset="0"/>
                <a:cs typeface="MS Pゴシック" charset="0"/>
              </a:rPr>
              <a:t>"</a:t>
            </a:r>
            <a:r>
              <a:rPr lang="en-US" b="1" i="1" dirty="0">
                <a:solidFill>
                  <a:srgbClr val="FA0020"/>
                </a:solidFill>
                <a:latin typeface="Tahoma" charset="0"/>
                <a:ea typeface="MS Pゴシック" charset="0"/>
                <a:cs typeface="MS Pゴシック" charset="0"/>
              </a:rPr>
              <a:t>relieves me of the obligation to be right</a:t>
            </a:r>
            <a:r>
              <a:rPr lang="en-US" altLang="ja-JP" b="1" i="1" dirty="0">
                <a:solidFill>
                  <a:srgbClr val="FA0020"/>
                </a:solidFill>
                <a:latin typeface="Tahoma" charset="0"/>
                <a:ea typeface="MS Pゴシック" charset="0"/>
                <a:cs typeface="MS Pゴシック" charset="0"/>
              </a:rPr>
              <a:t>"</a:t>
            </a:r>
            <a:r>
              <a:rPr lang="en-US" b="1" i="1" dirty="0">
                <a:solidFill>
                  <a:srgbClr val="FA0020"/>
                </a:solidFill>
                <a:latin typeface="Tahoma" charset="0"/>
                <a:ea typeface="MS Pゴシック" charset="0"/>
                <a:cs typeface="MS Pゴシック" charset="0"/>
              </a:rPr>
              <a:t>; it </a:t>
            </a:r>
            <a:r>
              <a:rPr lang="en-US" altLang="ja-JP" b="1" i="1" dirty="0">
                <a:solidFill>
                  <a:srgbClr val="FA0020"/>
                </a:solidFill>
                <a:latin typeface="Tahoma" charset="0"/>
                <a:ea typeface="MS Pゴシック" charset="0"/>
                <a:cs typeface="MS Pゴシック" charset="0"/>
              </a:rPr>
              <a:t>"</a:t>
            </a:r>
            <a:r>
              <a:rPr lang="en-US" b="1" i="1" dirty="0">
                <a:solidFill>
                  <a:srgbClr val="FA0020"/>
                </a:solidFill>
                <a:latin typeface="Tahoma" charset="0"/>
                <a:ea typeface="MS Pゴシック" charset="0"/>
                <a:cs typeface="MS Pゴシック" charset="0"/>
              </a:rPr>
              <a:t>demands only that I be interesting</a:t>
            </a:r>
            <a:r>
              <a:rPr lang="en-US" altLang="ja-JP" b="1" i="1" dirty="0">
                <a:solidFill>
                  <a:srgbClr val="FA0020"/>
                </a:solidFill>
                <a:latin typeface="Tahoma" charset="0"/>
                <a:ea typeface="MS Pゴシック" charset="0"/>
                <a:cs typeface="MS Pゴシック" charset="0"/>
              </a:rPr>
              <a:t>"</a:t>
            </a:r>
            <a:endParaRPr lang="en-US" b="1" i="1" dirty="0">
              <a:solidFill>
                <a:srgbClr val="FA0020"/>
              </a:solidFill>
              <a:latin typeface="Tahoma" charset="0"/>
              <a:ea typeface="MS Pゴシック" charset="0"/>
              <a:cs typeface="MS Pゴシック" charset="0"/>
            </a:endParaRPr>
          </a:p>
        </p:txBody>
      </p:sp>
      <p:sp>
        <p:nvSpPr>
          <p:cNvPr id="592900" name="Rectangle 4"/>
          <p:cNvSpPr>
            <a:spLocks noChangeArrowheads="1"/>
          </p:cNvSpPr>
          <p:nvPr/>
        </p:nvSpPr>
        <p:spPr bwMode="auto">
          <a:xfrm>
            <a:off x="0" y="5486400"/>
            <a:ext cx="38862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eaLnBrk="1" hangingPunct="1">
              <a:spcBef>
                <a:spcPct val="20000"/>
              </a:spcBef>
              <a:buFont typeface="Tahoma" charset="0"/>
              <a:buNone/>
            </a:pPr>
            <a:r>
              <a:rPr lang="en-US" sz="2800" b="1" i="1">
                <a:solidFill>
                  <a:srgbClr val="FA0020"/>
                </a:solidFill>
                <a:latin typeface="Tahoma" charset="0"/>
                <a:ea typeface="MS Pゴシック" charset="0"/>
                <a:cs typeface="MS Pゴシック" charset="0"/>
              </a:rPr>
              <a:t>Literary theorist </a:t>
            </a:r>
            <a:br>
              <a:rPr lang="en-US" sz="2800" b="1" i="1">
                <a:solidFill>
                  <a:srgbClr val="FA0020"/>
                </a:solidFill>
                <a:latin typeface="Tahoma" charset="0"/>
                <a:ea typeface="MS Pゴシック" charset="0"/>
                <a:cs typeface="MS Pゴシック" charset="0"/>
              </a:rPr>
            </a:br>
            <a:r>
              <a:rPr lang="en-US" sz="2800" b="1" i="1">
                <a:solidFill>
                  <a:srgbClr val="FA0020"/>
                </a:solidFill>
                <a:latin typeface="Tahoma" charset="0"/>
                <a:ea typeface="MS Pゴシック" charset="0"/>
                <a:cs typeface="MS Pゴシック" charset="0"/>
              </a:rPr>
              <a:t>Stanley Fish</a:t>
            </a:r>
          </a:p>
        </p:txBody>
      </p:sp>
      <p:pic>
        <p:nvPicPr>
          <p:cNvPr id="592901" name="Picture 5" descr="Stanley_Fis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3860800" cy="541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Box 1"/>
          <p:cNvSpPr txBox="1">
            <a:spLocks noChangeArrowheads="1"/>
          </p:cNvSpPr>
          <p:nvPr/>
        </p:nvSpPr>
        <p:spPr bwMode="auto">
          <a:xfrm>
            <a:off x="8523949" y="44624"/>
            <a:ext cx="527007" cy="461665"/>
          </a:xfrm>
          <a:prstGeom prst="rect">
            <a:avLst/>
          </a:prstGeom>
          <a:solidFill>
            <a:srgbClr val="3333CC"/>
          </a:solidFill>
          <a:ln>
            <a:noFill/>
          </a:ln>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afterEffect">
                                  <p:stCondLst>
                                    <p:cond delay="0"/>
                                  </p:stCondLst>
                                  <p:childTnLst>
                                    <p:set>
                                      <p:cBhvr>
                                        <p:cTn id="6" dur="1" fill="hold">
                                          <p:stCondLst>
                                            <p:cond delay="0"/>
                                          </p:stCondLst>
                                        </p:cTn>
                                        <p:tgtEl>
                                          <p:spTgt spid="592901"/>
                                        </p:tgtEl>
                                        <p:attrNameLst>
                                          <p:attrName>style.visibility</p:attrName>
                                        </p:attrNameLst>
                                      </p:cBhvr>
                                      <p:to>
                                        <p:strVal val="visible"/>
                                      </p:to>
                                    </p:set>
                                    <p:animEffect transition="in" filter="fade">
                                      <p:cBhvr>
                                        <p:cTn id="7" dur="1000"/>
                                        <p:tgtEl>
                                          <p:spTgt spid="592901"/>
                                        </p:tgtEl>
                                      </p:cBhvr>
                                    </p:animEffect>
                                    <p:anim calcmode="lin" valueType="num">
                                      <p:cBhvr>
                                        <p:cTn id="8" dur="1000" fill="hold"/>
                                        <p:tgtEl>
                                          <p:spTgt spid="592901"/>
                                        </p:tgtEl>
                                        <p:attrNameLst>
                                          <p:attrName>ppt_x</p:attrName>
                                        </p:attrNameLst>
                                      </p:cBhvr>
                                      <p:tavLst>
                                        <p:tav tm="0">
                                          <p:val>
                                            <p:strVal val="#ppt_x"/>
                                          </p:val>
                                        </p:tav>
                                        <p:tav tm="100000">
                                          <p:val>
                                            <p:strVal val="#ppt_x"/>
                                          </p:val>
                                        </p:tav>
                                      </p:tavLst>
                                    </p:anim>
                                    <p:anim calcmode="lin" valueType="num">
                                      <p:cBhvr>
                                        <p:cTn id="9" dur="1000" fill="hold"/>
                                        <p:tgtEl>
                                          <p:spTgt spid="59290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92900"/>
                                        </p:tgtEl>
                                        <p:attrNameLst>
                                          <p:attrName>style.visibility</p:attrName>
                                        </p:attrNameLst>
                                      </p:cBhvr>
                                      <p:to>
                                        <p:strVal val="visible"/>
                                      </p:to>
                                    </p:set>
                                    <p:animEffect transition="in" filter="fade">
                                      <p:cBhvr>
                                        <p:cTn id="12" dur="1000"/>
                                        <p:tgtEl>
                                          <p:spTgt spid="592900"/>
                                        </p:tgtEl>
                                      </p:cBhvr>
                                    </p:animEffect>
                                    <p:anim calcmode="lin" valueType="num">
                                      <p:cBhvr>
                                        <p:cTn id="13" dur="1000" fill="hold"/>
                                        <p:tgtEl>
                                          <p:spTgt spid="592900"/>
                                        </p:tgtEl>
                                        <p:attrNameLst>
                                          <p:attrName>ppt_x</p:attrName>
                                        </p:attrNameLst>
                                      </p:cBhvr>
                                      <p:tavLst>
                                        <p:tav tm="0">
                                          <p:val>
                                            <p:strVal val="#ppt_x"/>
                                          </p:val>
                                        </p:tav>
                                        <p:tav tm="100000">
                                          <p:val>
                                            <p:strVal val="#ppt_x"/>
                                          </p:val>
                                        </p:tav>
                                      </p:tavLst>
                                    </p:anim>
                                    <p:anim calcmode="lin" valueType="num">
                                      <p:cBhvr>
                                        <p:cTn id="14" dur="1000" fill="hold"/>
                                        <p:tgtEl>
                                          <p:spTgt spid="592900"/>
                                        </p:tgtEl>
                                        <p:attrNameLst>
                                          <p:attrName>ppt_y</p:attrName>
                                        </p:attrNameLst>
                                      </p:cBhvr>
                                      <p:tavLst>
                                        <p:tav tm="0">
                                          <p:val>
                                            <p:strVal val="#ppt_y+.1"/>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592899">
                                            <p:txEl>
                                              <p:pRg st="0" end="0"/>
                                            </p:txEl>
                                          </p:spTgt>
                                        </p:tgtEl>
                                        <p:attrNameLst>
                                          <p:attrName>style.visibility</p:attrName>
                                        </p:attrNameLst>
                                      </p:cBhvr>
                                      <p:to>
                                        <p:strVal val="visible"/>
                                      </p:to>
                                    </p:set>
                                    <p:animEffect transition="in" filter="fade">
                                      <p:cBhvr>
                                        <p:cTn id="19" dur="1000"/>
                                        <p:tgtEl>
                                          <p:spTgt spid="592899">
                                            <p:txEl>
                                              <p:pRg st="0" end="0"/>
                                            </p:txEl>
                                          </p:spTgt>
                                        </p:tgtEl>
                                      </p:cBhvr>
                                    </p:animEffect>
                                    <p:anim calcmode="lin" valueType="num">
                                      <p:cBhvr>
                                        <p:cTn id="20" dur="1000" fill="hold"/>
                                        <p:tgtEl>
                                          <p:spTgt spid="592899">
                                            <p:txEl>
                                              <p:pRg st="0" end="0"/>
                                            </p:txEl>
                                          </p:spTgt>
                                        </p:tgtEl>
                                        <p:attrNameLst>
                                          <p:attrName>ppt_x</p:attrName>
                                        </p:attrNameLst>
                                      </p:cBhvr>
                                      <p:tavLst>
                                        <p:tav tm="0">
                                          <p:val>
                                            <p:strVal val="#ppt_x"/>
                                          </p:val>
                                        </p:tav>
                                        <p:tav tm="100000">
                                          <p:val>
                                            <p:strVal val="#ppt_x"/>
                                          </p:val>
                                        </p:tav>
                                      </p:tavLst>
                                    </p:anim>
                                    <p:anim calcmode="lin" valueType="num">
                                      <p:cBhvr>
                                        <p:cTn id="21" dur="1000" fill="hold"/>
                                        <p:tgtEl>
                                          <p:spTgt spid="59289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592898"/>
                                        </p:tgtEl>
                                        <p:attrNameLst>
                                          <p:attrName>style.visibility</p:attrName>
                                        </p:attrNameLst>
                                      </p:cBhvr>
                                      <p:to>
                                        <p:strVal val="visible"/>
                                      </p:to>
                                    </p:set>
                                    <p:animEffect transition="in" filter="fade">
                                      <p:cBhvr>
                                        <p:cTn id="26" dur="1000"/>
                                        <p:tgtEl>
                                          <p:spTgt spid="592898"/>
                                        </p:tgtEl>
                                      </p:cBhvr>
                                    </p:animEffect>
                                    <p:anim calcmode="lin" valueType="num">
                                      <p:cBhvr>
                                        <p:cTn id="27" dur="1000" fill="hold"/>
                                        <p:tgtEl>
                                          <p:spTgt spid="592898"/>
                                        </p:tgtEl>
                                        <p:attrNameLst>
                                          <p:attrName>ppt_x</p:attrName>
                                        </p:attrNameLst>
                                      </p:cBhvr>
                                      <p:tavLst>
                                        <p:tav tm="0">
                                          <p:val>
                                            <p:strVal val="#ppt_x"/>
                                          </p:val>
                                        </p:tav>
                                        <p:tav tm="100000">
                                          <p:val>
                                            <p:strVal val="#ppt_x"/>
                                          </p:val>
                                        </p:tav>
                                      </p:tavLst>
                                    </p:anim>
                                    <p:anim calcmode="lin" valueType="num">
                                      <p:cBhvr>
                                        <p:cTn id="28" dur="1000" fill="hold"/>
                                        <p:tgtEl>
                                          <p:spTgt spid="59289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898" grpId="0"/>
      <p:bldP spid="592899" grpId="0" build="p"/>
      <p:bldP spid="592900" grpId="0"/>
    </p:bld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0753" name="Rectangle 2"/>
          <p:cNvSpPr>
            <a:spLocks noGrp="1" noChangeArrowheads="1"/>
          </p:cNvSpPr>
          <p:nvPr>
            <p:ph type="title"/>
          </p:nvPr>
        </p:nvSpPr>
        <p:spPr>
          <a:xfrm>
            <a:off x="609600" y="304800"/>
            <a:ext cx="8077200" cy="1752600"/>
          </a:xfrm>
          <a:solidFill>
            <a:srgbClr val="FFFF00"/>
          </a:solidFill>
          <a:ln w="76200">
            <a:solidFill>
              <a:srgbClr val="FA0020"/>
            </a:solidFill>
            <a:miter lim="800000"/>
            <a:headEnd/>
            <a:tailEnd/>
          </a:ln>
        </p:spPr>
        <p:txBody>
          <a:bodyPr/>
          <a:lstStyle/>
          <a:p>
            <a:pPr eaLnBrk="1" hangingPunct="1"/>
            <a:r>
              <a:rPr lang="en-US" altLang="ja-JP" dirty="0">
                <a:solidFill>
                  <a:srgbClr val="020009"/>
                </a:solidFill>
                <a:latin typeface="Arial Black" charset="0"/>
                <a:ea typeface="ＭＳ Ｐゴシック" charset="0"/>
                <a:cs typeface="ＭＳ Ｐゴシック" charset="0"/>
              </a:rPr>
              <a:t>"The Enshrinement of Subjectivity"</a:t>
            </a:r>
            <a:endParaRPr lang="en-US" dirty="0">
              <a:latin typeface="Arial Black" charset="0"/>
              <a:ea typeface="ＭＳ Ｐゴシック" charset="0"/>
              <a:cs typeface="ＭＳ Ｐゴシック" charset="0"/>
            </a:endParaRPr>
          </a:p>
        </p:txBody>
      </p:sp>
      <p:sp>
        <p:nvSpPr>
          <p:cNvPr id="970754" name="Rectangle 3"/>
          <p:cNvSpPr>
            <a:spLocks noGrp="1" noChangeArrowheads="1"/>
          </p:cNvSpPr>
          <p:nvPr>
            <p:ph type="body" idx="1"/>
          </p:nvPr>
        </p:nvSpPr>
        <p:spPr>
          <a:xfrm>
            <a:off x="609600" y="2286000"/>
            <a:ext cx="7924800" cy="4572000"/>
          </a:xfrm>
        </p:spPr>
        <p:txBody>
          <a:bodyPr/>
          <a:lstStyle/>
          <a:p>
            <a:pPr eaLnBrk="1" hangingPunct="1"/>
            <a:r>
              <a:rPr lang="en-US">
                <a:latin typeface="Arial Black" charset="0"/>
                <a:ea typeface="ＭＳ Ｐゴシック" charset="0"/>
                <a:cs typeface="ＭＳ Ｐゴシック" charset="0"/>
              </a:rPr>
              <a:t>Movies</a:t>
            </a:r>
          </a:p>
        </p:txBody>
      </p:sp>
      <p:pic>
        <p:nvPicPr>
          <p:cNvPr id="970755" name="Picture 4" descr="langd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22600" y="2514600"/>
            <a:ext cx="61214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01" name="Rectangle 2"/>
          <p:cNvSpPr>
            <a:spLocks noGrp="1" noChangeArrowheads="1"/>
          </p:cNvSpPr>
          <p:nvPr>
            <p:ph type="title"/>
          </p:nvPr>
        </p:nvSpPr>
        <p:spPr>
          <a:xfrm>
            <a:off x="685800" y="304800"/>
            <a:ext cx="7772400" cy="1143000"/>
          </a:xfrm>
        </p:spPr>
        <p:txBody>
          <a:bodyPr/>
          <a:lstStyle/>
          <a:p>
            <a:pPr eaLnBrk="1" hangingPunct="1"/>
            <a:r>
              <a:rPr lang="en-US" altLang="ja-JP" dirty="0">
                <a:latin typeface="Arial Black" charset="0"/>
                <a:ea typeface="ＭＳ Ｐゴシック" charset="0"/>
                <a:cs typeface="ＭＳ Ｐゴシック" charset="0"/>
              </a:rPr>
              <a:t>"Based on a true story"</a:t>
            </a:r>
            <a:endParaRPr lang="en-US" dirty="0">
              <a:latin typeface="Arial Black" charset="0"/>
              <a:ea typeface="ＭＳ Ｐゴシック" charset="0"/>
              <a:cs typeface="ＭＳ Ｐゴシック" charset="0"/>
            </a:endParaRPr>
          </a:p>
        </p:txBody>
      </p:sp>
      <p:sp>
        <p:nvSpPr>
          <p:cNvPr id="972802" name="Rectangle 3"/>
          <p:cNvSpPr>
            <a:spLocks noGrp="1" noChangeArrowheads="1"/>
          </p:cNvSpPr>
          <p:nvPr>
            <p:ph type="body" idx="1"/>
          </p:nvPr>
        </p:nvSpPr>
        <p:spPr>
          <a:xfrm>
            <a:off x="1219200" y="2362200"/>
            <a:ext cx="4114800" cy="3505200"/>
          </a:xfrm>
        </p:spPr>
        <p:txBody>
          <a:bodyPr/>
          <a:lstStyle/>
          <a:p>
            <a:pPr algn="r" eaLnBrk="1" hangingPunct="1">
              <a:buFontTx/>
              <a:buNone/>
            </a:pPr>
            <a:r>
              <a:rPr lang="en-US" sz="3600">
                <a:latin typeface="Arial Black" charset="0"/>
                <a:ea typeface="ＭＳ Ｐゴシック" charset="0"/>
                <a:cs typeface="ＭＳ Ｐゴシック" charset="0"/>
              </a:rPr>
              <a:t>The typical prologue to movies that contain </a:t>
            </a:r>
            <a:r>
              <a:rPr lang="en-US" sz="3600" i="1">
                <a:solidFill>
                  <a:schemeClr val="folHlink"/>
                </a:solidFill>
                <a:latin typeface="Arial Black" charset="0"/>
                <a:ea typeface="ＭＳ Ｐゴシック" charset="0"/>
                <a:cs typeface="ＭＳ Ｐゴシック" charset="0"/>
              </a:rPr>
              <a:t>some</a:t>
            </a:r>
            <a:r>
              <a:rPr lang="en-US" sz="3600">
                <a:latin typeface="Arial Black" charset="0"/>
                <a:ea typeface="ＭＳ Ｐゴシック" charset="0"/>
                <a:cs typeface="ＭＳ Ｐゴシック" charset="0"/>
              </a:rPr>
              <a:t> truth</a:t>
            </a:r>
          </a:p>
        </p:txBody>
      </p:sp>
      <p:pic>
        <p:nvPicPr>
          <p:cNvPr id="972803" name="Picture 4" descr="2004_alexander_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91200" y="1687513"/>
            <a:ext cx="3121025" cy="47894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74850" name="Picture 2" descr="Didiche"/>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2667000"/>
            <a:ext cx="9144000"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3843" name="Rectangle 3"/>
          <p:cNvSpPr>
            <a:spLocks noGrp="1" noChangeArrowheads="1"/>
          </p:cNvSpPr>
          <p:nvPr>
            <p:ph type="ctrTitle"/>
          </p:nvPr>
        </p:nvSpPr>
        <p:spPr>
          <a:xfrm>
            <a:off x="228600" y="228600"/>
            <a:ext cx="8915400" cy="2057400"/>
          </a:xfrm>
          <a:effectLst>
            <a:outerShdw blurRad="63500" dist="35921" dir="2700000" algn="ctr" rotWithShape="0">
              <a:srgbClr val="000000">
                <a:alpha val="74998"/>
              </a:srgbClr>
            </a:outerShdw>
          </a:effectLst>
        </p:spPr>
        <p:txBody>
          <a:bodyPr/>
          <a:lstStyle/>
          <a:p>
            <a:pPr eaLnBrk="1" hangingPunct="1">
              <a:defRPr/>
            </a:pPr>
            <a:r>
              <a:rPr lang="en-US" dirty="0">
                <a:solidFill>
                  <a:schemeClr val="tx1"/>
                </a:solidFill>
                <a:latin typeface="Arial Black" charset="0"/>
                <a:ea typeface="ＭＳ Ｐゴシック" charset="0"/>
                <a:cs typeface="ＭＳ Ｐゴシック" charset="0"/>
              </a:rPr>
              <a:t>Today </a:t>
            </a:r>
            <a:r>
              <a:rPr lang="en-US" altLang="ja-JP" dirty="0">
                <a:solidFill>
                  <a:schemeClr val="tx1"/>
                </a:solidFill>
                <a:latin typeface="Arial Black" charset="0"/>
                <a:ea typeface="ＭＳ Ｐゴシック" charset="0"/>
                <a:cs typeface="ＭＳ Ｐゴシック" charset="0"/>
              </a:rPr>
              <a:t>"</a:t>
            </a:r>
            <a:r>
              <a:rPr lang="en-US" dirty="0">
                <a:solidFill>
                  <a:schemeClr val="tx1"/>
                </a:solidFill>
                <a:latin typeface="Arial Black" charset="0"/>
                <a:ea typeface="ＭＳ Ｐゴシック" charset="0"/>
                <a:cs typeface="ＭＳ Ｐゴシック" charset="0"/>
              </a:rPr>
              <a:t>all literary sources are considered equal</a:t>
            </a:r>
            <a:r>
              <a:rPr lang="en-US" altLang="ja-JP" dirty="0">
                <a:solidFill>
                  <a:schemeClr val="tx1"/>
                </a:solidFill>
                <a:latin typeface="Arial Black" charset="0"/>
                <a:ea typeface="ＭＳ Ｐゴシック" charset="0"/>
                <a:cs typeface="ＭＳ Ｐゴシック" charset="0"/>
              </a:rPr>
              <a:t>"</a:t>
            </a:r>
            <a:r>
              <a:rPr lang="en-US" dirty="0">
                <a:solidFill>
                  <a:schemeClr val="tx1"/>
                </a:solidFill>
                <a:latin typeface="Arial Black" charset="0"/>
                <a:ea typeface="ＭＳ Ｐゴシック" charset="0"/>
                <a:cs typeface="ＭＳ Ｐゴシック" charset="0"/>
              </a:rPr>
              <a:t>!</a:t>
            </a:r>
            <a:endParaRPr lang="en-US" sz="4800" dirty="0">
              <a:solidFill>
                <a:schemeClr val="tx1"/>
              </a:solidFill>
              <a:latin typeface="Arial Black" charset="0"/>
              <a:ea typeface="ＭＳ Ｐゴシック" charset="0"/>
              <a:cs typeface="ＭＳ Ｐゴシック" charset="0"/>
            </a:endParaRPr>
          </a:p>
        </p:txBody>
      </p:sp>
      <p:sp>
        <p:nvSpPr>
          <p:cNvPr id="4"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02" name="Rectangle 2"/>
          <p:cNvSpPr>
            <a:spLocks noGrp="1" noChangeArrowheads="1"/>
          </p:cNvSpPr>
          <p:nvPr>
            <p:ph type="title"/>
          </p:nvPr>
        </p:nvSpPr>
        <p:spPr>
          <a:xfrm>
            <a:off x="76200" y="76200"/>
            <a:ext cx="7696200" cy="941388"/>
          </a:xfrm>
        </p:spPr>
        <p:txBody>
          <a:bodyPr/>
          <a:lstStyle/>
          <a:p>
            <a:pPr algn="l" eaLnBrk="1" hangingPunct="1">
              <a:defRPr/>
            </a:pPr>
            <a:r>
              <a:rPr lang="en-US" sz="4000">
                <a:latin typeface="Arial" charset="0"/>
                <a:ea typeface="ＭＳ Ｐゴシック" charset="0"/>
                <a:cs typeface="ＭＳ Ｐゴシック" charset="0"/>
              </a:rPr>
              <a:t>NT Apocrypha: 18 Gospels</a:t>
            </a:r>
          </a:p>
        </p:txBody>
      </p:sp>
      <p:pic>
        <p:nvPicPr>
          <p:cNvPr id="976898"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3604" name="Rectangle 4"/>
          <p:cNvSpPr>
            <a:spLocks noChangeArrowheads="1"/>
          </p:cNvSpPr>
          <p:nvPr/>
        </p:nvSpPr>
        <p:spPr bwMode="auto">
          <a:xfrm>
            <a:off x="1066800" y="2249488"/>
            <a:ext cx="6858000" cy="33528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defRPr/>
            </a:pPr>
            <a:r>
              <a:rPr lang="en-US" b="1" u="sng">
                <a:effectLst>
                  <a:outerShdw blurRad="38100" dist="38100" dir="2700000" algn="tl">
                    <a:srgbClr val="000080"/>
                  </a:outerShdw>
                </a:effectLst>
                <a:latin typeface="Arial" charset="0"/>
              </a:rPr>
              <a:t>GOSPELS</a:t>
            </a:r>
            <a:endParaRPr lang="en-US" b="1">
              <a:effectLst>
                <a:outerShdw blurRad="38100" dist="38100" dir="2700000" algn="tl">
                  <a:srgbClr val="000080"/>
                </a:outerShdw>
              </a:effectLst>
              <a:latin typeface="Arial" charset="0"/>
            </a:endParaRP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80"/>
                  </a:outerShdw>
                </a:effectLst>
                <a:latin typeface="Arial" charset="0"/>
              </a:rPr>
              <a:t>Arabic Gospel of the Infancy</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80"/>
                  </a:outerShdw>
                </a:effectLst>
                <a:latin typeface="Arial" charset="0"/>
              </a:rPr>
              <a:t>Armenian Gospel of the Infancy</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80"/>
                  </a:outerShdw>
                </a:effectLst>
                <a:latin typeface="Arial" charset="0"/>
              </a:rPr>
              <a:t>Assumption of the Virgin</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80"/>
                  </a:outerShdw>
                </a:effectLst>
                <a:latin typeface="Arial" charset="0"/>
              </a:rPr>
              <a:t>Resurrection of Christ by Bartholomew</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80"/>
                  </a:outerShdw>
                </a:effectLst>
                <a:latin typeface="Arial" charset="0"/>
              </a:rPr>
              <a:t>History of Joseph the Carpenter</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80"/>
                  </a:outerShdw>
                </a:effectLst>
                <a:latin typeface="Arial" charset="0"/>
              </a:rPr>
              <a:t>Protoevangelium (Infancy Gospel) of James</a:t>
            </a:r>
          </a:p>
        </p:txBody>
      </p:sp>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65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Isosceles Triangle 1"/>
          <p:cNvSpPr/>
          <p:nvPr/>
        </p:nvSpPr>
        <p:spPr bwMode="auto">
          <a:xfrm>
            <a:off x="3347864" y="-15026"/>
            <a:ext cx="2376264" cy="1844824"/>
          </a:xfrm>
          <a:prstGeom prst="triangle">
            <a:avLst/>
          </a:prstGeom>
          <a:solidFill>
            <a:schemeClr val="accent1"/>
          </a:solidFill>
          <a:ln w="9525"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Comic Sans MS" pitchFamily="-112" charset="0"/>
            </a:endParaRPr>
          </a:p>
        </p:txBody>
      </p:sp>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Christian 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Triune God loves our world and works miracles (Biblical view)</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275856" y="720080"/>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God</a:t>
            </a:r>
          </a:p>
        </p:txBody>
      </p:sp>
      <p:sp>
        <p:nvSpPr>
          <p:cNvPr id="3" name="Down Arrow 2"/>
          <p:cNvSpPr>
            <a:spLocks noChangeArrowheads="1"/>
          </p:cNvSpPr>
          <p:nvPr/>
        </p:nvSpPr>
        <p:spPr bwMode="auto">
          <a:xfrm>
            <a:off x="4211960" y="1988840"/>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latin typeface="Comic Sans MS" charset="0"/>
            </a:endParaRPr>
          </a:p>
        </p:txBody>
      </p:sp>
      <p:sp>
        <p:nvSpPr>
          <p:cNvPr id="7" name="Rectangle 2"/>
          <p:cNvSpPr txBox="1">
            <a:spLocks noChangeArrowheads="1"/>
          </p:cNvSpPr>
          <p:nvPr/>
        </p:nvSpPr>
        <p:spPr bwMode="auto">
          <a:xfrm>
            <a:off x="2195736" y="14847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Son</a:t>
            </a:r>
          </a:p>
        </p:txBody>
      </p:sp>
      <p:sp>
        <p:nvSpPr>
          <p:cNvPr id="8" name="Rectangle 2"/>
          <p:cNvSpPr txBox="1">
            <a:spLocks noChangeArrowheads="1"/>
          </p:cNvSpPr>
          <p:nvPr/>
        </p:nvSpPr>
        <p:spPr bwMode="auto">
          <a:xfrm>
            <a:off x="4355976" y="14847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Spirit</a:t>
            </a:r>
          </a:p>
        </p:txBody>
      </p:sp>
      <p:sp>
        <p:nvSpPr>
          <p:cNvPr id="9" name="Rectangle 2"/>
          <p:cNvSpPr txBox="1">
            <a:spLocks noChangeArrowheads="1"/>
          </p:cNvSpPr>
          <p:nvPr/>
        </p:nvSpPr>
        <p:spPr bwMode="auto">
          <a:xfrm>
            <a:off x="3347864" y="-27384"/>
            <a:ext cx="2448272" cy="50405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200" b="1" dirty="0">
                <a:effectLst>
                  <a:glow rad="127000">
                    <a:schemeClr val="tx1"/>
                  </a:glow>
                </a:effectLst>
                <a:latin typeface="Arial" charset="0"/>
                <a:ea typeface="ＭＳ Ｐゴシック" charset="0"/>
                <a:cs typeface="ＭＳ Ｐゴシック" charset="0"/>
              </a:rPr>
              <a:t>Father</a:t>
            </a:r>
          </a:p>
        </p:txBody>
      </p:sp>
      <p:sp>
        <p:nvSpPr>
          <p:cNvPr id="10"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dirty="0">
                <a:solidFill>
                  <a:schemeClr val="bg1"/>
                </a:solidFill>
                <a:latin typeface="Arial"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5650" name="Rectangle 2"/>
          <p:cNvSpPr>
            <a:spLocks noGrp="1" noChangeArrowheads="1"/>
          </p:cNvSpPr>
          <p:nvPr>
            <p:ph type="title"/>
          </p:nvPr>
        </p:nvSpPr>
        <p:spPr>
          <a:xfrm>
            <a:off x="76200" y="76200"/>
            <a:ext cx="7696200" cy="941388"/>
          </a:xfrm>
        </p:spPr>
        <p:txBody>
          <a:bodyPr/>
          <a:lstStyle/>
          <a:p>
            <a:pPr algn="l" eaLnBrk="1" hangingPunct="1">
              <a:defRPr/>
            </a:pPr>
            <a:r>
              <a:rPr lang="en-US" sz="4000">
                <a:latin typeface="Arial" charset="0"/>
                <a:ea typeface="ＭＳ Ｐゴシック" charset="0"/>
                <a:cs typeface="ＭＳ Ｐゴシック" charset="0"/>
              </a:rPr>
              <a:t>NT Apocrypha: 18 Gospels</a:t>
            </a:r>
          </a:p>
        </p:txBody>
      </p:sp>
      <p:pic>
        <p:nvPicPr>
          <p:cNvPr id="978946"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5652" name="Rectangle 4"/>
          <p:cNvSpPr>
            <a:spLocks noChangeArrowheads="1"/>
          </p:cNvSpPr>
          <p:nvPr/>
        </p:nvSpPr>
        <p:spPr bwMode="auto">
          <a:xfrm>
            <a:off x="1219200" y="2209800"/>
            <a:ext cx="6553200" cy="3429000"/>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tabLst>
                <a:tab pos="6230938" algn="r"/>
              </a:tabLst>
              <a:defRPr/>
            </a:pPr>
            <a:r>
              <a:rPr lang="en-US" b="1" u="sng">
                <a:effectLst>
                  <a:outerShdw blurRad="38100" dist="38100" dir="2700000" algn="tl">
                    <a:srgbClr val="000080"/>
                  </a:outerShdw>
                </a:effectLst>
                <a:latin typeface="Arial" charset="0"/>
              </a:rPr>
              <a:t>The Gospel of:</a:t>
            </a:r>
          </a:p>
          <a:p>
            <a:pPr marL="342900" indent="-342900" eaLnBrk="1" hangingPunct="1">
              <a:spcBef>
                <a:spcPct val="20000"/>
              </a:spcBef>
              <a:buClr>
                <a:schemeClr val="hlink"/>
              </a:buClr>
              <a:buSzPct val="90000"/>
              <a:buFont typeface="Wingdings" charset="0"/>
              <a:buNone/>
              <a:tabLst>
                <a:tab pos="6230938" algn="r"/>
              </a:tabLst>
              <a:defRPr/>
            </a:pPr>
            <a:endParaRPr lang="en-US" sz="1400" b="1">
              <a:effectLst>
                <a:outerShdw blurRad="38100" dist="38100" dir="2700000" algn="tl">
                  <a:srgbClr val="000080"/>
                </a:outerShdw>
              </a:effectLst>
              <a:latin typeface="Arial" charset="0"/>
            </a:endParaRPr>
          </a:p>
          <a:p>
            <a:pPr marL="342900" indent="-342900" eaLnBrk="1" hangingPunct="1">
              <a:spcBef>
                <a:spcPct val="20000"/>
              </a:spcBef>
              <a:buClr>
                <a:schemeClr val="hlink"/>
              </a:buClr>
              <a:buSzPct val="90000"/>
              <a:buFont typeface="Wingdings" charset="0"/>
              <a:buNone/>
              <a:tabLst>
                <a:tab pos="6230938" algn="r"/>
              </a:tabLst>
              <a:defRPr/>
            </a:pPr>
            <a:r>
              <a:rPr lang="en-US" b="1">
                <a:effectLst>
                  <a:outerShdw blurRad="38100" dist="38100" dir="2700000" algn="tl">
                    <a:srgbClr val="000080"/>
                  </a:outerShdw>
                </a:effectLst>
                <a:latin typeface="Arial" charset="0"/>
              </a:rPr>
              <a:t>• Bartholomew	 • the Birth of Mary</a:t>
            </a:r>
          </a:p>
          <a:p>
            <a:pPr marL="342900" indent="-342900" eaLnBrk="1" hangingPunct="1">
              <a:spcBef>
                <a:spcPct val="20000"/>
              </a:spcBef>
              <a:buClr>
                <a:schemeClr val="hlink"/>
              </a:buClr>
              <a:buSzPct val="90000"/>
              <a:buFont typeface="Wingdings" charset="0"/>
              <a:buNone/>
              <a:tabLst>
                <a:tab pos="6230938" algn="r"/>
              </a:tabLst>
              <a:defRPr/>
            </a:pPr>
            <a:r>
              <a:rPr lang="en-US" b="1">
                <a:effectLst>
                  <a:outerShdw blurRad="38100" dist="38100" dir="2700000" algn="tl">
                    <a:srgbClr val="000080"/>
                  </a:outerShdw>
                </a:effectLst>
                <a:latin typeface="Arial" charset="0"/>
              </a:rPr>
              <a:t>• Basilides	 • Pseudo-Matthew</a:t>
            </a:r>
          </a:p>
          <a:p>
            <a:pPr marL="342900" indent="-342900" eaLnBrk="1" hangingPunct="1">
              <a:spcBef>
                <a:spcPct val="20000"/>
              </a:spcBef>
              <a:buClr>
                <a:schemeClr val="hlink"/>
              </a:buClr>
              <a:buSzPct val="90000"/>
              <a:buFont typeface="Wingdings" charset="0"/>
              <a:buNone/>
              <a:tabLst>
                <a:tab pos="6230938" algn="r"/>
              </a:tabLst>
              <a:defRPr/>
            </a:pPr>
            <a:r>
              <a:rPr lang="en-US" b="1">
                <a:effectLst>
                  <a:outerShdw blurRad="38100" dist="38100" dir="2700000" algn="tl">
                    <a:srgbClr val="000080"/>
                  </a:outerShdw>
                </a:effectLst>
                <a:latin typeface="Arial" charset="0"/>
              </a:rPr>
              <a:t>• Cerinthus	 • the Hebrews</a:t>
            </a:r>
          </a:p>
          <a:p>
            <a:pPr marL="342900" indent="-342900" eaLnBrk="1" hangingPunct="1">
              <a:spcBef>
                <a:spcPct val="20000"/>
              </a:spcBef>
              <a:buClr>
                <a:schemeClr val="hlink"/>
              </a:buClr>
              <a:buSzPct val="90000"/>
              <a:buFont typeface="Wingdings" charset="0"/>
              <a:buNone/>
              <a:tabLst>
                <a:tab pos="6230938" algn="r"/>
              </a:tabLst>
              <a:defRPr/>
            </a:pPr>
            <a:r>
              <a:rPr lang="en-US" b="1">
                <a:effectLst>
                  <a:outerShdw blurRad="38100" dist="38100" dir="2700000" algn="tl">
                    <a:srgbClr val="000080"/>
                  </a:outerShdw>
                </a:effectLst>
                <a:latin typeface="Arial" charset="0"/>
              </a:rPr>
              <a:t>• the Ebionites	 • Philip</a:t>
            </a:r>
          </a:p>
          <a:p>
            <a:pPr marL="342900" indent="-342900" eaLnBrk="1" hangingPunct="1">
              <a:spcBef>
                <a:spcPct val="20000"/>
              </a:spcBef>
              <a:buClr>
                <a:schemeClr val="hlink"/>
              </a:buClr>
              <a:buSzPct val="90000"/>
              <a:buFont typeface="Wingdings" charset="0"/>
              <a:buNone/>
              <a:tabLst>
                <a:tab pos="6230938" algn="r"/>
              </a:tabLst>
              <a:defRPr/>
            </a:pPr>
            <a:r>
              <a:rPr lang="en-US" b="1">
                <a:effectLst>
                  <a:outerShdw blurRad="38100" dist="38100" dir="2700000" algn="tl">
                    <a:srgbClr val="000080"/>
                  </a:outerShdw>
                </a:effectLst>
                <a:latin typeface="Arial" charset="0"/>
              </a:rPr>
              <a:t>• Mary Magdalene	 • Thomas</a:t>
            </a:r>
          </a:p>
          <a:p>
            <a:pPr marL="342900" indent="-342900" eaLnBrk="1" hangingPunct="1">
              <a:spcBef>
                <a:spcPct val="20000"/>
              </a:spcBef>
              <a:buClr>
                <a:schemeClr val="hlink"/>
              </a:buClr>
              <a:buSzPct val="90000"/>
              <a:buFont typeface="Wingdings" charset="0"/>
              <a:buNone/>
              <a:tabLst>
                <a:tab pos="6230938" algn="r"/>
              </a:tabLst>
              <a:defRPr/>
            </a:pPr>
            <a:r>
              <a:rPr lang="en-US" b="1">
                <a:effectLst>
                  <a:outerShdw blurRad="38100" dist="38100" dir="2700000" algn="tl">
                    <a:srgbClr val="000080"/>
                  </a:outerShdw>
                </a:effectLst>
                <a:latin typeface="Arial" charset="0"/>
              </a:rPr>
              <a:t>• Marcion	• Infancy Gospel of Thomas</a:t>
            </a:r>
          </a:p>
        </p:txBody>
      </p:sp>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7698" name="Rectangle 2"/>
          <p:cNvSpPr>
            <a:spLocks noGrp="1" noChangeArrowheads="1"/>
          </p:cNvSpPr>
          <p:nvPr>
            <p:ph type="title"/>
          </p:nvPr>
        </p:nvSpPr>
        <p:spPr>
          <a:xfrm>
            <a:off x="76200" y="76200"/>
            <a:ext cx="7696200" cy="941388"/>
          </a:xfrm>
        </p:spPr>
        <p:txBody>
          <a:bodyPr/>
          <a:lstStyle/>
          <a:p>
            <a:pPr algn="l" eaLnBrk="1" hangingPunct="1">
              <a:defRPr/>
            </a:pPr>
            <a:r>
              <a:rPr lang="en-US" sz="4000" dirty="0">
                <a:latin typeface="Arial" charset="0"/>
                <a:ea typeface="ＭＳ Ｐゴシック" charset="0"/>
                <a:cs typeface="ＭＳ Ｐゴシック" charset="0"/>
              </a:rPr>
              <a:t>NT Apocrypha: 21 </a:t>
            </a:r>
            <a:r>
              <a:rPr lang="en-US"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Acts</a:t>
            </a:r>
            <a:r>
              <a:rPr lang="en-US" altLang="ja-JP" sz="4000" dirty="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pic>
        <p:nvPicPr>
          <p:cNvPr id="980994"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7700" name="Rectangle 4"/>
          <p:cNvSpPr>
            <a:spLocks noChangeArrowheads="1"/>
          </p:cNvSpPr>
          <p:nvPr/>
        </p:nvSpPr>
        <p:spPr bwMode="auto">
          <a:xfrm>
            <a:off x="1371600" y="2362200"/>
            <a:ext cx="6248400" cy="3276600"/>
          </a:xfrm>
          <a:prstGeom prst="rect">
            <a:avLst/>
          </a:prstGeom>
          <a:gradFill rotWithShape="1">
            <a:gsLst>
              <a:gs pos="0">
                <a:srgbClr val="006600"/>
              </a:gs>
              <a:gs pos="100000">
                <a:srgbClr val="006600">
                  <a:gamma/>
                  <a:shade val="46275"/>
                  <a:invGamma/>
                </a:srgbClr>
              </a:gs>
            </a:gsLst>
            <a:path path="shape">
              <a:fillToRect l="50000" t="50000" r="50000" b="50000"/>
            </a:path>
          </a:gra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Apostolic History of Abdias</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Fragmentary Story of Andrew</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Ascent of James</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Martyrdom of Matthew</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Passion of Paul</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Passion of Peter and Paul</a:t>
            </a:r>
          </a:p>
        </p:txBody>
      </p:sp>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9746" name="Rectangle 2"/>
          <p:cNvSpPr>
            <a:spLocks noGrp="1" noChangeArrowheads="1"/>
          </p:cNvSpPr>
          <p:nvPr>
            <p:ph type="title"/>
          </p:nvPr>
        </p:nvSpPr>
        <p:spPr>
          <a:xfrm>
            <a:off x="76200" y="76200"/>
            <a:ext cx="7696200" cy="941388"/>
          </a:xfrm>
        </p:spPr>
        <p:txBody>
          <a:bodyPr/>
          <a:lstStyle/>
          <a:p>
            <a:pPr algn="l" eaLnBrk="1" hangingPunct="1">
              <a:defRPr/>
            </a:pPr>
            <a:r>
              <a:rPr lang="en-US" sz="4000" dirty="0">
                <a:latin typeface="Arial" charset="0"/>
                <a:ea typeface="ＭＳ Ｐゴシック" charset="0"/>
                <a:cs typeface="ＭＳ Ｐゴシック" charset="0"/>
              </a:rPr>
              <a:t>NT Apocrypha: 21 </a:t>
            </a:r>
            <a:r>
              <a:rPr lang="en-US" altLang="ja-JP" sz="4000" dirty="0">
                <a:latin typeface="Arial" charset="0"/>
                <a:ea typeface="ＭＳ Ｐゴシック" charset="0"/>
                <a:cs typeface="ＭＳ Ｐゴシック" charset="0"/>
              </a:rPr>
              <a:t>"</a:t>
            </a:r>
            <a:r>
              <a:rPr lang="en-US" sz="4000" dirty="0">
                <a:latin typeface="Arial" charset="0"/>
                <a:ea typeface="ＭＳ Ｐゴシック" charset="0"/>
                <a:cs typeface="ＭＳ Ｐゴシック" charset="0"/>
              </a:rPr>
              <a:t>Acts</a:t>
            </a:r>
            <a:r>
              <a:rPr lang="en-US" altLang="ja-JP" sz="4000" dirty="0">
                <a:latin typeface="Arial" charset="0"/>
                <a:ea typeface="ＭＳ Ｐゴシック" charset="0"/>
                <a:cs typeface="ＭＳ Ｐゴシック" charset="0"/>
              </a:rPr>
              <a:t>"</a:t>
            </a:r>
            <a:endParaRPr lang="en-US" sz="4000" dirty="0">
              <a:latin typeface="Arial" charset="0"/>
              <a:ea typeface="ＭＳ Ｐゴシック" charset="0"/>
              <a:cs typeface="ＭＳ Ｐゴシック" charset="0"/>
            </a:endParaRPr>
          </a:p>
        </p:txBody>
      </p:sp>
      <p:pic>
        <p:nvPicPr>
          <p:cNvPr id="983042" name="Picture 3" descr="j0280909"/>
          <p:cNvPicPr>
            <a:picLocks noChangeAspect="1" noChangeArrowheads="1"/>
          </p:cNvPicPr>
          <p:nvPr/>
        </p:nvPicPr>
        <p:blipFill>
          <a:blip r:embed="rId3" cstate="screen">
            <a:extLst>
              <a:ext uri="{28A0092B-C50C-407E-A947-70E740481C1C}">
                <a14:useLocalDpi xmlns:a14="http://schemas.microsoft.com/office/drawing/2010/main"/>
              </a:ext>
            </a:extLst>
          </a:blip>
          <a:srcRect l="12837" r="14865"/>
          <a:stretch>
            <a:fillRect/>
          </a:stretch>
        </p:blipFill>
        <p:spPr bwMode="auto">
          <a:xfrm>
            <a:off x="0" y="990600"/>
            <a:ext cx="9144000" cy="628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19748" name="Rectangle 4"/>
          <p:cNvSpPr>
            <a:spLocks noChangeArrowheads="1"/>
          </p:cNvSpPr>
          <p:nvPr/>
        </p:nvSpPr>
        <p:spPr bwMode="auto">
          <a:xfrm>
            <a:off x="1219200" y="1676400"/>
            <a:ext cx="6477000" cy="4114800"/>
          </a:xfrm>
          <a:prstGeom prst="rect">
            <a:avLst/>
          </a:prstGeom>
          <a:gradFill rotWithShape="1">
            <a:gsLst>
              <a:gs pos="0">
                <a:srgbClr val="006600"/>
              </a:gs>
              <a:gs pos="100000">
                <a:srgbClr val="006600">
                  <a:gamma/>
                  <a:shade val="46275"/>
                  <a:invGamma/>
                </a:srgbClr>
              </a:gs>
            </a:gsLst>
            <a:path path="shape">
              <a:fillToRect l="50000" t="50000" r="50000" b="50000"/>
            </a:path>
          </a:gradFill>
          <a:ln w="9525">
            <a:noFill/>
            <a:miter lim="800000"/>
            <a:headEnd/>
            <a:tailEnd/>
          </a:ln>
          <a:effectLst>
            <a:outerShdw blurRad="63500" dist="35921" dir="2700000" algn="ctr" rotWithShape="0">
              <a:srgbClr val="000000">
                <a:alpha val="74998"/>
              </a:srgbClr>
            </a:outerShdw>
          </a:effectLst>
        </p:spPr>
        <p:txBody>
          <a:bodyPr/>
          <a:lstStyle/>
          <a:p>
            <a:pPr marL="342900" indent="-342900" eaLnBrk="1" hangingPunct="1">
              <a:spcBef>
                <a:spcPct val="20000"/>
              </a:spcBef>
              <a:buClr>
                <a:schemeClr val="hlink"/>
              </a:buClr>
              <a:buSzPct val="90000"/>
              <a:buFont typeface="Wingdings" charset="0"/>
              <a:buNone/>
              <a:tabLst>
                <a:tab pos="6178550" algn="r"/>
              </a:tabLst>
              <a:defRPr/>
            </a:pPr>
            <a:r>
              <a:rPr lang="en-US" b="1" u="sng">
                <a:effectLst>
                  <a:outerShdw blurRad="38100" dist="38100" dir="2700000" algn="tl">
                    <a:srgbClr val="000000"/>
                  </a:outerShdw>
                </a:effectLst>
                <a:latin typeface="Arial" charset="0"/>
              </a:rPr>
              <a:t>The Acts of:</a:t>
            </a:r>
            <a:endParaRPr lang="en-US" b="1">
              <a:effectLst>
                <a:outerShdw blurRad="38100" dist="38100" dir="2700000" algn="tl">
                  <a:srgbClr val="000000"/>
                </a:outerShdw>
              </a:effectLst>
              <a:latin typeface="Arial" charset="0"/>
            </a:endParaRP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Andrew 	</a:t>
            </a: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Andrew and Matthias	 • Peter</a:t>
            </a: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Andrew and Paul	 • Peter and Andrew</a:t>
            </a: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Barnabas	 • Peter and Paul</a:t>
            </a: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James the Great	• Philip</a:t>
            </a: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John	• Pilate</a:t>
            </a: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John by Prochorus	• Thaddeus</a:t>
            </a:r>
          </a:p>
          <a:p>
            <a:pPr marL="342900" indent="-342900" eaLnBrk="1" hangingPunct="1">
              <a:spcBef>
                <a:spcPct val="20000"/>
              </a:spcBef>
              <a:buClr>
                <a:schemeClr val="hlink"/>
              </a:buClr>
              <a:buSzPct val="90000"/>
              <a:buFont typeface="Wingdings" charset="0"/>
              <a:buNone/>
              <a:tabLst>
                <a:tab pos="6178550" algn="r"/>
              </a:tabLst>
              <a:defRPr/>
            </a:pPr>
            <a:r>
              <a:rPr lang="en-US" b="1">
                <a:effectLst>
                  <a:outerShdw blurRad="38100" dist="38100" dir="2700000" algn="tl">
                    <a:srgbClr val="000000"/>
                  </a:outerShdw>
                </a:effectLst>
                <a:latin typeface="Arial" charset="0"/>
              </a:rPr>
              <a:t>• Paul	• Thomas</a:t>
            </a:r>
          </a:p>
        </p:txBody>
      </p:sp>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5089" name="Picture 2" descr="j0335474"/>
          <p:cNvPicPr>
            <a:picLocks noChangeAspect="1" noChangeArrowheads="1"/>
          </p:cNvPicPr>
          <p:nvPr/>
        </p:nvPicPr>
        <p:blipFill>
          <a:blip r:embed="rId3">
            <a:lum bright="-66000"/>
            <a:extLst>
              <a:ext uri="{28A0092B-C50C-407E-A947-70E740481C1C}">
                <a14:useLocalDpi xmlns:a14="http://schemas.microsoft.com/office/drawing/2010/main"/>
              </a:ext>
            </a:extLst>
          </a:blip>
          <a:srcRect/>
          <a:stretch>
            <a:fillRect/>
          </a:stretch>
        </p:blipFill>
        <p:spPr bwMode="auto">
          <a:xfrm>
            <a:off x="0" y="228600"/>
            <a:ext cx="2286000" cy="209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1795" name="Rectangle 3"/>
          <p:cNvSpPr>
            <a:spLocks noGrp="1" noChangeArrowheads="1"/>
          </p:cNvSpPr>
          <p:nvPr>
            <p:ph type="title"/>
          </p:nvPr>
        </p:nvSpPr>
        <p:spPr>
          <a:xfrm>
            <a:off x="76200" y="76200"/>
            <a:ext cx="7543800" cy="941388"/>
          </a:xfrm>
        </p:spPr>
        <p:txBody>
          <a:bodyPr/>
          <a:lstStyle/>
          <a:p>
            <a:pPr algn="l" eaLnBrk="1" hangingPunct="1">
              <a:defRPr/>
            </a:pPr>
            <a:r>
              <a:rPr lang="en-US" sz="4000">
                <a:latin typeface="Arial" charset="0"/>
                <a:ea typeface="ＭＳ Ｐゴシック" charset="0"/>
                <a:cs typeface="ＭＳ Ｐゴシック" charset="0"/>
              </a:rPr>
              <a:t>NT Apocrypha: Others</a:t>
            </a:r>
          </a:p>
        </p:txBody>
      </p:sp>
      <p:grpSp>
        <p:nvGrpSpPr>
          <p:cNvPr id="2" name="Group 4"/>
          <p:cNvGrpSpPr>
            <a:grpSpLocks/>
          </p:cNvGrpSpPr>
          <p:nvPr/>
        </p:nvGrpSpPr>
        <p:grpSpPr bwMode="auto">
          <a:xfrm>
            <a:off x="304800" y="1882775"/>
            <a:ext cx="6019800" cy="5051425"/>
            <a:chOff x="192" y="1186"/>
            <a:chExt cx="3792" cy="3182"/>
          </a:xfrm>
        </p:grpSpPr>
        <p:pic>
          <p:nvPicPr>
            <p:cNvPr id="985095" name="Picture 5" descr="j0212655"/>
            <p:cNvPicPr>
              <a:picLocks noChangeAspect="1" noChangeArrowheads="1"/>
            </p:cNvPicPr>
            <p:nvPr/>
          </p:nvPicPr>
          <p:blipFill>
            <a:blip r:embed="rId4">
              <a:lum bright="-60000"/>
              <a:extLst>
                <a:ext uri="{28A0092B-C50C-407E-A947-70E740481C1C}">
                  <a14:useLocalDpi xmlns:a14="http://schemas.microsoft.com/office/drawing/2010/main"/>
                </a:ext>
              </a:extLst>
            </a:blip>
            <a:srcRect/>
            <a:stretch>
              <a:fillRect/>
            </a:stretch>
          </p:blipFill>
          <p:spPr bwMode="auto">
            <a:xfrm>
              <a:off x="192" y="1186"/>
              <a:ext cx="3792" cy="31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1798" name="Rectangle 6"/>
            <p:cNvSpPr>
              <a:spLocks noChangeArrowheads="1"/>
            </p:cNvSpPr>
            <p:nvPr/>
          </p:nvSpPr>
          <p:spPr bwMode="auto">
            <a:xfrm>
              <a:off x="432" y="1728"/>
              <a:ext cx="3264" cy="2304"/>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defRPr/>
              </a:pPr>
              <a:r>
                <a:rPr lang="en-US" b="1" u="sng">
                  <a:effectLst>
                    <a:outerShdw blurRad="38100" dist="38100" dir="2700000" algn="tl">
                      <a:srgbClr val="000000"/>
                    </a:outerShdw>
                  </a:effectLst>
                  <a:latin typeface="Arial" charset="0"/>
                </a:rPr>
                <a:t>EPISTLES</a:t>
              </a:r>
              <a:endParaRPr lang="en-US" b="1">
                <a:effectLst>
                  <a:outerShdw blurRad="38100" dist="38100" dir="2700000" algn="tl">
                    <a:srgbClr val="000000"/>
                  </a:outerShdw>
                </a:effectLst>
                <a:latin typeface="Arial" charset="0"/>
              </a:endParaRP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Epistles of Christ and Abgarus</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Epistle of the Apostles</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Third Epistle to the Corinthians</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Epistle to the Laodiceans</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Epistle of Lentulus</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Epistles of Paul and Seneca</a:t>
              </a:r>
            </a:p>
            <a:p>
              <a:pPr marL="342900" indent="-342900" eaLnBrk="1" hangingPunct="1">
                <a:spcBef>
                  <a:spcPct val="20000"/>
                </a:spcBef>
                <a:buClr>
                  <a:schemeClr val="hlink"/>
                </a:buClr>
                <a:buSzPct val="90000"/>
                <a:buFont typeface="Wingdings" charset="0"/>
                <a:buNone/>
                <a:defRPr/>
              </a:pPr>
              <a:r>
                <a:rPr lang="en-US" b="1">
                  <a:effectLst>
                    <a:outerShdw blurRad="38100" dist="38100" dir="2700000" algn="tl">
                      <a:srgbClr val="000000"/>
                    </a:outerShdw>
                  </a:effectLst>
                  <a:latin typeface="Arial" charset="0"/>
                </a:rPr>
                <a:t>Apocryphal Epistle of Titus</a:t>
              </a:r>
            </a:p>
          </p:txBody>
        </p:sp>
      </p:grpSp>
      <p:grpSp>
        <p:nvGrpSpPr>
          <p:cNvPr id="3" name="Group 8"/>
          <p:cNvGrpSpPr>
            <a:grpSpLocks/>
          </p:cNvGrpSpPr>
          <p:nvPr/>
        </p:nvGrpSpPr>
        <p:grpSpPr bwMode="auto">
          <a:xfrm>
            <a:off x="4813300" y="754063"/>
            <a:ext cx="3492500" cy="2293937"/>
            <a:chOff x="3032" y="475"/>
            <a:chExt cx="2200" cy="1445"/>
          </a:xfrm>
        </p:grpSpPr>
        <p:pic>
          <p:nvPicPr>
            <p:cNvPr id="985093" name="Picture 9" descr="j0286290"/>
            <p:cNvPicPr>
              <a:picLocks noChangeAspect="1" noChangeArrowheads="1"/>
            </p:cNvPicPr>
            <p:nvPr/>
          </p:nvPicPr>
          <p:blipFill>
            <a:blip r:embed="rId5">
              <a:lum bright="-78000"/>
              <a:extLst>
                <a:ext uri="{28A0092B-C50C-407E-A947-70E740481C1C}">
                  <a14:useLocalDpi xmlns:a14="http://schemas.microsoft.com/office/drawing/2010/main"/>
                </a:ext>
              </a:extLst>
            </a:blip>
            <a:srcRect/>
            <a:stretch>
              <a:fillRect/>
            </a:stretch>
          </p:blipFill>
          <p:spPr bwMode="auto">
            <a:xfrm>
              <a:off x="3032" y="475"/>
              <a:ext cx="2200" cy="14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21802" name="Rectangle 10"/>
            <p:cNvSpPr>
              <a:spLocks noChangeArrowheads="1"/>
            </p:cNvSpPr>
            <p:nvPr/>
          </p:nvSpPr>
          <p:spPr bwMode="auto">
            <a:xfrm>
              <a:off x="3392" y="663"/>
              <a:ext cx="1792" cy="1113"/>
            </a:xfrm>
            <a:prstGeom prst="rect">
              <a:avLst/>
            </a:prstGeom>
            <a:noFill/>
            <a:ln w="9525">
              <a:noFill/>
              <a:miter lim="800000"/>
              <a:headEnd/>
              <a:tailEnd/>
            </a:ln>
            <a:effectLst/>
          </p:spPr>
          <p:txBody>
            <a:bodyPr/>
            <a:lstStyle/>
            <a:p>
              <a:pPr marL="342900" indent="-342900" eaLnBrk="1" hangingPunct="1">
                <a:spcBef>
                  <a:spcPct val="20000"/>
                </a:spcBef>
                <a:buClr>
                  <a:schemeClr val="hlink"/>
                </a:buClr>
                <a:buSzPct val="90000"/>
                <a:buFont typeface="Wingdings" charset="0"/>
                <a:buNone/>
                <a:tabLst>
                  <a:tab pos="2566988" algn="r"/>
                </a:tabLst>
                <a:defRPr/>
              </a:pPr>
              <a:r>
                <a:rPr lang="en-US" b="1" u="sng">
                  <a:effectLst>
                    <a:outerShdw blurRad="38100" dist="38100" dir="2700000" algn="tl">
                      <a:srgbClr val="000000"/>
                    </a:outerShdw>
                  </a:effectLst>
                  <a:latin typeface="Arial" charset="0"/>
                </a:rPr>
                <a:t>APOCALYPSES</a:t>
              </a:r>
              <a:endParaRPr lang="en-US" b="1">
                <a:effectLst>
                  <a:outerShdw blurRad="38100" dist="38100" dir="2700000" algn="tl">
                    <a:srgbClr val="000000"/>
                  </a:outerShdw>
                </a:effectLst>
                <a:latin typeface="Arial" charset="0"/>
              </a:endParaRPr>
            </a:p>
            <a:p>
              <a:pPr marL="342900" indent="-342900" eaLnBrk="1" hangingPunct="1">
                <a:spcBef>
                  <a:spcPct val="20000"/>
                </a:spcBef>
                <a:buClr>
                  <a:schemeClr val="hlink"/>
                </a:buClr>
                <a:buSzPct val="90000"/>
                <a:buFont typeface="Wingdings" charset="0"/>
                <a:buNone/>
                <a:tabLst>
                  <a:tab pos="2566988" algn="r"/>
                </a:tabLst>
                <a:defRPr/>
              </a:pPr>
              <a:r>
                <a:rPr lang="en-US" b="1">
                  <a:solidFill>
                    <a:srgbClr val="FFFF00"/>
                  </a:solidFill>
                  <a:effectLst>
                    <a:outerShdw blurRad="38100" dist="38100" dir="2700000" algn="tl">
                      <a:srgbClr val="000000"/>
                    </a:outerShdw>
                  </a:effectLst>
                  <a:latin typeface="Arial" charset="0"/>
                </a:rPr>
                <a:t>James	Stephen</a:t>
              </a:r>
            </a:p>
            <a:p>
              <a:pPr marL="342900" indent="-342900" eaLnBrk="1" hangingPunct="1">
                <a:spcBef>
                  <a:spcPct val="20000"/>
                </a:spcBef>
                <a:buClr>
                  <a:schemeClr val="hlink"/>
                </a:buClr>
                <a:buSzPct val="90000"/>
                <a:buFont typeface="Wingdings" charset="0"/>
                <a:buNone/>
                <a:tabLst>
                  <a:tab pos="2566988" algn="r"/>
                </a:tabLst>
                <a:defRPr/>
              </a:pPr>
              <a:r>
                <a:rPr lang="en-US" b="1">
                  <a:solidFill>
                    <a:srgbClr val="FFFF00"/>
                  </a:solidFill>
                  <a:effectLst>
                    <a:outerShdw blurRad="38100" dist="38100" dir="2700000" algn="tl">
                      <a:srgbClr val="000000"/>
                    </a:outerShdw>
                  </a:effectLst>
                  <a:latin typeface="Arial" charset="0"/>
                </a:rPr>
                <a:t>Paul	Thomas</a:t>
              </a:r>
            </a:p>
            <a:p>
              <a:pPr marL="342900" indent="-342900" eaLnBrk="1" hangingPunct="1">
                <a:spcBef>
                  <a:spcPct val="20000"/>
                </a:spcBef>
                <a:buClr>
                  <a:schemeClr val="hlink"/>
                </a:buClr>
                <a:buSzPct val="90000"/>
                <a:buFont typeface="Wingdings" charset="0"/>
                <a:buNone/>
                <a:tabLst>
                  <a:tab pos="2566988" algn="r"/>
                </a:tabLst>
                <a:defRPr/>
              </a:pPr>
              <a:r>
                <a:rPr lang="en-US" b="1">
                  <a:solidFill>
                    <a:srgbClr val="FFFF00"/>
                  </a:solidFill>
                  <a:effectLst>
                    <a:outerShdw blurRad="38100" dist="38100" dir="2700000" algn="tl">
                      <a:srgbClr val="000000"/>
                    </a:outerShdw>
                  </a:effectLst>
                  <a:latin typeface="Arial" charset="0"/>
                </a:rPr>
                <a:t>Peter	the Virgin</a:t>
              </a:r>
              <a:endParaRPr lang="en-US" b="1">
                <a:effectLst>
                  <a:outerShdw blurRad="38100" dist="38100" dir="2700000" algn="tl">
                    <a:srgbClr val="000000"/>
                  </a:outerShdw>
                </a:effectLst>
                <a:latin typeface="Arial" charset="0"/>
              </a:endParaRPr>
            </a:p>
          </p:txBody>
        </p:sp>
      </p:grpSp>
      <p:sp>
        <p:nvSpPr>
          <p:cNvPr id="10"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7" name="AutoShape 2"/>
          <p:cNvSpPr>
            <a:spLocks noChangeArrowheads="1"/>
          </p:cNvSpPr>
          <p:nvPr/>
        </p:nvSpPr>
        <p:spPr bwMode="auto">
          <a:xfrm>
            <a:off x="457200" y="228600"/>
            <a:ext cx="8077200" cy="2514600"/>
          </a:xfrm>
          <a:prstGeom prst="downArrowCallout">
            <a:avLst>
              <a:gd name="adj1" fmla="val 80303"/>
              <a:gd name="adj2" fmla="val 80303"/>
              <a:gd name="adj3" fmla="val 16667"/>
              <a:gd name="adj4" fmla="val 66667"/>
            </a:avLst>
          </a:prstGeom>
          <a:solidFill>
            <a:schemeClr val="accent1"/>
          </a:solidFill>
          <a:ln w="9525">
            <a:solidFill>
              <a:schemeClr val="tx1"/>
            </a:solidFill>
            <a:miter lim="800000"/>
            <a:headEnd/>
            <a:tailEnd/>
          </a:ln>
        </p:spPr>
        <p:txBody>
          <a:bodyPr wrap="none" anchor="ctr"/>
          <a:lstStyle/>
          <a:p>
            <a:endParaRPr lang="en-US"/>
          </a:p>
        </p:txBody>
      </p:sp>
      <p:sp>
        <p:nvSpPr>
          <p:cNvPr id="2130947" name="Rectangle 3"/>
          <p:cNvSpPr>
            <a:spLocks noGrp="1" noRot="1" noChangeArrowheads="1"/>
          </p:cNvSpPr>
          <p:nvPr>
            <p:ph type="title"/>
          </p:nvPr>
        </p:nvSpPr>
        <p:spPr>
          <a:xfrm>
            <a:off x="301625" y="152400"/>
            <a:ext cx="8540750" cy="1143000"/>
          </a:xfrm>
          <a:effectLst>
            <a:outerShdw blurRad="63500" dist="107763" dir="13500000" algn="ctr" rotWithShape="0">
              <a:srgbClr val="000000">
                <a:alpha val="74998"/>
              </a:srgbClr>
            </a:outerShdw>
          </a:effectLst>
        </p:spPr>
        <p:txBody>
          <a:bodyPr/>
          <a:lstStyle/>
          <a:p>
            <a:pPr eaLnBrk="1" hangingPunct="1">
              <a:defRPr/>
            </a:pPr>
            <a:r>
              <a:rPr lang="en-US" sz="3600" b="1" dirty="0">
                <a:latin typeface="Tahoma" charset="0"/>
                <a:ea typeface="ＭＳ Ｐゴシック" charset="0"/>
                <a:cs typeface="ＭＳ Ｐゴシック" charset="0"/>
              </a:rPr>
              <a:t>Brown</a:t>
            </a:r>
            <a:r>
              <a:rPr lang="fr-FR"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s Key Sources are Gnostic</a:t>
            </a:r>
            <a:endParaRPr lang="en-US" dirty="0">
              <a:latin typeface="Tahoma" charset="0"/>
              <a:ea typeface="ＭＳ Ｐゴシック" charset="0"/>
              <a:cs typeface="ＭＳ Ｐゴシック" charset="0"/>
            </a:endParaRPr>
          </a:p>
        </p:txBody>
      </p:sp>
      <p:sp>
        <p:nvSpPr>
          <p:cNvPr id="2130949" name="Rectangle 5"/>
          <p:cNvSpPr>
            <a:spLocks noGrp="1" noRot="1" noChangeArrowheads="1"/>
          </p:cNvSpPr>
          <p:nvPr>
            <p:ph type="body" sz="half" idx="2"/>
          </p:nvPr>
        </p:nvSpPr>
        <p:spPr>
          <a:xfrm>
            <a:off x="4038600" y="2895600"/>
            <a:ext cx="5105400" cy="3962400"/>
          </a:xfrm>
          <a:solidFill>
            <a:srgbClr val="C70045"/>
          </a:solidFill>
        </p:spPr>
        <p:txBody>
          <a:bodyPr/>
          <a:lstStyle/>
          <a:p>
            <a:pPr eaLnBrk="1" hangingPunct="1">
              <a:lnSpc>
                <a:spcPct val="90000"/>
              </a:lnSpc>
              <a:buFont typeface="Arial" charset="0"/>
              <a:buNone/>
              <a:defRPr/>
            </a:pPr>
            <a:r>
              <a:rPr lang="en-US" sz="2400" b="1" dirty="0" err="1">
                <a:latin typeface="Tahoma" charset="0"/>
                <a:ea typeface="ＭＳ Ｐゴシック" charset="0"/>
                <a:cs typeface="ＭＳ Ｐゴシック" charset="0"/>
              </a:rPr>
              <a:t>Cerinthian</a:t>
            </a:r>
            <a:r>
              <a:rPr lang="en-US" sz="2400" b="1" dirty="0">
                <a:latin typeface="Tahoma" charset="0"/>
                <a:ea typeface="ＭＳ Ｐゴシック" charset="0"/>
                <a:cs typeface="ＭＳ Ｐゴシック" charset="0"/>
              </a:rPr>
              <a:t> Gnosticism</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From </a:t>
            </a:r>
            <a:r>
              <a:rPr lang="en-US" sz="2400" b="1" dirty="0" err="1">
                <a:latin typeface="Tahoma" charset="0"/>
                <a:ea typeface="ＭＳ Ｐゴシック" charset="0"/>
                <a:cs typeface="ＭＳ Ｐゴシック" charset="0"/>
              </a:rPr>
              <a:t>Cerinthus</a:t>
            </a:r>
            <a:r>
              <a:rPr lang="en-US" sz="2400" b="1" dirty="0">
                <a:latin typeface="Tahoma" charset="0"/>
                <a:ea typeface="ＭＳ Ｐゴシック" charset="0"/>
                <a:cs typeface="ＭＳ Ｐゴシック" charset="0"/>
              </a:rPr>
              <a:t>, founder in Asia</a:t>
            </a:r>
            <a:br>
              <a:rPr lang="en-US" sz="2400" b="1" dirty="0">
                <a:latin typeface="Tahoma" charset="0"/>
                <a:ea typeface="ＭＳ Ｐゴシック" charset="0"/>
                <a:cs typeface="ＭＳ Ｐゴシック" charset="0"/>
              </a:rPr>
            </a:br>
            <a:r>
              <a:rPr lang="en-US" sz="2400" b="1" dirty="0">
                <a:latin typeface="Tahoma" charset="0"/>
                <a:ea typeface="ＭＳ Ｐゴシック" charset="0"/>
                <a:cs typeface="ＭＳ Ｐゴシック" charset="0"/>
              </a:rPr>
              <a:t>(Christ only </a:t>
            </a:r>
            <a:r>
              <a:rPr lang="en-US" sz="2400" b="1" i="1" dirty="0">
                <a:latin typeface="Tahoma" charset="0"/>
                <a:ea typeface="ＭＳ Ｐゴシック" charset="0"/>
                <a:cs typeface="ＭＳ Ｐゴシック" charset="0"/>
              </a:rPr>
              <a:t>seemed</a:t>
            </a:r>
            <a:r>
              <a:rPr lang="en-US" sz="2400" b="1" dirty="0">
                <a:latin typeface="Tahoma" charset="0"/>
                <a:ea typeface="ＭＳ Ｐゴシック" charset="0"/>
                <a:cs typeface="ＭＳ Ｐゴシック" charset="0"/>
              </a:rPr>
              <a:t> to be God)</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Spirit is Good</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Exalted Knowledge (</a:t>
            </a:r>
            <a:r>
              <a:rPr lang="en-US" sz="2400" b="1" i="1" dirty="0">
                <a:latin typeface="Tahoma" charset="0"/>
                <a:ea typeface="ＭＳ Ｐゴシック" charset="0"/>
                <a:cs typeface="ＭＳ Ｐゴシック" charset="0"/>
              </a:rPr>
              <a:t>gnosis</a:t>
            </a:r>
            <a:r>
              <a:rPr lang="en-US" sz="2400" b="1" dirty="0">
                <a:latin typeface="Tahoma" charset="0"/>
                <a:ea typeface="ＭＳ Ｐゴシック" charset="0"/>
                <a:cs typeface="ＭＳ Ｐゴシック" charset="0"/>
              </a:rPr>
              <a:t>)</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Denied Christ</a:t>
            </a:r>
            <a:r>
              <a:rPr lang="fr-FR" altLang="ja-JP" sz="2400" b="1" dirty="0">
                <a:latin typeface="Tahoma" charset="0"/>
                <a:ea typeface="ＭＳ Ｐゴシック" charset="0"/>
                <a:cs typeface="ＭＳ Ｐゴシック" charset="0"/>
              </a:rPr>
              <a:t>'</a:t>
            </a:r>
            <a:r>
              <a:rPr lang="en-US" sz="2400" b="1" dirty="0">
                <a:latin typeface="Tahoma" charset="0"/>
                <a:ea typeface="ＭＳ Ｐゴシック" charset="0"/>
                <a:cs typeface="ＭＳ Ｐゴシック" charset="0"/>
              </a:rPr>
              <a:t>s Deity</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Water &amp; Blood (5:6)</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Led to Pride</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Education exalted</a:t>
            </a:r>
          </a:p>
        </p:txBody>
      </p:sp>
      <p:sp>
        <p:nvSpPr>
          <p:cNvPr id="2130951" name="Text Box 7"/>
          <p:cNvSpPr txBox="1">
            <a:spLocks noChangeArrowheads="1"/>
          </p:cNvSpPr>
          <p:nvPr/>
        </p:nvSpPr>
        <p:spPr bwMode="auto">
          <a:xfrm>
            <a:off x="0" y="1066800"/>
            <a:ext cx="9144000" cy="579438"/>
          </a:xfrm>
          <a:prstGeom prst="rect">
            <a:avLst/>
          </a:prstGeom>
          <a:noFill/>
          <a:ln w="9525">
            <a:noFill/>
            <a:miter lim="800000"/>
            <a:headEnd/>
            <a:tailEnd/>
          </a:ln>
          <a:effectLst>
            <a:outerShdw blurRad="63500" dist="81320" dir="2319588" algn="ctr" rotWithShape="0">
              <a:srgbClr val="000000">
                <a:alpha val="74998"/>
              </a:srgbClr>
            </a:outerShdw>
          </a:effectLst>
        </p:spPr>
        <p:txBody>
          <a:bodyPr>
            <a:spAutoFit/>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algn="ctr">
              <a:spcBef>
                <a:spcPct val="50000"/>
              </a:spcBef>
              <a:defRPr/>
            </a:pPr>
            <a:r>
              <a:rPr lang="en-US" sz="3200" b="1" i="1">
                <a:effectLst>
                  <a:outerShdw blurRad="38100" dist="38100" dir="2700000" algn="tl">
                    <a:srgbClr val="000000"/>
                  </a:outerShdw>
                </a:effectLst>
                <a:latin typeface="Tahoma" charset="0"/>
              </a:rPr>
              <a:t>Two Types Addressed in 1 John</a:t>
            </a:r>
          </a:p>
        </p:txBody>
      </p:sp>
      <p:sp>
        <p:nvSpPr>
          <p:cNvPr id="2130948" name="Rectangle 4"/>
          <p:cNvSpPr>
            <a:spLocks noGrp="1" noRot="1" noChangeArrowheads="1"/>
          </p:cNvSpPr>
          <p:nvPr>
            <p:ph type="body" sz="half" idx="1"/>
          </p:nvPr>
        </p:nvSpPr>
        <p:spPr>
          <a:xfrm>
            <a:off x="0" y="2895600"/>
            <a:ext cx="4267200" cy="3962400"/>
          </a:xfrm>
        </p:spPr>
        <p:txBody>
          <a:bodyPr/>
          <a:lstStyle/>
          <a:p>
            <a:pPr eaLnBrk="1" hangingPunct="1">
              <a:lnSpc>
                <a:spcPct val="90000"/>
              </a:lnSpc>
              <a:buFont typeface="Arial" charset="0"/>
              <a:buNone/>
              <a:defRPr/>
            </a:pPr>
            <a:r>
              <a:rPr lang="en-US" sz="2400" b="1" dirty="0" err="1">
                <a:latin typeface="Tahoma" charset="0"/>
                <a:ea typeface="ＭＳ Ｐゴシック" charset="0"/>
                <a:cs typeface="ＭＳ Ｐゴシック" charset="0"/>
              </a:rPr>
              <a:t>Docetic</a:t>
            </a:r>
            <a:r>
              <a:rPr lang="en-US" sz="2400" b="1" dirty="0">
                <a:latin typeface="Tahoma" charset="0"/>
                <a:ea typeface="ＭＳ Ｐゴシック" charset="0"/>
                <a:cs typeface="ＭＳ Ｐゴシック" charset="0"/>
              </a:rPr>
              <a:t> Gnosticism</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From </a:t>
            </a:r>
            <a:r>
              <a:rPr lang="en-US" sz="2400" b="1" i="1" dirty="0" err="1">
                <a:latin typeface="Tahoma" charset="0"/>
                <a:ea typeface="ＭＳ Ｐゴシック" charset="0"/>
                <a:cs typeface="ＭＳ Ｐゴシック" charset="0"/>
              </a:rPr>
              <a:t>dokeo</a:t>
            </a:r>
            <a:r>
              <a:rPr lang="en-US" sz="2400" b="1" dirty="0">
                <a:latin typeface="Tahoma" charset="0"/>
                <a:ea typeface="ＭＳ Ｐゴシック" charset="0"/>
                <a:cs typeface="ＭＳ Ｐゴシック" charset="0"/>
              </a:rPr>
              <a:t>, </a:t>
            </a:r>
            <a:r>
              <a:rPr lang="en-US" altLang="ja-JP" sz="2400" b="1" dirty="0">
                <a:latin typeface="Tahoma" charset="0"/>
                <a:ea typeface="ＭＳ Ｐゴシック" charset="0"/>
                <a:cs typeface="ＭＳ Ｐゴシック" charset="0"/>
              </a:rPr>
              <a:t>"</a:t>
            </a:r>
            <a:r>
              <a:rPr lang="en-US" sz="2400" b="1" dirty="0">
                <a:latin typeface="Tahoma" charset="0"/>
                <a:ea typeface="ＭＳ Ｐゴシック" charset="0"/>
                <a:cs typeface="ＭＳ Ｐゴシック" charset="0"/>
              </a:rPr>
              <a:t>to seem</a:t>
            </a:r>
            <a:r>
              <a:rPr lang="en-US" altLang="ja-JP" sz="2400" b="1" dirty="0">
                <a:latin typeface="Tahoma" charset="0"/>
                <a:ea typeface="ＭＳ Ｐゴシック" charset="0"/>
                <a:cs typeface="ＭＳ Ｐゴシック" charset="0"/>
              </a:rPr>
              <a:t>"</a:t>
            </a:r>
            <a:r>
              <a:rPr lang="en-US" sz="2400" b="1" dirty="0">
                <a:latin typeface="Tahoma" charset="0"/>
                <a:ea typeface="ＭＳ Ｐゴシック" charset="0"/>
                <a:cs typeface="ＭＳ Ｐゴシック" charset="0"/>
              </a:rPr>
              <a:t> </a:t>
            </a:r>
            <a:br>
              <a:rPr lang="en-US" sz="2400" b="1" dirty="0">
                <a:latin typeface="Tahoma" charset="0"/>
                <a:ea typeface="ＭＳ Ｐゴシック" charset="0"/>
                <a:cs typeface="ＭＳ Ｐゴシック" charset="0"/>
              </a:rPr>
            </a:br>
            <a:r>
              <a:rPr lang="en-US" sz="2400" b="1" dirty="0">
                <a:latin typeface="Tahoma" charset="0"/>
                <a:ea typeface="ＭＳ Ｐゴシック" charset="0"/>
                <a:cs typeface="ＭＳ Ｐゴシック" charset="0"/>
              </a:rPr>
              <a:t>(Christ only </a:t>
            </a:r>
            <a:r>
              <a:rPr lang="en-US" sz="2400" b="1" i="1" dirty="0">
                <a:latin typeface="Tahoma" charset="0"/>
                <a:ea typeface="ＭＳ Ｐゴシック" charset="0"/>
                <a:cs typeface="ＭＳ Ｐゴシック" charset="0"/>
              </a:rPr>
              <a:t>seemed</a:t>
            </a:r>
            <a:r>
              <a:rPr lang="en-US" sz="2400" b="1" dirty="0">
                <a:latin typeface="Tahoma" charset="0"/>
                <a:ea typeface="ＭＳ Ｐゴシック" charset="0"/>
                <a:cs typeface="ＭＳ Ｐゴシック" charset="0"/>
              </a:rPr>
              <a:t> to be a man)</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Matter is Evil</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Depreciated Materialism</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Denied Christ</a:t>
            </a:r>
            <a:r>
              <a:rPr lang="fr-FR" altLang="ja-JP" sz="2400" b="1" dirty="0">
                <a:latin typeface="Tahoma" charset="0"/>
                <a:ea typeface="ＭＳ Ｐゴシック" charset="0"/>
                <a:cs typeface="ＭＳ Ｐゴシック" charset="0"/>
              </a:rPr>
              <a:t>'</a:t>
            </a:r>
            <a:r>
              <a:rPr lang="en-US" sz="2400" b="1" dirty="0">
                <a:latin typeface="Tahoma" charset="0"/>
                <a:ea typeface="ＭＳ Ｐゴシック" charset="0"/>
                <a:cs typeface="ＭＳ Ｐゴシック" charset="0"/>
              </a:rPr>
              <a:t>s Humanity</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Touched Jesus (1:1)</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Led to Asceticism</a:t>
            </a:r>
          </a:p>
          <a:p>
            <a:pPr eaLnBrk="1" hangingPunct="1">
              <a:lnSpc>
                <a:spcPct val="90000"/>
              </a:lnSpc>
              <a:buFont typeface="Arial" charset="0"/>
              <a:buNone/>
              <a:defRPr/>
            </a:pPr>
            <a:r>
              <a:rPr lang="en-US" sz="2400" b="1" dirty="0">
                <a:latin typeface="Tahoma" charset="0"/>
                <a:ea typeface="ＭＳ Ｐゴシック" charset="0"/>
                <a:cs typeface="ＭＳ Ｐゴシック" charset="0"/>
              </a:rPr>
              <a:t>Immorality exalted</a:t>
            </a:r>
          </a:p>
        </p:txBody>
      </p:sp>
      <p:sp>
        <p:nvSpPr>
          <p:cNvPr id="7"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9185" name="Picture 2"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35043"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i="1">
                <a:effectLst>
                  <a:outerShdw blurRad="38100" dist="38100" dir="2700000" algn="tl">
                    <a:srgbClr val="FFFFFF"/>
                  </a:outerShdw>
                </a:effectLst>
                <a:latin typeface="Tahoma" charset="0"/>
                <a:ea typeface="ＭＳ Ｐゴシック" charset="0"/>
                <a:cs typeface="ＭＳ Ｐゴシック" charset="0"/>
              </a:rPr>
              <a:t>The Gospel of Judas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2135044" name="Rectangle 4"/>
          <p:cNvSpPr>
            <a:spLocks noGrp="1" noChangeArrowheads="1"/>
          </p:cNvSpPr>
          <p:nvPr>
            <p:ph type="body" idx="1"/>
          </p:nvPr>
        </p:nvSpPr>
        <p:spPr>
          <a:xfrm>
            <a:off x="152400" y="1524000"/>
            <a:ext cx="8991600" cy="5334000"/>
          </a:xfrm>
        </p:spPr>
        <p:txBody>
          <a:bodyPr/>
          <a:lstStyle/>
          <a:p>
            <a:pPr eaLnBrk="1" hangingPunct="1">
              <a:lnSpc>
                <a:spcPct val="90000"/>
              </a:lnSpc>
              <a:defRPr/>
            </a:pPr>
            <a:r>
              <a:rPr lang="en-US" sz="2800" b="1" dirty="0">
                <a:latin typeface="Tahoma" charset="0"/>
                <a:ea typeface="ＭＳ Ｐゴシック" charset="0"/>
                <a:cs typeface="ＭＳ Ｐゴシック" charset="0"/>
              </a:rPr>
              <a:t>Judas said, </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Master, could it be that my seed is under the control of the rulers?</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Jesus answered and said to him, </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you will grieve much </a:t>
            </a:r>
            <a:r>
              <a:rPr lang="en-US" sz="2800" b="1" u="sng" dirty="0">
                <a:latin typeface="Tahoma" charset="0"/>
                <a:ea typeface="ＭＳ Ｐゴシック" charset="0"/>
                <a:cs typeface="ＭＳ Ｐゴシック" charset="0"/>
              </a:rPr>
              <a:t>when you see the kingdom</a:t>
            </a:r>
            <a:r>
              <a:rPr lang="en-US" sz="2800" b="1" dirty="0">
                <a:latin typeface="Tahoma" charset="0"/>
                <a:ea typeface="ＭＳ Ｐゴシック" charset="0"/>
                <a:cs typeface="ＭＳ Ｐゴシック" charset="0"/>
              </a:rPr>
              <a:t> and all its generation.</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When he heard this, Judas said to him, </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What good is it that I have received it? For you have set me apart for that generation.</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Jesus answered and said, </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You will become the thirteenth, and you will be cursed by the other generations—and </a:t>
            </a:r>
            <a:r>
              <a:rPr lang="en-US" sz="2800" b="1" u="sng" dirty="0">
                <a:latin typeface="Tahoma" charset="0"/>
                <a:ea typeface="ＭＳ Ｐゴシック" charset="0"/>
                <a:cs typeface="ＭＳ Ｐゴシック" charset="0"/>
              </a:rPr>
              <a:t>you will come to rule over them</a:t>
            </a:r>
            <a:r>
              <a:rPr lang="en-US" sz="2800" b="1" dirty="0">
                <a:latin typeface="Tahoma" charset="0"/>
                <a:ea typeface="ＭＳ Ｐゴシック" charset="0"/>
                <a:cs typeface="ＭＳ Ｐゴシック" charset="0"/>
              </a:rPr>
              <a:t>. In the last days they will curse </a:t>
            </a:r>
            <a:r>
              <a:rPr lang="en-US" sz="2800" b="1" u="sng" dirty="0">
                <a:latin typeface="Tahoma" charset="0"/>
                <a:ea typeface="ＭＳ Ｐゴシック" charset="0"/>
                <a:cs typeface="ＭＳ Ｐゴシック" charset="0"/>
              </a:rPr>
              <a:t>your ascent [47] to the holy</a:t>
            </a:r>
            <a:r>
              <a:rPr lang="en-US" sz="2800" b="1" dirty="0">
                <a:latin typeface="Tahoma" charset="0"/>
                <a:ea typeface="ＭＳ Ｐゴシック" charset="0"/>
                <a:cs typeface="ＭＳ Ｐゴシック" charset="0"/>
              </a:rPr>
              <a:t> [generation].</a:t>
            </a:r>
            <a:r>
              <a:rPr lang="en-US" altLang="ja-JP" sz="2800" b="1" dirty="0">
                <a:latin typeface="Tahoma" charset="0"/>
                <a:ea typeface="ＭＳ Ｐゴシック" charset="0"/>
                <a:cs typeface="ＭＳ Ｐゴシック" charset="0"/>
              </a:rPr>
              <a:t>"</a:t>
            </a:r>
            <a:endParaRPr lang="en-US" sz="2800" b="1" dirty="0">
              <a:latin typeface="Tahoma" charset="0"/>
              <a:ea typeface="ＭＳ Ｐゴシック" charset="0"/>
              <a:cs typeface="ＭＳ Ｐゴシック" charset="0"/>
            </a:endParaRPr>
          </a:p>
        </p:txBody>
      </p:sp>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1233" name="Picture 2" descr="JudasGospel011"/>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0" y="3175"/>
            <a:ext cx="9144000" cy="6850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36067" name="Rectangle 3"/>
          <p:cNvSpPr>
            <a:spLocks noGrp="1" noChangeArrowheads="1"/>
          </p:cNvSpPr>
          <p:nvPr>
            <p:ph type="title"/>
          </p:nvPr>
        </p:nvSpPr>
        <p:spPr>
          <a:xfrm>
            <a:off x="457200" y="381000"/>
            <a:ext cx="8229600" cy="914400"/>
          </a:xfrm>
          <a:solidFill>
            <a:srgbClr val="000000"/>
          </a:solidFill>
        </p:spPr>
        <p:txBody>
          <a:bodyPr/>
          <a:lstStyle/>
          <a:p>
            <a:pPr eaLnBrk="1" hangingPunct="1">
              <a:defRPr/>
            </a:pPr>
            <a:r>
              <a:rPr lang="en-US" b="1" i="1">
                <a:effectLst>
                  <a:outerShdw blurRad="38100" dist="38100" dir="2700000" algn="tl">
                    <a:srgbClr val="FFFFFF"/>
                  </a:outerShdw>
                </a:effectLst>
                <a:latin typeface="Tahoma" charset="0"/>
                <a:ea typeface="ＭＳ Ｐゴシック" charset="0"/>
                <a:cs typeface="ＭＳ Ｐゴシック" charset="0"/>
              </a:rPr>
              <a:t>The Gospel of Judas</a:t>
            </a:r>
            <a:endParaRPr lang="en-US">
              <a:effectLst>
                <a:outerShdw blurRad="38100" dist="38100" dir="2700000" algn="tl">
                  <a:srgbClr val="FFFFFF"/>
                </a:outerShdw>
              </a:effectLst>
              <a:latin typeface="Tahoma" charset="0"/>
              <a:ea typeface="ＭＳ Ｐゴシック" charset="0"/>
              <a:cs typeface="ＭＳ Ｐゴシック" charset="0"/>
            </a:endParaRPr>
          </a:p>
        </p:txBody>
      </p:sp>
      <p:sp>
        <p:nvSpPr>
          <p:cNvPr id="2136068" name="Rectangle 4"/>
          <p:cNvSpPr>
            <a:spLocks noGrp="1" noChangeArrowheads="1"/>
          </p:cNvSpPr>
          <p:nvPr>
            <p:ph type="body" idx="1"/>
          </p:nvPr>
        </p:nvSpPr>
        <p:spPr>
          <a:xfrm>
            <a:off x="457200" y="1600200"/>
            <a:ext cx="8305800" cy="5029200"/>
          </a:xfrm>
        </p:spPr>
        <p:txBody>
          <a:bodyPr/>
          <a:lstStyle/>
          <a:p>
            <a:pPr eaLnBrk="1" hangingPunct="1">
              <a:lnSpc>
                <a:spcPct val="90000"/>
              </a:lnSpc>
              <a:defRPr/>
            </a:pPr>
            <a:r>
              <a:rPr lang="en-US" sz="2800" b="1" dirty="0">
                <a:latin typeface="Tahoma" charset="0"/>
                <a:ea typeface="ＭＳ Ｐゴシック" charset="0"/>
                <a:cs typeface="ＭＳ Ｐゴシック" charset="0"/>
              </a:rPr>
              <a:t>Jesus said, </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Truly [I] say to you, Judas... </a:t>
            </a:r>
            <a:r>
              <a:rPr lang="en-US" sz="2800" b="1" u="sng" dirty="0">
                <a:latin typeface="Tahoma" charset="0"/>
                <a:ea typeface="ＭＳ Ｐゴシック" charset="0"/>
                <a:cs typeface="ＭＳ Ｐゴシック" charset="0"/>
              </a:rPr>
              <a:t>you will exceed all of them</a:t>
            </a:r>
            <a:r>
              <a:rPr lang="en-US" sz="2800" b="1" dirty="0">
                <a:latin typeface="Tahoma" charset="0"/>
                <a:ea typeface="ＭＳ Ｐゴシック" charset="0"/>
                <a:cs typeface="ＭＳ Ｐゴシック" charset="0"/>
              </a:rPr>
              <a:t>. For </a:t>
            </a:r>
            <a:r>
              <a:rPr lang="en-US" sz="2800" b="1" u="sng" dirty="0">
                <a:latin typeface="Tahoma" charset="0"/>
                <a:ea typeface="ＭＳ Ｐゴシック" charset="0"/>
                <a:cs typeface="ＭＳ Ｐゴシック" charset="0"/>
              </a:rPr>
              <a:t>you will sacrifice the man that clothes me</a:t>
            </a:r>
            <a:r>
              <a:rPr lang="en-US"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(sections 55-56).</a:t>
            </a:r>
          </a:p>
        </p:txBody>
      </p:sp>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15</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spd="slow"/>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5329" name="Rectangle 2"/>
          <p:cNvSpPr>
            <a:spLocks noChangeArrowheads="1"/>
          </p:cNvSpPr>
          <p:nvPr/>
        </p:nvSpPr>
        <p:spPr bwMode="auto">
          <a:xfrm>
            <a:off x="8583613" y="6604000"/>
            <a:ext cx="3556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fld id="{B6FB1234-3BAF-3640-9E28-1F4DDFF9DECE}" type="slidenum">
              <a:rPr lang="en-US" sz="900">
                <a:solidFill>
                  <a:srgbClr val="808080"/>
                </a:solidFill>
                <a:latin typeface="Arial" charset="0"/>
              </a:rPr>
              <a:pPr defTabSz="814388"/>
              <a:t>248</a:t>
            </a:fld>
            <a:endParaRPr lang="en-US" sz="900">
              <a:solidFill>
                <a:srgbClr val="808080"/>
              </a:solidFill>
              <a:latin typeface="Arial" charset="0"/>
            </a:endParaRPr>
          </a:p>
        </p:txBody>
      </p:sp>
      <p:sp>
        <p:nvSpPr>
          <p:cNvPr id="995330" name="Rectangle 3"/>
          <p:cNvSpPr>
            <a:spLocks noChangeArrowheads="1"/>
          </p:cNvSpPr>
          <p:nvPr/>
        </p:nvSpPr>
        <p:spPr bwMode="auto">
          <a:xfrm>
            <a:off x="8583613" y="6604000"/>
            <a:ext cx="3556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fld id="{8B749FE3-9AAA-D442-A23B-EDAA112EEBFB}" type="slidenum">
              <a:rPr lang="en-US" sz="900">
                <a:solidFill>
                  <a:srgbClr val="808080"/>
                </a:solidFill>
                <a:latin typeface="Arial" charset="0"/>
              </a:rPr>
              <a:pPr defTabSz="814388"/>
              <a:t>248</a:t>
            </a:fld>
            <a:endParaRPr lang="en-US" sz="900">
              <a:solidFill>
                <a:srgbClr val="808080"/>
              </a:solidFill>
              <a:latin typeface="Arial" charset="0"/>
            </a:endParaRPr>
          </a:p>
        </p:txBody>
      </p:sp>
      <p:sp>
        <p:nvSpPr>
          <p:cNvPr id="995331" name="Rectangle 4"/>
          <p:cNvSpPr>
            <a:spLocks noChangeArrowheads="1"/>
          </p:cNvSpPr>
          <p:nvPr/>
        </p:nvSpPr>
        <p:spPr bwMode="auto">
          <a:xfrm>
            <a:off x="8583613" y="6604000"/>
            <a:ext cx="355600" cy="219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fld id="{906C1AD2-C2B4-414D-B397-8C07BC093B02}" type="slidenum">
              <a:rPr lang="en-US" sz="900">
                <a:solidFill>
                  <a:srgbClr val="808080"/>
                </a:solidFill>
                <a:latin typeface="Arial" charset="0"/>
              </a:rPr>
              <a:pPr defTabSz="814388"/>
              <a:t>248</a:t>
            </a:fld>
            <a:endParaRPr lang="en-US" sz="900">
              <a:solidFill>
                <a:srgbClr val="808080"/>
              </a:solidFill>
              <a:latin typeface="Arial" charset="0"/>
            </a:endParaRPr>
          </a:p>
        </p:txBody>
      </p:sp>
      <p:sp>
        <p:nvSpPr>
          <p:cNvPr id="995332" name="Rectangle 5"/>
          <p:cNvSpPr>
            <a:spLocks noChangeArrowheads="1"/>
          </p:cNvSpPr>
          <p:nvPr/>
        </p:nvSpPr>
        <p:spPr bwMode="auto">
          <a:xfrm>
            <a:off x="1865313" y="6634163"/>
            <a:ext cx="2019300" cy="188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82124" tIns="41061" rIns="82124" bIns="41061" anchor="b" anchorCtr="1">
            <a:spAutoFit/>
          </a:bodyPr>
          <a:lstStyle/>
          <a:p>
            <a:pPr defTabSz="814388"/>
            <a:r>
              <a:rPr lang="en-US" sz="700">
                <a:solidFill>
                  <a:srgbClr val="808080"/>
                </a:solidFill>
                <a:latin typeface="Arial" charset="0"/>
              </a:rPr>
              <a:t>© 2003 Cisco Systems, Inc. All rights reserved.</a:t>
            </a:r>
          </a:p>
        </p:txBody>
      </p:sp>
      <p:sp>
        <p:nvSpPr>
          <p:cNvPr id="995333" name="Rectangle 6"/>
          <p:cNvSpPr>
            <a:spLocks noChangeArrowheads="1"/>
          </p:cNvSpPr>
          <p:nvPr/>
        </p:nvSpPr>
        <p:spPr bwMode="auto">
          <a:xfrm>
            <a:off x="76200" y="6467475"/>
            <a:ext cx="1322388" cy="35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82124" tIns="41061" rIns="82124" bIns="41061" anchor="b" anchorCtr="1">
            <a:spAutoFit/>
          </a:bodyPr>
          <a:lstStyle/>
          <a:p>
            <a:pPr defTabSz="814388"/>
            <a:endParaRPr lang="en-US" sz="900">
              <a:solidFill>
                <a:srgbClr val="808080"/>
              </a:solidFill>
              <a:latin typeface="Arial" charset="0"/>
            </a:endParaRPr>
          </a:p>
          <a:p>
            <a:pPr defTabSz="814388"/>
            <a:r>
              <a:rPr lang="en-US" sz="900">
                <a:solidFill>
                  <a:srgbClr val="808080"/>
                </a:solidFill>
                <a:latin typeface="Arial" charset="0"/>
              </a:rPr>
              <a:t>Presentation_ID</a:t>
            </a:r>
          </a:p>
        </p:txBody>
      </p:sp>
      <p:pic>
        <p:nvPicPr>
          <p:cNvPr id="995334" name="Picture 7" descr="b_fy04">
            <a:hlinkClick r:id="rId3" action="ppaction://hlinksldjump"/>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5335" name="Rectangle 8"/>
          <p:cNvSpPr>
            <a:spLocks noGrp="1" noChangeArrowheads="1"/>
          </p:cNvSpPr>
          <p:nvPr>
            <p:ph type="title"/>
          </p:nvPr>
        </p:nvSpPr>
        <p:spPr>
          <a:xfrm>
            <a:off x="152400" y="225425"/>
            <a:ext cx="8763000" cy="1450975"/>
          </a:xfrm>
          <a:noFill/>
        </p:spPr>
        <p:txBody>
          <a:bodyPr lIns="82124" tIns="41061" rIns="82124" bIns="41061" anchor="b"/>
          <a:lstStyle/>
          <a:p>
            <a:pPr eaLnBrk="1" hangingPunct="1"/>
            <a:r>
              <a:rPr lang="en-US" altLang="zh-CN" sz="4000">
                <a:solidFill>
                  <a:schemeClr val="bg1"/>
                </a:solidFill>
                <a:latin typeface="Arial" charset="0"/>
                <a:ea typeface="SimSun" charset="0"/>
                <a:cs typeface="SimSun" charset="0"/>
              </a:rPr>
              <a:t>How Do We Respond to Attacks Against Scripture Today?</a:t>
            </a:r>
            <a:endParaRPr lang="en-US" altLang="zh-CN">
              <a:latin typeface="Arial" charset="0"/>
              <a:ea typeface="SimSun" charset="0"/>
              <a:cs typeface="SimSun" charset="0"/>
            </a:endParaRPr>
          </a:p>
        </p:txBody>
      </p:sp>
      <p:pic>
        <p:nvPicPr>
          <p:cNvPr id="995336" name="Picture 10" descr="Bibles"/>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752600" y="2711450"/>
            <a:ext cx="2020888" cy="1627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5337" name="Text Box 12"/>
          <p:cNvSpPr txBox="1">
            <a:spLocks noChangeArrowheads="1"/>
          </p:cNvSpPr>
          <p:nvPr/>
        </p:nvSpPr>
        <p:spPr bwMode="auto">
          <a:xfrm>
            <a:off x="277813" y="5711825"/>
            <a:ext cx="8561387"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sz="2800" b="1">
                <a:solidFill>
                  <a:schemeClr val="bg1"/>
                </a:solidFill>
                <a:latin typeface="26" charset="0"/>
              </a:rPr>
              <a:t>1. Know both the Word and the enemy arguments</a:t>
            </a:r>
          </a:p>
        </p:txBody>
      </p:sp>
      <p:sp>
        <p:nvSpPr>
          <p:cNvPr id="11"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transition>
    <p:zoom/>
  </p:transition>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CB688F3-B377-2EEE-EF94-B6EAB0110FA2}"/>
              </a:ext>
            </a:extLst>
          </p:cNvPr>
          <p:cNvGrpSpPr/>
          <p:nvPr/>
        </p:nvGrpSpPr>
        <p:grpSpPr>
          <a:xfrm>
            <a:off x="323850" y="17463"/>
            <a:ext cx="8569325" cy="7128569"/>
            <a:chOff x="323850" y="17463"/>
            <a:chExt cx="8569325" cy="7128569"/>
          </a:xfrm>
        </p:grpSpPr>
        <p:pic>
          <p:nvPicPr>
            <p:cNvPr id="99738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23850" y="17463"/>
              <a:ext cx="8569325" cy="68405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ound Same Side Corner Rectangle 5">
              <a:extLst>
                <a:ext uri="{FF2B5EF4-FFF2-40B4-BE49-F238E27FC236}">
                  <a16:creationId xmlns:a16="http://schemas.microsoft.com/office/drawing/2014/main" id="{2308768A-5C59-4240-B50D-40C59E848264}"/>
                </a:ext>
              </a:extLst>
            </p:cNvPr>
            <p:cNvSpPr/>
            <p:nvPr/>
          </p:nvSpPr>
          <p:spPr bwMode="auto">
            <a:xfrm>
              <a:off x="323850" y="1484784"/>
              <a:ext cx="1007790" cy="5373216"/>
            </a:xfrm>
            <a:prstGeom prst="round2SameRect">
              <a:avLst/>
            </a:prstGeom>
            <a:solidFill>
              <a:srgbClr val="F3F2F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endParaRPr>
            </a:p>
          </p:txBody>
        </p:sp>
        <p:sp>
          <p:nvSpPr>
            <p:cNvPr id="7" name="Round Same Side Corner Rectangle 6">
              <a:extLst>
                <a:ext uri="{FF2B5EF4-FFF2-40B4-BE49-F238E27FC236}">
                  <a16:creationId xmlns:a16="http://schemas.microsoft.com/office/drawing/2014/main" id="{B6D7ADA5-8B53-B17E-F88F-349FA071E0DF}"/>
                </a:ext>
              </a:extLst>
            </p:cNvPr>
            <p:cNvSpPr/>
            <p:nvPr/>
          </p:nvSpPr>
          <p:spPr bwMode="auto">
            <a:xfrm>
              <a:off x="556932" y="1772816"/>
              <a:ext cx="1007790" cy="5373216"/>
            </a:xfrm>
            <a:prstGeom prst="round2SameRect">
              <a:avLst/>
            </a:prstGeom>
            <a:solidFill>
              <a:srgbClr val="F3F2F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endParaRPr>
            </a:p>
          </p:txBody>
        </p:sp>
        <p:sp>
          <p:nvSpPr>
            <p:cNvPr id="8" name="Round Same Side Corner Rectangle 7">
              <a:extLst>
                <a:ext uri="{FF2B5EF4-FFF2-40B4-BE49-F238E27FC236}">
                  <a16:creationId xmlns:a16="http://schemas.microsoft.com/office/drawing/2014/main" id="{0FE5C391-C265-A997-C3D1-80D87EB91E42}"/>
                </a:ext>
              </a:extLst>
            </p:cNvPr>
            <p:cNvSpPr/>
            <p:nvPr/>
          </p:nvSpPr>
          <p:spPr bwMode="auto">
            <a:xfrm>
              <a:off x="4398154" y="3145701"/>
              <a:ext cx="1960445" cy="1681401"/>
            </a:xfrm>
            <a:prstGeom prst="round2SameRect">
              <a:avLst/>
            </a:prstGeom>
            <a:solidFill>
              <a:srgbClr val="C1BA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endParaRPr>
            </a:p>
          </p:txBody>
        </p:sp>
        <p:sp>
          <p:nvSpPr>
            <p:cNvPr id="9" name="Round Same Side Corner Rectangle 8">
              <a:extLst>
                <a:ext uri="{FF2B5EF4-FFF2-40B4-BE49-F238E27FC236}">
                  <a16:creationId xmlns:a16="http://schemas.microsoft.com/office/drawing/2014/main" id="{E49D211E-5089-2814-55B0-192E924889F6}"/>
                </a:ext>
              </a:extLst>
            </p:cNvPr>
            <p:cNvSpPr/>
            <p:nvPr/>
          </p:nvSpPr>
          <p:spPr bwMode="auto">
            <a:xfrm>
              <a:off x="3376178" y="1047960"/>
              <a:ext cx="1960445" cy="1681401"/>
            </a:xfrm>
            <a:prstGeom prst="round2SameRect">
              <a:avLst/>
            </a:prstGeom>
            <a:solidFill>
              <a:srgbClr val="C1BA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endParaRPr>
            </a:p>
          </p:txBody>
        </p:sp>
        <p:sp>
          <p:nvSpPr>
            <p:cNvPr id="10" name="Round Same Side Corner Rectangle 9">
              <a:extLst>
                <a:ext uri="{FF2B5EF4-FFF2-40B4-BE49-F238E27FC236}">
                  <a16:creationId xmlns:a16="http://schemas.microsoft.com/office/drawing/2014/main" id="{F509486E-CB58-53B1-4315-94F4AEF2E5BF}"/>
                </a:ext>
              </a:extLst>
            </p:cNvPr>
            <p:cNvSpPr/>
            <p:nvPr/>
          </p:nvSpPr>
          <p:spPr bwMode="auto">
            <a:xfrm>
              <a:off x="6711340" y="4941168"/>
              <a:ext cx="1749092" cy="1584176"/>
            </a:xfrm>
            <a:prstGeom prst="round2SameRect">
              <a:avLst/>
            </a:prstGeom>
            <a:solidFill>
              <a:srgbClr val="C1BA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BONES" pitchFamily="-105" charset="0"/>
                <a:ea typeface="ＭＳ Ｐゴシック" charset="0"/>
              </a:endParaRPr>
            </a:p>
          </p:txBody>
        </p:sp>
      </p:grpSp>
      <p:sp>
        <p:nvSpPr>
          <p:cNvPr id="997379" name="Rectangle 4"/>
          <p:cNvSpPr>
            <a:spLocks noGrp="1" noChangeArrowheads="1"/>
          </p:cNvSpPr>
          <p:nvPr>
            <p:ph type="title" idx="4294967295"/>
          </p:nvPr>
        </p:nvSpPr>
        <p:spPr>
          <a:xfrm rot="16200000">
            <a:off x="-2095713" y="3226086"/>
            <a:ext cx="6026243" cy="1237581"/>
          </a:xfrm>
          <a:noFill/>
        </p:spPr>
        <p:txBody>
          <a:bodyPr/>
          <a:lstStyle/>
          <a:p>
            <a:pPr eaLnBrk="1" hangingPunct="1"/>
            <a:r>
              <a:rPr lang="en-US" sz="9600" dirty="0">
                <a:solidFill>
                  <a:srgbClr val="B01602"/>
                </a:solidFill>
                <a:latin typeface="Arial Black" panose="020B0604020202020204" pitchFamily="34" charset="0"/>
                <a:ea typeface="ＭＳ Ｐゴシック" charset="0"/>
                <a:cs typeface="Arial Black" panose="020B0604020202020204" pitchFamily="34" charset="0"/>
              </a:rPr>
              <a:t>JESUS</a:t>
            </a:r>
          </a:p>
        </p:txBody>
      </p:sp>
      <p:sp>
        <p:nvSpPr>
          <p:cNvPr id="5" name="TextBox 1"/>
          <p:cNvSpPr txBox="1">
            <a:spLocks noChangeArrowheads="1"/>
          </p:cNvSpPr>
          <p:nvPr/>
        </p:nvSpPr>
        <p:spPr bwMode="auto">
          <a:xfrm>
            <a:off x="8523949" y="44624"/>
            <a:ext cx="527007" cy="461665"/>
          </a:xfrm>
          <a:prstGeom prst="rect">
            <a:avLst/>
          </a:prstGeom>
          <a:solidFill>
            <a:schemeClr val="tx1"/>
          </a:solidFill>
          <a:ln>
            <a:noFill/>
          </a:ln>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rPr>
              <a:t>16</a:t>
            </a:r>
          </a:p>
        </p:txBody>
      </p:sp>
      <p:sp>
        <p:nvSpPr>
          <p:cNvPr id="2" name="Rectangle 4">
            <a:extLst>
              <a:ext uri="{FF2B5EF4-FFF2-40B4-BE49-F238E27FC236}">
                <a16:creationId xmlns:a16="http://schemas.microsoft.com/office/drawing/2014/main" id="{AACC089C-DF40-0F55-7674-63FCB87ACBB9}"/>
              </a:ext>
            </a:extLst>
          </p:cNvPr>
          <p:cNvSpPr txBox="1">
            <a:spLocks noChangeArrowheads="1"/>
          </p:cNvSpPr>
          <p:nvPr/>
        </p:nvSpPr>
        <p:spPr bwMode="auto">
          <a:xfrm>
            <a:off x="2392939" y="1341765"/>
            <a:ext cx="3560186" cy="79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cene3d>
              <a:camera prst="isometricOffAxis1Right"/>
              <a:lightRig rig="threePt" dir="t"/>
            </a:scene3d>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200" b="1" i="0" u="none" strike="noStrike" kern="0" cap="none" spc="0" normalizeH="0" baseline="0" noProof="0" dirty="0">
                <a:ln>
                  <a:noFill/>
                </a:ln>
                <a:solidFill>
                  <a:srgbClr val="B01602"/>
                </a:solidFill>
                <a:effectLst/>
                <a:uLnTx/>
                <a:uFillTx/>
                <a:latin typeface="Arial" charset="0"/>
                <a:ea typeface="ＭＳ Ｐゴシック" charset="0"/>
                <a:cs typeface="ＭＳ Ｐゴシック" charset="0"/>
              </a:rPr>
              <a:t>Liar</a:t>
            </a:r>
          </a:p>
        </p:txBody>
      </p:sp>
      <p:sp>
        <p:nvSpPr>
          <p:cNvPr id="3" name="Rectangle 4">
            <a:extLst>
              <a:ext uri="{FF2B5EF4-FFF2-40B4-BE49-F238E27FC236}">
                <a16:creationId xmlns:a16="http://schemas.microsoft.com/office/drawing/2014/main" id="{B2454835-5D35-43FB-4D49-A3F2C7629B82}"/>
              </a:ext>
            </a:extLst>
          </p:cNvPr>
          <p:cNvSpPr txBox="1">
            <a:spLocks noChangeArrowheads="1"/>
          </p:cNvSpPr>
          <p:nvPr/>
        </p:nvSpPr>
        <p:spPr bwMode="auto">
          <a:xfrm>
            <a:off x="3598284" y="3741211"/>
            <a:ext cx="3560186" cy="79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cene3d>
              <a:camera prst="isometricOffAxis1Right"/>
              <a:lightRig rig="threePt" dir="t"/>
            </a:scene3d>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B01602"/>
                </a:solidFill>
                <a:effectLst/>
                <a:uLnTx/>
                <a:uFillTx/>
                <a:latin typeface="Arial" charset="0"/>
                <a:ea typeface="ＭＳ Ｐゴシック" charset="0"/>
                <a:cs typeface="ＭＳ Ｐゴシック" charset="0"/>
              </a:rPr>
              <a:t>Lunatic</a:t>
            </a:r>
          </a:p>
        </p:txBody>
      </p:sp>
      <p:sp>
        <p:nvSpPr>
          <p:cNvPr id="4" name="Rectangle 4">
            <a:extLst>
              <a:ext uri="{FF2B5EF4-FFF2-40B4-BE49-F238E27FC236}">
                <a16:creationId xmlns:a16="http://schemas.microsoft.com/office/drawing/2014/main" id="{D47575C9-F520-EB67-3AB1-0BED8328AF3E}"/>
              </a:ext>
            </a:extLst>
          </p:cNvPr>
          <p:cNvSpPr txBox="1">
            <a:spLocks noChangeArrowheads="1"/>
          </p:cNvSpPr>
          <p:nvPr/>
        </p:nvSpPr>
        <p:spPr bwMode="auto">
          <a:xfrm>
            <a:off x="5764342" y="5346595"/>
            <a:ext cx="3560186" cy="7910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scene3d>
              <a:camera prst="isometricOffAxis1Right"/>
              <a:lightRig rig="threePt" dir="t"/>
            </a:scene3d>
          </a:bodyPr>
          <a:lstStyle>
            <a:lvl1pPr algn="ctr" rtl="0" eaLnBrk="0" fontAlgn="base" hangingPunct="0">
              <a:spcBef>
                <a:spcPct val="0"/>
              </a:spcBef>
              <a:spcAft>
                <a:spcPct val="0"/>
              </a:spcAft>
              <a:defRPr sz="4400" b="1">
                <a:solidFill>
                  <a:schemeClr val="tx1"/>
                </a:solidFill>
                <a:latin typeface="+mj-lt"/>
                <a:ea typeface="ＭＳ Ｐゴシック" pitchFamily="-105" charset="-128"/>
                <a:cs typeface="ＭＳ Ｐゴシック" pitchFamily="-105" charset="-128"/>
              </a:defRPr>
            </a:lvl1pPr>
            <a:lvl2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2pPr>
            <a:lvl3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3pPr>
            <a:lvl4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4pPr>
            <a:lvl5pPr algn="ctr" rtl="0" eaLnBrk="0" fontAlgn="base" hangingPunct="0">
              <a:spcBef>
                <a:spcPct val="0"/>
              </a:spcBef>
              <a:spcAft>
                <a:spcPct val="0"/>
              </a:spcAft>
              <a:defRPr sz="4400" b="1">
                <a:solidFill>
                  <a:schemeClr val="tx1"/>
                </a:solidFill>
                <a:latin typeface="Arial" pitchFamily="-105" charset="0"/>
                <a:ea typeface="ＭＳ Ｐゴシック" pitchFamily="-105" charset="-128"/>
                <a:cs typeface="ＭＳ Ｐゴシック" pitchFamily="-105" charset="-128"/>
              </a:defRPr>
            </a:lvl5pPr>
            <a:lvl6pPr marL="457200" algn="ctr" rtl="0" fontAlgn="base">
              <a:spcBef>
                <a:spcPct val="0"/>
              </a:spcBef>
              <a:spcAft>
                <a:spcPct val="0"/>
              </a:spcAft>
              <a:defRPr sz="4400" b="1">
                <a:solidFill>
                  <a:schemeClr val="tx1"/>
                </a:solidFill>
                <a:latin typeface="Arial" pitchFamily="-105" charset="0"/>
              </a:defRPr>
            </a:lvl6pPr>
            <a:lvl7pPr marL="914400" algn="ctr" rtl="0" fontAlgn="base">
              <a:spcBef>
                <a:spcPct val="0"/>
              </a:spcBef>
              <a:spcAft>
                <a:spcPct val="0"/>
              </a:spcAft>
              <a:defRPr sz="4400" b="1">
                <a:solidFill>
                  <a:schemeClr val="tx1"/>
                </a:solidFill>
                <a:latin typeface="Arial" pitchFamily="-105" charset="0"/>
              </a:defRPr>
            </a:lvl7pPr>
            <a:lvl8pPr marL="1371600" algn="ctr" rtl="0" fontAlgn="base">
              <a:spcBef>
                <a:spcPct val="0"/>
              </a:spcBef>
              <a:spcAft>
                <a:spcPct val="0"/>
              </a:spcAft>
              <a:defRPr sz="4400" b="1">
                <a:solidFill>
                  <a:schemeClr val="tx1"/>
                </a:solidFill>
                <a:latin typeface="Arial" pitchFamily="-105" charset="0"/>
              </a:defRPr>
            </a:lvl8pPr>
            <a:lvl9pPr marL="1828800" algn="ctr" rtl="0" fontAlgn="base">
              <a:spcBef>
                <a:spcPct val="0"/>
              </a:spcBef>
              <a:spcAft>
                <a:spcPct val="0"/>
              </a:spcAft>
              <a:defRPr sz="4400" b="1">
                <a:solidFill>
                  <a:schemeClr val="tx1"/>
                </a:solidFill>
                <a:latin typeface="Arial" pitchFamily="-105"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600" b="1" i="0" u="none" strike="noStrike" kern="0" cap="none" spc="0" normalizeH="0" baseline="0" noProof="0" dirty="0">
                <a:ln>
                  <a:noFill/>
                </a:ln>
                <a:solidFill>
                  <a:srgbClr val="B01602"/>
                </a:solidFill>
                <a:effectLst/>
                <a:uLnTx/>
                <a:uFillTx/>
                <a:latin typeface="Arial" charset="0"/>
                <a:ea typeface="ＭＳ Ｐゴシック" charset="0"/>
                <a:cs typeface="ＭＳ Ｐゴシック" charset="0"/>
              </a:rPr>
              <a:t>Lord</a:t>
            </a:r>
          </a:p>
        </p:txBody>
      </p:sp>
    </p:spTree>
  </p:cSld>
  <p:clrMapOvr>
    <a:masterClrMapping/>
  </p:clrMapOvr>
  <p:transition spd="med">
    <p:random/>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856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079500" y="1125538"/>
            <a:ext cx="6985000" cy="410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941888"/>
            <a:ext cx="9144000" cy="1366837"/>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Unipersonal Theism:</a:t>
            </a:r>
            <a:br>
              <a:rPr lang="en-US" b="1" dirty="0">
                <a:effectLst>
                  <a:glow rad="127000">
                    <a:schemeClr val="tx1"/>
                  </a:glow>
                </a:effectLst>
                <a:latin typeface="Arial" charset="0"/>
                <a:ea typeface="ＭＳ Ｐゴシック" charset="0"/>
                <a:cs typeface="ＭＳ Ｐゴシック" charset="0"/>
              </a:rPr>
            </a:br>
            <a:r>
              <a:rPr lang="en-US" sz="3200" b="1" dirty="0">
                <a:effectLst>
                  <a:glow rad="127000">
                    <a:schemeClr val="tx1"/>
                  </a:glow>
                </a:effectLst>
                <a:latin typeface="Arial" charset="0"/>
                <a:ea typeface="ＭＳ Ｐゴシック" charset="0"/>
                <a:cs typeface="ＭＳ Ｐゴシック" charset="0"/>
              </a:rPr>
              <a:t>The Unitarian God relates to our world and works miracles (Islam, Jehovah Witnesses) </a:t>
            </a:r>
            <a:endParaRPr lang="en-US" b="1" dirty="0">
              <a:effectLst>
                <a:glow rad="127000">
                  <a:schemeClr val="tx1"/>
                </a:glow>
              </a:effectLst>
              <a:latin typeface="Arial" charset="0"/>
              <a:ea typeface="ＭＳ Ｐゴシック" charset="0"/>
              <a:cs typeface="ＭＳ Ｐゴシック" charset="0"/>
            </a:endParaRPr>
          </a:p>
        </p:txBody>
      </p:sp>
      <p:sp>
        <p:nvSpPr>
          <p:cNvPr id="4" name="Rectangle 2"/>
          <p:cNvSpPr txBox="1">
            <a:spLocks noChangeArrowheads="1"/>
          </p:cNvSpPr>
          <p:nvPr/>
        </p:nvSpPr>
        <p:spPr bwMode="auto">
          <a:xfrm>
            <a:off x="3347864" y="144016"/>
            <a:ext cx="2448272" cy="83671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dirty="0">
                <a:effectLst>
                  <a:glow rad="127000">
                    <a:schemeClr val="tx1"/>
                  </a:glow>
                </a:effectLst>
                <a:latin typeface="Arial" charset="0"/>
                <a:ea typeface="ＭＳ Ｐゴシック" charset="0"/>
                <a:cs typeface="ＭＳ Ｐゴシック" charset="0"/>
              </a:rPr>
              <a:t>God</a:t>
            </a:r>
          </a:p>
        </p:txBody>
      </p:sp>
      <p:sp>
        <p:nvSpPr>
          <p:cNvPr id="3" name="Down Arrow 2"/>
          <p:cNvSpPr>
            <a:spLocks noChangeArrowheads="1"/>
          </p:cNvSpPr>
          <p:nvPr/>
        </p:nvSpPr>
        <p:spPr bwMode="auto">
          <a:xfrm>
            <a:off x="4211638" y="1196975"/>
            <a:ext cx="720725" cy="1511300"/>
          </a:xfrm>
          <a:prstGeom prst="downArrow">
            <a:avLst>
              <a:gd name="adj1" fmla="val 50000"/>
              <a:gd name="adj2" fmla="val 49928"/>
            </a:avLst>
          </a:prstGeom>
          <a:solidFill>
            <a:schemeClr val="accent1"/>
          </a:solidFill>
          <a:ln w="9525">
            <a:solidFill>
              <a:schemeClr val="tx1"/>
            </a:solidFill>
            <a:round/>
            <a:headEnd/>
            <a:tailEnd type="stealth" w="lg" len="lg"/>
          </a:ln>
        </p:spPr>
        <p:txBody>
          <a:bodyPr lIns="90000" tIns="46800" rIns="90000" bIns="46800">
            <a:spAutoFit/>
          </a:bodyPr>
          <a:lstStyle/>
          <a:p>
            <a:endParaRPr lang="en-US">
              <a:latin typeface="Comic Sans MS" charset="0"/>
            </a:endParaRPr>
          </a:p>
        </p:txBody>
      </p:sp>
      <p:sp>
        <p:nvSpPr>
          <p:cNvPr id="6"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dirty="0">
                <a:solidFill>
                  <a:schemeClr val="bg1"/>
                </a:solidFill>
                <a:latin typeface="Arial" charset="0"/>
              </a:rPr>
              <a:t>2</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9426"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093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9427" name="Rectangle 3"/>
          <p:cNvSpPr>
            <a:spLocks noChangeArrowheads="1"/>
          </p:cNvSpPr>
          <p:nvPr/>
        </p:nvSpPr>
        <p:spPr bwMode="auto">
          <a:xfrm>
            <a:off x="50800" y="381000"/>
            <a:ext cx="2962275" cy="942975"/>
          </a:xfrm>
          <a:prstGeom prst="rect">
            <a:avLst/>
          </a:prstGeom>
          <a:solidFill>
            <a:schemeClr val="tx2"/>
          </a:solidFill>
          <a:ln w="9525">
            <a:solidFill>
              <a:schemeClr val="tx1"/>
            </a:solidFill>
            <a:miter lim="800000"/>
            <a:headEnd/>
            <a:tailEnd/>
          </a:ln>
        </p:spPr>
        <p:txBody>
          <a:bodyPr wrap="none" anchor="ctr"/>
          <a:lstStyle/>
          <a:p>
            <a:endParaRPr lang="en-US">
              <a:solidFill>
                <a:srgbClr val="000000"/>
              </a:solidFill>
            </a:endParaRPr>
          </a:p>
        </p:txBody>
      </p:sp>
      <p:sp>
        <p:nvSpPr>
          <p:cNvPr id="999428" name="Rectangle 4"/>
          <p:cNvSpPr>
            <a:spLocks noGrp="1" noChangeArrowheads="1"/>
          </p:cNvSpPr>
          <p:nvPr>
            <p:ph type="title" idx="4294967295"/>
          </p:nvPr>
        </p:nvSpPr>
        <p:spPr>
          <a:xfrm>
            <a:off x="0" y="76200"/>
            <a:ext cx="2895600" cy="1219200"/>
          </a:xfrm>
        </p:spPr>
        <p:txBody>
          <a:bodyPr/>
          <a:lstStyle/>
          <a:p>
            <a:pPr eaLnBrk="1" hangingPunct="1"/>
            <a:r>
              <a:rPr lang="en-US" b="0">
                <a:solidFill>
                  <a:schemeClr val="bg1"/>
                </a:solidFill>
                <a:latin typeface="Arial" charset="0"/>
                <a:ea typeface="ＭＳ Ｐゴシック" charset="0"/>
                <a:cs typeface="ＭＳ Ｐゴシック" charset="0"/>
              </a:rPr>
              <a:t>The One Book</a:t>
            </a:r>
            <a:endParaRPr lang="en-US">
              <a:latin typeface="Arial" charset="0"/>
              <a:ea typeface="ＭＳ Ｐゴシック" charset="0"/>
              <a:cs typeface="ＭＳ Ｐゴシック" charset="0"/>
            </a:endParaRPr>
          </a:p>
        </p:txBody>
      </p:sp>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transition spd="med">
    <p:random/>
  </p:transition>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1473" name="Picture 5" descr="victory 002"/>
          <p:cNvPicPr>
            <a:picLocks noChangeAspect="1" noChangeArrowheads="1"/>
          </p:cNvPicPr>
          <p:nvPr/>
        </p:nvPicPr>
        <p:blipFill>
          <a:blip r:embed="rId3" cstate="screen">
            <a:lum bright="6000" contrast="24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2803" name="Rectangle 3"/>
          <p:cNvSpPr>
            <a:spLocks noGrp="1" noChangeArrowheads="1"/>
          </p:cNvSpPr>
          <p:nvPr>
            <p:ph type="title"/>
          </p:nvPr>
        </p:nvSpPr>
        <p:spPr>
          <a:xfrm>
            <a:off x="304800" y="152400"/>
            <a:ext cx="8610600" cy="1630363"/>
          </a:xfrm>
          <a:effectLst>
            <a:outerShdw blurRad="63500" dist="35921" dir="2700000" algn="ctr" rotWithShape="0">
              <a:schemeClr val="bg1">
                <a:alpha val="74998"/>
              </a:schemeClr>
            </a:outerShdw>
          </a:effectLst>
        </p:spPr>
        <p:txBody>
          <a:bodyPr/>
          <a:lstStyle/>
          <a:p>
            <a:pPr eaLnBrk="1" hangingPunct="1">
              <a:defRPr/>
            </a:pPr>
            <a:r>
              <a:rPr lang="en-US" sz="4800">
                <a:solidFill>
                  <a:srgbClr val="020009"/>
                </a:solidFill>
                <a:latin typeface="Arial" charset="0"/>
                <a:ea typeface="ＭＳ Ｐゴシック" charset="0"/>
                <a:cs typeface="ＭＳ Ｐゴシック" charset="0"/>
              </a:rPr>
              <a:t>Let the controversy bring you to talk about the cross</a:t>
            </a:r>
            <a:endParaRPr lang="en-US" b="0">
              <a:solidFill>
                <a:schemeClr val="bg1"/>
              </a:solidFill>
              <a:latin typeface="Arial" charset="0"/>
              <a:ea typeface="ＭＳ Ｐゴシック" charset="0"/>
              <a:cs typeface="ＭＳ Ｐゴシック" charset="0"/>
            </a:endParaRPr>
          </a:p>
        </p:txBody>
      </p:sp>
      <p:sp>
        <p:nvSpPr>
          <p:cNvPr id="4" name="TextBox 1"/>
          <p:cNvSpPr txBox="1">
            <a:spLocks noChangeArrowheads="1"/>
          </p:cNvSpPr>
          <p:nvPr/>
        </p:nvSpPr>
        <p:spPr bwMode="auto">
          <a:xfrm>
            <a:off x="8523949" y="44624"/>
            <a:ext cx="527007" cy="461665"/>
          </a:xfrm>
          <a:prstGeom prst="rect">
            <a:avLst/>
          </a:prstGeom>
          <a:solidFill>
            <a:srgbClr val="000000"/>
          </a:solidFill>
          <a:ln>
            <a:noFill/>
          </a:ln>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21"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9491" name="Rectangle 3"/>
          <p:cNvSpPr>
            <a:spLocks noGrp="1" noChangeArrowheads="1"/>
          </p:cNvSpPr>
          <p:nvPr>
            <p:ph type="title"/>
          </p:nvPr>
        </p:nvSpPr>
        <p:spPr>
          <a:xfrm>
            <a:off x="0" y="274638"/>
            <a:ext cx="9144000" cy="1325562"/>
          </a:xfrm>
          <a:effectLst>
            <a:outerShdw blurRad="63500" dist="89803" dir="2700000" algn="ctr" rotWithShape="0">
              <a:srgbClr val="000000">
                <a:alpha val="74998"/>
              </a:srgbClr>
            </a:outerShdw>
          </a:effectLst>
        </p:spPr>
        <p:txBody>
          <a:bodyPr/>
          <a:lstStyle/>
          <a:p>
            <a:pPr eaLnBrk="1" hangingPunct="1">
              <a:defRPr/>
            </a:pPr>
            <a:r>
              <a:rPr lang="en-US" sz="5400" dirty="0">
                <a:latin typeface="Tahoma" charset="0"/>
                <a:ea typeface="ＭＳ Ｐゴシック" charset="0"/>
                <a:cs typeface="ＭＳ Ｐゴシック" charset="0"/>
              </a:rPr>
              <a:t>What</a:t>
            </a:r>
            <a:r>
              <a:rPr lang="fr-FR" altLang="ja-JP" sz="5400" dirty="0">
                <a:latin typeface="Tahoma" charset="0"/>
                <a:ea typeface="ＭＳ Ｐゴシック" charset="0"/>
                <a:cs typeface="ＭＳ Ｐゴシック" charset="0"/>
              </a:rPr>
              <a:t>'</a:t>
            </a:r>
            <a:r>
              <a:rPr lang="en-US" sz="5400" dirty="0">
                <a:latin typeface="Tahoma" charset="0"/>
                <a:ea typeface="ＭＳ Ｐゴシック" charset="0"/>
                <a:cs typeface="ＭＳ Ｐゴシック" charset="0"/>
              </a:rPr>
              <a:t>s So Good About </a:t>
            </a:r>
            <a:br>
              <a:rPr lang="en-US" sz="5400" dirty="0">
                <a:latin typeface="Tahoma" charset="0"/>
                <a:ea typeface="ＭＳ Ｐゴシック" charset="0"/>
                <a:cs typeface="ＭＳ Ｐゴシック" charset="0"/>
              </a:rPr>
            </a:br>
            <a:r>
              <a:rPr lang="en-US" sz="5400" dirty="0">
                <a:latin typeface="Tahoma" charset="0"/>
                <a:ea typeface="ＭＳ Ｐゴシック" charset="0"/>
                <a:cs typeface="ＭＳ Ｐゴシック" charset="0"/>
              </a:rPr>
              <a:t>Good Friday?</a:t>
            </a:r>
          </a:p>
        </p:txBody>
      </p:sp>
      <p:sp>
        <p:nvSpPr>
          <p:cNvPr id="959492" name="Rectangle 4"/>
          <p:cNvSpPr>
            <a:spLocks noGrp="1" noChangeArrowheads="1"/>
          </p:cNvSpPr>
          <p:nvPr>
            <p:ph type="body" idx="1"/>
          </p:nvPr>
        </p:nvSpPr>
        <p:spPr>
          <a:xfrm>
            <a:off x="0" y="2436813"/>
            <a:ext cx="9144000" cy="2592387"/>
          </a:xfrm>
          <a:effectLst>
            <a:outerShdw blurRad="63500" dist="89803" dir="2700000" algn="ctr" rotWithShape="0">
              <a:srgbClr val="000000">
                <a:alpha val="74998"/>
              </a:srgbClr>
            </a:outerShdw>
          </a:effectLst>
        </p:spPr>
        <p:txBody>
          <a:bodyPr/>
          <a:lstStyle/>
          <a:p>
            <a:pPr eaLnBrk="1" hangingPunct="1">
              <a:defRPr/>
            </a:pPr>
            <a:r>
              <a:rPr lang="en-US" sz="2800" b="1" dirty="0">
                <a:latin typeface="Tahoma" charset="0"/>
                <a:ea typeface="ＭＳ Ｐゴシック" charset="0"/>
                <a:cs typeface="ＭＳ Ｐゴシック" charset="0"/>
              </a:rPr>
              <a:t>Jesus controlled His own arrest</a:t>
            </a:r>
          </a:p>
          <a:p>
            <a:pPr eaLnBrk="1" hangingPunct="1">
              <a:defRPr/>
            </a:pPr>
            <a:r>
              <a:rPr lang="en-US" sz="2800" b="1" dirty="0">
                <a:latin typeface="Tahoma" charset="0"/>
                <a:ea typeface="ＭＳ Ｐゴシック" charset="0"/>
                <a:cs typeface="ＭＳ Ｐゴシック" charset="0"/>
              </a:rPr>
              <a:t>Jesus</a:t>
            </a:r>
            <a:r>
              <a:rPr lang="fr-FR"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illegal trials proved Him innocent</a:t>
            </a:r>
          </a:p>
          <a:p>
            <a:pPr eaLnBrk="1" hangingPunct="1">
              <a:defRPr/>
            </a:pPr>
            <a:r>
              <a:rPr lang="en-US" sz="2800" b="1" dirty="0">
                <a:latin typeface="Tahoma" charset="0"/>
                <a:ea typeface="ＭＳ Ｐゴシック" charset="0"/>
                <a:cs typeface="ＭＳ Ｐゴシック" charset="0"/>
              </a:rPr>
              <a:t>Jesus</a:t>
            </a:r>
            <a:r>
              <a:rPr lang="fr-FR"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death paid for our sin</a:t>
            </a:r>
          </a:p>
          <a:p>
            <a:pPr eaLnBrk="1" hangingPunct="1">
              <a:defRPr/>
            </a:pPr>
            <a:r>
              <a:rPr lang="en-US" sz="2800" b="1" dirty="0">
                <a:latin typeface="Tahoma" charset="0"/>
                <a:ea typeface="ＭＳ Ｐゴシック" charset="0"/>
                <a:cs typeface="ＭＳ Ｐゴシック" charset="0"/>
              </a:rPr>
              <a:t>Jesus</a:t>
            </a:r>
            <a:r>
              <a:rPr lang="fr-FR" altLang="ja-JP" sz="2800" b="1" dirty="0">
                <a:latin typeface="Tahoma" charset="0"/>
                <a:ea typeface="ＭＳ Ｐゴシック" charset="0"/>
                <a:cs typeface="ＭＳ Ｐゴシック" charset="0"/>
              </a:rPr>
              <a:t>'</a:t>
            </a:r>
            <a:r>
              <a:rPr lang="en-US" sz="2800" b="1" dirty="0">
                <a:latin typeface="Tahoma" charset="0"/>
                <a:ea typeface="ＭＳ Ｐゴシック" charset="0"/>
                <a:cs typeface="ＭＳ Ｐゴシック" charset="0"/>
              </a:rPr>
              <a:t> resurrection proved He gives eternal life</a:t>
            </a:r>
          </a:p>
        </p:txBody>
      </p:sp>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5569" name="Picture 2" descr="jesuscrucifi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02075" y="0"/>
            <a:ext cx="52419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1539" name="Rectangle 3"/>
          <p:cNvSpPr>
            <a:spLocks noGrp="1" noChangeArrowheads="1"/>
          </p:cNvSpPr>
          <p:nvPr>
            <p:ph type="title"/>
          </p:nvPr>
        </p:nvSpPr>
        <p:spPr>
          <a:xfrm>
            <a:off x="-76200" y="0"/>
            <a:ext cx="7391400" cy="2316163"/>
          </a:xfrm>
          <a:solidFill>
            <a:srgbClr val="000000"/>
          </a:solidFill>
        </p:spPr>
        <p:txBody>
          <a:bodyPr/>
          <a:lstStyle/>
          <a:p>
            <a:pPr eaLnBrk="1" hangingPunct="1">
              <a:defRPr/>
            </a:pPr>
            <a:r>
              <a:rPr lang="en-US" sz="4000" b="1">
                <a:effectLst>
                  <a:outerShdw blurRad="38100" dist="38100" dir="2700000" algn="tl">
                    <a:srgbClr val="FFFFFF"/>
                  </a:outerShdw>
                </a:effectLst>
                <a:latin typeface="Tahoma" charset="0"/>
                <a:ea typeface="ＭＳ Ｐゴシック" charset="0"/>
                <a:cs typeface="ＭＳ Ｐゴシック" charset="0"/>
              </a:rPr>
              <a:t>Good Friday is good because on this day Jesus Christ paid for your sin.</a:t>
            </a:r>
          </a:p>
        </p:txBody>
      </p:sp>
      <p:sp>
        <p:nvSpPr>
          <p:cNvPr id="4"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7617" name="Picture 2" descr="Resurrecti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459163" y="0"/>
            <a:ext cx="56848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9251" name="Rectangle 3"/>
          <p:cNvSpPr>
            <a:spLocks noGrp="1" noChangeArrowheads="1"/>
          </p:cNvSpPr>
          <p:nvPr>
            <p:ph type="title"/>
          </p:nvPr>
        </p:nvSpPr>
        <p:spPr>
          <a:xfrm>
            <a:off x="228600" y="2971800"/>
            <a:ext cx="8686800" cy="2895600"/>
          </a:xfrm>
          <a:effectLst>
            <a:outerShdw blurRad="63500" dist="74053" dir="19742175" algn="ctr" rotWithShape="0">
              <a:srgbClr val="000000">
                <a:alpha val="74998"/>
              </a:srgbClr>
            </a:outerShdw>
          </a:effectLst>
        </p:spPr>
        <p:txBody>
          <a:bodyPr/>
          <a:lstStyle/>
          <a:p>
            <a:pPr algn="l" eaLnBrk="1" hangingPunct="1">
              <a:defRPr/>
            </a:pPr>
            <a:r>
              <a:rPr lang="en-US" altLang="zh-CN" b="1" dirty="0">
                <a:solidFill>
                  <a:schemeClr val="tx1"/>
                </a:solidFill>
                <a:latin typeface="Tahoma" charset="0"/>
                <a:ea typeface="SimSun" charset="0"/>
                <a:cs typeface="SimSun" charset="0"/>
              </a:rPr>
              <a:t>But Jesus</a:t>
            </a:r>
            <a:r>
              <a:rPr lang="fr-FR" altLang="zh-CN" b="1" dirty="0">
                <a:solidFill>
                  <a:schemeClr val="tx1"/>
                </a:solidFill>
                <a:latin typeface="Tahoma" charset="0"/>
                <a:ea typeface="SimSun" charset="0"/>
                <a:cs typeface="SimSun" charset="0"/>
              </a:rPr>
              <a:t>'</a:t>
            </a:r>
            <a:r>
              <a:rPr lang="en-US" altLang="zh-CN" b="1" dirty="0">
                <a:solidFill>
                  <a:schemeClr val="tx1"/>
                </a:solidFill>
                <a:latin typeface="Tahoma" charset="0"/>
                <a:ea typeface="SimSun" charset="0"/>
                <a:cs typeface="SimSun" charset="0"/>
              </a:rPr>
              <a:t> resurrection proved He is God who can give us eternal life (John 20).</a:t>
            </a:r>
            <a:endParaRPr lang="en-US" b="1" dirty="0">
              <a:solidFill>
                <a:schemeClr val="tx1"/>
              </a:solidFill>
              <a:latin typeface="Tahoma" charset="0"/>
              <a:ea typeface="SimSun" charset="0"/>
              <a:cs typeface="SimSun" charset="0"/>
            </a:endParaRPr>
          </a:p>
        </p:txBody>
      </p:sp>
      <p:sp>
        <p:nvSpPr>
          <p:cNvPr id="4"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9665" name="Picture 2" descr="Tomb"/>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4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1299" name="Rectangle 3"/>
          <p:cNvSpPr>
            <a:spLocks noGrp="1" noChangeArrowheads="1"/>
          </p:cNvSpPr>
          <p:nvPr>
            <p:ph type="body" sz="half" idx="1"/>
          </p:nvPr>
        </p:nvSpPr>
        <p:spPr>
          <a:xfrm>
            <a:off x="2514600" y="5181600"/>
            <a:ext cx="3962400" cy="1676400"/>
          </a:xfrm>
          <a:effectLst>
            <a:outerShdw blurRad="63500" dist="63500" dir="13012194" algn="ctr" rotWithShape="0">
              <a:srgbClr val="000000">
                <a:alpha val="74998"/>
              </a:srgbClr>
            </a:outerShdw>
          </a:effectLst>
        </p:spPr>
        <p:txBody>
          <a:bodyPr/>
          <a:lstStyle/>
          <a:p>
            <a:pPr eaLnBrk="1" hangingPunct="1">
              <a:defRPr/>
            </a:pPr>
            <a:r>
              <a:rPr lang="en-US" b="1" dirty="0">
                <a:latin typeface="Tahoma" charset="0"/>
                <a:ea typeface="ＭＳ Ｐゴシック" charset="0"/>
                <a:cs typeface="ＭＳ Ｐゴシック" charset="0"/>
              </a:rPr>
              <a:t>He never died?</a:t>
            </a:r>
          </a:p>
          <a:p>
            <a:pPr eaLnBrk="1" hangingPunct="1">
              <a:defRPr/>
            </a:pPr>
            <a:r>
              <a:rPr lang="en-US" b="1" dirty="0">
                <a:latin typeface="Tahoma" charset="0"/>
                <a:ea typeface="ＭＳ Ｐゴシック" charset="0"/>
                <a:cs typeface="ＭＳ Ｐゴシック" charset="0"/>
              </a:rPr>
              <a:t>Jesus</a:t>
            </a:r>
            <a:r>
              <a:rPr lang="fr-FR" altLang="ja-JP" b="1" dirty="0">
                <a:latin typeface="Tahoma" charset="0"/>
                <a:ea typeface="ＭＳ Ｐゴシック" charset="0"/>
                <a:cs typeface="ＭＳ Ｐゴシック" charset="0"/>
              </a:rPr>
              <a:t>'</a:t>
            </a:r>
            <a:r>
              <a:rPr lang="en-US" b="1" dirty="0">
                <a:latin typeface="Tahoma" charset="0"/>
                <a:ea typeface="ＭＳ Ｐゴシック" charset="0"/>
                <a:cs typeface="ＭＳ Ｐゴシック" charset="0"/>
              </a:rPr>
              <a:t> strength?</a:t>
            </a:r>
          </a:p>
          <a:p>
            <a:pPr eaLnBrk="1" hangingPunct="1">
              <a:defRPr/>
            </a:pPr>
            <a:r>
              <a:rPr lang="en-US" b="1" dirty="0">
                <a:latin typeface="Tahoma" charset="0"/>
                <a:ea typeface="ＭＳ Ｐゴシック" charset="0"/>
                <a:cs typeface="ＭＳ Ｐゴシック" charset="0"/>
              </a:rPr>
              <a:t>Disciples?</a:t>
            </a:r>
          </a:p>
        </p:txBody>
      </p:sp>
      <p:sp>
        <p:nvSpPr>
          <p:cNvPr id="951300" name="Rectangle 4"/>
          <p:cNvSpPr>
            <a:spLocks noGrp="1" noChangeArrowheads="1"/>
          </p:cNvSpPr>
          <p:nvPr>
            <p:ph type="title"/>
          </p:nvPr>
        </p:nvSpPr>
        <p:spPr>
          <a:xfrm>
            <a:off x="0" y="4038600"/>
            <a:ext cx="5486400" cy="1143000"/>
          </a:xfrm>
          <a:effectLst>
            <a:outerShdw blurRad="63500" dist="63500" dir="13012194" algn="ctr" rotWithShape="0">
              <a:srgbClr val="000000">
                <a:alpha val="74998"/>
              </a:srgbClr>
            </a:outerShdw>
          </a:effectLst>
        </p:spPr>
        <p:txBody>
          <a:bodyPr/>
          <a:lstStyle/>
          <a:p>
            <a:pPr algn="l" eaLnBrk="1" hangingPunct="1">
              <a:defRPr/>
            </a:pPr>
            <a:r>
              <a:rPr lang="en-US" sz="3600" b="1">
                <a:solidFill>
                  <a:schemeClr val="tx1"/>
                </a:solidFill>
                <a:latin typeface="Tahoma" charset="0"/>
                <a:ea typeface="ＭＳ Ｐゴシック" charset="0"/>
                <a:cs typeface="ＭＳ Ｐゴシック" charset="0"/>
              </a:rPr>
              <a:t>How can we explain the empty tomb?</a:t>
            </a:r>
          </a:p>
        </p:txBody>
      </p:sp>
      <p:sp>
        <p:nvSpPr>
          <p:cNvPr id="5" name="TextBox 1"/>
          <p:cNvSpPr txBox="1">
            <a:spLocks noChangeArrowheads="1"/>
          </p:cNvSpPr>
          <p:nvPr/>
        </p:nvSpPr>
        <p:spPr bwMode="auto">
          <a:xfrm>
            <a:off x="8523949" y="44624"/>
            <a:ext cx="527007" cy="461665"/>
          </a:xfrm>
          <a:prstGeom prst="rect">
            <a:avLst/>
          </a:prstGeom>
          <a:solidFill>
            <a:srgbClr val="000000"/>
          </a:solidFill>
          <a:ln>
            <a:noFill/>
          </a:ln>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1713" name="Picture 2" descr="Peter's Denial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3347" name="Rectangle 3"/>
          <p:cNvSpPr>
            <a:spLocks noGrp="1" noChangeArrowheads="1"/>
          </p:cNvSpPr>
          <p:nvPr>
            <p:ph type="title"/>
          </p:nvPr>
        </p:nvSpPr>
        <p:spPr>
          <a:xfrm>
            <a:off x="0" y="274638"/>
            <a:ext cx="9144000" cy="1401762"/>
          </a:xfrm>
        </p:spPr>
        <p:txBody>
          <a:bodyPr/>
          <a:lstStyle/>
          <a:p>
            <a:pPr eaLnBrk="1" hangingPunct="1">
              <a:defRPr/>
            </a:pPr>
            <a:r>
              <a:rPr lang="en-US" b="1">
                <a:latin typeface="Tahoma" charset="0"/>
                <a:ea typeface="ＭＳ Ｐゴシック" charset="0"/>
                <a:cs typeface="ＭＳ Ｐゴシック" charset="0"/>
              </a:rPr>
              <a:t>What would it take to turn the despondent Peter around?</a:t>
            </a:r>
          </a:p>
        </p:txBody>
      </p:sp>
      <p:sp>
        <p:nvSpPr>
          <p:cNvPr id="4" name="TextBox 1"/>
          <p:cNvSpPr txBox="1">
            <a:spLocks noChangeArrowheads="1"/>
          </p:cNvSpPr>
          <p:nvPr/>
        </p:nvSpPr>
        <p:spPr bwMode="auto">
          <a:xfrm>
            <a:off x="8523949" y="44624"/>
            <a:ext cx="527007" cy="461665"/>
          </a:xfrm>
          <a:prstGeom prst="rect">
            <a:avLst/>
          </a:prstGeom>
          <a:solidFill>
            <a:srgbClr val="000000"/>
          </a:solidFill>
          <a:ln>
            <a:noFill/>
          </a:ln>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61" name="Picture 2" descr="gravecloth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60120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5395" name="Rectangle 3"/>
          <p:cNvSpPr>
            <a:spLocks noGrp="1" noChangeArrowheads="1"/>
          </p:cNvSpPr>
          <p:nvPr>
            <p:ph type="title"/>
          </p:nvPr>
        </p:nvSpPr>
        <p:spPr>
          <a:xfrm>
            <a:off x="3581400" y="274638"/>
            <a:ext cx="1981200" cy="3306762"/>
          </a:xfrm>
        </p:spPr>
        <p:txBody>
          <a:bodyPr/>
          <a:lstStyle/>
          <a:p>
            <a:pPr eaLnBrk="1" hangingPunct="1">
              <a:defRPr/>
            </a:pPr>
            <a:r>
              <a:rPr lang="en-US">
                <a:latin typeface="Tahoma" charset="0"/>
                <a:ea typeface="ＭＳ Ｐゴシック" charset="0"/>
                <a:cs typeface="ＭＳ Ｐゴシック" charset="0"/>
              </a:rPr>
              <a:t>The empty tomb did it!</a:t>
            </a:r>
          </a:p>
        </p:txBody>
      </p:sp>
      <p:sp>
        <p:nvSpPr>
          <p:cNvPr id="4" name="TextBox 1"/>
          <p:cNvSpPr txBox="1">
            <a:spLocks noChangeArrowheads="1"/>
          </p:cNvSpPr>
          <p:nvPr/>
        </p:nvSpPr>
        <p:spPr bwMode="auto">
          <a:xfrm>
            <a:off x="8523949" y="44624"/>
            <a:ext cx="527007" cy="461665"/>
          </a:xfrm>
          <a:prstGeom prst="rect">
            <a:avLst/>
          </a:prstGeom>
          <a:solidFill>
            <a:srgbClr val="000000"/>
          </a:solidFill>
          <a:ln>
            <a:noFill/>
          </a:ln>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7442" name="Rectangle 2"/>
          <p:cNvSpPr>
            <a:spLocks noGrp="1" noChangeArrowheads="1"/>
          </p:cNvSpPr>
          <p:nvPr>
            <p:ph type="body" idx="1"/>
          </p:nvPr>
        </p:nvSpPr>
        <p:spPr>
          <a:xfrm>
            <a:off x="5105400" y="2396480"/>
            <a:ext cx="3962400" cy="1752600"/>
          </a:xfrm>
          <a:effectLst>
            <a:outerShdw blurRad="63500" dist="53882" dir="2700000" algn="ctr" rotWithShape="0">
              <a:srgbClr val="000000">
                <a:alpha val="74998"/>
              </a:srgbClr>
            </a:outerShdw>
          </a:effectLst>
        </p:spPr>
        <p:txBody>
          <a:bodyPr/>
          <a:lstStyle/>
          <a:p>
            <a:pPr eaLnBrk="1" hangingPunct="1">
              <a:defRPr/>
            </a:pPr>
            <a:r>
              <a:rPr lang="en-US">
                <a:latin typeface="Tahoma" charset="0"/>
                <a:ea typeface="ＭＳ Ｐゴシック" charset="0"/>
                <a:cs typeface="ＭＳ Ｐゴシック" charset="0"/>
              </a:rPr>
              <a:t>So you can have eternal life by believing in Him!</a:t>
            </a:r>
          </a:p>
        </p:txBody>
      </p:sp>
      <p:pic>
        <p:nvPicPr>
          <p:cNvPr id="1015810" name="Picture 3" descr="jesusascend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0"/>
            <a:ext cx="49339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57444" name="Rectangle 4"/>
          <p:cNvSpPr>
            <a:spLocks noGrp="1" noChangeArrowheads="1"/>
          </p:cNvSpPr>
          <p:nvPr>
            <p:ph type="title"/>
          </p:nvPr>
        </p:nvSpPr>
        <p:spPr>
          <a:xfrm>
            <a:off x="2971800" y="491480"/>
            <a:ext cx="6096000" cy="1600200"/>
          </a:xfrm>
          <a:solidFill>
            <a:schemeClr val="tx1"/>
          </a:solidFill>
          <a:effectLst>
            <a:outerShdw blurRad="63500" dist="53882" dir="2700000" algn="ctr" rotWithShape="0">
              <a:srgbClr val="000000">
                <a:alpha val="74998"/>
              </a:srgbClr>
            </a:outerShdw>
          </a:effectLst>
        </p:spPr>
        <p:txBody>
          <a:bodyPr/>
          <a:lstStyle/>
          <a:p>
            <a:pPr eaLnBrk="1" hangingPunct="1">
              <a:defRPr/>
            </a:pPr>
            <a:r>
              <a:rPr lang="en-US" sz="4000" b="1" dirty="0">
                <a:solidFill>
                  <a:schemeClr val="bg1"/>
                </a:solidFill>
                <a:effectLst>
                  <a:outerShdw blurRad="38100" dist="38100" dir="2700000" algn="tl">
                    <a:srgbClr val="DDDDDD"/>
                  </a:outerShdw>
                </a:effectLst>
                <a:latin typeface="Tahoma" charset="0"/>
                <a:ea typeface="ＭＳ Ｐゴシック" charset="0"/>
                <a:cs typeface="ＭＳ Ｐゴシック" charset="0"/>
              </a:rPr>
              <a:t>Why did John write about Jesus</a:t>
            </a:r>
            <a:r>
              <a:rPr lang="fr-FR" altLang="ja-JP" sz="4000" b="1" dirty="0">
                <a:solidFill>
                  <a:schemeClr val="bg1"/>
                </a:solidFill>
                <a:effectLst>
                  <a:outerShdw blurRad="38100" dist="38100" dir="2700000" algn="tl">
                    <a:srgbClr val="DDDDDD"/>
                  </a:outerShdw>
                </a:effectLst>
                <a:latin typeface="Tahoma" charset="0"/>
                <a:ea typeface="ＭＳ Ｐゴシック" charset="0"/>
                <a:cs typeface="ＭＳ Ｐゴシック" charset="0"/>
              </a:rPr>
              <a:t>'</a:t>
            </a:r>
            <a:r>
              <a:rPr lang="en-US" sz="4000" b="1" dirty="0">
                <a:solidFill>
                  <a:schemeClr val="bg1"/>
                </a:solidFill>
                <a:effectLst>
                  <a:outerShdw blurRad="38100" dist="38100" dir="2700000" algn="tl">
                    <a:srgbClr val="DDDDDD"/>
                  </a:outerShdw>
                </a:effectLst>
                <a:latin typeface="Tahoma" charset="0"/>
                <a:ea typeface="ＭＳ Ｐゴシック" charset="0"/>
                <a:cs typeface="ＭＳ Ｐゴシック" charset="0"/>
              </a:rPr>
              <a:t> miracles?</a:t>
            </a:r>
            <a:endParaRPr lang="en-US" sz="4000" dirty="0">
              <a:solidFill>
                <a:schemeClr val="bg1"/>
              </a:solidFill>
              <a:effectLst>
                <a:outerShdw blurRad="38100" dist="38100" dir="2700000" algn="tl">
                  <a:srgbClr val="DDDDDD"/>
                </a:outerShdw>
              </a:effectLst>
              <a:latin typeface="Tahoma" charset="0"/>
              <a:ea typeface="ＭＳ Ｐゴシック" charset="0"/>
              <a:cs typeface="ＭＳ Ｐゴシック" charset="0"/>
            </a:endParaRPr>
          </a:p>
        </p:txBody>
      </p:sp>
      <p:sp>
        <p:nvSpPr>
          <p:cNvPr id="957445" name="Rectangle 5"/>
          <p:cNvSpPr>
            <a:spLocks noChangeArrowheads="1"/>
          </p:cNvSpPr>
          <p:nvPr/>
        </p:nvSpPr>
        <p:spPr bwMode="auto">
          <a:xfrm>
            <a:off x="3581400" y="4267200"/>
            <a:ext cx="5486400" cy="2514600"/>
          </a:xfrm>
          <a:prstGeom prst="rect">
            <a:avLst/>
          </a:prstGeom>
          <a:gradFill rotWithShape="1">
            <a:gsLst>
              <a:gs pos="0">
                <a:srgbClr val="000099"/>
              </a:gs>
              <a:gs pos="100000">
                <a:srgbClr val="000099">
                  <a:gamma/>
                  <a:shade val="46275"/>
                  <a:invGamma/>
                </a:srgbClr>
              </a:gs>
            </a:gsLst>
            <a:lin ang="5400000" scaled="1"/>
          </a:gradFill>
          <a:ln w="9525">
            <a:noFill/>
            <a:miter lim="800000"/>
            <a:headEnd/>
            <a:tailEnd/>
          </a:ln>
          <a:effectLst>
            <a:outerShdw blurRad="63500" dist="53882" dir="2700000" algn="ctr" rotWithShape="0">
              <a:srgbClr val="000000">
                <a:alpha val="74998"/>
              </a:srgbClr>
            </a:outerShdw>
          </a:effectLst>
        </p:spPr>
        <p:txBody>
          <a:bodyPr/>
          <a:lstStyle/>
          <a:p>
            <a:pPr eaLnBrk="1" hangingPunct="1">
              <a:spcBef>
                <a:spcPct val="20000"/>
              </a:spcBef>
              <a:buClr>
                <a:schemeClr val="hlink"/>
              </a:buClr>
              <a:buSzPct val="80000"/>
              <a:buFont typeface="Wingdings" charset="0"/>
              <a:buNone/>
              <a:defRPr/>
            </a:pPr>
            <a:r>
              <a:rPr lang="en-US" sz="2800">
                <a:effectLst>
                  <a:outerShdw blurRad="38100" dist="38100" dir="2700000" algn="tl">
                    <a:srgbClr val="000000"/>
                  </a:outerShdw>
                </a:effectLst>
                <a:latin typeface="Tahoma" charset="0"/>
              </a:rPr>
              <a:t>T</a:t>
            </a:r>
            <a:r>
              <a:rPr lang="en-US" sz="2800">
                <a:latin typeface="Tahoma" charset="0"/>
              </a:rPr>
              <a:t>hese [signs] are written so that you may believe that Jesus is the Christ, the Son of God, and that by believing you may have life in his name (John 20:31).</a:t>
            </a:r>
            <a:endParaRPr lang="en-US" sz="2800">
              <a:effectLst>
                <a:outerShdw blurRad="38100" dist="38100" dir="2700000" algn="tl">
                  <a:srgbClr val="000000"/>
                </a:outerShdw>
              </a:effectLst>
              <a:latin typeface="Tahoma" charset="0"/>
            </a:endParaRPr>
          </a:p>
        </p:txBody>
      </p:sp>
      <p:sp>
        <p:nvSpPr>
          <p:cNvPr id="6" name="TextBox 1"/>
          <p:cNvSpPr txBox="1">
            <a:spLocks noChangeArrowheads="1"/>
          </p:cNvSpPr>
          <p:nvPr/>
        </p:nvSpPr>
        <p:spPr bwMode="auto">
          <a:xfrm>
            <a:off x="8523949" y="44624"/>
            <a:ext cx="527007" cy="461665"/>
          </a:xfrm>
          <a:prstGeom prst="rect">
            <a:avLst/>
          </a:prstGeom>
          <a:solidFill>
            <a:srgbClr val="000000"/>
          </a:solidFill>
          <a:ln>
            <a:noFill/>
          </a:ln>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783814" name="Picture 6" descr="John316Code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52400"/>
            <a:ext cx="8686800"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3810" name="Rectangle 2"/>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en-US">
                <a:solidFill>
                  <a:schemeClr val="tx1"/>
                </a:solidFill>
                <a:latin typeface="Crass" charset="0"/>
                <a:ea typeface="ＭＳ Ｐゴシック" charset="0"/>
                <a:cs typeface="ＭＳ Ｐゴシック" charset="0"/>
              </a:rPr>
              <a:t>The Divine Code</a:t>
            </a:r>
            <a:endParaRPr lang="en-US">
              <a:latin typeface="Arial Black" charset="0"/>
              <a:ea typeface="ＭＳ Ｐゴシック" charset="0"/>
              <a:cs typeface="ＭＳ Ｐゴシック" charset="0"/>
            </a:endParaRPr>
          </a:p>
        </p:txBody>
      </p:sp>
      <p:sp>
        <p:nvSpPr>
          <p:cNvPr id="5" name="TextBox 1"/>
          <p:cNvSpPr txBox="1">
            <a:spLocks noChangeArrowheads="1"/>
          </p:cNvSpPr>
          <p:nvPr/>
        </p:nvSpPr>
        <p:spPr bwMode="auto">
          <a:xfrm>
            <a:off x="8523949" y="44624"/>
            <a:ext cx="527007" cy="461665"/>
          </a:xfrm>
          <a:prstGeom prst="rect">
            <a:avLst/>
          </a:prstGeom>
          <a:solidFill>
            <a:srgbClr val="000000"/>
          </a:solidFill>
          <a:ln>
            <a:noFill/>
          </a:ln>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0" grpId="0" animBg="1"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0609" name="Rectangle 3"/>
          <p:cNvSpPr>
            <a:spLocks noGrp="1"/>
          </p:cNvSpPr>
          <p:nvPr>
            <p:ph type="title" idx="4294967295"/>
          </p:nvPr>
        </p:nvSpPr>
        <p:spPr>
          <a:xfrm>
            <a:off x="457200" y="188913"/>
            <a:ext cx="8229600" cy="1570037"/>
          </a:xfrm>
          <a:solidFill>
            <a:srgbClr val="000090"/>
          </a:solidFill>
        </p:spPr>
        <p:txBody>
          <a:bodyPr/>
          <a:lstStyle/>
          <a:p>
            <a:pPr eaLnBrk="1" hangingPunct="1"/>
            <a:r>
              <a:rPr lang="en-US" b="1">
                <a:solidFill>
                  <a:schemeClr val="bg1"/>
                </a:solidFill>
                <a:latin typeface="26" charset="0"/>
                <a:ea typeface="ＭＳ Ｐゴシック" charset="0"/>
                <a:cs typeface="ＭＳ Ｐゴシック" charset="0"/>
              </a:rPr>
              <a:t>The Quick Guide for Dealing with Atheists</a:t>
            </a:r>
            <a:endParaRPr lang="en-US">
              <a:solidFill>
                <a:schemeClr val="bg1"/>
              </a:solidFill>
              <a:latin typeface="Calibri" charset="0"/>
              <a:ea typeface="ＭＳ Ｐゴシック" charset="0"/>
              <a:cs typeface="ＭＳ Ｐゴシック" charset="0"/>
            </a:endParaRPr>
          </a:p>
        </p:txBody>
      </p:sp>
      <p:sp>
        <p:nvSpPr>
          <p:cNvPr id="3" name="Oval 2"/>
          <p:cNvSpPr/>
          <p:nvPr/>
        </p:nvSpPr>
        <p:spPr>
          <a:xfrm>
            <a:off x="2484438" y="2133600"/>
            <a:ext cx="4175125" cy="3959225"/>
          </a:xfrm>
          <a:prstGeom prst="ellipse">
            <a:avLst/>
          </a:prstGeom>
          <a:solidFill>
            <a:schemeClr val="bg1"/>
          </a:solidFill>
          <a:effectLst>
            <a:outerShdw blurRad="50800" dist="38100" dir="2700000">
              <a:srgbClr val="000000">
                <a:alpha val="43000"/>
              </a:srgbClr>
            </a:outerShdw>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5" name="Straight Connector 4"/>
          <p:cNvCxnSpPr>
            <a:endCxn id="3" idx="4"/>
          </p:cNvCxnSpPr>
          <p:nvPr/>
        </p:nvCxnSpPr>
        <p:spPr>
          <a:xfrm>
            <a:off x="4572000" y="4076700"/>
            <a:ext cx="0" cy="2016125"/>
          </a:xfrm>
          <a:prstGeom prst="line">
            <a:avLst/>
          </a:prstGeom>
        </p:spPr>
        <p:style>
          <a:lnRef idx="2">
            <a:schemeClr val="accent1"/>
          </a:lnRef>
          <a:fillRef idx="0">
            <a:schemeClr val="accent1"/>
          </a:fillRef>
          <a:effectRef idx="1">
            <a:schemeClr val="accent1"/>
          </a:effectRef>
          <a:fontRef idx="minor">
            <a:schemeClr val="tx1"/>
          </a:fontRef>
        </p:style>
      </p:cxnSp>
      <p:sp>
        <p:nvSpPr>
          <p:cNvPr id="580612" name="Rectangle 3"/>
          <p:cNvSpPr txBox="1">
            <a:spLocks/>
          </p:cNvSpPr>
          <p:nvPr/>
        </p:nvSpPr>
        <p:spPr bwMode="auto">
          <a:xfrm>
            <a:off x="539750" y="23574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defTabSz="457200">
              <a:defRPr sz="2400">
                <a:solidFill>
                  <a:schemeClr val="tx1"/>
                </a:solidFill>
                <a:latin typeface="BONES" charset="0"/>
                <a:ea typeface="ＭＳ Ｐゴシック" charset="0"/>
                <a:cs typeface="ＭＳ Ｐゴシック" charset="0"/>
              </a:defRPr>
            </a:lvl1pPr>
            <a:lvl2pPr marL="742950" indent="-285750" defTabSz="457200">
              <a:defRPr sz="2400">
                <a:solidFill>
                  <a:schemeClr val="tx1"/>
                </a:solidFill>
                <a:latin typeface="BONES" charset="0"/>
                <a:ea typeface="ＭＳ Ｐゴシック" charset="0"/>
              </a:defRPr>
            </a:lvl2pPr>
            <a:lvl3pPr marL="1143000" indent="-228600" defTabSz="457200">
              <a:defRPr sz="2400">
                <a:solidFill>
                  <a:schemeClr val="tx1"/>
                </a:solidFill>
                <a:latin typeface="BONES" charset="0"/>
                <a:ea typeface="ＭＳ Ｐゴシック" charset="0"/>
              </a:defRPr>
            </a:lvl3pPr>
            <a:lvl4pPr marL="1600200" indent="-228600" defTabSz="457200">
              <a:defRPr sz="2400">
                <a:solidFill>
                  <a:schemeClr val="tx1"/>
                </a:solidFill>
                <a:latin typeface="BONES" charset="0"/>
                <a:ea typeface="ＭＳ Ｐゴシック" charset="0"/>
              </a:defRPr>
            </a:lvl4pPr>
            <a:lvl5pPr marL="2057400" indent="-228600" defTabSz="4572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800" b="1">
                <a:latin typeface="26" charset="0"/>
              </a:rPr>
              <a:t>All Knowledge</a:t>
            </a:r>
            <a:endParaRPr lang="en-US" sz="2800">
              <a:latin typeface="Calibri" charset="0"/>
            </a:endParaRP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showMasterPhAnim="0">
  <p:cSld>
    <p:spTree>
      <p:nvGrpSpPr>
        <p:cNvPr id="1" name="">
          <a:extLst>
            <a:ext uri="{FF2B5EF4-FFF2-40B4-BE49-F238E27FC236}">
              <a16:creationId xmlns:a16="http://schemas.microsoft.com/office/drawing/2014/main" id="{B718624B-0303-7DCB-8761-19CD33B52953}"/>
            </a:ext>
          </a:extLst>
        </p:cNvPr>
        <p:cNvGrpSpPr/>
        <p:nvPr/>
      </p:nvGrpSpPr>
      <p:grpSpPr>
        <a:xfrm>
          <a:off x="0" y="0"/>
          <a:ext cx="0" cy="0"/>
          <a:chOff x="0" y="0"/>
          <a:chExt cx="0" cy="0"/>
        </a:xfrm>
      </p:grpSpPr>
      <p:sp>
        <p:nvSpPr>
          <p:cNvPr id="1783816" name="Text Box 8">
            <a:extLst>
              <a:ext uri="{FF2B5EF4-FFF2-40B4-BE49-F238E27FC236}">
                <a16:creationId xmlns:a16="http://schemas.microsoft.com/office/drawing/2014/main" id="{193E9FAA-98CA-BDAE-3E93-955546FACB6C}"/>
              </a:ext>
            </a:extLst>
          </p:cNvPr>
          <p:cNvSpPr txBox="1">
            <a:spLocks noChangeArrowheads="1"/>
          </p:cNvSpPr>
          <p:nvPr/>
        </p:nvSpPr>
        <p:spPr bwMode="auto">
          <a:xfrm>
            <a:off x="304800" y="3668713"/>
            <a:ext cx="8686800" cy="3113087"/>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574675">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spcBef>
                <a:spcPct val="50000"/>
              </a:spcBef>
            </a:pPr>
            <a:r>
              <a:rPr lang="en-US" sz="3600" b="1">
                <a:solidFill>
                  <a:schemeClr val="accent1"/>
                </a:solidFill>
                <a:latin typeface="Arial" charset="0"/>
              </a:rPr>
              <a:t>For God so loved the world that he gave his one and only Son, that whoever believes in him shall not perish but have eternal life.  </a:t>
            </a:r>
          </a:p>
          <a:p>
            <a:pPr algn="r">
              <a:spcBef>
                <a:spcPct val="50000"/>
              </a:spcBef>
            </a:pPr>
            <a:r>
              <a:rPr lang="en-US" sz="3600" b="1">
                <a:solidFill>
                  <a:schemeClr val="accent1"/>
                </a:solidFill>
                <a:latin typeface="Arial" charset="0"/>
              </a:rPr>
              <a:t>John 3:16</a:t>
            </a:r>
          </a:p>
        </p:txBody>
      </p:sp>
      <p:pic>
        <p:nvPicPr>
          <p:cNvPr id="1783814" name="Picture 6" descr="John316Code0001">
            <a:extLst>
              <a:ext uri="{FF2B5EF4-FFF2-40B4-BE49-F238E27FC236}">
                <a16:creationId xmlns:a16="http://schemas.microsoft.com/office/drawing/2014/main" id="{49D797AC-1F55-FBBE-4B31-89E3777CAF6C}"/>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04800" y="152400"/>
            <a:ext cx="8686800" cy="327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83810" name="Rectangle 2">
            <a:extLst>
              <a:ext uri="{FF2B5EF4-FFF2-40B4-BE49-F238E27FC236}">
                <a16:creationId xmlns:a16="http://schemas.microsoft.com/office/drawing/2014/main" id="{0B1DCE94-3072-B5EE-8950-2C42C188564D}"/>
              </a:ext>
            </a:extLst>
          </p:cNvPr>
          <p:cNvSpPr>
            <a:spLocks noGrp="1" noChangeArrowheads="1"/>
          </p:cNvSpPr>
          <p:nvPr>
            <p:ph type="ctrTitle"/>
          </p:nvPr>
        </p:nvSpPr>
        <p:spPr>
          <a:xfrm rot="16200000">
            <a:off x="-3009900" y="3009900"/>
            <a:ext cx="6858000" cy="838200"/>
          </a:xfrm>
          <a:gradFill rotWithShape="0">
            <a:gsLst>
              <a:gs pos="0">
                <a:schemeClr val="accent1"/>
              </a:gs>
              <a:gs pos="100000">
                <a:schemeClr val="accent1">
                  <a:gamma/>
                  <a:shade val="46275"/>
                  <a:invGamma/>
                </a:schemeClr>
              </a:gs>
            </a:gsLst>
            <a:path path="shape">
              <a:fillToRect l="50000" t="50000" r="50000" b="50000"/>
            </a:path>
          </a:gradFill>
        </p:spPr>
        <p:txBody>
          <a:bodyPr/>
          <a:lstStyle/>
          <a:p>
            <a:pPr eaLnBrk="1" hangingPunct="1">
              <a:defRPr/>
            </a:pPr>
            <a:r>
              <a:rPr lang="en-US">
                <a:solidFill>
                  <a:schemeClr val="tx1"/>
                </a:solidFill>
                <a:latin typeface="Crass" charset="0"/>
                <a:ea typeface="ＭＳ Ｐゴシック" charset="0"/>
                <a:cs typeface="ＭＳ Ｐゴシック" charset="0"/>
              </a:rPr>
              <a:t>The Divine Code</a:t>
            </a:r>
            <a:endParaRPr lang="en-US">
              <a:latin typeface="Arial Black" charset="0"/>
              <a:ea typeface="ＭＳ Ｐゴシック" charset="0"/>
              <a:cs typeface="ＭＳ Ｐゴシック" charset="0"/>
            </a:endParaRPr>
          </a:p>
        </p:txBody>
      </p:sp>
      <p:sp>
        <p:nvSpPr>
          <p:cNvPr id="5" name="TextBox 1">
            <a:extLst>
              <a:ext uri="{FF2B5EF4-FFF2-40B4-BE49-F238E27FC236}">
                <a16:creationId xmlns:a16="http://schemas.microsoft.com/office/drawing/2014/main" id="{A7BF7A31-10E9-4768-3895-47D6575BAD03}"/>
              </a:ext>
            </a:extLst>
          </p:cNvPr>
          <p:cNvSpPr txBox="1">
            <a:spLocks noChangeArrowheads="1"/>
          </p:cNvSpPr>
          <p:nvPr/>
        </p:nvSpPr>
        <p:spPr bwMode="auto">
          <a:xfrm>
            <a:off x="8523949" y="44624"/>
            <a:ext cx="527007" cy="461665"/>
          </a:xfrm>
          <a:prstGeom prst="rect">
            <a:avLst/>
          </a:prstGeom>
          <a:solidFill>
            <a:srgbClr val="000000"/>
          </a:solidFill>
          <a:ln>
            <a:noFill/>
          </a:ln>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extLst>
      <p:ext uri="{BB962C8B-B14F-4D97-AF65-F5344CB8AC3E}">
        <p14:creationId xmlns:p14="http://schemas.microsoft.com/office/powerpoint/2010/main" val="148216472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0"/>
                                  </p:stCondLst>
                                  <p:childTnLst>
                                    <p:set>
                                      <p:cBhvr>
                                        <p:cTn id="6" dur="1" fill="hold">
                                          <p:stCondLst>
                                            <p:cond delay="0"/>
                                          </p:stCondLst>
                                        </p:cTn>
                                        <p:tgtEl>
                                          <p:spTgt spid="1783814"/>
                                        </p:tgtEl>
                                        <p:attrNameLst>
                                          <p:attrName>style.visibility</p:attrName>
                                        </p:attrNameLst>
                                      </p:cBhvr>
                                      <p:to>
                                        <p:strVal val="visible"/>
                                      </p:to>
                                    </p:set>
                                    <p:anim calcmode="lin" valueType="num">
                                      <p:cBhvr additive="base">
                                        <p:cTn id="7" dur="500" fill="hold"/>
                                        <p:tgtEl>
                                          <p:spTgt spid="1783814"/>
                                        </p:tgtEl>
                                        <p:attrNameLst>
                                          <p:attrName>ppt_x</p:attrName>
                                        </p:attrNameLst>
                                      </p:cBhvr>
                                      <p:tavLst>
                                        <p:tav tm="0">
                                          <p:val>
                                            <p:strVal val="0-#ppt_w/2"/>
                                          </p:val>
                                        </p:tav>
                                        <p:tav tm="100000">
                                          <p:val>
                                            <p:strVal val="#ppt_x"/>
                                          </p:val>
                                        </p:tav>
                                      </p:tavLst>
                                    </p:anim>
                                    <p:anim calcmode="lin" valueType="num">
                                      <p:cBhvr additive="base">
                                        <p:cTn id="8" dur="500" fill="hold"/>
                                        <p:tgtEl>
                                          <p:spTgt spid="1783814"/>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783816"/>
                                        </p:tgtEl>
                                        <p:attrNameLst>
                                          <p:attrName>style.visibility</p:attrName>
                                        </p:attrNameLst>
                                      </p:cBhvr>
                                      <p:to>
                                        <p:strVal val="visible"/>
                                      </p:to>
                                    </p:set>
                                    <p:anim calcmode="lin" valueType="num">
                                      <p:cBhvr additive="base">
                                        <p:cTn id="13" dur="500" fill="hold"/>
                                        <p:tgtEl>
                                          <p:spTgt spid="1783816"/>
                                        </p:tgtEl>
                                        <p:attrNameLst>
                                          <p:attrName>ppt_x</p:attrName>
                                        </p:attrNameLst>
                                      </p:cBhvr>
                                      <p:tavLst>
                                        <p:tav tm="0">
                                          <p:val>
                                            <p:strVal val="0-#ppt_w/2"/>
                                          </p:val>
                                        </p:tav>
                                        <p:tav tm="100000">
                                          <p:val>
                                            <p:strVal val="#ppt_x"/>
                                          </p:val>
                                        </p:tav>
                                      </p:tavLst>
                                    </p:anim>
                                    <p:anim calcmode="lin" valueType="num">
                                      <p:cBhvr additive="base">
                                        <p:cTn id="14" dur="500" fill="hold"/>
                                        <p:tgtEl>
                                          <p:spTgt spid="1783816"/>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17838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3816" grpId="0" animBg="1" autoUpdateAnimBg="0"/>
      <p:bldP spid="1783810" grpId="0" animBg="1" autoUpdateAnimBg="0"/>
    </p:bldLst>
  </p:timing>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586" name="Rectangle 2"/>
          <p:cNvSpPr>
            <a:spLocks noGrp="1" noChangeArrowheads="1"/>
          </p:cNvSpPr>
          <p:nvPr>
            <p:ph type="title"/>
          </p:nvPr>
        </p:nvSpPr>
        <p:spPr/>
        <p:txBody>
          <a:bodyPr/>
          <a:lstStyle/>
          <a:p>
            <a:pPr eaLnBrk="1" hangingPunct="1">
              <a:defRPr/>
            </a:pPr>
            <a:r>
              <a:rPr lang="en-US" altLang="zh-CN" sz="4800" b="1">
                <a:solidFill>
                  <a:schemeClr val="tx1"/>
                </a:solidFill>
                <a:latin typeface="Tahoma" charset="0"/>
                <a:ea typeface="SimSun" charset="0"/>
                <a:cs typeface="SimSun" charset="0"/>
              </a:rPr>
              <a:t>Jesus rose to give you new life!</a:t>
            </a:r>
            <a:endParaRPr lang="en-US">
              <a:latin typeface="Tahoma" charset="0"/>
              <a:ea typeface="ＭＳ Ｐゴシック" charset="0"/>
              <a:cs typeface="ＭＳ Ｐゴシック" charset="0"/>
            </a:endParaRPr>
          </a:p>
        </p:txBody>
      </p:sp>
      <p:sp>
        <p:nvSpPr>
          <p:cNvPr id="963587" name="Rectangle 3"/>
          <p:cNvSpPr>
            <a:spLocks noGrp="1" noChangeArrowheads="1"/>
          </p:cNvSpPr>
          <p:nvPr>
            <p:ph type="body" idx="1"/>
          </p:nvPr>
        </p:nvSpPr>
        <p:spPr/>
        <p:txBody>
          <a:bodyPr/>
          <a:lstStyle/>
          <a:p>
            <a:pPr eaLnBrk="1" hangingPunct="1">
              <a:buFont typeface="Wingdings" pitchFamily="-105" charset="2"/>
              <a:buChar char="n"/>
              <a:defRPr/>
            </a:pPr>
            <a:endParaRPr lang="en-US">
              <a:ea typeface="+mn-ea"/>
              <a:cs typeface="+mn-cs"/>
            </a:endParaRPr>
          </a:p>
        </p:txBody>
      </p:sp>
      <p:pic>
        <p:nvPicPr>
          <p:cNvPr id="1019907" name="Picture 4" descr="Flowers 055"/>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1219200" y="0"/>
            <a:ext cx="7924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3589" name="Rectangle 5"/>
          <p:cNvSpPr>
            <a:spLocks noChangeArrowheads="1"/>
          </p:cNvSpPr>
          <p:nvPr/>
        </p:nvSpPr>
        <p:spPr bwMode="auto">
          <a:xfrm>
            <a:off x="3124200" y="76200"/>
            <a:ext cx="5638800" cy="2590800"/>
          </a:xfrm>
          <a:prstGeom prst="rect">
            <a:avLst/>
          </a:prstGeom>
          <a:noFill/>
          <a:ln w="9525">
            <a:noFill/>
            <a:miter lim="800000"/>
            <a:headEnd/>
            <a:tailEnd/>
          </a:ln>
          <a:effectLst/>
        </p:spPr>
        <p:txBody>
          <a:bodyPr anchor="ctr"/>
          <a:lstStyle/>
          <a:p>
            <a:pPr algn="ctr" eaLnBrk="1" hangingPunct="1">
              <a:defRPr/>
            </a:pPr>
            <a:r>
              <a:rPr lang="en-US" altLang="zh-CN" sz="4800" b="1">
                <a:effectLst>
                  <a:outerShdw blurRad="38100" dist="38100" dir="2700000" algn="tl">
                    <a:srgbClr val="000000"/>
                  </a:outerShdw>
                </a:effectLst>
                <a:latin typeface="Tahoma" charset="0"/>
                <a:ea typeface="SimSun" charset="0"/>
                <a:cs typeface="SimSun" charset="0"/>
              </a:rPr>
              <a:t>Jesus rose to give you new life!</a:t>
            </a:r>
            <a:endParaRPr lang="en-US" sz="4000">
              <a:effectLst>
                <a:outerShdw blurRad="38100" dist="38100" dir="2700000" algn="tl">
                  <a:srgbClr val="000000"/>
                </a:outerShdw>
              </a:effectLst>
              <a:latin typeface="Tahoma" charset="0"/>
              <a:ea typeface="SimSun" charset="0"/>
              <a:cs typeface="SimSun" charset="0"/>
            </a:endParaRPr>
          </a:p>
        </p:txBody>
      </p:sp>
      <p:sp>
        <p:nvSpPr>
          <p:cNvPr id="963590" name="Rectangle 6"/>
          <p:cNvSpPr>
            <a:spLocks noChangeArrowheads="1"/>
          </p:cNvSpPr>
          <p:nvPr/>
        </p:nvSpPr>
        <p:spPr bwMode="auto">
          <a:xfrm>
            <a:off x="1295400" y="2251075"/>
            <a:ext cx="7848600" cy="3997325"/>
          </a:xfrm>
          <a:prstGeom prst="rect">
            <a:avLst/>
          </a:prstGeom>
          <a:noFill/>
          <a:ln w="9525">
            <a:noFill/>
            <a:miter lim="800000"/>
            <a:headEnd/>
            <a:tailEnd/>
          </a:ln>
          <a:effectLst/>
        </p:spPr>
        <p:txBody>
          <a:bodyPr/>
          <a:lstStyle/>
          <a:p>
            <a:pPr marL="609600" indent="-609600" eaLnBrk="1" hangingPunct="1">
              <a:spcBef>
                <a:spcPct val="20000"/>
              </a:spcBef>
              <a:buClr>
                <a:schemeClr val="hlink"/>
              </a:buClr>
              <a:buFont typeface="Wingdings" pitchFamily="-105" charset="2"/>
              <a:buAutoNum type="alphaUcPeriod"/>
              <a:defRPr/>
            </a:pPr>
            <a:endParaRPr lang="en-US" sz="4000">
              <a:effectLst>
                <a:outerShdw blurRad="38100" dist="38100" dir="2700000" algn="tl">
                  <a:srgbClr val="000000"/>
                </a:outerShdw>
              </a:effectLst>
              <a:latin typeface="Tahoma" pitchFamily="-105" charset="-52"/>
              <a:ea typeface="+mn-ea"/>
              <a:cs typeface="+mn-cs"/>
            </a:endParaRPr>
          </a:p>
        </p:txBody>
      </p:sp>
      <p:pic>
        <p:nvPicPr>
          <p:cNvPr id="1019910" name="Picture 7" descr="thoma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28098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9911" name="Rectangle 8"/>
          <p:cNvSpPr>
            <a:spLocks noChangeArrowheads="1"/>
          </p:cNvSpPr>
          <p:nvPr/>
        </p:nvSpPr>
        <p:spPr bwMode="auto">
          <a:xfrm>
            <a:off x="0" y="0"/>
            <a:ext cx="1219200" cy="457200"/>
          </a:xfrm>
          <a:prstGeom prst="rect">
            <a:avLst/>
          </a:prstGeom>
          <a:solidFill>
            <a:schemeClr val="tx1"/>
          </a:solidFill>
          <a:ln w="9525">
            <a:solidFill>
              <a:schemeClr val="tx1"/>
            </a:solidFill>
            <a:miter lim="800000"/>
            <a:headEnd/>
            <a:tailEnd/>
          </a:ln>
        </p:spPr>
        <p:txBody>
          <a:bodyPr wrap="none" anchor="ctr"/>
          <a:lstStyle/>
          <a:p>
            <a:endParaRPr lang="en-US"/>
          </a:p>
        </p:txBody>
      </p:sp>
      <p:sp>
        <p:nvSpPr>
          <p:cNvPr id="9"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nodePh="1">
                                  <p:stCondLst>
                                    <p:cond delay="0"/>
                                  </p:stCondLst>
                                  <p:endCondLst>
                                    <p:cond evt="begin" delay="0">
                                      <p:tn val="5"/>
                                    </p:cond>
                                  </p:endCondLst>
                                  <p:childTnLst>
                                    <p:set>
                                      <p:cBhvr>
                                        <p:cTn id="6" dur="1" fill="hold">
                                          <p:stCondLst>
                                            <p:cond delay="0"/>
                                          </p:stCondLst>
                                        </p:cTn>
                                        <p:tgtEl>
                                          <p:spTgt spid="963590">
                                            <p:txEl>
                                              <p:pRg st="0" end="0"/>
                                            </p:txEl>
                                          </p:spTgt>
                                        </p:tgtEl>
                                        <p:attrNameLst>
                                          <p:attrName>style.visibility</p:attrName>
                                        </p:attrNameLst>
                                      </p:cBhvr>
                                      <p:to>
                                        <p:strVal val="visible"/>
                                      </p:to>
                                    </p:set>
                                    <p:animEffect transition="in" filter="wipe(down)">
                                      <p:cBhvr>
                                        <p:cTn id="7" dur="500"/>
                                        <p:tgtEl>
                                          <p:spTgt spid="96359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9308353" y="1234296"/>
            <a:ext cx="4068694" cy="3389406"/>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What if God does not believe in atheists?</a:t>
            </a:r>
          </a:p>
        </p:txBody>
      </p:sp>
      <p:pic>
        <p:nvPicPr>
          <p:cNvPr id="102195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35075"/>
            <a:ext cx="9144000" cy="4881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01" name="Picture 4" descr="bow to cross2.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47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114800" y="5715000"/>
            <a:ext cx="4800600" cy="1143000"/>
          </a:xfrm>
        </p:spPr>
        <p:txBody>
          <a:bodyPr/>
          <a:lstStyle/>
          <a:p>
            <a:pPr algn="r">
              <a:defRPr/>
            </a:pPr>
            <a:r>
              <a:rPr lang="en-US" sz="3600" i="1">
                <a:latin typeface="Arial" charset="0"/>
                <a:ea typeface="ＭＳ Ｐゴシック" charset="0"/>
                <a:cs typeface="Arial" charset="0"/>
              </a:rPr>
              <a:t>We need Christ!</a:t>
            </a:r>
          </a:p>
        </p:txBody>
      </p:sp>
      <p:sp>
        <p:nvSpPr>
          <p:cNvPr id="4" name="Title 1"/>
          <p:cNvSpPr txBox="1">
            <a:spLocks/>
          </p:cNvSpPr>
          <p:nvPr/>
        </p:nvSpPr>
        <p:spPr bwMode="auto">
          <a:xfrm>
            <a:off x="0" y="76200"/>
            <a:ext cx="914400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defRPr/>
            </a:pPr>
            <a:r>
              <a:rPr lang="en-US" sz="3600">
                <a:solidFill>
                  <a:srgbClr val="FFFFFF"/>
                </a:solidFill>
              </a:rPr>
              <a:t>If our greatest need had been </a:t>
            </a:r>
            <a:r>
              <a:rPr lang="en-US" sz="3600">
                <a:solidFill>
                  <a:srgbClr val="FFFF00"/>
                </a:solidFill>
              </a:rPr>
              <a:t>information</a:t>
            </a:r>
            <a:r>
              <a:rPr lang="en-US" sz="3600">
                <a:solidFill>
                  <a:srgbClr val="FFFFFF"/>
                </a:solidFill>
              </a:rPr>
              <a:t>, 	God would have sent us an </a:t>
            </a:r>
            <a:r>
              <a:rPr lang="en-US" sz="3600">
                <a:solidFill>
                  <a:srgbClr val="FFFF00"/>
                </a:solidFill>
              </a:rPr>
              <a:t>educator. </a:t>
            </a:r>
            <a:endParaRPr lang="en-US" sz="3600">
              <a:solidFill>
                <a:srgbClr val="FFFF00"/>
              </a:solidFill>
              <a:latin typeface="Arial" charset="0"/>
              <a:cs typeface="ＭＳ Ｐゴシック" charset="0"/>
            </a:endParaRPr>
          </a:p>
        </p:txBody>
      </p:sp>
      <p:sp>
        <p:nvSpPr>
          <p:cNvPr id="7" name="Title 1"/>
          <p:cNvSpPr txBox="1">
            <a:spLocks/>
          </p:cNvSpPr>
          <p:nvPr/>
        </p:nvSpPr>
        <p:spPr bwMode="auto">
          <a:xfrm>
            <a:off x="0" y="1257300"/>
            <a:ext cx="914400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defRPr/>
            </a:pPr>
            <a:r>
              <a:rPr lang="en-US" sz="3600">
                <a:solidFill>
                  <a:srgbClr val="FFFFFF"/>
                </a:solidFill>
              </a:rPr>
              <a:t>If our greatest need had been </a:t>
            </a:r>
            <a:r>
              <a:rPr lang="en-US" sz="3600">
                <a:solidFill>
                  <a:srgbClr val="FFFF00"/>
                </a:solidFill>
              </a:rPr>
              <a:t>technology</a:t>
            </a:r>
            <a:r>
              <a:rPr lang="en-US" sz="3600">
                <a:solidFill>
                  <a:srgbClr val="FFFFFF"/>
                </a:solidFill>
              </a:rPr>
              <a:t>, 	God would have sent us a </a:t>
            </a:r>
            <a:r>
              <a:rPr lang="en-US" sz="3600">
                <a:solidFill>
                  <a:srgbClr val="FFFF00"/>
                </a:solidFill>
              </a:rPr>
              <a:t>scientist.</a:t>
            </a:r>
            <a:endParaRPr lang="en-US" sz="3600">
              <a:solidFill>
                <a:srgbClr val="FFFF00"/>
              </a:solidFill>
              <a:latin typeface="Arial" charset="0"/>
              <a:cs typeface="ＭＳ Ｐゴシック" charset="0"/>
            </a:endParaRPr>
          </a:p>
        </p:txBody>
      </p:sp>
      <p:sp>
        <p:nvSpPr>
          <p:cNvPr id="8" name="Title 1"/>
          <p:cNvSpPr txBox="1">
            <a:spLocks/>
          </p:cNvSpPr>
          <p:nvPr/>
        </p:nvSpPr>
        <p:spPr bwMode="auto">
          <a:xfrm>
            <a:off x="0" y="2438400"/>
            <a:ext cx="914400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defRPr/>
            </a:pPr>
            <a:r>
              <a:rPr lang="en-US" sz="3600">
                <a:solidFill>
                  <a:srgbClr val="FFFFFF"/>
                </a:solidFill>
              </a:rPr>
              <a:t>If our greatest need had been </a:t>
            </a:r>
            <a:r>
              <a:rPr lang="en-US" sz="3600">
                <a:solidFill>
                  <a:srgbClr val="FFFF00"/>
                </a:solidFill>
              </a:rPr>
              <a:t>money</a:t>
            </a:r>
            <a:r>
              <a:rPr lang="en-US" sz="3600">
                <a:solidFill>
                  <a:srgbClr val="FFFFFF"/>
                </a:solidFill>
              </a:rPr>
              <a:t>, </a:t>
            </a:r>
            <a:br>
              <a:rPr lang="en-US" sz="3600">
                <a:solidFill>
                  <a:srgbClr val="FFFFFF"/>
                </a:solidFill>
              </a:rPr>
            </a:br>
            <a:r>
              <a:rPr lang="en-US" sz="3600">
                <a:solidFill>
                  <a:srgbClr val="FFFFFF"/>
                </a:solidFill>
              </a:rPr>
              <a:t>	God would have sent us an </a:t>
            </a:r>
            <a:r>
              <a:rPr lang="en-US" sz="3600">
                <a:solidFill>
                  <a:srgbClr val="FFFF00"/>
                </a:solidFill>
              </a:rPr>
              <a:t>economist. </a:t>
            </a:r>
            <a:endParaRPr lang="en-US" sz="3600">
              <a:solidFill>
                <a:srgbClr val="FFFF00"/>
              </a:solidFill>
              <a:latin typeface="Arial" charset="0"/>
              <a:cs typeface="ＭＳ Ｐゴシック" charset="0"/>
            </a:endParaRPr>
          </a:p>
        </p:txBody>
      </p:sp>
      <p:sp>
        <p:nvSpPr>
          <p:cNvPr id="9" name="Title 1"/>
          <p:cNvSpPr txBox="1">
            <a:spLocks/>
          </p:cNvSpPr>
          <p:nvPr/>
        </p:nvSpPr>
        <p:spPr bwMode="auto">
          <a:xfrm>
            <a:off x="0" y="3619500"/>
            <a:ext cx="914400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lvl1pPr eaLnBrk="0" hangingPunct="0">
              <a:defRPr sz="2400">
                <a:solidFill>
                  <a:schemeClr val="tx1"/>
                </a:solidFill>
                <a:latin typeface="Sand" charset="0"/>
                <a:ea typeface="ＭＳ Ｐゴシック" charset="0"/>
                <a:cs typeface="Arial" charset="0"/>
              </a:defRPr>
            </a:lvl1pPr>
            <a:lvl2pPr marL="37931725" indent="-37474525" eaLnBrk="0" hangingPunct="0">
              <a:defRPr sz="2400">
                <a:solidFill>
                  <a:schemeClr val="tx1"/>
                </a:solidFill>
                <a:latin typeface="Sand" charset="0"/>
                <a:ea typeface="Arial" charset="0"/>
                <a:cs typeface="Arial" charset="0"/>
              </a:defRPr>
            </a:lvl2pPr>
            <a:lvl3pPr eaLnBrk="0" hangingPunct="0">
              <a:defRPr sz="2400">
                <a:solidFill>
                  <a:schemeClr val="tx1"/>
                </a:solidFill>
                <a:latin typeface="Sand" charset="0"/>
                <a:ea typeface="Arial" charset="0"/>
                <a:cs typeface="Arial" charset="0"/>
              </a:defRPr>
            </a:lvl3pPr>
            <a:lvl4pPr eaLnBrk="0" hangingPunct="0">
              <a:defRPr sz="2400">
                <a:solidFill>
                  <a:schemeClr val="tx1"/>
                </a:solidFill>
                <a:latin typeface="Sand" charset="0"/>
                <a:ea typeface="Arial" charset="0"/>
                <a:cs typeface="Arial" charset="0"/>
              </a:defRPr>
            </a:lvl4pPr>
            <a:lvl5pPr eaLnBrk="0" hangingPunct="0">
              <a:defRPr sz="2400">
                <a:solidFill>
                  <a:schemeClr val="tx1"/>
                </a:solidFill>
                <a:latin typeface="Sand" charset="0"/>
                <a:ea typeface="Arial" charset="0"/>
                <a:cs typeface="Arial" charset="0"/>
              </a:defRPr>
            </a:lvl5pPr>
            <a:lvl6pPr marL="457200" eaLnBrk="0" fontAlgn="base" hangingPunct="0">
              <a:spcBef>
                <a:spcPct val="0"/>
              </a:spcBef>
              <a:spcAft>
                <a:spcPct val="0"/>
              </a:spcAft>
              <a:defRPr sz="2400">
                <a:solidFill>
                  <a:schemeClr val="tx1"/>
                </a:solidFill>
                <a:latin typeface="Sand" charset="0"/>
                <a:ea typeface="Arial" charset="0"/>
                <a:cs typeface="Arial" charset="0"/>
              </a:defRPr>
            </a:lvl6pPr>
            <a:lvl7pPr marL="914400" eaLnBrk="0" fontAlgn="base" hangingPunct="0">
              <a:spcBef>
                <a:spcPct val="0"/>
              </a:spcBef>
              <a:spcAft>
                <a:spcPct val="0"/>
              </a:spcAft>
              <a:defRPr sz="2400">
                <a:solidFill>
                  <a:schemeClr val="tx1"/>
                </a:solidFill>
                <a:latin typeface="Sand" charset="0"/>
                <a:ea typeface="Arial" charset="0"/>
                <a:cs typeface="Arial" charset="0"/>
              </a:defRPr>
            </a:lvl7pPr>
            <a:lvl8pPr marL="1371600" eaLnBrk="0" fontAlgn="base" hangingPunct="0">
              <a:spcBef>
                <a:spcPct val="0"/>
              </a:spcBef>
              <a:spcAft>
                <a:spcPct val="0"/>
              </a:spcAft>
              <a:defRPr sz="2400">
                <a:solidFill>
                  <a:schemeClr val="tx1"/>
                </a:solidFill>
                <a:latin typeface="Sand" charset="0"/>
                <a:ea typeface="Arial" charset="0"/>
                <a:cs typeface="Arial" charset="0"/>
              </a:defRPr>
            </a:lvl8pPr>
            <a:lvl9pPr marL="1828800" eaLnBrk="0" fontAlgn="base" hangingPunct="0">
              <a:spcBef>
                <a:spcPct val="0"/>
              </a:spcBef>
              <a:spcAft>
                <a:spcPct val="0"/>
              </a:spcAft>
              <a:defRPr sz="2400">
                <a:solidFill>
                  <a:schemeClr val="tx1"/>
                </a:solidFill>
                <a:latin typeface="Sand" charset="0"/>
                <a:ea typeface="Arial" charset="0"/>
                <a:cs typeface="Arial" charset="0"/>
              </a:defRPr>
            </a:lvl9pPr>
          </a:lstStyle>
          <a:p>
            <a:pPr>
              <a:defRPr/>
            </a:pPr>
            <a:r>
              <a:rPr lang="en-US" sz="3600">
                <a:solidFill>
                  <a:srgbClr val="FFFFFF"/>
                </a:solidFill>
              </a:rPr>
              <a:t>If our greatest need had been </a:t>
            </a:r>
            <a:r>
              <a:rPr lang="en-US" sz="3600">
                <a:solidFill>
                  <a:srgbClr val="FFFF00"/>
                </a:solidFill>
              </a:rPr>
              <a:t>pleasure</a:t>
            </a:r>
            <a:r>
              <a:rPr lang="en-US" sz="3600">
                <a:solidFill>
                  <a:srgbClr val="FFFFFF"/>
                </a:solidFill>
              </a:rPr>
              <a:t>, 	God would have sent us an </a:t>
            </a:r>
            <a:r>
              <a:rPr lang="en-US" sz="3600">
                <a:solidFill>
                  <a:srgbClr val="FFFF00"/>
                </a:solidFill>
              </a:rPr>
              <a:t>entertainer. </a:t>
            </a:r>
            <a:endParaRPr lang="en-US" sz="3600">
              <a:solidFill>
                <a:srgbClr val="FFFF00"/>
              </a:solidFill>
              <a:latin typeface="Arial" charset="0"/>
              <a:cs typeface="ＭＳ Ｐゴシック" charset="0"/>
            </a:endParaRPr>
          </a:p>
        </p:txBody>
      </p:sp>
      <p:sp>
        <p:nvSpPr>
          <p:cNvPr id="10" name="Title 1"/>
          <p:cNvSpPr txBox="1">
            <a:spLocks/>
          </p:cNvSpPr>
          <p:nvPr/>
        </p:nvSpPr>
        <p:spPr bwMode="auto">
          <a:xfrm>
            <a:off x="0" y="4800600"/>
            <a:ext cx="9144000" cy="1143000"/>
          </a:xfrm>
          <a:prstGeom prst="rect">
            <a:avLst/>
          </a:prstGeom>
          <a:noFill/>
          <a:ln w="12700">
            <a:noFill/>
            <a:miter lim="800000"/>
            <a:headEnd/>
            <a:tailEnd/>
          </a:ln>
          <a:effectLst>
            <a:outerShdw blurRad="63500" dist="38099" dir="2700000" algn="ctr" rotWithShape="0">
              <a:srgbClr val="000000">
                <a:alpha val="74998"/>
              </a:srgbClr>
            </a:outerShdw>
          </a:effectLst>
        </p:spPr>
        <p:txBody>
          <a:bodyPr lIns="90487" tIns="44450" rIns="90487" bIns="44450" anchor="ctr"/>
          <a:lstStyle/>
          <a:p>
            <a:pPr>
              <a:defRPr/>
            </a:pPr>
            <a:r>
              <a:rPr lang="en-US" sz="3600" dirty="0">
                <a:solidFill>
                  <a:srgbClr val="FFFFFF"/>
                </a:solidFill>
                <a:latin typeface="Sand" pitchFamily="-107" charset="0"/>
                <a:ea typeface="Arial" charset="0"/>
                <a:cs typeface="Arial" charset="0"/>
              </a:rPr>
              <a:t>But our greatest need was </a:t>
            </a:r>
            <a:r>
              <a:rPr lang="en-US" sz="3600" dirty="0">
                <a:solidFill>
                  <a:srgbClr val="FFFF00"/>
                </a:solidFill>
                <a:latin typeface="Sand" pitchFamily="-107" charset="0"/>
                <a:ea typeface="Arial" charset="0"/>
                <a:cs typeface="Arial" charset="0"/>
              </a:rPr>
              <a:t>forgiveness</a:t>
            </a:r>
            <a:r>
              <a:rPr lang="en-US" sz="3600" dirty="0">
                <a:solidFill>
                  <a:srgbClr val="FFFFFF"/>
                </a:solidFill>
                <a:latin typeface="Sand" pitchFamily="-107" charset="0"/>
                <a:ea typeface="Arial" charset="0"/>
                <a:cs typeface="Arial" charset="0"/>
              </a:rPr>
              <a:t>, </a:t>
            </a:r>
            <a:br>
              <a:rPr lang="en-US" sz="3600" dirty="0">
                <a:solidFill>
                  <a:srgbClr val="FFFFFF"/>
                </a:solidFill>
                <a:latin typeface="Sand" pitchFamily="-107" charset="0"/>
                <a:ea typeface="Arial" charset="0"/>
                <a:cs typeface="Arial" charset="0"/>
              </a:rPr>
            </a:br>
            <a:r>
              <a:rPr lang="en-US" sz="3600" dirty="0">
                <a:solidFill>
                  <a:srgbClr val="FFFFFF"/>
                </a:solidFill>
                <a:latin typeface="Sand" pitchFamily="-107" charset="0"/>
                <a:ea typeface="Arial" charset="0"/>
                <a:cs typeface="Arial" charset="0"/>
              </a:rPr>
              <a:t>	so God sent us a </a:t>
            </a:r>
            <a:r>
              <a:rPr lang="en-US" sz="3600" dirty="0" err="1">
                <a:solidFill>
                  <a:srgbClr val="FFFF00"/>
                </a:solidFill>
                <a:latin typeface="Sand" pitchFamily="-107" charset="0"/>
                <a:ea typeface="Arial" charset="0"/>
                <a:cs typeface="Arial" charset="0"/>
              </a:rPr>
              <a:t>Saviour</a:t>
            </a:r>
            <a:r>
              <a:rPr lang="en-US" sz="3600" dirty="0">
                <a:solidFill>
                  <a:srgbClr val="FFFF00"/>
                </a:solidFill>
                <a:latin typeface="Sand" pitchFamily="-107" charset="0"/>
                <a:ea typeface="Arial" charset="0"/>
                <a:cs typeface="Arial" charset="0"/>
              </a:rPr>
              <a:t>.</a:t>
            </a:r>
          </a:p>
        </p:txBody>
      </p:sp>
      <p:sp>
        <p:nvSpPr>
          <p:cNvPr id="11"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2" presetClass="entr" presetSubtype="4"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slide(fromBottom)">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P spid="8" grpId="0"/>
      <p:bldP spid="9" grpId="0"/>
      <p:bldP spid="10" grpId="0"/>
    </p:bldLst>
  </p:timing>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5" name="Rectangle 2"/>
          <p:cNvSpPr>
            <a:spLocks noGrp="1" noChangeArrowheads="1"/>
          </p:cNvSpPr>
          <p:nvPr>
            <p:ph type="ctrTitle"/>
          </p:nvPr>
        </p:nvSpPr>
        <p:spPr>
          <a:xfrm>
            <a:off x="0" y="302832"/>
            <a:ext cx="9144000" cy="723900"/>
          </a:xfrm>
        </p:spPr>
        <p:txBody>
          <a:bodyPr/>
          <a:lstStyle/>
          <a:p>
            <a:pPr eaLnBrk="1" hangingPunct="1">
              <a:defRPr/>
            </a:pPr>
            <a:r>
              <a:rPr lang="en-US" sz="5400" b="1" kern="1200" dirty="0">
                <a:solidFill>
                  <a:srgbClr val="FFFFFF"/>
                </a:solidFill>
                <a:effectLst>
                  <a:glow rad="177800">
                    <a:srgbClr val="000000"/>
                  </a:glow>
                </a:effectLst>
                <a:latin typeface="Arial"/>
                <a:ea typeface="ＭＳ Ｐゴシック" charset="0"/>
                <a:cs typeface="Arial"/>
              </a:rPr>
              <a:t>We need a RISEN Savior</a:t>
            </a:r>
          </a:p>
        </p:txBody>
      </p:sp>
      <p:pic>
        <p:nvPicPr>
          <p:cNvPr id="102605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411288"/>
            <a:ext cx="9232900" cy="544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7"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02698"/>
            <a:ext cx="9144000" cy="1442126"/>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What or who are you trusting to save you from your sin?</a:t>
            </a:r>
          </a:p>
        </p:txBody>
      </p:sp>
      <p:pic>
        <p:nvPicPr>
          <p:cNvPr id="102809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817688"/>
            <a:ext cx="9144000" cy="4243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145" name="Picture 2" descr="Bread of Life"/>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304800"/>
            <a:ext cx="9144000" cy="7737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65635" name="Rectangle 3"/>
          <p:cNvSpPr>
            <a:spLocks noGrp="1" noChangeArrowheads="1"/>
          </p:cNvSpPr>
          <p:nvPr>
            <p:ph type="title"/>
          </p:nvPr>
        </p:nvSpPr>
        <p:spPr>
          <a:xfrm>
            <a:off x="152400" y="-152400"/>
            <a:ext cx="8534400" cy="1123950"/>
          </a:xfrm>
          <a:effectLst>
            <a:outerShdw blurRad="63500" dist="107763" dir="2700000" algn="ctr" rotWithShape="0">
              <a:srgbClr val="000000">
                <a:alpha val="74998"/>
              </a:srgbClr>
            </a:outerShdw>
          </a:effectLst>
        </p:spPr>
        <p:txBody>
          <a:bodyPr/>
          <a:lstStyle/>
          <a:p>
            <a:pPr eaLnBrk="1" hangingPunct="1">
              <a:defRPr/>
            </a:pPr>
            <a:r>
              <a:rPr lang="en-US" b="1">
                <a:latin typeface="Tahoma" charset="0"/>
                <a:ea typeface="ＭＳ Ｐゴシック" charset="0"/>
                <a:cs typeface="ＭＳ Ｐゴシック" charset="0"/>
              </a:rPr>
              <a:t>How can you know Him?</a:t>
            </a:r>
          </a:p>
        </p:txBody>
      </p:sp>
      <p:sp>
        <p:nvSpPr>
          <p:cNvPr id="965636" name="Rectangle 4"/>
          <p:cNvSpPr>
            <a:spLocks noGrp="1" noChangeArrowheads="1"/>
          </p:cNvSpPr>
          <p:nvPr>
            <p:ph type="body" idx="1"/>
          </p:nvPr>
        </p:nvSpPr>
        <p:spPr>
          <a:xfrm>
            <a:off x="152400" y="1600200"/>
            <a:ext cx="8534400" cy="4419600"/>
          </a:xfrm>
          <a:effectLst>
            <a:outerShdw blurRad="63500" dist="107763" dir="2700000" algn="ctr" rotWithShape="0">
              <a:srgbClr val="000000">
                <a:alpha val="74998"/>
              </a:srgbClr>
            </a:outerShdw>
          </a:effectLst>
        </p:spPr>
        <p:txBody>
          <a:bodyPr/>
          <a:lstStyle/>
          <a:p>
            <a:pPr eaLnBrk="1" hangingPunct="1">
              <a:defRPr/>
            </a:pPr>
            <a:r>
              <a:rPr lang="en-US" b="1">
                <a:latin typeface="Tahoma" charset="0"/>
                <a:ea typeface="ＭＳ Ｐゴシック" charset="0"/>
                <a:cs typeface="ＭＳ Ｐゴシック" charset="0"/>
              </a:rPr>
              <a:t>Admit you have sinned</a:t>
            </a:r>
          </a:p>
          <a:p>
            <a:pPr eaLnBrk="1" hangingPunct="1">
              <a:defRPr/>
            </a:pPr>
            <a:r>
              <a:rPr lang="en-US" b="1">
                <a:latin typeface="Tahoma" charset="0"/>
                <a:ea typeface="ＭＳ Ｐゴシック" charset="0"/>
                <a:cs typeface="ＭＳ Ｐゴシック" charset="0"/>
              </a:rPr>
              <a:t>Believe that Jesus died for you</a:t>
            </a:r>
          </a:p>
          <a:p>
            <a:pPr eaLnBrk="1" hangingPunct="1">
              <a:defRPr/>
            </a:pPr>
            <a:r>
              <a:rPr lang="en-US" b="1">
                <a:latin typeface="Tahoma" charset="0"/>
                <a:ea typeface="ＭＳ Ｐゴシック" charset="0"/>
                <a:cs typeface="ＭＳ Ｐゴシック" charset="0"/>
              </a:rPr>
              <a:t>Confess that you want to turn from sin</a:t>
            </a:r>
          </a:p>
        </p:txBody>
      </p:sp>
      <p:sp>
        <p:nvSpPr>
          <p:cNvPr id="5"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193" name="Picture 2"/>
          <p:cNvPicPr>
            <a:picLocks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087491" name="Rectangle 3"/>
          <p:cNvSpPr>
            <a:spLocks noGrp="1" noChangeArrowheads="1"/>
          </p:cNvSpPr>
          <p:nvPr>
            <p:ph type="title"/>
          </p:nvPr>
        </p:nvSpPr>
        <p:spPr>
          <a:xfrm>
            <a:off x="152400" y="609600"/>
            <a:ext cx="8991600" cy="1143000"/>
          </a:xfrm>
          <a:effectLst>
            <a:outerShdw blurRad="63500" dist="35921" dir="2700000" algn="ctr" rotWithShape="0">
              <a:srgbClr val="000000"/>
            </a:outerShdw>
          </a:effectLst>
        </p:spPr>
        <p:txBody>
          <a:bodyPr/>
          <a:lstStyle/>
          <a:p>
            <a:pPr>
              <a:defRPr/>
            </a:pPr>
            <a:r>
              <a:rPr lang="en-US" sz="10600">
                <a:solidFill>
                  <a:schemeClr val="tx1"/>
                </a:solidFill>
                <a:effectLst>
                  <a:outerShdw blurRad="38100" dist="38100" dir="2700000" algn="tl">
                    <a:srgbClr val="000000"/>
                  </a:outerShdw>
                </a:effectLst>
                <a:latin typeface="Times" charset="0"/>
                <a:ea typeface="ＭＳ Ｐゴシック" charset="0"/>
                <a:cs typeface="ＭＳ Ｐゴシック" charset="0"/>
              </a:rPr>
              <a:t>Questions?</a:t>
            </a:r>
            <a:endParaRPr lang="en-US" sz="5400">
              <a:effectLst>
                <a:outerShdw blurRad="38100" dist="38100" dir="2700000" algn="tl">
                  <a:srgbClr val="000000"/>
                </a:outerShdw>
              </a:effectLst>
              <a:latin typeface="Times" charset="0"/>
              <a:ea typeface="ＭＳ Ｐゴシック" charset="0"/>
              <a:cs typeface="ＭＳ Ｐゴシック" charset="0"/>
            </a:endParaRPr>
          </a:p>
        </p:txBody>
      </p:sp>
      <p:sp>
        <p:nvSpPr>
          <p:cNvPr id="4" name="TextBox 1"/>
          <p:cNvSpPr txBox="1">
            <a:spLocks noChangeArrowheads="1"/>
          </p:cNvSpPr>
          <p:nvPr/>
        </p:nvSpPr>
        <p:spPr bwMode="auto">
          <a:xfrm>
            <a:off x="8523949" y="44624"/>
            <a:ext cx="52700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16</a:t>
            </a:r>
          </a:p>
        </p:txBody>
      </p:sp>
    </p:spTree>
  </p:cSld>
  <p:clrMapOvr>
    <a:masterClrMapping/>
  </p:clrMapOvr>
  <p:transition>
    <p:zoom/>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Apologetics at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1" fontAlgn="base" hangingPunct="1">
              <a:spcBef>
                <a:spcPct val="0"/>
              </a:spcBef>
              <a:spcAft>
                <a:spcPct val="0"/>
              </a:spcAft>
            </a:pPr>
            <a:r>
              <a:rPr lang="en-US" sz="4000" b="1">
                <a:solidFill>
                  <a:srgbClr val="FFFFFF"/>
                </a:solidFill>
                <a:latin typeface="Arial" charset="0"/>
                <a:cs typeface="Arial" charset="0"/>
              </a:rPr>
              <a:t>Get this presentation for free!</a:t>
            </a:r>
            <a:endParaRPr lang="en-US" sz="14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762723597"/>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idx="4294967295"/>
          </p:nvPr>
        </p:nvSpPr>
        <p:spPr>
          <a:xfrm>
            <a:off x="533400" y="-1139825"/>
            <a:ext cx="8229600" cy="1139825"/>
          </a:xfrm>
        </p:spPr>
        <p:txBody>
          <a:bodyPr/>
          <a:lstStyle/>
          <a:p>
            <a:pPr eaLnBrk="1" hangingPunct="1">
              <a:defRPr/>
            </a:pPr>
            <a:r>
              <a:rPr lang="en-US">
                <a:solidFill>
                  <a:schemeClr val="bg1"/>
                </a:solidFill>
                <a:effectLst>
                  <a:outerShdw blurRad="38100" dist="38100" dir="2700000" algn="tl">
                    <a:srgbClr val="FFFFFF"/>
                  </a:outerShdw>
                </a:effectLst>
                <a:latin typeface="Arial" charset="0"/>
                <a:ea typeface="ＭＳ Ｐゴシック" charset="0"/>
                <a:cs typeface="ＭＳ Ｐゴシック" charset="0"/>
              </a:rPr>
              <a:t>Black</a:t>
            </a:r>
            <a:endParaRPr lang="en-US">
              <a:effectLst>
                <a:outerShdw blurRad="38100" dist="38100" dir="2700000" algn="tl">
                  <a:srgbClr val="000000"/>
                </a:outerShdw>
              </a:effectLst>
              <a:latin typeface="Arial" charset="0"/>
              <a:ea typeface="ＭＳ Ｐゴシック" charset="0"/>
              <a:cs typeface="ＭＳ Ｐゴシック" charset="0"/>
            </a:endParaRPr>
          </a:p>
        </p:txBody>
      </p:sp>
    </p:spTree>
  </p:cSld>
  <p:clrMapOvr>
    <a:masterClrMapping/>
  </p:clrMapOvr>
  <p:transition spd="slow">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4705" name="Picture 2" descr="&quot;Total Solar Eclipse, Seahorse Prominence&quot; © Gerald Lodriguss / Photo Researchers">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8083" name="Rectangle 3"/>
          <p:cNvSpPr>
            <a:spLocks noGrp="1" noChangeArrowheads="1"/>
          </p:cNvSpPr>
          <p:nvPr>
            <p:ph type="title"/>
          </p:nvPr>
        </p:nvSpPr>
        <p:spPr/>
        <p:txBody>
          <a:bodyPr/>
          <a:lstStyle/>
          <a:p>
            <a:pPr eaLnBrk="1" hangingPunct="1">
              <a:defRPr/>
            </a:pPr>
            <a:r>
              <a:rPr lang="en-US" b="1" i="1" u="sng">
                <a:latin typeface="Tahoma" charset="0"/>
                <a:ea typeface="ＭＳ Ｐゴシック" charset="0"/>
                <a:cs typeface="ＭＳ Ｐゴシック" charset="0"/>
              </a:rPr>
              <a:t>Jesus has always been God</a:t>
            </a:r>
            <a:endParaRPr lang="en-US">
              <a:latin typeface="Tahoma" charset="0"/>
              <a:ea typeface="ＭＳ Ｐゴシック" charset="0"/>
              <a:cs typeface="ＭＳ Ｐゴシック" charset="0"/>
            </a:endParaRPr>
          </a:p>
        </p:txBody>
      </p:sp>
      <p:sp>
        <p:nvSpPr>
          <p:cNvPr id="558084" name="Rectangle 4"/>
          <p:cNvSpPr>
            <a:spLocks noGrp="1" noChangeArrowheads="1"/>
          </p:cNvSpPr>
          <p:nvPr>
            <p:ph type="body" idx="1"/>
          </p:nvPr>
        </p:nvSpPr>
        <p:spPr>
          <a:xfrm>
            <a:off x="990600" y="2057400"/>
            <a:ext cx="7467600" cy="4191000"/>
          </a:xfrm>
        </p:spPr>
        <p:txBody>
          <a:bodyPr/>
          <a:lstStyle/>
          <a:p>
            <a:pPr marL="0" indent="0" algn="r" eaLnBrk="1" hangingPunct="1">
              <a:buFontTx/>
              <a:buNone/>
              <a:defRPr/>
            </a:pP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In the beginning </a:t>
            </a:r>
          </a:p>
          <a:p>
            <a:pPr marL="0" indent="0" algn="r" eaLnBrk="1" hangingPunct="1">
              <a:buFontTx/>
              <a:buNone/>
              <a:defRPr/>
            </a:pPr>
            <a:r>
              <a:rPr lang="en-US" sz="3600" b="1" dirty="0">
                <a:latin typeface="Tahoma" charset="0"/>
                <a:ea typeface="ＭＳ Ｐゴシック" charset="0"/>
                <a:cs typeface="ＭＳ Ｐゴシック" charset="0"/>
              </a:rPr>
              <a:t>was the Word, </a:t>
            </a:r>
          </a:p>
          <a:p>
            <a:pPr marL="0" indent="0" algn="r" eaLnBrk="1" hangingPunct="1">
              <a:buFontTx/>
              <a:buNone/>
              <a:defRPr/>
            </a:pPr>
            <a:r>
              <a:rPr lang="en-US" sz="3600" b="1" dirty="0">
                <a:latin typeface="Tahoma" charset="0"/>
                <a:ea typeface="ＭＳ Ｐゴシック" charset="0"/>
                <a:cs typeface="ＭＳ Ｐゴシック" charset="0"/>
              </a:rPr>
              <a:t>and the Word was with God, </a:t>
            </a:r>
          </a:p>
          <a:p>
            <a:pPr marL="0" indent="0" algn="r" eaLnBrk="1" hangingPunct="1">
              <a:buFontTx/>
              <a:buNone/>
              <a:defRPr/>
            </a:pPr>
            <a:r>
              <a:rPr lang="en-US" sz="3600" b="1" dirty="0">
                <a:latin typeface="Tahoma" charset="0"/>
                <a:ea typeface="ＭＳ Ｐゴシック" charset="0"/>
                <a:cs typeface="ＭＳ Ｐゴシック" charset="0"/>
              </a:rPr>
              <a:t>and the Word was God</a:t>
            </a:r>
            <a:r>
              <a:rPr lang="en-US" altLang="ja-JP" sz="3600" b="1" dirty="0">
                <a:latin typeface="Tahoma" charset="0"/>
                <a:ea typeface="ＭＳ Ｐゴシック" charset="0"/>
                <a:cs typeface="ＭＳ Ｐゴシック" charset="0"/>
              </a:rPr>
              <a:t>"</a:t>
            </a:r>
            <a:r>
              <a:rPr lang="en-US" sz="3600" b="1" dirty="0">
                <a:latin typeface="Tahoma" charset="0"/>
                <a:ea typeface="ＭＳ Ｐゴシック" charset="0"/>
                <a:cs typeface="ＭＳ Ｐゴシック" charset="0"/>
              </a:rPr>
              <a:t> </a:t>
            </a:r>
          </a:p>
          <a:p>
            <a:pPr marL="0" indent="0" algn="r" eaLnBrk="1" hangingPunct="1">
              <a:buFontTx/>
              <a:buNone/>
              <a:defRPr/>
            </a:pPr>
            <a:endParaRPr lang="en-US" sz="3600" b="1" dirty="0">
              <a:latin typeface="Tahoma" charset="0"/>
              <a:ea typeface="ＭＳ Ｐゴシック" charset="0"/>
              <a:cs typeface="ＭＳ Ｐゴシック" charset="0"/>
            </a:endParaRPr>
          </a:p>
          <a:p>
            <a:pPr marL="0" indent="0" algn="r" eaLnBrk="1" hangingPunct="1">
              <a:buFontTx/>
              <a:buNone/>
              <a:defRPr/>
            </a:pPr>
            <a:r>
              <a:rPr lang="en-US" sz="3600" b="1" dirty="0">
                <a:latin typeface="Tahoma" charset="0"/>
                <a:ea typeface="ＭＳ Ｐゴシック" charset="0"/>
                <a:cs typeface="ＭＳ Ｐゴシック" charset="0"/>
              </a:rPr>
              <a:t>(John 1:1)</a:t>
            </a:r>
          </a:p>
        </p:txBody>
      </p:sp>
      <p:sp>
        <p:nvSpPr>
          <p:cNvPr id="6"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58083"/>
                                        </p:tgtEl>
                                        <p:attrNameLst>
                                          <p:attrName>style.visibility</p:attrName>
                                        </p:attrNameLst>
                                      </p:cBhvr>
                                      <p:to>
                                        <p:strVal val="visible"/>
                                      </p:to>
                                    </p:set>
                                    <p:animEffect transition="in" filter="fade">
                                      <p:cBhvr>
                                        <p:cTn id="7" dur="500"/>
                                        <p:tgtEl>
                                          <p:spTgt spid="558083"/>
                                        </p:tgtEl>
                                      </p:cBhvr>
                                    </p:animEffect>
                                  </p:childTnLst>
                                </p:cTn>
                              </p:par>
                            </p:childTnLst>
                          </p:cTn>
                        </p:par>
                        <p:par>
                          <p:cTn id="8" fill="hold" nodeType="afterGroup">
                            <p:stCondLst>
                              <p:cond delay="1500"/>
                            </p:stCondLst>
                            <p:childTnLst>
                              <p:par>
                                <p:cTn id="9" presetID="10" presetClass="entr" presetSubtype="0" fill="hold" grpId="0" nodeType="afterEffect">
                                  <p:stCondLst>
                                    <p:cond delay="1000"/>
                                  </p:stCondLst>
                                  <p:childTnLst>
                                    <p:set>
                                      <p:cBhvr>
                                        <p:cTn id="10" dur="1" fill="hold">
                                          <p:stCondLst>
                                            <p:cond delay="0"/>
                                          </p:stCondLst>
                                        </p:cTn>
                                        <p:tgtEl>
                                          <p:spTgt spid="558084">
                                            <p:txEl>
                                              <p:pRg st="0" end="0"/>
                                            </p:txEl>
                                          </p:spTgt>
                                        </p:tgtEl>
                                        <p:attrNameLst>
                                          <p:attrName>style.visibility</p:attrName>
                                        </p:attrNameLst>
                                      </p:cBhvr>
                                      <p:to>
                                        <p:strVal val="visible"/>
                                      </p:to>
                                    </p:set>
                                    <p:animEffect transition="in" filter="fade">
                                      <p:cBhvr>
                                        <p:cTn id="11" dur="500"/>
                                        <p:tgtEl>
                                          <p:spTgt spid="558084">
                                            <p:txEl>
                                              <p:pRg st="0" end="0"/>
                                            </p:txEl>
                                          </p:spTgt>
                                        </p:tgtEl>
                                      </p:cBhvr>
                                    </p:animEffect>
                                  </p:childTnLst>
                                </p:cTn>
                              </p:par>
                            </p:childTnLst>
                          </p:cTn>
                        </p:par>
                        <p:par>
                          <p:cTn id="12" fill="hold" nodeType="afterGroup">
                            <p:stCondLst>
                              <p:cond delay="3000"/>
                            </p:stCondLst>
                            <p:childTnLst>
                              <p:par>
                                <p:cTn id="13" presetID="10" presetClass="entr" presetSubtype="0" fill="hold" grpId="0" nodeType="afterEffect">
                                  <p:stCondLst>
                                    <p:cond delay="1000"/>
                                  </p:stCondLst>
                                  <p:childTnLst>
                                    <p:set>
                                      <p:cBhvr>
                                        <p:cTn id="14" dur="1" fill="hold">
                                          <p:stCondLst>
                                            <p:cond delay="0"/>
                                          </p:stCondLst>
                                        </p:cTn>
                                        <p:tgtEl>
                                          <p:spTgt spid="558084">
                                            <p:txEl>
                                              <p:pRg st="1" end="1"/>
                                            </p:txEl>
                                          </p:spTgt>
                                        </p:tgtEl>
                                        <p:attrNameLst>
                                          <p:attrName>style.visibility</p:attrName>
                                        </p:attrNameLst>
                                      </p:cBhvr>
                                      <p:to>
                                        <p:strVal val="visible"/>
                                      </p:to>
                                    </p:set>
                                    <p:animEffect transition="in" filter="fade">
                                      <p:cBhvr>
                                        <p:cTn id="15" dur="500"/>
                                        <p:tgtEl>
                                          <p:spTgt spid="558084">
                                            <p:txEl>
                                              <p:pRg st="1" end="1"/>
                                            </p:txEl>
                                          </p:spTgt>
                                        </p:tgtEl>
                                      </p:cBhvr>
                                    </p:animEffect>
                                  </p:childTnLst>
                                </p:cTn>
                              </p:par>
                            </p:childTnLst>
                          </p:cTn>
                        </p:par>
                        <p:par>
                          <p:cTn id="16" fill="hold" nodeType="afterGroup">
                            <p:stCondLst>
                              <p:cond delay="4500"/>
                            </p:stCondLst>
                            <p:childTnLst>
                              <p:par>
                                <p:cTn id="17" presetID="10" presetClass="entr" presetSubtype="0" fill="hold" grpId="0" nodeType="afterEffect">
                                  <p:stCondLst>
                                    <p:cond delay="1000"/>
                                  </p:stCondLst>
                                  <p:childTnLst>
                                    <p:set>
                                      <p:cBhvr>
                                        <p:cTn id="18" dur="1" fill="hold">
                                          <p:stCondLst>
                                            <p:cond delay="0"/>
                                          </p:stCondLst>
                                        </p:cTn>
                                        <p:tgtEl>
                                          <p:spTgt spid="558084">
                                            <p:txEl>
                                              <p:pRg st="2" end="2"/>
                                            </p:txEl>
                                          </p:spTgt>
                                        </p:tgtEl>
                                        <p:attrNameLst>
                                          <p:attrName>style.visibility</p:attrName>
                                        </p:attrNameLst>
                                      </p:cBhvr>
                                      <p:to>
                                        <p:strVal val="visible"/>
                                      </p:to>
                                    </p:set>
                                    <p:animEffect transition="in" filter="fade">
                                      <p:cBhvr>
                                        <p:cTn id="19" dur="500"/>
                                        <p:tgtEl>
                                          <p:spTgt spid="558084">
                                            <p:txEl>
                                              <p:pRg st="2" end="2"/>
                                            </p:txEl>
                                          </p:spTgt>
                                        </p:tgtEl>
                                      </p:cBhvr>
                                    </p:animEffect>
                                  </p:childTnLst>
                                </p:cTn>
                              </p:par>
                            </p:childTnLst>
                          </p:cTn>
                        </p:par>
                        <p:par>
                          <p:cTn id="20" fill="hold" nodeType="afterGroup">
                            <p:stCondLst>
                              <p:cond delay="6000"/>
                            </p:stCondLst>
                            <p:childTnLst>
                              <p:par>
                                <p:cTn id="21" presetID="10" presetClass="entr" presetSubtype="0" fill="hold" grpId="0" nodeType="afterEffect">
                                  <p:stCondLst>
                                    <p:cond delay="1000"/>
                                  </p:stCondLst>
                                  <p:childTnLst>
                                    <p:set>
                                      <p:cBhvr>
                                        <p:cTn id="22" dur="1" fill="hold">
                                          <p:stCondLst>
                                            <p:cond delay="0"/>
                                          </p:stCondLst>
                                        </p:cTn>
                                        <p:tgtEl>
                                          <p:spTgt spid="558084">
                                            <p:txEl>
                                              <p:pRg st="3" end="3"/>
                                            </p:txEl>
                                          </p:spTgt>
                                        </p:tgtEl>
                                        <p:attrNameLst>
                                          <p:attrName>style.visibility</p:attrName>
                                        </p:attrNameLst>
                                      </p:cBhvr>
                                      <p:to>
                                        <p:strVal val="visible"/>
                                      </p:to>
                                    </p:set>
                                    <p:animEffect transition="in" filter="fade">
                                      <p:cBhvr>
                                        <p:cTn id="23" dur="500"/>
                                        <p:tgtEl>
                                          <p:spTgt spid="558084">
                                            <p:txEl>
                                              <p:pRg st="3" end="3"/>
                                            </p:txEl>
                                          </p:spTgt>
                                        </p:tgtEl>
                                      </p:cBhvr>
                                    </p:animEffect>
                                  </p:childTnLst>
                                </p:cTn>
                              </p:par>
                            </p:childTnLst>
                          </p:cTn>
                        </p:par>
                        <p:par>
                          <p:cTn id="24" fill="hold" nodeType="afterGroup">
                            <p:stCondLst>
                              <p:cond delay="7500"/>
                            </p:stCondLst>
                            <p:childTnLst>
                              <p:par>
                                <p:cTn id="25" presetID="10" presetClass="entr" presetSubtype="0" fill="hold" grpId="0" nodeType="afterEffect">
                                  <p:stCondLst>
                                    <p:cond delay="1000"/>
                                  </p:stCondLst>
                                  <p:childTnLst>
                                    <p:set>
                                      <p:cBhvr>
                                        <p:cTn id="26" dur="1" fill="hold">
                                          <p:stCondLst>
                                            <p:cond delay="0"/>
                                          </p:stCondLst>
                                        </p:cTn>
                                        <p:tgtEl>
                                          <p:spTgt spid="558084">
                                            <p:txEl>
                                              <p:pRg st="5" end="5"/>
                                            </p:txEl>
                                          </p:spTgt>
                                        </p:tgtEl>
                                        <p:attrNameLst>
                                          <p:attrName>style.visibility</p:attrName>
                                        </p:attrNameLst>
                                      </p:cBhvr>
                                      <p:to>
                                        <p:strVal val="visible"/>
                                      </p:to>
                                    </p:set>
                                    <p:animEffect transition="in" filter="fade">
                                      <p:cBhvr>
                                        <p:cTn id="27" dur="500"/>
                                        <p:tgtEl>
                                          <p:spTgt spid="55808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8083" grpId="0" autoUpdateAnimBg="0"/>
      <p:bldP spid="558084" grpId="0" build="p" autoUpdateAnimBg="0" advAuto="100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2"/>
          <p:cNvSpPr>
            <a:spLocks noGrp="1" noChangeArrowheads="1"/>
          </p:cNvSpPr>
          <p:nvPr>
            <p:ph type="title"/>
          </p:nvPr>
        </p:nvSpPr>
        <p:spPr>
          <a:xfrm>
            <a:off x="457200" y="152400"/>
            <a:ext cx="8229600" cy="941388"/>
          </a:xfrm>
          <a:effectLst>
            <a:outerShdw blurRad="63500" dist="107763" dir="2700000" algn="ctr" rotWithShape="0">
              <a:srgbClr val="000000">
                <a:alpha val="74998"/>
              </a:srgbClr>
            </a:outerShdw>
          </a:effectLst>
        </p:spPr>
        <p:txBody>
          <a:bodyPr/>
          <a:lstStyle/>
          <a:p>
            <a:pPr algn="l" eaLnBrk="1" hangingPunct="1">
              <a:defRPr/>
            </a:pPr>
            <a:r>
              <a:rPr lang="en-US" b="1" i="1" u="sng">
                <a:latin typeface="Arial" charset="0"/>
                <a:ea typeface="ＭＳ Ｐゴシック" charset="0"/>
                <a:cs typeface="ＭＳ Ｐゴシック" charset="0"/>
              </a:rPr>
              <a:t>God became man in Jesus</a:t>
            </a:r>
            <a:endParaRPr lang="en-US">
              <a:latin typeface="Arial" charset="0"/>
              <a:ea typeface="ＭＳ Ｐゴシック" charset="0"/>
              <a:cs typeface="ＭＳ Ｐゴシック" charset="0"/>
            </a:endParaRPr>
          </a:p>
        </p:txBody>
      </p:sp>
      <p:sp>
        <p:nvSpPr>
          <p:cNvPr id="562179" name="Rectangle 3"/>
          <p:cNvSpPr>
            <a:spLocks noGrp="1" noChangeArrowheads="1"/>
          </p:cNvSpPr>
          <p:nvPr>
            <p:ph type="body" idx="1"/>
          </p:nvPr>
        </p:nvSpPr>
        <p:spPr>
          <a:xfrm>
            <a:off x="304800" y="1169988"/>
            <a:ext cx="8610600" cy="2133600"/>
          </a:xfrm>
          <a:effectLst>
            <a:outerShdw blurRad="63500" dist="89803" dir="2700000" algn="ctr" rotWithShape="0">
              <a:srgbClr val="000000">
                <a:alpha val="74998"/>
              </a:srgbClr>
            </a:outerShdw>
          </a:effectLst>
        </p:spPr>
        <p:txBody>
          <a:bodyPr/>
          <a:lstStyle/>
          <a:p>
            <a:pPr marL="398463" indent="-398463" eaLnBrk="1" hangingPunct="1">
              <a:lnSpc>
                <a:spcPct val="90000"/>
              </a:lnSpc>
              <a:defRPr/>
            </a:pPr>
            <a:r>
              <a:rPr lang="en-US" altLang="ja-JP" sz="2800" b="1" dirty="0">
                <a:latin typeface="Arial" charset="0"/>
                <a:ea typeface="ＭＳ Ｐゴシック" charset="0"/>
                <a:cs typeface="ＭＳ Ｐゴシック" charset="0"/>
              </a:rPr>
              <a:t>"</a:t>
            </a:r>
            <a:r>
              <a:rPr lang="en-US" sz="2800" b="1" dirty="0">
                <a:latin typeface="Arial" charset="0"/>
                <a:ea typeface="ＭＳ Ｐゴシック" charset="0"/>
                <a:cs typeface="ＭＳ Ｐゴシック" charset="0"/>
              </a:rPr>
              <a:t>So the Word became human and lived here on earth among us. He was full of unfailing love and faithfulness. And we have seen his glory, the glory of the only Son of the Father</a:t>
            </a:r>
            <a:r>
              <a:rPr lang="en-US" altLang="ja-JP" sz="2800" b="1" dirty="0">
                <a:latin typeface="Arial" charset="0"/>
                <a:ea typeface="ＭＳ Ｐゴシック" charset="0"/>
                <a:cs typeface="ＭＳ Ｐゴシック" charset="0"/>
              </a:rPr>
              <a:t>"</a:t>
            </a:r>
            <a:r>
              <a:rPr lang="en-US" sz="2800" b="1" dirty="0">
                <a:latin typeface="Arial" charset="0"/>
                <a:ea typeface="ＭＳ Ｐゴシック" charset="0"/>
                <a:cs typeface="ＭＳ Ｐゴシック" charset="0"/>
              </a:rPr>
              <a:t> (John 1:14 </a:t>
            </a:r>
            <a:r>
              <a:rPr lang="en-US" sz="2400" b="1" dirty="0">
                <a:latin typeface="Arial" charset="0"/>
                <a:ea typeface="ＭＳ Ｐゴシック" charset="0"/>
                <a:cs typeface="ＭＳ Ｐゴシック" charset="0"/>
              </a:rPr>
              <a:t>NLT</a:t>
            </a:r>
            <a:r>
              <a:rPr lang="en-US" sz="2800" b="1" dirty="0">
                <a:latin typeface="Arial" charset="0"/>
                <a:ea typeface="ＭＳ Ｐゴシック" charset="0"/>
                <a:cs typeface="ＭＳ Ｐゴシック" charset="0"/>
              </a:rPr>
              <a:t>)</a:t>
            </a:r>
          </a:p>
        </p:txBody>
      </p:sp>
      <p:pic>
        <p:nvPicPr>
          <p:cNvPr id="586755" name="Picture 4" descr="jesuswashesfee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500" y="3570288"/>
            <a:ext cx="6007100" cy="3363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2657" name="Picture 2" descr="TheWordBulle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59" name="Rectangle 3"/>
          <p:cNvSpPr>
            <a:spLocks noGrp="1" noChangeArrowheads="1"/>
          </p:cNvSpPr>
          <p:nvPr>
            <p:ph type="title"/>
          </p:nvPr>
        </p:nvSpPr>
        <p:spPr>
          <a:xfrm>
            <a:off x="2057400" y="1066800"/>
            <a:ext cx="6629400" cy="609600"/>
          </a:xfrm>
          <a:effectLst>
            <a:outerShdw blurRad="63500" dist="35921" dir="2700000" algn="ctr" rotWithShape="0">
              <a:schemeClr val="bg1">
                <a:alpha val="74998"/>
              </a:schemeClr>
            </a:outerShdw>
          </a:effectLst>
        </p:spPr>
        <p:txBody>
          <a:bodyPr/>
          <a:lstStyle/>
          <a:p>
            <a:pPr eaLnBrk="1" hangingPunct="1">
              <a:defRPr/>
            </a:pPr>
            <a:r>
              <a:rPr lang="en-US" sz="4800">
                <a:latin typeface="Arial" charset="0"/>
                <a:ea typeface="ＭＳ Ｐゴシック" charset="0"/>
                <a:cs typeface="ＭＳ Ｐゴシック" charset="0"/>
              </a:rPr>
              <a:t>Answer the Critics</a:t>
            </a:r>
            <a:endParaRPr lang="en-US">
              <a:solidFill>
                <a:schemeClr val="bg1"/>
              </a:solidFill>
              <a:latin typeface="Arial" charset="0"/>
              <a:ea typeface="ＭＳ Ｐゴシック" charset="0"/>
              <a:cs typeface="ＭＳ Ｐゴシック" charset="0"/>
            </a:endParaRPr>
          </a:p>
        </p:txBody>
      </p:sp>
      <p:sp>
        <p:nvSpPr>
          <p:cNvPr id="5" name="Rectangle 4"/>
          <p:cNvSpPr txBox="1">
            <a:spLocks noChangeArrowheads="1"/>
          </p:cNvSpPr>
          <p:nvPr/>
        </p:nvSpPr>
        <p:spPr bwMode="auto">
          <a:xfrm>
            <a:off x="2438400" y="2514600"/>
            <a:ext cx="6324600" cy="4191000"/>
          </a:xfrm>
          <a:prstGeom prst="rect">
            <a:avLst/>
          </a:prstGeom>
          <a:noFill/>
          <a:ln w="9525">
            <a:noFill/>
            <a:miter lim="800000"/>
            <a:headEnd/>
            <a:tailEnd/>
          </a:ln>
          <a:effectLst>
            <a:outerShdw blurRad="63500" dist="35921" dir="2700000" algn="ctr" rotWithShape="0">
              <a:schemeClr val="tx2">
                <a:alpha val="74998"/>
              </a:schemeClr>
            </a:outerShdw>
          </a:effectLst>
        </p:spPr>
        <p:txBody>
          <a:bodyPr/>
          <a:lstStyle>
            <a:lvl1pPr>
              <a:defRPr sz="2400">
                <a:solidFill>
                  <a:schemeClr val="tx1"/>
                </a:solidFill>
                <a:latin typeface="BONES" charset="0"/>
                <a:ea typeface="ＭＳ Ｐゴシック" charset="0"/>
                <a:cs typeface="ＭＳ Ｐゴシック" charset="0"/>
              </a:defRPr>
            </a:lvl1pPr>
            <a:lvl2pPr marL="37931725" indent="-37474525">
              <a:defRPr sz="2400">
                <a:solidFill>
                  <a:schemeClr val="tx1"/>
                </a:solidFill>
                <a:latin typeface="BONES" charset="0"/>
                <a:ea typeface="ＭＳ Ｐゴシック" charset="0"/>
              </a:defRPr>
            </a:lvl2pPr>
            <a:lvl3pPr>
              <a:defRPr sz="2400">
                <a:solidFill>
                  <a:schemeClr val="tx1"/>
                </a:solidFill>
                <a:latin typeface="BONES" charset="0"/>
                <a:ea typeface="ＭＳ Ｐゴシック" charset="0"/>
              </a:defRPr>
            </a:lvl3pPr>
            <a:lvl4pPr>
              <a:defRPr sz="2400">
                <a:solidFill>
                  <a:schemeClr val="tx1"/>
                </a:solidFill>
                <a:latin typeface="BONES" charset="0"/>
                <a:ea typeface="ＭＳ Ｐゴシック" charset="0"/>
              </a:defRPr>
            </a:lvl4pPr>
            <a:lvl5pPr>
              <a:defRPr sz="2400">
                <a:solidFill>
                  <a:schemeClr val="tx1"/>
                </a:solidFill>
                <a:latin typeface="BONES" charset="0"/>
                <a:ea typeface="ＭＳ Ｐゴシック" charset="0"/>
              </a:defRPr>
            </a:lvl5pPr>
            <a:lvl6pPr marL="457200" eaLnBrk="0" fontAlgn="base" hangingPunct="0">
              <a:spcBef>
                <a:spcPct val="0"/>
              </a:spcBef>
              <a:spcAft>
                <a:spcPct val="0"/>
              </a:spcAft>
              <a:defRPr sz="2400">
                <a:solidFill>
                  <a:schemeClr val="tx1"/>
                </a:solidFill>
                <a:latin typeface="BONES" charset="0"/>
                <a:ea typeface="ＭＳ Ｐゴシック" charset="0"/>
              </a:defRPr>
            </a:lvl6pPr>
            <a:lvl7pPr marL="914400" eaLnBrk="0" fontAlgn="base" hangingPunct="0">
              <a:spcBef>
                <a:spcPct val="0"/>
              </a:spcBef>
              <a:spcAft>
                <a:spcPct val="0"/>
              </a:spcAft>
              <a:defRPr sz="2400">
                <a:solidFill>
                  <a:schemeClr val="tx1"/>
                </a:solidFill>
                <a:latin typeface="BONES" charset="0"/>
                <a:ea typeface="ＭＳ Ｐゴシック" charset="0"/>
              </a:defRPr>
            </a:lvl7pPr>
            <a:lvl8pPr marL="1371600" eaLnBrk="0" fontAlgn="base" hangingPunct="0">
              <a:spcBef>
                <a:spcPct val="0"/>
              </a:spcBef>
              <a:spcAft>
                <a:spcPct val="0"/>
              </a:spcAft>
              <a:defRPr sz="2400">
                <a:solidFill>
                  <a:schemeClr val="tx1"/>
                </a:solidFill>
                <a:latin typeface="BONES" charset="0"/>
                <a:ea typeface="ＭＳ Ｐゴシック" charset="0"/>
              </a:defRPr>
            </a:lvl8pPr>
            <a:lvl9pPr marL="18288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spcBef>
                <a:spcPct val="20000"/>
              </a:spcBef>
              <a:defRPr/>
            </a:pPr>
            <a:r>
              <a:rPr lang="en-US" sz="3200" b="1" dirty="0">
                <a:solidFill>
                  <a:schemeClr val="bg1"/>
                </a:solidFill>
                <a:latin typeface="Arial" charset="0"/>
              </a:rPr>
              <a:t>"But in your hearts set apart Christ as Lord.  </a:t>
            </a:r>
            <a:r>
              <a:rPr lang="en-US" sz="3200" b="1" dirty="0">
                <a:solidFill>
                  <a:srgbClr val="FCE20C"/>
                </a:solidFill>
                <a:latin typeface="Arial" charset="0"/>
              </a:rPr>
              <a:t>Always be prepared to give an answer </a:t>
            </a:r>
            <a:r>
              <a:rPr lang="en-US" sz="3200" b="1" dirty="0">
                <a:solidFill>
                  <a:schemeClr val="bg1"/>
                </a:solidFill>
                <a:latin typeface="Arial" charset="0"/>
              </a:rPr>
              <a:t>to everyone who asks you to give the reason for the hope that you have.  But do this with gentleness and respect."</a:t>
            </a:r>
          </a:p>
          <a:p>
            <a:pPr algn="r" eaLnBrk="1" hangingPunct="1">
              <a:spcBef>
                <a:spcPct val="20000"/>
              </a:spcBef>
              <a:defRPr/>
            </a:pPr>
            <a:r>
              <a:rPr lang="en-US" sz="3200" b="1" dirty="0">
                <a:solidFill>
                  <a:schemeClr val="bg1"/>
                </a:solidFill>
                <a:latin typeface="Arial" charset="0"/>
              </a:rPr>
              <a:t>1 Peter 3:15</a:t>
            </a:r>
          </a:p>
        </p:txBody>
      </p:sp>
      <p:sp>
        <p:nvSpPr>
          <p:cNvPr id="6"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dirty="0">
                <a:solidFill>
                  <a:schemeClr val="bg1"/>
                </a:solidFill>
                <a:latin typeface="Arial" charset="0"/>
              </a:rPr>
              <a:t>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2167466"/>
            <a:ext cx="9144000" cy="1684186"/>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Millions of Americans are living happily without religion. CFI. </a:t>
            </a:r>
            <a:r>
              <a:rPr lang="en-US" b="1" dirty="0" err="1">
                <a:effectLst>
                  <a:glow rad="127000">
                    <a:schemeClr val="tx1"/>
                  </a:glow>
                </a:effectLst>
                <a:latin typeface="Arial" charset="0"/>
                <a:ea typeface="ＭＳ Ｐゴシック" charset="0"/>
                <a:cs typeface="ＭＳ Ｐゴシック" charset="0"/>
              </a:rPr>
              <a:t>LivingWithoutReligion.org</a:t>
            </a:r>
            <a:endParaRPr lang="en-US" b="1" dirty="0">
              <a:effectLst>
                <a:glow rad="127000">
                  <a:schemeClr val="tx1"/>
                </a:glow>
              </a:effectLst>
              <a:latin typeface="Arial" charset="0"/>
              <a:ea typeface="ＭＳ Ｐゴシック" charset="0"/>
              <a:cs typeface="ＭＳ Ｐゴシック" charset="0"/>
            </a:endParaRPr>
          </a:p>
        </p:txBody>
      </p:sp>
      <p:pic>
        <p:nvPicPr>
          <p:cNvPr id="53350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041400"/>
            <a:ext cx="9144000" cy="476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3508"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8801"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7384"/>
            <a:ext cx="9144000" cy="6427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323850" y="2852738"/>
            <a:ext cx="5291138" cy="367188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Atheism is a faith system</a:t>
            </a:r>
          </a:p>
        </p:txBody>
      </p:sp>
      <p:sp>
        <p:nvSpPr>
          <p:cNvPr id="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effectLst/>
                <a:uLnTx/>
                <a:uFillTx/>
                <a:latin typeface="Arial" charset="0"/>
                <a:ea typeface="ＭＳ Ｐゴシック" charset="0"/>
                <a:cs typeface="ＭＳ Ｐゴシック" charset="0"/>
              </a:rPr>
              <a:t>3</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084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716463" y="0"/>
            <a:ext cx="4427537" cy="68183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323850" y="2852738"/>
            <a:ext cx="5291138" cy="3671887"/>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Atheism is a faith system</a:t>
            </a:r>
          </a:p>
        </p:txBody>
      </p:sp>
      <p:sp>
        <p:nvSpPr>
          <p:cNvPr id="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chemeClr val="bg1"/>
                </a:solidFill>
                <a:effectLst/>
                <a:uLnTx/>
                <a:uFillTx/>
                <a:latin typeface="Arial" charset="0"/>
                <a:ea typeface="ＭＳ Ｐゴシック" charset="0"/>
                <a:cs typeface="ＭＳ Ｐゴシック" charset="0"/>
              </a:rPr>
              <a:t>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289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42913" y="0"/>
            <a:ext cx="87010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4724400"/>
            <a:ext cx="9144000" cy="2016125"/>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Creation: The Argument from Design</a:t>
            </a:r>
          </a:p>
        </p:txBody>
      </p:sp>
      <p:sp>
        <p:nvSpPr>
          <p:cNvPr id="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494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90500"/>
            <a:ext cx="9144000" cy="646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494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Times New Roman"/>
                <a:ea typeface="ＭＳ Ｐゴシック" charset="0"/>
                <a:cs typeface="Times New Roman"/>
              </a:rPr>
              <a:t>A</a:t>
            </a:r>
            <a:r>
              <a:rPr lang="en-US" sz="4800" b="1" dirty="0">
                <a:effectLst>
                  <a:glow rad="127000">
                    <a:schemeClr val="tx1"/>
                  </a:glow>
                </a:effectLst>
                <a:latin typeface="Times New Roman"/>
                <a:ea typeface="ＭＳ Ｐゴシック" charset="0"/>
                <a:cs typeface="Times New Roman"/>
              </a:rPr>
              <a:t>THEISM</a:t>
            </a: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In the beginning there was nothing…</a:t>
            </a:r>
            <a:br>
              <a:rPr lang="en-US" sz="2800" b="1" dirty="0">
                <a:solidFill>
                  <a:srgbClr val="FFFFFF"/>
                </a:solidFill>
                <a:effectLst>
                  <a:glow rad="127000">
                    <a:srgbClr val="000000"/>
                  </a:glow>
                </a:effectLst>
                <a:latin typeface="Arial" charset="0"/>
                <a:ea typeface="ＭＳ Ｐゴシック" charset="0"/>
                <a:cs typeface="ＭＳ Ｐゴシック" charset="0"/>
              </a:rPr>
            </a:br>
            <a:r>
              <a:rPr lang="en-US" sz="2800" b="1" dirty="0">
                <a:solidFill>
                  <a:srgbClr val="FFFFFF"/>
                </a:solidFill>
                <a:effectLst>
                  <a:glow rad="127000">
                    <a:srgbClr val="000000"/>
                  </a:glow>
                </a:effectLst>
                <a:latin typeface="Arial" charset="0"/>
                <a:ea typeface="ＭＳ Ｐゴシック" charset="0"/>
                <a:cs typeface="ＭＳ Ｐゴシック" charset="0"/>
              </a:rPr>
              <a:t>and then it exploded.</a:t>
            </a:r>
          </a:p>
        </p:txBody>
      </p:sp>
      <p:sp>
        <p:nvSpPr>
          <p:cNvPr id="7"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6993"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5288" y="44450"/>
            <a:ext cx="8382000" cy="670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9699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p:spPr>
        <p:txBody>
          <a:bodyPr/>
          <a:lstStyle/>
          <a:p>
            <a:pPr>
              <a:defRPr/>
            </a:pPr>
            <a:r>
              <a:rPr lang="en-US" sz="6600" b="1" dirty="0">
                <a:effectLst>
                  <a:glow rad="127000">
                    <a:schemeClr val="tx1"/>
                  </a:glow>
                </a:effectLst>
                <a:latin typeface="Times New Roman"/>
                <a:ea typeface="ＭＳ Ｐゴシック" charset="0"/>
                <a:cs typeface="Times New Roman"/>
              </a:rPr>
              <a:t>A</a:t>
            </a:r>
            <a:r>
              <a:rPr lang="en-US" sz="4800" b="1" dirty="0">
                <a:effectLst>
                  <a:glow rad="127000">
                    <a:schemeClr val="tx1"/>
                  </a:glow>
                </a:effectLst>
                <a:latin typeface="Times New Roman"/>
                <a:ea typeface="ＭＳ Ｐゴシック" charset="0"/>
                <a:cs typeface="Times New Roman"/>
              </a:rPr>
              <a:t>THEISM</a:t>
            </a: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The religious belief in a spontaneous, causeless, </a:t>
            </a:r>
            <a:r>
              <a:rPr lang="en-US" sz="2800" b="1" dirty="0" err="1">
                <a:solidFill>
                  <a:srgbClr val="FFFFFF"/>
                </a:solidFill>
                <a:effectLst>
                  <a:glow rad="127000">
                    <a:srgbClr val="000000"/>
                  </a:glow>
                </a:effectLst>
                <a:latin typeface="Arial" charset="0"/>
                <a:ea typeface="ＭＳ Ｐゴシック" charset="0"/>
                <a:cs typeface="ＭＳ Ｐゴシック" charset="0"/>
              </a:rPr>
              <a:t>sourceless</a:t>
            </a:r>
            <a:r>
              <a:rPr lang="en-US" sz="2800" b="1" dirty="0">
                <a:solidFill>
                  <a:srgbClr val="FFFFFF"/>
                </a:solidFill>
                <a:effectLst>
                  <a:glow rad="127000">
                    <a:srgbClr val="000000"/>
                  </a:glow>
                </a:effectLst>
                <a:latin typeface="Arial" charset="0"/>
                <a:ea typeface="ＭＳ Ｐゴシック" charset="0"/>
                <a:cs typeface="ＭＳ Ｐゴシック" charset="0"/>
              </a:rPr>
              <a:t>, purposeless, meaningless existence.</a:t>
            </a:r>
          </a:p>
        </p:txBody>
      </p:sp>
      <p:sp>
        <p:nvSpPr>
          <p:cNvPr id="7"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a:t>
            </a:r>
          </a:p>
        </p:txBody>
      </p:sp>
    </p:spTree>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495800"/>
            <a:ext cx="9144000" cy="2016125"/>
          </a:xfrm>
          <a:effectLst>
            <a:outerShdw blurRad="63500" dist="35921" dir="2700000" algn="ctr" rotWithShape="0">
              <a:schemeClr val="tx2">
                <a:alpha val="74998"/>
              </a:schemeClr>
            </a:outerShdw>
          </a:effectLst>
        </p:spPr>
        <p:txBody>
          <a:bodyPr/>
          <a:lstStyle/>
          <a:p>
            <a:pPr>
              <a:defRPr/>
            </a:pPr>
            <a:r>
              <a:rPr lang="en-US" b="1" dirty="0">
                <a:solidFill>
                  <a:srgbClr val="FFFFFF"/>
                </a:solidFill>
                <a:effectLst>
                  <a:glow rad="127000">
                    <a:srgbClr val="000000"/>
                  </a:glow>
                </a:effectLst>
                <a:latin typeface="Arial" charset="0"/>
                <a:ea typeface="ＭＳ Ｐゴシック" charset="0"/>
                <a:cs typeface="ＭＳ Ｐゴシック" charset="0"/>
              </a:rPr>
              <a:t>Are our computers and smart phones designed?</a:t>
            </a:r>
            <a:endParaRPr lang="en-US" sz="5400" b="1" dirty="0">
              <a:effectLst>
                <a:glow rad="127000">
                  <a:schemeClr val="tx1"/>
                </a:glow>
              </a:effectLst>
              <a:latin typeface="Arial" charset="0"/>
              <a:ea typeface="ＭＳ Ｐゴシック" charset="0"/>
              <a:cs typeface="ＭＳ Ｐゴシック" charset="0"/>
            </a:endParaRPr>
          </a:p>
        </p:txBody>
      </p:sp>
      <p:pic>
        <p:nvPicPr>
          <p:cNvPr id="599042"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8575" y="0"/>
            <a:ext cx="9144000" cy="397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08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02725" cy="5905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00098" name="Rectangle 2"/>
          <p:cNvSpPr>
            <a:spLocks noGrp="1" noChangeArrowheads="1"/>
          </p:cNvSpPr>
          <p:nvPr>
            <p:ph type="ctrTitle"/>
          </p:nvPr>
        </p:nvSpPr>
        <p:spPr>
          <a:xfrm>
            <a:off x="0" y="5756275"/>
            <a:ext cx="9144000" cy="1101725"/>
          </a:xfrm>
          <a:solidFill>
            <a:srgbClr val="000000"/>
          </a:solidFill>
        </p:spPr>
        <p:txBody>
          <a:bodyPr/>
          <a:lstStyle/>
          <a:p>
            <a:pPr>
              <a:defRPr/>
            </a:pPr>
            <a:r>
              <a:rPr lang="en-US" sz="5400" b="1" dirty="0">
                <a:effectLst>
                  <a:glow rad="127000">
                    <a:schemeClr val="tx1"/>
                  </a:glow>
                </a:effectLst>
                <a:latin typeface="Arial" charset="0"/>
                <a:ea typeface="ＭＳ Ｐゴシック" charset="0"/>
                <a:cs typeface="ＭＳ Ｐゴシック" charset="0"/>
              </a:rPr>
              <a:t>Is this building designed?</a:t>
            </a:r>
          </a:p>
        </p:txBody>
      </p:sp>
      <p:sp>
        <p:nvSpPr>
          <p:cNvPr id="4"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3137"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5400" y="0"/>
            <a:ext cx="9169400" cy="6097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313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435" y="6047184"/>
            <a:ext cx="9144000" cy="838200"/>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Is this baby designed?</a:t>
            </a:r>
          </a:p>
        </p:txBody>
      </p:sp>
      <p:sp>
        <p:nvSpPr>
          <p:cNvPr id="603140" name="Picture 1"/>
          <p:cNvSpPr>
            <a:spLocks noChangeAspect="1"/>
          </p:cNvSpPr>
          <p:nvPr/>
        </p:nvSpPr>
        <p:spPr bwMode="auto">
          <a:xfrm>
            <a:off x="-17463" y="762000"/>
            <a:ext cx="9144001"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a:p>
        </p:txBody>
      </p:sp>
      <p:sp>
        <p:nvSpPr>
          <p:cNvPr id="6"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a:t>
            </a:r>
          </a:p>
        </p:txBody>
      </p:sp>
    </p:spTree>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518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6713" y="-177800"/>
            <a:ext cx="8491537" cy="6792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518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026025"/>
            <a:ext cx="9144000" cy="949325"/>
          </a:xfrm>
          <a:solidFill>
            <a:schemeClr val="tx1"/>
          </a:solidFill>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Did this turtle get here by itself?</a:t>
            </a:r>
          </a:p>
        </p:txBody>
      </p:sp>
      <p:sp>
        <p:nvSpPr>
          <p:cNvPr id="6" name="Rectangle 2"/>
          <p:cNvSpPr txBox="1">
            <a:spLocks noChangeArrowheads="1"/>
          </p:cNvSpPr>
          <p:nvPr/>
        </p:nvSpPr>
        <p:spPr bwMode="auto">
          <a:xfrm>
            <a:off x="0" y="5889625"/>
            <a:ext cx="9144000" cy="949325"/>
          </a:xfrm>
          <a:prstGeom prst="rect">
            <a:avLst/>
          </a:prstGeom>
          <a:solidFill>
            <a:schemeClr val="tx1"/>
          </a:solidFill>
          <a:ln>
            <a:noFill/>
          </a:ln>
          <a:effectLst>
            <a:outerShdw blurRad="63500" dist="35921" dir="2700000" algn="ctr" rotWithShape="0">
              <a:schemeClr val="tx2">
                <a:alpha val="74998"/>
              </a:schemeClr>
            </a:outerShdw>
          </a:effectLst>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2800" b="1" dirty="0">
                <a:solidFill>
                  <a:srgbClr val="FFFFFF"/>
                </a:solidFill>
                <a:effectLst>
                  <a:glow rad="127000">
                    <a:srgbClr val="000000"/>
                  </a:glow>
                </a:effectLst>
                <a:latin typeface="Arial" charset="0"/>
                <a:ea typeface="ＭＳ Ｐゴシック" charset="0"/>
                <a:cs typeface="ＭＳ Ｐゴシック" charset="0"/>
              </a:rPr>
              <a:t>If not, what is your explanation?</a:t>
            </a:r>
          </a:p>
        </p:txBody>
      </p:sp>
      <p:sp>
        <p:nvSpPr>
          <p:cNvPr id="7" name="Text Box 12"/>
          <p:cNvSpPr txBox="1">
            <a:spLocks noChangeArrowheads="1"/>
          </p:cNvSpPr>
          <p:nvPr/>
        </p:nvSpPr>
        <p:spPr bwMode="auto">
          <a:xfrm>
            <a:off x="8609013" y="60325"/>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3</a:t>
            </a:r>
          </a:p>
        </p:txBody>
      </p:sp>
    </p:spTree>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1106" name="Picture 2" descr="Template Suite 1-Title 01359"/>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4911107" name="Rectangle 3" hidden="1"/>
          <p:cNvSpPr>
            <a:spLocks noGrp="1" noChangeArrowheads="1"/>
          </p:cNvSpPr>
          <p:nvPr>
            <p:ph type="ctrTitle"/>
          </p:nvPr>
        </p:nvSpPr>
        <p:spPr/>
        <p:txBody>
          <a:bodyPr/>
          <a:lstStyle/>
          <a:p>
            <a:pPr eaLnBrk="1" hangingPunct="1">
              <a:defRPr/>
            </a:pPr>
            <a:r>
              <a:rPr lang="en-US"/>
              <a:t>Title slide</a:t>
            </a:r>
          </a:p>
        </p:txBody>
      </p:sp>
      <p:sp>
        <p:nvSpPr>
          <p:cNvPr id="4911108" name="Text Box 4"/>
          <p:cNvSpPr txBox="1">
            <a:spLocks noChangeArrowheads="1"/>
          </p:cNvSpPr>
          <p:nvPr/>
        </p:nvSpPr>
        <p:spPr bwMode="auto">
          <a:xfrm>
            <a:off x="3962400" y="381000"/>
            <a:ext cx="4419600" cy="5794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eaLnBrk="1" hangingPunct="1">
              <a:spcBef>
                <a:spcPct val="50000"/>
              </a:spcBef>
              <a:defRPr/>
            </a:pPr>
            <a:r>
              <a:rPr lang="en-US" sz="3200" b="1" dirty="0">
                <a:solidFill>
                  <a:srgbClr val="FFFF00"/>
                </a:solidFill>
                <a:latin typeface="Arial" charset="0"/>
                <a:cs typeface="Arial" charset="0"/>
              </a:rPr>
              <a:t>Dr. Terry Mortenson</a:t>
            </a:r>
          </a:p>
        </p:txBody>
      </p:sp>
      <p:sp>
        <p:nvSpPr>
          <p:cNvPr id="4911109" name="Text Box 5"/>
          <p:cNvSpPr txBox="1">
            <a:spLocks noChangeArrowheads="1"/>
          </p:cNvSpPr>
          <p:nvPr/>
        </p:nvSpPr>
        <p:spPr bwMode="auto">
          <a:xfrm>
            <a:off x="228600" y="2667000"/>
            <a:ext cx="8686800" cy="160178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lnSpc>
                <a:spcPct val="90000"/>
              </a:lnSpc>
              <a:defRPr/>
            </a:pPr>
            <a:r>
              <a:rPr lang="en-US" sz="5400" b="1" i="1" dirty="0">
                <a:solidFill>
                  <a:srgbClr val="FFFFFF"/>
                </a:solidFill>
                <a:latin typeface="Arial" charset="0"/>
                <a:cs typeface="Arial"/>
              </a:rPr>
              <a:t>Creation or Evolution:</a:t>
            </a:r>
          </a:p>
          <a:p>
            <a:pPr eaLnBrk="1" hangingPunct="1">
              <a:lnSpc>
                <a:spcPct val="90000"/>
              </a:lnSpc>
              <a:defRPr/>
            </a:pPr>
            <a:r>
              <a:rPr lang="en-US" sz="5400" b="1" i="1" dirty="0">
                <a:solidFill>
                  <a:srgbClr val="FFFFFF"/>
                </a:solidFill>
                <a:latin typeface="Arial" charset="0"/>
                <a:cs typeface="Arial"/>
              </a:rPr>
              <a:t>Genesis Matters</a:t>
            </a:r>
          </a:p>
        </p:txBody>
      </p:sp>
      <p:pic>
        <p:nvPicPr>
          <p:cNvPr id="607237" name="Picture 9" descr="AiG 2007 URL Logo.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867400" y="4800600"/>
            <a:ext cx="3054350" cy="120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07238"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
        <p:nvSpPr>
          <p:cNvPr id="8" name="Text Box 4"/>
          <p:cNvSpPr txBox="1">
            <a:spLocks noChangeArrowheads="1"/>
          </p:cNvSpPr>
          <p:nvPr/>
        </p:nvSpPr>
        <p:spPr bwMode="auto">
          <a:xfrm>
            <a:off x="3962400" y="990600"/>
            <a:ext cx="4419600" cy="8302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r" eaLnBrk="1" hangingPunct="1">
              <a:spcBef>
                <a:spcPct val="50000"/>
              </a:spcBef>
              <a:defRPr/>
            </a:pPr>
            <a:r>
              <a:rPr lang="en-US" b="1" i="1" dirty="0">
                <a:solidFill>
                  <a:srgbClr val="FFFF00"/>
                </a:solidFill>
                <a:latin typeface="Arial" charset="0"/>
                <a:cs typeface="Arial" charset="0"/>
              </a:rPr>
              <a:t>Adapted and expanded by Dr. Rick Griffith</a:t>
            </a:r>
          </a:p>
        </p:txBody>
      </p:sp>
      <p:sp>
        <p:nvSpPr>
          <p:cNvPr id="9" name="Rectangle 8"/>
          <p:cNvSpPr>
            <a:spLocks noChangeArrowheads="1"/>
          </p:cNvSpPr>
          <p:nvPr/>
        </p:nvSpPr>
        <p:spPr bwMode="auto">
          <a:xfrm>
            <a:off x="0" y="6092825"/>
            <a:ext cx="9144000" cy="765175"/>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lstStyle/>
          <a:p>
            <a:pPr algn="ctr" eaLnBrk="1" hangingPunct="1">
              <a:spcBef>
                <a:spcPct val="20000"/>
              </a:spcBef>
              <a:spcAft>
                <a:spcPts val="0"/>
              </a:spcAft>
              <a:buClr>
                <a:srgbClr val="FFCC00"/>
              </a:buClr>
              <a:buSzPct val="70000"/>
              <a:buFont typeface="Wingdings" charset="0"/>
              <a:buNone/>
              <a:defRPr/>
            </a:pPr>
            <a:r>
              <a:rPr lang="en-US" sz="2000" b="1" kern="0" dirty="0">
                <a:solidFill>
                  <a:srgbClr val="FFFFFF"/>
                </a:solidFill>
                <a:effectLst>
                  <a:outerShdw blurRad="38100" dist="38100" dir="2700000" algn="tl">
                    <a:srgbClr val="000000"/>
                  </a:outerShdw>
                </a:effectLst>
                <a:latin typeface="Arial"/>
                <a:cs typeface="Arial"/>
              </a:rPr>
              <a:t>Dr. Rick Griffith, Crossroads International Church</a:t>
            </a:r>
            <a:br>
              <a:rPr lang="en-US" sz="2000" b="1" kern="0" dirty="0">
                <a:solidFill>
                  <a:srgbClr val="FFFFFF"/>
                </a:solidFill>
                <a:effectLst>
                  <a:outerShdw blurRad="38100" dist="38100" dir="2700000" algn="tl">
                    <a:srgbClr val="000000"/>
                  </a:outerShdw>
                </a:effectLst>
                <a:latin typeface="Arial"/>
                <a:cs typeface="Arial"/>
              </a:rPr>
            </a:br>
            <a:r>
              <a:rPr lang="en-US" sz="2000" b="1" kern="0" dirty="0">
                <a:solidFill>
                  <a:srgbClr val="FFFFFF"/>
                </a:solidFill>
                <a:effectLst>
                  <a:outerShdw blurRad="38100" dist="38100" dir="2700000" algn="tl">
                    <a:srgbClr val="000000"/>
                  </a:outerShdw>
                </a:effectLst>
                <a:latin typeface="Arial"/>
                <a:cs typeface="Arial"/>
              </a:rPr>
              <a:t>cicfamily.com &amp; biblestudydownloads.com</a:t>
            </a: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"God free, happy, and inspired by wonder."</a:t>
            </a:r>
          </a:p>
        </p:txBody>
      </p:sp>
      <p:pic>
        <p:nvPicPr>
          <p:cNvPr id="53555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1913" y="1120775"/>
            <a:ext cx="9297988" cy="453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555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9281" name="Picture 2" descr="Treatment 1"/>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18307" name="Rectangle 4" hidden="1"/>
          <p:cNvSpPr>
            <a:spLocks noGrp="1"/>
          </p:cNvSpPr>
          <p:nvPr>
            <p:ph type="title" idx="4294967295"/>
          </p:nvPr>
        </p:nvSpPr>
        <p:spPr/>
        <p:txBody>
          <a:bodyPr/>
          <a:lstStyle/>
          <a:p>
            <a:pPr eaLnBrk="1" hangingPunct="1">
              <a:defRPr/>
            </a:pPr>
            <a:r>
              <a:rPr lang="en-US" dirty="0">
                <a:cs typeface="+mj-cs"/>
              </a:rPr>
              <a:t>AiG web site #1</a:t>
            </a:r>
          </a:p>
        </p:txBody>
      </p:sp>
      <p:sp>
        <p:nvSpPr>
          <p:cNvPr id="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0370" name="Rectangle 2"/>
          <p:cNvSpPr>
            <a:spLocks noGrp="1" noChangeArrowheads="1"/>
          </p:cNvSpPr>
          <p:nvPr>
            <p:ph type="title" idx="4294967295"/>
          </p:nvPr>
        </p:nvSpPr>
        <p:spPr/>
        <p:txBody>
          <a:bodyPr/>
          <a:lstStyle/>
          <a:p>
            <a:pPr eaLnBrk="1" hangingPunct="1">
              <a:defRPr/>
            </a:pPr>
            <a:r>
              <a:rPr lang="en-US"/>
              <a:t>America—largest number of…</a:t>
            </a:r>
          </a:p>
        </p:txBody>
      </p:sp>
      <p:pic>
        <p:nvPicPr>
          <p:cNvPr id="611330" name="Picture 3" descr="America largest number of"/>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0" y="152400"/>
            <a:ext cx="9144000" cy="584776"/>
          </a:xfrm>
          <a:prstGeom prst="rect">
            <a:avLst/>
          </a:prstGeom>
          <a:noFill/>
        </p:spPr>
        <p:txBody>
          <a:bodyPr>
            <a:spAutoFit/>
          </a:bodyPr>
          <a:lstStyle/>
          <a:p>
            <a:pPr algn="ctr" eaLnBrk="1" hangingPunct="1">
              <a:defRPr/>
            </a:pPr>
            <a:r>
              <a:rPr lang="en-US" sz="3200" b="1" dirty="0">
                <a:solidFill>
                  <a:srgbClr val="FFFFFF"/>
                </a:solidFill>
                <a:effectLst>
                  <a:glow rad="228600">
                    <a:srgbClr val="000000">
                      <a:alpha val="75000"/>
                    </a:srgbClr>
                  </a:glow>
                </a:effectLst>
                <a:latin typeface="Arial MT"/>
                <a:cs typeface="Arial MT"/>
              </a:rPr>
              <a:t>America has the largest number of:</a:t>
            </a:r>
          </a:p>
        </p:txBody>
      </p:sp>
      <p:sp>
        <p:nvSpPr>
          <p:cNvPr id="5" name="TextBox 4"/>
          <p:cNvSpPr txBox="1"/>
          <p:nvPr/>
        </p:nvSpPr>
        <p:spPr>
          <a:xfrm>
            <a:off x="1524000" y="1143000"/>
            <a:ext cx="6096000" cy="584776"/>
          </a:xfrm>
          <a:prstGeom prst="rect">
            <a:avLst/>
          </a:prstGeom>
          <a:noFill/>
        </p:spPr>
        <p:txBody>
          <a:bodyPr>
            <a:spAutoFit/>
          </a:bodyPr>
          <a:lstStyle/>
          <a:p>
            <a:pPr algn="ctr" eaLnBrk="1" hangingPunct="1">
              <a:defRPr/>
            </a:pPr>
            <a:r>
              <a:rPr lang="en-US" sz="3200" b="1" dirty="0">
                <a:solidFill>
                  <a:srgbClr val="FFFFFF"/>
                </a:solidFill>
                <a:effectLst>
                  <a:glow rad="228600">
                    <a:srgbClr val="000000">
                      <a:alpha val="75000"/>
                    </a:srgbClr>
                  </a:glow>
                </a:effectLst>
                <a:latin typeface="Arial MT"/>
                <a:cs typeface="Arial MT"/>
              </a:rPr>
              <a:t>• Churches/Seminaries</a:t>
            </a:r>
          </a:p>
        </p:txBody>
      </p:sp>
      <p:sp>
        <p:nvSpPr>
          <p:cNvPr id="6" name="TextBox 5"/>
          <p:cNvSpPr txBox="1"/>
          <p:nvPr/>
        </p:nvSpPr>
        <p:spPr>
          <a:xfrm>
            <a:off x="1524000" y="1828800"/>
            <a:ext cx="6096000" cy="584776"/>
          </a:xfrm>
          <a:prstGeom prst="rect">
            <a:avLst/>
          </a:prstGeom>
          <a:noFill/>
        </p:spPr>
        <p:txBody>
          <a:bodyPr>
            <a:spAutoFit/>
          </a:bodyPr>
          <a:lstStyle/>
          <a:p>
            <a:pPr algn="ctr" eaLnBrk="1" hangingPunct="1">
              <a:defRPr/>
            </a:pPr>
            <a:r>
              <a:rPr lang="en-US" sz="3200" b="1" dirty="0">
                <a:solidFill>
                  <a:srgbClr val="FFFFFF"/>
                </a:solidFill>
                <a:effectLst>
                  <a:glow rad="228600">
                    <a:srgbClr val="000000">
                      <a:alpha val="75000"/>
                    </a:srgbClr>
                  </a:glow>
                </a:effectLst>
                <a:latin typeface="Arial MT"/>
                <a:cs typeface="Arial MT"/>
              </a:rPr>
              <a:t>• Christian Colleges</a:t>
            </a:r>
          </a:p>
        </p:txBody>
      </p:sp>
      <p:sp>
        <p:nvSpPr>
          <p:cNvPr id="8" name="TextBox 7"/>
          <p:cNvSpPr txBox="1"/>
          <p:nvPr/>
        </p:nvSpPr>
        <p:spPr>
          <a:xfrm>
            <a:off x="152400" y="2514600"/>
            <a:ext cx="8763000" cy="584776"/>
          </a:xfrm>
          <a:prstGeom prst="rect">
            <a:avLst/>
          </a:prstGeom>
          <a:noFill/>
        </p:spPr>
        <p:txBody>
          <a:bodyPr>
            <a:spAutoFit/>
          </a:bodyPr>
          <a:lstStyle/>
          <a:p>
            <a:pPr algn="ctr" eaLnBrk="1" hangingPunct="1">
              <a:defRPr/>
            </a:pPr>
            <a:r>
              <a:rPr lang="en-US" sz="3200" b="1" dirty="0">
                <a:solidFill>
                  <a:srgbClr val="FFFFFF"/>
                </a:solidFill>
                <a:effectLst>
                  <a:glow rad="228600">
                    <a:srgbClr val="000000">
                      <a:alpha val="75000"/>
                    </a:srgbClr>
                  </a:glow>
                </a:effectLst>
                <a:latin typeface="Arial MT"/>
                <a:cs typeface="Arial MT"/>
              </a:rPr>
              <a:t>• Christian Bookshops/Resources</a:t>
            </a:r>
          </a:p>
        </p:txBody>
      </p:sp>
      <p:sp>
        <p:nvSpPr>
          <p:cNvPr id="9" name="TextBox 8"/>
          <p:cNvSpPr txBox="1"/>
          <p:nvPr/>
        </p:nvSpPr>
        <p:spPr>
          <a:xfrm>
            <a:off x="1524000" y="3200400"/>
            <a:ext cx="6096000" cy="584776"/>
          </a:xfrm>
          <a:prstGeom prst="rect">
            <a:avLst/>
          </a:prstGeom>
          <a:noFill/>
        </p:spPr>
        <p:txBody>
          <a:bodyPr>
            <a:spAutoFit/>
          </a:bodyPr>
          <a:lstStyle/>
          <a:p>
            <a:pPr algn="ctr" eaLnBrk="1" hangingPunct="1">
              <a:defRPr/>
            </a:pPr>
            <a:r>
              <a:rPr lang="en-US" sz="3200" b="1" dirty="0">
                <a:solidFill>
                  <a:srgbClr val="FFFFFF"/>
                </a:solidFill>
                <a:effectLst>
                  <a:glow rad="228600">
                    <a:srgbClr val="000000">
                      <a:alpha val="75000"/>
                    </a:srgbClr>
                  </a:glow>
                </a:effectLst>
                <a:latin typeface="Arial MT"/>
                <a:cs typeface="Arial MT"/>
              </a:rPr>
              <a:t>• Christian Radio/TV</a:t>
            </a:r>
          </a:p>
        </p:txBody>
      </p:sp>
      <p:sp>
        <p:nvSpPr>
          <p:cNvPr id="10"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2418" name="Rectangle 2"/>
          <p:cNvSpPr>
            <a:spLocks noGrp="1" noChangeArrowheads="1"/>
          </p:cNvSpPr>
          <p:nvPr>
            <p:ph type="title" idx="4294967295"/>
          </p:nvPr>
        </p:nvSpPr>
        <p:spPr/>
        <p:txBody>
          <a:bodyPr/>
          <a:lstStyle/>
          <a:p>
            <a:pPr eaLnBrk="1" hangingPunct="1">
              <a:defRPr/>
            </a:pPr>
            <a:r>
              <a:rPr lang="en-US"/>
              <a:t>America—less Christian</a:t>
            </a:r>
          </a:p>
        </p:txBody>
      </p:sp>
      <p:pic>
        <p:nvPicPr>
          <p:cNvPr id="613378" name="Picture 3" descr="AMERICA less xtian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TextBox 3"/>
          <p:cNvSpPr txBox="1"/>
          <p:nvPr/>
        </p:nvSpPr>
        <p:spPr>
          <a:xfrm>
            <a:off x="0" y="152400"/>
            <a:ext cx="9144000" cy="584776"/>
          </a:xfrm>
          <a:prstGeom prst="rect">
            <a:avLst/>
          </a:prstGeom>
          <a:noFill/>
        </p:spPr>
        <p:txBody>
          <a:bodyPr>
            <a:spAutoFit/>
          </a:bodyPr>
          <a:lstStyle/>
          <a:p>
            <a:pPr algn="ctr" eaLnBrk="1" hangingPunct="1">
              <a:defRPr/>
            </a:pPr>
            <a:r>
              <a:rPr lang="en-US" sz="3200" b="1" dirty="0">
                <a:solidFill>
                  <a:srgbClr val="FFFFFF"/>
                </a:solidFill>
                <a:effectLst>
                  <a:glow rad="228600">
                    <a:srgbClr val="000000">
                      <a:alpha val="75000"/>
                    </a:srgbClr>
                  </a:glow>
                </a:effectLst>
                <a:latin typeface="Arial MT"/>
                <a:cs typeface="Arial MT"/>
              </a:rPr>
              <a:t>America has the largest number of:</a:t>
            </a:r>
          </a:p>
        </p:txBody>
      </p:sp>
      <p:sp>
        <p:nvSpPr>
          <p:cNvPr id="5" name="TextBox 4"/>
          <p:cNvSpPr txBox="1"/>
          <p:nvPr/>
        </p:nvSpPr>
        <p:spPr>
          <a:xfrm>
            <a:off x="1524000" y="1143000"/>
            <a:ext cx="6096000" cy="584776"/>
          </a:xfrm>
          <a:prstGeom prst="rect">
            <a:avLst/>
          </a:prstGeom>
          <a:noFill/>
        </p:spPr>
        <p:txBody>
          <a:bodyPr>
            <a:spAutoFit/>
          </a:bodyPr>
          <a:lstStyle/>
          <a:p>
            <a:pPr algn="ctr" eaLnBrk="1" hangingPunct="1">
              <a:defRPr/>
            </a:pPr>
            <a:r>
              <a:rPr lang="en-US" sz="3200" b="1" dirty="0">
                <a:solidFill>
                  <a:srgbClr val="FFFFFF"/>
                </a:solidFill>
                <a:effectLst>
                  <a:glow rad="228600">
                    <a:srgbClr val="000000">
                      <a:alpha val="75000"/>
                    </a:srgbClr>
                  </a:glow>
                </a:effectLst>
                <a:latin typeface="Arial MT"/>
                <a:cs typeface="Arial MT"/>
              </a:rPr>
              <a:t>• Churches/Seminaries</a:t>
            </a:r>
          </a:p>
        </p:txBody>
      </p:sp>
      <p:sp>
        <p:nvSpPr>
          <p:cNvPr id="6" name="TextBox 5"/>
          <p:cNvSpPr txBox="1"/>
          <p:nvPr/>
        </p:nvSpPr>
        <p:spPr>
          <a:xfrm>
            <a:off x="1524000" y="1828800"/>
            <a:ext cx="6096000" cy="584776"/>
          </a:xfrm>
          <a:prstGeom prst="rect">
            <a:avLst/>
          </a:prstGeom>
          <a:noFill/>
        </p:spPr>
        <p:txBody>
          <a:bodyPr>
            <a:spAutoFit/>
          </a:bodyPr>
          <a:lstStyle/>
          <a:p>
            <a:pPr algn="ctr" eaLnBrk="1" hangingPunct="1">
              <a:defRPr/>
            </a:pPr>
            <a:r>
              <a:rPr lang="en-US" sz="3200" b="1" dirty="0">
                <a:solidFill>
                  <a:srgbClr val="FFFFFF"/>
                </a:solidFill>
                <a:effectLst>
                  <a:glow rad="228600">
                    <a:srgbClr val="000000">
                      <a:alpha val="75000"/>
                    </a:srgbClr>
                  </a:glow>
                </a:effectLst>
                <a:latin typeface="Arial MT"/>
                <a:cs typeface="Arial MT"/>
              </a:rPr>
              <a:t>• Christian Colleges</a:t>
            </a:r>
          </a:p>
        </p:txBody>
      </p:sp>
      <p:sp>
        <p:nvSpPr>
          <p:cNvPr id="7" name="TextBox 6"/>
          <p:cNvSpPr txBox="1"/>
          <p:nvPr/>
        </p:nvSpPr>
        <p:spPr>
          <a:xfrm>
            <a:off x="152400" y="2514600"/>
            <a:ext cx="8763000" cy="584776"/>
          </a:xfrm>
          <a:prstGeom prst="rect">
            <a:avLst/>
          </a:prstGeom>
          <a:noFill/>
        </p:spPr>
        <p:txBody>
          <a:bodyPr>
            <a:spAutoFit/>
          </a:bodyPr>
          <a:lstStyle/>
          <a:p>
            <a:pPr algn="ctr" eaLnBrk="1" hangingPunct="1">
              <a:defRPr/>
            </a:pPr>
            <a:r>
              <a:rPr lang="en-US" sz="3200" b="1" dirty="0">
                <a:solidFill>
                  <a:srgbClr val="FFFFFF"/>
                </a:solidFill>
                <a:effectLst>
                  <a:glow rad="228600">
                    <a:srgbClr val="000000">
                      <a:alpha val="75000"/>
                    </a:srgbClr>
                  </a:glow>
                </a:effectLst>
                <a:latin typeface="Arial MT"/>
                <a:cs typeface="Arial MT"/>
              </a:rPr>
              <a:t>• Christian Bookshops/Resources</a:t>
            </a:r>
          </a:p>
        </p:txBody>
      </p:sp>
      <p:sp>
        <p:nvSpPr>
          <p:cNvPr id="8" name="TextBox 7"/>
          <p:cNvSpPr txBox="1"/>
          <p:nvPr/>
        </p:nvSpPr>
        <p:spPr>
          <a:xfrm>
            <a:off x="1524000" y="3200400"/>
            <a:ext cx="6096000" cy="584776"/>
          </a:xfrm>
          <a:prstGeom prst="rect">
            <a:avLst/>
          </a:prstGeom>
          <a:noFill/>
        </p:spPr>
        <p:txBody>
          <a:bodyPr>
            <a:spAutoFit/>
          </a:bodyPr>
          <a:lstStyle/>
          <a:p>
            <a:pPr algn="ctr" eaLnBrk="1" hangingPunct="1">
              <a:defRPr/>
            </a:pPr>
            <a:r>
              <a:rPr lang="en-US" sz="3200" b="1" dirty="0">
                <a:solidFill>
                  <a:srgbClr val="FFFFFF"/>
                </a:solidFill>
                <a:effectLst>
                  <a:glow rad="228600">
                    <a:srgbClr val="000000">
                      <a:alpha val="75000"/>
                    </a:srgbClr>
                  </a:glow>
                </a:effectLst>
                <a:latin typeface="Arial MT"/>
                <a:cs typeface="Arial MT"/>
              </a:rPr>
              <a:t>• Christian Radio/TV</a:t>
            </a:r>
          </a:p>
        </p:txBody>
      </p:sp>
      <p:sp>
        <p:nvSpPr>
          <p:cNvPr id="9" name="TextBox 8"/>
          <p:cNvSpPr txBox="1"/>
          <p:nvPr/>
        </p:nvSpPr>
        <p:spPr>
          <a:xfrm>
            <a:off x="2057400" y="4114800"/>
            <a:ext cx="6096000" cy="2123658"/>
          </a:xfrm>
          <a:prstGeom prst="rect">
            <a:avLst/>
          </a:prstGeom>
          <a:noFill/>
        </p:spPr>
        <p:txBody>
          <a:bodyPr>
            <a:spAutoFit/>
          </a:bodyPr>
          <a:lstStyle/>
          <a:p>
            <a:pPr algn="ctr" eaLnBrk="1" hangingPunct="1">
              <a:defRPr/>
            </a:pPr>
            <a:r>
              <a:rPr lang="en-US" sz="4400" b="1" dirty="0">
                <a:solidFill>
                  <a:srgbClr val="FFFFFF"/>
                </a:solidFill>
                <a:effectLst>
                  <a:glow rad="228600">
                    <a:srgbClr val="000000">
                      <a:alpha val="75000"/>
                    </a:srgbClr>
                  </a:glow>
                </a:effectLst>
                <a:latin typeface="Arial MT"/>
                <a:cs typeface="Arial MT"/>
              </a:rPr>
              <a:t>But is becoming LESS Christian EVERY day!</a:t>
            </a:r>
          </a:p>
        </p:txBody>
      </p:sp>
      <p:sp>
        <p:nvSpPr>
          <p:cNvPr id="10"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94467" name="Picture 3" descr="balloons-layere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654050" y="12700"/>
            <a:ext cx="7870825" cy="68453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615426" name="TextBox 1"/>
          <p:cNvSpPr txBox="1">
            <a:spLocks noChangeArrowheads="1"/>
          </p:cNvSpPr>
          <p:nvPr/>
        </p:nvSpPr>
        <p:spPr bwMode="auto">
          <a:xfrm>
            <a:off x="1524000" y="1817688"/>
            <a:ext cx="2362200"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MT" charset="0"/>
                <a:cs typeface="Arial MT" charset="0"/>
              </a:rPr>
              <a:t>SCHOOL VIOLENCE</a:t>
            </a:r>
          </a:p>
        </p:txBody>
      </p:sp>
      <p:sp>
        <p:nvSpPr>
          <p:cNvPr id="615427" name="TextBox 4"/>
          <p:cNvSpPr txBox="1">
            <a:spLocks noChangeArrowheads="1"/>
          </p:cNvSpPr>
          <p:nvPr/>
        </p:nvSpPr>
        <p:spPr bwMode="auto">
          <a:xfrm>
            <a:off x="3886200" y="1320800"/>
            <a:ext cx="2362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MT" charset="0"/>
                <a:cs typeface="Arial MT" charset="0"/>
              </a:rPr>
              <a:t>ABORTION</a:t>
            </a:r>
          </a:p>
        </p:txBody>
      </p:sp>
      <p:sp>
        <p:nvSpPr>
          <p:cNvPr id="615428" name="TextBox 5"/>
          <p:cNvSpPr txBox="1">
            <a:spLocks noChangeArrowheads="1"/>
          </p:cNvSpPr>
          <p:nvPr/>
        </p:nvSpPr>
        <p:spPr bwMode="auto">
          <a:xfrm>
            <a:off x="5715000" y="2362200"/>
            <a:ext cx="23622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MT" charset="0"/>
                <a:cs typeface="Arial MT" charset="0"/>
              </a:rPr>
              <a:t>PORN-OGRAPHY</a:t>
            </a:r>
          </a:p>
        </p:txBody>
      </p:sp>
      <p:sp>
        <p:nvSpPr>
          <p:cNvPr id="615429" name="TextBox 6"/>
          <p:cNvSpPr txBox="1">
            <a:spLocks noChangeArrowheads="1"/>
          </p:cNvSpPr>
          <p:nvPr/>
        </p:nvSpPr>
        <p:spPr bwMode="auto">
          <a:xfrm>
            <a:off x="2895600" y="3798888"/>
            <a:ext cx="3124200" cy="10779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MT" charset="0"/>
                <a:cs typeface="Arial MT" charset="0"/>
              </a:rPr>
              <a:t>HOMOSEXUAL BEHAVIOR</a:t>
            </a:r>
          </a:p>
        </p:txBody>
      </p:sp>
      <p:sp>
        <p:nvSpPr>
          <p:cNvPr id="615430" name="TextBox 7"/>
          <p:cNvSpPr txBox="1">
            <a:spLocks noChangeArrowheads="1"/>
          </p:cNvSpPr>
          <p:nvPr/>
        </p:nvSpPr>
        <p:spPr bwMode="auto">
          <a:xfrm>
            <a:off x="914400" y="4419600"/>
            <a:ext cx="2362200" cy="58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MT" charset="0"/>
                <a:cs typeface="Arial MT" charset="0"/>
              </a:rPr>
              <a:t>RACISM</a:t>
            </a:r>
          </a:p>
        </p:txBody>
      </p:sp>
      <p:sp>
        <p:nvSpPr>
          <p:cNvPr id="615431" name="TextBox 8"/>
          <p:cNvSpPr txBox="1">
            <a:spLocks noChangeArrowheads="1"/>
          </p:cNvSpPr>
          <p:nvPr/>
        </p:nvSpPr>
        <p:spPr bwMode="auto">
          <a:xfrm>
            <a:off x="5562600" y="4572000"/>
            <a:ext cx="23622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3200" b="1">
                <a:solidFill>
                  <a:srgbClr val="FFFFFF"/>
                </a:solidFill>
                <a:latin typeface="Arial MT" charset="0"/>
                <a:cs typeface="Arial MT" charset="0"/>
              </a:rPr>
              <a:t>FAMILY BREAK-UP</a:t>
            </a:r>
          </a:p>
        </p:txBody>
      </p:sp>
      <p:sp>
        <p:nvSpPr>
          <p:cNvPr id="5694466" name="Rectangle 2"/>
          <p:cNvSpPr>
            <a:spLocks noGrp="1" noChangeArrowheads="1"/>
          </p:cNvSpPr>
          <p:nvPr>
            <p:ph type="title"/>
          </p:nvPr>
        </p:nvSpPr>
        <p:spPr>
          <a:xfrm>
            <a:off x="685800" y="-76200"/>
            <a:ext cx="3581400" cy="1143000"/>
          </a:xfrm>
        </p:spPr>
        <p:txBody>
          <a:bodyPr/>
          <a:lstStyle/>
          <a:p>
            <a:pPr eaLnBrk="1" hangingPunct="1">
              <a:defRPr/>
            </a:pPr>
            <a:r>
              <a:rPr lang="en-US" sz="3600" dirty="0"/>
              <a:t>ISSUES TODAY</a:t>
            </a:r>
          </a:p>
        </p:txBody>
      </p:sp>
      <p:sp>
        <p:nvSpPr>
          <p:cNvPr id="10"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82" name="Rectangle 2"/>
          <p:cNvSpPr>
            <a:spLocks noGrp="1" noChangeArrowheads="1"/>
          </p:cNvSpPr>
          <p:nvPr>
            <p:ph type="title"/>
          </p:nvPr>
        </p:nvSpPr>
        <p:spPr/>
        <p:txBody>
          <a:bodyPr/>
          <a:lstStyle/>
          <a:p>
            <a:pPr eaLnBrk="1" hangingPunct="1">
              <a:defRPr/>
            </a:pPr>
            <a:r>
              <a:rPr lang="en-US"/>
              <a:t>Q 899 Barna</a:t>
            </a:r>
          </a:p>
        </p:txBody>
      </p:sp>
      <p:pic>
        <p:nvPicPr>
          <p:cNvPr id="617474"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26084" name="Text Box 4"/>
          <p:cNvSpPr txBox="1">
            <a:spLocks noChangeArrowheads="1"/>
          </p:cNvSpPr>
          <p:nvPr/>
        </p:nvSpPr>
        <p:spPr bwMode="auto">
          <a:xfrm>
            <a:off x="914400" y="4876800"/>
            <a:ext cx="7315200" cy="1095375"/>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lnSpc>
                <a:spcPct val="90000"/>
              </a:lnSpc>
              <a:spcBef>
                <a:spcPct val="50000"/>
              </a:spcBef>
              <a:defRPr/>
            </a:pPr>
            <a:r>
              <a:rPr lang="en-US" b="1" dirty="0">
                <a:solidFill>
                  <a:srgbClr val="FFFFFF"/>
                </a:solidFill>
                <a:latin typeface="Arial" charset="0"/>
                <a:cs typeface="Arial" charset="0"/>
              </a:rPr>
              <a:t>Barna Research Online, </a:t>
            </a:r>
            <a:r>
              <a:rPr lang="fr-FR" altLang="ja-JP" b="1" dirty="0">
                <a:solidFill>
                  <a:srgbClr val="FFFFFF"/>
                </a:solidFill>
                <a:latin typeface="Arial"/>
                <a:cs typeface="Arial" charset="0"/>
              </a:rPr>
              <a:t>'</a:t>
            </a:r>
            <a:r>
              <a:rPr lang="en-US" b="1" dirty="0">
                <a:solidFill>
                  <a:srgbClr val="FFFFFF"/>
                </a:solidFill>
                <a:latin typeface="Arial" charset="0"/>
                <a:cs typeface="Arial" charset="0"/>
              </a:rPr>
              <a:t>The Year</a:t>
            </a:r>
            <a:r>
              <a:rPr lang="fr-FR" b="1" dirty="0">
                <a:solidFill>
                  <a:srgbClr val="FFFFFF"/>
                </a:solidFill>
                <a:latin typeface="Arial" charset="0"/>
                <a:cs typeface="Arial" charset="0"/>
              </a:rPr>
              <a:t>'</a:t>
            </a:r>
            <a:r>
              <a:rPr lang="en-US" b="1" dirty="0">
                <a:solidFill>
                  <a:srgbClr val="FFFFFF"/>
                </a:solidFill>
                <a:latin typeface="Arial" charset="0"/>
                <a:cs typeface="Arial" charset="0"/>
              </a:rPr>
              <a:t>s Most Intriguing Findings, From Barna Research Studies,</a:t>
            </a:r>
            <a:r>
              <a:rPr lang="fr-FR" altLang="ja-JP" b="1" dirty="0">
                <a:solidFill>
                  <a:srgbClr val="FFFFFF"/>
                </a:solidFill>
                <a:latin typeface="Arial"/>
                <a:cs typeface="Arial" charset="0"/>
              </a:rPr>
              <a:t>'</a:t>
            </a:r>
            <a:r>
              <a:rPr lang="en-US" b="1" dirty="0">
                <a:solidFill>
                  <a:srgbClr val="FFFFFF"/>
                </a:solidFill>
                <a:latin typeface="Arial" charset="0"/>
                <a:cs typeface="Arial" charset="0"/>
              </a:rPr>
              <a:t> December 12, 2000, </a:t>
            </a:r>
            <a:r>
              <a:rPr lang="en-US" b="1" dirty="0" err="1">
                <a:solidFill>
                  <a:srgbClr val="FFFFFF"/>
                </a:solidFill>
                <a:latin typeface="Arial" charset="0"/>
                <a:cs typeface="Arial" charset="0"/>
              </a:rPr>
              <a:t>www.barna.org</a:t>
            </a:r>
            <a:r>
              <a:rPr lang="en-US" b="1" dirty="0">
                <a:solidFill>
                  <a:srgbClr val="FFFFFF"/>
                </a:solidFill>
                <a:latin typeface="Arial" charset="0"/>
                <a:cs typeface="Arial" charset="0"/>
              </a:rPr>
              <a:t>.</a:t>
            </a:r>
          </a:p>
        </p:txBody>
      </p:sp>
      <p:sp>
        <p:nvSpPr>
          <p:cNvPr id="4526085" name="Text Box 5"/>
          <p:cNvSpPr txBox="1">
            <a:spLocks noChangeArrowheads="1"/>
          </p:cNvSpPr>
          <p:nvPr/>
        </p:nvSpPr>
        <p:spPr bwMode="auto">
          <a:xfrm>
            <a:off x="914400" y="755650"/>
            <a:ext cx="7315200" cy="3259138"/>
          </a:xfrm>
          <a:prstGeom prst="rect">
            <a:avLst/>
          </a:prstGeom>
          <a:noFill/>
          <a:ln>
            <a:noFill/>
          </a:ln>
          <a:effectLst>
            <a:outerShdw blurRad="63500" dist="38099" dir="27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lnSpc>
                <a:spcPct val="90000"/>
              </a:lnSpc>
              <a:spcBef>
                <a:spcPct val="50000"/>
              </a:spcBef>
              <a:defRPr/>
            </a:pPr>
            <a:r>
              <a:rPr lang="en-US" altLang="ja-JP" sz="3800" b="1" dirty="0">
                <a:solidFill>
                  <a:srgbClr val="FFFFFF"/>
                </a:solidFill>
                <a:latin typeface="Arial"/>
                <a:cs typeface="Arial" charset="0"/>
              </a:rPr>
              <a:t>"</a:t>
            </a:r>
            <a:r>
              <a:rPr lang="en-US" sz="3800" b="1" dirty="0">
                <a:solidFill>
                  <a:srgbClr val="FFFFFF"/>
                </a:solidFill>
                <a:latin typeface="Arial" charset="0"/>
                <a:cs typeface="Arial" charset="0"/>
              </a:rPr>
              <a:t>A minority of born-again </a:t>
            </a:r>
            <a:r>
              <a:rPr lang="en-US" sz="3800" b="1" dirty="0">
                <a:solidFill>
                  <a:srgbClr val="FFFF00"/>
                </a:solidFill>
                <a:latin typeface="Arial" charset="0"/>
                <a:cs typeface="Arial" charset="0"/>
              </a:rPr>
              <a:t>adults (44%)</a:t>
            </a:r>
            <a:r>
              <a:rPr lang="en-US" sz="3800" b="1" dirty="0">
                <a:solidFill>
                  <a:srgbClr val="FFFFFF"/>
                </a:solidFill>
                <a:latin typeface="Arial" charset="0"/>
                <a:cs typeface="Arial" charset="0"/>
              </a:rPr>
              <a:t> and an even smaller proportion of born-again </a:t>
            </a:r>
            <a:r>
              <a:rPr lang="en-US" sz="3800" b="1" dirty="0">
                <a:solidFill>
                  <a:srgbClr val="FFFF00"/>
                </a:solidFill>
                <a:latin typeface="Arial" charset="0"/>
                <a:cs typeface="Arial" charset="0"/>
              </a:rPr>
              <a:t>teenagers (9%)</a:t>
            </a:r>
            <a:r>
              <a:rPr lang="en-US" sz="3800" b="1" dirty="0">
                <a:solidFill>
                  <a:srgbClr val="FFFFFF"/>
                </a:solidFill>
                <a:latin typeface="Arial" charset="0"/>
                <a:cs typeface="Arial" charset="0"/>
              </a:rPr>
              <a:t> are certain of the existence of absolute moral truth.</a:t>
            </a:r>
            <a:r>
              <a:rPr lang="en-US" altLang="ja-JP" sz="3800" b="1" dirty="0">
                <a:solidFill>
                  <a:srgbClr val="FFFFFF"/>
                </a:solidFill>
                <a:latin typeface="Arial"/>
                <a:cs typeface="Arial" charset="0"/>
              </a:rPr>
              <a:t>"</a:t>
            </a:r>
            <a:r>
              <a:rPr lang="en-US" sz="3800" b="1" i="1" dirty="0">
                <a:solidFill>
                  <a:srgbClr val="FFFFFF"/>
                </a:solidFill>
                <a:latin typeface="Arial" charset="0"/>
                <a:cs typeface="Arial" charset="0"/>
              </a:rPr>
              <a:t> </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cover dir="ld"/>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3154" name="Rectangle 2"/>
          <p:cNvSpPr>
            <a:spLocks noGrp="1" noChangeArrowheads="1"/>
          </p:cNvSpPr>
          <p:nvPr>
            <p:ph type="title"/>
          </p:nvPr>
        </p:nvSpPr>
        <p:spPr/>
        <p:txBody>
          <a:bodyPr/>
          <a:lstStyle/>
          <a:p>
            <a:pPr eaLnBrk="1" hangingPunct="1">
              <a:defRPr/>
            </a:pPr>
            <a:r>
              <a:rPr lang="en-US"/>
              <a:t>Foster Letter 2002</a:t>
            </a:r>
          </a:p>
        </p:txBody>
      </p:sp>
      <p:pic>
        <p:nvPicPr>
          <p:cNvPr id="619522" name="Picture 3" descr="Green Quot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3156" name="Text Box 4"/>
          <p:cNvSpPr txBox="1">
            <a:spLocks noChangeArrowheads="1"/>
          </p:cNvSpPr>
          <p:nvPr/>
        </p:nvSpPr>
        <p:spPr bwMode="auto">
          <a:xfrm>
            <a:off x="838200" y="566738"/>
            <a:ext cx="7467600" cy="33972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lnSpc>
                <a:spcPct val="90000"/>
              </a:lnSpc>
              <a:spcBef>
                <a:spcPct val="50000"/>
              </a:spcBef>
              <a:defRPr/>
            </a:pPr>
            <a:r>
              <a:rPr lang="en-US" altLang="ja-JP" sz="3400" b="1" dirty="0">
                <a:solidFill>
                  <a:srgbClr val="FFFFFF"/>
                </a:solidFill>
                <a:latin typeface="Arial"/>
                <a:cs typeface="Arial" charset="0"/>
              </a:rPr>
              <a:t>"</a:t>
            </a:r>
            <a:r>
              <a:rPr lang="en-US" sz="3400" b="1" dirty="0">
                <a:solidFill>
                  <a:srgbClr val="FFFFFF"/>
                </a:solidFill>
                <a:latin typeface="Arial" charset="0"/>
                <a:cs typeface="Arial" charset="0"/>
              </a:rPr>
              <a:t>The </a:t>
            </a:r>
            <a:r>
              <a:rPr lang="fr-FR" altLang="ja-JP" sz="3400" b="1" dirty="0">
                <a:solidFill>
                  <a:srgbClr val="FFFFFF"/>
                </a:solidFill>
                <a:latin typeface="Arial"/>
                <a:cs typeface="Arial" charset="0"/>
              </a:rPr>
              <a:t>'</a:t>
            </a:r>
            <a:r>
              <a:rPr lang="en-US" sz="3400" b="1" dirty="0">
                <a:solidFill>
                  <a:srgbClr val="FFFFFF"/>
                </a:solidFill>
                <a:latin typeface="Arial" charset="0"/>
                <a:cs typeface="Arial" charset="0"/>
              </a:rPr>
              <a:t>American Family In Crises Research</a:t>
            </a:r>
            <a:r>
              <a:rPr lang="fr-FR" altLang="ja-JP" sz="3400" b="1" dirty="0">
                <a:solidFill>
                  <a:srgbClr val="FFFFFF"/>
                </a:solidFill>
                <a:latin typeface="Arial"/>
                <a:cs typeface="Arial" charset="0"/>
              </a:rPr>
              <a:t>'</a:t>
            </a:r>
            <a:r>
              <a:rPr lang="en-US" sz="3400" b="1" dirty="0">
                <a:solidFill>
                  <a:srgbClr val="FFFFFF"/>
                </a:solidFill>
                <a:latin typeface="Arial" charset="0"/>
                <a:cs typeface="Arial" charset="0"/>
              </a:rPr>
              <a:t> by the Southern Baptist Council on Family Life uncovered some disturbing facts.  </a:t>
            </a:r>
            <a:r>
              <a:rPr lang="en-US" sz="3400" b="1" dirty="0">
                <a:solidFill>
                  <a:srgbClr val="FFFF00"/>
                </a:solidFill>
                <a:latin typeface="Arial" charset="0"/>
                <a:cs typeface="Arial" charset="0"/>
              </a:rPr>
              <a:t>Of the children raised in evangelical homes, 88% leave the church at age 18 and never return.</a:t>
            </a:r>
            <a:r>
              <a:rPr lang="en-US" altLang="ja-JP" sz="3400" b="1" dirty="0">
                <a:solidFill>
                  <a:srgbClr val="FFFFFF"/>
                </a:solidFill>
                <a:latin typeface="Arial"/>
                <a:cs typeface="Arial" charset="0"/>
              </a:rPr>
              <a:t>"</a:t>
            </a:r>
            <a:endParaRPr lang="en-US" sz="3400" b="1" dirty="0">
              <a:solidFill>
                <a:srgbClr val="FFFFFF"/>
              </a:solidFill>
              <a:latin typeface="Arial" charset="0"/>
              <a:cs typeface="Arial" charset="0"/>
            </a:endParaRPr>
          </a:p>
        </p:txBody>
      </p:sp>
      <p:sp>
        <p:nvSpPr>
          <p:cNvPr id="4913157" name="Text Box 5"/>
          <p:cNvSpPr txBox="1">
            <a:spLocks noChangeArrowheads="1"/>
          </p:cNvSpPr>
          <p:nvPr/>
        </p:nvSpPr>
        <p:spPr bwMode="auto">
          <a:xfrm>
            <a:off x="914400" y="5181600"/>
            <a:ext cx="7086600" cy="10033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0" tIns="0" rIns="0" bIns="0">
            <a:spAutoFit/>
          </a:bodyPr>
          <a:lstStyle>
            <a:lvl1pPr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1pPr>
            <a:lvl2pPr marL="3206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2pPr>
            <a:lvl3pPr marL="642938"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3pPr>
            <a:lvl4pPr marL="963613"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4pPr>
            <a:lvl5pPr marL="1285875" algn="l" defTabSz="642938">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5pPr>
            <a:lvl6pPr marL="17430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6pPr>
            <a:lvl7pPr marL="22002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7pPr>
            <a:lvl8pPr marL="26574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8pPr>
            <a:lvl9pPr marL="3114675" defTabSz="642938" fontAlgn="base">
              <a:spcBef>
                <a:spcPct val="0"/>
              </a:spcBef>
              <a:spcAft>
                <a:spcPct val="0"/>
              </a:spcAft>
              <a:tabLst>
                <a:tab pos="0" algn="l"/>
                <a:tab pos="642938" algn="l"/>
                <a:tab pos="1285875" algn="l"/>
                <a:tab pos="1928813" algn="l"/>
                <a:tab pos="2571750" algn="l"/>
                <a:tab pos="3214688" algn="l"/>
                <a:tab pos="3857625" algn="l"/>
                <a:tab pos="4500563" algn="l"/>
                <a:tab pos="5143500" algn="l"/>
                <a:tab pos="5786438" algn="l"/>
              </a:tabLst>
              <a:defRPr>
                <a:solidFill>
                  <a:schemeClr val="tx1"/>
                </a:solidFill>
                <a:latin typeface="Arial" charset="0"/>
                <a:ea typeface="ＭＳ Ｐゴシック" charset="0"/>
              </a:defRPr>
            </a:lvl9pPr>
          </a:lstStyle>
          <a:p>
            <a:pPr eaLnBrk="1" hangingPunct="1">
              <a:lnSpc>
                <a:spcPct val="90000"/>
              </a:lnSpc>
              <a:defRPr/>
            </a:pPr>
            <a:r>
              <a:rPr lang="en-US" b="1" i="1" dirty="0">
                <a:solidFill>
                  <a:srgbClr val="FFFFFF"/>
                </a:solidFill>
                <a:cs typeface="Arial" charset="0"/>
              </a:rPr>
              <a:t>Pastor</a:t>
            </a:r>
            <a:r>
              <a:rPr lang="fr-FR" altLang="ja-JP" b="1" i="1" dirty="0">
                <a:solidFill>
                  <a:srgbClr val="FFFFFF"/>
                </a:solidFill>
                <a:cs typeface="Arial" charset="0"/>
              </a:rPr>
              <a:t>'</a:t>
            </a:r>
            <a:r>
              <a:rPr lang="en-US" b="1" i="1" dirty="0">
                <a:solidFill>
                  <a:srgbClr val="FFFFFF"/>
                </a:solidFill>
                <a:cs typeface="Arial" charset="0"/>
              </a:rPr>
              <a:t>s Weekly Briefing</a:t>
            </a:r>
            <a:r>
              <a:rPr lang="en-US" b="1" dirty="0">
                <a:solidFill>
                  <a:srgbClr val="FFFFFF"/>
                </a:solidFill>
                <a:cs typeface="Arial" charset="0"/>
              </a:rPr>
              <a:t>, Focus on the Family, 26 July 2002, quoted in Gary Foster, </a:t>
            </a:r>
            <a:r>
              <a:rPr lang="en-US" b="1" i="1" dirty="0">
                <a:solidFill>
                  <a:srgbClr val="FFFFFF"/>
                </a:solidFill>
                <a:cs typeface="Arial" charset="0"/>
              </a:rPr>
              <a:t>The Foster Letter</a:t>
            </a:r>
            <a:r>
              <a:rPr lang="en-US" b="1" dirty="0">
                <a:solidFill>
                  <a:srgbClr val="FFFFFF"/>
                </a:solidFill>
                <a:cs typeface="Arial" charset="0"/>
              </a:rPr>
              <a:t>, 10 Aug. 2002, p. 1.</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52400"/>
            <a:ext cx="8153400" cy="152400"/>
          </a:xfrm>
        </p:spPr>
        <p:txBody>
          <a:bodyPr lIns="0" tIns="0" rIns="0" bIns="0">
            <a:noAutofit/>
          </a:bodyPr>
          <a:lstStyle/>
          <a:p>
            <a:pPr algn="l" eaLnBrk="1" hangingPunct="1">
              <a:lnSpc>
                <a:spcPct val="60000"/>
              </a:lnSpc>
              <a:defRPr/>
            </a:pPr>
            <a:r>
              <a:rPr lang="en-US" sz="1200">
                <a:effectLst>
                  <a:outerShdw blurRad="38100" dist="38100" dir="2700000" algn="tl">
                    <a:srgbClr val="000000"/>
                  </a:outerShdw>
                </a:effectLst>
              </a:rPr>
              <a:t>Already Gone 04802</a:t>
            </a:r>
          </a:p>
        </p:txBody>
      </p:sp>
      <p:sp>
        <p:nvSpPr>
          <p:cNvPr id="3" name="Text Placeholder 2"/>
          <p:cNvSpPr>
            <a:spLocks noGrp="1"/>
          </p:cNvSpPr>
          <p:nvPr>
            <p:ph type="body" sz="quarter" idx="4294967295"/>
          </p:nvPr>
        </p:nvSpPr>
        <p:spPr>
          <a:xfrm>
            <a:off x="685800" y="457200"/>
            <a:ext cx="8001000" cy="1447800"/>
          </a:xfrm>
        </p:spPr>
        <p:txBody>
          <a:bodyPr lIns="0" tIns="0" rIns="0" bIns="0" anchor="ctr"/>
          <a:lstStyle/>
          <a:p>
            <a:pPr marL="0" indent="0" algn="r" eaLnBrk="1" hangingPunct="1">
              <a:lnSpc>
                <a:spcPct val="70000"/>
              </a:lnSpc>
              <a:spcBef>
                <a:spcPct val="0"/>
              </a:spcBef>
              <a:buFont typeface="Arial" charset="0"/>
              <a:buNone/>
              <a:defRPr/>
            </a:pPr>
            <a:r>
              <a:rPr lang="en-US" sz="5400">
                <a:effectLst>
                  <a:outerShdw blurRad="38100" dist="38100" dir="2700000" algn="tl">
                    <a:srgbClr val="000000"/>
                  </a:outerShdw>
                </a:effectLst>
              </a:rPr>
              <a:t>Already Gone</a:t>
            </a:r>
          </a:p>
          <a:p>
            <a:pPr marL="0" lvl="1" indent="0" algn="r" eaLnBrk="1" hangingPunct="1">
              <a:lnSpc>
                <a:spcPct val="70000"/>
              </a:lnSpc>
              <a:spcBef>
                <a:spcPct val="0"/>
              </a:spcBef>
              <a:buFont typeface="Arial" charset="0"/>
              <a:buNone/>
              <a:defRPr/>
            </a:pPr>
            <a:r>
              <a:rPr lang="en-US" sz="2200" i="1">
                <a:effectLst>
                  <a:outerShdw blurRad="38100" dist="38100" dir="2700000" algn="tl">
                    <a:srgbClr val="000000"/>
                  </a:outerShdw>
                </a:effectLst>
              </a:rPr>
              <a:t>by Ken Ham and Britt Beemer, </a:t>
            </a:r>
            <a:br>
              <a:rPr lang="en-US" sz="2200" i="1">
                <a:effectLst>
                  <a:outerShdw blurRad="38100" dist="38100" dir="2700000" algn="tl">
                    <a:srgbClr val="000000"/>
                  </a:outerShdw>
                </a:effectLst>
              </a:rPr>
            </a:br>
            <a:r>
              <a:rPr lang="en-US" sz="2200" i="1">
                <a:effectLst>
                  <a:outerShdw blurRad="38100" dist="38100" dir="2700000" algn="tl">
                    <a:srgbClr val="000000"/>
                  </a:outerShdw>
                </a:effectLst>
              </a:rPr>
              <a:t>with Todd Hillard</a:t>
            </a:r>
          </a:p>
        </p:txBody>
      </p:sp>
      <p:pic>
        <p:nvPicPr>
          <p:cNvPr id="621571" name="Picture 4" descr="Already Gone 04802.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433388"/>
            <a:ext cx="4343400" cy="7291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1572" name="TextBox 5"/>
          <p:cNvSpPr txBox="1">
            <a:spLocks noChangeArrowheads="1"/>
          </p:cNvSpPr>
          <p:nvPr/>
        </p:nvSpPr>
        <p:spPr bwMode="auto">
          <a:xfrm>
            <a:off x="7699375" y="6611938"/>
            <a:ext cx="1444625" cy="21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800">
                <a:solidFill>
                  <a:srgbClr val="C0C0C0"/>
                </a:solidFill>
                <a:latin typeface="Arial" charset="0"/>
                <a:cs typeface="Arial" charset="0"/>
              </a:rPr>
              <a:t>© Answers in Genesis-USA</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3617" name="Picture 2" descr="AlreadyGone graph-high scho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72643" name="Rectangle 3"/>
          <p:cNvSpPr>
            <a:spLocks noGrp="1" noChangeArrowheads="1"/>
          </p:cNvSpPr>
          <p:nvPr>
            <p:ph type="title"/>
          </p:nvPr>
        </p:nvSpPr>
        <p:spPr>
          <a:xfrm>
            <a:off x="893763" y="268288"/>
            <a:ext cx="7358062" cy="1303337"/>
          </a:xfrm>
        </p:spPr>
        <p:txBody>
          <a:bodyPr rIns="35715"/>
          <a:lstStyle/>
          <a:p>
            <a:pPr eaLnBrk="1" hangingPunct="1">
              <a:defRPr/>
            </a:pPr>
            <a:r>
              <a:rPr lang="en-US" sz="5100" b="1"/>
              <a:t>High school attended</a:t>
            </a:r>
          </a:p>
        </p:txBody>
      </p:sp>
      <p:sp>
        <p:nvSpPr>
          <p:cNvPr id="623619" name="TextBox 1"/>
          <p:cNvSpPr txBox="1">
            <a:spLocks noChangeArrowheads="1"/>
          </p:cNvSpPr>
          <p:nvPr/>
        </p:nvSpPr>
        <p:spPr bwMode="auto">
          <a:xfrm>
            <a:off x="152400" y="2514600"/>
            <a:ext cx="2514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Catholic school</a:t>
            </a:r>
          </a:p>
        </p:txBody>
      </p:sp>
      <p:sp>
        <p:nvSpPr>
          <p:cNvPr id="623620" name="TextBox 4"/>
          <p:cNvSpPr txBox="1">
            <a:spLocks noChangeArrowheads="1"/>
          </p:cNvSpPr>
          <p:nvPr/>
        </p:nvSpPr>
        <p:spPr bwMode="auto">
          <a:xfrm>
            <a:off x="152400" y="3211513"/>
            <a:ext cx="2514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Charter school</a:t>
            </a:r>
          </a:p>
        </p:txBody>
      </p:sp>
      <p:sp>
        <p:nvSpPr>
          <p:cNvPr id="623621" name="TextBox 5"/>
          <p:cNvSpPr txBox="1">
            <a:spLocks noChangeArrowheads="1"/>
          </p:cNvSpPr>
          <p:nvPr/>
        </p:nvSpPr>
        <p:spPr bwMode="auto">
          <a:xfrm>
            <a:off x="152400" y="3810000"/>
            <a:ext cx="25146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Home school</a:t>
            </a:r>
          </a:p>
        </p:txBody>
      </p:sp>
      <p:sp>
        <p:nvSpPr>
          <p:cNvPr id="623622" name="TextBox 6"/>
          <p:cNvSpPr txBox="1">
            <a:spLocks noChangeArrowheads="1"/>
          </p:cNvSpPr>
          <p:nvPr/>
        </p:nvSpPr>
        <p:spPr bwMode="auto">
          <a:xfrm>
            <a:off x="152400" y="4487863"/>
            <a:ext cx="2514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Christian school</a:t>
            </a:r>
          </a:p>
        </p:txBody>
      </p:sp>
      <p:sp>
        <p:nvSpPr>
          <p:cNvPr id="623623" name="TextBox 7"/>
          <p:cNvSpPr txBox="1">
            <a:spLocks noChangeArrowheads="1"/>
          </p:cNvSpPr>
          <p:nvPr/>
        </p:nvSpPr>
        <p:spPr bwMode="auto">
          <a:xfrm>
            <a:off x="152400" y="5116513"/>
            <a:ext cx="25146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Public school</a:t>
            </a:r>
          </a:p>
        </p:txBody>
      </p:sp>
      <p:sp>
        <p:nvSpPr>
          <p:cNvPr id="5872649" name="Text Box 9"/>
          <p:cNvSpPr txBox="1">
            <a:spLocks noChangeArrowheads="1"/>
          </p:cNvSpPr>
          <p:nvPr/>
        </p:nvSpPr>
        <p:spPr bwMode="auto">
          <a:xfrm>
            <a:off x="2971800" y="251460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0.6%</a:t>
            </a:r>
          </a:p>
        </p:txBody>
      </p:sp>
      <p:sp>
        <p:nvSpPr>
          <p:cNvPr id="5872650" name="Text Box 10"/>
          <p:cNvSpPr txBox="1">
            <a:spLocks noChangeArrowheads="1"/>
          </p:cNvSpPr>
          <p:nvPr/>
        </p:nvSpPr>
        <p:spPr bwMode="auto">
          <a:xfrm>
            <a:off x="3124200" y="3214688"/>
            <a:ext cx="9906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3.2%</a:t>
            </a:r>
          </a:p>
        </p:txBody>
      </p:sp>
      <p:sp>
        <p:nvSpPr>
          <p:cNvPr id="5872651" name="Text Box 11"/>
          <p:cNvSpPr txBox="1">
            <a:spLocks noChangeArrowheads="1"/>
          </p:cNvSpPr>
          <p:nvPr/>
        </p:nvSpPr>
        <p:spPr bwMode="auto">
          <a:xfrm>
            <a:off x="3124200" y="3824288"/>
            <a:ext cx="9906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3.4%</a:t>
            </a:r>
          </a:p>
        </p:txBody>
      </p:sp>
      <p:sp>
        <p:nvSpPr>
          <p:cNvPr id="5872652" name="Text Box 12"/>
          <p:cNvSpPr txBox="1">
            <a:spLocks noChangeArrowheads="1"/>
          </p:cNvSpPr>
          <p:nvPr/>
        </p:nvSpPr>
        <p:spPr bwMode="auto">
          <a:xfrm>
            <a:off x="3352800" y="449580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6.9%</a:t>
            </a:r>
          </a:p>
        </p:txBody>
      </p:sp>
      <p:sp>
        <p:nvSpPr>
          <p:cNvPr id="5872653" name="Text Box 13"/>
          <p:cNvSpPr txBox="1">
            <a:spLocks noChangeArrowheads="1"/>
          </p:cNvSpPr>
          <p:nvPr/>
        </p:nvSpPr>
        <p:spPr bwMode="auto">
          <a:xfrm>
            <a:off x="8099425" y="514985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85.9%</a:t>
            </a:r>
          </a:p>
        </p:txBody>
      </p:sp>
      <p:sp>
        <p:nvSpPr>
          <p:cNvPr id="1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5665" name="Picture 2" descr="AlreadyGone graph-first doubt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82100"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76739" name="Rectangle 3"/>
          <p:cNvSpPr>
            <a:spLocks noGrp="1" noChangeArrowheads="1"/>
          </p:cNvSpPr>
          <p:nvPr>
            <p:ph type="title"/>
          </p:nvPr>
        </p:nvSpPr>
        <p:spPr>
          <a:xfrm>
            <a:off x="893763" y="449263"/>
            <a:ext cx="7358062" cy="1303337"/>
          </a:xfrm>
        </p:spPr>
        <p:txBody>
          <a:bodyPr rIns="35715"/>
          <a:lstStyle/>
          <a:p>
            <a:pPr eaLnBrk="1" hangingPunct="1">
              <a:lnSpc>
                <a:spcPct val="90000"/>
              </a:lnSpc>
              <a:defRPr/>
            </a:pPr>
            <a:r>
              <a:rPr lang="en-US" sz="3600" b="1" dirty="0"/>
              <a:t>If you don</a:t>
            </a:r>
            <a:r>
              <a:rPr lang="fr-FR" altLang="ja-JP" sz="3600" b="1" dirty="0">
                <a:latin typeface="Arial"/>
              </a:rPr>
              <a:t>'</a:t>
            </a:r>
            <a:r>
              <a:rPr lang="en-US" sz="3600" b="1" dirty="0"/>
              <a:t>t believe, when did you first have doubts?</a:t>
            </a:r>
          </a:p>
        </p:txBody>
      </p:sp>
      <p:sp>
        <p:nvSpPr>
          <p:cNvPr id="625667" name="TextBox 4"/>
          <p:cNvSpPr txBox="1">
            <a:spLocks noChangeArrowheads="1"/>
          </p:cNvSpPr>
          <p:nvPr/>
        </p:nvSpPr>
        <p:spPr bwMode="auto">
          <a:xfrm>
            <a:off x="533400" y="1947863"/>
            <a:ext cx="251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b="1" dirty="0">
                <a:solidFill>
                  <a:srgbClr val="FFFFFF"/>
                </a:solidFill>
                <a:latin typeface="Arial" charset="0"/>
                <a:cs typeface="Arial" charset="0"/>
              </a:rPr>
              <a:t>Don</a:t>
            </a:r>
            <a:r>
              <a:rPr lang="fr-FR" altLang="ja-JP" b="1" dirty="0">
                <a:solidFill>
                  <a:srgbClr val="FFFFFF"/>
                </a:solidFill>
                <a:latin typeface="Arial" charset="0"/>
                <a:cs typeface="Arial" charset="0"/>
              </a:rPr>
              <a:t>'</a:t>
            </a:r>
            <a:r>
              <a:rPr lang="en-US" altLang="ja-JP" b="1" dirty="0">
                <a:solidFill>
                  <a:srgbClr val="FFFFFF"/>
                </a:solidFill>
                <a:latin typeface="Arial" charset="0"/>
                <a:cs typeface="Arial" charset="0"/>
              </a:rPr>
              <a:t>t know</a:t>
            </a:r>
            <a:endParaRPr lang="en-US" b="1" dirty="0">
              <a:solidFill>
                <a:srgbClr val="FFFFFF"/>
              </a:solidFill>
              <a:latin typeface="Arial" charset="0"/>
              <a:cs typeface="Arial" charset="0"/>
            </a:endParaRPr>
          </a:p>
        </p:txBody>
      </p:sp>
      <p:sp>
        <p:nvSpPr>
          <p:cNvPr id="625668" name="TextBox 5"/>
          <p:cNvSpPr txBox="1">
            <a:spLocks noChangeArrowheads="1"/>
          </p:cNvSpPr>
          <p:nvPr/>
        </p:nvSpPr>
        <p:spPr bwMode="auto">
          <a:xfrm>
            <a:off x="152400" y="2862263"/>
            <a:ext cx="2895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b="1">
                <a:solidFill>
                  <a:srgbClr val="FFFFFF"/>
                </a:solidFill>
                <a:latin typeface="Arial" charset="0"/>
                <a:cs typeface="Arial" charset="0"/>
              </a:rPr>
              <a:t>Elementary school</a:t>
            </a:r>
          </a:p>
        </p:txBody>
      </p:sp>
      <p:sp>
        <p:nvSpPr>
          <p:cNvPr id="625669" name="TextBox 6"/>
          <p:cNvSpPr txBox="1">
            <a:spLocks noChangeArrowheads="1"/>
          </p:cNvSpPr>
          <p:nvPr/>
        </p:nvSpPr>
        <p:spPr bwMode="auto">
          <a:xfrm>
            <a:off x="533400" y="3733800"/>
            <a:ext cx="251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b="1">
                <a:solidFill>
                  <a:srgbClr val="FFFFFF"/>
                </a:solidFill>
                <a:latin typeface="Arial" charset="0"/>
                <a:cs typeface="Arial" charset="0"/>
              </a:rPr>
              <a:t>College</a:t>
            </a:r>
          </a:p>
        </p:txBody>
      </p:sp>
      <p:sp>
        <p:nvSpPr>
          <p:cNvPr id="625670" name="TextBox 7"/>
          <p:cNvSpPr txBox="1">
            <a:spLocks noChangeArrowheads="1"/>
          </p:cNvSpPr>
          <p:nvPr/>
        </p:nvSpPr>
        <p:spPr bwMode="auto">
          <a:xfrm>
            <a:off x="304800" y="4648200"/>
            <a:ext cx="27432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b="1">
                <a:solidFill>
                  <a:srgbClr val="FFFFFF"/>
                </a:solidFill>
                <a:latin typeface="Arial" charset="0"/>
                <a:cs typeface="Arial" charset="0"/>
              </a:rPr>
              <a:t>Middle school</a:t>
            </a:r>
          </a:p>
        </p:txBody>
      </p:sp>
      <p:sp>
        <p:nvSpPr>
          <p:cNvPr id="625671" name="TextBox 8"/>
          <p:cNvSpPr txBox="1">
            <a:spLocks noChangeArrowheads="1"/>
          </p:cNvSpPr>
          <p:nvPr/>
        </p:nvSpPr>
        <p:spPr bwMode="auto">
          <a:xfrm>
            <a:off x="533400" y="5562600"/>
            <a:ext cx="2514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b="1">
                <a:solidFill>
                  <a:srgbClr val="FFFFFF"/>
                </a:solidFill>
                <a:latin typeface="Arial" charset="0"/>
                <a:cs typeface="Arial" charset="0"/>
              </a:rPr>
              <a:t>High school</a:t>
            </a:r>
          </a:p>
        </p:txBody>
      </p:sp>
      <p:sp>
        <p:nvSpPr>
          <p:cNvPr id="5876745" name="Rectangle 9"/>
          <p:cNvSpPr>
            <a:spLocks noChangeArrowheads="1"/>
          </p:cNvSpPr>
          <p:nvPr/>
        </p:nvSpPr>
        <p:spPr bwMode="auto">
          <a:xfrm>
            <a:off x="685800" y="4343400"/>
            <a:ext cx="8229600" cy="2133600"/>
          </a:xfrm>
          <a:prstGeom prst="rect">
            <a:avLst/>
          </a:prstGeom>
          <a:noFill/>
          <a:ln w="114300">
            <a:solidFill>
              <a:srgbClr val="FF0000"/>
            </a:solidFill>
            <a:miter lim="800000"/>
            <a:headEnd/>
            <a:tailEnd/>
          </a:ln>
          <a:effectLst/>
          <a:extLst>
            <a:ext uri="{909E8E84-426E-40dd-AFC4-6F175D3DCCD1}">
              <a14:hiddenFill xmlns:a14="http://schemas.microsoft.com/office/drawing/2010/main" xmlns="">
                <a:solidFill>
                  <a:srgbClr val="FFFF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FFFFFF"/>
              </a:solidFill>
              <a:latin typeface="Arial" charset="0"/>
              <a:cs typeface="Arial"/>
            </a:endParaRPr>
          </a:p>
        </p:txBody>
      </p:sp>
      <p:sp>
        <p:nvSpPr>
          <p:cNvPr id="5876746" name="Text Box 10"/>
          <p:cNvSpPr txBox="1">
            <a:spLocks noChangeArrowheads="1"/>
          </p:cNvSpPr>
          <p:nvPr/>
        </p:nvSpPr>
        <p:spPr bwMode="auto">
          <a:xfrm>
            <a:off x="3275013" y="2005013"/>
            <a:ext cx="9906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1.61%</a:t>
            </a:r>
          </a:p>
        </p:txBody>
      </p:sp>
      <p:sp>
        <p:nvSpPr>
          <p:cNvPr id="5876747" name="Text Box 11"/>
          <p:cNvSpPr txBox="1">
            <a:spLocks noChangeArrowheads="1"/>
          </p:cNvSpPr>
          <p:nvPr/>
        </p:nvSpPr>
        <p:spPr bwMode="auto">
          <a:xfrm>
            <a:off x="3581400" y="2916238"/>
            <a:ext cx="9906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4.37%</a:t>
            </a:r>
          </a:p>
        </p:txBody>
      </p:sp>
      <p:sp>
        <p:nvSpPr>
          <p:cNvPr id="5876748" name="Text Box 12"/>
          <p:cNvSpPr txBox="1">
            <a:spLocks noChangeArrowheads="1"/>
          </p:cNvSpPr>
          <p:nvPr/>
        </p:nvSpPr>
        <p:spPr bwMode="auto">
          <a:xfrm>
            <a:off x="4311650" y="3814763"/>
            <a:ext cx="9906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10.57%</a:t>
            </a:r>
          </a:p>
        </p:txBody>
      </p:sp>
      <p:sp>
        <p:nvSpPr>
          <p:cNvPr id="5876749" name="Text Box 13"/>
          <p:cNvSpPr txBox="1">
            <a:spLocks noChangeArrowheads="1"/>
          </p:cNvSpPr>
          <p:nvPr/>
        </p:nvSpPr>
        <p:spPr bwMode="auto">
          <a:xfrm>
            <a:off x="7489825" y="471805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39.77%</a:t>
            </a:r>
          </a:p>
        </p:txBody>
      </p:sp>
      <p:sp>
        <p:nvSpPr>
          <p:cNvPr id="5876750" name="Text Box 14"/>
          <p:cNvSpPr txBox="1">
            <a:spLocks noChangeArrowheads="1"/>
          </p:cNvSpPr>
          <p:nvPr/>
        </p:nvSpPr>
        <p:spPr bwMode="auto">
          <a:xfrm>
            <a:off x="7924800" y="5629275"/>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43.68%</a:t>
            </a:r>
          </a:p>
        </p:txBody>
      </p:sp>
      <p:sp>
        <p:nvSpPr>
          <p:cNvPr id="1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876745"/>
                                        </p:tgtEl>
                                        <p:attrNameLst>
                                          <p:attrName>style.visibility</p:attrName>
                                        </p:attrNameLst>
                                      </p:cBhvr>
                                      <p:to>
                                        <p:strVal val="visible"/>
                                      </p:to>
                                    </p:set>
                                    <p:anim calcmode="lin" valueType="num">
                                      <p:cBhvr>
                                        <p:cTn id="7" dur="500" fill="hold"/>
                                        <p:tgtEl>
                                          <p:spTgt spid="5876745"/>
                                        </p:tgtEl>
                                        <p:attrNameLst>
                                          <p:attrName>ppt_w</p:attrName>
                                        </p:attrNameLst>
                                      </p:cBhvr>
                                      <p:tavLst>
                                        <p:tav tm="0">
                                          <p:val>
                                            <p:fltVal val="0"/>
                                          </p:val>
                                        </p:tav>
                                        <p:tav tm="100000">
                                          <p:val>
                                            <p:strVal val="#ppt_w"/>
                                          </p:val>
                                        </p:tav>
                                      </p:tavLst>
                                    </p:anim>
                                    <p:anim calcmode="lin" valueType="num">
                                      <p:cBhvr>
                                        <p:cTn id="8" dur="500" fill="hold"/>
                                        <p:tgtEl>
                                          <p:spTgt spid="5876745"/>
                                        </p:tgtEl>
                                        <p:attrNameLst>
                                          <p:attrName>ppt_h</p:attrName>
                                        </p:attrNameLst>
                                      </p:cBhvr>
                                      <p:tavLst>
                                        <p:tav tm="0">
                                          <p:val>
                                            <p:fltVal val="0"/>
                                          </p:val>
                                        </p:tav>
                                        <p:tav tm="100000">
                                          <p:val>
                                            <p:strVal val="#ppt_h"/>
                                          </p:val>
                                        </p:tav>
                                      </p:tavLst>
                                    </p:anim>
                                    <p:animEffect transition="in" filter="fade">
                                      <p:cBhvr>
                                        <p:cTn id="9" dur="500"/>
                                        <p:tgtEl>
                                          <p:spTgt spid="58767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76745"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7713" name="Picture 2" descr="AlreadyGone graph-what reason mos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28575"/>
            <a:ext cx="9182100" cy="6886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91075" name="Rectangle 3"/>
          <p:cNvSpPr>
            <a:spLocks noGrp="1" noChangeArrowheads="1"/>
          </p:cNvSpPr>
          <p:nvPr>
            <p:ph type="title"/>
          </p:nvPr>
        </p:nvSpPr>
        <p:spPr>
          <a:xfrm>
            <a:off x="893763" y="449263"/>
            <a:ext cx="7358062" cy="1303337"/>
          </a:xfrm>
        </p:spPr>
        <p:txBody>
          <a:bodyPr rIns="35715"/>
          <a:lstStyle/>
          <a:p>
            <a:pPr eaLnBrk="1" hangingPunct="1">
              <a:lnSpc>
                <a:spcPct val="90000"/>
              </a:lnSpc>
              <a:defRPr/>
            </a:pPr>
            <a:r>
              <a:rPr lang="en-US" sz="3600" b="1"/>
              <a:t>Which of these makes you question the Bible the most?</a:t>
            </a:r>
          </a:p>
        </p:txBody>
      </p:sp>
      <p:sp>
        <p:nvSpPr>
          <p:cNvPr id="5891076" name="Rectangle 4"/>
          <p:cNvSpPr>
            <a:spLocks/>
          </p:cNvSpPr>
          <p:nvPr/>
        </p:nvSpPr>
        <p:spPr bwMode="auto">
          <a:xfrm>
            <a:off x="914400" y="5870575"/>
            <a:ext cx="7308850" cy="393700"/>
          </a:xfrm>
          <a:prstGeom prst="rect">
            <a:avLst/>
          </a:prstGeom>
          <a:noFill/>
          <a:ln>
            <a:noFill/>
          </a:ln>
          <a:effectLst>
            <a:outerShdw blurRad="76200" dist="38099" dir="2519991" algn="ctr" rotWithShape="0">
              <a:schemeClr val="bg2">
                <a:alpha val="79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defTabSz="642938" eaLnBrk="1" hangingPunct="1">
              <a:defRPr/>
            </a:pPr>
            <a:r>
              <a:rPr lang="en-US" sz="3000" b="1">
                <a:solidFill>
                  <a:srgbClr val="FFFF00"/>
                </a:solidFill>
                <a:latin typeface="Myriad Pro Light" charset="0"/>
                <a:cs typeface="Arial" charset="0"/>
                <a:sym typeface="Myriad Pro Light" charset="0"/>
              </a:rPr>
              <a:t>Those Who </a:t>
            </a:r>
            <a:r>
              <a:rPr lang="en-US" sz="3000" b="1">
                <a:solidFill>
                  <a:srgbClr val="FFFFFF"/>
                </a:solidFill>
                <a:latin typeface="Myriad Pro Light" charset="0"/>
                <a:cs typeface="Arial" charset="0"/>
                <a:sym typeface="Myriad Pro Light" charset="0"/>
              </a:rPr>
              <a:t>Often</a:t>
            </a:r>
            <a:r>
              <a:rPr lang="en-US" sz="3000" b="1">
                <a:solidFill>
                  <a:srgbClr val="FFFF00"/>
                </a:solidFill>
                <a:latin typeface="Myriad Pro Light" charset="0"/>
                <a:cs typeface="Arial" charset="0"/>
                <a:sym typeface="Myriad Pro Light" charset="0"/>
              </a:rPr>
              <a:t> Attended Sunday School</a:t>
            </a:r>
          </a:p>
        </p:txBody>
      </p:sp>
      <p:sp>
        <p:nvSpPr>
          <p:cNvPr id="5891077" name="Text Box 5"/>
          <p:cNvSpPr txBox="1">
            <a:spLocks noChangeArrowheads="1"/>
          </p:cNvSpPr>
          <p:nvPr/>
        </p:nvSpPr>
        <p:spPr bwMode="auto">
          <a:xfrm>
            <a:off x="7010400" y="1828800"/>
            <a:ext cx="1676400" cy="70167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4000" b="1">
                <a:solidFill>
                  <a:srgbClr val="FFFF00"/>
                </a:solidFill>
                <a:latin typeface="Arial" charset="0"/>
                <a:cs typeface="Arial"/>
              </a:rPr>
              <a:t>45.2%</a:t>
            </a:r>
          </a:p>
        </p:txBody>
      </p:sp>
      <p:sp>
        <p:nvSpPr>
          <p:cNvPr id="5891078" name="Line 6"/>
          <p:cNvSpPr>
            <a:spLocks noChangeShapeType="1"/>
          </p:cNvSpPr>
          <p:nvPr/>
        </p:nvSpPr>
        <p:spPr bwMode="auto">
          <a:xfrm flipV="1">
            <a:off x="5867400" y="2514600"/>
            <a:ext cx="1752600" cy="10668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sz="1800">
              <a:solidFill>
                <a:srgbClr val="FFFFFF"/>
              </a:solidFill>
              <a:latin typeface="Arial" charset="0"/>
              <a:cs typeface="Arial"/>
            </a:endParaRPr>
          </a:p>
        </p:txBody>
      </p:sp>
      <p:sp>
        <p:nvSpPr>
          <p:cNvPr id="5891079" name="Line 7"/>
          <p:cNvSpPr>
            <a:spLocks noChangeShapeType="1"/>
          </p:cNvSpPr>
          <p:nvPr/>
        </p:nvSpPr>
        <p:spPr bwMode="auto">
          <a:xfrm flipH="1" flipV="1">
            <a:off x="7602538" y="2514600"/>
            <a:ext cx="990600" cy="19812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sz="1800">
              <a:solidFill>
                <a:srgbClr val="FFFFFF"/>
              </a:solidFill>
              <a:latin typeface="Arial" charset="0"/>
              <a:cs typeface="Arial"/>
            </a:endParaRPr>
          </a:p>
        </p:txBody>
      </p:sp>
      <p:sp>
        <p:nvSpPr>
          <p:cNvPr id="5891080" name="Line 8"/>
          <p:cNvSpPr>
            <a:spLocks noChangeShapeType="1"/>
          </p:cNvSpPr>
          <p:nvPr/>
        </p:nvSpPr>
        <p:spPr bwMode="auto">
          <a:xfrm flipV="1">
            <a:off x="4876800" y="2514600"/>
            <a:ext cx="2743200" cy="152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sz="1800">
              <a:solidFill>
                <a:srgbClr val="FFFFFF"/>
              </a:solidFill>
              <a:latin typeface="Arial" charset="0"/>
              <a:cs typeface="Arial"/>
            </a:endParaRPr>
          </a:p>
        </p:txBody>
      </p:sp>
      <p:sp>
        <p:nvSpPr>
          <p:cNvPr id="627720" name="TextBox 8"/>
          <p:cNvSpPr txBox="1">
            <a:spLocks noChangeArrowheads="1"/>
          </p:cNvSpPr>
          <p:nvPr/>
        </p:nvSpPr>
        <p:spPr bwMode="auto">
          <a:xfrm>
            <a:off x="533400" y="2470150"/>
            <a:ext cx="2514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Miracles not true</a:t>
            </a:r>
          </a:p>
        </p:txBody>
      </p:sp>
      <p:sp>
        <p:nvSpPr>
          <p:cNvPr id="627721" name="TextBox 9"/>
          <p:cNvSpPr txBox="1">
            <a:spLocks noChangeArrowheads="1"/>
          </p:cNvSpPr>
          <p:nvPr/>
        </p:nvSpPr>
        <p:spPr bwMode="auto">
          <a:xfrm>
            <a:off x="381000" y="2979738"/>
            <a:ext cx="26670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Bible not make sense</a:t>
            </a:r>
          </a:p>
        </p:txBody>
      </p:sp>
      <p:sp>
        <p:nvSpPr>
          <p:cNvPr id="627722" name="TextBox 10"/>
          <p:cNvSpPr txBox="1">
            <a:spLocks noChangeArrowheads="1"/>
          </p:cNvSpPr>
          <p:nvPr/>
        </p:nvSpPr>
        <p:spPr bwMode="auto">
          <a:xfrm>
            <a:off x="533400" y="4087813"/>
            <a:ext cx="2514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Too many rules</a:t>
            </a:r>
          </a:p>
        </p:txBody>
      </p:sp>
      <p:sp>
        <p:nvSpPr>
          <p:cNvPr id="627723" name="TextBox 11"/>
          <p:cNvSpPr txBox="1">
            <a:spLocks noChangeArrowheads="1"/>
          </p:cNvSpPr>
          <p:nvPr/>
        </p:nvSpPr>
        <p:spPr bwMode="auto">
          <a:xfrm>
            <a:off x="533400" y="4621213"/>
            <a:ext cx="2514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Earth not 10K yrs</a:t>
            </a:r>
          </a:p>
        </p:txBody>
      </p:sp>
      <p:sp>
        <p:nvSpPr>
          <p:cNvPr id="627724" name="TextBox 12"/>
          <p:cNvSpPr txBox="1">
            <a:spLocks noChangeArrowheads="1"/>
          </p:cNvSpPr>
          <p:nvPr/>
        </p:nvSpPr>
        <p:spPr bwMode="auto">
          <a:xfrm>
            <a:off x="533400" y="5119688"/>
            <a:ext cx="2514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None</a:t>
            </a:r>
          </a:p>
        </p:txBody>
      </p:sp>
      <p:sp>
        <p:nvSpPr>
          <p:cNvPr id="627725" name="TextBox 18"/>
          <p:cNvSpPr txBox="1">
            <a:spLocks noChangeArrowheads="1"/>
          </p:cNvSpPr>
          <p:nvPr/>
        </p:nvSpPr>
        <p:spPr bwMode="auto">
          <a:xfrm>
            <a:off x="533400" y="3554413"/>
            <a:ext cx="2514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Creation account</a:t>
            </a:r>
          </a:p>
        </p:txBody>
      </p:sp>
      <p:sp>
        <p:nvSpPr>
          <p:cNvPr id="5891087" name="Text Box 15"/>
          <p:cNvSpPr txBox="1">
            <a:spLocks noChangeArrowheads="1"/>
          </p:cNvSpPr>
          <p:nvPr/>
        </p:nvSpPr>
        <p:spPr bwMode="auto">
          <a:xfrm>
            <a:off x="3862388" y="2484438"/>
            <a:ext cx="7620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4.3%</a:t>
            </a:r>
          </a:p>
        </p:txBody>
      </p:sp>
      <p:sp>
        <p:nvSpPr>
          <p:cNvPr id="5891088" name="Text Box 16"/>
          <p:cNvSpPr txBox="1">
            <a:spLocks noChangeArrowheads="1"/>
          </p:cNvSpPr>
          <p:nvPr/>
        </p:nvSpPr>
        <p:spPr bwMode="auto">
          <a:xfrm>
            <a:off x="4995863" y="3016250"/>
            <a:ext cx="9144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10.7%</a:t>
            </a:r>
          </a:p>
        </p:txBody>
      </p:sp>
      <p:sp>
        <p:nvSpPr>
          <p:cNvPr id="5891089" name="Text Box 17"/>
          <p:cNvSpPr txBox="1">
            <a:spLocks noChangeArrowheads="1"/>
          </p:cNvSpPr>
          <p:nvPr/>
        </p:nvSpPr>
        <p:spPr bwMode="auto">
          <a:xfrm>
            <a:off x="5081588" y="3570288"/>
            <a:ext cx="9144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11.2%</a:t>
            </a:r>
          </a:p>
        </p:txBody>
      </p:sp>
      <p:sp>
        <p:nvSpPr>
          <p:cNvPr id="5891090" name="Text Box 18"/>
          <p:cNvSpPr txBox="1">
            <a:spLocks noChangeArrowheads="1"/>
          </p:cNvSpPr>
          <p:nvPr/>
        </p:nvSpPr>
        <p:spPr bwMode="auto">
          <a:xfrm>
            <a:off x="5659438" y="4086225"/>
            <a:ext cx="9144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14.4%</a:t>
            </a:r>
          </a:p>
        </p:txBody>
      </p:sp>
      <p:sp>
        <p:nvSpPr>
          <p:cNvPr id="5891091" name="Text Box 19"/>
          <p:cNvSpPr txBox="1">
            <a:spLocks noChangeArrowheads="1"/>
          </p:cNvSpPr>
          <p:nvPr/>
        </p:nvSpPr>
        <p:spPr bwMode="auto">
          <a:xfrm>
            <a:off x="8339138" y="4618038"/>
            <a:ext cx="9144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29.7%</a:t>
            </a:r>
          </a:p>
        </p:txBody>
      </p:sp>
      <p:sp>
        <p:nvSpPr>
          <p:cNvPr id="5891092" name="Text Box 20"/>
          <p:cNvSpPr txBox="1">
            <a:spLocks noChangeArrowheads="1"/>
          </p:cNvSpPr>
          <p:nvPr/>
        </p:nvSpPr>
        <p:spPr bwMode="auto">
          <a:xfrm>
            <a:off x="7642225" y="5141913"/>
            <a:ext cx="9144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25.6%</a:t>
            </a:r>
          </a:p>
        </p:txBody>
      </p:sp>
      <p:sp>
        <p:nvSpPr>
          <p:cNvPr id="21"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891079"/>
                                        </p:tgtEl>
                                        <p:attrNameLst>
                                          <p:attrName>style.visibility</p:attrName>
                                        </p:attrNameLst>
                                      </p:cBhvr>
                                      <p:to>
                                        <p:strVal val="visible"/>
                                      </p:to>
                                    </p:set>
                                    <p:animEffect transition="in" filter="wipe(down)">
                                      <p:cBhvr>
                                        <p:cTn id="7" dur="500"/>
                                        <p:tgtEl>
                                          <p:spTgt spid="5891079"/>
                                        </p:tgtEl>
                                      </p:cBhvr>
                                    </p:animEffect>
                                  </p:childTnLst>
                                </p:cTn>
                              </p:par>
                              <p:par>
                                <p:cTn id="8" presetID="22" presetClass="entr" presetSubtype="4" fill="hold" nodeType="withEffect">
                                  <p:stCondLst>
                                    <p:cond delay="0"/>
                                  </p:stCondLst>
                                  <p:childTnLst>
                                    <p:set>
                                      <p:cBhvr>
                                        <p:cTn id="9" dur="1" fill="hold">
                                          <p:stCondLst>
                                            <p:cond delay="0"/>
                                          </p:stCondLst>
                                        </p:cTn>
                                        <p:tgtEl>
                                          <p:spTgt spid="5891078"/>
                                        </p:tgtEl>
                                        <p:attrNameLst>
                                          <p:attrName>style.visibility</p:attrName>
                                        </p:attrNameLst>
                                      </p:cBhvr>
                                      <p:to>
                                        <p:strVal val="visible"/>
                                      </p:to>
                                    </p:set>
                                    <p:animEffect transition="in" filter="wipe(down)">
                                      <p:cBhvr>
                                        <p:cTn id="10" dur="500"/>
                                        <p:tgtEl>
                                          <p:spTgt spid="5891078"/>
                                        </p:tgtEl>
                                      </p:cBhvr>
                                    </p:animEffect>
                                  </p:childTnLst>
                                </p:cTn>
                              </p:par>
                              <p:par>
                                <p:cTn id="11" presetID="22" presetClass="entr" presetSubtype="8" fill="hold" nodeType="withEffect">
                                  <p:stCondLst>
                                    <p:cond delay="0"/>
                                  </p:stCondLst>
                                  <p:childTnLst>
                                    <p:set>
                                      <p:cBhvr>
                                        <p:cTn id="12" dur="1" fill="hold">
                                          <p:stCondLst>
                                            <p:cond delay="0"/>
                                          </p:stCondLst>
                                        </p:cTn>
                                        <p:tgtEl>
                                          <p:spTgt spid="5891080"/>
                                        </p:tgtEl>
                                        <p:attrNameLst>
                                          <p:attrName>style.visibility</p:attrName>
                                        </p:attrNameLst>
                                      </p:cBhvr>
                                      <p:to>
                                        <p:strVal val="visible"/>
                                      </p:to>
                                    </p:set>
                                    <p:animEffect transition="in" filter="wipe(left)">
                                      <p:cBhvr>
                                        <p:cTn id="13" dur="500"/>
                                        <p:tgtEl>
                                          <p:spTgt spid="5891080"/>
                                        </p:tgtEl>
                                      </p:cBhvr>
                                    </p:animEffec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891077"/>
                                        </p:tgtEl>
                                        <p:attrNameLst>
                                          <p:attrName>style.visibility</p:attrName>
                                        </p:attrNameLst>
                                      </p:cBhvr>
                                      <p:to>
                                        <p:strVal val="visible"/>
                                      </p:to>
                                    </p:set>
                                    <p:animEffect transition="in" filter="wipe(down)">
                                      <p:cBhvr>
                                        <p:cTn id="17" dur="500"/>
                                        <p:tgtEl>
                                          <p:spTgt spid="58910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107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"Believe in humanity, not god."</a:t>
            </a:r>
          </a:p>
        </p:txBody>
      </p:sp>
      <p:pic>
        <p:nvPicPr>
          <p:cNvPr id="537603"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74725"/>
            <a:ext cx="9139238" cy="513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760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9761" name="Picture 2" descr="AlreadyGone graph-what reason most-no sundayschool"/>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95171" name="Rectangle 3"/>
          <p:cNvSpPr>
            <a:spLocks noGrp="1" noChangeArrowheads="1"/>
          </p:cNvSpPr>
          <p:nvPr>
            <p:ph type="title"/>
          </p:nvPr>
        </p:nvSpPr>
        <p:spPr>
          <a:xfrm>
            <a:off x="893763" y="457200"/>
            <a:ext cx="7358062" cy="1303338"/>
          </a:xfrm>
        </p:spPr>
        <p:txBody>
          <a:bodyPr rIns="35715"/>
          <a:lstStyle/>
          <a:p>
            <a:pPr eaLnBrk="1" hangingPunct="1">
              <a:lnSpc>
                <a:spcPct val="90000"/>
              </a:lnSpc>
              <a:defRPr/>
            </a:pPr>
            <a:r>
              <a:rPr lang="en-US" sz="3600" b="1"/>
              <a:t>Which of these makes you question the Bible the most?</a:t>
            </a:r>
          </a:p>
        </p:txBody>
      </p:sp>
      <p:sp>
        <p:nvSpPr>
          <p:cNvPr id="5895172" name="Rectangle 4"/>
          <p:cNvSpPr>
            <a:spLocks/>
          </p:cNvSpPr>
          <p:nvPr/>
        </p:nvSpPr>
        <p:spPr bwMode="auto">
          <a:xfrm>
            <a:off x="381000" y="5778500"/>
            <a:ext cx="8375650" cy="393700"/>
          </a:xfrm>
          <a:prstGeom prst="rect">
            <a:avLst/>
          </a:prstGeom>
          <a:noFill/>
          <a:ln>
            <a:noFill/>
          </a:ln>
          <a:effectLst>
            <a:outerShdw blurRad="76200" dist="38099" dir="2519991" algn="ctr" rotWithShape="0">
              <a:schemeClr val="bg2">
                <a:alpha val="79999"/>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nchor="ctr"/>
          <a:lstStyle/>
          <a:p>
            <a:pPr algn="ctr" defTabSz="642938" eaLnBrk="1" hangingPunct="1">
              <a:defRPr/>
            </a:pPr>
            <a:r>
              <a:rPr lang="en-US" sz="3000" b="1" dirty="0">
                <a:solidFill>
                  <a:srgbClr val="FFFF00"/>
                </a:solidFill>
                <a:latin typeface="Myriad Pro Light" charset="0"/>
                <a:cs typeface="Arial" charset="0"/>
                <a:sym typeface="Myriad Pro Light" charset="0"/>
              </a:rPr>
              <a:t>Those Who</a:t>
            </a:r>
            <a:r>
              <a:rPr lang="en-US" sz="3000" b="1" dirty="0">
                <a:solidFill>
                  <a:srgbClr val="FFFFFF"/>
                </a:solidFill>
                <a:latin typeface="Myriad Pro Light" charset="0"/>
                <a:cs typeface="Arial" charset="0"/>
                <a:sym typeface="Myriad Pro Light" charset="0"/>
              </a:rPr>
              <a:t> Rarely </a:t>
            </a:r>
            <a:r>
              <a:rPr lang="en-US" sz="3000" b="1" dirty="0">
                <a:solidFill>
                  <a:srgbClr val="FFFF00"/>
                </a:solidFill>
                <a:latin typeface="Myriad Pro Light" charset="0"/>
                <a:cs typeface="Arial" charset="0"/>
                <a:sym typeface="Myriad Pro Light" charset="0"/>
              </a:rPr>
              <a:t>Attended Sunday School</a:t>
            </a:r>
          </a:p>
        </p:txBody>
      </p:sp>
      <p:sp>
        <p:nvSpPr>
          <p:cNvPr id="5895173" name="Text Box 5"/>
          <p:cNvSpPr txBox="1">
            <a:spLocks noChangeArrowheads="1"/>
          </p:cNvSpPr>
          <p:nvPr/>
        </p:nvSpPr>
        <p:spPr bwMode="auto">
          <a:xfrm>
            <a:off x="7010400" y="1828800"/>
            <a:ext cx="1676400" cy="701675"/>
          </a:xfrm>
          <a:prstGeom prst="rect">
            <a:avLst/>
          </a:prstGeom>
          <a:noFill/>
          <a:ln>
            <a:noFill/>
          </a:ln>
          <a:effectLst>
            <a:outerShdw blurRad="63500" dist="38099" dir="2700000" algn="ctr" rotWithShape="0">
              <a:schemeClr val="bg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4000" b="1">
                <a:solidFill>
                  <a:srgbClr val="FFFF00"/>
                </a:solidFill>
                <a:latin typeface="Arial" charset="0"/>
                <a:cs typeface="Arial"/>
              </a:rPr>
              <a:t>32.1%</a:t>
            </a:r>
          </a:p>
        </p:txBody>
      </p:sp>
      <p:sp>
        <p:nvSpPr>
          <p:cNvPr id="5895174" name="Line 6"/>
          <p:cNvSpPr>
            <a:spLocks noChangeShapeType="1"/>
          </p:cNvSpPr>
          <p:nvPr/>
        </p:nvSpPr>
        <p:spPr bwMode="auto">
          <a:xfrm flipV="1">
            <a:off x="5562600" y="2514600"/>
            <a:ext cx="2057400" cy="914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sz="1800">
              <a:solidFill>
                <a:srgbClr val="FFFFFF"/>
              </a:solidFill>
              <a:latin typeface="Arial" charset="0"/>
              <a:cs typeface="Arial"/>
            </a:endParaRPr>
          </a:p>
        </p:txBody>
      </p:sp>
      <p:sp>
        <p:nvSpPr>
          <p:cNvPr id="5895175" name="Line 7"/>
          <p:cNvSpPr>
            <a:spLocks noChangeShapeType="1"/>
          </p:cNvSpPr>
          <p:nvPr/>
        </p:nvSpPr>
        <p:spPr bwMode="auto">
          <a:xfrm flipV="1">
            <a:off x="6019800" y="2514600"/>
            <a:ext cx="1582738" cy="19050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sz="1800">
              <a:solidFill>
                <a:srgbClr val="FFFFFF"/>
              </a:solidFill>
              <a:latin typeface="Arial" charset="0"/>
              <a:cs typeface="Arial"/>
            </a:endParaRPr>
          </a:p>
        </p:txBody>
      </p:sp>
      <p:sp>
        <p:nvSpPr>
          <p:cNvPr id="5895176" name="Line 8"/>
          <p:cNvSpPr>
            <a:spLocks noChangeShapeType="1"/>
          </p:cNvSpPr>
          <p:nvPr/>
        </p:nvSpPr>
        <p:spPr bwMode="auto">
          <a:xfrm>
            <a:off x="4038600" y="2362200"/>
            <a:ext cx="3505200" cy="152400"/>
          </a:xfrm>
          <a:prstGeom prst="line">
            <a:avLst/>
          </a:prstGeom>
          <a:noFill/>
          <a:ln w="76200">
            <a:solidFill>
              <a:srgbClr val="FFFF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eaLnBrk="1" hangingPunct="1">
              <a:defRPr/>
            </a:pPr>
            <a:endParaRPr lang="en-US" sz="1800">
              <a:solidFill>
                <a:srgbClr val="FFFFFF"/>
              </a:solidFill>
              <a:latin typeface="Arial" charset="0"/>
              <a:cs typeface="Arial"/>
            </a:endParaRPr>
          </a:p>
        </p:txBody>
      </p:sp>
      <p:sp>
        <p:nvSpPr>
          <p:cNvPr id="629768" name="TextBox 8"/>
          <p:cNvSpPr txBox="1">
            <a:spLocks noChangeArrowheads="1"/>
          </p:cNvSpPr>
          <p:nvPr/>
        </p:nvSpPr>
        <p:spPr bwMode="auto">
          <a:xfrm>
            <a:off x="627063" y="2209800"/>
            <a:ext cx="251460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Miracles not true</a:t>
            </a:r>
          </a:p>
        </p:txBody>
      </p:sp>
      <p:sp>
        <p:nvSpPr>
          <p:cNvPr id="629769" name="TextBox 9"/>
          <p:cNvSpPr txBox="1">
            <a:spLocks noChangeArrowheads="1"/>
          </p:cNvSpPr>
          <p:nvPr/>
        </p:nvSpPr>
        <p:spPr bwMode="auto">
          <a:xfrm>
            <a:off x="474663" y="2719388"/>
            <a:ext cx="26670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Bible not make sense</a:t>
            </a:r>
          </a:p>
        </p:txBody>
      </p:sp>
      <p:sp>
        <p:nvSpPr>
          <p:cNvPr id="629770" name="TextBox 10"/>
          <p:cNvSpPr txBox="1">
            <a:spLocks noChangeArrowheads="1"/>
          </p:cNvSpPr>
          <p:nvPr/>
        </p:nvSpPr>
        <p:spPr bwMode="auto">
          <a:xfrm>
            <a:off x="627063" y="3827463"/>
            <a:ext cx="2514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Too many rules</a:t>
            </a:r>
          </a:p>
        </p:txBody>
      </p:sp>
      <p:sp>
        <p:nvSpPr>
          <p:cNvPr id="629771" name="TextBox 11"/>
          <p:cNvSpPr txBox="1">
            <a:spLocks noChangeArrowheads="1"/>
          </p:cNvSpPr>
          <p:nvPr/>
        </p:nvSpPr>
        <p:spPr bwMode="auto">
          <a:xfrm>
            <a:off x="627063" y="4360863"/>
            <a:ext cx="2514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Earth not 10K yrs</a:t>
            </a:r>
          </a:p>
        </p:txBody>
      </p:sp>
      <p:sp>
        <p:nvSpPr>
          <p:cNvPr id="629772" name="TextBox 12"/>
          <p:cNvSpPr txBox="1">
            <a:spLocks noChangeArrowheads="1"/>
          </p:cNvSpPr>
          <p:nvPr/>
        </p:nvSpPr>
        <p:spPr bwMode="auto">
          <a:xfrm>
            <a:off x="627063" y="4859338"/>
            <a:ext cx="2514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None</a:t>
            </a:r>
          </a:p>
        </p:txBody>
      </p:sp>
      <p:sp>
        <p:nvSpPr>
          <p:cNvPr id="629773" name="TextBox 18"/>
          <p:cNvSpPr txBox="1">
            <a:spLocks noChangeArrowheads="1"/>
          </p:cNvSpPr>
          <p:nvPr/>
        </p:nvSpPr>
        <p:spPr bwMode="auto">
          <a:xfrm>
            <a:off x="627063" y="3294063"/>
            <a:ext cx="251460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eaLnBrk="1" hangingPunct="1"/>
            <a:r>
              <a:rPr lang="en-US" sz="1800" b="1">
                <a:solidFill>
                  <a:srgbClr val="FFFFFF"/>
                </a:solidFill>
                <a:latin typeface="Arial" charset="0"/>
                <a:cs typeface="Arial" charset="0"/>
              </a:rPr>
              <a:t>Creation account</a:t>
            </a:r>
          </a:p>
        </p:txBody>
      </p:sp>
      <p:sp>
        <p:nvSpPr>
          <p:cNvPr id="5895183" name="Text Box 15"/>
          <p:cNvSpPr txBox="1">
            <a:spLocks noChangeArrowheads="1"/>
          </p:cNvSpPr>
          <p:nvPr/>
        </p:nvSpPr>
        <p:spPr bwMode="auto">
          <a:xfrm>
            <a:off x="3124200" y="220980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0.8%</a:t>
            </a:r>
          </a:p>
        </p:txBody>
      </p:sp>
      <p:sp>
        <p:nvSpPr>
          <p:cNvPr id="5895184" name="Text Box 16"/>
          <p:cNvSpPr txBox="1">
            <a:spLocks noChangeArrowheads="1"/>
          </p:cNvSpPr>
          <p:nvPr/>
        </p:nvSpPr>
        <p:spPr bwMode="auto">
          <a:xfrm>
            <a:off x="4495800" y="274320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11.7%</a:t>
            </a:r>
          </a:p>
        </p:txBody>
      </p:sp>
      <p:sp>
        <p:nvSpPr>
          <p:cNvPr id="5895185" name="Text Box 17"/>
          <p:cNvSpPr txBox="1">
            <a:spLocks noChangeArrowheads="1"/>
          </p:cNvSpPr>
          <p:nvPr/>
        </p:nvSpPr>
        <p:spPr bwMode="auto">
          <a:xfrm>
            <a:off x="4724400" y="3298825"/>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13.5%</a:t>
            </a:r>
          </a:p>
        </p:txBody>
      </p:sp>
      <p:sp>
        <p:nvSpPr>
          <p:cNvPr id="5895186" name="Text Box 18"/>
          <p:cNvSpPr txBox="1">
            <a:spLocks noChangeArrowheads="1"/>
          </p:cNvSpPr>
          <p:nvPr/>
        </p:nvSpPr>
        <p:spPr bwMode="auto">
          <a:xfrm>
            <a:off x="4365625" y="381000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10.7%</a:t>
            </a:r>
          </a:p>
        </p:txBody>
      </p:sp>
      <p:sp>
        <p:nvSpPr>
          <p:cNvPr id="5895187" name="Text Box 19"/>
          <p:cNvSpPr txBox="1">
            <a:spLocks noChangeArrowheads="1"/>
          </p:cNvSpPr>
          <p:nvPr/>
        </p:nvSpPr>
        <p:spPr bwMode="auto">
          <a:xfrm>
            <a:off x="5257800" y="4386263"/>
            <a:ext cx="990600" cy="366712"/>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17.8%</a:t>
            </a:r>
          </a:p>
        </p:txBody>
      </p:sp>
      <p:sp>
        <p:nvSpPr>
          <p:cNvPr id="5895188" name="Text Box 20"/>
          <p:cNvSpPr txBox="1">
            <a:spLocks noChangeArrowheads="1"/>
          </p:cNvSpPr>
          <p:nvPr/>
        </p:nvSpPr>
        <p:spPr bwMode="auto">
          <a:xfrm>
            <a:off x="8305800" y="4876800"/>
            <a:ext cx="990600" cy="366713"/>
          </a:xfrm>
          <a:prstGeom prst="rect">
            <a:avLst/>
          </a:prstGeom>
          <a:noFill/>
          <a:ln>
            <a:noFill/>
          </a:ln>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1800" b="1">
                <a:solidFill>
                  <a:srgbClr val="FFFFFF"/>
                </a:solidFill>
                <a:latin typeface="Arial" charset="0"/>
                <a:cs typeface="Arial"/>
              </a:rPr>
              <a:t>43.4%</a:t>
            </a:r>
          </a:p>
        </p:txBody>
      </p:sp>
      <p:sp>
        <p:nvSpPr>
          <p:cNvPr id="21"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895175"/>
                                        </p:tgtEl>
                                        <p:attrNameLst>
                                          <p:attrName>style.visibility</p:attrName>
                                        </p:attrNameLst>
                                      </p:cBhvr>
                                      <p:to>
                                        <p:strVal val="visible"/>
                                      </p:to>
                                    </p:set>
                                    <p:animEffect transition="in" filter="wipe(down)">
                                      <p:cBhvr>
                                        <p:cTn id="7" dur="500"/>
                                        <p:tgtEl>
                                          <p:spTgt spid="5895175"/>
                                        </p:tgtEl>
                                      </p:cBhvr>
                                    </p:animEffect>
                                  </p:childTnLst>
                                </p:cTn>
                              </p:par>
                              <p:par>
                                <p:cTn id="8" presetID="22" presetClass="entr" presetSubtype="4" fill="hold" nodeType="withEffect">
                                  <p:stCondLst>
                                    <p:cond delay="0"/>
                                  </p:stCondLst>
                                  <p:childTnLst>
                                    <p:set>
                                      <p:cBhvr>
                                        <p:cTn id="9" dur="1" fill="hold">
                                          <p:stCondLst>
                                            <p:cond delay="0"/>
                                          </p:stCondLst>
                                        </p:cTn>
                                        <p:tgtEl>
                                          <p:spTgt spid="5895174"/>
                                        </p:tgtEl>
                                        <p:attrNameLst>
                                          <p:attrName>style.visibility</p:attrName>
                                        </p:attrNameLst>
                                      </p:cBhvr>
                                      <p:to>
                                        <p:strVal val="visible"/>
                                      </p:to>
                                    </p:set>
                                    <p:animEffect transition="in" filter="wipe(down)">
                                      <p:cBhvr>
                                        <p:cTn id="10" dur="500"/>
                                        <p:tgtEl>
                                          <p:spTgt spid="5895174"/>
                                        </p:tgtEl>
                                      </p:cBhvr>
                                    </p:animEffect>
                                  </p:childTnLst>
                                </p:cTn>
                              </p:par>
                              <p:par>
                                <p:cTn id="11" presetID="22" presetClass="entr" presetSubtype="8" fill="hold" nodeType="withEffect">
                                  <p:stCondLst>
                                    <p:cond delay="0"/>
                                  </p:stCondLst>
                                  <p:childTnLst>
                                    <p:set>
                                      <p:cBhvr>
                                        <p:cTn id="12" dur="1" fill="hold">
                                          <p:stCondLst>
                                            <p:cond delay="0"/>
                                          </p:stCondLst>
                                        </p:cTn>
                                        <p:tgtEl>
                                          <p:spTgt spid="5895176"/>
                                        </p:tgtEl>
                                        <p:attrNameLst>
                                          <p:attrName>style.visibility</p:attrName>
                                        </p:attrNameLst>
                                      </p:cBhvr>
                                      <p:to>
                                        <p:strVal val="visible"/>
                                      </p:to>
                                    </p:set>
                                    <p:animEffect transition="in" filter="wipe(left)">
                                      <p:cBhvr>
                                        <p:cTn id="13" dur="500"/>
                                        <p:tgtEl>
                                          <p:spTgt spid="5895176"/>
                                        </p:tgtEl>
                                      </p:cBhvr>
                                    </p:animEffect>
                                  </p:childTnLst>
                                </p:cTn>
                              </p:par>
                            </p:childTnLst>
                          </p:cTn>
                        </p:par>
                        <p:par>
                          <p:cTn id="14" fill="hold" nodeType="afterGroup">
                            <p:stCondLst>
                              <p:cond delay="500"/>
                            </p:stCondLst>
                            <p:childTnLst>
                              <p:par>
                                <p:cTn id="15" presetID="22" presetClass="entr" presetSubtype="4" fill="hold" grpId="0" nodeType="afterEffect">
                                  <p:stCondLst>
                                    <p:cond delay="0"/>
                                  </p:stCondLst>
                                  <p:childTnLst>
                                    <p:set>
                                      <p:cBhvr>
                                        <p:cTn id="16" dur="1" fill="hold">
                                          <p:stCondLst>
                                            <p:cond delay="0"/>
                                          </p:stCondLst>
                                        </p:cTn>
                                        <p:tgtEl>
                                          <p:spTgt spid="5895173"/>
                                        </p:tgtEl>
                                        <p:attrNameLst>
                                          <p:attrName>style.visibility</p:attrName>
                                        </p:attrNameLst>
                                      </p:cBhvr>
                                      <p:to>
                                        <p:strVal val="visible"/>
                                      </p:to>
                                    </p:set>
                                    <p:animEffect transition="in" filter="wipe(down)">
                                      <p:cBhvr>
                                        <p:cTn id="17" dur="500"/>
                                        <p:tgtEl>
                                          <p:spTgt spid="58951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95173"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7474" name="Rectangle 2"/>
          <p:cNvSpPr>
            <a:spLocks noGrp="1" noChangeArrowheads="1"/>
          </p:cNvSpPr>
          <p:nvPr>
            <p:ph type="title"/>
          </p:nvPr>
        </p:nvSpPr>
        <p:spPr/>
        <p:txBody>
          <a:bodyPr/>
          <a:lstStyle/>
          <a:p>
            <a:pPr eaLnBrk="1" hangingPunct="1">
              <a:defRPr/>
            </a:pPr>
            <a:r>
              <a:rPr lang="en-US"/>
              <a:t>Psalm 11:3 NAS</a:t>
            </a:r>
          </a:p>
        </p:txBody>
      </p:sp>
      <p:pic>
        <p:nvPicPr>
          <p:cNvPr id="631810"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37476" name="Text Box 4"/>
          <p:cNvSpPr txBox="1">
            <a:spLocks noChangeArrowheads="1"/>
          </p:cNvSpPr>
          <p:nvPr/>
        </p:nvSpPr>
        <p:spPr bwMode="auto">
          <a:xfrm>
            <a:off x="457200" y="457200"/>
            <a:ext cx="82296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6000" b="1" dirty="0">
                <a:solidFill>
                  <a:srgbClr val="FFFF00"/>
                </a:solidFill>
                <a:latin typeface="Arial" charset="0"/>
                <a:cs typeface="Arial"/>
              </a:rPr>
              <a:t>Psalm</a:t>
            </a:r>
            <a:r>
              <a:rPr lang="en-US" sz="6000" b="1" dirty="0">
                <a:solidFill>
                  <a:srgbClr val="00FF00"/>
                </a:solidFill>
                <a:latin typeface="Arial" charset="0"/>
                <a:cs typeface="Arial"/>
              </a:rPr>
              <a:t> 11:3</a:t>
            </a:r>
          </a:p>
        </p:txBody>
      </p:sp>
      <p:sp>
        <p:nvSpPr>
          <p:cNvPr id="2537477" name="Text Box 5"/>
          <p:cNvSpPr txBox="1">
            <a:spLocks noChangeArrowheads="1"/>
          </p:cNvSpPr>
          <p:nvPr/>
        </p:nvSpPr>
        <p:spPr bwMode="auto">
          <a:xfrm>
            <a:off x="914400" y="1828800"/>
            <a:ext cx="7315200" cy="2124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4400" b="1" dirty="0">
                <a:solidFill>
                  <a:srgbClr val="FFFFFF"/>
                </a:solidFill>
                <a:latin typeface="Arial" charset="0"/>
                <a:cs typeface="Arial"/>
              </a:rPr>
              <a:t>"If the foundations are destroyed, what can the righteous do?"</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0050" name="Rectangle 2"/>
          <p:cNvSpPr>
            <a:spLocks noGrp="1" noChangeArrowheads="1"/>
          </p:cNvSpPr>
          <p:nvPr>
            <p:ph type="title"/>
          </p:nvPr>
        </p:nvSpPr>
        <p:spPr/>
        <p:txBody>
          <a:bodyPr/>
          <a:lstStyle/>
          <a:p>
            <a:pPr eaLnBrk="1" hangingPunct="1">
              <a:defRPr/>
            </a:pPr>
            <a:r>
              <a:rPr lang="en-US">
                <a:cs typeface="+mj-cs"/>
              </a:rPr>
              <a:t>Typical House</a:t>
            </a:r>
          </a:p>
        </p:txBody>
      </p:sp>
      <p:pic>
        <p:nvPicPr>
          <p:cNvPr id="770051" name="Picture 3" descr="House series 1"/>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676400" y="0"/>
            <a:ext cx="5703888"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2"/>
          <p:cNvSpPr>
            <a:spLocks noGrp="1" noChangeArrowheads="1"/>
          </p:cNvSpPr>
          <p:nvPr>
            <p:ph type="title"/>
          </p:nvPr>
        </p:nvSpPr>
        <p:spPr/>
        <p:txBody>
          <a:bodyPr/>
          <a:lstStyle/>
          <a:p>
            <a:pPr>
              <a:defRPr/>
            </a:pPr>
            <a:r>
              <a:rPr lang="en-US"/>
              <a:t>House 2 00419</a:t>
            </a:r>
          </a:p>
        </p:txBody>
      </p:sp>
      <p:sp>
        <p:nvSpPr>
          <p:cNvPr id="393219" name="Freeform 3"/>
          <p:cNvSpPr>
            <a:spLocks/>
          </p:cNvSpPr>
          <p:nvPr/>
        </p:nvSpPr>
        <p:spPr bwMode="auto">
          <a:xfrm>
            <a:off x="1882775" y="0"/>
            <a:ext cx="5376863" cy="6858000"/>
          </a:xfrm>
          <a:custGeom>
            <a:avLst/>
            <a:gdLst>
              <a:gd name="T0" fmla="+- 0 10000 10000"/>
              <a:gd name="T1" fmla="*/ T0 w 10000"/>
              <a:gd name="T2" fmla="+- 0 10000 10000"/>
              <a:gd name="T3" fmla="*/ 10000 h 10000"/>
              <a:gd name="T4" fmla="+- 0 20000 10000"/>
              <a:gd name="T5" fmla="*/ T4 w 10000"/>
              <a:gd name="T6" fmla="+- 0 10000 10000"/>
              <a:gd name="T7" fmla="*/ 10000 h 10000"/>
              <a:gd name="T8" fmla="+- 0 20000 10000"/>
              <a:gd name="T9" fmla="*/ T8 w 10000"/>
              <a:gd name="T10" fmla="+- 0 20000 10000"/>
              <a:gd name="T11" fmla="*/ 20000 h 10000"/>
              <a:gd name="T12" fmla="+- 0 10000 10000"/>
              <a:gd name="T13" fmla="*/ T12 w 10000"/>
              <a:gd name="T14" fmla="+- 0 20000 10000"/>
              <a:gd name="T15" fmla="*/ 20000 h 10000"/>
              <a:gd name="T16" fmla="+- 0 10000 10000"/>
              <a:gd name="T17" fmla="*/ T16 w 10000"/>
              <a:gd name="T18" fmla="+- 0 10000 10000"/>
              <a:gd name="T19" fmla="*/ 10000 h 10000"/>
            </a:gdLst>
            <a:ahLst/>
            <a:cxnLst>
              <a:cxn ang="0">
                <a:pos x="T1" y="T3"/>
              </a:cxn>
              <a:cxn ang="0">
                <a:pos x="T5" y="T7"/>
              </a:cxn>
              <a:cxn ang="0">
                <a:pos x="T9" y="T11"/>
              </a:cxn>
              <a:cxn ang="0">
                <a:pos x="T13" y="T15"/>
              </a:cxn>
              <a:cxn ang="0">
                <a:pos x="T17" y="T19"/>
              </a:cxn>
            </a:cxnLst>
            <a:rect l="0" t="0" r="r" b="b"/>
            <a:pathLst>
              <a:path w="10000" h="10000">
                <a:moveTo>
                  <a:pt x="0" y="0"/>
                </a:moveTo>
                <a:lnTo>
                  <a:pt x="10000" y="0"/>
                </a:lnTo>
                <a:lnTo>
                  <a:pt x="10000" y="10000"/>
                </a:lnTo>
                <a:lnTo>
                  <a:pt x="0" y="10000"/>
                </a:lnTo>
                <a:close/>
                <a:moveTo>
                  <a:pt x="0" y="0"/>
                </a:moveTo>
              </a:path>
            </a:pathLst>
          </a:custGeom>
          <a:blipFill dpi="0" rotWithShape="0">
            <a:blip r:embed="rId3"/>
            <a:srcRect/>
            <a:stretch>
              <a:fillRect/>
            </a:stretch>
          </a:blip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lgn="ctr" eaLnBrk="1" hangingPunct="1">
              <a:defRPr/>
            </a:pPr>
            <a:endParaRPr lang="en-US" sz="1800">
              <a:solidFill>
                <a:srgbClr val="000000"/>
              </a:solidFill>
              <a:latin typeface="Arial" charset="0"/>
            </a:endParaRPr>
          </a:p>
        </p:txBody>
      </p:sp>
      <p:sp>
        <p:nvSpPr>
          <p:cNvPr id="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2098" name="Rectangle 2"/>
          <p:cNvSpPr>
            <a:spLocks noGrp="1" noChangeArrowheads="1"/>
          </p:cNvSpPr>
          <p:nvPr>
            <p:ph type="title"/>
          </p:nvPr>
        </p:nvSpPr>
        <p:spPr/>
        <p:txBody>
          <a:bodyPr/>
          <a:lstStyle/>
          <a:p>
            <a:pPr eaLnBrk="1" hangingPunct="1">
              <a:defRPr/>
            </a:pPr>
            <a:r>
              <a:rPr lang="en-US">
                <a:cs typeface="+mj-cs"/>
              </a:rPr>
              <a:t>Typical House collapsed</a:t>
            </a:r>
          </a:p>
        </p:txBody>
      </p:sp>
      <p:pic>
        <p:nvPicPr>
          <p:cNvPr id="772099" name="Picture 3" descr="House series 3"/>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1828800" y="0"/>
            <a:ext cx="5480050"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6514" name="Rectangle 2" hidden="1"/>
          <p:cNvSpPr>
            <a:spLocks noGrp="1" noChangeArrowheads="1"/>
          </p:cNvSpPr>
          <p:nvPr>
            <p:ph type="title"/>
          </p:nvPr>
        </p:nvSpPr>
        <p:spPr/>
        <p:txBody>
          <a:bodyPr/>
          <a:lstStyle/>
          <a:p>
            <a:pPr eaLnBrk="1" hangingPunct="1">
              <a:defRPr/>
            </a:pPr>
            <a:r>
              <a:rPr lang="en-US" sz="4000">
                <a:cs typeface="+mj-cs"/>
              </a:rPr>
              <a:t>Blocks-Genesis + Doctrine 00874</a:t>
            </a:r>
          </a:p>
        </p:txBody>
      </p:sp>
      <p:pic>
        <p:nvPicPr>
          <p:cNvPr id="640002"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0003" name="WordArt 4"/>
          <p:cNvSpPr>
            <a:spLocks noChangeArrowheads="1" noChangeShapeType="1" noTextEdit="1"/>
          </p:cNvSpPr>
          <p:nvPr/>
        </p:nvSpPr>
        <p:spPr bwMode="auto">
          <a:xfrm>
            <a:off x="2133600" y="1828800"/>
            <a:ext cx="4857750" cy="1219200"/>
          </a:xfrm>
          <a:prstGeom prst="rect">
            <a:avLst/>
          </a:prstGeom>
        </p:spPr>
        <p:txBody>
          <a:bodyPr wrap="none" fromWordArt="1">
            <a:prstTxWarp prst="textPlain">
              <a:avLst>
                <a:gd name="adj" fmla="val 50000"/>
              </a:avLst>
            </a:prstTxWarp>
          </a:bodyPr>
          <a:lstStyle/>
          <a:p>
            <a:pPr algn="ctr"/>
            <a:r>
              <a:rPr lang="en-US" sz="4400" kern="10">
                <a:ln w="57150">
                  <a:solidFill>
                    <a:srgbClr val="FFFFFF"/>
                  </a:solidFill>
                  <a:round/>
                  <a:headEnd/>
                  <a:tailEnd/>
                </a:ln>
                <a:solidFill>
                  <a:srgbClr val="000000"/>
                </a:solidFill>
                <a:latin typeface="Futura XBlk BT"/>
                <a:ea typeface="Futura XBlk BT"/>
                <a:cs typeface="Futura XBlk BT"/>
              </a:rPr>
              <a:t>DOCTRINE</a:t>
            </a:r>
          </a:p>
        </p:txBody>
      </p:sp>
      <p:sp>
        <p:nvSpPr>
          <p:cNvPr id="640004" name="WordArt 5"/>
          <p:cNvSpPr>
            <a:spLocks noChangeArrowheads="1" noChangeShapeType="1" noTextEdit="1"/>
          </p:cNvSpPr>
          <p:nvPr/>
        </p:nvSpPr>
        <p:spPr bwMode="auto">
          <a:xfrm>
            <a:off x="2133600" y="4648200"/>
            <a:ext cx="4953000" cy="1066800"/>
          </a:xfrm>
          <a:prstGeom prst="rect">
            <a:avLst/>
          </a:prstGeom>
        </p:spPr>
        <p:txBody>
          <a:bodyPr wrap="none" fromWordArt="1">
            <a:prstTxWarp prst="textPlain">
              <a:avLst>
                <a:gd name="adj" fmla="val 50000"/>
              </a:avLst>
            </a:prstTxWarp>
          </a:bodyPr>
          <a:lstStyle/>
          <a:p>
            <a:pPr algn="ctr"/>
            <a:r>
              <a:rPr lang="en-US" sz="4400" kern="10">
                <a:ln w="57150">
                  <a:solidFill>
                    <a:srgbClr val="FFFFFF"/>
                  </a:solidFill>
                  <a:round/>
                  <a:headEnd/>
                  <a:tailEnd/>
                </a:ln>
                <a:solidFill>
                  <a:srgbClr val="000000"/>
                </a:solidFill>
                <a:latin typeface="Futura XBlk BT"/>
                <a:ea typeface="Futura XBlk BT"/>
                <a:cs typeface="Futura XBlk BT"/>
              </a:rPr>
              <a:t>GENESIS</a:t>
            </a:r>
          </a:p>
        </p:txBody>
      </p:sp>
      <p:sp>
        <p:nvSpPr>
          <p:cNvPr id="8"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latin typeface="Arial" charset="0"/>
              </a:rPr>
              <a:t>3</a:t>
            </a:r>
          </a:p>
        </p:txBody>
      </p:sp>
    </p:spTree>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842C1-C4C3-A7DC-F528-3E67BF256FDA}"/>
            </a:ext>
          </a:extLst>
        </p:cNvPr>
        <p:cNvGrpSpPr/>
        <p:nvPr/>
      </p:nvGrpSpPr>
      <p:grpSpPr>
        <a:xfrm>
          <a:off x="0" y="0"/>
          <a:ext cx="0" cy="0"/>
          <a:chOff x="0" y="0"/>
          <a:chExt cx="0" cy="0"/>
        </a:xfrm>
      </p:grpSpPr>
      <p:sp>
        <p:nvSpPr>
          <p:cNvPr id="5696514" name="Rectangle 2" hidden="1">
            <a:extLst>
              <a:ext uri="{FF2B5EF4-FFF2-40B4-BE49-F238E27FC236}">
                <a16:creationId xmlns:a16="http://schemas.microsoft.com/office/drawing/2014/main" id="{E17BD1C4-1811-D274-1BFE-FD9038A40FB9}"/>
              </a:ext>
            </a:extLst>
          </p:cNvPr>
          <p:cNvSpPr>
            <a:spLocks noGrp="1" noChangeArrowheads="1"/>
          </p:cNvSpPr>
          <p:nvPr>
            <p:ph type="title"/>
          </p:nvPr>
        </p:nvSpPr>
        <p:spPr/>
        <p:txBody>
          <a:bodyPr/>
          <a:lstStyle/>
          <a:p>
            <a:pPr eaLnBrk="1" hangingPunct="1">
              <a:defRPr/>
            </a:pPr>
            <a:r>
              <a:rPr lang="en-US" sz="4000">
                <a:cs typeface="+mj-cs"/>
              </a:rPr>
              <a:t>Blocks-Genesis + Doctrine 00874</a:t>
            </a:r>
          </a:p>
        </p:txBody>
      </p:sp>
      <p:pic>
        <p:nvPicPr>
          <p:cNvPr id="640002" name="Picture 3" descr="2 center Blks Blank">
            <a:extLst>
              <a:ext uri="{FF2B5EF4-FFF2-40B4-BE49-F238E27FC236}">
                <a16:creationId xmlns:a16="http://schemas.microsoft.com/office/drawing/2014/main" id="{AB280CAE-A208-403E-CA01-B51F0884A6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40003" name="WordArt 4">
            <a:extLst>
              <a:ext uri="{FF2B5EF4-FFF2-40B4-BE49-F238E27FC236}">
                <a16:creationId xmlns:a16="http://schemas.microsoft.com/office/drawing/2014/main" id="{D8A92E7D-6475-7C3A-9BB0-4CF9B0A1B933}"/>
              </a:ext>
            </a:extLst>
          </p:cNvPr>
          <p:cNvSpPr>
            <a:spLocks noChangeArrowheads="1" noChangeShapeType="1" noTextEdit="1"/>
          </p:cNvSpPr>
          <p:nvPr/>
        </p:nvSpPr>
        <p:spPr bwMode="auto">
          <a:xfrm>
            <a:off x="2133600" y="1828800"/>
            <a:ext cx="4857750" cy="1219200"/>
          </a:xfrm>
          <a:prstGeom prst="rect">
            <a:avLst/>
          </a:prstGeom>
        </p:spPr>
        <p:txBody>
          <a:bodyPr wrap="none" fromWordArt="1">
            <a:prstTxWarp prst="textPlain">
              <a:avLst>
                <a:gd name="adj" fmla="val 50000"/>
              </a:avLst>
            </a:prstTxWarp>
          </a:bodyPr>
          <a:lstStyle/>
          <a:p>
            <a:pPr algn="ctr"/>
            <a:r>
              <a:rPr lang="en-US" sz="4400" kern="10">
                <a:ln w="57150">
                  <a:solidFill>
                    <a:srgbClr val="FFFFFF"/>
                  </a:solidFill>
                  <a:round/>
                  <a:headEnd/>
                  <a:tailEnd/>
                </a:ln>
                <a:solidFill>
                  <a:srgbClr val="000000"/>
                </a:solidFill>
                <a:latin typeface="Futura XBlk BT"/>
                <a:ea typeface="Futura XBlk BT"/>
                <a:cs typeface="Futura XBlk BT"/>
              </a:rPr>
              <a:t>DOCTRINE</a:t>
            </a:r>
          </a:p>
        </p:txBody>
      </p:sp>
      <p:sp>
        <p:nvSpPr>
          <p:cNvPr id="640004" name="WordArt 5">
            <a:extLst>
              <a:ext uri="{FF2B5EF4-FFF2-40B4-BE49-F238E27FC236}">
                <a16:creationId xmlns:a16="http://schemas.microsoft.com/office/drawing/2014/main" id="{F466E3AC-8DF3-8860-BFD0-AB289B0E7E5C}"/>
              </a:ext>
            </a:extLst>
          </p:cNvPr>
          <p:cNvSpPr>
            <a:spLocks noChangeArrowheads="1" noChangeShapeType="1" noTextEdit="1"/>
          </p:cNvSpPr>
          <p:nvPr/>
        </p:nvSpPr>
        <p:spPr bwMode="auto">
          <a:xfrm>
            <a:off x="2133600" y="4648200"/>
            <a:ext cx="4953000" cy="1066800"/>
          </a:xfrm>
          <a:prstGeom prst="rect">
            <a:avLst/>
          </a:prstGeom>
        </p:spPr>
        <p:txBody>
          <a:bodyPr wrap="none" fromWordArt="1">
            <a:prstTxWarp prst="textPlain">
              <a:avLst>
                <a:gd name="adj" fmla="val 50000"/>
              </a:avLst>
            </a:prstTxWarp>
          </a:bodyPr>
          <a:lstStyle/>
          <a:p>
            <a:pPr algn="ctr"/>
            <a:r>
              <a:rPr lang="en-US" sz="4400" kern="10">
                <a:ln w="57150">
                  <a:solidFill>
                    <a:srgbClr val="FFFFFF"/>
                  </a:solidFill>
                  <a:round/>
                  <a:headEnd/>
                  <a:tailEnd/>
                </a:ln>
                <a:solidFill>
                  <a:srgbClr val="000000"/>
                </a:solidFill>
                <a:latin typeface="Futura XBlk BT"/>
                <a:ea typeface="Futura XBlk BT"/>
                <a:cs typeface="Futura XBlk BT"/>
              </a:rPr>
              <a:t>GENESIS</a:t>
            </a:r>
          </a:p>
        </p:txBody>
      </p:sp>
      <p:sp>
        <p:nvSpPr>
          <p:cNvPr id="5696518" name="WordArt 6">
            <a:extLst>
              <a:ext uri="{FF2B5EF4-FFF2-40B4-BE49-F238E27FC236}">
                <a16:creationId xmlns:a16="http://schemas.microsoft.com/office/drawing/2014/main" id="{2166C7E2-2D4C-92DA-DB3D-F5779ADEA530}"/>
              </a:ext>
            </a:extLst>
          </p:cNvPr>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8" name="TextBox 1">
            <a:extLst>
              <a:ext uri="{FF2B5EF4-FFF2-40B4-BE49-F238E27FC236}">
                <a16:creationId xmlns:a16="http://schemas.microsoft.com/office/drawing/2014/main" id="{B3CD0E29-00A5-354D-4081-53EDDF1CDB9E}"/>
              </a:ext>
            </a:extLst>
          </p:cNvPr>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latin typeface="Arial" charset="0"/>
              </a:rPr>
              <a:t>3</a:t>
            </a:r>
          </a:p>
        </p:txBody>
      </p:sp>
    </p:spTree>
    <p:extLst>
      <p:ext uri="{BB962C8B-B14F-4D97-AF65-F5344CB8AC3E}">
        <p14:creationId xmlns:p14="http://schemas.microsoft.com/office/powerpoint/2010/main" val="208467645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696518"/>
                                        </p:tgtEl>
                                        <p:attrNameLst>
                                          <p:attrName>style.visibility</p:attrName>
                                        </p:attrNameLst>
                                      </p:cBhvr>
                                      <p:to>
                                        <p:strVal val="visible"/>
                                      </p:to>
                                    </p:set>
                                    <p:anim calcmode="lin" valueType="num">
                                      <p:cBhvr>
                                        <p:cTn id="7" dur="500" fill="hold"/>
                                        <p:tgtEl>
                                          <p:spTgt spid="5696518"/>
                                        </p:tgtEl>
                                        <p:attrNameLst>
                                          <p:attrName>ppt_w</p:attrName>
                                        </p:attrNameLst>
                                      </p:cBhvr>
                                      <p:tavLst>
                                        <p:tav tm="0">
                                          <p:val>
                                            <p:fltVal val="0"/>
                                          </p:val>
                                        </p:tav>
                                        <p:tav tm="100000">
                                          <p:val>
                                            <p:strVal val="#ppt_w"/>
                                          </p:val>
                                        </p:tav>
                                      </p:tavLst>
                                    </p:anim>
                                    <p:anim calcmode="lin" valueType="num">
                                      <p:cBhvr>
                                        <p:cTn id="8" dur="500" fill="hold"/>
                                        <p:tgtEl>
                                          <p:spTgt spid="5696518"/>
                                        </p:tgtEl>
                                        <p:attrNameLst>
                                          <p:attrName>ppt_h</p:attrName>
                                        </p:attrNameLst>
                                      </p:cBhvr>
                                      <p:tavLst>
                                        <p:tav tm="0">
                                          <p:val>
                                            <p:fltVal val="0"/>
                                          </p:val>
                                        </p:tav>
                                        <p:tav tm="100000">
                                          <p:val>
                                            <p:strVal val="#ppt_h"/>
                                          </p:val>
                                        </p:tav>
                                      </p:tavLst>
                                    </p:anim>
                                    <p:animEffect transition="in" filter="fade">
                                      <p:cBhvr>
                                        <p:cTn id="9" dur="500"/>
                                        <p:tgtEl>
                                          <p:spTgt spid="56965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651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8D9D2-E302-4172-FB29-B6014971B90B}"/>
            </a:ext>
          </a:extLst>
        </p:cNvPr>
        <p:cNvGrpSpPr/>
        <p:nvPr/>
      </p:nvGrpSpPr>
      <p:grpSpPr>
        <a:xfrm>
          <a:off x="0" y="0"/>
          <a:ext cx="0" cy="0"/>
          <a:chOff x="0" y="0"/>
          <a:chExt cx="0" cy="0"/>
        </a:xfrm>
      </p:grpSpPr>
      <p:sp>
        <p:nvSpPr>
          <p:cNvPr id="5696514" name="Rectangle 2" hidden="1">
            <a:extLst>
              <a:ext uri="{FF2B5EF4-FFF2-40B4-BE49-F238E27FC236}">
                <a16:creationId xmlns:a16="http://schemas.microsoft.com/office/drawing/2014/main" id="{E60F6C34-86B5-9B17-9156-D2DE32565BC0}"/>
              </a:ext>
            </a:extLst>
          </p:cNvPr>
          <p:cNvSpPr>
            <a:spLocks noGrp="1" noChangeArrowheads="1"/>
          </p:cNvSpPr>
          <p:nvPr>
            <p:ph type="title"/>
          </p:nvPr>
        </p:nvSpPr>
        <p:spPr/>
        <p:txBody>
          <a:bodyPr/>
          <a:lstStyle/>
          <a:p>
            <a:pPr eaLnBrk="1" hangingPunct="1">
              <a:defRPr/>
            </a:pPr>
            <a:r>
              <a:rPr lang="en-US" sz="4000">
                <a:cs typeface="+mj-cs"/>
              </a:rPr>
              <a:t>Blocks-Genesis + Doctrine 00874</a:t>
            </a:r>
          </a:p>
        </p:txBody>
      </p:sp>
      <p:pic>
        <p:nvPicPr>
          <p:cNvPr id="640002" name="Picture 3" descr="2 center Blks Blank">
            <a:extLst>
              <a:ext uri="{FF2B5EF4-FFF2-40B4-BE49-F238E27FC236}">
                <a16:creationId xmlns:a16="http://schemas.microsoft.com/office/drawing/2014/main" id="{3A321D78-180F-12BF-91B3-84768834DD4A}"/>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88"/>
            <a:ext cx="9144000" cy="68564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0003" name="WordArt 4">
            <a:extLst>
              <a:ext uri="{FF2B5EF4-FFF2-40B4-BE49-F238E27FC236}">
                <a16:creationId xmlns:a16="http://schemas.microsoft.com/office/drawing/2014/main" id="{4B6B978B-6B23-B20E-F893-E5E8E6518772}"/>
              </a:ext>
            </a:extLst>
          </p:cNvPr>
          <p:cNvSpPr>
            <a:spLocks noChangeArrowheads="1" noChangeShapeType="1" noTextEdit="1"/>
          </p:cNvSpPr>
          <p:nvPr/>
        </p:nvSpPr>
        <p:spPr bwMode="auto">
          <a:xfrm>
            <a:off x="2133600" y="1828800"/>
            <a:ext cx="4857750" cy="1219200"/>
          </a:xfrm>
          <a:prstGeom prst="rect">
            <a:avLst/>
          </a:prstGeom>
        </p:spPr>
        <p:txBody>
          <a:bodyPr wrap="none" fromWordArt="1">
            <a:prstTxWarp prst="textPlain">
              <a:avLst>
                <a:gd name="adj" fmla="val 50000"/>
              </a:avLst>
            </a:prstTxWarp>
          </a:bodyPr>
          <a:lstStyle/>
          <a:p>
            <a:pPr algn="ctr"/>
            <a:r>
              <a:rPr lang="en-US" sz="4400" kern="10">
                <a:ln w="57150">
                  <a:solidFill>
                    <a:srgbClr val="FFFFFF"/>
                  </a:solidFill>
                  <a:round/>
                  <a:headEnd/>
                  <a:tailEnd/>
                </a:ln>
                <a:solidFill>
                  <a:srgbClr val="000000"/>
                </a:solidFill>
                <a:latin typeface="Futura XBlk BT"/>
                <a:ea typeface="Futura XBlk BT"/>
                <a:cs typeface="Futura XBlk BT"/>
              </a:rPr>
              <a:t>DOCTRINE</a:t>
            </a:r>
          </a:p>
        </p:txBody>
      </p:sp>
      <p:sp>
        <p:nvSpPr>
          <p:cNvPr id="640004" name="WordArt 5">
            <a:extLst>
              <a:ext uri="{FF2B5EF4-FFF2-40B4-BE49-F238E27FC236}">
                <a16:creationId xmlns:a16="http://schemas.microsoft.com/office/drawing/2014/main" id="{D0B25B6D-E8E2-AABB-3ED6-B9234691CBD1}"/>
              </a:ext>
            </a:extLst>
          </p:cNvPr>
          <p:cNvSpPr>
            <a:spLocks noChangeArrowheads="1" noChangeShapeType="1" noTextEdit="1"/>
          </p:cNvSpPr>
          <p:nvPr/>
        </p:nvSpPr>
        <p:spPr bwMode="auto">
          <a:xfrm>
            <a:off x="2133600" y="4648200"/>
            <a:ext cx="4953000" cy="1066800"/>
          </a:xfrm>
          <a:prstGeom prst="rect">
            <a:avLst/>
          </a:prstGeom>
        </p:spPr>
        <p:txBody>
          <a:bodyPr wrap="none" fromWordArt="1">
            <a:prstTxWarp prst="textPlain">
              <a:avLst>
                <a:gd name="adj" fmla="val 50000"/>
              </a:avLst>
            </a:prstTxWarp>
          </a:bodyPr>
          <a:lstStyle/>
          <a:p>
            <a:pPr algn="ctr"/>
            <a:r>
              <a:rPr lang="en-US" sz="4400" kern="10">
                <a:ln w="57150">
                  <a:solidFill>
                    <a:srgbClr val="FFFFFF"/>
                  </a:solidFill>
                  <a:round/>
                  <a:headEnd/>
                  <a:tailEnd/>
                </a:ln>
                <a:solidFill>
                  <a:srgbClr val="000000"/>
                </a:solidFill>
                <a:latin typeface="Futura XBlk BT"/>
                <a:ea typeface="Futura XBlk BT"/>
                <a:cs typeface="Futura XBlk BT"/>
              </a:rPr>
              <a:t>GENESIS</a:t>
            </a:r>
          </a:p>
        </p:txBody>
      </p:sp>
      <p:sp>
        <p:nvSpPr>
          <p:cNvPr id="5696518" name="WordArt 6">
            <a:extLst>
              <a:ext uri="{FF2B5EF4-FFF2-40B4-BE49-F238E27FC236}">
                <a16:creationId xmlns:a16="http://schemas.microsoft.com/office/drawing/2014/main" id="{C547F895-EDE8-C307-9A20-12E50CFF12D7}"/>
              </a:ext>
            </a:extLst>
          </p:cNvPr>
          <p:cNvSpPr>
            <a:spLocks noChangeArrowheads="1" noChangeShapeType="1" noTextEdit="1"/>
          </p:cNvSpPr>
          <p:nvPr/>
        </p:nvSpPr>
        <p:spPr bwMode="auto">
          <a:xfrm>
            <a:off x="2209800" y="4335463"/>
            <a:ext cx="4748213" cy="1760537"/>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5696519" name="WordArt 7">
            <a:extLst>
              <a:ext uri="{FF2B5EF4-FFF2-40B4-BE49-F238E27FC236}">
                <a16:creationId xmlns:a16="http://schemas.microsoft.com/office/drawing/2014/main" id="{F28ADA62-947A-7E23-D367-1AA5926E7549}"/>
              </a:ext>
            </a:extLst>
          </p:cNvPr>
          <p:cNvSpPr>
            <a:spLocks noChangeArrowheads="1" noChangeShapeType="1" noTextEdit="1"/>
          </p:cNvSpPr>
          <p:nvPr/>
        </p:nvSpPr>
        <p:spPr bwMode="auto">
          <a:xfrm>
            <a:off x="2209800" y="1524000"/>
            <a:ext cx="4748213" cy="1760538"/>
          </a:xfrm>
          <a:prstGeom prst="rect">
            <a:avLst/>
          </a:prstGeom>
        </p:spPr>
        <p:txBody>
          <a:bodyPr wrap="none" fromWordArt="1">
            <a:prstTxWarp prst="textPlain">
              <a:avLst>
                <a:gd name="adj" fmla="val 50000"/>
              </a:avLst>
            </a:prstTxWarp>
          </a:bodyPr>
          <a:lstStyle/>
          <a:p>
            <a:pPr algn="ctr"/>
            <a:r>
              <a:rPr lang="en-US" sz="3600" kern="10">
                <a:ln w="9525">
                  <a:solidFill>
                    <a:srgbClr val="000000"/>
                  </a:solidFill>
                  <a:round/>
                  <a:headEnd/>
                  <a:tailEnd/>
                </a:ln>
                <a:solidFill>
                  <a:srgbClr val="FFFF00"/>
                </a:solidFill>
                <a:latin typeface="Arial Black"/>
                <a:ea typeface="Arial Black"/>
                <a:cs typeface="Arial Black"/>
              </a:rPr>
              <a:t>X</a:t>
            </a:r>
          </a:p>
        </p:txBody>
      </p:sp>
      <p:sp>
        <p:nvSpPr>
          <p:cNvPr id="8" name="TextBox 1">
            <a:extLst>
              <a:ext uri="{FF2B5EF4-FFF2-40B4-BE49-F238E27FC236}">
                <a16:creationId xmlns:a16="http://schemas.microsoft.com/office/drawing/2014/main" id="{01283931-7120-B911-8C59-67FEA9FB835A}"/>
              </a:ext>
            </a:extLst>
          </p:cNvPr>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latin typeface="Arial" charset="0"/>
              </a:rPr>
              <a:t>3</a:t>
            </a:r>
          </a:p>
        </p:txBody>
      </p:sp>
    </p:spTree>
    <p:extLst>
      <p:ext uri="{BB962C8B-B14F-4D97-AF65-F5344CB8AC3E}">
        <p14:creationId xmlns:p14="http://schemas.microsoft.com/office/powerpoint/2010/main" val="16876687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0" fill="hold" grpId="0" nodeType="clickEffect">
                                  <p:stCondLst>
                                    <p:cond delay="0"/>
                                  </p:stCondLst>
                                  <p:childTnLst>
                                    <p:set>
                                      <p:cBhvr>
                                        <p:cTn id="6" dur="1" fill="hold">
                                          <p:stCondLst>
                                            <p:cond delay="0"/>
                                          </p:stCondLst>
                                        </p:cTn>
                                        <p:tgtEl>
                                          <p:spTgt spid="5696519"/>
                                        </p:tgtEl>
                                        <p:attrNameLst>
                                          <p:attrName>style.visibility</p:attrName>
                                        </p:attrNameLst>
                                      </p:cBhvr>
                                      <p:to>
                                        <p:strVal val="visible"/>
                                      </p:to>
                                    </p:set>
                                    <p:anim calcmode="lin" valueType="num">
                                      <p:cBhvr>
                                        <p:cTn id="7" dur="500" fill="hold"/>
                                        <p:tgtEl>
                                          <p:spTgt spid="5696519"/>
                                        </p:tgtEl>
                                        <p:attrNameLst>
                                          <p:attrName>ppt_w</p:attrName>
                                        </p:attrNameLst>
                                      </p:cBhvr>
                                      <p:tavLst>
                                        <p:tav tm="0">
                                          <p:val>
                                            <p:fltVal val="0"/>
                                          </p:val>
                                        </p:tav>
                                        <p:tav tm="100000">
                                          <p:val>
                                            <p:strVal val="#ppt_w"/>
                                          </p:val>
                                        </p:tav>
                                      </p:tavLst>
                                    </p:anim>
                                    <p:anim calcmode="lin" valueType="num">
                                      <p:cBhvr>
                                        <p:cTn id="8" dur="500" fill="hold"/>
                                        <p:tgtEl>
                                          <p:spTgt spid="5696519"/>
                                        </p:tgtEl>
                                        <p:attrNameLst>
                                          <p:attrName>ppt_h</p:attrName>
                                        </p:attrNameLst>
                                      </p:cBhvr>
                                      <p:tavLst>
                                        <p:tav tm="0">
                                          <p:val>
                                            <p:fltVal val="0"/>
                                          </p:val>
                                        </p:tav>
                                        <p:tav tm="100000">
                                          <p:val>
                                            <p:strVal val="#ppt_h"/>
                                          </p:val>
                                        </p:tav>
                                      </p:tavLst>
                                    </p:anim>
                                    <p:animEffect transition="in" filter="fade">
                                      <p:cBhvr>
                                        <p:cTn id="9" dur="500"/>
                                        <p:tgtEl>
                                          <p:spTgt spid="5696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96519"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8562" name="Rectangle 2" hidden="1"/>
          <p:cNvSpPr>
            <a:spLocks noGrp="1" noChangeArrowheads="1"/>
          </p:cNvSpPr>
          <p:nvPr>
            <p:ph type="title"/>
          </p:nvPr>
        </p:nvSpPr>
        <p:spPr/>
        <p:txBody>
          <a:bodyPr/>
          <a:lstStyle/>
          <a:p>
            <a:pPr eaLnBrk="1" hangingPunct="1">
              <a:defRPr/>
            </a:pPr>
            <a:r>
              <a:rPr lang="en-US"/>
              <a:t>Blocks – Genesis/doctrine/sin grey</a:t>
            </a:r>
          </a:p>
        </p:txBody>
      </p:sp>
      <p:pic>
        <p:nvPicPr>
          <p:cNvPr id="642050" name="Picture 3" descr="2 Short Blo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2051" name="WordArt 4"/>
          <p:cNvSpPr>
            <a:spLocks noChangeArrowheads="1" noChangeShapeType="1" noTextEdit="1"/>
          </p:cNvSpPr>
          <p:nvPr/>
        </p:nvSpPr>
        <p:spPr bwMode="auto">
          <a:xfrm>
            <a:off x="1219200" y="2590800"/>
            <a:ext cx="2516188" cy="533400"/>
          </a:xfrm>
          <a:prstGeom prst="rect">
            <a:avLst/>
          </a:prstGeom>
        </p:spPr>
        <p:txBody>
          <a:bodyPr wrap="none" fromWordArt="1">
            <a:prstTxWarp prst="textPlain">
              <a:avLst>
                <a:gd name="adj" fmla="val 50000"/>
              </a:avLst>
            </a:prstTxWarp>
          </a:bodyPr>
          <a:lstStyle/>
          <a:p>
            <a:pPr algn="ctr"/>
            <a:r>
              <a:rPr lang="en-US" sz="4400" kern="10">
                <a:ln w="28575">
                  <a:solidFill>
                    <a:srgbClr val="FFFFFF"/>
                  </a:solidFill>
                  <a:round/>
                  <a:headEnd/>
                  <a:tailEnd/>
                </a:ln>
                <a:solidFill>
                  <a:srgbClr val="000000"/>
                </a:solidFill>
                <a:latin typeface="Arial Black"/>
                <a:ea typeface="Arial Black"/>
                <a:cs typeface="Arial Black"/>
              </a:rPr>
              <a:t>DOCTRINE</a:t>
            </a:r>
          </a:p>
        </p:txBody>
      </p:sp>
      <p:sp>
        <p:nvSpPr>
          <p:cNvPr id="642052" name="WordArt 5"/>
          <p:cNvSpPr>
            <a:spLocks noChangeArrowheads="1" noChangeShapeType="1" noTextEdit="1"/>
          </p:cNvSpPr>
          <p:nvPr/>
        </p:nvSpPr>
        <p:spPr bwMode="auto">
          <a:xfrm>
            <a:off x="1143000" y="3962400"/>
            <a:ext cx="2590800" cy="533400"/>
          </a:xfrm>
          <a:prstGeom prst="rect">
            <a:avLst/>
          </a:prstGeom>
        </p:spPr>
        <p:txBody>
          <a:bodyPr wrap="none" fromWordArt="1">
            <a:prstTxWarp prst="textPlain">
              <a:avLst>
                <a:gd name="adj" fmla="val 50000"/>
              </a:avLst>
            </a:prstTxWarp>
          </a:bodyPr>
          <a:lstStyle/>
          <a:p>
            <a:pPr algn="ctr"/>
            <a:r>
              <a:rPr lang="en-US" sz="4400" kern="10">
                <a:ln w="28575">
                  <a:solidFill>
                    <a:srgbClr val="FFFFFF"/>
                  </a:solidFill>
                  <a:round/>
                  <a:headEnd/>
                  <a:tailEnd/>
                </a:ln>
                <a:solidFill>
                  <a:srgbClr val="000000"/>
                </a:solidFill>
                <a:latin typeface="Arial Black"/>
                <a:ea typeface="Arial Black"/>
                <a:cs typeface="Arial Black"/>
              </a:rPr>
              <a:t>GENESIS</a:t>
            </a:r>
          </a:p>
        </p:txBody>
      </p:sp>
      <p:sp>
        <p:nvSpPr>
          <p:cNvPr id="642053" name="WordArt 6"/>
          <p:cNvSpPr>
            <a:spLocks noChangeArrowheads="1" noChangeShapeType="1" noTextEdit="1"/>
          </p:cNvSpPr>
          <p:nvPr/>
        </p:nvSpPr>
        <p:spPr bwMode="auto">
          <a:xfrm>
            <a:off x="6019800" y="2667000"/>
            <a:ext cx="1252538" cy="468313"/>
          </a:xfrm>
          <a:prstGeom prst="rect">
            <a:avLst/>
          </a:prstGeom>
        </p:spPr>
        <p:txBody>
          <a:bodyPr wrap="none" fromWordArt="1">
            <a:prstTxWarp prst="textPlain">
              <a:avLst>
                <a:gd name="adj" fmla="val 50000"/>
              </a:avLst>
            </a:prstTxWarp>
          </a:bodyPr>
          <a:lstStyle/>
          <a:p>
            <a:pPr algn="ctr"/>
            <a:r>
              <a:rPr lang="en-US" sz="4400" kern="10">
                <a:ln w="28575">
                  <a:solidFill>
                    <a:srgbClr val="FFFFFF"/>
                  </a:solidFill>
                  <a:round/>
                  <a:headEnd/>
                  <a:tailEnd/>
                </a:ln>
                <a:solidFill>
                  <a:srgbClr val="000000"/>
                </a:solidFill>
                <a:latin typeface="Arial Black"/>
                <a:ea typeface="Arial Black"/>
                <a:cs typeface="Arial Black"/>
              </a:rPr>
              <a:t>SIN</a:t>
            </a:r>
          </a:p>
        </p:txBody>
      </p:sp>
      <p:sp>
        <p:nvSpPr>
          <p:cNvPr id="642054" name="WordArt 7"/>
          <p:cNvSpPr>
            <a:spLocks noChangeArrowheads="1" noChangeShapeType="1" noTextEdit="1"/>
          </p:cNvSpPr>
          <p:nvPr/>
        </p:nvSpPr>
        <p:spPr bwMode="auto">
          <a:xfrm>
            <a:off x="5410200" y="3962400"/>
            <a:ext cx="2590800" cy="533400"/>
          </a:xfrm>
          <a:prstGeom prst="rect">
            <a:avLst/>
          </a:prstGeom>
        </p:spPr>
        <p:txBody>
          <a:bodyPr wrap="none" fromWordArt="1">
            <a:prstTxWarp prst="textPlain">
              <a:avLst>
                <a:gd name="adj" fmla="val 50000"/>
              </a:avLst>
            </a:prstTxWarp>
          </a:bodyPr>
          <a:lstStyle/>
          <a:p>
            <a:pPr algn="ctr"/>
            <a:r>
              <a:rPr lang="en-US" sz="4400" b="1" kern="10">
                <a:ln w="28575">
                  <a:solidFill>
                    <a:srgbClr val="FFFFFF"/>
                  </a:solidFill>
                  <a:round/>
                  <a:headEnd/>
                  <a:tailEnd/>
                </a:ln>
                <a:solidFill>
                  <a:srgbClr val="000000"/>
                </a:solidFill>
                <a:latin typeface="Arial Black"/>
                <a:ea typeface="Arial Black"/>
                <a:cs typeface="Arial Black"/>
              </a:rPr>
              <a:t>GENESIS</a:t>
            </a:r>
          </a:p>
        </p:txBody>
      </p:sp>
      <p:sp>
        <p:nvSpPr>
          <p:cNvPr id="642055" name="Rectangle 7"/>
          <p:cNvSpPr>
            <a:spLocks noChangeArrowheads="1"/>
          </p:cNvSpPr>
          <p:nvPr/>
        </p:nvSpPr>
        <p:spPr bwMode="auto">
          <a:xfrm>
            <a:off x="7938" y="5257800"/>
            <a:ext cx="9136062" cy="1323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sz="4000" b="1">
                <a:solidFill>
                  <a:srgbClr val="000000"/>
                </a:solidFill>
                <a:latin typeface="Arial" charset="0"/>
              </a:rPr>
              <a:t>Genesis is foundational to all other biblical </a:t>
            </a:r>
            <a:r>
              <a:rPr lang="en-US" sz="4000" b="1">
                <a:solidFill>
                  <a:srgbClr val="000090"/>
                </a:solidFill>
                <a:latin typeface="Arial" charset="0"/>
              </a:rPr>
              <a:t>doctrines </a:t>
            </a:r>
          </a:p>
        </p:txBody>
      </p:sp>
      <p:sp>
        <p:nvSpPr>
          <p:cNvPr id="9"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3</a:t>
            </a:r>
          </a:p>
        </p:txBody>
      </p:sp>
    </p:spTree>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9794" name="Rectangle 2" hidden="1"/>
          <p:cNvSpPr>
            <a:spLocks noGrp="1" noChangeArrowheads="1"/>
          </p:cNvSpPr>
          <p:nvPr>
            <p:ph type="title"/>
          </p:nvPr>
        </p:nvSpPr>
        <p:spPr/>
        <p:txBody>
          <a:bodyPr/>
          <a:lstStyle/>
          <a:p>
            <a:pPr eaLnBrk="1" hangingPunct="1">
              <a:defRPr/>
            </a:pPr>
            <a:r>
              <a:rPr lang="en-US"/>
              <a:t>Blocks – Genesis/doctrine/clothing grey</a:t>
            </a:r>
          </a:p>
        </p:txBody>
      </p:sp>
      <p:pic>
        <p:nvPicPr>
          <p:cNvPr id="644098" name="Picture 3" descr="2 Short Blo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4099" name="WordArt 4"/>
          <p:cNvSpPr>
            <a:spLocks noChangeArrowheads="1" noChangeShapeType="1" noTextEdit="1"/>
          </p:cNvSpPr>
          <p:nvPr/>
        </p:nvSpPr>
        <p:spPr bwMode="auto">
          <a:xfrm>
            <a:off x="5410200" y="2590800"/>
            <a:ext cx="2514600" cy="468313"/>
          </a:xfrm>
          <a:prstGeom prst="rect">
            <a:avLst/>
          </a:prstGeom>
        </p:spPr>
        <p:txBody>
          <a:bodyPr wrap="none" fromWordArt="1">
            <a:prstTxWarp prst="textPlain">
              <a:avLst>
                <a:gd name="adj" fmla="val 50000"/>
              </a:avLst>
            </a:prstTxWarp>
          </a:bodyPr>
          <a:lstStyle/>
          <a:p>
            <a:pPr algn="ctr"/>
            <a:r>
              <a:rPr lang="en-US" sz="4400" kern="10">
                <a:ln w="19050">
                  <a:solidFill>
                    <a:srgbClr val="FFFFFF"/>
                  </a:solidFill>
                  <a:round/>
                  <a:headEnd/>
                  <a:tailEnd/>
                </a:ln>
                <a:solidFill>
                  <a:srgbClr val="000000"/>
                </a:solidFill>
                <a:latin typeface="Arial Black"/>
                <a:ea typeface="Arial Black"/>
                <a:cs typeface="Arial Black"/>
              </a:rPr>
              <a:t>CLOTHING</a:t>
            </a:r>
          </a:p>
        </p:txBody>
      </p:sp>
      <p:sp>
        <p:nvSpPr>
          <p:cNvPr id="644100" name="WordArt 5"/>
          <p:cNvSpPr>
            <a:spLocks noChangeArrowheads="1" noChangeShapeType="1" noTextEdit="1"/>
          </p:cNvSpPr>
          <p:nvPr/>
        </p:nvSpPr>
        <p:spPr bwMode="auto">
          <a:xfrm>
            <a:off x="1219200" y="2590800"/>
            <a:ext cx="2516188" cy="533400"/>
          </a:xfrm>
          <a:prstGeom prst="rect">
            <a:avLst/>
          </a:prstGeom>
        </p:spPr>
        <p:txBody>
          <a:bodyPr wrap="none" fromWordArt="1">
            <a:prstTxWarp prst="textPlain">
              <a:avLst>
                <a:gd name="adj" fmla="val 50000"/>
              </a:avLst>
            </a:prstTxWarp>
          </a:bodyPr>
          <a:lstStyle/>
          <a:p>
            <a:pPr algn="ctr"/>
            <a:r>
              <a:rPr lang="en-US" sz="4400" kern="10">
                <a:ln w="19050">
                  <a:solidFill>
                    <a:srgbClr val="FFFFFF"/>
                  </a:solidFill>
                  <a:round/>
                  <a:headEnd/>
                  <a:tailEnd/>
                </a:ln>
                <a:solidFill>
                  <a:srgbClr val="000000"/>
                </a:solidFill>
                <a:latin typeface="Arial Black"/>
                <a:ea typeface="Arial Black"/>
                <a:cs typeface="Arial Black"/>
              </a:rPr>
              <a:t>DOCTRINE</a:t>
            </a:r>
          </a:p>
        </p:txBody>
      </p:sp>
      <p:sp>
        <p:nvSpPr>
          <p:cNvPr id="644101" name="WordArt 6"/>
          <p:cNvSpPr>
            <a:spLocks noChangeArrowheads="1" noChangeShapeType="1" noTextEdit="1"/>
          </p:cNvSpPr>
          <p:nvPr/>
        </p:nvSpPr>
        <p:spPr bwMode="auto">
          <a:xfrm>
            <a:off x="1143000" y="3962400"/>
            <a:ext cx="2590800" cy="533400"/>
          </a:xfrm>
          <a:prstGeom prst="rect">
            <a:avLst/>
          </a:prstGeom>
        </p:spPr>
        <p:txBody>
          <a:bodyPr wrap="none" fromWordArt="1">
            <a:prstTxWarp prst="textPlain">
              <a:avLst>
                <a:gd name="adj" fmla="val 50000"/>
              </a:avLst>
            </a:prstTxWarp>
          </a:bodyPr>
          <a:lstStyle/>
          <a:p>
            <a:pPr algn="ctr"/>
            <a:r>
              <a:rPr lang="en-US" sz="4400" kern="10">
                <a:ln w="19050">
                  <a:solidFill>
                    <a:srgbClr val="FFFFFF"/>
                  </a:solidFill>
                  <a:round/>
                  <a:headEnd/>
                  <a:tailEnd/>
                </a:ln>
                <a:solidFill>
                  <a:srgbClr val="000000"/>
                </a:solidFill>
                <a:latin typeface="Arial Black"/>
                <a:ea typeface="Arial Black"/>
                <a:cs typeface="Arial Black"/>
              </a:rPr>
              <a:t>GENESIS</a:t>
            </a:r>
          </a:p>
        </p:txBody>
      </p:sp>
      <p:sp>
        <p:nvSpPr>
          <p:cNvPr id="644102" name="WordArt 7"/>
          <p:cNvSpPr>
            <a:spLocks noChangeArrowheads="1" noChangeShapeType="1" noTextEdit="1"/>
          </p:cNvSpPr>
          <p:nvPr/>
        </p:nvSpPr>
        <p:spPr bwMode="auto">
          <a:xfrm>
            <a:off x="5410200" y="3962400"/>
            <a:ext cx="2590800" cy="533400"/>
          </a:xfrm>
          <a:prstGeom prst="rect">
            <a:avLst/>
          </a:prstGeom>
        </p:spPr>
        <p:txBody>
          <a:bodyPr wrap="none" fromWordArt="1">
            <a:prstTxWarp prst="textPlain">
              <a:avLst>
                <a:gd name="adj" fmla="val 50000"/>
              </a:avLst>
            </a:prstTxWarp>
          </a:bodyPr>
          <a:lstStyle/>
          <a:p>
            <a:pPr algn="ctr"/>
            <a:r>
              <a:rPr lang="en-US" sz="4400" b="1" kern="10">
                <a:ln w="19050">
                  <a:solidFill>
                    <a:srgbClr val="FFFFFF"/>
                  </a:solidFill>
                  <a:round/>
                  <a:headEnd/>
                  <a:tailEnd/>
                </a:ln>
                <a:solidFill>
                  <a:srgbClr val="000000"/>
                </a:solidFill>
                <a:latin typeface="Arial Black"/>
                <a:ea typeface="Arial Black"/>
                <a:cs typeface="Arial Black"/>
              </a:rPr>
              <a:t>GENESIS</a:t>
            </a:r>
          </a:p>
        </p:txBody>
      </p:sp>
      <p:sp>
        <p:nvSpPr>
          <p:cNvPr id="8"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3</a:t>
            </a:r>
          </a:p>
        </p:txBody>
      </p:sp>
    </p:spTree>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5584825"/>
            <a:ext cx="9144000" cy="108108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Humbug.</a:t>
            </a:r>
          </a:p>
        </p:txBody>
      </p:sp>
      <p:pic>
        <p:nvPicPr>
          <p:cNvPr id="53965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5367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9652"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5778" name="Rectangle 2" hidden="1"/>
          <p:cNvSpPr>
            <a:spLocks noGrp="1" noChangeArrowheads="1"/>
          </p:cNvSpPr>
          <p:nvPr>
            <p:ph type="title"/>
          </p:nvPr>
        </p:nvSpPr>
        <p:spPr/>
        <p:txBody>
          <a:bodyPr/>
          <a:lstStyle/>
          <a:p>
            <a:pPr eaLnBrk="1" hangingPunct="1">
              <a:defRPr/>
            </a:pPr>
            <a:r>
              <a:rPr lang="en-US"/>
              <a:t>Blks-Gen Doc + Doc</a:t>
            </a:r>
          </a:p>
        </p:txBody>
      </p:sp>
      <p:pic>
        <p:nvPicPr>
          <p:cNvPr id="646146" name="Picture 3" descr="Blks-Doc + 7-Day Wee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6147" name="WordArt 4"/>
          <p:cNvSpPr>
            <a:spLocks noChangeArrowheads="1" noChangeShapeType="1" noTextEdit="1"/>
          </p:cNvSpPr>
          <p:nvPr/>
        </p:nvSpPr>
        <p:spPr bwMode="auto">
          <a:xfrm>
            <a:off x="1143000" y="5486400"/>
            <a:ext cx="2590800" cy="533400"/>
          </a:xfrm>
          <a:prstGeom prst="rect">
            <a:avLst/>
          </a:prstGeom>
        </p:spPr>
        <p:txBody>
          <a:bodyPr wrap="none" fromWordArt="1">
            <a:prstTxWarp prst="textPlain">
              <a:avLst>
                <a:gd name="adj" fmla="val 50000"/>
              </a:avLst>
            </a:prstTxWarp>
          </a:bodyPr>
          <a:lstStyle/>
          <a:p>
            <a:pPr algn="ctr"/>
            <a:r>
              <a:rPr lang="en-US" sz="4400" kern="10">
                <a:ln w="28575">
                  <a:solidFill>
                    <a:srgbClr val="FFFFFF"/>
                  </a:solidFill>
                  <a:round/>
                  <a:headEnd/>
                  <a:tailEnd/>
                </a:ln>
                <a:solidFill>
                  <a:srgbClr val="000000"/>
                </a:solidFill>
                <a:latin typeface="Arial Black"/>
                <a:ea typeface="Arial Black"/>
                <a:cs typeface="Arial Black"/>
              </a:rPr>
              <a:t>GENESIS</a:t>
            </a:r>
          </a:p>
        </p:txBody>
      </p:sp>
      <p:sp>
        <p:nvSpPr>
          <p:cNvPr id="646148" name="WordArt 5"/>
          <p:cNvSpPr>
            <a:spLocks noChangeArrowheads="1" noChangeShapeType="1" noTextEdit="1"/>
          </p:cNvSpPr>
          <p:nvPr/>
        </p:nvSpPr>
        <p:spPr bwMode="auto">
          <a:xfrm>
            <a:off x="5410200" y="5486400"/>
            <a:ext cx="2590800" cy="533400"/>
          </a:xfrm>
          <a:prstGeom prst="rect">
            <a:avLst/>
          </a:prstGeom>
        </p:spPr>
        <p:txBody>
          <a:bodyPr wrap="none" fromWordArt="1">
            <a:prstTxWarp prst="textPlain">
              <a:avLst>
                <a:gd name="adj" fmla="val 50000"/>
              </a:avLst>
            </a:prstTxWarp>
          </a:bodyPr>
          <a:lstStyle/>
          <a:p>
            <a:pPr algn="ctr"/>
            <a:r>
              <a:rPr lang="en-US" sz="4400" kern="10">
                <a:ln w="28575">
                  <a:solidFill>
                    <a:srgbClr val="FFFFFF"/>
                  </a:solidFill>
                  <a:round/>
                  <a:headEnd/>
                  <a:tailEnd/>
                </a:ln>
                <a:solidFill>
                  <a:srgbClr val="000000"/>
                </a:solidFill>
                <a:latin typeface="Arial Black"/>
                <a:ea typeface="Arial Black"/>
                <a:cs typeface="Arial Black"/>
              </a:rPr>
              <a:t>GENESIS</a:t>
            </a:r>
          </a:p>
        </p:txBody>
      </p:sp>
      <p:sp>
        <p:nvSpPr>
          <p:cNvPr id="646149" name="WordArt 6"/>
          <p:cNvSpPr>
            <a:spLocks noChangeArrowheads="1" noChangeShapeType="1" noTextEdit="1"/>
          </p:cNvSpPr>
          <p:nvPr/>
        </p:nvSpPr>
        <p:spPr bwMode="auto">
          <a:xfrm>
            <a:off x="1219200" y="4038600"/>
            <a:ext cx="2516188" cy="533400"/>
          </a:xfrm>
          <a:prstGeom prst="rect">
            <a:avLst/>
          </a:prstGeom>
        </p:spPr>
        <p:txBody>
          <a:bodyPr wrap="none" fromWordArt="1">
            <a:prstTxWarp prst="textPlain">
              <a:avLst>
                <a:gd name="adj" fmla="val 50000"/>
              </a:avLst>
            </a:prstTxWarp>
          </a:bodyPr>
          <a:lstStyle/>
          <a:p>
            <a:pPr algn="ctr"/>
            <a:r>
              <a:rPr lang="en-US" sz="4400" kern="10">
                <a:ln w="28575">
                  <a:solidFill>
                    <a:srgbClr val="FFFFFF"/>
                  </a:solidFill>
                  <a:round/>
                  <a:headEnd/>
                  <a:tailEnd/>
                </a:ln>
                <a:solidFill>
                  <a:srgbClr val="000000"/>
                </a:solidFill>
                <a:latin typeface="Arial Black"/>
                <a:ea typeface="Arial Black"/>
                <a:cs typeface="Arial Black"/>
              </a:rPr>
              <a:t>DOCTRINE</a:t>
            </a:r>
          </a:p>
        </p:txBody>
      </p:sp>
      <p:sp>
        <p:nvSpPr>
          <p:cNvPr id="646150" name="WordArt 7"/>
          <p:cNvSpPr>
            <a:spLocks noChangeArrowheads="1" noChangeShapeType="1" noTextEdit="1"/>
          </p:cNvSpPr>
          <p:nvPr/>
        </p:nvSpPr>
        <p:spPr bwMode="auto">
          <a:xfrm>
            <a:off x="5410200" y="914400"/>
            <a:ext cx="2579688" cy="4114800"/>
          </a:xfrm>
          <a:prstGeom prst="rect">
            <a:avLst/>
          </a:prstGeom>
        </p:spPr>
        <p:txBody>
          <a:bodyPr wrap="none" fromWordArt="1">
            <a:prstTxWarp prst="textPlain">
              <a:avLst>
                <a:gd name="adj" fmla="val 50000"/>
              </a:avLst>
            </a:prstTxWarp>
          </a:bodyPr>
          <a:lstStyle/>
          <a:p>
            <a:pPr algn="ctr"/>
            <a:r>
              <a:rPr lang="en-US" sz="4400" kern="10">
                <a:ln w="28575">
                  <a:solidFill>
                    <a:srgbClr val="FFFFFF"/>
                  </a:solidFill>
                  <a:round/>
                  <a:headEnd/>
                  <a:tailEnd/>
                </a:ln>
                <a:solidFill>
                  <a:srgbClr val="000000"/>
                </a:solidFill>
                <a:latin typeface="Arial Black"/>
                <a:ea typeface="Arial Black"/>
                <a:cs typeface="Arial Black"/>
              </a:rPr>
              <a:t>7-DAY WEEK</a:t>
            </a:r>
          </a:p>
          <a:p>
            <a:pPr algn="ctr"/>
            <a:r>
              <a:rPr lang="en-US" sz="4400" kern="10">
                <a:ln w="28575">
                  <a:solidFill>
                    <a:srgbClr val="FFFFFF"/>
                  </a:solidFill>
                  <a:round/>
                  <a:headEnd/>
                  <a:tailEnd/>
                </a:ln>
                <a:solidFill>
                  <a:srgbClr val="000000"/>
                </a:solidFill>
                <a:latin typeface="Arial Black"/>
                <a:ea typeface="Arial Black"/>
                <a:cs typeface="Arial Black"/>
              </a:rPr>
              <a:t>DOMINION</a:t>
            </a:r>
          </a:p>
          <a:p>
            <a:pPr algn="ctr"/>
            <a:r>
              <a:rPr lang="en-US" sz="4400" kern="10">
                <a:ln w="28575">
                  <a:solidFill>
                    <a:srgbClr val="FFFFFF"/>
                  </a:solidFill>
                  <a:round/>
                  <a:headEnd/>
                  <a:tailEnd/>
                </a:ln>
                <a:solidFill>
                  <a:srgbClr val="000000"/>
                </a:solidFill>
                <a:latin typeface="Arial Black"/>
                <a:ea typeface="Arial Black"/>
                <a:cs typeface="Arial Black"/>
              </a:rPr>
              <a:t>WORK</a:t>
            </a:r>
          </a:p>
          <a:p>
            <a:pPr algn="ctr"/>
            <a:r>
              <a:rPr lang="en-US" sz="4400" kern="10">
                <a:ln w="28575">
                  <a:solidFill>
                    <a:srgbClr val="FFFFFF"/>
                  </a:solidFill>
                  <a:round/>
                  <a:headEnd/>
                  <a:tailEnd/>
                </a:ln>
                <a:solidFill>
                  <a:srgbClr val="000000"/>
                </a:solidFill>
                <a:latin typeface="Arial Black"/>
                <a:ea typeface="Arial Black"/>
                <a:cs typeface="Arial Black"/>
              </a:rPr>
              <a:t>CURSE</a:t>
            </a:r>
          </a:p>
          <a:p>
            <a:pPr algn="ctr"/>
            <a:r>
              <a:rPr lang="en-US" sz="4400" kern="10">
                <a:ln w="28575">
                  <a:solidFill>
                    <a:srgbClr val="FFFFFF"/>
                  </a:solidFill>
                  <a:round/>
                  <a:headEnd/>
                  <a:tailEnd/>
                </a:ln>
                <a:solidFill>
                  <a:srgbClr val="000000"/>
                </a:solidFill>
                <a:latin typeface="Arial Black"/>
                <a:ea typeface="Arial Black"/>
                <a:cs typeface="Arial Black"/>
              </a:rPr>
              <a:t>NATIONS</a:t>
            </a:r>
          </a:p>
          <a:p>
            <a:pPr algn="ctr"/>
            <a:r>
              <a:rPr lang="en-US" sz="4400" kern="10">
                <a:ln w="28575">
                  <a:solidFill>
                    <a:srgbClr val="FFFFFF"/>
                  </a:solidFill>
                  <a:round/>
                  <a:headEnd/>
                  <a:tailEnd/>
                </a:ln>
                <a:solidFill>
                  <a:srgbClr val="000000"/>
                </a:solidFill>
                <a:latin typeface="Arial Black"/>
                <a:ea typeface="Arial Black"/>
                <a:cs typeface="Arial Black"/>
              </a:rPr>
              <a:t>1st COMING</a:t>
            </a:r>
          </a:p>
          <a:p>
            <a:pPr algn="ctr"/>
            <a:r>
              <a:rPr lang="en-US" sz="4400" kern="10">
                <a:ln w="28575">
                  <a:solidFill>
                    <a:srgbClr val="FFFFFF"/>
                  </a:solidFill>
                  <a:round/>
                  <a:headEnd/>
                  <a:tailEnd/>
                </a:ln>
                <a:solidFill>
                  <a:srgbClr val="000000"/>
                </a:solidFill>
                <a:latin typeface="Arial Black"/>
                <a:ea typeface="Arial Black"/>
                <a:cs typeface="Arial Black"/>
              </a:rPr>
              <a:t>2nd COMING</a:t>
            </a:r>
          </a:p>
        </p:txBody>
      </p:sp>
      <p:sp>
        <p:nvSpPr>
          <p:cNvPr id="646151" name="TextBox 7"/>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42" name="Rectangle 2" hidden="1"/>
          <p:cNvSpPr>
            <a:spLocks noGrp="1" noChangeArrowheads="1"/>
          </p:cNvSpPr>
          <p:nvPr>
            <p:ph type="title"/>
          </p:nvPr>
        </p:nvSpPr>
        <p:spPr/>
        <p:txBody>
          <a:bodyPr/>
          <a:lstStyle/>
          <a:p>
            <a:pPr eaLnBrk="1" hangingPunct="1">
              <a:defRPr/>
            </a:pPr>
            <a:r>
              <a:rPr lang="en-US"/>
              <a:t>Blocks – Genesis/doctrine/marriage grey</a:t>
            </a:r>
          </a:p>
        </p:txBody>
      </p:sp>
      <p:pic>
        <p:nvPicPr>
          <p:cNvPr id="648194" name="Picture 3" descr="2 Short Blo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8195" name="WordArt 4"/>
          <p:cNvSpPr>
            <a:spLocks noChangeArrowheads="1" noChangeShapeType="1" noTextEdit="1"/>
          </p:cNvSpPr>
          <p:nvPr/>
        </p:nvSpPr>
        <p:spPr bwMode="auto">
          <a:xfrm>
            <a:off x="5410200" y="2667000"/>
            <a:ext cx="2579688" cy="468313"/>
          </a:xfrm>
          <a:prstGeom prst="rect">
            <a:avLst/>
          </a:prstGeom>
        </p:spPr>
        <p:txBody>
          <a:bodyPr wrap="none" fromWordArt="1">
            <a:prstTxWarp prst="textPlain">
              <a:avLst>
                <a:gd name="adj" fmla="val 50000"/>
              </a:avLst>
            </a:prstTxWarp>
          </a:bodyPr>
          <a:lstStyle/>
          <a:p>
            <a:pPr algn="ctr"/>
            <a:r>
              <a:rPr lang="en-US" sz="4400" kern="10">
                <a:ln w="19050">
                  <a:solidFill>
                    <a:srgbClr val="FFFFFF"/>
                  </a:solidFill>
                  <a:round/>
                  <a:headEnd/>
                  <a:tailEnd/>
                </a:ln>
                <a:solidFill>
                  <a:srgbClr val="000000"/>
                </a:solidFill>
                <a:latin typeface="Arial Black"/>
                <a:ea typeface="Arial Black"/>
                <a:cs typeface="Arial Black"/>
              </a:rPr>
              <a:t>MARRIAGE</a:t>
            </a:r>
          </a:p>
        </p:txBody>
      </p:sp>
      <p:sp>
        <p:nvSpPr>
          <p:cNvPr id="648196" name="WordArt 5"/>
          <p:cNvSpPr>
            <a:spLocks noChangeArrowheads="1" noChangeShapeType="1" noTextEdit="1"/>
          </p:cNvSpPr>
          <p:nvPr/>
        </p:nvSpPr>
        <p:spPr bwMode="auto">
          <a:xfrm>
            <a:off x="1219200" y="2590800"/>
            <a:ext cx="2516188" cy="533400"/>
          </a:xfrm>
          <a:prstGeom prst="rect">
            <a:avLst/>
          </a:prstGeom>
        </p:spPr>
        <p:txBody>
          <a:bodyPr wrap="none" fromWordArt="1">
            <a:prstTxWarp prst="textPlain">
              <a:avLst>
                <a:gd name="adj" fmla="val 50000"/>
              </a:avLst>
            </a:prstTxWarp>
          </a:bodyPr>
          <a:lstStyle/>
          <a:p>
            <a:pPr algn="ctr"/>
            <a:r>
              <a:rPr lang="en-US" sz="4400" kern="10">
                <a:ln w="19050">
                  <a:solidFill>
                    <a:srgbClr val="FFFFFF"/>
                  </a:solidFill>
                  <a:round/>
                  <a:headEnd/>
                  <a:tailEnd/>
                </a:ln>
                <a:solidFill>
                  <a:srgbClr val="000000"/>
                </a:solidFill>
                <a:latin typeface="Arial Black"/>
                <a:ea typeface="Arial Black"/>
                <a:cs typeface="Arial Black"/>
              </a:rPr>
              <a:t>DOCTRINE</a:t>
            </a:r>
          </a:p>
        </p:txBody>
      </p:sp>
      <p:sp>
        <p:nvSpPr>
          <p:cNvPr id="648197" name="WordArt 6"/>
          <p:cNvSpPr>
            <a:spLocks noChangeArrowheads="1" noChangeShapeType="1" noTextEdit="1"/>
          </p:cNvSpPr>
          <p:nvPr/>
        </p:nvSpPr>
        <p:spPr bwMode="auto">
          <a:xfrm>
            <a:off x="1143000" y="3962400"/>
            <a:ext cx="2590800" cy="533400"/>
          </a:xfrm>
          <a:prstGeom prst="rect">
            <a:avLst/>
          </a:prstGeom>
        </p:spPr>
        <p:txBody>
          <a:bodyPr wrap="none" fromWordArt="1">
            <a:prstTxWarp prst="textPlain">
              <a:avLst>
                <a:gd name="adj" fmla="val 50000"/>
              </a:avLst>
            </a:prstTxWarp>
          </a:bodyPr>
          <a:lstStyle/>
          <a:p>
            <a:pPr algn="ctr"/>
            <a:r>
              <a:rPr lang="en-US" sz="4400" kern="10">
                <a:ln w="19050">
                  <a:solidFill>
                    <a:srgbClr val="FFFFFF"/>
                  </a:solidFill>
                  <a:round/>
                  <a:headEnd/>
                  <a:tailEnd/>
                </a:ln>
                <a:solidFill>
                  <a:srgbClr val="000000"/>
                </a:solidFill>
                <a:latin typeface="Arial Black"/>
                <a:ea typeface="Arial Black"/>
                <a:cs typeface="Arial Black"/>
              </a:rPr>
              <a:t>GENESIS</a:t>
            </a:r>
          </a:p>
        </p:txBody>
      </p:sp>
      <p:sp>
        <p:nvSpPr>
          <p:cNvPr id="648198" name="WordArt 7"/>
          <p:cNvSpPr>
            <a:spLocks noChangeArrowheads="1" noChangeShapeType="1" noTextEdit="1"/>
          </p:cNvSpPr>
          <p:nvPr/>
        </p:nvSpPr>
        <p:spPr bwMode="auto">
          <a:xfrm>
            <a:off x="5410200" y="3962400"/>
            <a:ext cx="2590800" cy="533400"/>
          </a:xfrm>
          <a:prstGeom prst="rect">
            <a:avLst/>
          </a:prstGeom>
        </p:spPr>
        <p:txBody>
          <a:bodyPr wrap="none" fromWordArt="1">
            <a:prstTxWarp prst="textPlain">
              <a:avLst>
                <a:gd name="adj" fmla="val 50000"/>
              </a:avLst>
            </a:prstTxWarp>
          </a:bodyPr>
          <a:lstStyle/>
          <a:p>
            <a:pPr algn="ctr"/>
            <a:r>
              <a:rPr lang="en-US" sz="4400" b="1" kern="10">
                <a:ln w="19050">
                  <a:solidFill>
                    <a:srgbClr val="FFFFFF"/>
                  </a:solidFill>
                  <a:round/>
                  <a:headEnd/>
                  <a:tailEnd/>
                </a:ln>
                <a:solidFill>
                  <a:srgbClr val="000000"/>
                </a:solidFill>
                <a:latin typeface="Arial Black"/>
                <a:ea typeface="Arial Black"/>
                <a:cs typeface="Arial Black"/>
              </a:rPr>
              <a:t>GENESIS</a:t>
            </a:r>
          </a:p>
        </p:txBody>
      </p:sp>
      <p:sp>
        <p:nvSpPr>
          <p:cNvPr id="8"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3</a:t>
            </a:r>
          </a:p>
        </p:txBody>
      </p:sp>
    </p:spTree>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6194" name="Rectangle 2"/>
          <p:cNvSpPr>
            <a:spLocks noGrp="1" noChangeArrowheads="1"/>
          </p:cNvSpPr>
          <p:nvPr>
            <p:ph type="title"/>
          </p:nvPr>
        </p:nvSpPr>
        <p:spPr/>
        <p:txBody>
          <a:bodyPr/>
          <a:lstStyle/>
          <a:p>
            <a:pPr eaLnBrk="1" hangingPunct="1">
              <a:defRPr/>
            </a:pPr>
            <a:r>
              <a:rPr lang="en-US" sz="2400" dirty="0">
                <a:solidFill>
                  <a:schemeClr val="tx1"/>
                </a:solidFill>
              </a:rPr>
              <a:t>Marriage silhouettes</a:t>
            </a:r>
          </a:p>
        </p:txBody>
      </p:sp>
      <p:pic>
        <p:nvPicPr>
          <p:cNvPr id="4616196" name="Picture 4" descr="Bride &amp; Groom 10 cop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0" y="0"/>
            <a:ext cx="44132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mph" presetSubtype="0" nodeType="withEffect">
                                  <p:stCondLst>
                                    <p:cond delay="0"/>
                                  </p:stCondLst>
                                  <p:childTnLst>
                                    <p:set>
                                      <p:cBhvr rctx="PPT">
                                        <p:cTn id="6" dur="indefinite"/>
                                        <p:tgtEl>
                                          <p:spTgt spid="4616196"/>
                                        </p:tgtEl>
                                        <p:attrNameLst>
                                          <p:attrName>style.opacity</p:attrName>
                                        </p:attrNameLst>
                                      </p:cBhvr>
                                      <p:to>
                                        <p:strVal val="0.5"/>
                                      </p:to>
                                    </p:set>
                                    <p:animEffect filter="image" prLst="opacity: 0.5">
                                      <p:cBhvr rctx="IE">
                                        <p:cTn id="7" dur="indefinite"/>
                                        <p:tgtEl>
                                          <p:spTgt spid="4616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B985A4-0334-6C91-1EC8-D5BAF8B8CE9E}"/>
            </a:ext>
          </a:extLst>
        </p:cNvPr>
        <p:cNvGrpSpPr/>
        <p:nvPr/>
      </p:nvGrpSpPr>
      <p:grpSpPr>
        <a:xfrm>
          <a:off x="0" y="0"/>
          <a:ext cx="0" cy="0"/>
          <a:chOff x="0" y="0"/>
          <a:chExt cx="0" cy="0"/>
        </a:xfrm>
      </p:grpSpPr>
      <p:sp>
        <p:nvSpPr>
          <p:cNvPr id="4616194" name="Rectangle 2">
            <a:extLst>
              <a:ext uri="{FF2B5EF4-FFF2-40B4-BE49-F238E27FC236}">
                <a16:creationId xmlns:a16="http://schemas.microsoft.com/office/drawing/2014/main" id="{917D3444-3258-5292-6A00-1E1BF8CA2EF8}"/>
              </a:ext>
            </a:extLst>
          </p:cNvPr>
          <p:cNvSpPr>
            <a:spLocks noGrp="1" noChangeArrowheads="1"/>
          </p:cNvSpPr>
          <p:nvPr>
            <p:ph type="title"/>
          </p:nvPr>
        </p:nvSpPr>
        <p:spPr/>
        <p:txBody>
          <a:bodyPr/>
          <a:lstStyle/>
          <a:p>
            <a:pPr eaLnBrk="1" hangingPunct="1">
              <a:defRPr/>
            </a:pPr>
            <a:r>
              <a:rPr lang="en-US" sz="2400" dirty="0">
                <a:solidFill>
                  <a:schemeClr val="tx1"/>
                </a:solidFill>
              </a:rPr>
              <a:t>Marriage silhouettes</a:t>
            </a:r>
          </a:p>
        </p:txBody>
      </p:sp>
      <p:pic>
        <p:nvPicPr>
          <p:cNvPr id="4616196" name="Picture 4" descr="Bride &amp; Groom 10 copy">
            <a:extLst>
              <a:ext uri="{FF2B5EF4-FFF2-40B4-BE49-F238E27FC236}">
                <a16:creationId xmlns:a16="http://schemas.microsoft.com/office/drawing/2014/main" id="{17059F5C-F76D-A579-9397-5F00C94D06F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54000" y="0"/>
            <a:ext cx="441325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5" name="Group 4">
            <a:extLst>
              <a:ext uri="{FF2B5EF4-FFF2-40B4-BE49-F238E27FC236}">
                <a16:creationId xmlns:a16="http://schemas.microsoft.com/office/drawing/2014/main" id="{63F98F85-24FF-081E-D9FD-B2FAFF4BA608}"/>
              </a:ext>
            </a:extLst>
          </p:cNvPr>
          <p:cNvGrpSpPr>
            <a:grpSpLocks/>
          </p:cNvGrpSpPr>
          <p:nvPr/>
        </p:nvGrpSpPr>
        <p:grpSpPr bwMode="auto">
          <a:xfrm>
            <a:off x="4800600" y="0"/>
            <a:ext cx="4092575" cy="6858000"/>
            <a:chOff x="4800600" y="0"/>
            <a:chExt cx="4092575" cy="6858000"/>
          </a:xfrm>
        </p:grpSpPr>
        <p:grpSp>
          <p:nvGrpSpPr>
            <p:cNvPr id="650244" name="Group 3">
              <a:extLst>
                <a:ext uri="{FF2B5EF4-FFF2-40B4-BE49-F238E27FC236}">
                  <a16:creationId xmlns:a16="http://schemas.microsoft.com/office/drawing/2014/main" id="{B84EB79F-1BB9-F6DD-6B02-D7E94E9ED030}"/>
                </a:ext>
              </a:extLst>
            </p:cNvPr>
            <p:cNvGrpSpPr>
              <a:grpSpLocks/>
            </p:cNvGrpSpPr>
            <p:nvPr/>
          </p:nvGrpSpPr>
          <p:grpSpPr bwMode="auto">
            <a:xfrm>
              <a:off x="4800600" y="0"/>
              <a:ext cx="4092575" cy="6858000"/>
              <a:chOff x="4800600" y="0"/>
              <a:chExt cx="4092575" cy="6858000"/>
            </a:xfrm>
          </p:grpSpPr>
          <p:pic>
            <p:nvPicPr>
              <p:cNvPr id="650246" name="Picture 3" descr="Gay Marriage">
                <a:extLst>
                  <a:ext uri="{FF2B5EF4-FFF2-40B4-BE49-F238E27FC236}">
                    <a16:creationId xmlns:a16="http://schemas.microsoft.com/office/drawing/2014/main" id="{7856212F-41BD-271C-FC43-0556D26F4215}"/>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800600" y="0"/>
                <a:ext cx="40925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0247" name="Oval 2">
                <a:extLst>
                  <a:ext uri="{FF2B5EF4-FFF2-40B4-BE49-F238E27FC236}">
                    <a16:creationId xmlns:a16="http://schemas.microsoft.com/office/drawing/2014/main" id="{B7B860A5-6CC8-B142-CF2D-13D70687B2FA}"/>
                  </a:ext>
                </a:extLst>
              </p:cNvPr>
              <p:cNvSpPr>
                <a:spLocks noChangeArrowheads="1"/>
              </p:cNvSpPr>
              <p:nvPr/>
            </p:nvSpPr>
            <p:spPr bwMode="auto">
              <a:xfrm>
                <a:off x="6248400" y="3962400"/>
                <a:ext cx="1143000" cy="762000"/>
              </a:xfrm>
              <a:prstGeom prst="ellipse">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000000"/>
                  </a:solidFill>
                  <a:latin typeface="Arial" charset="0"/>
                </a:endParaRPr>
              </a:p>
            </p:txBody>
          </p:sp>
        </p:grpSp>
        <p:sp>
          <p:nvSpPr>
            <p:cNvPr id="650245" name="TextBox 1">
              <a:extLst>
                <a:ext uri="{FF2B5EF4-FFF2-40B4-BE49-F238E27FC236}">
                  <a16:creationId xmlns:a16="http://schemas.microsoft.com/office/drawing/2014/main" id="{A42447E2-C1B5-9FD9-B7CA-C40AA64EA721}"/>
                </a:ext>
              </a:extLst>
            </p:cNvPr>
            <p:cNvSpPr txBox="1">
              <a:spLocks noChangeArrowheads="1"/>
            </p:cNvSpPr>
            <p:nvPr/>
          </p:nvSpPr>
          <p:spPr bwMode="auto">
            <a:xfrm>
              <a:off x="6019800" y="3801070"/>
              <a:ext cx="1524000" cy="9233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dirty="0">
                  <a:solidFill>
                    <a:srgbClr val="000000"/>
                  </a:solidFill>
                  <a:latin typeface="Arial" charset="0"/>
                </a:rPr>
                <a:t>The two parts don</a:t>
              </a:r>
              <a:r>
                <a:rPr lang="fr-FR" sz="1800" b="1" dirty="0">
                  <a:solidFill>
                    <a:srgbClr val="000000"/>
                  </a:solidFill>
                  <a:latin typeface="Arial" charset="0"/>
                </a:rPr>
                <a:t>'</a:t>
              </a:r>
              <a:r>
                <a:rPr lang="en-US" sz="1800" b="1" dirty="0">
                  <a:solidFill>
                    <a:srgbClr val="000000"/>
                  </a:solidFill>
                  <a:latin typeface="Arial" charset="0"/>
                </a:rPr>
                <a:t>t make one</a:t>
              </a:r>
            </a:p>
          </p:txBody>
        </p:sp>
      </p:grpSp>
      <p:sp>
        <p:nvSpPr>
          <p:cNvPr id="9" name="TextBox 1">
            <a:extLst>
              <a:ext uri="{FF2B5EF4-FFF2-40B4-BE49-F238E27FC236}">
                <a16:creationId xmlns:a16="http://schemas.microsoft.com/office/drawing/2014/main" id="{B67D2709-F50E-6166-A7C6-65F87181C50A}"/>
              </a:ext>
            </a:extLst>
          </p:cNvPr>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3</a:t>
            </a:r>
          </a:p>
        </p:txBody>
      </p:sp>
    </p:spTree>
    <p:extLst>
      <p:ext uri="{BB962C8B-B14F-4D97-AF65-F5344CB8AC3E}">
        <p14:creationId xmlns:p14="http://schemas.microsoft.com/office/powerpoint/2010/main" val="260870079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3890" name="Rectangle 2" hidden="1"/>
          <p:cNvSpPr>
            <a:spLocks noGrp="1" noChangeArrowheads="1"/>
          </p:cNvSpPr>
          <p:nvPr>
            <p:ph type="title"/>
          </p:nvPr>
        </p:nvSpPr>
        <p:spPr/>
        <p:txBody>
          <a:bodyPr/>
          <a:lstStyle/>
          <a:p>
            <a:pPr eaLnBrk="1" hangingPunct="1">
              <a:defRPr/>
            </a:pPr>
            <a:r>
              <a:rPr lang="en-US">
                <a:cs typeface="+mj-cs"/>
              </a:rPr>
              <a:t>Blocks-Genesis + Gospel 00872</a:t>
            </a:r>
          </a:p>
        </p:txBody>
      </p:sp>
      <p:pic>
        <p:nvPicPr>
          <p:cNvPr id="652290" name="Picture 3" descr="2 center Blks Blank"/>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68580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2291" name="WordArt 4"/>
          <p:cNvSpPr>
            <a:spLocks noChangeArrowheads="1" noChangeShapeType="1" noTextEdit="1"/>
          </p:cNvSpPr>
          <p:nvPr/>
        </p:nvSpPr>
        <p:spPr bwMode="auto">
          <a:xfrm>
            <a:off x="2133600" y="1217613"/>
            <a:ext cx="4887913" cy="13716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DEATH</a:t>
            </a:r>
          </a:p>
        </p:txBody>
      </p:sp>
      <p:sp>
        <p:nvSpPr>
          <p:cNvPr id="652292" name="WordArt 5"/>
          <p:cNvSpPr>
            <a:spLocks noChangeArrowheads="1" noChangeShapeType="1" noTextEdit="1"/>
          </p:cNvSpPr>
          <p:nvPr/>
        </p:nvSpPr>
        <p:spPr bwMode="auto">
          <a:xfrm>
            <a:off x="2116138" y="4324350"/>
            <a:ext cx="4953000" cy="914400"/>
          </a:xfrm>
          <a:prstGeom prst="rect">
            <a:avLst/>
          </a:prstGeom>
        </p:spPr>
        <p:txBody>
          <a:bodyPr wrap="none" fromWordArt="1">
            <a:prstTxWarp prst="textPlain">
              <a:avLst>
                <a:gd name="adj" fmla="val 50000"/>
              </a:avLst>
            </a:prstTxWarp>
          </a:bodyPr>
          <a:lstStyle/>
          <a:p>
            <a:pPr algn="ctr"/>
            <a:r>
              <a:rPr lang="en-US" sz="4400" kern="10">
                <a:ln w="38100">
                  <a:solidFill>
                    <a:srgbClr val="FFFFFF"/>
                  </a:solidFill>
                  <a:round/>
                  <a:headEnd/>
                  <a:tailEnd/>
                </a:ln>
                <a:solidFill>
                  <a:srgbClr val="000000"/>
                </a:solidFill>
                <a:latin typeface="Futura XBlk BT"/>
                <a:ea typeface="Futura XBlk BT"/>
                <a:cs typeface="Futura XBlk BT"/>
              </a:rPr>
              <a:t>GENESIS</a:t>
            </a:r>
          </a:p>
        </p:txBody>
      </p:sp>
      <p:sp>
        <p:nvSpPr>
          <p:cNvPr id="652293" name="Rectangle 5"/>
          <p:cNvSpPr>
            <a:spLocks noChangeArrowheads="1"/>
          </p:cNvSpPr>
          <p:nvPr/>
        </p:nvSpPr>
        <p:spPr bwMode="auto">
          <a:xfrm>
            <a:off x="-23813" y="5497513"/>
            <a:ext cx="9167813" cy="132397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sz="4000" b="1">
                <a:solidFill>
                  <a:srgbClr val="FFFFFF"/>
                </a:solidFill>
                <a:latin typeface="Arial" charset="0"/>
              </a:rPr>
              <a:t>Genesis is foundational to the doctrine of </a:t>
            </a:r>
            <a:r>
              <a:rPr lang="en-US" sz="4000" b="1">
                <a:solidFill>
                  <a:srgbClr val="FFFF00"/>
                </a:solidFill>
                <a:latin typeface="Arial" charset="0"/>
              </a:rPr>
              <a:t>death</a:t>
            </a:r>
          </a:p>
        </p:txBody>
      </p:sp>
      <p:sp>
        <p:nvSpPr>
          <p:cNvPr id="7"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3</a:t>
            </a:r>
          </a:p>
        </p:txBody>
      </p:sp>
    </p:spTree>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4337" name="Picture 4" descr="\\.psf\Host\Volumes\PresTeam\Maria Murphy\Keynote\TM_reworked_Slides\Why Death\Why Death 00803.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4338" name="Slide Number Placeholder 5"/>
          <p:cNvSpPr txBox="1">
            <a:spLocks noGrp="1"/>
          </p:cNvSpPr>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373" tIns="45687" rIns="91373" bIns="45687"/>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r"/>
            <a:fld id="{5864D80E-32FA-0846-A0F9-F7D7A02BD0FF}" type="slidenum">
              <a:rPr lang="en-US" sz="1400">
                <a:solidFill>
                  <a:srgbClr val="000000"/>
                </a:solidFill>
                <a:latin typeface="Arial" charset="0"/>
                <a:ea typeface="ヒラギノ角ゴ Pro W3" charset="0"/>
                <a:cs typeface="ヒラギノ角ゴ Pro W3" charset="0"/>
              </a:rPr>
              <a:pPr algn="r"/>
              <a:t>65</a:t>
            </a:fld>
            <a:endParaRPr lang="en-US" sz="1400">
              <a:solidFill>
                <a:srgbClr val="000000"/>
              </a:solidFill>
              <a:latin typeface="Arial" charset="0"/>
              <a:ea typeface="ヒラギノ角ゴ Pro W3" charset="0"/>
              <a:cs typeface="ヒラギノ角ゴ Pro W3" charset="0"/>
            </a:endParaRPr>
          </a:p>
        </p:txBody>
      </p:sp>
      <p:sp>
        <p:nvSpPr>
          <p:cNvPr id="2" name="Title 1"/>
          <p:cNvSpPr>
            <a:spLocks noGrp="1"/>
          </p:cNvSpPr>
          <p:nvPr>
            <p:ph type="title" idx="4294967295"/>
          </p:nvPr>
        </p:nvSpPr>
        <p:spPr>
          <a:xfrm>
            <a:off x="457200" y="2514600"/>
            <a:ext cx="8229600" cy="1143000"/>
          </a:xfrm>
        </p:spPr>
        <p:txBody>
          <a:bodyPr/>
          <a:lstStyle/>
          <a:p>
            <a:pPr eaLnBrk="1" hangingPunct="1">
              <a:defRPr/>
            </a:pPr>
            <a:r>
              <a:rPr lang="en-US" sz="13500" b="1" kern="1200" dirty="0">
                <a:solidFill>
                  <a:srgbClr val="C00000"/>
                </a:solidFill>
                <a:latin typeface="Arial Black"/>
                <a:ea typeface="ＭＳ Ｐゴシック"/>
                <a:cs typeface="Arial"/>
              </a:rPr>
              <a:t>WHY?</a:t>
            </a:r>
            <a:endParaRPr lang="en-US" dirty="0"/>
          </a:p>
        </p:txBody>
      </p:sp>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6385" name="Picture 2" descr="haiti earthquake Jan 2010 #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75" y="0"/>
            <a:ext cx="9147175" cy="607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7938" y="6049963"/>
            <a:ext cx="9151938" cy="808037"/>
          </a:xfrm>
        </p:spPr>
        <p:txBody>
          <a:bodyPr/>
          <a:lstStyle/>
          <a:p>
            <a:pPr eaLnBrk="1" hangingPunct="1">
              <a:defRPr/>
            </a:pPr>
            <a:r>
              <a:rPr lang="en-US" sz="2800" b="1" kern="1200" dirty="0">
                <a:solidFill>
                  <a:srgbClr val="FFFFFF"/>
                </a:solidFill>
                <a:latin typeface="Arial"/>
                <a:ea typeface="ＭＳ Ｐゴシック"/>
                <a:cs typeface="Arial"/>
              </a:rPr>
              <a:t>Why would a loving God allow earthquakes?</a:t>
            </a:r>
            <a:endParaRPr lang="en-US" dirty="0"/>
          </a:p>
        </p:txBody>
      </p:sp>
      <p:sp>
        <p:nvSpPr>
          <p:cNvPr id="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0978" name="Rectangle 2"/>
          <p:cNvSpPr>
            <a:spLocks noGrp="1" noChangeArrowheads="1"/>
          </p:cNvSpPr>
          <p:nvPr>
            <p:ph type="title"/>
          </p:nvPr>
        </p:nvSpPr>
        <p:spPr/>
        <p:txBody>
          <a:bodyPr/>
          <a:lstStyle/>
          <a:p>
            <a:pPr eaLnBrk="1" hangingPunct="1">
              <a:defRPr/>
            </a:pPr>
            <a:r>
              <a:rPr lang="en-US">
                <a:cs typeface="+mj-cs"/>
              </a:rPr>
              <a:t>Fossil dinosaur with scientist</a:t>
            </a:r>
          </a:p>
        </p:txBody>
      </p:sp>
      <p:sp>
        <p:nvSpPr>
          <p:cNvPr id="1150979" name="Rectangle 3"/>
          <p:cNvSpPr>
            <a:spLocks noGrp="1" noChangeArrowheads="1"/>
          </p:cNvSpPr>
          <p:nvPr>
            <p:ph type="body" idx="1"/>
          </p:nvPr>
        </p:nvSpPr>
        <p:spPr/>
        <p:txBody>
          <a:bodyPr/>
          <a:lstStyle/>
          <a:p>
            <a:pPr eaLnBrk="1" hangingPunct="1">
              <a:defRPr/>
            </a:pPr>
            <a:endParaRPr lang="en-US">
              <a:cs typeface="+mn-cs"/>
            </a:endParaRPr>
          </a:p>
        </p:txBody>
      </p:sp>
      <p:pic>
        <p:nvPicPr>
          <p:cNvPr id="658435" name="Picture 4" descr="fossil camerasaur-DNat Mo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88938"/>
            <a:ext cx="9144000" cy="6078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0481" name="Picture 2" descr="Mil of Years Equals 02375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60482" name="Picture 3" descr="02375l"/>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 y="0"/>
            <a:ext cx="8647113"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 name="Rectangle 3"/>
          <p:cNvSpPr txBox="1">
            <a:spLocks noChangeArrowheads="1"/>
          </p:cNvSpPr>
          <p:nvPr/>
        </p:nvSpPr>
        <p:spPr bwMode="auto">
          <a:xfrm>
            <a:off x="2133600" y="304800"/>
            <a:ext cx="2133600" cy="990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200" b="1" kern="0" dirty="0">
                <a:solidFill>
                  <a:srgbClr val="FFFFFF"/>
                </a:solidFill>
                <a:effectLst>
                  <a:glow rad="279400">
                    <a:srgbClr val="000000">
                      <a:alpha val="75000"/>
                    </a:srgbClr>
                  </a:glow>
                </a:effectLst>
                <a:latin typeface="Arial"/>
                <a:ea typeface="ＭＳ Ｐゴシック"/>
                <a:cs typeface="Arial"/>
              </a:rPr>
              <a:t>FOSSIL </a:t>
            </a:r>
            <a:br>
              <a:rPr lang="en-US" sz="3200" b="1" kern="0" dirty="0">
                <a:solidFill>
                  <a:srgbClr val="FFFFFF"/>
                </a:solidFill>
                <a:effectLst>
                  <a:glow rad="279400">
                    <a:srgbClr val="000000">
                      <a:alpha val="75000"/>
                    </a:srgbClr>
                  </a:glow>
                </a:effectLst>
                <a:latin typeface="Arial"/>
                <a:ea typeface="ＭＳ Ｐゴシック"/>
                <a:cs typeface="Arial"/>
              </a:rPr>
            </a:br>
            <a:r>
              <a:rPr lang="en-US" sz="3200" b="1" kern="0" dirty="0">
                <a:solidFill>
                  <a:srgbClr val="FFFFFF"/>
                </a:solidFill>
                <a:effectLst>
                  <a:glow rad="279400">
                    <a:srgbClr val="000000">
                      <a:alpha val="75000"/>
                    </a:srgbClr>
                  </a:glow>
                </a:effectLst>
                <a:latin typeface="Arial"/>
                <a:ea typeface="ＭＳ Ｐゴシック"/>
                <a:cs typeface="Arial"/>
              </a:rPr>
              <a:t>RECORD</a:t>
            </a:r>
          </a:p>
        </p:txBody>
      </p:sp>
      <p:sp>
        <p:nvSpPr>
          <p:cNvPr id="28" name="Rectangle 3"/>
          <p:cNvSpPr txBox="1">
            <a:spLocks noChangeArrowheads="1"/>
          </p:cNvSpPr>
          <p:nvPr/>
        </p:nvSpPr>
        <p:spPr bwMode="auto">
          <a:xfrm>
            <a:off x="4648200" y="2286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PAIN</a:t>
            </a:r>
            <a:endParaRPr lang="en-US" b="1" kern="0" dirty="0">
              <a:solidFill>
                <a:srgbClr val="000000"/>
              </a:solidFill>
              <a:effectLst>
                <a:glow rad="241300">
                  <a:srgbClr val="000000">
                    <a:alpha val="75000"/>
                  </a:srgbClr>
                </a:glow>
              </a:effectLst>
              <a:latin typeface="Arial Black"/>
              <a:ea typeface="ＭＳ Ｐゴシック"/>
              <a:cs typeface="Arial Black"/>
            </a:endParaRPr>
          </a:p>
        </p:txBody>
      </p:sp>
      <p:sp>
        <p:nvSpPr>
          <p:cNvPr id="29" name="Rectangle 3"/>
          <p:cNvSpPr txBox="1">
            <a:spLocks noChangeArrowheads="1"/>
          </p:cNvSpPr>
          <p:nvPr/>
        </p:nvSpPr>
        <p:spPr bwMode="auto">
          <a:xfrm>
            <a:off x="4648200" y="12065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DEATH</a:t>
            </a:r>
            <a:endParaRPr lang="en-US" b="1" kern="0" dirty="0">
              <a:solidFill>
                <a:srgbClr val="000000"/>
              </a:solidFill>
              <a:effectLst>
                <a:glow rad="241300">
                  <a:srgbClr val="000000">
                    <a:alpha val="75000"/>
                  </a:srgbClr>
                </a:glow>
              </a:effectLst>
              <a:latin typeface="Arial Black"/>
              <a:ea typeface="ＭＳ Ｐゴシック"/>
              <a:cs typeface="Arial Black"/>
            </a:endParaRPr>
          </a:p>
        </p:txBody>
      </p:sp>
      <p:sp>
        <p:nvSpPr>
          <p:cNvPr id="30" name="Rectangle 3"/>
          <p:cNvSpPr txBox="1">
            <a:spLocks noChangeArrowheads="1"/>
          </p:cNvSpPr>
          <p:nvPr/>
        </p:nvSpPr>
        <p:spPr bwMode="auto">
          <a:xfrm>
            <a:off x="4648200" y="21844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KILLING</a:t>
            </a:r>
            <a:endParaRPr lang="en-US" b="1" kern="0" dirty="0">
              <a:solidFill>
                <a:srgbClr val="000000"/>
              </a:solidFill>
              <a:effectLst>
                <a:glow rad="241300">
                  <a:srgbClr val="000000">
                    <a:alpha val="75000"/>
                  </a:srgbClr>
                </a:glow>
              </a:effectLst>
              <a:latin typeface="Arial Black"/>
              <a:ea typeface="ＭＳ Ｐゴシック"/>
              <a:cs typeface="Arial Black"/>
            </a:endParaRPr>
          </a:p>
        </p:txBody>
      </p:sp>
      <p:sp>
        <p:nvSpPr>
          <p:cNvPr id="31" name="Rectangle 3"/>
          <p:cNvSpPr txBox="1">
            <a:spLocks noChangeArrowheads="1"/>
          </p:cNvSpPr>
          <p:nvPr/>
        </p:nvSpPr>
        <p:spPr bwMode="auto">
          <a:xfrm>
            <a:off x="4648200" y="31623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DISEASE</a:t>
            </a:r>
            <a:endParaRPr lang="en-US" b="1" kern="0" dirty="0">
              <a:solidFill>
                <a:srgbClr val="000000"/>
              </a:solidFill>
              <a:effectLst>
                <a:glow rad="241300">
                  <a:srgbClr val="000000">
                    <a:alpha val="75000"/>
                  </a:srgbClr>
                </a:glow>
              </a:effectLst>
              <a:latin typeface="Arial Black"/>
              <a:ea typeface="ＭＳ Ｐゴシック"/>
              <a:cs typeface="Arial Black"/>
            </a:endParaRPr>
          </a:p>
        </p:txBody>
      </p:sp>
      <p:sp>
        <p:nvSpPr>
          <p:cNvPr id="32" name="Rectangle 3"/>
          <p:cNvSpPr txBox="1">
            <a:spLocks noChangeArrowheads="1"/>
          </p:cNvSpPr>
          <p:nvPr/>
        </p:nvSpPr>
        <p:spPr bwMode="auto">
          <a:xfrm>
            <a:off x="4648200" y="41402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STRUGGLE</a:t>
            </a:r>
            <a:endParaRPr lang="en-US" b="1" kern="0" dirty="0">
              <a:solidFill>
                <a:srgbClr val="000000"/>
              </a:solidFill>
              <a:effectLst>
                <a:glow rad="241300">
                  <a:srgbClr val="000000">
                    <a:alpha val="75000"/>
                  </a:srgbClr>
                </a:glow>
              </a:effectLst>
              <a:latin typeface="Arial Black"/>
              <a:ea typeface="ＭＳ Ｐゴシック"/>
              <a:cs typeface="Arial Black"/>
            </a:endParaRPr>
          </a:p>
        </p:txBody>
      </p:sp>
      <p:sp>
        <p:nvSpPr>
          <p:cNvPr id="33" name="Rectangle 3"/>
          <p:cNvSpPr txBox="1">
            <a:spLocks noChangeArrowheads="1"/>
          </p:cNvSpPr>
          <p:nvPr/>
        </p:nvSpPr>
        <p:spPr bwMode="auto">
          <a:xfrm>
            <a:off x="4648200" y="51181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SUFFERING</a:t>
            </a:r>
            <a:endParaRPr lang="en-US" b="1" kern="0" dirty="0">
              <a:solidFill>
                <a:srgbClr val="000000"/>
              </a:solidFill>
              <a:effectLst>
                <a:glow rad="241300">
                  <a:srgbClr val="000000">
                    <a:alpha val="75000"/>
                  </a:srgbClr>
                </a:glow>
              </a:effectLst>
              <a:latin typeface="Arial Black"/>
              <a:ea typeface="ＭＳ Ｐゴシック"/>
              <a:cs typeface="Arial Black"/>
            </a:endParaRPr>
          </a:p>
        </p:txBody>
      </p:sp>
      <p:sp>
        <p:nvSpPr>
          <p:cNvPr id="34" name="Rectangle 3"/>
          <p:cNvSpPr txBox="1">
            <a:spLocks noChangeArrowheads="1"/>
          </p:cNvSpPr>
          <p:nvPr/>
        </p:nvSpPr>
        <p:spPr bwMode="auto">
          <a:xfrm>
            <a:off x="4648200" y="6096000"/>
            <a:ext cx="4242099"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EXTINCTION</a:t>
            </a:r>
            <a:endParaRPr lang="en-US" b="1" kern="0" dirty="0">
              <a:solidFill>
                <a:srgbClr val="000000"/>
              </a:solidFill>
              <a:effectLst>
                <a:glow rad="241300">
                  <a:srgbClr val="000000">
                    <a:alpha val="75000"/>
                  </a:srgbClr>
                </a:glow>
              </a:effectLst>
              <a:latin typeface="Arial Black"/>
              <a:ea typeface="ＭＳ Ｐゴシック"/>
              <a:cs typeface="Arial Black"/>
            </a:endParaRPr>
          </a:p>
        </p:txBody>
      </p:sp>
      <p:sp>
        <p:nvSpPr>
          <p:cNvPr id="35" name="Rectangle 3"/>
          <p:cNvSpPr txBox="1">
            <a:spLocks noChangeArrowheads="1"/>
          </p:cNvSpPr>
          <p:nvPr/>
        </p:nvSpPr>
        <p:spPr bwMode="auto">
          <a:xfrm>
            <a:off x="76200" y="2590800"/>
            <a:ext cx="3048000" cy="1828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FF"/>
                </a:solidFill>
                <a:effectLst>
                  <a:glow rad="279400">
                    <a:srgbClr val="000000">
                      <a:alpha val="75000"/>
                    </a:srgbClr>
                  </a:glow>
                </a:effectLst>
                <a:latin typeface="Arial"/>
                <a:ea typeface="ＭＳ Ｐゴシック"/>
                <a:cs typeface="Arial"/>
              </a:rPr>
              <a:t>MILLIONS OF YEARS</a:t>
            </a:r>
          </a:p>
        </p:txBody>
      </p:sp>
      <p:sp>
        <p:nvSpPr>
          <p:cNvPr id="36" name="Rectangle 3"/>
          <p:cNvSpPr txBox="1">
            <a:spLocks noChangeArrowheads="1"/>
          </p:cNvSpPr>
          <p:nvPr/>
        </p:nvSpPr>
        <p:spPr bwMode="auto">
          <a:xfrm>
            <a:off x="3124200" y="3200400"/>
            <a:ext cx="7620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a:solidFill>
                  <a:srgbClr val="FFFFFF"/>
                </a:solidFill>
                <a:effectLst>
                  <a:glow rad="279400">
                    <a:srgbClr val="000000">
                      <a:alpha val="75000"/>
                    </a:srgbClr>
                  </a:glow>
                </a:effectLst>
                <a:latin typeface="Arial"/>
                <a:ea typeface="ＭＳ Ｐゴシック"/>
                <a:cs typeface="Arial"/>
              </a:rPr>
              <a:t>=</a:t>
            </a:r>
          </a:p>
        </p:txBody>
      </p:sp>
      <p:sp>
        <p:nvSpPr>
          <p:cNvPr id="14"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4CC56B-8361-0A2D-5BE0-AA764A54281A}"/>
            </a:ext>
          </a:extLst>
        </p:cNvPr>
        <p:cNvGrpSpPr/>
        <p:nvPr/>
      </p:nvGrpSpPr>
      <p:grpSpPr>
        <a:xfrm>
          <a:off x="0" y="0"/>
          <a:ext cx="0" cy="0"/>
          <a:chOff x="0" y="0"/>
          <a:chExt cx="0" cy="0"/>
        </a:xfrm>
      </p:grpSpPr>
      <p:sp>
        <p:nvSpPr>
          <p:cNvPr id="5911554" name="Rectangle 2">
            <a:extLst>
              <a:ext uri="{FF2B5EF4-FFF2-40B4-BE49-F238E27FC236}">
                <a16:creationId xmlns:a16="http://schemas.microsoft.com/office/drawing/2014/main" id="{7E3BD61C-7A53-D77D-4F88-45A5C1D7F7F3}"/>
              </a:ext>
            </a:extLst>
          </p:cNvPr>
          <p:cNvSpPr>
            <a:spLocks noGrp="1" noChangeArrowheads="1"/>
          </p:cNvSpPr>
          <p:nvPr>
            <p:ph type="title" idx="4294967295"/>
          </p:nvPr>
        </p:nvSpPr>
        <p:spPr/>
        <p:txBody>
          <a:bodyPr/>
          <a:lstStyle/>
          <a:p>
            <a:pPr eaLnBrk="1" hangingPunct="1">
              <a:defRPr/>
            </a:pPr>
            <a:r>
              <a:rPr lang="en-US">
                <a:cs typeface="+mj-cs"/>
              </a:rPr>
              <a:t>Evolution Millions of Years + Creation 01133</a:t>
            </a:r>
          </a:p>
        </p:txBody>
      </p:sp>
      <p:pic>
        <p:nvPicPr>
          <p:cNvPr id="662530" name="Picture 5" descr="\\.psf\Host\Users\mmurphy\Desktop\Evol Mil of Yrs + Crea 01133.png">
            <a:extLst>
              <a:ext uri="{FF2B5EF4-FFF2-40B4-BE49-F238E27FC236}">
                <a16:creationId xmlns:a16="http://schemas.microsoft.com/office/drawing/2014/main" id="{2616E331-F560-105E-ABAC-E96AA5A2DFA6}"/>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b="48333"/>
          <a:stretch>
            <a:fillRect/>
          </a:stretch>
        </p:blipFill>
        <p:spPr bwMode="auto">
          <a:xfrm>
            <a:off x="0" y="0"/>
            <a:ext cx="9144000" cy="3543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62531" name="TextBox 1">
            <a:extLst>
              <a:ext uri="{FF2B5EF4-FFF2-40B4-BE49-F238E27FC236}">
                <a16:creationId xmlns:a16="http://schemas.microsoft.com/office/drawing/2014/main" id="{6982A536-1724-0FB1-1F95-4C93B3412F00}"/>
              </a:ext>
            </a:extLst>
          </p:cNvPr>
          <p:cNvSpPr txBox="1">
            <a:spLocks noChangeArrowheads="1"/>
          </p:cNvSpPr>
          <p:nvPr/>
        </p:nvSpPr>
        <p:spPr bwMode="auto">
          <a:xfrm>
            <a:off x="76200" y="65088"/>
            <a:ext cx="3352800" cy="1066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4000" b="1">
                <a:solidFill>
                  <a:srgbClr val="000000"/>
                </a:solidFill>
                <a:latin typeface="Arial" charset="0"/>
              </a:rPr>
              <a:t>EVOLUTION</a:t>
            </a:r>
          </a:p>
          <a:p>
            <a:pPr eaLnBrk="1" hangingPunct="1"/>
            <a:r>
              <a:rPr lang="en-US" b="1">
                <a:solidFill>
                  <a:srgbClr val="000000"/>
                </a:solidFill>
                <a:latin typeface="Arial" charset="0"/>
              </a:rPr>
              <a:t>MILLIONS OF YEARS</a:t>
            </a:r>
          </a:p>
        </p:txBody>
      </p:sp>
      <p:sp>
        <p:nvSpPr>
          <p:cNvPr id="662532" name="TextBox 8">
            <a:extLst>
              <a:ext uri="{FF2B5EF4-FFF2-40B4-BE49-F238E27FC236}">
                <a16:creationId xmlns:a16="http://schemas.microsoft.com/office/drawing/2014/main" id="{7588AD4D-4AD0-CABC-9B0F-6D0B20D16F63}"/>
              </a:ext>
            </a:extLst>
          </p:cNvPr>
          <p:cNvSpPr txBox="1">
            <a:spLocks noChangeArrowheads="1"/>
          </p:cNvSpPr>
          <p:nvPr/>
        </p:nvSpPr>
        <p:spPr bwMode="auto">
          <a:xfrm>
            <a:off x="6172200" y="2667000"/>
            <a:ext cx="1981200" cy="614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lnSpc>
                <a:spcPts val="2000"/>
              </a:lnSpc>
            </a:pPr>
            <a:r>
              <a:rPr lang="en-US" sz="2000" b="1" dirty="0">
                <a:solidFill>
                  <a:srgbClr val="000000"/>
                </a:solidFill>
                <a:latin typeface="Arial" charset="0"/>
              </a:rPr>
              <a:t>MAN</a:t>
            </a:r>
            <a:r>
              <a:rPr lang="fr-FR" altLang="ja-JP" sz="2000" b="1" dirty="0">
                <a:solidFill>
                  <a:srgbClr val="000000"/>
                </a:solidFill>
                <a:latin typeface="Arial" charset="0"/>
              </a:rPr>
              <a:t>'</a:t>
            </a:r>
            <a:r>
              <a:rPr lang="en-US" altLang="ja-JP" sz="2000" b="1" dirty="0">
                <a:solidFill>
                  <a:srgbClr val="000000"/>
                </a:solidFill>
                <a:latin typeface="Arial" charset="0"/>
              </a:rPr>
              <a:t>S</a:t>
            </a:r>
          </a:p>
          <a:p>
            <a:pPr algn="ctr" eaLnBrk="1" hangingPunct="1">
              <a:lnSpc>
                <a:spcPts val="2000"/>
              </a:lnSpc>
            </a:pPr>
            <a:r>
              <a:rPr lang="en-US" sz="2000" b="1" dirty="0">
                <a:solidFill>
                  <a:srgbClr val="000000"/>
                </a:solidFill>
                <a:latin typeface="Arial" charset="0"/>
              </a:rPr>
              <a:t>EXISTENCE</a:t>
            </a:r>
          </a:p>
        </p:txBody>
      </p:sp>
      <p:sp>
        <p:nvSpPr>
          <p:cNvPr id="662533" name="TextBox 2">
            <a:extLst>
              <a:ext uri="{FF2B5EF4-FFF2-40B4-BE49-F238E27FC236}">
                <a16:creationId xmlns:a16="http://schemas.microsoft.com/office/drawing/2014/main" id="{8626D74F-F354-74B0-7F96-E4ABD1AEE673}"/>
              </a:ext>
            </a:extLst>
          </p:cNvPr>
          <p:cNvSpPr txBox="1">
            <a:spLocks noChangeArrowheads="1"/>
          </p:cNvSpPr>
          <p:nvPr/>
        </p:nvSpPr>
        <p:spPr bwMode="auto">
          <a:xfrm rot="-900755">
            <a:off x="2865438" y="1404938"/>
            <a:ext cx="3200400" cy="1108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6600" b="1">
                <a:solidFill>
                  <a:srgbClr val="FFFFFF"/>
                </a:solidFill>
                <a:latin typeface="Arial" charset="0"/>
              </a:rPr>
              <a:t>DEATH</a:t>
            </a:r>
          </a:p>
        </p:txBody>
      </p:sp>
      <p:sp>
        <p:nvSpPr>
          <p:cNvPr id="662534" name="TextBox 10">
            <a:extLst>
              <a:ext uri="{FF2B5EF4-FFF2-40B4-BE49-F238E27FC236}">
                <a16:creationId xmlns:a16="http://schemas.microsoft.com/office/drawing/2014/main" id="{638AAB2A-D167-612D-A14A-14D57935382E}"/>
              </a:ext>
            </a:extLst>
          </p:cNvPr>
          <p:cNvSpPr txBox="1">
            <a:spLocks noChangeArrowheads="1"/>
          </p:cNvSpPr>
          <p:nvPr/>
        </p:nvSpPr>
        <p:spPr bwMode="auto">
          <a:xfrm rot="-900755">
            <a:off x="2354263" y="2230438"/>
            <a:ext cx="4573587"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b="1">
                <a:solidFill>
                  <a:srgbClr val="FFFFFF"/>
                </a:solidFill>
                <a:latin typeface="Arial" charset="0"/>
              </a:rPr>
              <a:t>Suffering Disease Bloodshed</a:t>
            </a:r>
          </a:p>
        </p:txBody>
      </p:sp>
      <p:sp>
        <p:nvSpPr>
          <p:cNvPr id="13" name="TextBox 1">
            <a:extLst>
              <a:ext uri="{FF2B5EF4-FFF2-40B4-BE49-F238E27FC236}">
                <a16:creationId xmlns:a16="http://schemas.microsoft.com/office/drawing/2014/main" id="{2F28B200-D9FC-0EBD-1AA9-970E87928B3E}"/>
              </a:ext>
            </a:extLst>
          </p:cNvPr>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3</a:t>
            </a:r>
          </a:p>
        </p:txBody>
      </p:sp>
    </p:spTree>
    <p:extLst>
      <p:ext uri="{BB962C8B-B14F-4D97-AF65-F5344CB8AC3E}">
        <p14:creationId xmlns:p14="http://schemas.microsoft.com/office/powerpoint/2010/main" val="177916701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7" name="Rectangle 3"/>
          <p:cNvSpPr>
            <a:spLocks noGrp="1"/>
          </p:cNvSpPr>
          <p:nvPr>
            <p:ph type="title" idx="4294967295"/>
          </p:nvPr>
        </p:nvSpPr>
        <p:spPr/>
        <p:txBody>
          <a:bodyPr/>
          <a:lstStyle/>
          <a:p>
            <a:pPr eaLnBrk="1" hangingPunct="1"/>
            <a:r>
              <a:rPr lang="en-US">
                <a:latin typeface="Calibri" charset="0"/>
                <a:ea typeface="ＭＳ Ｐゴシック" charset="0"/>
                <a:cs typeface="ＭＳ Ｐゴシック" charset="0"/>
              </a:rPr>
              <a:t>Christmas Shunned</a:t>
            </a:r>
          </a:p>
        </p:txBody>
      </p:sp>
      <p:pic>
        <p:nvPicPr>
          <p:cNvPr id="541698" name="Picture 2" descr="Christmas Shunne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143000" y="73025"/>
            <a:ext cx="6934200" cy="678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541699" name="Group 2"/>
          <p:cNvGrpSpPr>
            <a:grpSpLocks/>
          </p:cNvGrpSpPr>
          <p:nvPr/>
        </p:nvGrpSpPr>
        <p:grpSpPr bwMode="auto">
          <a:xfrm>
            <a:off x="9317038" y="2352675"/>
            <a:ext cx="6424612" cy="2289175"/>
            <a:chOff x="1398932" y="721276"/>
            <a:chExt cx="6424225" cy="2289268"/>
          </a:xfrm>
        </p:grpSpPr>
        <p:sp>
          <p:nvSpPr>
            <p:cNvPr id="2" name="Rounded Rectangle 1"/>
            <p:cNvSpPr/>
            <p:nvPr/>
          </p:nvSpPr>
          <p:spPr>
            <a:xfrm>
              <a:off x="3026021" y="721276"/>
              <a:ext cx="1176267" cy="186538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7" name="Rounded Rectangle 6"/>
            <p:cNvSpPr/>
            <p:nvPr/>
          </p:nvSpPr>
          <p:spPr>
            <a:xfrm>
              <a:off x="4624538" y="862570"/>
              <a:ext cx="1176266" cy="1990806"/>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8" name="Rounded Rectangle 7"/>
            <p:cNvSpPr/>
            <p:nvPr/>
          </p:nvSpPr>
          <p:spPr>
            <a:xfrm>
              <a:off x="6083362" y="1818284"/>
              <a:ext cx="1739795" cy="1192260"/>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sp>
          <p:nvSpPr>
            <p:cNvPr id="9" name="Rounded Rectangle 8"/>
            <p:cNvSpPr/>
            <p:nvPr/>
          </p:nvSpPr>
          <p:spPr>
            <a:xfrm rot="306919">
              <a:off x="1398932" y="1167382"/>
              <a:ext cx="1277860" cy="733455"/>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defTabSz="457200" eaLnBrk="1" fontAlgn="auto" hangingPunct="1">
                <a:spcBef>
                  <a:spcPts val="0"/>
                </a:spcBef>
                <a:spcAft>
                  <a:spcPts val="0"/>
                </a:spcAft>
                <a:defRPr/>
              </a:pPr>
              <a:endParaRPr lang="en-US" sz="1800">
                <a:solidFill>
                  <a:prstClr val="white"/>
                </a:solidFill>
                <a:latin typeface="Calibri"/>
              </a:endParaRPr>
            </a:p>
          </p:txBody>
        </p:sp>
      </p:grpSp>
      <p:sp>
        <p:nvSpPr>
          <p:cNvPr id="541700" name="TextBox 2"/>
          <p:cNvSpPr txBox="1">
            <a:spLocks noChangeArrowheads="1"/>
          </p:cNvSpPr>
          <p:nvPr/>
        </p:nvSpPr>
        <p:spPr bwMode="auto">
          <a:xfrm rot="364839">
            <a:off x="9050338" y="2854325"/>
            <a:ext cx="1862137" cy="646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sz="1800" b="1" dirty="0">
                <a:solidFill>
                  <a:srgbClr val="000000"/>
                </a:solidFill>
                <a:latin typeface="Arial" charset="0"/>
                <a:cs typeface="Arial" charset="0"/>
              </a:rPr>
              <a:t>Principal</a:t>
            </a:r>
            <a:r>
              <a:rPr lang="fr-FR" sz="1800" b="1" dirty="0">
                <a:solidFill>
                  <a:srgbClr val="000000"/>
                </a:solidFill>
                <a:latin typeface="Arial" charset="0"/>
                <a:cs typeface="Arial" charset="0"/>
              </a:rPr>
              <a:t>'</a:t>
            </a:r>
            <a:r>
              <a:rPr lang="en-US" sz="1800" b="1" dirty="0">
                <a:solidFill>
                  <a:srgbClr val="000000"/>
                </a:solidFill>
                <a:latin typeface="Arial" charset="0"/>
                <a:cs typeface="Arial" charset="0"/>
              </a:rPr>
              <a:t>s Office</a:t>
            </a:r>
            <a:endParaRPr lang="en-US" b="1" dirty="0">
              <a:solidFill>
                <a:srgbClr val="000000"/>
              </a:solidFill>
              <a:latin typeface="Arial" charset="0"/>
              <a:cs typeface="Arial" charset="0"/>
            </a:endParaRPr>
          </a:p>
        </p:txBody>
      </p:sp>
      <p:sp>
        <p:nvSpPr>
          <p:cNvPr id="541701" name="TextBox 2"/>
          <p:cNvSpPr txBox="1">
            <a:spLocks noChangeArrowheads="1"/>
          </p:cNvSpPr>
          <p:nvPr/>
        </p:nvSpPr>
        <p:spPr bwMode="auto">
          <a:xfrm>
            <a:off x="10944225" y="2490788"/>
            <a:ext cx="1176338" cy="15700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dirty="0">
                <a:solidFill>
                  <a:srgbClr val="000000"/>
                </a:solidFill>
                <a:latin typeface="Arial" charset="0"/>
                <a:cs typeface="Arial" charset="0"/>
              </a:rPr>
              <a:t>I said the </a:t>
            </a:r>
            <a:br>
              <a:rPr lang="en-US" b="1" dirty="0">
                <a:solidFill>
                  <a:srgbClr val="000000"/>
                </a:solidFill>
                <a:latin typeface="Arial" charset="0"/>
                <a:cs typeface="Arial" charset="0"/>
              </a:rPr>
            </a:br>
            <a:r>
              <a:rPr lang="en-US" b="1" dirty="0">
                <a:solidFill>
                  <a:srgbClr val="000000"/>
                </a:solidFill>
                <a:latin typeface="Arial" charset="0"/>
                <a:cs typeface="Arial" charset="0"/>
              </a:rPr>
              <a:t>"S-H" word</a:t>
            </a:r>
            <a:endParaRPr lang="en-US" sz="3200" b="1" dirty="0">
              <a:solidFill>
                <a:srgbClr val="000000"/>
              </a:solidFill>
              <a:latin typeface="Arial" charset="0"/>
              <a:cs typeface="Arial" charset="0"/>
            </a:endParaRPr>
          </a:p>
        </p:txBody>
      </p:sp>
      <p:sp>
        <p:nvSpPr>
          <p:cNvPr id="541702" name="TextBox 2"/>
          <p:cNvSpPr txBox="1">
            <a:spLocks noChangeArrowheads="1"/>
          </p:cNvSpPr>
          <p:nvPr/>
        </p:nvSpPr>
        <p:spPr bwMode="auto">
          <a:xfrm>
            <a:off x="12542838" y="2665413"/>
            <a:ext cx="1176337" cy="1568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b="1" dirty="0">
                <a:solidFill>
                  <a:srgbClr val="000000"/>
                </a:solidFill>
                <a:latin typeface="Arial" charset="0"/>
                <a:cs typeface="Arial" charset="0"/>
              </a:rPr>
              <a:t>I said the "F" word</a:t>
            </a:r>
            <a:endParaRPr lang="en-US" sz="3200" b="1" dirty="0">
              <a:solidFill>
                <a:srgbClr val="000000"/>
              </a:solidFill>
              <a:latin typeface="Arial" charset="0"/>
              <a:cs typeface="Arial" charset="0"/>
            </a:endParaRPr>
          </a:p>
        </p:txBody>
      </p:sp>
      <p:sp>
        <p:nvSpPr>
          <p:cNvPr id="541703" name="TextBox 2"/>
          <p:cNvSpPr txBox="1">
            <a:spLocks noChangeArrowheads="1"/>
          </p:cNvSpPr>
          <p:nvPr/>
        </p:nvSpPr>
        <p:spPr bwMode="auto">
          <a:xfrm>
            <a:off x="14001750" y="3641725"/>
            <a:ext cx="17399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sz="2000" b="1" dirty="0">
                <a:solidFill>
                  <a:srgbClr val="000000"/>
                </a:solidFill>
                <a:latin typeface="Arial" charset="0"/>
                <a:cs typeface="Arial" charset="0"/>
              </a:rPr>
              <a:t>I said "Christmas."</a:t>
            </a:r>
            <a:endParaRPr lang="en-US" sz="2800" b="1" dirty="0">
              <a:solidFill>
                <a:srgbClr val="000000"/>
              </a:solidFill>
              <a:latin typeface="Arial" charset="0"/>
              <a:cs typeface="Arial" charset="0"/>
            </a:endParaRPr>
          </a:p>
        </p:txBody>
      </p:sp>
      <p:sp>
        <p:nvSpPr>
          <p:cNvPr id="541704"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000000"/>
                </a:solidFill>
                <a:latin typeface="Arial" charset="0"/>
              </a:rPr>
              <a:t>1</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FA1050-521F-4A6A-14F0-15D15845B6A6}"/>
            </a:ext>
          </a:extLst>
        </p:cNvPr>
        <p:cNvGrpSpPr/>
        <p:nvPr/>
      </p:nvGrpSpPr>
      <p:grpSpPr>
        <a:xfrm>
          <a:off x="0" y="0"/>
          <a:ext cx="0" cy="0"/>
          <a:chOff x="0" y="0"/>
          <a:chExt cx="0" cy="0"/>
        </a:xfrm>
      </p:grpSpPr>
      <p:sp>
        <p:nvSpPr>
          <p:cNvPr id="5911554" name="Rectangle 2">
            <a:extLst>
              <a:ext uri="{FF2B5EF4-FFF2-40B4-BE49-F238E27FC236}">
                <a16:creationId xmlns:a16="http://schemas.microsoft.com/office/drawing/2014/main" id="{75C092BD-E0A4-126B-44AF-A463D218377B}"/>
              </a:ext>
            </a:extLst>
          </p:cNvPr>
          <p:cNvSpPr>
            <a:spLocks noGrp="1" noChangeArrowheads="1"/>
          </p:cNvSpPr>
          <p:nvPr>
            <p:ph type="title" idx="4294967295"/>
          </p:nvPr>
        </p:nvSpPr>
        <p:spPr/>
        <p:txBody>
          <a:bodyPr/>
          <a:lstStyle/>
          <a:p>
            <a:pPr eaLnBrk="1" hangingPunct="1">
              <a:defRPr/>
            </a:pPr>
            <a:r>
              <a:rPr lang="en-US">
                <a:cs typeface="+mj-cs"/>
              </a:rPr>
              <a:t>Evolution Millions of Years + Creation 01133</a:t>
            </a:r>
          </a:p>
        </p:txBody>
      </p:sp>
      <p:pic>
        <p:nvPicPr>
          <p:cNvPr id="662530" name="Picture 5" descr="\\.psf\Host\Users\mmurphy\Desktop\Evol Mil of Yrs + Crea 01133.png">
            <a:extLst>
              <a:ext uri="{FF2B5EF4-FFF2-40B4-BE49-F238E27FC236}">
                <a16:creationId xmlns:a16="http://schemas.microsoft.com/office/drawing/2014/main" id="{854CB24F-582A-C44F-650B-3008DD3A4DE2}"/>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b="48333"/>
          <a:stretch>
            <a:fillRect/>
          </a:stretch>
        </p:blipFill>
        <p:spPr bwMode="auto">
          <a:xfrm>
            <a:off x="0" y="0"/>
            <a:ext cx="9144000"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2531" name="TextBox 1">
            <a:extLst>
              <a:ext uri="{FF2B5EF4-FFF2-40B4-BE49-F238E27FC236}">
                <a16:creationId xmlns:a16="http://schemas.microsoft.com/office/drawing/2014/main" id="{54B63527-0DC5-D158-B7B5-E58E361CA7CF}"/>
              </a:ext>
            </a:extLst>
          </p:cNvPr>
          <p:cNvSpPr txBox="1">
            <a:spLocks noChangeArrowheads="1"/>
          </p:cNvSpPr>
          <p:nvPr/>
        </p:nvSpPr>
        <p:spPr bwMode="auto">
          <a:xfrm>
            <a:off x="76200" y="65088"/>
            <a:ext cx="3352800" cy="106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4000" b="1">
                <a:solidFill>
                  <a:srgbClr val="000000"/>
                </a:solidFill>
                <a:latin typeface="Arial" charset="0"/>
              </a:rPr>
              <a:t>EVOLUTION</a:t>
            </a:r>
          </a:p>
          <a:p>
            <a:pPr eaLnBrk="1" hangingPunct="1"/>
            <a:r>
              <a:rPr lang="en-US" b="1">
                <a:solidFill>
                  <a:srgbClr val="000000"/>
                </a:solidFill>
                <a:latin typeface="Arial" charset="0"/>
              </a:rPr>
              <a:t>MILLIONS OF YEARS</a:t>
            </a:r>
          </a:p>
        </p:txBody>
      </p:sp>
      <p:sp>
        <p:nvSpPr>
          <p:cNvPr id="662532" name="TextBox 8">
            <a:extLst>
              <a:ext uri="{FF2B5EF4-FFF2-40B4-BE49-F238E27FC236}">
                <a16:creationId xmlns:a16="http://schemas.microsoft.com/office/drawing/2014/main" id="{2EA514B7-A6A4-5043-2ACC-E3517A84BAA8}"/>
              </a:ext>
            </a:extLst>
          </p:cNvPr>
          <p:cNvSpPr txBox="1">
            <a:spLocks noChangeArrowheads="1"/>
          </p:cNvSpPr>
          <p:nvPr/>
        </p:nvSpPr>
        <p:spPr bwMode="auto">
          <a:xfrm>
            <a:off x="6172200" y="2667000"/>
            <a:ext cx="1981200" cy="614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lnSpc>
                <a:spcPts val="2000"/>
              </a:lnSpc>
            </a:pPr>
            <a:r>
              <a:rPr lang="en-US" sz="2000" b="1" dirty="0">
                <a:solidFill>
                  <a:srgbClr val="000000"/>
                </a:solidFill>
                <a:latin typeface="Arial" charset="0"/>
              </a:rPr>
              <a:t>MAN</a:t>
            </a:r>
            <a:r>
              <a:rPr lang="fr-FR" altLang="ja-JP" sz="2000" b="1" dirty="0">
                <a:solidFill>
                  <a:srgbClr val="000000"/>
                </a:solidFill>
                <a:latin typeface="Arial" charset="0"/>
              </a:rPr>
              <a:t>'</a:t>
            </a:r>
            <a:r>
              <a:rPr lang="en-US" altLang="ja-JP" sz="2000" b="1" dirty="0">
                <a:solidFill>
                  <a:srgbClr val="000000"/>
                </a:solidFill>
                <a:latin typeface="Arial" charset="0"/>
              </a:rPr>
              <a:t>S</a:t>
            </a:r>
          </a:p>
          <a:p>
            <a:pPr algn="ctr" eaLnBrk="1" hangingPunct="1">
              <a:lnSpc>
                <a:spcPts val="2000"/>
              </a:lnSpc>
            </a:pPr>
            <a:r>
              <a:rPr lang="en-US" sz="2000" b="1" dirty="0">
                <a:solidFill>
                  <a:srgbClr val="000000"/>
                </a:solidFill>
                <a:latin typeface="Arial" charset="0"/>
              </a:rPr>
              <a:t>EXISTENCE</a:t>
            </a:r>
          </a:p>
        </p:txBody>
      </p:sp>
      <p:sp>
        <p:nvSpPr>
          <p:cNvPr id="662533" name="TextBox 2">
            <a:extLst>
              <a:ext uri="{FF2B5EF4-FFF2-40B4-BE49-F238E27FC236}">
                <a16:creationId xmlns:a16="http://schemas.microsoft.com/office/drawing/2014/main" id="{E584EEB5-711B-14CB-9C68-A8FAD212CFFE}"/>
              </a:ext>
            </a:extLst>
          </p:cNvPr>
          <p:cNvSpPr txBox="1">
            <a:spLocks noChangeArrowheads="1"/>
          </p:cNvSpPr>
          <p:nvPr/>
        </p:nvSpPr>
        <p:spPr bwMode="auto">
          <a:xfrm rot="-900755">
            <a:off x="2865438" y="1404938"/>
            <a:ext cx="3200400"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6600" b="1">
                <a:solidFill>
                  <a:srgbClr val="FFFFFF"/>
                </a:solidFill>
                <a:latin typeface="Arial" charset="0"/>
              </a:rPr>
              <a:t>DEATH</a:t>
            </a:r>
          </a:p>
        </p:txBody>
      </p:sp>
      <p:sp>
        <p:nvSpPr>
          <p:cNvPr id="662534" name="TextBox 10">
            <a:extLst>
              <a:ext uri="{FF2B5EF4-FFF2-40B4-BE49-F238E27FC236}">
                <a16:creationId xmlns:a16="http://schemas.microsoft.com/office/drawing/2014/main" id="{D50BE025-8577-514D-1A96-47098A94492E}"/>
              </a:ext>
            </a:extLst>
          </p:cNvPr>
          <p:cNvSpPr txBox="1">
            <a:spLocks noChangeArrowheads="1"/>
          </p:cNvSpPr>
          <p:nvPr/>
        </p:nvSpPr>
        <p:spPr bwMode="auto">
          <a:xfrm rot="-900755">
            <a:off x="2354263" y="2230438"/>
            <a:ext cx="4573587"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b="1">
                <a:solidFill>
                  <a:srgbClr val="FFFFFF"/>
                </a:solidFill>
                <a:latin typeface="Arial" charset="0"/>
              </a:rPr>
              <a:t>Suffering Disease Bloodshed</a:t>
            </a:r>
          </a:p>
        </p:txBody>
      </p:sp>
      <p:grpSp>
        <p:nvGrpSpPr>
          <p:cNvPr id="3" name="Group 2">
            <a:extLst>
              <a:ext uri="{FF2B5EF4-FFF2-40B4-BE49-F238E27FC236}">
                <a16:creationId xmlns:a16="http://schemas.microsoft.com/office/drawing/2014/main" id="{763661D1-2C63-FE51-BA38-80F95B6B0BAC}"/>
              </a:ext>
            </a:extLst>
          </p:cNvPr>
          <p:cNvGrpSpPr/>
          <p:nvPr/>
        </p:nvGrpSpPr>
        <p:grpSpPr>
          <a:xfrm>
            <a:off x="0" y="3505200"/>
            <a:ext cx="9172574" cy="3338512"/>
            <a:chOff x="0" y="3505200"/>
            <a:chExt cx="9172574" cy="3338512"/>
          </a:xfrm>
        </p:grpSpPr>
        <p:pic>
          <p:nvPicPr>
            <p:cNvPr id="2" name="Picture 5" descr="\\.psf\Host\Users\mmurphy\Desktop\Evol Mil of Yrs + Crea 01133.png">
              <a:extLst>
                <a:ext uri="{FF2B5EF4-FFF2-40B4-BE49-F238E27FC236}">
                  <a16:creationId xmlns:a16="http://schemas.microsoft.com/office/drawing/2014/main" id="{82598EF0-BE0E-D652-0433-8EE93FA0012E}"/>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t="52708"/>
            <a:stretch>
              <a:fillRect/>
            </a:stretch>
          </p:blipFill>
          <p:spPr bwMode="auto">
            <a:xfrm>
              <a:off x="28574" y="3600449"/>
              <a:ext cx="9144000" cy="324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2535" name="TextBox 11">
              <a:extLst>
                <a:ext uri="{FF2B5EF4-FFF2-40B4-BE49-F238E27FC236}">
                  <a16:creationId xmlns:a16="http://schemas.microsoft.com/office/drawing/2014/main" id="{CB0AB3F2-3B3E-819D-AAFB-54BA72A089A0}"/>
                </a:ext>
              </a:extLst>
            </p:cNvPr>
            <p:cNvSpPr txBox="1">
              <a:spLocks noChangeArrowheads="1"/>
            </p:cNvSpPr>
            <p:nvPr/>
          </p:nvSpPr>
          <p:spPr bwMode="auto">
            <a:xfrm>
              <a:off x="0" y="3505200"/>
              <a:ext cx="3352800" cy="708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4000" b="1">
                  <a:solidFill>
                    <a:srgbClr val="008000"/>
                  </a:solidFill>
                  <a:latin typeface="Arial" charset="0"/>
                </a:rPr>
                <a:t>CREATION</a:t>
              </a:r>
            </a:p>
          </p:txBody>
        </p:sp>
        <p:sp>
          <p:nvSpPr>
            <p:cNvPr id="662536" name="TextBox 12">
              <a:extLst>
                <a:ext uri="{FF2B5EF4-FFF2-40B4-BE49-F238E27FC236}">
                  <a16:creationId xmlns:a16="http://schemas.microsoft.com/office/drawing/2014/main" id="{A397A224-94C7-BFEF-A3E8-2826CA81A912}"/>
                </a:ext>
              </a:extLst>
            </p:cNvPr>
            <p:cNvSpPr txBox="1">
              <a:spLocks noChangeArrowheads="1"/>
            </p:cNvSpPr>
            <p:nvPr/>
          </p:nvSpPr>
          <p:spPr bwMode="auto">
            <a:xfrm>
              <a:off x="762000" y="4424363"/>
              <a:ext cx="1981200" cy="614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lnSpc>
                  <a:spcPts val="2000"/>
                </a:lnSpc>
              </a:pPr>
              <a:r>
                <a:rPr lang="en-US" sz="2000" b="1" dirty="0">
                  <a:solidFill>
                    <a:srgbClr val="FFFFFF"/>
                  </a:solidFill>
                  <a:latin typeface="Arial" charset="0"/>
                </a:rPr>
                <a:t>MAN</a:t>
              </a:r>
              <a:r>
                <a:rPr lang="fr-FR" altLang="ja-JP" sz="2000" b="1" dirty="0">
                  <a:solidFill>
                    <a:srgbClr val="FFFFFF"/>
                  </a:solidFill>
                  <a:latin typeface="Arial" charset="0"/>
                </a:rPr>
                <a:t>'</a:t>
              </a:r>
              <a:r>
                <a:rPr lang="en-US" altLang="ja-JP" sz="2000" b="1" dirty="0">
                  <a:solidFill>
                    <a:srgbClr val="FFFFFF"/>
                  </a:solidFill>
                  <a:latin typeface="Arial" charset="0"/>
                </a:rPr>
                <a:t>S</a:t>
              </a:r>
            </a:p>
            <a:p>
              <a:pPr algn="ctr" eaLnBrk="1" hangingPunct="1">
                <a:lnSpc>
                  <a:spcPts val="2000"/>
                </a:lnSpc>
              </a:pPr>
              <a:r>
                <a:rPr lang="en-US" sz="2000" b="1" dirty="0">
                  <a:solidFill>
                    <a:srgbClr val="FFFFFF"/>
                  </a:solidFill>
                  <a:latin typeface="Arial" charset="0"/>
                </a:rPr>
                <a:t>ACTIONS</a:t>
              </a:r>
            </a:p>
          </p:txBody>
        </p:sp>
        <p:sp>
          <p:nvSpPr>
            <p:cNvPr id="662537" name="TextBox 13">
              <a:extLst>
                <a:ext uri="{FF2B5EF4-FFF2-40B4-BE49-F238E27FC236}">
                  <a16:creationId xmlns:a16="http://schemas.microsoft.com/office/drawing/2014/main" id="{7DFD3B5E-E547-A270-C8BD-2C55F9DACF79}"/>
                </a:ext>
              </a:extLst>
            </p:cNvPr>
            <p:cNvSpPr txBox="1">
              <a:spLocks noChangeArrowheads="1"/>
            </p:cNvSpPr>
            <p:nvPr/>
          </p:nvSpPr>
          <p:spPr bwMode="auto">
            <a:xfrm rot="1880236">
              <a:off x="4008438" y="4962525"/>
              <a:ext cx="2105025" cy="1108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sz="6600" b="1">
                  <a:solidFill>
                    <a:srgbClr val="FFFFFF"/>
                  </a:solidFill>
                  <a:latin typeface="Arial" charset="0"/>
                </a:rPr>
                <a:t>SIN</a:t>
              </a:r>
            </a:p>
          </p:txBody>
        </p:sp>
        <p:sp>
          <p:nvSpPr>
            <p:cNvPr id="662538" name="TextBox 14">
              <a:extLst>
                <a:ext uri="{FF2B5EF4-FFF2-40B4-BE49-F238E27FC236}">
                  <a16:creationId xmlns:a16="http://schemas.microsoft.com/office/drawing/2014/main" id="{A837F650-2338-0715-A4EB-1DF2DB3A6379}"/>
                </a:ext>
              </a:extLst>
            </p:cNvPr>
            <p:cNvSpPr txBox="1">
              <a:spLocks noChangeArrowheads="1"/>
            </p:cNvSpPr>
            <p:nvPr/>
          </p:nvSpPr>
          <p:spPr bwMode="auto">
            <a:xfrm>
              <a:off x="6629400" y="5405438"/>
              <a:ext cx="20574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eaLnBrk="1" hangingPunct="1"/>
              <a:r>
                <a:rPr lang="en-US" b="1">
                  <a:solidFill>
                    <a:srgbClr val="000000"/>
                  </a:solidFill>
                  <a:latin typeface="Arial" charset="0"/>
                </a:rPr>
                <a:t>DEATH</a:t>
              </a:r>
            </a:p>
          </p:txBody>
        </p:sp>
      </p:grpSp>
      <p:sp>
        <p:nvSpPr>
          <p:cNvPr id="13" name="TextBox 1">
            <a:extLst>
              <a:ext uri="{FF2B5EF4-FFF2-40B4-BE49-F238E27FC236}">
                <a16:creationId xmlns:a16="http://schemas.microsoft.com/office/drawing/2014/main" id="{25B7353A-8ABF-6C26-355A-5B7455E6FFA8}"/>
              </a:ext>
            </a:extLst>
          </p:cNvPr>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3</a:t>
            </a:r>
          </a:p>
        </p:txBody>
      </p:sp>
    </p:spTree>
    <p:extLst>
      <p:ext uri="{BB962C8B-B14F-4D97-AF65-F5344CB8AC3E}">
        <p14:creationId xmlns:p14="http://schemas.microsoft.com/office/powerpoint/2010/main" val="57938988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6114" name="Rectangle 2"/>
          <p:cNvSpPr>
            <a:spLocks noGrp="1" noChangeArrowheads="1"/>
          </p:cNvSpPr>
          <p:nvPr>
            <p:ph type="title"/>
          </p:nvPr>
        </p:nvSpPr>
        <p:spPr/>
        <p:txBody>
          <a:bodyPr/>
          <a:lstStyle/>
          <a:p>
            <a:pPr eaLnBrk="1" hangingPunct="1">
              <a:defRPr/>
            </a:pPr>
            <a:r>
              <a:rPr lang="en-US"/>
              <a:t>Gen. 1:29-30 NAS</a:t>
            </a:r>
          </a:p>
        </p:txBody>
      </p:sp>
      <p:pic>
        <p:nvPicPr>
          <p:cNvPr id="66457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06116" name="Text Box 4"/>
          <p:cNvSpPr txBox="1">
            <a:spLocks noChangeArrowheads="1"/>
          </p:cNvSpPr>
          <p:nvPr/>
        </p:nvSpPr>
        <p:spPr bwMode="auto">
          <a:xfrm>
            <a:off x="457200" y="-76200"/>
            <a:ext cx="8229600" cy="91440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5400" b="1">
                <a:solidFill>
                  <a:srgbClr val="00FF00"/>
                </a:solidFill>
                <a:latin typeface="Arial" charset="0"/>
                <a:cs typeface="Arial" charset="0"/>
              </a:rPr>
              <a:t>Genesis 1:29-30</a:t>
            </a:r>
          </a:p>
        </p:txBody>
      </p:sp>
      <p:sp>
        <p:nvSpPr>
          <p:cNvPr id="2906117" name="Text Box 5"/>
          <p:cNvSpPr txBox="1">
            <a:spLocks noChangeArrowheads="1"/>
          </p:cNvSpPr>
          <p:nvPr/>
        </p:nvSpPr>
        <p:spPr bwMode="auto">
          <a:xfrm>
            <a:off x="152400" y="1147763"/>
            <a:ext cx="8915400" cy="34242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lnSpc>
                <a:spcPct val="90000"/>
              </a:lnSpc>
              <a:defRPr/>
            </a:pPr>
            <a:r>
              <a:rPr lang="en-US" sz="3000" b="1" dirty="0">
                <a:solidFill>
                  <a:srgbClr val="FFFFFF"/>
                </a:solidFill>
                <a:effectLst>
                  <a:outerShdw blurRad="50800" dist="101600" dir="2700000" algn="tl" rotWithShape="0">
                    <a:srgbClr val="000000"/>
                  </a:outerShdw>
                </a:effectLst>
                <a:latin typeface="Arial" charset="0"/>
                <a:cs typeface="Arial" charset="0"/>
              </a:rPr>
              <a:t>"Then God said, </a:t>
            </a:r>
            <a:r>
              <a:rPr lang="fr-FR" sz="3000" b="1" dirty="0">
                <a:solidFill>
                  <a:srgbClr val="FFFFFF"/>
                </a:solidFill>
                <a:effectLst>
                  <a:outerShdw blurRad="50800" dist="101600" dir="2700000" algn="tl" rotWithShape="0">
                    <a:srgbClr val="000000"/>
                  </a:outerShdw>
                </a:effectLst>
                <a:latin typeface="Arial" charset="0"/>
                <a:cs typeface="Arial" charset="0"/>
              </a:rPr>
              <a:t>'</a:t>
            </a:r>
            <a:r>
              <a:rPr lang="en-US" sz="3000" b="1" dirty="0">
                <a:solidFill>
                  <a:srgbClr val="FFFFFF"/>
                </a:solidFill>
                <a:effectLst>
                  <a:outerShdw blurRad="50800" dist="101600" dir="2700000" algn="tl" rotWithShape="0">
                    <a:srgbClr val="000000"/>
                  </a:outerShdw>
                </a:effectLst>
                <a:latin typeface="Arial" charset="0"/>
                <a:cs typeface="Arial" charset="0"/>
              </a:rPr>
              <a:t>Behold, </a:t>
            </a:r>
            <a:r>
              <a:rPr lang="en-US" sz="3000" b="1" dirty="0">
                <a:solidFill>
                  <a:srgbClr val="FFFF00"/>
                </a:solidFill>
                <a:effectLst>
                  <a:outerShdw blurRad="50800" dist="101600" dir="2700000" algn="tl" rotWithShape="0">
                    <a:srgbClr val="000000"/>
                  </a:outerShdw>
                </a:effectLst>
                <a:latin typeface="Arial" charset="0"/>
                <a:cs typeface="Arial" charset="0"/>
              </a:rPr>
              <a:t>I have given you</a:t>
            </a:r>
            <a:r>
              <a:rPr lang="en-US" sz="3000" b="1" dirty="0">
                <a:solidFill>
                  <a:srgbClr val="FFFFFF"/>
                </a:solidFill>
                <a:effectLst>
                  <a:outerShdw blurRad="50800" dist="101600" dir="2700000" algn="tl" rotWithShape="0">
                    <a:srgbClr val="000000"/>
                  </a:outerShdw>
                </a:effectLst>
                <a:latin typeface="Arial" charset="0"/>
                <a:cs typeface="Arial" charset="0"/>
              </a:rPr>
              <a:t> every plant yielding seed that is on the surface of all the earth, and every tree which has fruit yielding seed; it shall be food for you; </a:t>
            </a:r>
            <a:r>
              <a:rPr lang="en-US" sz="3000" b="1" baseline="30000" dirty="0">
                <a:solidFill>
                  <a:srgbClr val="FFFFFF"/>
                </a:solidFill>
                <a:effectLst>
                  <a:outerShdw blurRad="50800" dist="101600" dir="2700000" algn="tl" rotWithShape="0">
                    <a:srgbClr val="000000"/>
                  </a:outerShdw>
                </a:effectLst>
                <a:latin typeface="Arial" charset="0"/>
                <a:cs typeface="Arial" charset="0"/>
              </a:rPr>
              <a:t>30</a:t>
            </a:r>
            <a:r>
              <a:rPr lang="en-US" sz="3000" b="1" dirty="0">
                <a:solidFill>
                  <a:srgbClr val="FFFF00"/>
                </a:solidFill>
                <a:effectLst>
                  <a:outerShdw blurRad="50800" dist="101600" dir="2700000" algn="tl" rotWithShape="0">
                    <a:srgbClr val="000000"/>
                  </a:outerShdw>
                </a:effectLst>
                <a:latin typeface="Arial" charset="0"/>
                <a:cs typeface="Arial" charset="0"/>
              </a:rPr>
              <a:t>and to every beast</a:t>
            </a:r>
            <a:r>
              <a:rPr lang="en-US" sz="3000" b="1" dirty="0">
                <a:solidFill>
                  <a:srgbClr val="FFFFFF"/>
                </a:solidFill>
                <a:effectLst>
                  <a:outerShdw blurRad="50800" dist="101600" dir="2700000" algn="tl" rotWithShape="0">
                    <a:srgbClr val="000000"/>
                  </a:outerShdw>
                </a:effectLst>
                <a:latin typeface="Arial" charset="0"/>
                <a:cs typeface="Arial" charset="0"/>
              </a:rPr>
              <a:t> of the earth </a:t>
            </a:r>
            <a:r>
              <a:rPr lang="en-US" sz="3000" b="1" dirty="0">
                <a:solidFill>
                  <a:srgbClr val="FFFF00"/>
                </a:solidFill>
                <a:effectLst>
                  <a:outerShdw blurRad="50800" dist="101600" dir="2700000" algn="tl" rotWithShape="0">
                    <a:srgbClr val="000000"/>
                  </a:outerShdw>
                </a:effectLst>
                <a:latin typeface="Arial" charset="0"/>
                <a:cs typeface="Arial" charset="0"/>
              </a:rPr>
              <a:t>and to every bird</a:t>
            </a:r>
            <a:r>
              <a:rPr lang="en-US" sz="3000" b="1" dirty="0">
                <a:solidFill>
                  <a:srgbClr val="FFFFFF"/>
                </a:solidFill>
                <a:effectLst>
                  <a:outerShdw blurRad="50800" dist="101600" dir="2700000" algn="tl" rotWithShape="0">
                    <a:srgbClr val="000000"/>
                  </a:outerShdw>
                </a:effectLst>
                <a:latin typeface="Arial" charset="0"/>
                <a:cs typeface="Arial" charset="0"/>
              </a:rPr>
              <a:t> of the sky </a:t>
            </a:r>
            <a:r>
              <a:rPr lang="en-US" sz="3000" b="1" dirty="0">
                <a:solidFill>
                  <a:srgbClr val="FFFF00"/>
                </a:solidFill>
                <a:effectLst>
                  <a:outerShdw blurRad="50800" dist="101600" dir="2700000" algn="tl" rotWithShape="0">
                    <a:srgbClr val="000000"/>
                  </a:outerShdw>
                </a:effectLst>
                <a:latin typeface="Arial" charset="0"/>
                <a:cs typeface="Arial" charset="0"/>
              </a:rPr>
              <a:t>and to every thing that moves</a:t>
            </a:r>
            <a:r>
              <a:rPr lang="en-US" sz="3000" b="1" dirty="0">
                <a:solidFill>
                  <a:srgbClr val="FFFFFF"/>
                </a:solidFill>
                <a:effectLst>
                  <a:outerShdw blurRad="50800" dist="101600" dir="2700000" algn="tl" rotWithShape="0">
                    <a:srgbClr val="000000"/>
                  </a:outerShdw>
                </a:effectLst>
                <a:latin typeface="Arial" charset="0"/>
                <a:cs typeface="Arial" charset="0"/>
              </a:rPr>
              <a:t> on the earth which has life, I have given </a:t>
            </a:r>
            <a:r>
              <a:rPr lang="en-US" sz="3000" b="1" dirty="0">
                <a:solidFill>
                  <a:srgbClr val="FFFF00"/>
                </a:solidFill>
                <a:effectLst>
                  <a:outerShdw blurRad="50800" dist="101600" dir="2700000" algn="tl" rotWithShape="0">
                    <a:srgbClr val="000000"/>
                  </a:outerShdw>
                </a:effectLst>
                <a:latin typeface="Arial" charset="0"/>
                <a:cs typeface="Arial" charset="0"/>
              </a:rPr>
              <a:t>every green plant for food</a:t>
            </a:r>
            <a:r>
              <a:rPr lang="fr-FR" sz="3000" b="1" dirty="0">
                <a:solidFill>
                  <a:srgbClr val="FFFFFF"/>
                </a:solidFill>
                <a:effectLst>
                  <a:outerShdw blurRad="50800" dist="101600" dir="2700000" algn="tl" rotWithShape="0">
                    <a:srgbClr val="000000"/>
                  </a:outerShdw>
                </a:effectLst>
                <a:latin typeface="Arial" charset="0"/>
                <a:cs typeface="Arial" charset="0"/>
              </a:rPr>
              <a:t>'</a:t>
            </a:r>
            <a:r>
              <a:rPr lang="en-US" sz="3000" b="1" dirty="0">
                <a:solidFill>
                  <a:srgbClr val="FFFFFF"/>
                </a:solidFill>
                <a:effectLst>
                  <a:outerShdw blurRad="50800" dist="101600" dir="2700000" algn="tl" rotWithShape="0">
                    <a:srgbClr val="000000"/>
                  </a:outerShdw>
                </a:effectLst>
                <a:latin typeface="Arial" charset="0"/>
                <a:cs typeface="Arial" charset="0"/>
              </a:rPr>
              <a:t>; and it was so."</a:t>
            </a:r>
          </a:p>
        </p:txBody>
      </p:sp>
      <p:sp>
        <p:nvSpPr>
          <p:cNvPr id="6" name="Rectangle 5"/>
          <p:cNvSpPr>
            <a:spLocks noChangeArrowheads="1"/>
          </p:cNvSpPr>
          <p:nvPr/>
        </p:nvSpPr>
        <p:spPr bwMode="auto">
          <a:xfrm>
            <a:off x="-23813" y="5103813"/>
            <a:ext cx="9167813" cy="1754187"/>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eaLnBrk="1" hangingPunct="1"/>
            <a:r>
              <a:rPr lang="en-US" sz="3600" b="1">
                <a:solidFill>
                  <a:srgbClr val="FFFFFF"/>
                </a:solidFill>
                <a:latin typeface="Arial" charset="0"/>
              </a:rPr>
              <a:t>Pre-Fall world: </a:t>
            </a:r>
            <a:br>
              <a:rPr lang="en-US" sz="3600" b="1">
                <a:solidFill>
                  <a:srgbClr val="FFFFFF"/>
                </a:solidFill>
                <a:latin typeface="Arial" charset="0"/>
              </a:rPr>
            </a:br>
            <a:r>
              <a:rPr lang="en-US" sz="3600" b="1">
                <a:solidFill>
                  <a:srgbClr val="FFFFFF"/>
                </a:solidFill>
                <a:latin typeface="Arial" charset="0"/>
              </a:rPr>
              <a:t>Man and animals were </a:t>
            </a:r>
            <a:r>
              <a:rPr lang="en-US" sz="3600" b="1">
                <a:solidFill>
                  <a:srgbClr val="FFFF00"/>
                </a:solidFill>
                <a:latin typeface="Arial" charset="0"/>
              </a:rPr>
              <a:t>vegetarians</a:t>
            </a:r>
            <a:r>
              <a:rPr lang="en-US" sz="3600" b="1">
                <a:solidFill>
                  <a:srgbClr val="FFFFFF"/>
                </a:solidFill>
                <a:latin typeface="Arial" charset="0"/>
              </a:rPr>
              <a:t>. </a:t>
            </a:r>
            <a:br>
              <a:rPr lang="en-US" sz="3600" b="1">
                <a:solidFill>
                  <a:srgbClr val="FFFFFF"/>
                </a:solidFill>
                <a:latin typeface="Arial" charset="0"/>
              </a:rPr>
            </a:br>
            <a:r>
              <a:rPr lang="en-US" sz="3600" b="1">
                <a:solidFill>
                  <a:srgbClr val="FFFFFF"/>
                </a:solidFill>
                <a:latin typeface="Arial" charset="0"/>
              </a:rPr>
              <a:t>In the Bible, plants were not</a:t>
            </a:r>
            <a:r>
              <a:rPr lang="en-US" sz="3600" b="1">
                <a:solidFill>
                  <a:srgbClr val="FFFF00"/>
                </a:solidFill>
                <a:latin typeface="Arial" charset="0"/>
              </a:rPr>
              <a:t> living souls</a:t>
            </a:r>
            <a:r>
              <a:rPr lang="en-US" sz="3600" b="1">
                <a:solidFill>
                  <a:srgbClr val="FFFFFF"/>
                </a:solidFill>
                <a:latin typeface="Arial" charset="0"/>
              </a:rPr>
              <a:t>.</a:t>
            </a:r>
          </a:p>
        </p:txBody>
      </p:sp>
      <p:sp>
        <p:nvSpPr>
          <p:cNvPr id="7"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6625"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lgn="l">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666627" name="Group 5"/>
          <p:cNvGrpSpPr>
            <a:grpSpLocks/>
          </p:cNvGrpSpPr>
          <p:nvPr/>
        </p:nvGrpSpPr>
        <p:grpSpPr bwMode="auto">
          <a:xfrm>
            <a:off x="0" y="42863"/>
            <a:ext cx="6188075" cy="6815137"/>
            <a:chOff x="-1" y="43011"/>
            <a:chExt cx="6188349" cy="6814989"/>
          </a:xfrm>
        </p:grpSpPr>
        <p:pic>
          <p:nvPicPr>
            <p:cNvPr id="666629"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43011"/>
              <a:ext cx="6188349" cy="6814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6630" name="Oval 1"/>
            <p:cNvSpPr>
              <a:spLocks noChangeArrowheads="1"/>
            </p:cNvSpPr>
            <p:nvPr/>
          </p:nvSpPr>
          <p:spPr bwMode="auto">
            <a:xfrm>
              <a:off x="1435163" y="257318"/>
              <a:ext cx="3048135" cy="2236739"/>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latin typeface="Comic Sans MS" charset="0"/>
              </a:endParaRPr>
            </a:p>
          </p:txBody>
        </p:sp>
      </p:grpSp>
      <p:sp>
        <p:nvSpPr>
          <p:cNvPr id="5" name="TextBox 2"/>
          <p:cNvSpPr txBox="1">
            <a:spLocks noChangeArrowheads="1"/>
          </p:cNvSpPr>
          <p:nvPr/>
        </p:nvSpPr>
        <p:spPr bwMode="auto">
          <a:xfrm>
            <a:off x="1257300" y="455613"/>
            <a:ext cx="3490913"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sz="2000" b="1">
                <a:solidFill>
                  <a:srgbClr val="000000"/>
                </a:solidFill>
                <a:latin typeface="Arial" charset="0"/>
                <a:cs typeface="Arial" charset="0"/>
              </a:rPr>
              <a:t>You will NOT surely die.  When you eat of the fruit, your eyes will be open and you will be like GOD, knowing good and evil.</a:t>
            </a:r>
            <a:endParaRPr lang="en-US" sz="2800" b="1">
              <a:solidFill>
                <a:srgbClr val="000000"/>
              </a:solidFill>
              <a:latin typeface="Arial" charset="0"/>
              <a:cs typeface="Arial" charset="0"/>
            </a:endParaRPr>
          </a:p>
        </p:txBody>
      </p:sp>
      <p:sp>
        <p:nvSpPr>
          <p:cNvPr id="8"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668675" name="Group 1"/>
          <p:cNvGrpSpPr>
            <a:grpSpLocks/>
          </p:cNvGrpSpPr>
          <p:nvPr/>
        </p:nvGrpSpPr>
        <p:grpSpPr bwMode="auto">
          <a:xfrm>
            <a:off x="1463675" y="23813"/>
            <a:ext cx="6126163" cy="6815137"/>
            <a:chOff x="1463520" y="24190"/>
            <a:chExt cx="6126091" cy="6814989"/>
          </a:xfrm>
        </p:grpSpPr>
        <p:pic>
          <p:nvPicPr>
            <p:cNvPr id="668677"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463520" y="24190"/>
              <a:ext cx="6126091" cy="6814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68678" name="Oval 5"/>
            <p:cNvSpPr>
              <a:spLocks noChangeArrowheads="1"/>
            </p:cNvSpPr>
            <p:nvPr/>
          </p:nvSpPr>
          <p:spPr bwMode="auto">
            <a:xfrm>
              <a:off x="2606507" y="127375"/>
              <a:ext cx="3092414" cy="2238326"/>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latin typeface="Comic Sans MS" charset="0"/>
              </a:endParaRPr>
            </a:p>
          </p:txBody>
        </p:sp>
      </p:grpSp>
      <p:sp>
        <p:nvSpPr>
          <p:cNvPr id="668676" name="TextBox 2"/>
          <p:cNvSpPr txBox="1">
            <a:spLocks noChangeArrowheads="1"/>
          </p:cNvSpPr>
          <p:nvPr/>
        </p:nvSpPr>
        <p:spPr bwMode="auto">
          <a:xfrm>
            <a:off x="2606675" y="555625"/>
            <a:ext cx="3143250" cy="1938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sz="2000" b="1" dirty="0">
                <a:solidFill>
                  <a:srgbClr val="000000"/>
                </a:solidFill>
                <a:latin typeface="Arial" charset="0"/>
                <a:cs typeface="Arial" charset="0"/>
              </a:rPr>
              <a:t>Your transparent appeal to our pride and naïveté is no match for the security and joy we have here in God</a:t>
            </a:r>
            <a:r>
              <a:rPr lang="fr-FR" sz="2000" b="1" dirty="0">
                <a:solidFill>
                  <a:srgbClr val="000000"/>
                </a:solidFill>
                <a:latin typeface="Arial" charset="0"/>
                <a:cs typeface="Arial" charset="0"/>
              </a:rPr>
              <a:t>'</a:t>
            </a:r>
            <a:r>
              <a:rPr lang="en-US" sz="2000" b="1" dirty="0">
                <a:solidFill>
                  <a:srgbClr val="000000"/>
                </a:solidFill>
                <a:latin typeface="Arial" charset="0"/>
                <a:cs typeface="Arial" charset="0"/>
              </a:rPr>
              <a:t>s presence.</a:t>
            </a:r>
            <a:endParaRPr lang="en-US" sz="2800" b="1" dirty="0">
              <a:solidFill>
                <a:srgbClr val="000000"/>
              </a:solidFill>
              <a:latin typeface="Arial" charset="0"/>
              <a:cs typeface="Arial" charset="0"/>
            </a:endParaRPr>
          </a:p>
        </p:txBody>
      </p:sp>
      <p:sp>
        <p:nvSpPr>
          <p:cNvPr id="8"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3012"/>
            <a:ext cx="9144000" cy="1079665"/>
          </a:xfrm>
          <a:effectLst>
            <a:outerShdw blurRad="63500" dist="35921" dir="2700000" algn="ctr" rotWithShape="0">
              <a:schemeClr val="tx2">
                <a:alpha val="74998"/>
              </a:schemeClr>
            </a:outerShdw>
          </a:effectLst>
        </p:spPr>
        <p:txBody>
          <a:bodyPr/>
          <a:lstStyle/>
          <a:p>
            <a:pPr algn="r">
              <a:defRPr/>
            </a:pPr>
            <a:r>
              <a:rPr lang="en-US" b="1" dirty="0">
                <a:effectLst>
                  <a:glow rad="127000">
                    <a:schemeClr val="tx1"/>
                  </a:glow>
                </a:effectLst>
                <a:latin typeface="Arial" charset="0"/>
                <a:ea typeface="ＭＳ Ｐゴシック" charset="0"/>
                <a:cs typeface="ＭＳ Ｐゴシック" charset="0"/>
              </a:rPr>
              <a:t>Convincing Dialogue</a:t>
            </a:r>
          </a:p>
        </p:txBody>
      </p:sp>
      <p:grpSp>
        <p:nvGrpSpPr>
          <p:cNvPr id="670722" name="Group 1"/>
          <p:cNvGrpSpPr>
            <a:grpSpLocks/>
          </p:cNvGrpSpPr>
          <p:nvPr/>
        </p:nvGrpSpPr>
        <p:grpSpPr bwMode="auto">
          <a:xfrm>
            <a:off x="2916238" y="0"/>
            <a:ext cx="6170612" cy="6815138"/>
            <a:chOff x="2916406" y="0"/>
            <a:chExt cx="6170342" cy="6814989"/>
          </a:xfrm>
        </p:grpSpPr>
        <p:pic>
          <p:nvPicPr>
            <p:cNvPr id="670726"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916406" y="0"/>
              <a:ext cx="6170342" cy="681498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0727" name="Oval 5"/>
            <p:cNvSpPr>
              <a:spLocks noChangeArrowheads="1"/>
            </p:cNvSpPr>
            <p:nvPr/>
          </p:nvSpPr>
          <p:spPr bwMode="auto">
            <a:xfrm>
              <a:off x="3986334" y="209545"/>
              <a:ext cx="2684345" cy="2071643"/>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latin typeface="Comic Sans MS" charset="0"/>
              </a:endParaRPr>
            </a:p>
          </p:txBody>
        </p:sp>
        <p:sp>
          <p:nvSpPr>
            <p:cNvPr id="670728" name="Oval 6"/>
            <p:cNvSpPr>
              <a:spLocks noChangeArrowheads="1"/>
            </p:cNvSpPr>
            <p:nvPr/>
          </p:nvSpPr>
          <p:spPr bwMode="auto">
            <a:xfrm>
              <a:off x="7421534" y="563551"/>
              <a:ext cx="1446149" cy="1269972"/>
            </a:xfrm>
            <a:prstGeom prst="ellipse">
              <a:avLst/>
            </a:prstGeom>
            <a:solidFill>
              <a:schemeClr val="bg1"/>
            </a:solidFill>
            <a:ln>
              <a:noFill/>
            </a:ln>
            <a:extLst>
              <a:ext uri="{91240B29-F687-4f45-9708-019B960494DF}">
                <a14:hiddenLine xmlns:a14="http://schemas.microsoft.com/office/drawing/2010/main" xmlns="" w="9525">
                  <a:solidFill>
                    <a:srgbClr val="000000"/>
                  </a:solidFill>
                  <a:round/>
                  <a:headEnd/>
                  <a:tailEnd type="stealth" w="lg" len="lg"/>
                </a14:hiddenLine>
              </a:ext>
            </a:extLst>
          </p:spPr>
          <p:txBody>
            <a:bodyPr lIns="90000" tIns="46800" rIns="90000" bIns="46800">
              <a:spAutoFit/>
            </a:bodyPr>
            <a:lstStyle/>
            <a:p>
              <a:endParaRPr lang="en-US">
                <a:solidFill>
                  <a:srgbClr val="000000"/>
                </a:solidFill>
                <a:latin typeface="Comic Sans MS" charset="0"/>
              </a:endParaRPr>
            </a:p>
          </p:txBody>
        </p:sp>
      </p:grpSp>
      <p:sp>
        <p:nvSpPr>
          <p:cNvPr id="67072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670724" name="TextBox 2"/>
          <p:cNvSpPr txBox="1">
            <a:spLocks noChangeArrowheads="1"/>
          </p:cNvSpPr>
          <p:nvPr/>
        </p:nvSpPr>
        <p:spPr bwMode="auto">
          <a:xfrm>
            <a:off x="4064000" y="509588"/>
            <a:ext cx="2682875" cy="1631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sz="2000" b="1" dirty="0">
                <a:solidFill>
                  <a:srgbClr val="000000"/>
                </a:solidFill>
                <a:latin typeface="Arial" charset="0"/>
                <a:cs typeface="Arial" charset="0"/>
              </a:rPr>
              <a:t>It</a:t>
            </a:r>
            <a:r>
              <a:rPr lang="fr-FR" sz="2000" b="1" dirty="0">
                <a:solidFill>
                  <a:srgbClr val="000000"/>
                </a:solidFill>
                <a:latin typeface="Arial" charset="0"/>
                <a:cs typeface="Arial" charset="0"/>
              </a:rPr>
              <a:t>'</a:t>
            </a:r>
            <a:r>
              <a:rPr lang="en-US" sz="2000" b="1" dirty="0">
                <a:solidFill>
                  <a:srgbClr val="000000"/>
                </a:solidFill>
                <a:latin typeface="Arial" charset="0"/>
                <a:cs typeface="Arial" charset="0"/>
              </a:rPr>
              <a:t>s organic, rich in antioxidants, and now available in convenient GO-PACKS.</a:t>
            </a:r>
            <a:endParaRPr lang="en-US" sz="2800" b="1" dirty="0">
              <a:solidFill>
                <a:srgbClr val="000000"/>
              </a:solidFill>
              <a:latin typeface="Arial" charset="0"/>
              <a:cs typeface="Arial" charset="0"/>
            </a:endParaRPr>
          </a:p>
        </p:txBody>
      </p:sp>
      <p:sp>
        <p:nvSpPr>
          <p:cNvPr id="9" name="TextBox 2"/>
          <p:cNvSpPr txBox="1">
            <a:spLocks noChangeArrowheads="1"/>
          </p:cNvSpPr>
          <p:nvPr/>
        </p:nvSpPr>
        <p:spPr bwMode="auto">
          <a:xfrm>
            <a:off x="7343775" y="742950"/>
            <a:ext cx="1800225" cy="892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a:r>
              <a:rPr lang="en-US" sz="2000" b="1" dirty="0">
                <a:solidFill>
                  <a:srgbClr val="000000"/>
                </a:solidFill>
                <a:latin typeface="Arial" charset="0"/>
                <a:cs typeface="Arial" charset="0"/>
              </a:rPr>
              <a:t>We</a:t>
            </a:r>
            <a:r>
              <a:rPr lang="fr-FR" sz="2000" b="1" dirty="0">
                <a:solidFill>
                  <a:srgbClr val="000000"/>
                </a:solidFill>
                <a:latin typeface="Arial" charset="0"/>
                <a:cs typeface="Arial" charset="0"/>
              </a:rPr>
              <a:t>'</a:t>
            </a:r>
            <a:r>
              <a:rPr lang="en-US" sz="2000" b="1" dirty="0" err="1">
                <a:solidFill>
                  <a:srgbClr val="000000"/>
                </a:solidFill>
                <a:latin typeface="Arial" charset="0"/>
                <a:cs typeface="Arial" charset="0"/>
              </a:rPr>
              <a:t>ll</a:t>
            </a:r>
            <a:r>
              <a:rPr lang="en-US" sz="2000" b="1" dirty="0">
                <a:solidFill>
                  <a:srgbClr val="000000"/>
                </a:solidFill>
                <a:latin typeface="Arial" charset="0"/>
                <a:cs typeface="Arial" charset="0"/>
              </a:rPr>
              <a:t> take </a:t>
            </a:r>
            <a:r>
              <a:rPr lang="en-US" sz="3200" b="1" dirty="0">
                <a:solidFill>
                  <a:srgbClr val="000000"/>
                </a:solidFill>
                <a:latin typeface="Arial" charset="0"/>
                <a:cs typeface="Arial" charset="0"/>
              </a:rPr>
              <a:t>two</a:t>
            </a:r>
            <a:r>
              <a:rPr lang="en-US" sz="2000" b="1" dirty="0">
                <a:solidFill>
                  <a:srgbClr val="000000"/>
                </a:solidFill>
                <a:latin typeface="Arial" charset="0"/>
                <a:cs typeface="Arial" charset="0"/>
              </a:rPr>
              <a:t>.</a:t>
            </a:r>
            <a:endParaRPr lang="en-US" sz="2800" b="1" dirty="0">
              <a:solidFill>
                <a:srgbClr val="000000"/>
              </a:solidFill>
              <a:latin typeface="Arial" charset="0"/>
              <a:cs typeface="Arial" charset="0"/>
            </a:endParaRPr>
          </a:p>
        </p:txBody>
      </p:sp>
      <p:sp>
        <p:nvSpPr>
          <p:cNvPr id="10"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2769"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938"/>
            <a:ext cx="2438400" cy="6850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2770" name="Rectangle 2"/>
          <p:cNvSpPr>
            <a:spLocks noGrp="1" noChangeArrowheads="1"/>
          </p:cNvSpPr>
          <p:nvPr>
            <p:ph type="title" idx="4294967295"/>
          </p:nvPr>
        </p:nvSpPr>
        <p:spPr>
          <a:xfrm>
            <a:off x="1982788" y="304800"/>
            <a:ext cx="7161212" cy="914400"/>
          </a:xfrm>
          <a:solidFill>
            <a:srgbClr val="FF0000"/>
          </a:solidFill>
        </p:spPr>
        <p:txBody>
          <a:bodyPr/>
          <a:lstStyle/>
          <a:p>
            <a:pPr eaLnBrk="1" hangingPunct="1"/>
            <a:r>
              <a:rPr lang="en-US" altLang="zh-CN" b="1">
                <a:latin typeface="Arial" charset="0"/>
                <a:ea typeface="ＭＳ Ｐゴシック" charset="0"/>
              </a:rPr>
              <a:t>The Sad Results</a:t>
            </a:r>
            <a:endParaRPr lang="en-US" altLang="zh-CN">
              <a:latin typeface="Arial" charset="0"/>
              <a:ea typeface="ＭＳ Ｐゴシック" charset="0"/>
            </a:endParaRPr>
          </a:p>
        </p:txBody>
      </p:sp>
      <p:sp>
        <p:nvSpPr>
          <p:cNvPr id="8" name="Rectangle 2"/>
          <p:cNvSpPr txBox="1">
            <a:spLocks noChangeArrowheads="1"/>
          </p:cNvSpPr>
          <p:nvPr/>
        </p:nvSpPr>
        <p:spPr>
          <a:xfrm>
            <a:off x="2654300" y="1516628"/>
            <a:ext cx="6108700" cy="5341372"/>
          </a:xfrm>
          <a:prstGeom prst="rect">
            <a:avLst/>
          </a:prstGeom>
          <a:effectLst>
            <a:outerShdw blurRad="63500" dist="35921" dir="2700000" algn="ctr" rotWithShape="0">
              <a:schemeClr val="tx2">
                <a:alpha val="74998"/>
              </a:schemeClr>
            </a:outerShdw>
          </a:effec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4800" b="1" dirty="0">
                <a:solidFill>
                  <a:srgbClr val="FFFFFF"/>
                </a:solidFill>
                <a:effectLst>
                  <a:glow rad="127000">
                    <a:srgbClr val="000000"/>
                  </a:glow>
                </a:effectLst>
                <a:latin typeface="Arial" charset="0"/>
                <a:ea typeface="ＭＳ Ｐゴシック" charset="0"/>
                <a:cs typeface="ＭＳ Ｐゴシック" charset="0"/>
              </a:rPr>
              <a:t>The Fall brought many consequences</a:t>
            </a:r>
          </a:p>
        </p:txBody>
      </p:sp>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spd="slow"/>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481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81000"/>
            <a:ext cx="9144000" cy="608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4818"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43012"/>
            <a:ext cx="9144000" cy="1480988"/>
          </a:xfrm>
          <a:effectLst>
            <a:outerShdw blurRad="63500" dist="35921" dir="2700000" algn="ctr" rotWithShape="0">
              <a:schemeClr val="tx2">
                <a:alpha val="74998"/>
              </a:schemeClr>
            </a:outerShdw>
          </a:effectLst>
        </p:spPr>
        <p:txBody>
          <a:bodyPr/>
          <a:lstStyle/>
          <a:p>
            <a:pPr>
              <a:defRPr/>
            </a:pPr>
            <a:r>
              <a:rPr lang="en-US" b="1" dirty="0">
                <a:solidFill>
                  <a:srgbClr val="FFFF00"/>
                </a:solidFill>
                <a:effectLst>
                  <a:glow rad="127000">
                    <a:schemeClr val="tx1"/>
                  </a:glow>
                </a:effectLst>
                <a:latin typeface="Arial" charset="0"/>
                <a:ea typeface="ＭＳ Ｐゴシック" charset="0"/>
                <a:cs typeface="ＭＳ Ｐゴシック" charset="0"/>
              </a:rPr>
              <a:t>Serpent</a:t>
            </a:r>
            <a:r>
              <a:rPr lang="en-US" b="1" dirty="0">
                <a:effectLst>
                  <a:glow rad="127000">
                    <a:schemeClr val="tx1"/>
                  </a:glow>
                </a:effectLst>
                <a:latin typeface="Arial" charset="0"/>
                <a:ea typeface="ＭＳ Ｐゴシック" charset="0"/>
                <a:cs typeface="ＭＳ Ｐゴシック" charset="0"/>
              </a:rPr>
              <a:t> judged physically </a:t>
            </a:r>
            <a:br>
              <a:rPr lang="en-US" b="1" dirty="0">
                <a:effectLst>
                  <a:glow rad="127000">
                    <a:schemeClr val="tx1"/>
                  </a:glow>
                </a:effectLst>
                <a:latin typeface="Arial" charset="0"/>
                <a:ea typeface="ＭＳ Ｐゴシック" charset="0"/>
                <a:cs typeface="ＭＳ Ｐゴシック" charset="0"/>
              </a:rPr>
            </a:br>
            <a:r>
              <a:rPr lang="en-US" b="1" dirty="0">
                <a:effectLst>
                  <a:glow rad="127000">
                    <a:schemeClr val="tx1"/>
                  </a:glow>
                </a:effectLst>
                <a:latin typeface="Arial" charset="0"/>
                <a:ea typeface="ＭＳ Ｐゴシック" charset="0"/>
                <a:cs typeface="ＭＳ Ｐゴシック" charset="0"/>
              </a:rPr>
              <a:t>(Gen. 3:14)</a:t>
            </a:r>
          </a:p>
        </p:txBody>
      </p:sp>
      <p:sp>
        <p:nvSpPr>
          <p:cNvPr id="5" name="Text Box 4"/>
          <p:cNvSpPr txBox="1">
            <a:spLocks noChangeArrowheads="1"/>
          </p:cNvSpPr>
          <p:nvPr/>
        </p:nvSpPr>
        <p:spPr bwMode="auto">
          <a:xfrm>
            <a:off x="15875" y="3962400"/>
            <a:ext cx="8670925" cy="28622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"Then the L</a:t>
            </a:r>
            <a:r>
              <a:rPr lang="en-US" sz="3200" b="1" dirty="0">
                <a:solidFill>
                  <a:srgbClr val="FFFFFF"/>
                </a:solidFill>
                <a:effectLst>
                  <a:glow rad="101600">
                    <a:prstClr val="black">
                      <a:alpha val="75000"/>
                    </a:prstClr>
                  </a:glow>
                  <a:outerShdw blurRad="50800" dist="63500" dir="2700000" algn="tl" rotWithShape="0">
                    <a:srgbClr val="000000"/>
                  </a:outerShdw>
                </a:effectLst>
                <a:cs typeface="Arial" charset="0"/>
              </a:rPr>
              <a:t>ORD</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God said to the serpent, </a:t>
            </a:r>
            <a:r>
              <a:rPr lang="fr-FR" sz="3600" b="1" dirty="0">
                <a:solidFill>
                  <a:srgbClr val="FFFFFF"/>
                </a:solidFill>
                <a:effectLst>
                  <a:glow rad="101600">
                    <a:prstClr val="black">
                      <a:alpha val="75000"/>
                    </a:prstClr>
                  </a:glow>
                  <a:outerShdw blurRad="50800" dist="63500" dir="2700000" algn="tl" rotWithShape="0">
                    <a:srgbClr val="000000"/>
                  </a:outerShdw>
                </a:effectLst>
                <a:cs typeface="Arial" charset="0"/>
              </a:rPr>
              <a:t>'</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Because you have done this, you are cursed… You will crawl on your belly, groveling in the dust as long as you live."</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PhAnim="0">
  <p:cSld>
    <p:bg>
      <p:bgPr>
        <a:solidFill>
          <a:schemeClr val="tx1"/>
        </a:solidFill>
        <a:effectLst/>
      </p:bgPr>
    </p:bg>
    <p:spTree>
      <p:nvGrpSpPr>
        <p:cNvPr id="1" name=""/>
        <p:cNvGrpSpPr/>
        <p:nvPr/>
      </p:nvGrpSpPr>
      <p:grpSpPr>
        <a:xfrm>
          <a:off x="0" y="0"/>
          <a:ext cx="0" cy="0"/>
          <a:chOff x="0" y="0"/>
          <a:chExt cx="0" cy="0"/>
        </a:xfrm>
      </p:grpSpPr>
      <p:pic>
        <p:nvPicPr>
          <p:cNvPr id="676866" name="Picture 2"/>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Text Box 4"/>
          <p:cNvSpPr txBox="1">
            <a:spLocks noChangeArrowheads="1"/>
          </p:cNvSpPr>
          <p:nvPr/>
        </p:nvSpPr>
        <p:spPr bwMode="auto">
          <a:xfrm>
            <a:off x="6248400" y="2133600"/>
            <a:ext cx="2743200" cy="34163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ctr" defTabSz="457200" eaLnBrk="1" fontAlgn="auto" hangingPunct="1">
              <a:spcBef>
                <a:spcPct val="50000"/>
              </a:spcBef>
              <a:spcAft>
                <a:spcPts val="0"/>
              </a:spcAft>
              <a:defRPr/>
            </a:pP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"…you are cursed </a:t>
            </a:r>
            <a:r>
              <a:rPr lang="en-US" sz="3600" b="1" dirty="0">
                <a:solidFill>
                  <a:srgbClr val="FFFF00"/>
                </a:solidFill>
                <a:effectLst>
                  <a:glow rad="101600">
                    <a:prstClr val="black">
                      <a:alpha val="75000"/>
                    </a:prstClr>
                  </a:glow>
                  <a:outerShdw blurRad="50800" dist="63500" dir="2700000" algn="tl" rotWithShape="0">
                    <a:srgbClr val="000000"/>
                  </a:outerShdw>
                </a:effectLst>
                <a:cs typeface="Arial" charset="0"/>
              </a:rPr>
              <a:t>more than all animals</a:t>
            </a:r>
            <a:r>
              <a:rPr lang="en-US" sz="3600" b="1" dirty="0">
                <a:solidFill>
                  <a:srgbClr val="FFFFFF"/>
                </a:solidFill>
                <a:effectLst>
                  <a:glow rad="101600">
                    <a:prstClr val="black">
                      <a:alpha val="75000"/>
                    </a:prstClr>
                  </a:glow>
                  <a:outerShdw blurRad="50800" dist="63500" dir="2700000" algn="tl" rotWithShape="0">
                    <a:srgbClr val="000000"/>
                  </a:outerShdw>
                </a:effectLst>
                <a:cs typeface="Arial" charset="0"/>
              </a:rPr>
              <a:t>, domestic and wild…"</a:t>
            </a:r>
          </a:p>
        </p:txBody>
      </p:sp>
      <p:sp>
        <p:nvSpPr>
          <p:cNvPr id="7" name="Rectangle 3"/>
          <p:cNvSpPr txBox="1">
            <a:spLocks noChangeArrowheads="1"/>
          </p:cNvSpPr>
          <p:nvPr/>
        </p:nvSpPr>
        <p:spPr bwMode="auto">
          <a:xfrm>
            <a:off x="0" y="5715000"/>
            <a:ext cx="9144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4000" b="1" dirty="0">
                <a:solidFill>
                  <a:srgbClr val="FFFF00"/>
                </a:solidFill>
                <a:effectLst>
                  <a:glow rad="101600">
                    <a:srgbClr val="000000">
                      <a:alpha val="75000"/>
                    </a:srgbClr>
                  </a:glow>
                  <a:outerShdw blurRad="50800" dist="63500" dir="2700000" algn="tl" rotWithShape="0">
                    <a:srgbClr val="000000"/>
                  </a:outerShdw>
                </a:effectLst>
              </a:rPr>
              <a:t>Animals </a:t>
            </a:r>
            <a:r>
              <a:rPr lang="en-US" sz="4000" b="1" dirty="0">
                <a:solidFill>
                  <a:srgbClr val="FFFFFF"/>
                </a:solidFill>
                <a:effectLst>
                  <a:glow rad="101600">
                    <a:srgbClr val="000000">
                      <a:alpha val="75000"/>
                    </a:srgbClr>
                  </a:glow>
                  <a:outerShdw blurRad="50800" dist="63500" dir="2700000" algn="tl" rotWithShape="0">
                    <a:srgbClr val="000000"/>
                  </a:outerShdw>
                </a:effectLst>
              </a:rPr>
              <a:t>cursed (Gen. 3:14 </a:t>
            </a:r>
            <a:r>
              <a:rPr lang="en-US" sz="3600" b="1" dirty="0">
                <a:solidFill>
                  <a:srgbClr val="FFFFFF"/>
                </a:solidFill>
                <a:effectLst>
                  <a:glow rad="101600">
                    <a:srgbClr val="000000">
                      <a:alpha val="75000"/>
                    </a:srgbClr>
                  </a:glow>
                  <a:outerShdw blurRad="50800" dist="63500" dir="2700000" algn="tl" rotWithShape="0">
                    <a:srgbClr val="000000"/>
                  </a:outerShdw>
                </a:effectLst>
              </a:rPr>
              <a:t>NLT</a:t>
            </a:r>
            <a:r>
              <a:rPr lang="en-US" sz="4000" b="1" dirty="0">
                <a:solidFill>
                  <a:srgbClr val="FFFFFF"/>
                </a:solidFill>
                <a:effectLst>
                  <a:glow rad="101600">
                    <a:srgbClr val="000000">
                      <a:alpha val="75000"/>
                    </a:srgbClr>
                  </a:glow>
                  <a:outerShdw blurRad="50800" dist="63500" dir="2700000" algn="tl" rotWithShape="0">
                    <a:srgbClr val="000000"/>
                  </a:outerShdw>
                </a:effectLst>
              </a:rPr>
              <a:t>) </a:t>
            </a:r>
            <a:endParaRPr lang="en-US" sz="1600" dirty="0">
              <a:solidFill>
                <a:srgbClr val="FFFFFF"/>
              </a:solidFill>
              <a:effectLst>
                <a:glow rad="101600">
                  <a:srgbClr val="000000">
                    <a:alpha val="75000"/>
                  </a:srgbClr>
                </a:glow>
                <a:outerShdw blurRad="50800" dist="63500" dir="2700000" algn="tl" rotWithShape="0">
                  <a:srgbClr val="000000"/>
                </a:outerShdw>
              </a:effectLst>
            </a:endParaRPr>
          </a:p>
        </p:txBody>
      </p:sp>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overrideClrMapping bg1="lt1" tx1="dk1" bg2="lt2" tx2="dk2" accent1="accent1" accent2="accent2" accent3="accent3" accent4="accent4" accent5="accent5" accent6="accent6" hlink="hlink" folHlink="folHlink"/>
  </p:clrMapOvr>
  <p:transition>
    <p:fade/>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913"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9525"/>
            <a:ext cx="9131300" cy="6848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78914"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107504" y="268296"/>
            <a:ext cx="9036496" cy="1513743"/>
          </a:xfrm>
          <a:effectLst>
            <a:outerShdw blurRad="63500" dist="35921" dir="2700000" algn="ctr" rotWithShape="0">
              <a:schemeClr val="tx2">
                <a:alpha val="74998"/>
              </a:schemeClr>
            </a:outerShdw>
          </a:effectLst>
        </p:spPr>
        <p:txBody>
          <a:bodyPr anchor="t"/>
          <a:lstStyle/>
          <a:p>
            <a:pPr>
              <a:defRPr/>
            </a:pPr>
            <a:r>
              <a:rPr lang="en-US" b="1" dirty="0">
                <a:effectLst>
                  <a:glow rad="127000">
                    <a:schemeClr val="tx1"/>
                  </a:glow>
                </a:effectLst>
                <a:latin typeface="Arial" charset="0"/>
                <a:ea typeface="ＭＳ Ｐゴシック" charset="0"/>
                <a:cs typeface="ＭＳ Ｐゴシック" charset="0"/>
              </a:rPr>
              <a:t>Eve judged </a:t>
            </a:r>
            <a:r>
              <a:rPr lang="en-US" b="1" dirty="0">
                <a:solidFill>
                  <a:srgbClr val="FFFF00"/>
                </a:solidFill>
                <a:effectLst>
                  <a:glow rad="127000">
                    <a:schemeClr val="tx1"/>
                  </a:glow>
                </a:effectLst>
                <a:latin typeface="Arial" charset="0"/>
                <a:ea typeface="ＭＳ Ｐゴシック" charset="0"/>
                <a:cs typeface="ＭＳ Ｐゴシック" charset="0"/>
              </a:rPr>
              <a:t>physically</a:t>
            </a:r>
            <a:r>
              <a:rPr lang="en-US" b="1" dirty="0">
                <a:effectLst>
                  <a:glow rad="127000">
                    <a:schemeClr val="tx1"/>
                  </a:glow>
                </a:effectLst>
                <a:latin typeface="Arial" charset="0"/>
                <a:ea typeface="ＭＳ Ｐゴシック" charset="0"/>
                <a:cs typeface="ＭＳ Ｐゴシック" charset="0"/>
              </a:rPr>
              <a:t>: increased pain in childbirth (Gen. 3:16)</a:t>
            </a:r>
          </a:p>
        </p:txBody>
      </p:sp>
      <p:sp>
        <p:nvSpPr>
          <p:cNvPr id="5"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0961" name="Picture 1" descr="Gen 3 Hard Work in Soil.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0962"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232478"/>
            <a:ext cx="9144000" cy="5625521"/>
          </a:xfrm>
          <a:effectLst>
            <a:outerShdw blurRad="63500" dist="35921" dir="2700000" algn="ctr" rotWithShape="0">
              <a:schemeClr val="tx2">
                <a:alpha val="74998"/>
              </a:schemeClr>
            </a:outerShdw>
          </a:effectLst>
        </p:spPr>
        <p:txBody>
          <a:bodyPr anchor="t"/>
          <a:lstStyle/>
          <a:p>
            <a:pPr>
              <a:defRPr/>
            </a:pPr>
            <a:r>
              <a:rPr lang="en-US" sz="3200" b="1" dirty="0">
                <a:effectLst>
                  <a:glow rad="127000">
                    <a:schemeClr val="tx1"/>
                  </a:glow>
                </a:effectLst>
                <a:latin typeface="Arial" charset="0"/>
                <a:ea typeface="ＭＳ Ｐゴシック" charset="0"/>
                <a:cs typeface="ＭＳ Ｐゴシック" charset="0"/>
              </a:rPr>
              <a:t>"And to the man he said, </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Since you listened to your wife and ate from the tree whose fruit I commanded you not to eat, the ground is cursed because of you. All your life you will struggle to scratch a living from it. </a:t>
            </a:r>
            <a:r>
              <a:rPr lang="en-US" sz="3200" b="1" baseline="30000" dirty="0">
                <a:effectLst>
                  <a:glow rad="127000">
                    <a:schemeClr val="tx1"/>
                  </a:glow>
                </a:effectLst>
                <a:latin typeface="Arial" charset="0"/>
                <a:ea typeface="ＭＳ Ｐゴシック" charset="0"/>
                <a:cs typeface="ＭＳ Ｐゴシック" charset="0"/>
              </a:rPr>
              <a:t>18</a:t>
            </a:r>
            <a:r>
              <a:rPr lang="en-US" sz="3200" b="1" dirty="0">
                <a:effectLst>
                  <a:glow rad="127000">
                    <a:schemeClr val="tx1"/>
                  </a:glow>
                </a:effectLst>
                <a:latin typeface="Arial" charset="0"/>
                <a:ea typeface="ＭＳ Ｐゴシック" charset="0"/>
                <a:cs typeface="ＭＳ Ｐゴシック" charset="0"/>
              </a:rPr>
              <a:t>It will grow thorns and thistles for you, though you will eat of its grains</a:t>
            </a:r>
            <a:r>
              <a:rPr lang="fr-FR" sz="3200" b="1" dirty="0">
                <a:effectLst>
                  <a:glow rad="127000">
                    <a:schemeClr val="tx1"/>
                  </a:glow>
                </a:effectLst>
                <a:latin typeface="Arial" charset="0"/>
                <a:ea typeface="ＭＳ Ｐゴシック" charset="0"/>
                <a:cs typeface="ＭＳ Ｐゴシック" charset="0"/>
              </a:rPr>
              <a:t>'"</a:t>
            </a:r>
            <a:r>
              <a:rPr lang="en-US" sz="3200" b="1" dirty="0">
                <a:effectLst>
                  <a:glow rad="127000">
                    <a:schemeClr val="tx1"/>
                  </a:glow>
                </a:effectLst>
                <a:latin typeface="Arial" charset="0"/>
                <a:ea typeface="ＭＳ Ｐゴシック" charset="0"/>
                <a:cs typeface="ＭＳ Ｐゴシック" charset="0"/>
              </a:rPr>
              <a:t> (3:17-18 </a:t>
            </a:r>
            <a:r>
              <a:rPr lang="en-US" sz="2800" b="1" dirty="0">
                <a:effectLst>
                  <a:glow rad="127000">
                    <a:schemeClr val="tx1"/>
                  </a:glow>
                </a:effectLst>
                <a:latin typeface="Arial" charset="0"/>
                <a:ea typeface="ＭＳ Ｐゴシック" charset="0"/>
                <a:cs typeface="ＭＳ Ｐゴシック" charset="0"/>
              </a:rPr>
              <a:t>NLT</a:t>
            </a:r>
            <a:r>
              <a:rPr lang="en-US" sz="3200" b="1" dirty="0">
                <a:effectLst>
                  <a:glow rad="127000">
                    <a:schemeClr val="tx1"/>
                  </a:glow>
                </a:effectLst>
                <a:latin typeface="Arial" charset="0"/>
                <a:ea typeface="ＭＳ Ｐゴシック" charset="0"/>
                <a:cs typeface="ＭＳ Ｐゴシック" charset="0"/>
              </a:rPr>
              <a:t>).</a:t>
            </a:r>
          </a:p>
        </p:txBody>
      </p:sp>
      <p:sp>
        <p:nvSpPr>
          <p:cNvPr id="5" name="Rectangle 2"/>
          <p:cNvSpPr txBox="1">
            <a:spLocks noChangeArrowheads="1"/>
          </p:cNvSpPr>
          <p:nvPr/>
        </p:nvSpPr>
        <p:spPr bwMode="auto">
          <a:xfrm>
            <a:off x="-21167" y="1"/>
            <a:ext cx="9144000" cy="1066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Ground was cursed (Gen. 3:17-18)</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up)">
                                      <p:cBhvr>
                                        <p:cTn id="7" dur="500"/>
                                        <p:tgtEl>
                                          <p:spTgt spid="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p:cTn id="11" dur="1" fill="hold">
                                          <p:stCondLst>
                                            <p:cond delay="0"/>
                                          </p:stCondLst>
                                        </p:cTn>
                                        <p:tgtEl>
                                          <p:spTgt spid="900098"/>
                                        </p:tgtEl>
                                        <p:attrNameLst>
                                          <p:attrName>style.visibility</p:attrName>
                                        </p:attrNameLst>
                                      </p:cBhvr>
                                      <p:to>
                                        <p:strVal val="visible"/>
                                      </p:to>
                                    </p:set>
                                    <p:animEffect transition="in" filter="wipe(up)">
                                      <p:cBhvr>
                                        <p:cTn id="12"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374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 y="393700"/>
            <a:ext cx="8077200" cy="607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374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298575"/>
            <a:ext cx="9144000" cy="1079500"/>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Who Needs Christ During Christmas?  Nobody.</a:t>
            </a:r>
          </a:p>
        </p:txBody>
      </p:sp>
      <p:sp>
        <p:nvSpPr>
          <p:cNvPr id="543748"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4419600" y="990600"/>
            <a:ext cx="4647439" cy="532447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"By the sweat of your brow will you have food to eat until you return to the ground from which you were made. For you were made from dust, and to dust you will return" (3:19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pic>
        <p:nvPicPr>
          <p:cNvPr id="68301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838200"/>
            <a:ext cx="3810000" cy="574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2"/>
          <p:cNvSpPr txBox="1">
            <a:spLocks noChangeArrowheads="1"/>
          </p:cNvSpPr>
          <p:nvPr/>
        </p:nvSpPr>
        <p:spPr bwMode="auto">
          <a:xfrm>
            <a:off x="0" y="-1"/>
            <a:ext cx="9144000" cy="914401"/>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3600" b="1" dirty="0">
                <a:solidFill>
                  <a:srgbClr val="FFFFFF"/>
                </a:solidFill>
                <a:effectLst>
                  <a:glow rad="127000">
                    <a:srgbClr val="000000"/>
                  </a:glow>
                </a:effectLst>
                <a:latin typeface="Arial" charset="0"/>
                <a:ea typeface="ＭＳ Ｐゴシック" charset="0"/>
                <a:cs typeface="ＭＳ Ｐゴシック" charset="0"/>
              </a:rPr>
              <a:t>Adam &amp; Eve began to die </a:t>
            </a:r>
            <a:r>
              <a:rPr lang="en-US" sz="3600" b="1" dirty="0">
                <a:solidFill>
                  <a:srgbClr val="FFFF00"/>
                </a:solidFill>
                <a:effectLst>
                  <a:glow rad="127000">
                    <a:srgbClr val="000000"/>
                  </a:glow>
                </a:effectLst>
                <a:latin typeface="Arial" charset="0"/>
                <a:ea typeface="ＭＳ Ｐゴシック" charset="0"/>
                <a:cs typeface="ＭＳ Ｐゴシック" charset="0"/>
              </a:rPr>
              <a:t>physically</a:t>
            </a:r>
          </a:p>
        </p:txBody>
      </p:sp>
      <p:sp>
        <p:nvSpPr>
          <p:cNvPr id="7"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85057" name="Picture 2" descr="Adam &amp; Eve coats of sk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19107" name="Rectangle 3"/>
          <p:cNvSpPr>
            <a:spLocks noGrp="1" noChangeArrowheads="1"/>
          </p:cNvSpPr>
          <p:nvPr>
            <p:ph type="title" idx="4294967295"/>
          </p:nvPr>
        </p:nvSpPr>
        <p:spPr>
          <a:xfrm>
            <a:off x="0" y="-15875"/>
            <a:ext cx="5194300" cy="946150"/>
          </a:xfrm>
        </p:spPr>
        <p:txBody>
          <a:bodyPr/>
          <a:lstStyle/>
          <a:p>
            <a:pPr eaLnBrk="1" hangingPunct="1">
              <a:defRPr/>
            </a:pPr>
            <a:r>
              <a:rPr lang="en-US" sz="3600" b="1" dirty="0">
                <a:effectLst>
                  <a:glow rad="241300">
                    <a:schemeClr val="tx1"/>
                  </a:glow>
                </a:effectLst>
                <a:cs typeface="+mj-cs"/>
              </a:rPr>
              <a:t>Implied Death</a:t>
            </a:r>
            <a:endParaRPr lang="en-US" sz="1400" dirty="0">
              <a:effectLst>
                <a:glow rad="241300">
                  <a:schemeClr val="tx1"/>
                </a:glow>
              </a:effectLst>
              <a:cs typeface="+mj-cs"/>
            </a:endParaRPr>
          </a:p>
        </p:txBody>
      </p:sp>
      <p:sp>
        <p:nvSpPr>
          <p:cNvPr id="6" name="Text Box 4"/>
          <p:cNvSpPr txBox="1">
            <a:spLocks noChangeArrowheads="1"/>
          </p:cNvSpPr>
          <p:nvPr/>
        </p:nvSpPr>
        <p:spPr bwMode="auto">
          <a:xfrm>
            <a:off x="5651500" y="260350"/>
            <a:ext cx="3097213" cy="2246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algn="r" defTabSz="457200" eaLnBrk="1" fontAlgn="auto" hangingPunct="1">
              <a:spcBef>
                <a:spcPct val="50000"/>
              </a:spcBef>
              <a:spcAft>
                <a:spcPts val="0"/>
              </a:spcAft>
              <a:defRPr/>
            </a:pPr>
            <a:r>
              <a:rPr lang="en-US" sz="2800" b="1" dirty="0">
                <a:solidFill>
                  <a:srgbClr val="FFFFFF"/>
                </a:solidFill>
                <a:effectLst>
                  <a:glow rad="241300">
                    <a:prstClr val="black"/>
                  </a:glow>
                </a:effectLst>
                <a:cs typeface="Arial" charset="0"/>
              </a:rPr>
              <a:t>Redemption through a sacrifice gave them animal skin coverings</a:t>
            </a:r>
          </a:p>
        </p:txBody>
      </p:sp>
      <p:sp>
        <p:nvSpPr>
          <p:cNvPr id="5" name="Rectangle 3"/>
          <p:cNvSpPr txBox="1">
            <a:spLocks noChangeArrowheads="1"/>
          </p:cNvSpPr>
          <p:nvPr/>
        </p:nvSpPr>
        <p:spPr bwMode="auto">
          <a:xfrm>
            <a:off x="3810000" y="5715000"/>
            <a:ext cx="5194300" cy="946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eaLnBrk="1" hangingPunct="1">
              <a:defRPr/>
            </a:pPr>
            <a:r>
              <a:rPr lang="en-US" sz="3600" b="1">
                <a:solidFill>
                  <a:srgbClr val="FFFFFF"/>
                </a:solidFill>
                <a:effectLst>
                  <a:glow rad="241300">
                    <a:srgbClr val="000000"/>
                  </a:glow>
                </a:effectLst>
              </a:rPr>
              <a:t>Genesis 3:21</a:t>
            </a:r>
            <a:endParaRPr lang="en-US" sz="1400" dirty="0">
              <a:solidFill>
                <a:srgbClr val="FFFFFF"/>
              </a:solidFill>
              <a:effectLst>
                <a:glow rad="241300">
                  <a:srgbClr val="000000"/>
                </a:glow>
              </a:effectLst>
            </a:endParaRPr>
          </a:p>
        </p:txBody>
      </p:sp>
      <p:sp>
        <p:nvSpPr>
          <p:cNvPr id="7"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7105"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225" y="838200"/>
            <a:ext cx="9126538" cy="609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7106"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447800"/>
            <a:ext cx="9036496" cy="5410200"/>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a:t>
            </a:r>
            <a:r>
              <a:rPr lang="fr-FR" sz="3600" b="1" dirty="0">
                <a:effectLst>
                  <a:glow rad="127000">
                    <a:schemeClr val="tx1"/>
                  </a:glow>
                </a:effectLst>
                <a:latin typeface="Arial" charset="0"/>
                <a:ea typeface="ＭＳ Ｐゴシック" charset="0"/>
                <a:cs typeface="ＭＳ Ｐゴシック" charset="0"/>
              </a:rPr>
              <a:t>For all </a:t>
            </a:r>
            <a:r>
              <a:rPr lang="fr-FR" sz="3600" b="1" dirty="0" err="1">
                <a:effectLst>
                  <a:glow rad="127000">
                    <a:schemeClr val="tx1"/>
                  </a:glow>
                </a:effectLst>
                <a:latin typeface="Arial" charset="0"/>
                <a:ea typeface="ＭＳ Ｐゴシック" charset="0"/>
                <a:cs typeface="ＭＳ Ｐゴシック" charset="0"/>
              </a:rPr>
              <a:t>creation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is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waiting</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eagerly</a:t>
            </a:r>
            <a:r>
              <a:rPr lang="fr-FR" sz="3600" b="1" dirty="0">
                <a:effectLst>
                  <a:glow rad="127000">
                    <a:schemeClr val="tx1"/>
                  </a:glow>
                </a:effectLst>
                <a:latin typeface="Arial" charset="0"/>
                <a:ea typeface="ＭＳ Ｐゴシック" charset="0"/>
                <a:cs typeface="ＭＳ Ｐゴシック" charset="0"/>
              </a:rPr>
              <a:t> for </a:t>
            </a:r>
            <a:r>
              <a:rPr lang="fr-FR" sz="3600" b="1" dirty="0" err="1">
                <a:effectLst>
                  <a:glow rad="127000">
                    <a:schemeClr val="tx1"/>
                  </a:glow>
                </a:effectLst>
                <a:latin typeface="Arial" charset="0"/>
                <a:ea typeface="ＭＳ Ｐゴシック" charset="0"/>
                <a:cs typeface="ＭＳ Ｐゴシック" charset="0"/>
              </a:rPr>
              <a:t>that</a:t>
            </a:r>
            <a:r>
              <a:rPr lang="fr-FR" sz="3600" b="1" dirty="0">
                <a:effectLst>
                  <a:glow rad="127000">
                    <a:schemeClr val="tx1"/>
                  </a:glow>
                </a:effectLst>
                <a:latin typeface="Arial" charset="0"/>
                <a:ea typeface="ＭＳ Ｐゴシック" charset="0"/>
                <a:cs typeface="ＭＳ Ｐゴシック" charset="0"/>
              </a:rPr>
              <a:t> future </a:t>
            </a:r>
            <a:r>
              <a:rPr lang="fr-FR" sz="3600" b="1" dirty="0" err="1">
                <a:effectLst>
                  <a:glow rad="127000">
                    <a:schemeClr val="tx1"/>
                  </a:glow>
                </a:effectLst>
                <a:latin typeface="Arial" charset="0"/>
                <a:ea typeface="ＭＳ Ｐゴシック" charset="0"/>
                <a:cs typeface="ＭＳ Ｐゴシック" charset="0"/>
              </a:rPr>
              <a:t>day</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when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God</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will</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reveal</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who</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his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children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really</a:t>
            </a:r>
            <a:r>
              <a:rPr lang="fr-FR" sz="3600" b="1" dirty="0">
                <a:effectLst>
                  <a:glow rad="127000">
                    <a:schemeClr val="tx1"/>
                  </a:glow>
                </a:effectLst>
                <a:latin typeface="Arial" charset="0"/>
                <a:ea typeface="ＭＳ Ｐゴシック" charset="0"/>
                <a:cs typeface="ＭＳ Ｐゴシック" charset="0"/>
              </a:rPr>
              <a:t> are.  </a:t>
            </a:r>
            <a:r>
              <a:rPr lang="fr-FR" sz="3600" b="1" baseline="30000" dirty="0">
                <a:effectLst>
                  <a:glow rad="127000">
                    <a:schemeClr val="tx1"/>
                  </a:glow>
                </a:effectLst>
                <a:latin typeface="Arial" charset="0"/>
                <a:ea typeface="ＭＳ Ｐゴシック" charset="0"/>
                <a:cs typeface="ＭＳ Ｐゴシック" charset="0"/>
              </a:rPr>
              <a:t>20</a:t>
            </a:r>
            <a:r>
              <a:rPr lang="fr-FR" sz="3600" b="1" dirty="0">
                <a:effectLst>
                  <a:glow rad="127000">
                    <a:schemeClr val="tx1"/>
                  </a:glow>
                </a:effectLst>
                <a:latin typeface="Arial" charset="0"/>
                <a:ea typeface="ＭＳ Ｐゴシック" charset="0"/>
                <a:cs typeface="ＭＳ Ｐゴシック" charset="0"/>
              </a:rPr>
              <a:t>Against </a:t>
            </a:r>
            <a:r>
              <a:rPr lang="fr-FR" sz="3600" b="1" dirty="0" err="1">
                <a:effectLst>
                  <a:glow rad="127000">
                    <a:schemeClr val="tx1"/>
                  </a:glow>
                </a:effectLst>
                <a:latin typeface="Arial" charset="0"/>
                <a:ea typeface="ＭＳ Ｐゴシック" charset="0"/>
                <a:cs typeface="ＭＳ Ｐゴシック" charset="0"/>
              </a:rPr>
              <a:t>its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will</a:t>
            </a:r>
            <a:r>
              <a:rPr lang="fr-FR" sz="3600" b="1" dirty="0">
                <a:effectLst>
                  <a:glow rad="127000">
                    <a:schemeClr val="tx1"/>
                  </a:glow>
                </a:effectLst>
                <a:latin typeface="Arial" charset="0"/>
                <a:ea typeface="ＭＳ Ｐゴシック" charset="0"/>
                <a:cs typeface="ＭＳ Ｐゴシック" charset="0"/>
              </a:rPr>
              <a:t>, all </a:t>
            </a:r>
            <a:r>
              <a:rPr lang="fr-FR" sz="3600" b="1" dirty="0" err="1">
                <a:effectLst>
                  <a:glow rad="127000">
                    <a:schemeClr val="tx1"/>
                  </a:glow>
                </a:effectLst>
                <a:latin typeface="Arial" charset="0"/>
                <a:ea typeface="ＭＳ Ｐゴシック" charset="0"/>
                <a:cs typeface="ＭＳ Ｐゴシック" charset="0"/>
              </a:rPr>
              <a:t>creation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was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subjected</a:t>
            </a:r>
            <a:r>
              <a:rPr lang="fr-FR" sz="3600" b="1" dirty="0">
                <a:effectLst>
                  <a:glow rad="127000">
                    <a:schemeClr val="tx1"/>
                  </a:glow>
                </a:effectLst>
                <a:latin typeface="Arial" charset="0"/>
                <a:ea typeface="ＭＳ Ｐゴシック" charset="0"/>
                <a:cs typeface="ＭＳ Ｐゴシック" charset="0"/>
              </a:rPr>
              <a:t> to </a:t>
            </a:r>
            <a:r>
              <a:rPr lang="fr-FR" sz="3600" b="1" dirty="0" err="1">
                <a:effectLst>
                  <a:glow rad="127000">
                    <a:schemeClr val="tx1"/>
                  </a:glow>
                </a:effectLst>
                <a:latin typeface="Arial" charset="0"/>
                <a:ea typeface="ＭＳ Ｐゴシック" charset="0"/>
                <a:cs typeface="ＭＳ Ｐゴシック" charset="0"/>
              </a:rPr>
              <a:t>God's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curse</a:t>
            </a:r>
            <a:r>
              <a:rPr lang="fr-FR" sz="3600" b="1" dirty="0">
                <a:effectLst>
                  <a:glow rad="127000">
                    <a:schemeClr val="tx1"/>
                  </a:glow>
                </a:effectLst>
                <a:latin typeface="Arial" charset="0"/>
                <a:ea typeface="ＭＳ Ｐゴシック" charset="0"/>
                <a:cs typeface="ＭＳ Ｐゴシック" charset="0"/>
              </a:rPr>
              <a:t>. But </a:t>
            </a:r>
            <a:r>
              <a:rPr lang="fr-FR" sz="3600" b="1" dirty="0" err="1">
                <a:effectLst>
                  <a:glow rad="127000">
                    <a:schemeClr val="tx1"/>
                  </a:glow>
                </a:effectLst>
                <a:latin typeface="Arial" charset="0"/>
                <a:ea typeface="ＭＳ Ｐゴシック" charset="0"/>
                <a:cs typeface="ＭＳ Ｐゴシック" charset="0"/>
              </a:rPr>
              <a:t>with</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eager</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hope</a:t>
            </a:r>
            <a:r>
              <a:rPr lang="fr-FR" sz="3600" b="1" dirty="0">
                <a:effectLst>
                  <a:glow rad="127000">
                    <a:schemeClr val="tx1"/>
                  </a:glow>
                </a:effectLst>
                <a:latin typeface="Arial" charset="0"/>
                <a:ea typeface="ＭＳ Ｐゴシック" charset="0"/>
                <a:cs typeface="ＭＳ Ｐゴシック" charset="0"/>
              </a:rPr>
              <a:t>,  </a:t>
            </a:r>
            <a:r>
              <a:rPr lang="fr-FR" sz="3600" b="1" baseline="30000" dirty="0">
                <a:effectLst>
                  <a:glow rad="127000">
                    <a:schemeClr val="tx1"/>
                  </a:glow>
                </a:effectLst>
                <a:latin typeface="Arial" charset="0"/>
                <a:ea typeface="ＭＳ Ｐゴシック" charset="0"/>
                <a:cs typeface="ＭＳ Ｐゴシック" charset="0"/>
              </a:rPr>
              <a:t>21</a:t>
            </a:r>
            <a:r>
              <a:rPr lang="fr-FR" sz="3600" b="1" dirty="0">
                <a:effectLst>
                  <a:glow rad="127000">
                    <a:schemeClr val="tx1"/>
                  </a:glow>
                </a:effectLst>
                <a:latin typeface="Arial" charset="0"/>
                <a:ea typeface="ＭＳ Ｐゴシック" charset="0"/>
                <a:cs typeface="ＭＳ Ｐゴシック" charset="0"/>
              </a:rPr>
              <a:t>the </a:t>
            </a:r>
            <a:r>
              <a:rPr lang="fr-FR" sz="3600" b="1" dirty="0" err="1">
                <a:effectLst>
                  <a:glow rad="127000">
                    <a:schemeClr val="tx1"/>
                  </a:glow>
                </a:effectLst>
                <a:latin typeface="Arial" charset="0"/>
                <a:ea typeface="ＭＳ Ｐゴシック" charset="0"/>
                <a:cs typeface="ＭＳ Ｐゴシック" charset="0"/>
              </a:rPr>
              <a:t>creation</a:t>
            </a:r>
            <a:r>
              <a:rPr lang="fr-FR" sz="3600" b="1" dirty="0">
                <a:effectLst>
                  <a:glow rad="127000">
                    <a:schemeClr val="tx1"/>
                  </a:glow>
                </a:effectLst>
                <a:latin typeface="Arial" charset="0"/>
                <a:ea typeface="ＭＳ Ｐゴシック" charset="0"/>
                <a:cs typeface="ＭＳ Ｐゴシック" charset="0"/>
              </a:rPr>
              <a:t> looks </a:t>
            </a:r>
            <a:r>
              <a:rPr lang="fr-FR" sz="3600" b="1" dirty="0" err="1">
                <a:effectLst>
                  <a:glow rad="127000">
                    <a:schemeClr val="tx1"/>
                  </a:glow>
                </a:effectLst>
                <a:latin typeface="Arial" charset="0"/>
                <a:ea typeface="ＭＳ Ｐゴシック" charset="0"/>
                <a:cs typeface="ＭＳ Ｐゴシック" charset="0"/>
              </a:rPr>
              <a:t>forward</a:t>
            </a:r>
            <a:r>
              <a:rPr lang="fr-FR" sz="3600" b="1" dirty="0">
                <a:effectLst>
                  <a:glow rad="127000">
                    <a:schemeClr val="tx1"/>
                  </a:glow>
                </a:effectLst>
                <a:latin typeface="Arial" charset="0"/>
                <a:ea typeface="ＭＳ Ｐゴシック" charset="0"/>
                <a:cs typeface="ＭＳ Ｐゴシック" charset="0"/>
              </a:rPr>
              <a:t> to the </a:t>
            </a:r>
            <a:r>
              <a:rPr lang="fr-FR" sz="3600" b="1" dirty="0" err="1">
                <a:effectLst>
                  <a:glow rad="127000">
                    <a:schemeClr val="tx1"/>
                  </a:glow>
                </a:effectLst>
                <a:latin typeface="Arial" charset="0"/>
                <a:ea typeface="ＭＳ Ｐゴシック" charset="0"/>
                <a:cs typeface="ＭＳ Ｐゴシック" charset="0"/>
              </a:rPr>
              <a:t>day</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when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it</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will</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join</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God's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children</a:t>
            </a:r>
            <a:r>
              <a:rPr lang="fr-FR" sz="3600" b="1" dirty="0">
                <a:effectLst>
                  <a:glow rad="127000">
                    <a:schemeClr val="tx1"/>
                  </a:glow>
                </a:effectLst>
                <a:latin typeface="Arial" charset="0"/>
                <a:ea typeface="ＭＳ Ｐゴシック" charset="0"/>
                <a:cs typeface="ＭＳ Ｐゴシック" charset="0"/>
              </a:rPr>
              <a:t> in </a:t>
            </a:r>
            <a:r>
              <a:rPr lang="fr-FR" sz="3600" b="1" dirty="0" err="1">
                <a:effectLst>
                  <a:glow rad="127000">
                    <a:schemeClr val="tx1"/>
                  </a:glow>
                </a:effectLst>
                <a:latin typeface="Arial" charset="0"/>
                <a:ea typeface="ＭＳ Ｐゴシック" charset="0"/>
                <a:cs typeface="ＭＳ Ｐゴシック" charset="0"/>
              </a:rPr>
              <a:t>glorious</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freedom</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from</a:t>
            </a:r>
            <a:r>
              <a:rPr lang="fr-FR" sz="3600" b="1" dirty="0">
                <a:effectLst>
                  <a:glow rad="127000">
                    <a:schemeClr val="tx1"/>
                  </a:glow>
                </a:effectLst>
                <a:latin typeface="Arial" charset="0"/>
                <a:ea typeface="ＭＳ Ｐゴシック" charset="0"/>
                <a:cs typeface="ＭＳ Ｐゴシック" charset="0"/>
              </a:rPr>
              <a:t> </a:t>
            </a:r>
            <a:r>
              <a:rPr lang="fr-FR" sz="3600" b="1" dirty="0" err="1">
                <a:effectLst>
                  <a:glow rad="127000">
                    <a:schemeClr val="tx1"/>
                  </a:glow>
                </a:effectLst>
                <a:latin typeface="Arial" charset="0"/>
                <a:ea typeface="ＭＳ Ｐゴシック" charset="0"/>
                <a:cs typeface="ＭＳ Ｐゴシック" charset="0"/>
              </a:rPr>
              <a:t>death</a:t>
            </a:r>
            <a:r>
              <a:rPr lang="fr-FR" sz="3600" b="1" dirty="0">
                <a:effectLst>
                  <a:glow rad="127000">
                    <a:schemeClr val="tx1"/>
                  </a:glow>
                </a:effectLst>
                <a:latin typeface="Arial" charset="0"/>
                <a:ea typeface="ＭＳ Ｐゴシック" charset="0"/>
                <a:cs typeface="ＭＳ Ｐゴシック" charset="0"/>
              </a:rPr>
              <a:t> and </a:t>
            </a:r>
            <a:r>
              <a:rPr lang="fr-FR" sz="3600" b="1" dirty="0" err="1">
                <a:effectLst>
                  <a:glow rad="127000">
                    <a:schemeClr val="tx1"/>
                  </a:glow>
                </a:effectLst>
                <a:latin typeface="Arial" charset="0"/>
                <a:ea typeface="ＭＳ Ｐゴシック" charset="0"/>
                <a:cs typeface="ＭＳ Ｐゴシック" charset="0"/>
              </a:rPr>
              <a:t>decay</a:t>
            </a:r>
            <a:r>
              <a:rPr lang="fr-FR"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(Rom. 8:19-21 </a:t>
            </a:r>
            <a:r>
              <a:rPr lang="en-US" sz="3200" b="1" dirty="0">
                <a:effectLst>
                  <a:glow rad="127000">
                    <a:schemeClr val="tx1"/>
                  </a:glow>
                </a:effectLst>
                <a:latin typeface="Arial" charset="0"/>
                <a:ea typeface="ＭＳ Ｐゴシック" charset="0"/>
                <a:cs typeface="ＭＳ Ｐゴシック" charset="0"/>
              </a:rPr>
              <a:t>NLT</a:t>
            </a:r>
            <a:r>
              <a:rPr lang="en-US" sz="3600" b="1" dirty="0">
                <a:effectLst>
                  <a:glow rad="127000">
                    <a:schemeClr val="tx1"/>
                  </a:glow>
                </a:effectLst>
                <a:latin typeface="Arial" charset="0"/>
                <a:ea typeface="ＭＳ Ｐゴシック" charset="0"/>
                <a:cs typeface="ＭＳ Ｐゴシック" charset="0"/>
              </a:rPr>
              <a:t>).</a:t>
            </a:r>
          </a:p>
        </p:txBody>
      </p:sp>
      <p:sp>
        <p:nvSpPr>
          <p:cNvPr id="6" name="Rectangle 2"/>
          <p:cNvSpPr txBox="1">
            <a:spLocks noChangeArrowheads="1"/>
          </p:cNvSpPr>
          <p:nvPr/>
        </p:nvSpPr>
        <p:spPr bwMode="auto">
          <a:xfrm>
            <a:off x="0" y="0"/>
            <a:ext cx="9036496" cy="144780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4000" b="1" dirty="0">
                <a:solidFill>
                  <a:srgbClr val="FFFFFF"/>
                </a:solidFill>
                <a:effectLst>
                  <a:glow rad="127000">
                    <a:srgbClr val="000000"/>
                  </a:glow>
                </a:effectLst>
                <a:latin typeface="Arial" charset="0"/>
                <a:ea typeface="ＭＳ Ｐゴシック" charset="0"/>
                <a:cs typeface="ＭＳ Ｐゴシック" charset="0"/>
              </a:rPr>
              <a:t>Creation in bondage to corruption (Rom. 8:19-23)</a:t>
            </a:r>
          </a:p>
        </p:txBody>
      </p:sp>
      <p:sp>
        <p:nvSpPr>
          <p:cNvPr id="7"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900098"/>
                                        </p:tgtEl>
                                        <p:attrNameLst>
                                          <p:attrName>style.visibility</p:attrName>
                                        </p:attrNameLst>
                                      </p:cBhvr>
                                      <p:to>
                                        <p:strVal val="visible"/>
                                      </p:to>
                                    </p:set>
                                    <p:animEffect transition="in" filter="wipe(down)">
                                      <p:cBhvr>
                                        <p:cTn id="7" dur="500"/>
                                        <p:tgtEl>
                                          <p:spTgt spid="900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19043" name="Picture 3" descr="Why Fossil Thorns 00467"/>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3359150" y="0"/>
            <a:ext cx="5251450" cy="685800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689154" name="TextBox 1"/>
          <p:cNvSpPr txBox="1">
            <a:spLocks noChangeArrowheads="1"/>
          </p:cNvSpPr>
          <p:nvPr/>
        </p:nvSpPr>
        <p:spPr bwMode="auto">
          <a:xfrm>
            <a:off x="3352800" y="0"/>
            <a:ext cx="1974850" cy="2800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a:solidFill>
                  <a:srgbClr val="000000"/>
                </a:solidFill>
                <a:latin typeface="Arial" charset="0"/>
              </a:rPr>
              <a:t>If God cursed the earth with thorns </a:t>
            </a:r>
            <a:r>
              <a:rPr lang="en-US" sz="3200" b="1">
                <a:solidFill>
                  <a:srgbClr val="000000"/>
                </a:solidFill>
                <a:latin typeface="Arial" charset="0"/>
              </a:rPr>
              <a:t>AFTER</a:t>
            </a:r>
            <a:r>
              <a:rPr lang="en-US" b="1">
                <a:solidFill>
                  <a:srgbClr val="000000"/>
                </a:solidFill>
                <a:latin typeface="Arial" charset="0"/>
              </a:rPr>
              <a:t> Adam sinned…</a:t>
            </a:r>
          </a:p>
        </p:txBody>
      </p:sp>
      <p:sp>
        <p:nvSpPr>
          <p:cNvPr id="689155" name="TextBox 5"/>
          <p:cNvSpPr txBox="1">
            <a:spLocks noChangeArrowheads="1"/>
          </p:cNvSpPr>
          <p:nvPr/>
        </p:nvSpPr>
        <p:spPr bwMode="auto">
          <a:xfrm>
            <a:off x="5943600" y="9525"/>
            <a:ext cx="2438400" cy="52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2800" b="1">
                <a:solidFill>
                  <a:srgbClr val="000000"/>
                </a:solidFill>
                <a:latin typeface="Arial" charset="0"/>
                <a:cs typeface="Arial" charset="0"/>
              </a:rPr>
              <a:t>Genesis 3:18</a:t>
            </a:r>
          </a:p>
        </p:txBody>
      </p:sp>
      <p:sp>
        <p:nvSpPr>
          <p:cNvPr id="689156" name="TextBox 6"/>
          <p:cNvSpPr txBox="1">
            <a:spLocks noChangeArrowheads="1"/>
          </p:cNvSpPr>
          <p:nvPr/>
        </p:nvSpPr>
        <p:spPr bwMode="auto">
          <a:xfrm>
            <a:off x="5943600" y="533400"/>
            <a:ext cx="2362200" cy="1485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lnSpc>
                <a:spcPct val="80000"/>
              </a:lnSpc>
            </a:pPr>
            <a:r>
              <a:rPr lang="en-US" sz="2800" b="1" i="1" dirty="0">
                <a:solidFill>
                  <a:srgbClr val="000000"/>
                </a:solidFill>
                <a:latin typeface="Arial" charset="0"/>
                <a:cs typeface="Arial" charset="0"/>
              </a:rPr>
              <a:t>"Both thorns and thistles it shall grow for you"</a:t>
            </a:r>
          </a:p>
        </p:txBody>
      </p:sp>
      <p:sp>
        <p:nvSpPr>
          <p:cNvPr id="274437" name="TextBox 7"/>
          <p:cNvSpPr txBox="1">
            <a:spLocks noChangeArrowheads="1"/>
          </p:cNvSpPr>
          <p:nvPr/>
        </p:nvSpPr>
        <p:spPr bwMode="auto">
          <a:xfrm>
            <a:off x="3505200" y="3798888"/>
            <a:ext cx="1974850" cy="28019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b="1" dirty="0">
                <a:solidFill>
                  <a:srgbClr val="FFFFFF"/>
                </a:solidFill>
                <a:effectLst>
                  <a:outerShdw blurRad="50800" dist="50800" dir="2700000" algn="tl" rotWithShape="0">
                    <a:srgbClr val="000000">
                      <a:alpha val="98000"/>
                    </a:srgbClr>
                  </a:outerShdw>
                </a:effectLst>
              </a:rPr>
              <a:t>WHY </a:t>
            </a:r>
            <a:br>
              <a:rPr lang="en-US" b="1" dirty="0">
                <a:solidFill>
                  <a:srgbClr val="FFFFFF"/>
                </a:solidFill>
                <a:effectLst>
                  <a:outerShdw blurRad="50800" dist="50800" dir="2700000" algn="tl" rotWithShape="0">
                    <a:srgbClr val="000000">
                      <a:alpha val="98000"/>
                    </a:srgbClr>
                  </a:outerShdw>
                </a:effectLst>
              </a:rPr>
            </a:br>
            <a:r>
              <a:rPr lang="en-US" b="1" dirty="0">
                <a:solidFill>
                  <a:srgbClr val="FFFFFF"/>
                </a:solidFill>
                <a:effectLst>
                  <a:outerShdw blurRad="50800" dist="50800" dir="2700000" algn="tl" rotWithShape="0">
                    <a:srgbClr val="000000">
                      <a:alpha val="98000"/>
                    </a:srgbClr>
                  </a:outerShdw>
                </a:effectLst>
              </a:rPr>
              <a:t>do we find </a:t>
            </a:r>
            <a:r>
              <a:rPr lang="en-US" sz="2800" b="1" dirty="0">
                <a:solidFill>
                  <a:srgbClr val="FFFFFF"/>
                </a:solidFill>
                <a:effectLst>
                  <a:outerShdw blurRad="50800" dist="50800" dir="2700000" algn="tl" rotWithShape="0">
                    <a:srgbClr val="000000">
                      <a:alpha val="98000"/>
                    </a:srgbClr>
                  </a:outerShdw>
                </a:effectLst>
                <a:latin typeface="Arial Black" charset="0"/>
                <a:cs typeface="Arial Black" charset="0"/>
              </a:rPr>
              <a:t>FOSSIL THORNS</a:t>
            </a:r>
            <a:r>
              <a:rPr lang="en-US" b="1" dirty="0">
                <a:solidFill>
                  <a:srgbClr val="FFFFFF"/>
                </a:solidFill>
                <a:effectLst>
                  <a:outerShdw blurRad="50800" dist="50800" dir="2700000" algn="tl" rotWithShape="0">
                    <a:srgbClr val="000000">
                      <a:alpha val="98000"/>
                    </a:srgbClr>
                  </a:outerShdw>
                </a:effectLst>
              </a:rPr>
              <a:t> from "millions of years ago"?</a:t>
            </a:r>
          </a:p>
        </p:txBody>
      </p:sp>
      <p:sp>
        <p:nvSpPr>
          <p:cNvPr id="689158" name="TextBox 8"/>
          <p:cNvSpPr txBox="1">
            <a:spLocks noChangeArrowheads="1"/>
          </p:cNvSpPr>
          <p:nvPr/>
        </p:nvSpPr>
        <p:spPr bwMode="auto">
          <a:xfrm>
            <a:off x="5486400" y="3429000"/>
            <a:ext cx="3048000"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000000"/>
                </a:solidFill>
                <a:latin typeface="Arial" charset="0"/>
              </a:rPr>
              <a:t>Psilophyton crenulatum</a:t>
            </a:r>
          </a:p>
        </p:txBody>
      </p:sp>
      <p:sp>
        <p:nvSpPr>
          <p:cNvPr id="689159" name="TextBox 9"/>
          <p:cNvSpPr txBox="1">
            <a:spLocks noChangeArrowheads="1"/>
          </p:cNvSpPr>
          <p:nvPr/>
        </p:nvSpPr>
        <p:spPr bwMode="auto">
          <a:xfrm>
            <a:off x="7010400" y="5486400"/>
            <a:ext cx="1524000"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600" b="1">
                <a:solidFill>
                  <a:srgbClr val="000000"/>
                </a:solidFill>
                <a:latin typeface="Arial" charset="0"/>
              </a:rPr>
              <a:t>Lower Devonian 360-408 million years</a:t>
            </a:r>
          </a:p>
        </p:txBody>
      </p:sp>
      <p:sp>
        <p:nvSpPr>
          <p:cNvPr id="5719042" name="Rectangle 2"/>
          <p:cNvSpPr>
            <a:spLocks noGrp="1" noChangeArrowheads="1"/>
          </p:cNvSpPr>
          <p:nvPr>
            <p:ph type="title"/>
          </p:nvPr>
        </p:nvSpPr>
        <p:spPr>
          <a:xfrm>
            <a:off x="228600" y="808038"/>
            <a:ext cx="2971800" cy="4754562"/>
          </a:xfrm>
        </p:spPr>
        <p:txBody>
          <a:bodyPr/>
          <a:lstStyle/>
          <a:p>
            <a:pPr eaLnBrk="1" hangingPunct="1">
              <a:defRPr/>
            </a:pPr>
            <a:r>
              <a:rPr lang="en-US" sz="5400" i="1" dirty="0">
                <a:solidFill>
                  <a:schemeClr val="bg1"/>
                </a:solidFill>
              </a:rPr>
              <a:t>Which </a:t>
            </a:r>
            <a:r>
              <a:rPr lang="en-US" sz="5400" dirty="0">
                <a:solidFill>
                  <a:schemeClr val="bg1"/>
                </a:solidFill>
              </a:rPr>
              <a:t>will you believe?</a:t>
            </a:r>
          </a:p>
        </p:txBody>
      </p:sp>
      <p:sp>
        <p:nvSpPr>
          <p:cNvPr id="3" name="Rectangle 2"/>
          <p:cNvSpPr>
            <a:spLocks noChangeArrowheads="1"/>
          </p:cNvSpPr>
          <p:nvPr/>
        </p:nvSpPr>
        <p:spPr bwMode="auto">
          <a:xfrm>
            <a:off x="3276600" y="3200400"/>
            <a:ext cx="5486400" cy="3657600"/>
          </a:xfrm>
          <a:prstGeom prst="rect">
            <a:avLst/>
          </a:prstGeom>
          <a:solidFill>
            <a:schemeClr val="tx1"/>
          </a:solidFill>
          <a:ln w="9525">
            <a:solidFill>
              <a:schemeClr val="tx1"/>
            </a:solidFill>
            <a:round/>
            <a:headEnd/>
            <a:tailEnd/>
          </a:ln>
        </p:spPr>
        <p:txBody>
          <a:bodyPr wrap="none" anchor="ctr"/>
          <a:lstStyle/>
          <a:p>
            <a:pPr algn="ctr" eaLnBrk="1" hangingPunct="1"/>
            <a:endParaRPr lang="en-US" sz="1800">
              <a:solidFill>
                <a:srgbClr val="000000"/>
              </a:solidFill>
              <a:latin typeface="Arial" charset="0"/>
            </a:endParaRPr>
          </a:p>
        </p:txBody>
      </p:sp>
      <p:sp>
        <p:nvSpPr>
          <p:cNvPr id="11"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xit" presetSubtype="4" fill="hold" grpId="0" nodeType="clickEffect">
                                  <p:stCondLst>
                                    <p:cond delay="0"/>
                                  </p:stCondLst>
                                  <p:childTnLst>
                                    <p:anim calcmode="lin" valueType="num">
                                      <p:cBhvr additive="base">
                                        <p:cTn id="6" dur="500"/>
                                        <p:tgtEl>
                                          <p:spTgt spid="3"/>
                                        </p:tgtEl>
                                        <p:attrNameLst>
                                          <p:attrName>ppt_x</p:attrName>
                                        </p:attrNameLst>
                                      </p:cBhvr>
                                      <p:tavLst>
                                        <p:tav tm="0">
                                          <p:val>
                                            <p:strVal val="ppt_x"/>
                                          </p:val>
                                        </p:tav>
                                        <p:tav tm="100000">
                                          <p:val>
                                            <p:strVal val="ppt_x"/>
                                          </p:val>
                                        </p:tav>
                                      </p:tavLst>
                                    </p:anim>
                                    <p:anim calcmode="lin" valueType="num">
                                      <p:cBhvr additive="base">
                                        <p:cTn id="7" dur="500"/>
                                        <p:tgtEl>
                                          <p:spTgt spid="3"/>
                                        </p:tgtEl>
                                        <p:attrNameLst>
                                          <p:attrName>ppt_y</p:attrName>
                                        </p:attrNameLst>
                                      </p:cBhvr>
                                      <p:tavLst>
                                        <p:tav tm="0">
                                          <p:val>
                                            <p:strVal val="ppt_y"/>
                                          </p:val>
                                        </p:tav>
                                        <p:tav tm="100000">
                                          <p:val>
                                            <p:strVal val="1+ppt_h/2"/>
                                          </p:val>
                                        </p:tav>
                                      </p:tavLst>
                                    </p:anim>
                                    <p:set>
                                      <p:cBhvr>
                                        <p:cTn id="8" dur="1" fill="hold">
                                          <p:stCondLst>
                                            <p:cond delay="499"/>
                                          </p:stCondLst>
                                        </p:cTn>
                                        <p:tgtEl>
                                          <p:spTgt spid="3"/>
                                        </p:tgtEl>
                                        <p:attrNameLst>
                                          <p:attrName>style.visibility</p:attrName>
                                        </p:attrNameLst>
                                      </p:cBhvr>
                                      <p:to>
                                        <p:strVal val="hidden"/>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3" presetClass="entr" presetSubtype="10" fill="hold" grpId="0" nodeType="clickEffect">
                                  <p:stCondLst>
                                    <p:cond delay="0"/>
                                  </p:stCondLst>
                                  <p:childTnLst>
                                    <p:set>
                                      <p:cBhvr>
                                        <p:cTn id="12" dur="1" fill="hold">
                                          <p:stCondLst>
                                            <p:cond delay="0"/>
                                          </p:stCondLst>
                                        </p:cTn>
                                        <p:tgtEl>
                                          <p:spTgt spid="5719042"/>
                                        </p:tgtEl>
                                        <p:attrNameLst>
                                          <p:attrName>style.visibility</p:attrName>
                                        </p:attrNameLst>
                                      </p:cBhvr>
                                      <p:to>
                                        <p:strVal val="visible"/>
                                      </p:to>
                                    </p:set>
                                    <p:animEffect transition="in" filter="blinds(horizontal)">
                                      <p:cBhvr>
                                        <p:cTn id="13" dur="500"/>
                                        <p:tgtEl>
                                          <p:spTgt spid="57190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19042" grpId="0"/>
      <p:bldP spid="3"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62" name="Rectangle 2"/>
          <p:cNvSpPr>
            <a:spLocks noGrp="1" noChangeArrowheads="1"/>
          </p:cNvSpPr>
          <p:nvPr>
            <p:ph type="title"/>
          </p:nvPr>
        </p:nvSpPr>
        <p:spPr/>
        <p:txBody>
          <a:bodyPr/>
          <a:lstStyle/>
          <a:p>
            <a:pPr eaLnBrk="1" hangingPunct="1">
              <a:defRPr/>
            </a:pPr>
            <a:r>
              <a:rPr lang="en-US">
                <a:cs typeface="+mj-cs"/>
              </a:rPr>
              <a:t>Whitehead 2003—dino cancer</a:t>
            </a:r>
          </a:p>
        </p:txBody>
      </p:sp>
      <p:pic>
        <p:nvPicPr>
          <p:cNvPr id="3829763" name="Picture 3" descr="Purple Background"/>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3175"/>
            <a:ext cx="9140825" cy="6854825"/>
          </a:xfrm>
        </p:spPr>
      </p:pic>
      <p:sp>
        <p:nvSpPr>
          <p:cNvPr id="3829764" name="Text Box 4"/>
          <p:cNvSpPr txBox="1">
            <a:spLocks noChangeArrowheads="1"/>
          </p:cNvSpPr>
          <p:nvPr/>
        </p:nvSpPr>
        <p:spPr bwMode="auto">
          <a:xfrm>
            <a:off x="457200" y="5445125"/>
            <a:ext cx="4800600" cy="11080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2200" b="1" dirty="0">
                <a:solidFill>
                  <a:srgbClr val="FFFFFF"/>
                </a:solidFill>
                <a:latin typeface="Arial" charset="0"/>
              </a:rPr>
              <a:t>John Whitehead, </a:t>
            </a:r>
            <a:r>
              <a:rPr lang="en-US" altLang="ja-JP" sz="2200" b="1" dirty="0">
                <a:solidFill>
                  <a:srgbClr val="FFFFFF"/>
                </a:solidFill>
                <a:latin typeface="Arial"/>
              </a:rPr>
              <a:t>"</a:t>
            </a:r>
            <a:r>
              <a:rPr lang="en-US" sz="2200" b="1" dirty="0">
                <a:solidFill>
                  <a:srgbClr val="FFFFFF"/>
                </a:solidFill>
                <a:latin typeface="Arial" charset="0"/>
              </a:rPr>
              <a:t>Dinosaurs got cancer,</a:t>
            </a:r>
            <a:r>
              <a:rPr lang="en-US" altLang="ja-JP" sz="2200" b="1" dirty="0">
                <a:solidFill>
                  <a:srgbClr val="FFFFFF"/>
                </a:solidFill>
                <a:latin typeface="Arial"/>
              </a:rPr>
              <a:t>"</a:t>
            </a:r>
            <a:r>
              <a:rPr lang="en-US" sz="2200" b="1" dirty="0">
                <a:solidFill>
                  <a:srgbClr val="FFFFFF"/>
                </a:solidFill>
                <a:latin typeface="Arial" charset="0"/>
              </a:rPr>
              <a:t> </a:t>
            </a:r>
            <a:r>
              <a:rPr lang="en-US" sz="2200" b="1" i="1" dirty="0">
                <a:solidFill>
                  <a:srgbClr val="FFFFFF"/>
                </a:solidFill>
                <a:latin typeface="Arial" charset="0"/>
              </a:rPr>
              <a:t>Discover</a:t>
            </a:r>
            <a:r>
              <a:rPr lang="en-US" sz="2200" b="1" dirty="0">
                <a:solidFill>
                  <a:srgbClr val="FFFFFF"/>
                </a:solidFill>
                <a:latin typeface="Arial" charset="0"/>
              </a:rPr>
              <a:t>, 21 Oct. 2003, &lt;</a:t>
            </a:r>
            <a:r>
              <a:rPr lang="en-US" sz="2200" b="1" dirty="0" err="1">
                <a:solidFill>
                  <a:srgbClr val="FFFFFF"/>
                </a:solidFill>
                <a:latin typeface="Arial" charset="0"/>
              </a:rPr>
              <a:t>www.nature.com</a:t>
            </a:r>
            <a:r>
              <a:rPr lang="en-US" sz="2200" b="1" dirty="0">
                <a:solidFill>
                  <a:srgbClr val="FFFFFF"/>
                </a:solidFill>
                <a:latin typeface="Arial" charset="0"/>
              </a:rPr>
              <a:t>&gt;.</a:t>
            </a:r>
          </a:p>
        </p:txBody>
      </p:sp>
      <p:sp>
        <p:nvSpPr>
          <p:cNvPr id="3829767" name="Text Box 7"/>
          <p:cNvSpPr txBox="1">
            <a:spLocks noChangeArrowheads="1"/>
          </p:cNvSpPr>
          <p:nvPr/>
        </p:nvSpPr>
        <p:spPr bwMode="auto">
          <a:xfrm>
            <a:off x="228600" y="4419600"/>
            <a:ext cx="3429000" cy="641350"/>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rgbClr val="FFFF00"/>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1800" b="1" dirty="0">
                <a:solidFill>
                  <a:srgbClr val="FFFFFF"/>
                </a:solidFill>
                <a:latin typeface="Arial" charset="0"/>
              </a:rPr>
              <a:t>One of 10,000 dinosaur bones X-rayed in the USA</a:t>
            </a:r>
          </a:p>
        </p:txBody>
      </p:sp>
      <p:sp>
        <p:nvSpPr>
          <p:cNvPr id="3829768" name="Text Box 8"/>
          <p:cNvSpPr txBox="1">
            <a:spLocks noChangeArrowheads="1"/>
          </p:cNvSpPr>
          <p:nvPr/>
        </p:nvSpPr>
        <p:spPr bwMode="auto">
          <a:xfrm>
            <a:off x="3124200" y="232643"/>
            <a:ext cx="5867400" cy="47085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defRPr/>
            </a:pPr>
            <a:r>
              <a:rPr lang="en-US" altLang="ja-JP" sz="2800" b="1" dirty="0">
                <a:solidFill>
                  <a:srgbClr val="FFFF00"/>
                </a:solidFill>
                <a:latin typeface="Arial"/>
              </a:rPr>
              <a:t>"</a:t>
            </a:r>
            <a:r>
              <a:rPr lang="en-US" sz="2800" b="1" dirty="0">
                <a:solidFill>
                  <a:srgbClr val="FFFF00"/>
                </a:solidFill>
                <a:latin typeface="Arial" charset="0"/>
              </a:rPr>
              <a:t>Many dinosaurs had </a:t>
            </a:r>
            <a:r>
              <a:rPr lang="en-US" sz="4400" b="1" i="1" dirty="0">
                <a:solidFill>
                  <a:srgbClr val="CCFFCC"/>
                </a:solidFill>
                <a:latin typeface="Arial" charset="0"/>
              </a:rPr>
              <a:t>cancer</a:t>
            </a:r>
            <a:r>
              <a:rPr lang="en-US" sz="2800" b="1" dirty="0">
                <a:solidFill>
                  <a:srgbClr val="FFFFFF"/>
                </a:solidFill>
                <a:latin typeface="Arial" charset="0"/>
              </a:rPr>
              <a:t>, researchers have discovered.  Their </a:t>
            </a:r>
            <a:r>
              <a:rPr lang="en-US" sz="2800" b="1" dirty="0" err="1">
                <a:solidFill>
                  <a:srgbClr val="FFFFFF"/>
                </a:solidFill>
                <a:latin typeface="Arial" charset="0"/>
              </a:rPr>
              <a:t>tumours</a:t>
            </a:r>
            <a:r>
              <a:rPr lang="en-US" sz="2800" b="1" dirty="0">
                <a:solidFill>
                  <a:srgbClr val="FFFFFF"/>
                </a:solidFill>
                <a:latin typeface="Arial" charset="0"/>
              </a:rPr>
              <a:t> were </a:t>
            </a:r>
            <a:r>
              <a:rPr lang="en-US" sz="2800" b="1" dirty="0">
                <a:solidFill>
                  <a:srgbClr val="FFFF00"/>
                </a:solidFill>
                <a:latin typeface="Arial" charset="0"/>
              </a:rPr>
              <a:t>like those of human patients</a:t>
            </a:r>
            <a:r>
              <a:rPr lang="en-US" sz="2800" b="1" dirty="0">
                <a:solidFill>
                  <a:srgbClr val="FFFFFF"/>
                </a:solidFill>
                <a:latin typeface="Arial" charset="0"/>
              </a:rPr>
              <a:t>, showing that cancer has been around, essentially unchanged, for a very long time. </a:t>
            </a:r>
            <a:r>
              <a:rPr lang="fr-FR" altLang="ja-JP" sz="2800" b="1" dirty="0">
                <a:solidFill>
                  <a:srgbClr val="FFFF00"/>
                </a:solidFill>
                <a:latin typeface="Arial"/>
              </a:rPr>
              <a:t>'</a:t>
            </a:r>
            <a:r>
              <a:rPr lang="en-US" sz="2800" b="1" dirty="0">
                <a:solidFill>
                  <a:srgbClr val="FFFF00"/>
                </a:solidFill>
                <a:latin typeface="Arial" charset="0"/>
              </a:rPr>
              <a:t>Diseases look the same independent of what critter is affected,</a:t>
            </a:r>
            <a:r>
              <a:rPr lang="fr-FR" altLang="ja-JP" sz="2800" b="1" dirty="0">
                <a:solidFill>
                  <a:srgbClr val="FFFF00"/>
                </a:solidFill>
                <a:latin typeface="Arial"/>
              </a:rPr>
              <a:t>'</a:t>
            </a:r>
            <a:r>
              <a:rPr lang="en-US" sz="2800" b="1" dirty="0">
                <a:solidFill>
                  <a:srgbClr val="FFFFFF"/>
                </a:solidFill>
                <a:latin typeface="Arial" charset="0"/>
              </a:rPr>
              <a:t> says Bruce Rothschild ...</a:t>
            </a:r>
            <a:r>
              <a:rPr lang="en-US" altLang="ja-JP" sz="2800" b="1" dirty="0">
                <a:solidFill>
                  <a:srgbClr val="FFFFFF"/>
                </a:solidFill>
                <a:latin typeface="Arial"/>
              </a:rPr>
              <a:t>"</a:t>
            </a:r>
            <a:endParaRPr lang="en-US" sz="2800" b="1" dirty="0">
              <a:solidFill>
                <a:srgbClr val="FFFFFF"/>
              </a:solidFill>
              <a:latin typeface="Arial" charset="0"/>
            </a:endParaRPr>
          </a:p>
        </p:txBody>
      </p:sp>
      <p:pic>
        <p:nvPicPr>
          <p:cNvPr id="691206" name="Picture 9" descr="dino cancer bone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304800"/>
            <a:ext cx="2744788"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ext Box 5"/>
          <p:cNvSpPr txBox="1">
            <a:spLocks noChangeArrowheads="1"/>
          </p:cNvSpPr>
          <p:nvPr/>
        </p:nvSpPr>
        <p:spPr bwMode="auto">
          <a:xfrm>
            <a:off x="5029200" y="4800600"/>
            <a:ext cx="4114800" cy="2044700"/>
          </a:xfrm>
          <a:prstGeom prst="rect">
            <a:avLst/>
          </a:prstGeom>
          <a:solidFill>
            <a:srgbClr val="000000"/>
          </a:solidFill>
          <a:ln>
            <a:noFill/>
          </a:ln>
          <a:effectLst>
            <a:outerShdw blurRad="63500" dist="38099" dir="2700000" algn="ctr" rotWithShape="0">
              <a:srgbClr val="000000">
                <a:alpha val="74998"/>
              </a:srgbClr>
            </a:outerShdw>
          </a:effectLst>
        </p:spPr>
        <p:txBody>
          <a:bodyPr>
            <a:spAutoFit/>
          </a:bodyPr>
          <a:lstStyle/>
          <a:p>
            <a:pPr algn="ctr" eaLnBrk="1" fontAlgn="auto" hangingPunct="1">
              <a:lnSpc>
                <a:spcPct val="90000"/>
              </a:lnSpc>
              <a:spcBef>
                <a:spcPts val="0"/>
              </a:spcBef>
              <a:spcAft>
                <a:spcPts val="0"/>
              </a:spcAft>
              <a:defRPr/>
            </a:pPr>
            <a:r>
              <a:rPr lang="en-US" sz="2800" b="1" kern="0" dirty="0">
                <a:solidFill>
                  <a:srgbClr val="FFFFFF"/>
                </a:solidFill>
                <a:latin typeface="Arial" charset="0"/>
                <a:cs typeface="Arial" charset="0"/>
              </a:rPr>
              <a:t>Disease in fossil humans are "dated" to be much older than any acceptable date for Adam </a:t>
            </a:r>
          </a:p>
        </p:txBody>
      </p:sp>
      <p:sp>
        <p:nvSpPr>
          <p:cNvPr id="9"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826" name="Rectangle 2"/>
          <p:cNvSpPr>
            <a:spLocks noGrp="1" noChangeArrowheads="1"/>
          </p:cNvSpPr>
          <p:nvPr>
            <p:ph type="title"/>
          </p:nvPr>
        </p:nvSpPr>
        <p:spPr/>
        <p:txBody>
          <a:bodyPr/>
          <a:lstStyle/>
          <a:p>
            <a:pPr eaLnBrk="1" hangingPunct="1">
              <a:defRPr/>
            </a:pPr>
            <a:r>
              <a:rPr lang="en-US"/>
              <a:t>Evolution vs Bible timeline</a:t>
            </a:r>
          </a:p>
        </p:txBody>
      </p:sp>
      <p:pic>
        <p:nvPicPr>
          <p:cNvPr id="693250" name="Picture 3" descr="Evolution + Bib Timelin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4313" y="0"/>
            <a:ext cx="8763000" cy="680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838" name="Rectangle 14"/>
          <p:cNvSpPr>
            <a:spLocks noChangeArrowheads="1"/>
          </p:cNvSpPr>
          <p:nvPr/>
        </p:nvSpPr>
        <p:spPr bwMode="auto">
          <a:xfrm>
            <a:off x="0" y="0"/>
            <a:ext cx="9144000" cy="685800"/>
          </a:xfrm>
          <a:prstGeom prst="rect">
            <a:avLst/>
          </a:prstGeom>
          <a:solidFill>
            <a:srgbClr val="800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837837" name="Text Box 13"/>
          <p:cNvSpPr txBox="1">
            <a:spLocks noChangeArrowheads="1"/>
          </p:cNvSpPr>
          <p:nvPr/>
        </p:nvSpPr>
        <p:spPr bwMode="auto">
          <a:xfrm>
            <a:off x="2590800" y="0"/>
            <a:ext cx="3962400" cy="701675"/>
          </a:xfrm>
          <a:prstGeom prst="rect">
            <a:avLst/>
          </a:prstGeom>
          <a:noFill/>
          <a:ln>
            <a:noFill/>
          </a:ln>
          <a:effectLst/>
          <a:extLst>
            <a:ext uri="{909E8E84-426E-40dd-AFC4-6F175D3DCCD1}">
              <a14:hiddenFill xmlns:a14="http://schemas.microsoft.com/office/drawing/2010/main" xmlns="">
                <a:solidFill>
                  <a:srgbClr val="660033"/>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4000" b="1" dirty="0">
                <a:solidFill>
                  <a:srgbClr val="FFFFFF"/>
                </a:solidFill>
                <a:latin typeface="Arial" charset="0"/>
                <a:cs typeface="Arial"/>
              </a:rPr>
              <a:t>Evolution</a:t>
            </a:r>
          </a:p>
        </p:txBody>
      </p:sp>
      <p:sp>
        <p:nvSpPr>
          <p:cNvPr id="5837839" name="Rectangle 15"/>
          <p:cNvSpPr>
            <a:spLocks noChangeArrowheads="1"/>
          </p:cNvSpPr>
          <p:nvPr/>
        </p:nvSpPr>
        <p:spPr bwMode="auto">
          <a:xfrm>
            <a:off x="0" y="3308350"/>
            <a:ext cx="9144000" cy="609600"/>
          </a:xfrm>
          <a:prstGeom prst="rect">
            <a:avLst/>
          </a:prstGeom>
          <a:solidFill>
            <a:srgbClr val="008000"/>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837840" name="Text Box 16"/>
          <p:cNvSpPr txBox="1">
            <a:spLocks noChangeArrowheads="1"/>
          </p:cNvSpPr>
          <p:nvPr/>
        </p:nvSpPr>
        <p:spPr bwMode="auto">
          <a:xfrm>
            <a:off x="2590800" y="3249613"/>
            <a:ext cx="3962400" cy="701675"/>
          </a:xfrm>
          <a:prstGeom prst="rect">
            <a:avLst/>
          </a:prstGeom>
          <a:noFill/>
          <a:ln>
            <a:noFill/>
          </a:ln>
          <a:effectLst/>
          <a:extLst>
            <a:ext uri="{909E8E84-426E-40dd-AFC4-6F175D3DCCD1}">
              <a14:hiddenFill xmlns:a14="http://schemas.microsoft.com/office/drawing/2010/main" xmlns="">
                <a:solidFill>
                  <a:srgbClr val="660033"/>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4000" b="1">
                <a:solidFill>
                  <a:srgbClr val="FFFFFF"/>
                </a:solidFill>
                <a:latin typeface="Arial" charset="0"/>
                <a:cs typeface="Arial"/>
              </a:rPr>
              <a:t>The Bible</a:t>
            </a:r>
          </a:p>
        </p:txBody>
      </p:sp>
      <p:sp>
        <p:nvSpPr>
          <p:cNvPr id="5837841" name="Rectangle 17"/>
          <p:cNvSpPr>
            <a:spLocks noChangeArrowheads="1"/>
          </p:cNvSpPr>
          <p:nvPr/>
        </p:nvSpPr>
        <p:spPr bwMode="auto">
          <a:xfrm>
            <a:off x="152400" y="3930650"/>
            <a:ext cx="914400" cy="2971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837842" name="Rectangle 18"/>
          <p:cNvSpPr>
            <a:spLocks noChangeArrowheads="1"/>
          </p:cNvSpPr>
          <p:nvPr/>
        </p:nvSpPr>
        <p:spPr bwMode="auto">
          <a:xfrm>
            <a:off x="8153400" y="3930650"/>
            <a:ext cx="914400" cy="2971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10"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B3EA4E-DDC7-3E41-C091-DEAA75E91115}"/>
            </a:ext>
          </a:extLst>
        </p:cNvPr>
        <p:cNvGrpSpPr/>
        <p:nvPr/>
      </p:nvGrpSpPr>
      <p:grpSpPr>
        <a:xfrm>
          <a:off x="0" y="0"/>
          <a:ext cx="0" cy="0"/>
          <a:chOff x="0" y="0"/>
          <a:chExt cx="0" cy="0"/>
        </a:xfrm>
      </p:grpSpPr>
      <p:sp>
        <p:nvSpPr>
          <p:cNvPr id="5735426" name="Rectangle 2">
            <a:extLst>
              <a:ext uri="{FF2B5EF4-FFF2-40B4-BE49-F238E27FC236}">
                <a16:creationId xmlns:a16="http://schemas.microsoft.com/office/drawing/2014/main" id="{07B1073C-8FAE-ABC4-B7BC-429EDE6E66BF}"/>
              </a:ext>
            </a:extLst>
          </p:cNvPr>
          <p:cNvSpPr>
            <a:spLocks noGrp="1" noChangeArrowheads="1"/>
          </p:cNvSpPr>
          <p:nvPr>
            <p:ph type="title"/>
          </p:nvPr>
        </p:nvSpPr>
        <p:spPr/>
        <p:txBody>
          <a:bodyPr/>
          <a:lstStyle/>
          <a:p>
            <a:pPr eaLnBrk="1" hangingPunct="1">
              <a:spcAft>
                <a:spcPts val="13"/>
              </a:spcAft>
              <a:defRPr/>
            </a:pPr>
            <a:r>
              <a:rPr lang="en-US" dirty="0"/>
              <a:t>Bible Modified 00814b</a:t>
            </a:r>
          </a:p>
        </p:txBody>
      </p:sp>
      <p:pic>
        <p:nvPicPr>
          <p:cNvPr id="5735427" name="Picture 3" descr="Bible Modified 00814b">
            <a:extLst>
              <a:ext uri="{FF2B5EF4-FFF2-40B4-BE49-F238E27FC236}">
                <a16:creationId xmlns:a16="http://schemas.microsoft.com/office/drawing/2014/main" id="{8BEDCB69-0C06-E449-FC66-B6A9645C3ECC}"/>
              </a:ext>
            </a:extLst>
          </p:cNvPr>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sp>
        <p:nvSpPr>
          <p:cNvPr id="5" name="Rectangle 3">
            <a:extLst>
              <a:ext uri="{FF2B5EF4-FFF2-40B4-BE49-F238E27FC236}">
                <a16:creationId xmlns:a16="http://schemas.microsoft.com/office/drawing/2014/main" id="{D5E2A644-F60A-90AD-5516-8FD618333C54}"/>
              </a:ext>
            </a:extLst>
          </p:cNvPr>
          <p:cNvSpPr txBox="1">
            <a:spLocks noChangeArrowheads="1"/>
          </p:cNvSpPr>
          <p:nvPr/>
        </p:nvSpPr>
        <p:spPr bwMode="auto">
          <a:xfrm>
            <a:off x="304800" y="2590800"/>
            <a:ext cx="24384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800" b="1" dirty="0">
                <a:solidFill>
                  <a:srgbClr val="000000"/>
                </a:solidFill>
                <a:latin typeface="Arial"/>
                <a:ea typeface="ＭＳ Ｐゴシック"/>
                <a:cs typeface="Arial"/>
              </a:rPr>
              <a:t>God</a:t>
            </a:r>
            <a:r>
              <a:rPr lang="fr-FR" sz="1800" b="1" dirty="0">
                <a:solidFill>
                  <a:srgbClr val="000000"/>
                </a:solidFill>
                <a:latin typeface="Arial"/>
                <a:ea typeface="ＭＳ Ｐゴシック"/>
                <a:cs typeface="Arial"/>
              </a:rPr>
              <a:t>'</a:t>
            </a:r>
            <a:r>
              <a:rPr lang="en-US" sz="1800" b="1" dirty="0">
                <a:solidFill>
                  <a:srgbClr val="000000"/>
                </a:solidFill>
                <a:latin typeface="Arial"/>
                <a:ea typeface="ＭＳ Ｐゴシック"/>
                <a:cs typeface="Arial"/>
              </a:rPr>
              <a:t>s </a:t>
            </a:r>
          </a:p>
          <a:p>
            <a:pPr eaLnBrk="1" hangingPunct="1">
              <a:defRPr/>
            </a:pPr>
            <a:r>
              <a:rPr lang="en-US" sz="1800" b="1" dirty="0">
                <a:solidFill>
                  <a:srgbClr val="000000"/>
                </a:solidFill>
                <a:latin typeface="Arial"/>
                <a:ea typeface="ＭＳ Ｐゴシック"/>
                <a:cs typeface="Arial"/>
              </a:rPr>
              <a:t>PERFECT </a:t>
            </a:r>
          </a:p>
          <a:p>
            <a:pPr eaLnBrk="1" hangingPunct="1">
              <a:defRPr/>
            </a:pPr>
            <a:r>
              <a:rPr lang="en-US" sz="1800" b="1" dirty="0">
                <a:solidFill>
                  <a:srgbClr val="000000"/>
                </a:solidFill>
                <a:latin typeface="Arial"/>
                <a:ea typeface="ＭＳ Ｐゴシック"/>
                <a:cs typeface="Arial"/>
              </a:rPr>
              <a:t>Word</a:t>
            </a:r>
          </a:p>
        </p:txBody>
      </p:sp>
      <p:sp>
        <p:nvSpPr>
          <p:cNvPr id="6" name="Rectangle 3">
            <a:extLst>
              <a:ext uri="{FF2B5EF4-FFF2-40B4-BE49-F238E27FC236}">
                <a16:creationId xmlns:a16="http://schemas.microsoft.com/office/drawing/2014/main" id="{2009B032-8AEA-4ACD-49B0-F0D842FE7291}"/>
              </a:ext>
            </a:extLst>
          </p:cNvPr>
          <p:cNvSpPr txBox="1">
            <a:spLocks noChangeArrowheads="1"/>
          </p:cNvSpPr>
          <p:nvPr/>
        </p:nvSpPr>
        <p:spPr bwMode="auto">
          <a:xfrm rot="21273653">
            <a:off x="892175" y="669925"/>
            <a:ext cx="1295400"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FFFFFF"/>
                </a:solidFill>
                <a:latin typeface="Arial"/>
                <a:ea typeface="ＭＳ Ｐゴシック"/>
                <a:cs typeface="Arial"/>
              </a:rPr>
              <a:t>HOLY BIBLE</a:t>
            </a:r>
          </a:p>
        </p:txBody>
      </p:sp>
      <p:sp>
        <p:nvSpPr>
          <p:cNvPr id="8" name="Rectangle 3">
            <a:extLst>
              <a:ext uri="{FF2B5EF4-FFF2-40B4-BE49-F238E27FC236}">
                <a16:creationId xmlns:a16="http://schemas.microsoft.com/office/drawing/2014/main" id="{2F46A2D3-64F6-8307-5B19-C0176EDD0FFE}"/>
              </a:ext>
            </a:extLst>
          </p:cNvPr>
          <p:cNvSpPr txBox="1">
            <a:spLocks noChangeArrowheads="1"/>
          </p:cNvSpPr>
          <p:nvPr/>
        </p:nvSpPr>
        <p:spPr bwMode="auto">
          <a:xfrm>
            <a:off x="5791200" y="-9525"/>
            <a:ext cx="3352800" cy="359092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600" b="1" dirty="0">
                <a:solidFill>
                  <a:srgbClr val="FFFFFF"/>
                </a:solidFill>
                <a:latin typeface="Arial"/>
                <a:ea typeface="ＭＳ Ｐゴシック"/>
                <a:cs typeface="Arial"/>
              </a:rPr>
              <a:t>When people TRY to make them agree, guess which one gets "MODIFIED"?</a:t>
            </a:r>
          </a:p>
        </p:txBody>
      </p:sp>
      <p:sp>
        <p:nvSpPr>
          <p:cNvPr id="11" name="Rectangle 3">
            <a:extLst>
              <a:ext uri="{FF2B5EF4-FFF2-40B4-BE49-F238E27FC236}">
                <a16:creationId xmlns:a16="http://schemas.microsoft.com/office/drawing/2014/main" id="{D89533F9-F614-B76D-E605-1CC036641A02}"/>
              </a:ext>
            </a:extLst>
          </p:cNvPr>
          <p:cNvSpPr txBox="1">
            <a:spLocks noChangeArrowheads="1"/>
          </p:cNvSpPr>
          <p:nvPr/>
        </p:nvSpPr>
        <p:spPr bwMode="auto">
          <a:xfrm>
            <a:off x="3124200" y="2590800"/>
            <a:ext cx="2438400" cy="762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800" b="1" dirty="0">
                <a:solidFill>
                  <a:srgbClr val="000000"/>
                </a:solidFill>
                <a:latin typeface="Arial"/>
                <a:ea typeface="ＭＳ Ｐゴシック"/>
                <a:cs typeface="Arial"/>
              </a:rPr>
              <a:t>Man</a:t>
            </a:r>
            <a:r>
              <a:rPr lang="fr-FR" sz="1800" b="1" dirty="0">
                <a:solidFill>
                  <a:srgbClr val="000000"/>
                </a:solidFill>
                <a:latin typeface="Arial"/>
                <a:ea typeface="ＭＳ Ｐゴシック"/>
                <a:cs typeface="Arial"/>
              </a:rPr>
              <a:t>'</a:t>
            </a:r>
            <a:r>
              <a:rPr lang="en-US" sz="1800" b="1" dirty="0">
                <a:solidFill>
                  <a:srgbClr val="000000"/>
                </a:solidFill>
                <a:latin typeface="Arial"/>
                <a:ea typeface="ＭＳ Ｐゴシック"/>
                <a:cs typeface="Arial"/>
              </a:rPr>
              <a:t>s </a:t>
            </a:r>
          </a:p>
          <a:p>
            <a:pPr eaLnBrk="1" hangingPunct="1">
              <a:defRPr/>
            </a:pPr>
            <a:r>
              <a:rPr lang="en-US" sz="1800" b="1" dirty="0">
                <a:solidFill>
                  <a:srgbClr val="000000"/>
                </a:solidFill>
                <a:latin typeface="Arial"/>
                <a:ea typeface="ＭＳ Ｐゴシック"/>
                <a:cs typeface="Arial"/>
              </a:rPr>
              <a:t>FALLIBLE </a:t>
            </a:r>
          </a:p>
          <a:p>
            <a:pPr eaLnBrk="1" hangingPunct="1">
              <a:defRPr/>
            </a:pPr>
            <a:r>
              <a:rPr lang="en-US" sz="1800" b="1" dirty="0">
                <a:solidFill>
                  <a:srgbClr val="000000"/>
                </a:solidFill>
                <a:latin typeface="Arial"/>
                <a:ea typeface="ＭＳ Ｐゴシック"/>
                <a:cs typeface="Arial"/>
              </a:rPr>
              <a:t>Opinion</a:t>
            </a:r>
          </a:p>
        </p:txBody>
      </p:sp>
      <p:sp>
        <p:nvSpPr>
          <p:cNvPr id="12" name="Rectangle 3">
            <a:extLst>
              <a:ext uri="{FF2B5EF4-FFF2-40B4-BE49-F238E27FC236}">
                <a16:creationId xmlns:a16="http://schemas.microsoft.com/office/drawing/2014/main" id="{9A6A7DE4-F876-3D6E-7041-083F2223953E}"/>
              </a:ext>
            </a:extLst>
          </p:cNvPr>
          <p:cNvSpPr txBox="1">
            <a:spLocks noChangeArrowheads="1"/>
          </p:cNvSpPr>
          <p:nvPr/>
        </p:nvSpPr>
        <p:spPr bwMode="auto">
          <a:xfrm rot="21273653">
            <a:off x="3576638" y="584200"/>
            <a:ext cx="1506537"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EVOLUTION THEORY</a:t>
            </a:r>
          </a:p>
        </p:txBody>
      </p:sp>
      <p:sp>
        <p:nvSpPr>
          <p:cNvPr id="13" name="Rectangle 3">
            <a:extLst>
              <a:ext uri="{FF2B5EF4-FFF2-40B4-BE49-F238E27FC236}">
                <a16:creationId xmlns:a16="http://schemas.microsoft.com/office/drawing/2014/main" id="{FD5E226C-F746-CD9F-A67C-166208E37EC0}"/>
              </a:ext>
            </a:extLst>
          </p:cNvPr>
          <p:cNvSpPr txBox="1">
            <a:spLocks noChangeArrowheads="1"/>
          </p:cNvSpPr>
          <p:nvPr/>
        </p:nvSpPr>
        <p:spPr bwMode="auto">
          <a:xfrm rot="21273653">
            <a:off x="3832225" y="4337050"/>
            <a:ext cx="1506538" cy="5334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EVOLUTION THEORY</a:t>
            </a:r>
          </a:p>
        </p:txBody>
      </p:sp>
      <p:grpSp>
        <p:nvGrpSpPr>
          <p:cNvPr id="695305" name="Group 6">
            <a:extLst>
              <a:ext uri="{FF2B5EF4-FFF2-40B4-BE49-F238E27FC236}">
                <a16:creationId xmlns:a16="http://schemas.microsoft.com/office/drawing/2014/main" id="{594C9C27-C461-2934-8972-BA59ED51BA15}"/>
              </a:ext>
            </a:extLst>
          </p:cNvPr>
          <p:cNvGrpSpPr>
            <a:grpSpLocks/>
          </p:cNvGrpSpPr>
          <p:nvPr/>
        </p:nvGrpSpPr>
        <p:grpSpPr bwMode="auto">
          <a:xfrm>
            <a:off x="703263" y="4572000"/>
            <a:ext cx="1185862" cy="407988"/>
            <a:chOff x="703068" y="4552316"/>
            <a:chExt cx="1185350" cy="408586"/>
          </a:xfrm>
        </p:grpSpPr>
        <p:sp>
          <p:nvSpPr>
            <p:cNvPr id="695308" name="Rectangle 2">
              <a:extLst>
                <a:ext uri="{FF2B5EF4-FFF2-40B4-BE49-F238E27FC236}">
                  <a16:creationId xmlns:a16="http://schemas.microsoft.com/office/drawing/2014/main" id="{BF2DFFCE-1727-1E28-CAA1-9D8034C4E7C5}"/>
                </a:ext>
              </a:extLst>
            </p:cNvPr>
            <p:cNvSpPr>
              <a:spLocks noChangeArrowheads="1"/>
            </p:cNvSpPr>
            <p:nvPr/>
          </p:nvSpPr>
          <p:spPr bwMode="auto">
            <a:xfrm rot="-730288">
              <a:off x="703068" y="4646430"/>
              <a:ext cx="685800" cy="236936"/>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000000"/>
                </a:solidFill>
                <a:latin typeface="Arial" charset="0"/>
              </a:endParaRPr>
            </a:p>
          </p:txBody>
        </p:sp>
        <p:sp>
          <p:nvSpPr>
            <p:cNvPr id="695309" name="Rectangle 14">
              <a:extLst>
                <a:ext uri="{FF2B5EF4-FFF2-40B4-BE49-F238E27FC236}">
                  <a16:creationId xmlns:a16="http://schemas.microsoft.com/office/drawing/2014/main" id="{00476AFC-4E66-3747-D261-2D8E564DAE7C}"/>
                </a:ext>
              </a:extLst>
            </p:cNvPr>
            <p:cNvSpPr>
              <a:spLocks noChangeArrowheads="1"/>
            </p:cNvSpPr>
            <p:nvPr/>
          </p:nvSpPr>
          <p:spPr bwMode="auto">
            <a:xfrm rot="568285">
              <a:off x="1309656" y="4552316"/>
              <a:ext cx="405056" cy="206821"/>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000000"/>
                </a:solidFill>
                <a:latin typeface="Arial" charset="0"/>
              </a:endParaRPr>
            </a:p>
          </p:txBody>
        </p:sp>
        <p:sp>
          <p:nvSpPr>
            <p:cNvPr id="695310" name="Rectangle 15">
              <a:extLst>
                <a:ext uri="{FF2B5EF4-FFF2-40B4-BE49-F238E27FC236}">
                  <a16:creationId xmlns:a16="http://schemas.microsoft.com/office/drawing/2014/main" id="{860D0E82-8292-8D52-791F-DEEDD0A0A3AF}"/>
                </a:ext>
              </a:extLst>
            </p:cNvPr>
            <p:cNvSpPr>
              <a:spLocks noChangeArrowheads="1"/>
            </p:cNvSpPr>
            <p:nvPr/>
          </p:nvSpPr>
          <p:spPr bwMode="auto">
            <a:xfrm>
              <a:off x="1309656" y="4603916"/>
              <a:ext cx="405056" cy="206821"/>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000000"/>
                </a:solidFill>
                <a:latin typeface="Arial" charset="0"/>
              </a:endParaRPr>
            </a:p>
          </p:txBody>
        </p:sp>
        <p:sp>
          <p:nvSpPr>
            <p:cNvPr id="695311" name="Right Triangle 3">
              <a:extLst>
                <a:ext uri="{FF2B5EF4-FFF2-40B4-BE49-F238E27FC236}">
                  <a16:creationId xmlns:a16="http://schemas.microsoft.com/office/drawing/2014/main" id="{FC424A42-597A-0DDA-04BE-72221DB355DB}"/>
                </a:ext>
              </a:extLst>
            </p:cNvPr>
            <p:cNvSpPr>
              <a:spLocks noChangeArrowheads="1"/>
            </p:cNvSpPr>
            <p:nvPr/>
          </p:nvSpPr>
          <p:spPr bwMode="auto">
            <a:xfrm rot="10435753">
              <a:off x="1540582" y="4628876"/>
              <a:ext cx="347836" cy="332026"/>
            </a:xfrm>
            <a:prstGeom prst="rtTriangle">
              <a:avLst/>
            </a:pr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000000"/>
                </a:solidFill>
                <a:latin typeface="Arial" charset="0"/>
              </a:endParaRPr>
            </a:p>
          </p:txBody>
        </p:sp>
        <p:sp>
          <p:nvSpPr>
            <p:cNvPr id="695312" name="Rectangle 16">
              <a:extLst>
                <a:ext uri="{FF2B5EF4-FFF2-40B4-BE49-F238E27FC236}">
                  <a16:creationId xmlns:a16="http://schemas.microsoft.com/office/drawing/2014/main" id="{A5C602FE-C497-69F3-6349-130D48F2DB88}"/>
                </a:ext>
              </a:extLst>
            </p:cNvPr>
            <p:cNvSpPr>
              <a:spLocks noChangeArrowheads="1"/>
            </p:cNvSpPr>
            <p:nvPr/>
          </p:nvSpPr>
          <p:spPr bwMode="auto">
            <a:xfrm rot="2010625">
              <a:off x="1686836" y="4710567"/>
              <a:ext cx="141833" cy="138599"/>
            </a:xfrm>
            <a:prstGeom prst="rect">
              <a:avLst/>
            </a:pr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pPr algn="ctr" eaLnBrk="1" hangingPunct="1"/>
              <a:endParaRPr lang="en-US" sz="1800">
                <a:solidFill>
                  <a:srgbClr val="000000"/>
                </a:solidFill>
                <a:latin typeface="Arial" charset="0"/>
              </a:endParaRPr>
            </a:p>
          </p:txBody>
        </p:sp>
      </p:grpSp>
      <p:sp>
        <p:nvSpPr>
          <p:cNvPr id="695306" name="TextBox 1">
            <a:extLst>
              <a:ext uri="{FF2B5EF4-FFF2-40B4-BE49-F238E27FC236}">
                <a16:creationId xmlns:a16="http://schemas.microsoft.com/office/drawing/2014/main" id="{DB8BC273-96DE-BA68-9B2B-4D415D29B901}"/>
              </a:ext>
            </a:extLst>
          </p:cNvPr>
          <p:cNvSpPr txBox="1">
            <a:spLocks noChangeArrowheads="1"/>
          </p:cNvSpPr>
          <p:nvPr/>
        </p:nvSpPr>
        <p:spPr bwMode="auto">
          <a:xfrm rot="-346647">
            <a:off x="701675" y="4556125"/>
            <a:ext cx="1211263"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000000"/>
                </a:solidFill>
                <a:latin typeface="Arial" charset="0"/>
              </a:rPr>
              <a:t>GENESIS</a:t>
            </a:r>
          </a:p>
        </p:txBody>
      </p:sp>
      <p:sp>
        <p:nvSpPr>
          <p:cNvPr id="14" name="Rectangle 4">
            <a:extLst>
              <a:ext uri="{FF2B5EF4-FFF2-40B4-BE49-F238E27FC236}">
                <a16:creationId xmlns:a16="http://schemas.microsoft.com/office/drawing/2014/main" id="{91B3F788-0F1B-A0AE-80F2-068582BF9A3F}"/>
              </a:ext>
            </a:extLst>
          </p:cNvPr>
          <p:cNvSpPr>
            <a:spLocks noChangeArrowheads="1"/>
          </p:cNvSpPr>
          <p:nvPr/>
        </p:nvSpPr>
        <p:spPr bwMode="auto">
          <a:xfrm>
            <a:off x="0" y="3581400"/>
            <a:ext cx="5867400" cy="327660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Tree>
    <p:extLst>
      <p:ext uri="{BB962C8B-B14F-4D97-AF65-F5344CB8AC3E}">
        <p14:creationId xmlns:p14="http://schemas.microsoft.com/office/powerpoint/2010/main" val="1033147279"/>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1" fill="hold" grpId="0" nodeType="clickEffect">
                                  <p:stCondLst>
                                    <p:cond delay="0"/>
                                  </p:stCondLst>
                                  <p:childTnLst>
                                    <p:animEffect transition="out" filter="wipe(up)">
                                      <p:cBhvr>
                                        <p:cTn id="6" dur="500"/>
                                        <p:tgtEl>
                                          <p:spTgt spid="14"/>
                                        </p:tgtEl>
                                      </p:cBhvr>
                                    </p:animEffect>
                                    <p:set>
                                      <p:cBhvr>
                                        <p:cTn id="7"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5426" name="Rectangle 2"/>
          <p:cNvSpPr>
            <a:spLocks noGrp="1" noChangeArrowheads="1"/>
          </p:cNvSpPr>
          <p:nvPr>
            <p:ph type="title"/>
          </p:nvPr>
        </p:nvSpPr>
        <p:spPr/>
        <p:txBody>
          <a:bodyPr/>
          <a:lstStyle/>
          <a:p>
            <a:pPr eaLnBrk="1" hangingPunct="1">
              <a:spcAft>
                <a:spcPts val="13"/>
              </a:spcAft>
              <a:defRPr/>
            </a:pPr>
            <a:r>
              <a:rPr lang="en-US" dirty="0"/>
              <a:t>Bible Modified 00814b</a:t>
            </a:r>
          </a:p>
        </p:txBody>
      </p:sp>
      <p:pic>
        <p:nvPicPr>
          <p:cNvPr id="5735427" name="Picture 3" descr="Bible Modified 00814b"/>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1588"/>
            <a:ext cx="9144000" cy="6856412"/>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5" name="Rectangle 3"/>
          <p:cNvSpPr txBox="1">
            <a:spLocks noChangeArrowheads="1"/>
          </p:cNvSpPr>
          <p:nvPr/>
        </p:nvSpPr>
        <p:spPr bwMode="auto">
          <a:xfrm>
            <a:off x="304800" y="2590800"/>
            <a:ext cx="24384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800" b="1" dirty="0">
                <a:solidFill>
                  <a:srgbClr val="000000"/>
                </a:solidFill>
                <a:latin typeface="Arial"/>
                <a:ea typeface="ＭＳ Ｐゴシック"/>
                <a:cs typeface="Arial"/>
              </a:rPr>
              <a:t>God</a:t>
            </a:r>
            <a:r>
              <a:rPr lang="fr-FR" sz="1800" b="1" dirty="0">
                <a:solidFill>
                  <a:srgbClr val="000000"/>
                </a:solidFill>
                <a:latin typeface="Arial"/>
                <a:ea typeface="ＭＳ Ｐゴシック"/>
                <a:cs typeface="Arial"/>
              </a:rPr>
              <a:t>'</a:t>
            </a:r>
            <a:r>
              <a:rPr lang="en-US" sz="1800" b="1" dirty="0">
                <a:solidFill>
                  <a:srgbClr val="000000"/>
                </a:solidFill>
                <a:latin typeface="Arial"/>
                <a:ea typeface="ＭＳ Ｐゴシック"/>
                <a:cs typeface="Arial"/>
              </a:rPr>
              <a:t>s </a:t>
            </a:r>
          </a:p>
          <a:p>
            <a:pPr eaLnBrk="1" hangingPunct="1">
              <a:defRPr/>
            </a:pPr>
            <a:r>
              <a:rPr lang="en-US" sz="1800" b="1" dirty="0">
                <a:solidFill>
                  <a:srgbClr val="000000"/>
                </a:solidFill>
                <a:latin typeface="Arial"/>
                <a:ea typeface="ＭＳ Ｐゴシック"/>
                <a:cs typeface="Arial"/>
              </a:rPr>
              <a:t>PERFECT </a:t>
            </a:r>
          </a:p>
          <a:p>
            <a:pPr eaLnBrk="1" hangingPunct="1">
              <a:defRPr/>
            </a:pPr>
            <a:r>
              <a:rPr lang="en-US" sz="1800" b="1" dirty="0">
                <a:solidFill>
                  <a:srgbClr val="000000"/>
                </a:solidFill>
                <a:latin typeface="Arial"/>
                <a:ea typeface="ＭＳ Ｐゴシック"/>
                <a:cs typeface="Arial"/>
              </a:rPr>
              <a:t>Word</a:t>
            </a:r>
          </a:p>
        </p:txBody>
      </p:sp>
      <p:sp>
        <p:nvSpPr>
          <p:cNvPr id="6" name="Rectangle 3"/>
          <p:cNvSpPr txBox="1">
            <a:spLocks noChangeArrowheads="1"/>
          </p:cNvSpPr>
          <p:nvPr/>
        </p:nvSpPr>
        <p:spPr bwMode="auto">
          <a:xfrm rot="21273653">
            <a:off x="892175" y="669925"/>
            <a:ext cx="12954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FFFFFF"/>
                </a:solidFill>
                <a:latin typeface="Arial"/>
                <a:ea typeface="ＭＳ Ｐゴシック"/>
                <a:cs typeface="Arial"/>
              </a:rPr>
              <a:t>HOLY BIBLE</a:t>
            </a:r>
          </a:p>
        </p:txBody>
      </p:sp>
      <p:sp>
        <p:nvSpPr>
          <p:cNvPr id="8" name="Rectangle 3"/>
          <p:cNvSpPr txBox="1">
            <a:spLocks noChangeArrowheads="1"/>
          </p:cNvSpPr>
          <p:nvPr/>
        </p:nvSpPr>
        <p:spPr bwMode="auto">
          <a:xfrm>
            <a:off x="5791200" y="-9525"/>
            <a:ext cx="3352800" cy="35909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600" b="1" dirty="0">
                <a:solidFill>
                  <a:srgbClr val="FFFFFF"/>
                </a:solidFill>
                <a:latin typeface="Arial"/>
                <a:ea typeface="ＭＳ Ｐゴシック"/>
                <a:cs typeface="Arial"/>
              </a:rPr>
              <a:t>When people TRY to make them agree, guess which one gets "MODIFIED"?</a:t>
            </a:r>
          </a:p>
        </p:txBody>
      </p:sp>
      <p:sp>
        <p:nvSpPr>
          <p:cNvPr id="11" name="Rectangle 3"/>
          <p:cNvSpPr txBox="1">
            <a:spLocks noChangeArrowheads="1"/>
          </p:cNvSpPr>
          <p:nvPr/>
        </p:nvSpPr>
        <p:spPr bwMode="auto">
          <a:xfrm>
            <a:off x="3124200" y="2590800"/>
            <a:ext cx="2438400" cy="762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800" b="1" dirty="0">
                <a:solidFill>
                  <a:srgbClr val="000000"/>
                </a:solidFill>
                <a:latin typeface="Arial"/>
                <a:ea typeface="ＭＳ Ｐゴシック"/>
                <a:cs typeface="Arial"/>
              </a:rPr>
              <a:t>Man</a:t>
            </a:r>
            <a:r>
              <a:rPr lang="fr-FR" sz="1800" b="1" dirty="0">
                <a:solidFill>
                  <a:srgbClr val="000000"/>
                </a:solidFill>
                <a:latin typeface="Arial"/>
                <a:ea typeface="ＭＳ Ｐゴシック"/>
                <a:cs typeface="Arial"/>
              </a:rPr>
              <a:t>'</a:t>
            </a:r>
            <a:r>
              <a:rPr lang="en-US" sz="1800" b="1" dirty="0">
                <a:solidFill>
                  <a:srgbClr val="000000"/>
                </a:solidFill>
                <a:latin typeface="Arial"/>
                <a:ea typeface="ＭＳ Ｐゴシック"/>
                <a:cs typeface="Arial"/>
              </a:rPr>
              <a:t>s </a:t>
            </a:r>
          </a:p>
          <a:p>
            <a:pPr eaLnBrk="1" hangingPunct="1">
              <a:defRPr/>
            </a:pPr>
            <a:r>
              <a:rPr lang="en-US" sz="1800" b="1" dirty="0">
                <a:solidFill>
                  <a:srgbClr val="000000"/>
                </a:solidFill>
                <a:latin typeface="Arial"/>
                <a:ea typeface="ＭＳ Ｐゴシック"/>
                <a:cs typeface="Arial"/>
              </a:rPr>
              <a:t>FALLIBLE </a:t>
            </a:r>
          </a:p>
          <a:p>
            <a:pPr eaLnBrk="1" hangingPunct="1">
              <a:defRPr/>
            </a:pPr>
            <a:r>
              <a:rPr lang="en-US" sz="1800" b="1" dirty="0">
                <a:solidFill>
                  <a:srgbClr val="000000"/>
                </a:solidFill>
                <a:latin typeface="Arial"/>
                <a:ea typeface="ＭＳ Ｐゴシック"/>
                <a:cs typeface="Arial"/>
              </a:rPr>
              <a:t>Opinion</a:t>
            </a:r>
          </a:p>
        </p:txBody>
      </p:sp>
      <p:sp>
        <p:nvSpPr>
          <p:cNvPr id="12" name="Rectangle 3"/>
          <p:cNvSpPr txBox="1">
            <a:spLocks noChangeArrowheads="1"/>
          </p:cNvSpPr>
          <p:nvPr/>
        </p:nvSpPr>
        <p:spPr bwMode="auto">
          <a:xfrm rot="21273653">
            <a:off x="3576638" y="584200"/>
            <a:ext cx="1506537"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EVOLUTION THEORY</a:t>
            </a:r>
          </a:p>
        </p:txBody>
      </p:sp>
      <p:sp>
        <p:nvSpPr>
          <p:cNvPr id="13" name="Rectangle 3"/>
          <p:cNvSpPr txBox="1">
            <a:spLocks noChangeArrowheads="1"/>
          </p:cNvSpPr>
          <p:nvPr/>
        </p:nvSpPr>
        <p:spPr bwMode="auto">
          <a:xfrm rot="21273653">
            <a:off x="3832225" y="4337050"/>
            <a:ext cx="1506538"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600" b="1" dirty="0">
                <a:solidFill>
                  <a:srgbClr val="000000"/>
                </a:solidFill>
                <a:latin typeface="Arial"/>
                <a:ea typeface="ＭＳ Ｐゴシック"/>
                <a:cs typeface="Arial"/>
              </a:rPr>
              <a:t>EVOLUTION THEORY</a:t>
            </a:r>
          </a:p>
        </p:txBody>
      </p:sp>
      <p:grpSp>
        <p:nvGrpSpPr>
          <p:cNvPr id="695305" name="Group 6"/>
          <p:cNvGrpSpPr>
            <a:grpSpLocks/>
          </p:cNvGrpSpPr>
          <p:nvPr/>
        </p:nvGrpSpPr>
        <p:grpSpPr bwMode="auto">
          <a:xfrm>
            <a:off x="703263" y="4572000"/>
            <a:ext cx="1185862" cy="407988"/>
            <a:chOff x="703068" y="4552316"/>
            <a:chExt cx="1185350" cy="408586"/>
          </a:xfrm>
        </p:grpSpPr>
        <p:sp>
          <p:nvSpPr>
            <p:cNvPr id="695308" name="Rectangle 2"/>
            <p:cNvSpPr>
              <a:spLocks noChangeArrowheads="1"/>
            </p:cNvSpPr>
            <p:nvPr/>
          </p:nvSpPr>
          <p:spPr bwMode="auto">
            <a:xfrm rot="-730288">
              <a:off x="703068" y="4646430"/>
              <a:ext cx="685800" cy="236936"/>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000000"/>
                </a:solidFill>
                <a:latin typeface="Arial" charset="0"/>
              </a:endParaRPr>
            </a:p>
          </p:txBody>
        </p:sp>
        <p:sp>
          <p:nvSpPr>
            <p:cNvPr id="695309" name="Rectangle 14"/>
            <p:cNvSpPr>
              <a:spLocks noChangeArrowheads="1"/>
            </p:cNvSpPr>
            <p:nvPr/>
          </p:nvSpPr>
          <p:spPr bwMode="auto">
            <a:xfrm rot="568285">
              <a:off x="1309656" y="4552316"/>
              <a:ext cx="405056" cy="206821"/>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000000"/>
                </a:solidFill>
                <a:latin typeface="Arial" charset="0"/>
              </a:endParaRPr>
            </a:p>
          </p:txBody>
        </p:sp>
        <p:sp>
          <p:nvSpPr>
            <p:cNvPr id="695310" name="Rectangle 15"/>
            <p:cNvSpPr>
              <a:spLocks noChangeArrowheads="1"/>
            </p:cNvSpPr>
            <p:nvPr/>
          </p:nvSpPr>
          <p:spPr bwMode="auto">
            <a:xfrm>
              <a:off x="1309656" y="4603916"/>
              <a:ext cx="405056" cy="206821"/>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000000"/>
                </a:solidFill>
                <a:latin typeface="Arial" charset="0"/>
              </a:endParaRPr>
            </a:p>
          </p:txBody>
        </p:sp>
        <p:sp>
          <p:nvSpPr>
            <p:cNvPr id="695311" name="Right Triangle 3"/>
            <p:cNvSpPr>
              <a:spLocks noChangeArrowheads="1"/>
            </p:cNvSpPr>
            <p:nvPr/>
          </p:nvSpPr>
          <p:spPr bwMode="auto">
            <a:xfrm rot="10435753">
              <a:off x="1540582" y="4628876"/>
              <a:ext cx="347836" cy="332026"/>
            </a:xfrm>
            <a:prstGeom prst="rtTriangle">
              <a:avLst/>
            </a:prstGeom>
            <a:solidFill>
              <a:srgbClr val="FFFFFF"/>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000000"/>
                </a:solidFill>
                <a:latin typeface="Arial" charset="0"/>
              </a:endParaRPr>
            </a:p>
          </p:txBody>
        </p:sp>
        <p:sp>
          <p:nvSpPr>
            <p:cNvPr id="695312" name="Rectangle 16"/>
            <p:cNvSpPr>
              <a:spLocks noChangeArrowheads="1"/>
            </p:cNvSpPr>
            <p:nvPr/>
          </p:nvSpPr>
          <p:spPr bwMode="auto">
            <a:xfrm rot="2010625">
              <a:off x="1686836" y="4710567"/>
              <a:ext cx="141833" cy="138599"/>
            </a:xfrm>
            <a:prstGeom prst="rect">
              <a:avLst/>
            </a:pr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eaLnBrk="1" hangingPunct="1"/>
              <a:endParaRPr lang="en-US" sz="1800">
                <a:solidFill>
                  <a:srgbClr val="000000"/>
                </a:solidFill>
                <a:latin typeface="Arial" charset="0"/>
              </a:endParaRPr>
            </a:p>
          </p:txBody>
        </p:sp>
      </p:grpSp>
      <p:sp>
        <p:nvSpPr>
          <p:cNvPr id="695306" name="TextBox 1"/>
          <p:cNvSpPr txBox="1">
            <a:spLocks noChangeArrowheads="1"/>
          </p:cNvSpPr>
          <p:nvPr/>
        </p:nvSpPr>
        <p:spPr bwMode="auto">
          <a:xfrm rot="-346647">
            <a:off x="701675" y="4556125"/>
            <a:ext cx="1211263"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sz="1800" b="1">
                <a:solidFill>
                  <a:srgbClr val="000000"/>
                </a:solidFill>
                <a:latin typeface="Arial" charset="0"/>
              </a:rPr>
              <a:t>GENESIS</a:t>
            </a:r>
          </a:p>
        </p:txBody>
      </p:sp>
    </p:spTree>
  </p:cSld>
  <p:clrMapOvr>
    <a:masterClrMapping/>
  </p:clrMapOvr>
  <p:transition spd="med"/>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7474" name="Rectangle 2"/>
          <p:cNvSpPr>
            <a:spLocks noGrp="1" noChangeArrowheads="1"/>
          </p:cNvSpPr>
          <p:nvPr>
            <p:ph type="title"/>
          </p:nvPr>
        </p:nvSpPr>
        <p:spPr/>
        <p:txBody>
          <a:bodyPr/>
          <a:lstStyle/>
          <a:p>
            <a:pPr eaLnBrk="1" hangingPunct="1">
              <a:defRPr/>
            </a:pPr>
            <a:r>
              <a:rPr lang="en-US"/>
              <a:t>A&amp;E on bones animated</a:t>
            </a:r>
          </a:p>
        </p:txBody>
      </p:sp>
      <p:pic>
        <p:nvPicPr>
          <p:cNvPr id="5737475" name="Picture 3" descr="A+E on Bones 00740"/>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3124200"/>
          </a:xfrm>
          <a:ln>
            <a:solidFill>
              <a:srgbClr val="000000"/>
            </a:solidFill>
            <a:miter lim="800000"/>
            <a:headEnd/>
            <a:tailEnd/>
          </a:ln>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pic>
        <p:nvPicPr>
          <p:cNvPr id="5737476" name="Picture 4"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9144000" cy="3733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3"/>
          <p:cNvSpPr txBox="1">
            <a:spLocks noChangeArrowheads="1"/>
          </p:cNvSpPr>
          <p:nvPr/>
        </p:nvSpPr>
        <p:spPr bwMode="auto">
          <a:xfrm>
            <a:off x="3276600" y="1600200"/>
            <a:ext cx="838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000" b="1" dirty="0">
                <a:solidFill>
                  <a:srgbClr val="000000"/>
                </a:solidFill>
                <a:latin typeface="Arial"/>
                <a:ea typeface="ＭＳ Ｐゴシック"/>
                <a:cs typeface="Arial"/>
              </a:rPr>
              <a:t>GARDEN OF EDEN</a:t>
            </a:r>
          </a:p>
        </p:txBody>
      </p:sp>
      <p:sp>
        <p:nvSpPr>
          <p:cNvPr id="8" name="Rectangle 3"/>
          <p:cNvSpPr txBox="1">
            <a:spLocks noChangeArrowheads="1"/>
          </p:cNvSpPr>
          <p:nvPr/>
        </p:nvSpPr>
        <p:spPr bwMode="auto">
          <a:xfrm>
            <a:off x="6019800" y="3962400"/>
            <a:ext cx="1371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rgbClr val="FFFFFF"/>
                </a:solidFill>
                <a:latin typeface="Arial"/>
                <a:ea typeface="ＭＳ Ｐゴシック"/>
                <a:cs typeface="Arial"/>
              </a:rPr>
              <a:t>FOSSIL </a:t>
            </a:r>
            <a:br>
              <a:rPr lang="en-US" sz="2000" b="1" dirty="0">
                <a:solidFill>
                  <a:srgbClr val="FFFFFF"/>
                </a:solidFill>
                <a:latin typeface="Arial"/>
                <a:ea typeface="ＭＳ Ｐゴシック"/>
                <a:cs typeface="Arial"/>
              </a:rPr>
            </a:br>
            <a:r>
              <a:rPr lang="en-US" sz="2000" b="1" dirty="0">
                <a:solidFill>
                  <a:srgbClr val="FFFFFF"/>
                </a:solidFill>
                <a:latin typeface="Arial"/>
                <a:ea typeface="ＭＳ Ｐゴシック"/>
                <a:cs typeface="Arial"/>
              </a:rPr>
              <a:t>RECORD</a:t>
            </a:r>
          </a:p>
        </p:txBody>
      </p:sp>
      <p:sp>
        <p:nvSpPr>
          <p:cNvPr id="9" name="Rectangle 3"/>
          <p:cNvSpPr txBox="1">
            <a:spLocks noChangeArrowheads="1"/>
          </p:cNvSpPr>
          <p:nvPr/>
        </p:nvSpPr>
        <p:spPr bwMode="auto">
          <a:xfrm>
            <a:off x="1295400" y="3581400"/>
            <a:ext cx="175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rgbClr val="FFFF00"/>
                </a:solidFill>
                <a:latin typeface="Arial"/>
                <a:ea typeface="ＭＳ Ｐゴシック"/>
                <a:cs typeface="Arial"/>
              </a:rPr>
              <a:t>MILLIONS OF YEARS</a:t>
            </a:r>
          </a:p>
        </p:txBody>
      </p:sp>
      <p:sp>
        <p:nvSpPr>
          <p:cNvPr id="10" name="Rectangle 3"/>
          <p:cNvSpPr txBox="1">
            <a:spLocks noChangeArrowheads="1"/>
          </p:cNvSpPr>
          <p:nvPr/>
        </p:nvSpPr>
        <p:spPr bwMode="auto">
          <a:xfrm>
            <a:off x="5334000" y="304800"/>
            <a:ext cx="12954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100" b="1" spc="-110" dirty="0">
                <a:solidFill>
                  <a:srgbClr val="000000"/>
                </a:solidFill>
                <a:latin typeface="acme secret agent"/>
                <a:ea typeface="ＭＳ Ｐゴシック"/>
                <a:cs typeface="acme secret agent"/>
              </a:rPr>
              <a:t>YES EVE!  IT</a:t>
            </a:r>
            <a:r>
              <a:rPr lang="fr-FR" sz="1100" b="1" spc="-110" dirty="0">
                <a:solidFill>
                  <a:srgbClr val="000000"/>
                </a:solidFill>
                <a:latin typeface="acme secret agent"/>
                <a:ea typeface="ＭＳ Ｐゴシック"/>
                <a:cs typeface="acme secret agent"/>
              </a:rPr>
              <a:t>'</a:t>
            </a:r>
            <a:r>
              <a:rPr lang="en-US" sz="1100" b="1" spc="-110" dirty="0">
                <a:solidFill>
                  <a:srgbClr val="000000"/>
                </a:solidFill>
                <a:latin typeface="acme secret agent"/>
                <a:ea typeface="ＭＳ Ｐゴシック"/>
                <a:cs typeface="acme secret agent"/>
              </a:rPr>
              <a:t>S "VERY GOOD" JUST LIKE GOD SAID!</a:t>
            </a:r>
          </a:p>
        </p:txBody>
      </p:sp>
      <p:sp>
        <p:nvSpPr>
          <p:cNvPr id="11" name="Rectangle 3"/>
          <p:cNvSpPr txBox="1">
            <a:spLocks noChangeArrowheads="1"/>
          </p:cNvSpPr>
          <p:nvPr/>
        </p:nvSpPr>
        <p:spPr bwMode="auto">
          <a:xfrm>
            <a:off x="3962400" y="228600"/>
            <a:ext cx="11430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lnSpc>
                <a:spcPct val="90000"/>
              </a:lnSpc>
              <a:defRPr/>
            </a:pPr>
            <a:r>
              <a:rPr lang="en-US" sz="1100" b="1" spc="-110" dirty="0">
                <a:solidFill>
                  <a:srgbClr val="000000"/>
                </a:solidFill>
                <a:latin typeface="acme secret agent"/>
                <a:ea typeface="ＭＳ Ｐゴシック"/>
                <a:cs typeface="acme secret agent"/>
              </a:rPr>
              <a:t>OH ADAM, THIS IS SUCH A PERFECT WORLD!</a:t>
            </a:r>
          </a:p>
        </p:txBody>
      </p:sp>
      <p:grpSp>
        <p:nvGrpSpPr>
          <p:cNvPr id="2" name="Group 1"/>
          <p:cNvGrpSpPr>
            <a:grpSpLocks/>
          </p:cNvGrpSpPr>
          <p:nvPr/>
        </p:nvGrpSpPr>
        <p:grpSpPr bwMode="auto">
          <a:xfrm>
            <a:off x="3200400" y="3429000"/>
            <a:ext cx="2819400" cy="3200400"/>
            <a:chOff x="3200400" y="3429000"/>
            <a:chExt cx="2819400" cy="3200400"/>
          </a:xfrm>
        </p:grpSpPr>
        <p:sp>
          <p:nvSpPr>
            <p:cNvPr id="5"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PAIN</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DEATH</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5" name="Rectangle 3"/>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KILLING</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DISEASE</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7" name="Rectangle 3"/>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STRUGGLE</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8" name="Rectangle 3"/>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SUFFERING</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9" name="Rectangle 3"/>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EXTINCTION</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grpSp>
      <p:sp>
        <p:nvSpPr>
          <p:cNvPr id="21"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5737476"/>
                                        </p:tgtEl>
                                        <p:attrNameLst>
                                          <p:attrName>style.visibility</p:attrName>
                                        </p:attrNameLst>
                                      </p:cBhvr>
                                      <p:to>
                                        <p:strVal val="visible"/>
                                      </p:to>
                                    </p:set>
                                    <p:animEffect transition="in" filter="wipe(up)">
                                      <p:cBhvr>
                                        <p:cTn id="7" dur="500"/>
                                        <p:tgtEl>
                                          <p:spTgt spid="5737476"/>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up)">
                                      <p:cBhvr>
                                        <p:cTn id="10" dur="500"/>
                                        <p:tgtEl>
                                          <p:spTgt spid="9"/>
                                        </p:tgtEl>
                                      </p:cBhvr>
                                    </p:animEffect>
                                  </p:childTnLst>
                                </p:cTn>
                              </p:par>
                              <p:par>
                                <p:cTn id="11" presetID="22" presetClass="entr" presetSubtype="1"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1CFDC6-E922-B645-2C7C-1F3088B7CBD3}"/>
            </a:ext>
          </a:extLst>
        </p:cNvPr>
        <p:cNvGrpSpPr/>
        <p:nvPr/>
      </p:nvGrpSpPr>
      <p:grpSpPr>
        <a:xfrm>
          <a:off x="0" y="0"/>
          <a:ext cx="0" cy="0"/>
          <a:chOff x="0" y="0"/>
          <a:chExt cx="0" cy="0"/>
        </a:xfrm>
      </p:grpSpPr>
      <p:sp>
        <p:nvSpPr>
          <p:cNvPr id="5737474" name="Rectangle 2">
            <a:extLst>
              <a:ext uri="{FF2B5EF4-FFF2-40B4-BE49-F238E27FC236}">
                <a16:creationId xmlns:a16="http://schemas.microsoft.com/office/drawing/2014/main" id="{6275514B-5D42-DE2D-FA17-599CDC3BB992}"/>
              </a:ext>
            </a:extLst>
          </p:cNvPr>
          <p:cNvSpPr>
            <a:spLocks noGrp="1" noChangeArrowheads="1"/>
          </p:cNvSpPr>
          <p:nvPr>
            <p:ph type="title"/>
          </p:nvPr>
        </p:nvSpPr>
        <p:spPr/>
        <p:txBody>
          <a:bodyPr/>
          <a:lstStyle/>
          <a:p>
            <a:pPr eaLnBrk="1" hangingPunct="1">
              <a:defRPr/>
            </a:pPr>
            <a:r>
              <a:rPr lang="en-US"/>
              <a:t>A&amp;E on bones animated</a:t>
            </a:r>
          </a:p>
        </p:txBody>
      </p:sp>
      <p:pic>
        <p:nvPicPr>
          <p:cNvPr id="5737475" name="Picture 3" descr="A+E on Bones 00740">
            <a:extLst>
              <a:ext uri="{FF2B5EF4-FFF2-40B4-BE49-F238E27FC236}">
                <a16:creationId xmlns:a16="http://schemas.microsoft.com/office/drawing/2014/main" id="{3A6C9686-2C43-29CA-F5B8-678F1DDDF534}"/>
              </a:ext>
            </a:extLst>
          </p:cNvPr>
          <p:cNvPicPr>
            <a:picLocks noGrp="1" noChangeAspect="1" noChangeArrowheads="1"/>
          </p:cNvPicPr>
          <p:nvPr>
            <p:ph idx="1"/>
          </p:nvPr>
        </p:nvPicPr>
        <p:blipFill>
          <a:blip r:embed="rId3" cstate="screen">
            <a:extLst>
              <a:ext uri="{28A0092B-C50C-407E-A947-70E740481C1C}">
                <a14:useLocalDpi xmlns:a14="http://schemas.microsoft.com/office/drawing/2010/main"/>
              </a:ext>
            </a:extLst>
          </a:blip>
          <a:srcRect/>
          <a:stretch>
            <a:fillRect/>
          </a:stretch>
        </p:blipFill>
        <p:spPr>
          <a:xfrm>
            <a:off x="0" y="0"/>
            <a:ext cx="9144000" cy="3124200"/>
          </a:xfrm>
          <a:ln>
            <a:solidFill>
              <a:srgbClr val="000000"/>
            </a:solidFill>
            <a:miter lim="800000"/>
            <a:headEnd/>
            <a:tailEnd/>
          </a:ln>
          <a:extLst>
            <a:ext uri="{909E8E84-426E-40dd-AFC4-6F175D3DCCD1}">
              <a14:hiddenFill xmlns="" xmlns:a14="http://schemas.microsoft.com/office/drawing/2010/main">
                <a:solidFill>
                  <a:srgbClr val="FFFFFF"/>
                </a:solidFill>
              </a14:hiddenFill>
            </a:ext>
            <a:ext uri="{AF507438-7753-43e0-B8FC-AC1667EBCBE1}">
              <a14:hiddenEffects xmlns="" xmlns:a14="http://schemas.microsoft.com/office/drawing/2010/main">
                <a:effectLst>
                  <a:outerShdw blurRad="63500" dist="38099" dir="2700000" algn="ctr" rotWithShape="0">
                    <a:srgbClr val="808080">
                      <a:alpha val="74998"/>
                    </a:srgbClr>
                  </a:outerShdw>
                </a:effectLst>
              </a14:hiddenEffects>
            </a:ext>
          </a:extLst>
        </p:spPr>
      </p:pic>
      <p:pic>
        <p:nvPicPr>
          <p:cNvPr id="5737476" name="Picture 4" descr="A+E on Bones 00740">
            <a:extLst>
              <a:ext uri="{FF2B5EF4-FFF2-40B4-BE49-F238E27FC236}">
                <a16:creationId xmlns:a16="http://schemas.microsoft.com/office/drawing/2014/main" id="{55179366-8F01-BBDD-96B0-400E61A7368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048000"/>
            <a:ext cx="9144000" cy="3733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Rectangle 3">
            <a:extLst>
              <a:ext uri="{FF2B5EF4-FFF2-40B4-BE49-F238E27FC236}">
                <a16:creationId xmlns:a16="http://schemas.microsoft.com/office/drawing/2014/main" id="{59762610-E154-3652-255B-3594FFC12CA4}"/>
              </a:ext>
            </a:extLst>
          </p:cNvPr>
          <p:cNvSpPr txBox="1">
            <a:spLocks noChangeArrowheads="1"/>
          </p:cNvSpPr>
          <p:nvPr/>
        </p:nvSpPr>
        <p:spPr bwMode="auto">
          <a:xfrm>
            <a:off x="3276600" y="1600200"/>
            <a:ext cx="8382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000" b="1" dirty="0">
                <a:solidFill>
                  <a:srgbClr val="000000"/>
                </a:solidFill>
                <a:latin typeface="Arial"/>
                <a:ea typeface="ＭＳ Ｐゴシック"/>
                <a:cs typeface="Arial"/>
              </a:rPr>
              <a:t>GARDEN OF EDEN</a:t>
            </a:r>
          </a:p>
        </p:txBody>
      </p:sp>
      <p:sp>
        <p:nvSpPr>
          <p:cNvPr id="8" name="Rectangle 3">
            <a:extLst>
              <a:ext uri="{FF2B5EF4-FFF2-40B4-BE49-F238E27FC236}">
                <a16:creationId xmlns:a16="http://schemas.microsoft.com/office/drawing/2014/main" id="{CC163EC0-836A-87DF-D566-E1E6444841E5}"/>
              </a:ext>
            </a:extLst>
          </p:cNvPr>
          <p:cNvSpPr txBox="1">
            <a:spLocks noChangeArrowheads="1"/>
          </p:cNvSpPr>
          <p:nvPr/>
        </p:nvSpPr>
        <p:spPr bwMode="auto">
          <a:xfrm>
            <a:off x="6019800" y="3962400"/>
            <a:ext cx="1371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rgbClr val="FFFFFF"/>
                </a:solidFill>
                <a:latin typeface="Arial"/>
                <a:ea typeface="ＭＳ Ｐゴシック"/>
                <a:cs typeface="Arial"/>
              </a:rPr>
              <a:t>FOSSIL </a:t>
            </a:r>
            <a:br>
              <a:rPr lang="en-US" sz="2000" b="1" dirty="0">
                <a:solidFill>
                  <a:srgbClr val="FFFFFF"/>
                </a:solidFill>
                <a:latin typeface="Arial"/>
                <a:ea typeface="ＭＳ Ｐゴシック"/>
                <a:cs typeface="Arial"/>
              </a:rPr>
            </a:br>
            <a:r>
              <a:rPr lang="en-US" sz="2000" b="1" dirty="0">
                <a:solidFill>
                  <a:srgbClr val="FFFFFF"/>
                </a:solidFill>
                <a:latin typeface="Arial"/>
                <a:ea typeface="ＭＳ Ｐゴシック"/>
                <a:cs typeface="Arial"/>
              </a:rPr>
              <a:t>RECORD</a:t>
            </a:r>
          </a:p>
        </p:txBody>
      </p:sp>
      <p:sp>
        <p:nvSpPr>
          <p:cNvPr id="9" name="Rectangle 3">
            <a:extLst>
              <a:ext uri="{FF2B5EF4-FFF2-40B4-BE49-F238E27FC236}">
                <a16:creationId xmlns:a16="http://schemas.microsoft.com/office/drawing/2014/main" id="{307294F4-DFB6-F1C0-1D18-F79F0DC22FD9}"/>
              </a:ext>
            </a:extLst>
          </p:cNvPr>
          <p:cNvSpPr txBox="1">
            <a:spLocks noChangeArrowheads="1"/>
          </p:cNvSpPr>
          <p:nvPr/>
        </p:nvSpPr>
        <p:spPr bwMode="auto">
          <a:xfrm>
            <a:off x="1295400" y="3581400"/>
            <a:ext cx="1752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rgbClr val="FFFF00"/>
                </a:solidFill>
                <a:latin typeface="Arial"/>
                <a:ea typeface="ＭＳ Ｐゴシック"/>
                <a:cs typeface="Arial"/>
              </a:rPr>
              <a:t>MILLIONS OF YEARS</a:t>
            </a:r>
          </a:p>
        </p:txBody>
      </p:sp>
      <p:sp>
        <p:nvSpPr>
          <p:cNvPr id="10" name="Rectangle 3">
            <a:extLst>
              <a:ext uri="{FF2B5EF4-FFF2-40B4-BE49-F238E27FC236}">
                <a16:creationId xmlns:a16="http://schemas.microsoft.com/office/drawing/2014/main" id="{C002A5C4-0359-F881-E625-1787049B3A63}"/>
              </a:ext>
            </a:extLst>
          </p:cNvPr>
          <p:cNvSpPr txBox="1">
            <a:spLocks noChangeArrowheads="1"/>
          </p:cNvSpPr>
          <p:nvPr/>
        </p:nvSpPr>
        <p:spPr bwMode="auto">
          <a:xfrm>
            <a:off x="5334000" y="304800"/>
            <a:ext cx="12954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100" b="1" spc="-110" dirty="0">
                <a:solidFill>
                  <a:srgbClr val="000000"/>
                </a:solidFill>
                <a:latin typeface="acme secret agent"/>
                <a:ea typeface="ＭＳ Ｐゴシック"/>
                <a:cs typeface="acme secret agent"/>
              </a:rPr>
              <a:t>YES EVE!  IT</a:t>
            </a:r>
            <a:r>
              <a:rPr lang="fr-FR" sz="1100" b="1" spc="-110" dirty="0">
                <a:solidFill>
                  <a:srgbClr val="000000"/>
                </a:solidFill>
                <a:latin typeface="acme secret agent"/>
                <a:ea typeface="ＭＳ Ｐゴシック"/>
                <a:cs typeface="acme secret agent"/>
              </a:rPr>
              <a:t>'</a:t>
            </a:r>
            <a:r>
              <a:rPr lang="en-US" sz="1100" b="1" spc="-110" dirty="0">
                <a:solidFill>
                  <a:srgbClr val="000000"/>
                </a:solidFill>
                <a:latin typeface="acme secret agent"/>
                <a:ea typeface="ＭＳ Ｐゴシック"/>
                <a:cs typeface="acme secret agent"/>
              </a:rPr>
              <a:t>S "VERY GOOD" JUST LIKE GOD SAID!</a:t>
            </a:r>
          </a:p>
        </p:txBody>
      </p:sp>
      <p:sp>
        <p:nvSpPr>
          <p:cNvPr id="11" name="Rectangle 3">
            <a:extLst>
              <a:ext uri="{FF2B5EF4-FFF2-40B4-BE49-F238E27FC236}">
                <a16:creationId xmlns:a16="http://schemas.microsoft.com/office/drawing/2014/main" id="{CCA3658B-1E6C-EE96-9E9F-BF194177AE69}"/>
              </a:ext>
            </a:extLst>
          </p:cNvPr>
          <p:cNvSpPr txBox="1">
            <a:spLocks noChangeArrowheads="1"/>
          </p:cNvSpPr>
          <p:nvPr/>
        </p:nvSpPr>
        <p:spPr bwMode="auto">
          <a:xfrm>
            <a:off x="3962400" y="228600"/>
            <a:ext cx="1143000" cy="838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lnSpc>
                <a:spcPct val="90000"/>
              </a:lnSpc>
              <a:defRPr/>
            </a:pPr>
            <a:r>
              <a:rPr lang="en-US" sz="1100" b="1" spc="-110" dirty="0">
                <a:solidFill>
                  <a:srgbClr val="000000"/>
                </a:solidFill>
                <a:latin typeface="acme secret agent"/>
                <a:ea typeface="ＭＳ Ｐゴシック"/>
                <a:cs typeface="acme secret agent"/>
              </a:rPr>
              <a:t>OH ADAM, THIS IS SUCH A PERFECT WORLD!</a:t>
            </a:r>
          </a:p>
        </p:txBody>
      </p:sp>
      <p:grpSp>
        <p:nvGrpSpPr>
          <p:cNvPr id="2" name="Group 1">
            <a:extLst>
              <a:ext uri="{FF2B5EF4-FFF2-40B4-BE49-F238E27FC236}">
                <a16:creationId xmlns:a16="http://schemas.microsoft.com/office/drawing/2014/main" id="{9B3C0E4D-A4A5-36E2-CD80-3E18969A069E}"/>
              </a:ext>
            </a:extLst>
          </p:cNvPr>
          <p:cNvGrpSpPr>
            <a:grpSpLocks/>
          </p:cNvGrpSpPr>
          <p:nvPr/>
        </p:nvGrpSpPr>
        <p:grpSpPr bwMode="auto">
          <a:xfrm>
            <a:off x="3200400" y="3429000"/>
            <a:ext cx="2819400" cy="3200400"/>
            <a:chOff x="3200400" y="3429000"/>
            <a:chExt cx="2819400" cy="3200400"/>
          </a:xfrm>
        </p:grpSpPr>
        <p:sp>
          <p:nvSpPr>
            <p:cNvPr id="5" name="Rectangle 3">
              <a:extLst>
                <a:ext uri="{FF2B5EF4-FFF2-40B4-BE49-F238E27FC236}">
                  <a16:creationId xmlns:a16="http://schemas.microsoft.com/office/drawing/2014/main" id="{4320FA89-4A31-98EC-5021-9932A1804A69}"/>
                </a:ext>
              </a:extLst>
            </p:cNvPr>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PAIN</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4" name="Rectangle 3">
              <a:extLst>
                <a:ext uri="{FF2B5EF4-FFF2-40B4-BE49-F238E27FC236}">
                  <a16:creationId xmlns:a16="http://schemas.microsoft.com/office/drawing/2014/main" id="{9E165570-2051-74E5-A631-C282B0DE5E98}"/>
                </a:ext>
              </a:extLst>
            </p:cNvPr>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DEATH</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5" name="Rectangle 3">
              <a:extLst>
                <a:ext uri="{FF2B5EF4-FFF2-40B4-BE49-F238E27FC236}">
                  <a16:creationId xmlns:a16="http://schemas.microsoft.com/office/drawing/2014/main" id="{91BBF4A6-7302-0751-E971-FC7723865EAD}"/>
                </a:ext>
              </a:extLst>
            </p:cNvPr>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KILLING</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6" name="Rectangle 3">
              <a:extLst>
                <a:ext uri="{FF2B5EF4-FFF2-40B4-BE49-F238E27FC236}">
                  <a16:creationId xmlns:a16="http://schemas.microsoft.com/office/drawing/2014/main" id="{F7FF8E5A-AF87-2200-8045-71B24E0CA1DD}"/>
                </a:ext>
              </a:extLst>
            </p:cNvPr>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DISEASE</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7" name="Rectangle 3">
              <a:extLst>
                <a:ext uri="{FF2B5EF4-FFF2-40B4-BE49-F238E27FC236}">
                  <a16:creationId xmlns:a16="http://schemas.microsoft.com/office/drawing/2014/main" id="{AD5FE62C-7E29-115D-1F9D-A7740872195E}"/>
                </a:ext>
              </a:extLst>
            </p:cNvPr>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STRUGGLE</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8" name="Rectangle 3">
              <a:extLst>
                <a:ext uri="{FF2B5EF4-FFF2-40B4-BE49-F238E27FC236}">
                  <a16:creationId xmlns:a16="http://schemas.microsoft.com/office/drawing/2014/main" id="{BBB76F5D-A237-C03D-2D1A-39C01B44C0B4}"/>
                </a:ext>
              </a:extLst>
            </p:cNvPr>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SUFFERING</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9" name="Rectangle 3">
              <a:extLst>
                <a:ext uri="{FF2B5EF4-FFF2-40B4-BE49-F238E27FC236}">
                  <a16:creationId xmlns:a16="http://schemas.microsoft.com/office/drawing/2014/main" id="{861C3BC6-7362-FE83-23C1-E443B7435AAF}"/>
                </a:ext>
              </a:extLst>
            </p:cNvPr>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EXTINCTION</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grpSp>
      <p:sp>
        <p:nvSpPr>
          <p:cNvPr id="20" name="WordArt 5">
            <a:extLst>
              <a:ext uri="{FF2B5EF4-FFF2-40B4-BE49-F238E27FC236}">
                <a16:creationId xmlns:a16="http://schemas.microsoft.com/office/drawing/2014/main" id="{72172361-90F1-1818-6C02-7AB30E98C874}"/>
              </a:ext>
            </a:extLst>
          </p:cNvPr>
          <p:cNvSpPr>
            <a:spLocks noChangeArrowheads="1" noChangeShapeType="1" noTextEdit="1"/>
          </p:cNvSpPr>
          <p:nvPr/>
        </p:nvSpPr>
        <p:spPr bwMode="auto">
          <a:xfrm>
            <a:off x="1828800" y="304800"/>
            <a:ext cx="5486400" cy="6019800"/>
          </a:xfrm>
          <a:prstGeom prst="rect">
            <a:avLst/>
          </a:prstGeom>
        </p:spPr>
        <p:txBody>
          <a:bodyPr wrap="none" fromWordArt="1">
            <a:prstTxWarp prst="textPlain">
              <a:avLst>
                <a:gd name="adj" fmla="val 50000"/>
              </a:avLst>
            </a:prstTxWarp>
          </a:bodyPr>
          <a:lstStyle/>
          <a:p>
            <a:pPr algn="ctr"/>
            <a:r>
              <a:rPr lang="en-US" sz="3600" kern="10">
                <a:ln w="9525">
                  <a:solidFill>
                    <a:srgbClr val="003399"/>
                  </a:solidFill>
                  <a:round/>
                  <a:headEnd/>
                  <a:tailEnd/>
                </a:ln>
                <a:solidFill>
                  <a:srgbClr val="FFFF00"/>
                </a:solidFill>
                <a:latin typeface="Arial Black"/>
                <a:ea typeface="Arial Black"/>
                <a:cs typeface="Arial Black"/>
              </a:rPr>
              <a:t>X</a:t>
            </a:r>
          </a:p>
        </p:txBody>
      </p:sp>
      <p:sp>
        <p:nvSpPr>
          <p:cNvPr id="21" name="TextBox 1">
            <a:extLst>
              <a:ext uri="{FF2B5EF4-FFF2-40B4-BE49-F238E27FC236}">
                <a16:creationId xmlns:a16="http://schemas.microsoft.com/office/drawing/2014/main" id="{E040BF16-9CE5-EFB7-9CCC-C244D6A2BAF8}"/>
              </a:ext>
            </a:extLst>
          </p:cNvPr>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extLst>
      <p:ext uri="{BB962C8B-B14F-4D97-AF65-F5344CB8AC3E}">
        <p14:creationId xmlns:p14="http://schemas.microsoft.com/office/powerpoint/2010/main" val="108174838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a:endParaRPr lang="en-US">
              <a:solidFill>
                <a:srgbClr val="000000"/>
              </a:solidFill>
              <a:latin typeface="Times New Roman" charset="0"/>
            </a:endParaRPr>
          </a:p>
        </p:txBody>
      </p:sp>
      <p:sp>
        <p:nvSpPr>
          <p:cNvPr id="900098" name="Rectangle 2"/>
          <p:cNvSpPr>
            <a:spLocks noGrp="1" noChangeArrowheads="1"/>
          </p:cNvSpPr>
          <p:nvPr>
            <p:ph type="ctrTitle"/>
          </p:nvPr>
        </p:nvSpPr>
        <p:spPr>
          <a:xfrm>
            <a:off x="0" y="-1960761"/>
            <a:ext cx="9144000" cy="1742338"/>
          </a:xfrm>
          <a:effectLst>
            <a:outerShdw blurRad="63500" dist="35921" dir="2700000" algn="ctr" rotWithShape="0">
              <a:schemeClr val="tx2">
                <a:alpha val="74998"/>
              </a:schemeClr>
            </a:outerShdw>
          </a:effectLst>
        </p:spPr>
        <p:txBody>
          <a:bodyPr/>
          <a:lstStyle/>
          <a:p>
            <a:pPr>
              <a:defRPr/>
            </a:pPr>
            <a:r>
              <a:rPr lang="en-US" b="1" dirty="0">
                <a:effectLst>
                  <a:glow rad="127000">
                    <a:schemeClr val="tx1"/>
                  </a:glow>
                </a:effectLst>
                <a:latin typeface="Arial" charset="0"/>
                <a:ea typeface="ＭＳ Ｐゴシック" charset="0"/>
                <a:cs typeface="ＭＳ Ｐゴシック" charset="0"/>
              </a:rPr>
              <a:t> Dear Christians, I share my toys.  Why won</a:t>
            </a:r>
            <a:r>
              <a:rPr lang="fr-FR" b="1" dirty="0">
                <a:effectLst>
                  <a:glow rad="127000">
                    <a:schemeClr val="tx1"/>
                  </a:glow>
                </a:effectLst>
                <a:latin typeface="Arial" charset="0"/>
                <a:ea typeface="ＭＳ Ｐゴシック" charset="0"/>
                <a:cs typeface="ＭＳ Ｐゴシック" charset="0"/>
              </a:rPr>
              <a:t>'</a:t>
            </a:r>
            <a:r>
              <a:rPr lang="en-US" b="1" dirty="0">
                <a:effectLst>
                  <a:glow rad="127000">
                    <a:schemeClr val="tx1"/>
                  </a:glow>
                </a:effectLst>
                <a:latin typeface="Arial" charset="0"/>
                <a:ea typeface="ＭＳ Ｐゴシック" charset="0"/>
                <a:cs typeface="ＭＳ Ｐゴシック" charset="0"/>
              </a:rPr>
              <a:t>t you share the season?  Happy holidays for all!</a:t>
            </a:r>
          </a:p>
        </p:txBody>
      </p:sp>
      <p:pic>
        <p:nvPicPr>
          <p:cNvPr id="545795"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2095500"/>
            <a:ext cx="9144000" cy="2667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5796" name="Text Box 12"/>
          <p:cNvSpPr txBox="1">
            <a:spLocks noChangeArrowheads="1"/>
          </p:cNvSpPr>
          <p:nvPr/>
        </p:nvSpPr>
        <p:spPr bwMode="auto">
          <a:xfrm>
            <a:off x="8609013" y="60325"/>
            <a:ext cx="355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r>
              <a:rPr lang="en-US" b="1">
                <a:solidFill>
                  <a:srgbClr val="FFFFFF"/>
                </a:solidFill>
                <a:latin typeface="Arial" charset="0"/>
              </a:rPr>
              <a:t>1</a:t>
            </a:r>
          </a:p>
        </p:txBody>
      </p:sp>
    </p:spTree>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9522" name="Rectangle 2"/>
          <p:cNvSpPr>
            <a:spLocks noGrp="1" noChangeArrowheads="1"/>
          </p:cNvSpPr>
          <p:nvPr>
            <p:ph type="title"/>
          </p:nvPr>
        </p:nvSpPr>
        <p:spPr>
          <a:xfrm>
            <a:off x="1017588" y="274638"/>
            <a:ext cx="7108825" cy="1143000"/>
          </a:xfrm>
        </p:spPr>
        <p:txBody>
          <a:bodyPr/>
          <a:lstStyle/>
          <a:p>
            <a:pPr eaLnBrk="1" hangingPunct="1">
              <a:defRPr/>
            </a:pPr>
            <a:r>
              <a:rPr lang="en-US"/>
              <a:t>Fossils on Garden of Eden</a:t>
            </a:r>
          </a:p>
        </p:txBody>
      </p:sp>
      <p:sp>
        <p:nvSpPr>
          <p:cNvPr id="5739523" name="Rectangle 3"/>
          <p:cNvSpPr>
            <a:spLocks noChangeArrowheads="1"/>
          </p:cNvSpPr>
          <p:nvPr/>
        </p:nvSpPr>
        <p:spPr bwMode="auto">
          <a:xfrm>
            <a:off x="1143000" y="838200"/>
            <a:ext cx="12192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739524" name="Rectangle 4"/>
          <p:cNvSpPr>
            <a:spLocks noChangeArrowheads="1"/>
          </p:cNvSpPr>
          <p:nvPr/>
        </p:nvSpPr>
        <p:spPr bwMode="auto">
          <a:xfrm>
            <a:off x="1524000" y="1219200"/>
            <a:ext cx="533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739525" name="Rectangle 5"/>
          <p:cNvSpPr>
            <a:spLocks noChangeArrowheads="1"/>
          </p:cNvSpPr>
          <p:nvPr/>
        </p:nvSpPr>
        <p:spPr bwMode="auto">
          <a:xfrm>
            <a:off x="1295400" y="1524000"/>
            <a:ext cx="914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739526" name="Rectangle 6"/>
          <p:cNvSpPr>
            <a:spLocks noChangeArrowheads="1"/>
          </p:cNvSpPr>
          <p:nvPr/>
        </p:nvSpPr>
        <p:spPr bwMode="auto">
          <a:xfrm>
            <a:off x="1676400" y="1828800"/>
            <a:ext cx="228600" cy="175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739527" name="AutoShape 7"/>
          <p:cNvSpPr>
            <a:spLocks noChangeArrowheads="1"/>
          </p:cNvSpPr>
          <p:nvPr/>
        </p:nvSpPr>
        <p:spPr bwMode="auto">
          <a:xfrm rot="10800000">
            <a:off x="1524000" y="3505200"/>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pic>
        <p:nvPicPr>
          <p:cNvPr id="699399" name="Picture 9" descr="A+E on Bones 0074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525" y="0"/>
            <a:ext cx="5432425" cy="4856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9400" name="WordArt 10"/>
          <p:cNvSpPr>
            <a:spLocks noChangeArrowheads="1" noChangeShapeType="1" noTextEdit="1"/>
          </p:cNvSpPr>
          <p:nvPr/>
        </p:nvSpPr>
        <p:spPr bwMode="auto">
          <a:xfrm>
            <a:off x="5441950" y="762000"/>
            <a:ext cx="3124200" cy="28194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Noah</a:t>
            </a:r>
            <a:r>
              <a:rPr lang="fr-FR" sz="3600" kern="10" dirty="0">
                <a:ln w="9525">
                  <a:round/>
                  <a:headEnd/>
                  <a:tailEnd/>
                </a:ln>
                <a:gradFill rotWithShape="1">
                  <a:gsLst>
                    <a:gs pos="0">
                      <a:srgbClr val="FFE701"/>
                    </a:gs>
                    <a:gs pos="100000">
                      <a:srgbClr val="FE3E02"/>
                    </a:gs>
                  </a:gsLst>
                  <a:lin ang="5400000" scaled="1"/>
                </a:gradFill>
                <a:latin typeface="Impact"/>
                <a:ea typeface="Impact"/>
                <a:cs typeface="Impact"/>
              </a:rPr>
              <a:t>'</a:t>
            </a: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s</a:t>
            </a:r>
          </a:p>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Flood</a:t>
            </a:r>
          </a:p>
        </p:txBody>
      </p:sp>
      <p:sp>
        <p:nvSpPr>
          <p:cNvPr id="11" name="Rectangle 3"/>
          <p:cNvSpPr txBox="1">
            <a:spLocks noChangeArrowheads="1"/>
          </p:cNvSpPr>
          <p:nvPr/>
        </p:nvSpPr>
        <p:spPr bwMode="auto">
          <a:xfrm>
            <a:off x="6248400" y="228600"/>
            <a:ext cx="1371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rgbClr val="FFFFFF"/>
                </a:solidFill>
                <a:latin typeface="Arial"/>
                <a:ea typeface="ＭＳ Ｐゴシック"/>
                <a:cs typeface="Arial"/>
              </a:rPr>
              <a:t>FOSSIL </a:t>
            </a:r>
            <a:br>
              <a:rPr lang="en-US" sz="2000" b="1" dirty="0">
                <a:solidFill>
                  <a:srgbClr val="FFFFFF"/>
                </a:solidFill>
                <a:latin typeface="Arial"/>
                <a:ea typeface="ＭＳ Ｐゴシック"/>
                <a:cs typeface="Arial"/>
              </a:rPr>
            </a:br>
            <a:r>
              <a:rPr lang="en-US" sz="2000" b="1" dirty="0">
                <a:solidFill>
                  <a:srgbClr val="FFFFFF"/>
                </a:solidFill>
                <a:latin typeface="Arial"/>
                <a:ea typeface="ＭＳ Ｐゴシック"/>
                <a:cs typeface="Arial"/>
              </a:rPr>
              <a:t>RECORD</a:t>
            </a:r>
          </a:p>
        </p:txBody>
      </p:sp>
      <p:grpSp>
        <p:nvGrpSpPr>
          <p:cNvPr id="699402" name="Group 11"/>
          <p:cNvGrpSpPr>
            <a:grpSpLocks/>
          </p:cNvGrpSpPr>
          <p:nvPr/>
        </p:nvGrpSpPr>
        <p:grpSpPr bwMode="auto">
          <a:xfrm>
            <a:off x="2057400" y="228600"/>
            <a:ext cx="2819400" cy="3200400"/>
            <a:chOff x="3200400" y="3429000"/>
            <a:chExt cx="2819400" cy="3200400"/>
          </a:xfrm>
        </p:grpSpPr>
        <p:sp>
          <p:nvSpPr>
            <p:cNvPr id="13"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PAIN</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DEATH</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5" name="Rectangle 3"/>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KILLING</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DISEASE</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7" name="Rectangle 3"/>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STRUGGLE</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8" name="Rectangle 3"/>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SUFFERING</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9" name="Rectangle 3"/>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EXTINCTION</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grpSp>
      <p:pic>
        <p:nvPicPr>
          <p:cNvPr id="329735" name="Picture 8"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1525" y="4191000"/>
            <a:ext cx="5432425" cy="19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329735"/>
                                        </p:tgtEl>
                                        <p:attrNameLst>
                                          <p:attrName>style.visibility</p:attrName>
                                        </p:attrNameLst>
                                      </p:cBhvr>
                                      <p:to>
                                        <p:strVal val="visible"/>
                                      </p:to>
                                    </p:set>
                                    <p:animEffect transition="in" filter="wipe(up)">
                                      <p:cBhvr>
                                        <p:cTn id="7" dur="500"/>
                                        <p:tgtEl>
                                          <p:spTgt spid="3297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04083D-FA0F-299E-3F3B-0AB4BD91DA6D}"/>
            </a:ext>
          </a:extLst>
        </p:cNvPr>
        <p:cNvGrpSpPr/>
        <p:nvPr/>
      </p:nvGrpSpPr>
      <p:grpSpPr>
        <a:xfrm>
          <a:off x="0" y="0"/>
          <a:ext cx="0" cy="0"/>
          <a:chOff x="0" y="0"/>
          <a:chExt cx="0" cy="0"/>
        </a:xfrm>
      </p:grpSpPr>
      <p:sp>
        <p:nvSpPr>
          <p:cNvPr id="5739522" name="Rectangle 2">
            <a:extLst>
              <a:ext uri="{FF2B5EF4-FFF2-40B4-BE49-F238E27FC236}">
                <a16:creationId xmlns:a16="http://schemas.microsoft.com/office/drawing/2014/main" id="{92FB0770-E04F-60F0-4821-D30622B28EC5}"/>
              </a:ext>
            </a:extLst>
          </p:cNvPr>
          <p:cNvSpPr>
            <a:spLocks noGrp="1" noChangeArrowheads="1"/>
          </p:cNvSpPr>
          <p:nvPr>
            <p:ph type="title"/>
          </p:nvPr>
        </p:nvSpPr>
        <p:spPr>
          <a:xfrm>
            <a:off x="1017588" y="274638"/>
            <a:ext cx="7108825" cy="1143000"/>
          </a:xfrm>
        </p:spPr>
        <p:txBody>
          <a:bodyPr/>
          <a:lstStyle/>
          <a:p>
            <a:pPr eaLnBrk="1" hangingPunct="1">
              <a:defRPr/>
            </a:pPr>
            <a:r>
              <a:rPr lang="en-US"/>
              <a:t>Fossils on Garden of Eden</a:t>
            </a:r>
          </a:p>
        </p:txBody>
      </p:sp>
      <p:sp>
        <p:nvSpPr>
          <p:cNvPr id="5739523" name="Rectangle 3">
            <a:extLst>
              <a:ext uri="{FF2B5EF4-FFF2-40B4-BE49-F238E27FC236}">
                <a16:creationId xmlns:a16="http://schemas.microsoft.com/office/drawing/2014/main" id="{7792FEC0-79A2-8FCF-F454-A38DB2EEE136}"/>
              </a:ext>
            </a:extLst>
          </p:cNvPr>
          <p:cNvSpPr>
            <a:spLocks noChangeArrowheads="1"/>
          </p:cNvSpPr>
          <p:nvPr/>
        </p:nvSpPr>
        <p:spPr bwMode="auto">
          <a:xfrm>
            <a:off x="1143000" y="838200"/>
            <a:ext cx="1219200" cy="3810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739524" name="Rectangle 4">
            <a:extLst>
              <a:ext uri="{FF2B5EF4-FFF2-40B4-BE49-F238E27FC236}">
                <a16:creationId xmlns:a16="http://schemas.microsoft.com/office/drawing/2014/main" id="{EBDA6A61-DC4C-E348-35AE-D0707C7D5E08}"/>
              </a:ext>
            </a:extLst>
          </p:cNvPr>
          <p:cNvSpPr>
            <a:spLocks noChangeArrowheads="1"/>
          </p:cNvSpPr>
          <p:nvPr/>
        </p:nvSpPr>
        <p:spPr bwMode="auto">
          <a:xfrm>
            <a:off x="1524000" y="1219200"/>
            <a:ext cx="533400" cy="304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739525" name="Rectangle 5">
            <a:extLst>
              <a:ext uri="{FF2B5EF4-FFF2-40B4-BE49-F238E27FC236}">
                <a16:creationId xmlns:a16="http://schemas.microsoft.com/office/drawing/2014/main" id="{ADD8E1A6-4B01-BD79-52FC-CCC5811C920B}"/>
              </a:ext>
            </a:extLst>
          </p:cNvPr>
          <p:cNvSpPr>
            <a:spLocks noChangeArrowheads="1"/>
          </p:cNvSpPr>
          <p:nvPr/>
        </p:nvSpPr>
        <p:spPr bwMode="auto">
          <a:xfrm>
            <a:off x="1295400" y="1524000"/>
            <a:ext cx="914400" cy="3048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739526" name="Rectangle 6">
            <a:extLst>
              <a:ext uri="{FF2B5EF4-FFF2-40B4-BE49-F238E27FC236}">
                <a16:creationId xmlns:a16="http://schemas.microsoft.com/office/drawing/2014/main" id="{C0DFDD96-65C7-DC08-5131-091196CA9D7B}"/>
              </a:ext>
            </a:extLst>
          </p:cNvPr>
          <p:cNvSpPr>
            <a:spLocks noChangeArrowheads="1"/>
          </p:cNvSpPr>
          <p:nvPr/>
        </p:nvSpPr>
        <p:spPr bwMode="auto">
          <a:xfrm>
            <a:off x="1676400" y="1828800"/>
            <a:ext cx="228600" cy="1752600"/>
          </a:xfrm>
          <a:prstGeom prst="rect">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739527" name="AutoShape 7">
            <a:extLst>
              <a:ext uri="{FF2B5EF4-FFF2-40B4-BE49-F238E27FC236}">
                <a16:creationId xmlns:a16="http://schemas.microsoft.com/office/drawing/2014/main" id="{5E9ADA7A-1612-F955-E5D1-AD25EADDF849}"/>
              </a:ext>
            </a:extLst>
          </p:cNvPr>
          <p:cNvSpPr>
            <a:spLocks noChangeArrowheads="1"/>
          </p:cNvSpPr>
          <p:nvPr/>
        </p:nvSpPr>
        <p:spPr bwMode="auto">
          <a:xfrm rot="10800000">
            <a:off x="1524000" y="3505200"/>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pic>
        <p:nvPicPr>
          <p:cNvPr id="699399" name="Picture 9" descr="A+E on Bones 00740">
            <a:extLst>
              <a:ext uri="{FF2B5EF4-FFF2-40B4-BE49-F238E27FC236}">
                <a16:creationId xmlns:a16="http://schemas.microsoft.com/office/drawing/2014/main" id="{9ED3A3DF-848B-742C-4CCA-B841A61D3724}"/>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71525" y="0"/>
            <a:ext cx="5432425" cy="48561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99400" name="WordArt 10">
            <a:extLst>
              <a:ext uri="{FF2B5EF4-FFF2-40B4-BE49-F238E27FC236}">
                <a16:creationId xmlns:a16="http://schemas.microsoft.com/office/drawing/2014/main" id="{9C54DDF2-969D-1C64-D8C2-120FB7564F50}"/>
              </a:ext>
            </a:extLst>
          </p:cNvPr>
          <p:cNvSpPr>
            <a:spLocks noChangeArrowheads="1" noChangeShapeType="1" noTextEdit="1"/>
          </p:cNvSpPr>
          <p:nvPr/>
        </p:nvSpPr>
        <p:spPr bwMode="auto">
          <a:xfrm>
            <a:off x="5441950" y="762000"/>
            <a:ext cx="3124200" cy="28194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Noah</a:t>
            </a:r>
            <a:r>
              <a:rPr lang="fr-FR" sz="3600" kern="10" dirty="0">
                <a:ln w="9525">
                  <a:round/>
                  <a:headEnd/>
                  <a:tailEnd/>
                </a:ln>
                <a:gradFill rotWithShape="1">
                  <a:gsLst>
                    <a:gs pos="0">
                      <a:srgbClr val="FFE701"/>
                    </a:gs>
                    <a:gs pos="100000">
                      <a:srgbClr val="FE3E02"/>
                    </a:gs>
                  </a:gsLst>
                  <a:lin ang="5400000" scaled="1"/>
                </a:gradFill>
                <a:latin typeface="Impact"/>
                <a:ea typeface="Impact"/>
                <a:cs typeface="Impact"/>
              </a:rPr>
              <a:t>'</a:t>
            </a: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s</a:t>
            </a:r>
          </a:p>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Flood</a:t>
            </a:r>
          </a:p>
        </p:txBody>
      </p:sp>
      <p:sp>
        <p:nvSpPr>
          <p:cNvPr id="11" name="Rectangle 3">
            <a:extLst>
              <a:ext uri="{FF2B5EF4-FFF2-40B4-BE49-F238E27FC236}">
                <a16:creationId xmlns:a16="http://schemas.microsoft.com/office/drawing/2014/main" id="{FE92B52B-A74F-AB34-8F4D-9DCAE3CF9907}"/>
              </a:ext>
            </a:extLst>
          </p:cNvPr>
          <p:cNvSpPr txBox="1">
            <a:spLocks noChangeArrowheads="1"/>
          </p:cNvSpPr>
          <p:nvPr/>
        </p:nvSpPr>
        <p:spPr bwMode="auto">
          <a:xfrm>
            <a:off x="6248400" y="228600"/>
            <a:ext cx="1371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rgbClr val="FFFFFF"/>
                </a:solidFill>
                <a:latin typeface="Arial"/>
                <a:ea typeface="ＭＳ Ｐゴシック"/>
                <a:cs typeface="Arial"/>
              </a:rPr>
              <a:t>FOSSIL </a:t>
            </a:r>
            <a:br>
              <a:rPr lang="en-US" sz="2000" b="1" dirty="0">
                <a:solidFill>
                  <a:srgbClr val="FFFFFF"/>
                </a:solidFill>
                <a:latin typeface="Arial"/>
                <a:ea typeface="ＭＳ Ｐゴシック"/>
                <a:cs typeface="Arial"/>
              </a:rPr>
            </a:br>
            <a:r>
              <a:rPr lang="en-US" sz="2000" b="1" dirty="0">
                <a:solidFill>
                  <a:srgbClr val="FFFFFF"/>
                </a:solidFill>
                <a:latin typeface="Arial"/>
                <a:ea typeface="ＭＳ Ｐゴシック"/>
                <a:cs typeface="Arial"/>
              </a:rPr>
              <a:t>RECORD</a:t>
            </a:r>
          </a:p>
        </p:txBody>
      </p:sp>
      <p:grpSp>
        <p:nvGrpSpPr>
          <p:cNvPr id="699402" name="Group 11">
            <a:extLst>
              <a:ext uri="{FF2B5EF4-FFF2-40B4-BE49-F238E27FC236}">
                <a16:creationId xmlns:a16="http://schemas.microsoft.com/office/drawing/2014/main" id="{E8AE0320-C4AF-82C1-FEAB-045605BEC4D8}"/>
              </a:ext>
            </a:extLst>
          </p:cNvPr>
          <p:cNvGrpSpPr>
            <a:grpSpLocks/>
          </p:cNvGrpSpPr>
          <p:nvPr/>
        </p:nvGrpSpPr>
        <p:grpSpPr bwMode="auto">
          <a:xfrm>
            <a:off x="2057400" y="228600"/>
            <a:ext cx="2819400" cy="3200400"/>
            <a:chOff x="3200400" y="3429000"/>
            <a:chExt cx="2819400" cy="3200400"/>
          </a:xfrm>
        </p:grpSpPr>
        <p:sp>
          <p:nvSpPr>
            <p:cNvPr id="13" name="Rectangle 3">
              <a:extLst>
                <a:ext uri="{FF2B5EF4-FFF2-40B4-BE49-F238E27FC236}">
                  <a16:creationId xmlns:a16="http://schemas.microsoft.com/office/drawing/2014/main" id="{768FDB8B-8050-0FA8-5C7B-004BCBA3F605}"/>
                </a:ext>
              </a:extLst>
            </p:cNvPr>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PAIN</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4" name="Rectangle 3">
              <a:extLst>
                <a:ext uri="{FF2B5EF4-FFF2-40B4-BE49-F238E27FC236}">
                  <a16:creationId xmlns:a16="http://schemas.microsoft.com/office/drawing/2014/main" id="{C60BF092-3625-B902-90AD-F388C0DF5146}"/>
                </a:ext>
              </a:extLst>
            </p:cNvPr>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DEATH</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5" name="Rectangle 3">
              <a:extLst>
                <a:ext uri="{FF2B5EF4-FFF2-40B4-BE49-F238E27FC236}">
                  <a16:creationId xmlns:a16="http://schemas.microsoft.com/office/drawing/2014/main" id="{B3A6BD9A-1683-22AE-A273-7AC5724CF710}"/>
                </a:ext>
              </a:extLst>
            </p:cNvPr>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KILLING</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6" name="Rectangle 3">
              <a:extLst>
                <a:ext uri="{FF2B5EF4-FFF2-40B4-BE49-F238E27FC236}">
                  <a16:creationId xmlns:a16="http://schemas.microsoft.com/office/drawing/2014/main" id="{1AA13711-E923-E3B7-48DB-C5060A8B2F62}"/>
                </a:ext>
              </a:extLst>
            </p:cNvPr>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DISEASE</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7" name="Rectangle 3">
              <a:extLst>
                <a:ext uri="{FF2B5EF4-FFF2-40B4-BE49-F238E27FC236}">
                  <a16:creationId xmlns:a16="http://schemas.microsoft.com/office/drawing/2014/main" id="{40CC9E5E-6835-F4C3-A99D-D5273059BF61}"/>
                </a:ext>
              </a:extLst>
            </p:cNvPr>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STRUGGLE</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8" name="Rectangle 3">
              <a:extLst>
                <a:ext uri="{FF2B5EF4-FFF2-40B4-BE49-F238E27FC236}">
                  <a16:creationId xmlns:a16="http://schemas.microsoft.com/office/drawing/2014/main" id="{30CF63EA-78EA-735F-E15E-5D7B0644E411}"/>
                </a:ext>
              </a:extLst>
            </p:cNvPr>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SUFFERING</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9" name="Rectangle 3">
              <a:extLst>
                <a:ext uri="{FF2B5EF4-FFF2-40B4-BE49-F238E27FC236}">
                  <a16:creationId xmlns:a16="http://schemas.microsoft.com/office/drawing/2014/main" id="{85EE49FF-8A18-6816-A611-D8D615A11A1C}"/>
                </a:ext>
              </a:extLst>
            </p:cNvPr>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EXTINCTION</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grpSp>
      <p:pic>
        <p:nvPicPr>
          <p:cNvPr id="329735" name="Picture 8" descr="A+E on Bones 00740">
            <a:extLst>
              <a:ext uri="{FF2B5EF4-FFF2-40B4-BE49-F238E27FC236}">
                <a16:creationId xmlns:a16="http://schemas.microsoft.com/office/drawing/2014/main" id="{03A0E9CE-F3C3-7C17-9E30-B73DBCFEBA84}"/>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71525" y="4191000"/>
            <a:ext cx="5432425" cy="1997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 name="WordArt 5">
            <a:extLst>
              <a:ext uri="{FF2B5EF4-FFF2-40B4-BE49-F238E27FC236}">
                <a16:creationId xmlns:a16="http://schemas.microsoft.com/office/drawing/2014/main" id="{8DE05A26-FF82-50D6-E657-407439DF8D78}"/>
              </a:ext>
            </a:extLst>
          </p:cNvPr>
          <p:cNvSpPr>
            <a:spLocks noChangeArrowheads="1" noChangeShapeType="1" noTextEdit="1"/>
          </p:cNvSpPr>
          <p:nvPr/>
        </p:nvSpPr>
        <p:spPr bwMode="auto">
          <a:xfrm>
            <a:off x="1828800" y="381000"/>
            <a:ext cx="5486400" cy="6019800"/>
          </a:xfrm>
          <a:prstGeom prst="rect">
            <a:avLst/>
          </a:prstGeom>
        </p:spPr>
        <p:txBody>
          <a:bodyPr wrap="none" fromWordArt="1">
            <a:prstTxWarp prst="textPlain">
              <a:avLst>
                <a:gd name="adj" fmla="val 50000"/>
              </a:avLst>
            </a:prstTxWarp>
          </a:bodyPr>
          <a:lstStyle/>
          <a:p>
            <a:pPr algn="ctr"/>
            <a:r>
              <a:rPr lang="en-US" sz="3600" kern="10">
                <a:ln w="9525">
                  <a:solidFill>
                    <a:srgbClr val="003399"/>
                  </a:solidFill>
                  <a:round/>
                  <a:headEnd/>
                  <a:tailEnd/>
                </a:ln>
                <a:solidFill>
                  <a:srgbClr val="FFFF00"/>
                </a:solidFill>
                <a:latin typeface="Arial Black"/>
                <a:ea typeface="Arial Black"/>
                <a:cs typeface="Arial Black"/>
              </a:rPr>
              <a:t>X</a:t>
            </a:r>
          </a:p>
        </p:txBody>
      </p:sp>
      <p:sp>
        <p:nvSpPr>
          <p:cNvPr id="21" name="TextBox 1">
            <a:extLst>
              <a:ext uri="{FF2B5EF4-FFF2-40B4-BE49-F238E27FC236}">
                <a16:creationId xmlns:a16="http://schemas.microsoft.com/office/drawing/2014/main" id="{600793A7-FD48-F569-A593-4DF4235A4740}"/>
              </a:ext>
            </a:extLst>
          </p:cNvPr>
          <p:cNvSpPr txBox="1">
            <a:spLocks noChangeArrowheads="1"/>
          </p:cNvSpPr>
          <p:nvPr/>
        </p:nvSpPr>
        <p:spPr bwMode="auto">
          <a:xfrm>
            <a:off x="8626356" y="76200"/>
            <a:ext cx="355837"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extLst>
      <p:ext uri="{BB962C8B-B14F-4D97-AF65-F5344CB8AC3E}">
        <p14:creationId xmlns:p14="http://schemas.microsoft.com/office/powerpoint/2010/main" val="2722147237"/>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9522" name="Rectangle 2"/>
          <p:cNvSpPr>
            <a:spLocks noGrp="1" noChangeArrowheads="1"/>
          </p:cNvSpPr>
          <p:nvPr>
            <p:ph type="title"/>
          </p:nvPr>
        </p:nvSpPr>
        <p:spPr>
          <a:xfrm>
            <a:off x="1008063" y="2238375"/>
            <a:ext cx="7108825" cy="1143000"/>
          </a:xfrm>
        </p:spPr>
        <p:txBody>
          <a:bodyPr/>
          <a:lstStyle/>
          <a:p>
            <a:pPr eaLnBrk="1" hangingPunct="1">
              <a:defRPr/>
            </a:pPr>
            <a:r>
              <a:rPr lang="en-US"/>
              <a:t>Fossils on Garden of Eden</a:t>
            </a:r>
          </a:p>
        </p:txBody>
      </p:sp>
      <p:sp>
        <p:nvSpPr>
          <p:cNvPr id="5739523" name="Rectangle 3"/>
          <p:cNvSpPr>
            <a:spLocks noChangeArrowheads="1"/>
          </p:cNvSpPr>
          <p:nvPr/>
        </p:nvSpPr>
        <p:spPr bwMode="auto">
          <a:xfrm>
            <a:off x="1133475" y="2801938"/>
            <a:ext cx="1219200" cy="3810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739524" name="Rectangle 4"/>
          <p:cNvSpPr>
            <a:spLocks noChangeArrowheads="1"/>
          </p:cNvSpPr>
          <p:nvPr/>
        </p:nvSpPr>
        <p:spPr bwMode="auto">
          <a:xfrm>
            <a:off x="1514475" y="3182938"/>
            <a:ext cx="533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739525" name="Rectangle 5"/>
          <p:cNvSpPr>
            <a:spLocks noChangeArrowheads="1"/>
          </p:cNvSpPr>
          <p:nvPr/>
        </p:nvSpPr>
        <p:spPr bwMode="auto">
          <a:xfrm>
            <a:off x="1285875" y="3487738"/>
            <a:ext cx="914400" cy="3048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739526" name="Rectangle 6"/>
          <p:cNvSpPr>
            <a:spLocks noChangeArrowheads="1"/>
          </p:cNvSpPr>
          <p:nvPr/>
        </p:nvSpPr>
        <p:spPr bwMode="auto">
          <a:xfrm>
            <a:off x="1666875" y="3792538"/>
            <a:ext cx="228600" cy="1752600"/>
          </a:xfrm>
          <a:prstGeom prst="rect">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sp>
        <p:nvSpPr>
          <p:cNvPr id="5739527" name="AutoShape 7"/>
          <p:cNvSpPr>
            <a:spLocks noChangeArrowheads="1"/>
          </p:cNvSpPr>
          <p:nvPr/>
        </p:nvSpPr>
        <p:spPr bwMode="auto">
          <a:xfrm rot="10800000">
            <a:off x="1514475" y="5468938"/>
            <a:ext cx="457200" cy="533400"/>
          </a:xfrm>
          <a:prstGeom prst="triangle">
            <a:avLst>
              <a:gd name="adj" fmla="val 54801"/>
            </a:avLst>
          </a:prstGeom>
          <a:solidFill>
            <a:schemeClr val="tx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eaLnBrk="1" hangingPunct="1">
              <a:defRPr/>
            </a:pPr>
            <a:endParaRPr lang="en-US" sz="1800">
              <a:solidFill>
                <a:srgbClr val="000000"/>
              </a:solidFill>
              <a:latin typeface="Arial" charset="0"/>
              <a:cs typeface="Arial"/>
            </a:endParaRPr>
          </a:p>
        </p:txBody>
      </p:sp>
      <p:pic>
        <p:nvPicPr>
          <p:cNvPr id="329736" name="Picture 9" descr="A+E on Bones 00740"/>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963738"/>
            <a:ext cx="5432425" cy="485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9737" name="WordArt 10"/>
          <p:cNvSpPr>
            <a:spLocks noChangeArrowheads="1" noChangeShapeType="1" noTextEdit="1"/>
          </p:cNvSpPr>
          <p:nvPr/>
        </p:nvSpPr>
        <p:spPr bwMode="auto">
          <a:xfrm>
            <a:off x="5432425" y="2725738"/>
            <a:ext cx="3124200" cy="2819400"/>
          </a:xfrm>
          <a:prstGeom prst="rect">
            <a:avLst/>
          </a:prstGeom>
        </p:spPr>
        <p:txBody>
          <a:bodyPr wrap="none" fromWordArt="1">
            <a:prstTxWarp prst="textCascadeUp">
              <a:avLst>
                <a:gd name="adj" fmla="val 44444"/>
              </a:avLst>
            </a:prstTxWarp>
            <a:scene3d>
              <a:camera prst="legacyPerspectiveFront">
                <a:rot lat="20519974" lon="1080000" rev="0"/>
              </a:camera>
              <a:lightRig rig="legacyHarsh2" dir="b"/>
            </a:scene3d>
            <a:sp3d extrusionH="430200" prstMaterial="legacyMatte">
              <a:extrusionClr>
                <a:srgbClr val="FF6600"/>
              </a:extrusionClr>
            </a:sp3d>
          </a:bodyPr>
          <a:lstStyle/>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Noah</a:t>
            </a:r>
            <a:r>
              <a:rPr lang="fr-FR" sz="3600" kern="10" dirty="0">
                <a:ln w="9525">
                  <a:round/>
                  <a:headEnd/>
                  <a:tailEnd/>
                </a:ln>
                <a:gradFill rotWithShape="1">
                  <a:gsLst>
                    <a:gs pos="0">
                      <a:srgbClr val="FFE701"/>
                    </a:gs>
                    <a:gs pos="100000">
                      <a:srgbClr val="FE3E02"/>
                    </a:gs>
                  </a:gsLst>
                  <a:lin ang="5400000" scaled="1"/>
                </a:gradFill>
                <a:latin typeface="Impact"/>
                <a:ea typeface="Impact"/>
                <a:cs typeface="Impact"/>
              </a:rPr>
              <a:t>'</a:t>
            </a: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s</a:t>
            </a:r>
          </a:p>
          <a:p>
            <a:pPr algn="ctr"/>
            <a:r>
              <a:rPr lang="en-US" sz="3600" kern="10" dirty="0">
                <a:ln w="9525">
                  <a:round/>
                  <a:headEnd/>
                  <a:tailEnd/>
                </a:ln>
                <a:gradFill rotWithShape="1">
                  <a:gsLst>
                    <a:gs pos="0">
                      <a:srgbClr val="FFE701"/>
                    </a:gs>
                    <a:gs pos="100000">
                      <a:srgbClr val="FE3E02"/>
                    </a:gs>
                  </a:gsLst>
                  <a:lin ang="5400000" scaled="1"/>
                </a:gradFill>
                <a:latin typeface="Impact"/>
                <a:ea typeface="Impact"/>
                <a:cs typeface="Impact"/>
              </a:rPr>
              <a:t>Flood</a:t>
            </a:r>
          </a:p>
        </p:txBody>
      </p:sp>
      <p:sp>
        <p:nvSpPr>
          <p:cNvPr id="11" name="Rectangle 3"/>
          <p:cNvSpPr txBox="1">
            <a:spLocks noChangeArrowheads="1"/>
          </p:cNvSpPr>
          <p:nvPr/>
        </p:nvSpPr>
        <p:spPr bwMode="auto">
          <a:xfrm>
            <a:off x="6238875" y="2192338"/>
            <a:ext cx="1371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rgbClr val="FFFFFF"/>
                </a:solidFill>
                <a:latin typeface="Arial"/>
                <a:ea typeface="ＭＳ Ｐゴシック"/>
                <a:cs typeface="Arial"/>
              </a:rPr>
              <a:t>FOSSIL </a:t>
            </a:r>
            <a:br>
              <a:rPr lang="en-US" sz="2000" b="1" dirty="0">
                <a:solidFill>
                  <a:srgbClr val="FFFFFF"/>
                </a:solidFill>
                <a:latin typeface="Arial"/>
                <a:ea typeface="ＭＳ Ｐゴシック"/>
                <a:cs typeface="Arial"/>
              </a:rPr>
            </a:br>
            <a:r>
              <a:rPr lang="en-US" sz="2000" b="1" dirty="0">
                <a:solidFill>
                  <a:srgbClr val="FFFFFF"/>
                </a:solidFill>
                <a:latin typeface="Arial"/>
                <a:ea typeface="ＭＳ Ｐゴシック"/>
                <a:cs typeface="Arial"/>
              </a:rPr>
              <a:t>RECORD</a:t>
            </a:r>
          </a:p>
        </p:txBody>
      </p:sp>
      <p:grpSp>
        <p:nvGrpSpPr>
          <p:cNvPr id="12" name="Group 11"/>
          <p:cNvGrpSpPr>
            <a:grpSpLocks/>
          </p:cNvGrpSpPr>
          <p:nvPr/>
        </p:nvGrpSpPr>
        <p:grpSpPr bwMode="auto">
          <a:xfrm>
            <a:off x="2047875" y="2192338"/>
            <a:ext cx="2819400" cy="3200400"/>
            <a:chOff x="3200400" y="3429000"/>
            <a:chExt cx="2819400" cy="3200400"/>
          </a:xfrm>
        </p:grpSpPr>
        <p:sp>
          <p:nvSpPr>
            <p:cNvPr id="13" name="Rectangle 3"/>
            <p:cNvSpPr txBox="1">
              <a:spLocks noChangeArrowheads="1"/>
            </p:cNvSpPr>
            <p:nvPr/>
          </p:nvSpPr>
          <p:spPr bwMode="auto">
            <a:xfrm>
              <a:off x="3200400" y="34290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PAIN</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4" name="Rectangle 3"/>
            <p:cNvSpPr txBox="1">
              <a:spLocks noChangeArrowheads="1"/>
            </p:cNvSpPr>
            <p:nvPr/>
          </p:nvSpPr>
          <p:spPr bwMode="auto">
            <a:xfrm>
              <a:off x="3200400" y="38862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DEATH</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5" name="Rectangle 3"/>
            <p:cNvSpPr txBox="1">
              <a:spLocks noChangeArrowheads="1"/>
            </p:cNvSpPr>
            <p:nvPr/>
          </p:nvSpPr>
          <p:spPr bwMode="auto">
            <a:xfrm>
              <a:off x="3200400" y="43434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KILLING</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6" name="Rectangle 3"/>
            <p:cNvSpPr txBox="1">
              <a:spLocks noChangeArrowheads="1"/>
            </p:cNvSpPr>
            <p:nvPr/>
          </p:nvSpPr>
          <p:spPr bwMode="auto">
            <a:xfrm>
              <a:off x="3200400" y="48006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DISEASE</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7" name="Rectangle 3"/>
            <p:cNvSpPr txBox="1">
              <a:spLocks noChangeArrowheads="1"/>
            </p:cNvSpPr>
            <p:nvPr/>
          </p:nvSpPr>
          <p:spPr bwMode="auto">
            <a:xfrm>
              <a:off x="3200400" y="52578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STRUGGLE</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8" name="Rectangle 3"/>
            <p:cNvSpPr txBox="1">
              <a:spLocks noChangeArrowheads="1"/>
            </p:cNvSpPr>
            <p:nvPr/>
          </p:nvSpPr>
          <p:spPr bwMode="auto">
            <a:xfrm>
              <a:off x="3200400" y="57150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SUFFERING</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sp>
          <p:nvSpPr>
            <p:cNvPr id="19" name="Rectangle 3"/>
            <p:cNvSpPr txBox="1">
              <a:spLocks noChangeArrowheads="1"/>
            </p:cNvSpPr>
            <p:nvPr/>
          </p:nvSpPr>
          <p:spPr bwMode="auto">
            <a:xfrm>
              <a:off x="3200400" y="6172200"/>
              <a:ext cx="2819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800" b="1" dirty="0">
                  <a:solidFill>
                    <a:srgbClr val="FF0000"/>
                  </a:solidFill>
                  <a:effectLst>
                    <a:glow rad="241300">
                      <a:srgbClr val="000000">
                        <a:alpha val="75000"/>
                      </a:srgbClr>
                    </a:glow>
                  </a:effectLst>
                  <a:latin typeface="Arial Black"/>
                  <a:ea typeface="ＭＳ Ｐゴシック"/>
                  <a:cs typeface="Arial Black"/>
                </a:rPr>
                <a:t>EXTINCTION</a:t>
              </a:r>
              <a:endParaRPr lang="en-US" sz="2800" b="1" dirty="0">
                <a:solidFill>
                  <a:srgbClr val="000000"/>
                </a:solidFill>
                <a:effectLst>
                  <a:glow rad="241300">
                    <a:srgbClr val="000000">
                      <a:alpha val="75000"/>
                    </a:srgbClr>
                  </a:glow>
                </a:effectLst>
                <a:latin typeface="Arial Black"/>
                <a:ea typeface="ＭＳ Ｐゴシック"/>
                <a:cs typeface="Arial Black"/>
              </a:endParaRPr>
            </a:p>
          </p:txBody>
        </p:sp>
      </p:grpSp>
      <p:pic>
        <p:nvPicPr>
          <p:cNvPr id="701451" name="Picture 8" descr="A+E on Bones 0074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62000" y="0"/>
            <a:ext cx="5432425" cy="1997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 name="Rectangle 3"/>
          <p:cNvSpPr txBox="1">
            <a:spLocks noChangeArrowheads="1"/>
          </p:cNvSpPr>
          <p:nvPr/>
        </p:nvSpPr>
        <p:spPr bwMode="auto">
          <a:xfrm>
            <a:off x="2133600" y="381000"/>
            <a:ext cx="838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1000" b="1" dirty="0">
                <a:solidFill>
                  <a:srgbClr val="000000"/>
                </a:solidFill>
                <a:latin typeface="Arial"/>
                <a:ea typeface="ＭＳ Ｐゴシック"/>
                <a:cs typeface="Arial"/>
              </a:rPr>
              <a:t>GARDEN OF EDEN</a:t>
            </a:r>
          </a:p>
        </p:txBody>
      </p:sp>
      <p:sp>
        <p:nvSpPr>
          <p:cNvPr id="21" name="Text Box 5"/>
          <p:cNvSpPr txBox="1">
            <a:spLocks noChangeArrowheads="1"/>
          </p:cNvSpPr>
          <p:nvPr/>
        </p:nvSpPr>
        <p:spPr bwMode="auto">
          <a:xfrm>
            <a:off x="6400800" y="5638800"/>
            <a:ext cx="2743200" cy="987425"/>
          </a:xfrm>
          <a:prstGeom prst="rect">
            <a:avLst/>
          </a:prstGeom>
          <a:solidFill>
            <a:srgbClr val="000000"/>
          </a:solidFill>
          <a:ln>
            <a:noFill/>
          </a:ln>
          <a:effectLst>
            <a:outerShdw blurRad="63500" dist="38099" dir="2700000" algn="ctr" rotWithShape="0">
              <a:srgbClr val="000000">
                <a:alpha val="74998"/>
              </a:srgbClr>
            </a:outerShdw>
          </a:effectLst>
        </p:spPr>
        <p:txBody>
          <a:bodyPr>
            <a:spAutoFit/>
          </a:bodyPr>
          <a:lstStyle/>
          <a:p>
            <a:pPr algn="ctr" eaLnBrk="1" fontAlgn="auto" hangingPunct="1">
              <a:lnSpc>
                <a:spcPct val="90000"/>
              </a:lnSpc>
              <a:spcBef>
                <a:spcPts val="0"/>
              </a:spcBef>
              <a:spcAft>
                <a:spcPts val="0"/>
              </a:spcAft>
              <a:defRPr/>
            </a:pPr>
            <a:r>
              <a:rPr lang="en-US" sz="3200" b="1" kern="0" dirty="0">
                <a:solidFill>
                  <a:srgbClr val="FFFF00"/>
                </a:solidFill>
                <a:latin typeface="Arial" charset="0"/>
                <a:cs typeface="Arial" charset="0"/>
              </a:rPr>
              <a:t>Fossil </a:t>
            </a:r>
            <a:r>
              <a:rPr lang="en-US" sz="3200" b="1" kern="0" dirty="0">
                <a:solidFill>
                  <a:srgbClr val="FFFFFF"/>
                </a:solidFill>
                <a:latin typeface="Arial" charset="0"/>
                <a:cs typeface="Arial" charset="0"/>
              </a:rPr>
              <a:t>Graveyards</a:t>
            </a:r>
          </a:p>
        </p:txBody>
      </p:sp>
      <p:sp>
        <p:nvSpPr>
          <p:cNvPr id="22" name="Text Box 5"/>
          <p:cNvSpPr txBox="1">
            <a:spLocks noChangeArrowheads="1"/>
          </p:cNvSpPr>
          <p:nvPr/>
        </p:nvSpPr>
        <p:spPr bwMode="auto">
          <a:xfrm>
            <a:off x="6400800" y="38100"/>
            <a:ext cx="2743200" cy="987425"/>
          </a:xfrm>
          <a:prstGeom prst="rect">
            <a:avLst/>
          </a:prstGeom>
          <a:solidFill>
            <a:srgbClr val="000000"/>
          </a:solidFill>
          <a:ln>
            <a:noFill/>
          </a:ln>
          <a:effectLst>
            <a:outerShdw blurRad="63500" dist="38099" dir="2700000" algn="ctr" rotWithShape="0">
              <a:srgbClr val="000000">
                <a:alpha val="74998"/>
              </a:srgbClr>
            </a:outerShdw>
          </a:effectLst>
        </p:spPr>
        <p:txBody>
          <a:bodyPr>
            <a:spAutoFit/>
          </a:bodyPr>
          <a:lstStyle/>
          <a:p>
            <a:pPr algn="ctr" eaLnBrk="1" fontAlgn="auto" hangingPunct="1">
              <a:lnSpc>
                <a:spcPct val="90000"/>
              </a:lnSpc>
              <a:spcBef>
                <a:spcPts val="0"/>
              </a:spcBef>
              <a:spcAft>
                <a:spcPts val="0"/>
              </a:spcAft>
              <a:defRPr/>
            </a:pPr>
            <a:r>
              <a:rPr lang="en-US" sz="3200" b="1" kern="0" dirty="0">
                <a:solidFill>
                  <a:srgbClr val="FFFF00"/>
                </a:solidFill>
                <a:latin typeface="Arial" charset="0"/>
                <a:cs typeface="Arial" charset="0"/>
              </a:rPr>
              <a:t>Mass</a:t>
            </a:r>
            <a:br>
              <a:rPr lang="en-US" sz="3200" b="1" kern="0" dirty="0">
                <a:solidFill>
                  <a:srgbClr val="FFFF00"/>
                </a:solidFill>
                <a:latin typeface="Arial" charset="0"/>
                <a:cs typeface="Arial" charset="0"/>
              </a:rPr>
            </a:br>
            <a:r>
              <a:rPr lang="en-US" sz="3200" b="1" kern="0" dirty="0">
                <a:solidFill>
                  <a:srgbClr val="FFFFFF"/>
                </a:solidFill>
                <a:latin typeface="Arial" charset="0"/>
                <a:cs typeface="Arial" charset="0"/>
              </a:rPr>
              <a:t>Extinctions</a:t>
            </a:r>
          </a:p>
        </p:txBody>
      </p:sp>
      <p:sp>
        <p:nvSpPr>
          <p:cNvPr id="23"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3</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up)">
                                      <p:cBhvr>
                                        <p:cTn id="7" dur="500"/>
                                        <p:tgtEl>
                                          <p:spTgt spid="12"/>
                                        </p:tgtEl>
                                      </p:cBhvr>
                                    </p:animEffect>
                                  </p:childTnLst>
                                </p:cTn>
                              </p:par>
                              <p:par>
                                <p:cTn id="8" presetID="22" presetClass="entr" presetSubtype="1" fill="hold" nodeType="withEffect">
                                  <p:stCondLst>
                                    <p:cond delay="0"/>
                                  </p:stCondLst>
                                  <p:childTnLst>
                                    <p:set>
                                      <p:cBhvr>
                                        <p:cTn id="9" dur="1" fill="hold">
                                          <p:stCondLst>
                                            <p:cond delay="0"/>
                                          </p:stCondLst>
                                        </p:cTn>
                                        <p:tgtEl>
                                          <p:spTgt spid="329736"/>
                                        </p:tgtEl>
                                        <p:attrNameLst>
                                          <p:attrName>style.visibility</p:attrName>
                                        </p:attrNameLst>
                                      </p:cBhvr>
                                      <p:to>
                                        <p:strVal val="visible"/>
                                      </p:to>
                                    </p:set>
                                    <p:animEffect transition="in" filter="wipe(up)">
                                      <p:cBhvr>
                                        <p:cTn id="10" dur="500"/>
                                        <p:tgtEl>
                                          <p:spTgt spid="329736"/>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up)">
                                      <p:cBhvr>
                                        <p:cTn id="13" dur="500"/>
                                        <p:tgtEl>
                                          <p:spTgt spid="11"/>
                                        </p:tgtEl>
                                      </p:cBhvr>
                                    </p:animEffect>
                                  </p:childTnLst>
                                </p:cTn>
                              </p:par>
                              <p:par>
                                <p:cTn id="14" presetID="22" presetClass="entr" presetSubtype="1" fill="hold" grpId="0" nodeType="withEffect">
                                  <p:stCondLst>
                                    <p:cond delay="0"/>
                                  </p:stCondLst>
                                  <p:childTnLst>
                                    <p:set>
                                      <p:cBhvr>
                                        <p:cTn id="15" dur="1" fill="hold">
                                          <p:stCondLst>
                                            <p:cond delay="0"/>
                                          </p:stCondLst>
                                        </p:cTn>
                                        <p:tgtEl>
                                          <p:spTgt spid="329737"/>
                                        </p:tgtEl>
                                        <p:attrNameLst>
                                          <p:attrName>style.visibility</p:attrName>
                                        </p:attrNameLst>
                                      </p:cBhvr>
                                      <p:to>
                                        <p:strVal val="visible"/>
                                      </p:to>
                                    </p:set>
                                    <p:animEffect transition="in" filter="wipe(up)">
                                      <p:cBhvr>
                                        <p:cTn id="16" dur="500"/>
                                        <p:tgtEl>
                                          <p:spTgt spid="3297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9737" grpId="0" animBg="1"/>
      <p:bldP spid="11"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1057" name="Picture 5"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b="42223"/>
          <a:stretch>
            <a:fillRect/>
          </a:stretch>
        </p:blipFill>
        <p:spPr bwMode="auto">
          <a:xfrm>
            <a:off x="0" y="387424"/>
            <a:ext cx="9144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21091" name="Rectangle 3"/>
          <p:cNvSpPr>
            <a:spLocks noGrp="1" noChangeArrowheads="1"/>
          </p:cNvSpPr>
          <p:nvPr>
            <p:ph type="title" idx="4294967295"/>
          </p:nvPr>
        </p:nvSpPr>
        <p:spPr>
          <a:xfrm>
            <a:off x="11113" y="616024"/>
            <a:ext cx="8229600" cy="685800"/>
          </a:xfrm>
        </p:spPr>
        <p:txBody>
          <a:bodyPr/>
          <a:lstStyle/>
          <a:p>
            <a:pPr algn="l" eaLnBrk="1" hangingPunct="1">
              <a:defRPr/>
            </a:pPr>
            <a:r>
              <a:rPr lang="en-US" b="1" dirty="0">
                <a:solidFill>
                  <a:srgbClr val="FF0000"/>
                </a:solidFill>
              </a:rPr>
              <a:t>Two Histories of </a:t>
            </a:r>
            <a:r>
              <a:rPr lang="en-US" b="1" i="1" dirty="0"/>
              <a:t>Death</a:t>
            </a:r>
            <a:r>
              <a:rPr lang="en-US" b="1" dirty="0"/>
              <a:t> </a:t>
            </a:r>
          </a:p>
        </p:txBody>
      </p:sp>
      <p:sp>
        <p:nvSpPr>
          <p:cNvPr id="5721092" name="Rectangle 4"/>
          <p:cNvSpPr>
            <a:spLocks noChangeArrowheads="1"/>
          </p:cNvSpPr>
          <p:nvPr/>
        </p:nvSpPr>
        <p:spPr bwMode="auto">
          <a:xfrm>
            <a:off x="0" y="4197424"/>
            <a:ext cx="9144000" cy="3048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8" name="Rectangle 3"/>
          <p:cNvSpPr txBox="1">
            <a:spLocks noChangeArrowheads="1"/>
          </p:cNvSpPr>
          <p:nvPr/>
        </p:nvSpPr>
        <p:spPr bwMode="auto">
          <a:xfrm>
            <a:off x="685800" y="1454224"/>
            <a:ext cx="2514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a:ea typeface="ＭＳ Ｐゴシック"/>
                <a:cs typeface="Arial"/>
              </a:rPr>
              <a:t>Beginning</a:t>
            </a:r>
            <a:endParaRPr kumimoji="0" lang="en-US" sz="2800" b="1" i="0" u="none" strike="noStrike" kern="1200" cap="none" spc="0" normalizeH="0" baseline="0" noProof="0" dirty="0">
              <a:ln>
                <a:noFill/>
              </a:ln>
              <a:solidFill>
                <a:srgbClr val="000000"/>
              </a:solidFill>
              <a:effectLst/>
              <a:uLnTx/>
              <a:uFillTx/>
              <a:latin typeface="Arial"/>
              <a:ea typeface="ＭＳ Ｐゴシック"/>
              <a:cs typeface="Arial"/>
            </a:endParaRPr>
          </a:p>
        </p:txBody>
      </p:sp>
      <p:sp>
        <p:nvSpPr>
          <p:cNvPr id="9" name="Rectangle 3"/>
          <p:cNvSpPr txBox="1">
            <a:spLocks noChangeArrowheads="1"/>
          </p:cNvSpPr>
          <p:nvPr/>
        </p:nvSpPr>
        <p:spPr bwMode="auto">
          <a:xfrm>
            <a:off x="5943600" y="1454224"/>
            <a:ext cx="2514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CC"/>
                </a:solidFill>
                <a:effectLst/>
                <a:uLnTx/>
                <a:uFillTx/>
                <a:latin typeface="Arial"/>
                <a:ea typeface="ＭＳ Ｐゴシック"/>
                <a:cs typeface="Arial"/>
              </a:rPr>
              <a:t>Future</a:t>
            </a:r>
          </a:p>
        </p:txBody>
      </p:sp>
      <p:sp>
        <p:nvSpPr>
          <p:cNvPr id="10" name="Rectangle 3"/>
          <p:cNvSpPr txBox="1">
            <a:spLocks noChangeArrowheads="1"/>
          </p:cNvSpPr>
          <p:nvPr/>
        </p:nvSpPr>
        <p:spPr bwMode="auto">
          <a:xfrm>
            <a:off x="2819400" y="1530424"/>
            <a:ext cx="2971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an enemy</a:t>
            </a:r>
          </a:p>
        </p:txBody>
      </p:sp>
      <p:sp>
        <p:nvSpPr>
          <p:cNvPr id="11" name="Rectangle 3"/>
          <p:cNvSpPr txBox="1">
            <a:spLocks noChangeArrowheads="1"/>
          </p:cNvSpPr>
          <p:nvPr/>
        </p:nvSpPr>
        <p:spPr bwMode="auto">
          <a:xfrm>
            <a:off x="2057400" y="1835224"/>
            <a:ext cx="1752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Man</a:t>
            </a:r>
            <a:r>
              <a:rPr kumimoji="0" lang="uk-UA" sz="16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s sin brought Death</a:t>
            </a:r>
          </a:p>
        </p:txBody>
      </p:sp>
      <p:sp>
        <p:nvSpPr>
          <p:cNvPr id="12" name="Rectangle 3"/>
          <p:cNvSpPr txBox="1">
            <a:spLocks noChangeArrowheads="1"/>
          </p:cNvSpPr>
          <p:nvPr/>
        </p:nvSpPr>
        <p:spPr bwMode="auto">
          <a:xfrm>
            <a:off x="4953000" y="1835224"/>
            <a:ext cx="17526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DEATH will be done away with</a:t>
            </a:r>
          </a:p>
        </p:txBody>
      </p:sp>
      <p:sp>
        <p:nvSpPr>
          <p:cNvPr id="13" name="Rectangle 3"/>
          <p:cNvSpPr txBox="1">
            <a:spLocks noChangeArrowheads="1"/>
          </p:cNvSpPr>
          <p:nvPr/>
        </p:nvSpPr>
        <p:spPr bwMode="auto">
          <a:xfrm>
            <a:off x="2286000" y="2521024"/>
            <a:ext cx="4191000" cy="22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ONLY THOUSANDS OF YEARS</a:t>
            </a:r>
          </a:p>
        </p:txBody>
      </p:sp>
      <p:sp>
        <p:nvSpPr>
          <p:cNvPr id="14" name="Rectangle 3"/>
          <p:cNvSpPr txBox="1">
            <a:spLocks noChangeArrowheads="1"/>
          </p:cNvSpPr>
          <p:nvPr/>
        </p:nvSpPr>
        <p:spPr bwMode="auto">
          <a:xfrm>
            <a:off x="2819400" y="3740224"/>
            <a:ext cx="2971800"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temporary</a:t>
            </a:r>
          </a:p>
        </p:txBody>
      </p:sp>
      <p:sp>
        <p:nvSpPr>
          <p:cNvPr id="15" name="Rectangle 3"/>
          <p:cNvSpPr txBox="1">
            <a:spLocks noChangeArrowheads="1"/>
          </p:cNvSpPr>
          <p:nvPr/>
        </p:nvSpPr>
        <p:spPr bwMode="auto">
          <a:xfrm>
            <a:off x="1295400" y="2825824"/>
            <a:ext cx="1066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NO DEATH</a:t>
            </a:r>
          </a:p>
        </p:txBody>
      </p:sp>
      <p:sp>
        <p:nvSpPr>
          <p:cNvPr id="16" name="Rectangle 3"/>
          <p:cNvSpPr txBox="1">
            <a:spLocks noChangeArrowheads="1"/>
          </p:cNvSpPr>
          <p:nvPr/>
        </p:nvSpPr>
        <p:spPr bwMode="auto">
          <a:xfrm>
            <a:off x="6858000" y="2825824"/>
            <a:ext cx="1066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Arial"/>
                <a:ea typeface="ＭＳ Ｐゴシック"/>
                <a:cs typeface="Arial"/>
              </a:rPr>
              <a:t>NO DEATH</a:t>
            </a:r>
          </a:p>
        </p:txBody>
      </p:sp>
      <p:sp>
        <p:nvSpPr>
          <p:cNvPr id="17" name="Rectangle 3"/>
          <p:cNvSpPr txBox="1">
            <a:spLocks noChangeArrowheads="1"/>
          </p:cNvSpPr>
          <p:nvPr/>
        </p:nvSpPr>
        <p:spPr bwMode="auto">
          <a:xfrm>
            <a:off x="114300" y="2902024"/>
            <a:ext cx="1219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God</a:t>
            </a:r>
            <a:r>
              <a:rPr kumimoji="0" lang="uk-UA" sz="24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s Word</a:t>
            </a:r>
          </a:p>
        </p:txBody>
      </p:sp>
      <p:grpSp>
        <p:nvGrpSpPr>
          <p:cNvPr id="2" name="Group 1"/>
          <p:cNvGrpSpPr/>
          <p:nvPr/>
        </p:nvGrpSpPr>
        <p:grpSpPr>
          <a:xfrm>
            <a:off x="0" y="4349824"/>
            <a:ext cx="9144000" cy="2895600"/>
            <a:chOff x="0" y="3962400"/>
            <a:chExt cx="9144000" cy="2895600"/>
          </a:xfrm>
        </p:grpSpPr>
        <p:pic>
          <p:nvPicPr>
            <p:cNvPr id="301060" name="Picture 6" descr="2 Hist of Death Both 00475"/>
            <p:cNvPicPr>
              <a:picLocks noChangeAspect="1" noChangeArrowheads="1"/>
            </p:cNvPicPr>
            <p:nvPr/>
          </p:nvPicPr>
          <p:blipFill>
            <a:blip r:embed="rId3">
              <a:extLst>
                <a:ext uri="{28A0092B-C50C-407E-A947-70E740481C1C}">
                  <a14:useLocalDpi xmlns:a14="http://schemas.microsoft.com/office/drawing/2010/main" val="0"/>
                </a:ext>
              </a:extLst>
            </a:blip>
            <a:srcRect t="57777"/>
            <a:stretch>
              <a:fillRect/>
            </a:stretch>
          </p:blipFill>
          <p:spPr bwMode="auto">
            <a:xfrm>
              <a:off x="0" y="3962400"/>
              <a:ext cx="9144000" cy="2895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 name="Rectangle 3"/>
            <p:cNvSpPr txBox="1">
              <a:spLocks noChangeArrowheads="1"/>
            </p:cNvSpPr>
            <p:nvPr/>
          </p:nvSpPr>
          <p:spPr bwMode="auto">
            <a:xfrm>
              <a:off x="0" y="4648200"/>
              <a:ext cx="14478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Man</a:t>
              </a:r>
              <a:r>
                <a:rPr kumimoji="0" lang="uk-UA" sz="2400" b="1" i="0" u="none" strike="noStrike" kern="1200" cap="none" spc="0" normalizeH="0" baseline="0" noProof="0" dirty="0">
                  <a:ln>
                    <a:noFill/>
                  </a:ln>
                  <a:solidFill>
                    <a:srgbClr val="000000"/>
                  </a:solidFill>
                  <a:effectLst/>
                  <a:uLnTx/>
                  <a:uFillTx/>
                  <a:latin typeface="Arial"/>
                  <a:ea typeface="ＭＳ Ｐゴシック"/>
                  <a:cs typeface="Arial"/>
                </a:rPr>
                <a:t>'</a:t>
              </a:r>
              <a:r>
                <a:rPr kumimoji="0" lang="en-US" sz="2400" b="1" i="0" u="none" strike="noStrike" kern="1200" cap="none" spc="0" normalizeH="0" baseline="0" noProof="0" dirty="0">
                  <a:ln>
                    <a:noFill/>
                  </a:ln>
                  <a:solidFill>
                    <a:srgbClr val="000000"/>
                  </a:solidFill>
                  <a:effectLst/>
                  <a:uLnTx/>
                  <a:uFillTx/>
                  <a:latin typeface="Arial"/>
                  <a:ea typeface="ＭＳ Ｐゴシック"/>
                  <a:cs typeface="Arial"/>
                </a:rPr>
                <a:t>s Opinion</a:t>
              </a:r>
            </a:p>
          </p:txBody>
        </p:sp>
        <p:sp>
          <p:nvSpPr>
            <p:cNvPr id="20" name="Rectangle 3"/>
            <p:cNvSpPr txBox="1">
              <a:spLocks noChangeArrowheads="1"/>
            </p:cNvSpPr>
            <p:nvPr/>
          </p:nvSpPr>
          <p:spPr bwMode="auto">
            <a:xfrm>
              <a:off x="3581400" y="4724400"/>
              <a:ext cx="1524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a:ea typeface="ＭＳ Ｐゴシック"/>
                  <a:cs typeface="Arial"/>
                </a:rPr>
                <a:t>MILLIONS AND MILLIONS OF YEARS</a:t>
              </a:r>
            </a:p>
          </p:txBody>
        </p:sp>
        <p:sp>
          <p:nvSpPr>
            <p:cNvPr id="21" name="Rectangle 3"/>
            <p:cNvSpPr txBox="1">
              <a:spLocks noChangeArrowheads="1"/>
            </p:cNvSpPr>
            <p:nvPr/>
          </p:nvSpPr>
          <p:spPr bwMode="auto">
            <a:xfrm>
              <a:off x="1295400" y="5562600"/>
              <a:ext cx="1600200" cy="685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Life and death have always been together</a:t>
              </a:r>
            </a:p>
          </p:txBody>
        </p:sp>
        <p:sp>
          <p:nvSpPr>
            <p:cNvPr id="22" name="Rectangle 3"/>
            <p:cNvSpPr txBox="1">
              <a:spLocks noChangeArrowheads="1"/>
            </p:cNvSpPr>
            <p:nvPr/>
          </p:nvSpPr>
          <p:spPr bwMode="auto">
            <a:xfrm>
              <a:off x="5791200" y="5562600"/>
              <a:ext cx="25908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8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As long as there is life, there will be death</a:t>
              </a:r>
            </a:p>
          </p:txBody>
        </p:sp>
        <p:sp>
          <p:nvSpPr>
            <p:cNvPr id="23" name="Rectangle 3"/>
            <p:cNvSpPr txBox="1">
              <a:spLocks noChangeArrowheads="1"/>
            </p:cNvSpPr>
            <p:nvPr/>
          </p:nvSpPr>
          <p:spPr bwMode="auto">
            <a:xfrm>
              <a:off x="2971800" y="5562600"/>
              <a:ext cx="28194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3366FF"/>
                  </a:solidFill>
                  <a:effectLst/>
                  <a:uLnTx/>
                  <a:uFillTx/>
                  <a:latin typeface="Arial"/>
                  <a:ea typeface="ＭＳ Ｐゴシック"/>
                  <a:cs typeface="Arial"/>
                </a:rPr>
                <a:t>Death is a permanent part of history</a:t>
              </a:r>
            </a:p>
          </p:txBody>
        </p:sp>
      </p:grpSp>
      <p:sp>
        <p:nvSpPr>
          <p:cNvPr id="24" name="Title 1"/>
          <p:cNvSpPr txBox="1">
            <a:spLocks/>
          </p:cNvSpPr>
          <p:nvPr/>
        </p:nvSpPr>
        <p:spPr>
          <a:xfrm>
            <a:off x="0" y="0"/>
            <a:ext cx="9144000" cy="719138"/>
          </a:xfrm>
          <a:prstGeom prst="rect">
            <a:avLst/>
          </a:prstGeom>
          <a:solidFill>
            <a:srgbClr val="000000"/>
          </a:solidFill>
        </p:spPr>
        <p:txBody>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charset="-128"/>
                <a:cs typeface="ＭＳ Ｐゴシック" charset="-128"/>
              </a:rPr>
              <a:t>How long has death existed (Rom. 5:12)?</a:t>
            </a:r>
          </a:p>
        </p:txBody>
      </p:sp>
    </p:spTree>
    <p:extLst>
      <p:ext uri="{BB962C8B-B14F-4D97-AF65-F5344CB8AC3E}">
        <p14:creationId xmlns:p14="http://schemas.microsoft.com/office/powerpoint/2010/main" val="26930677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3" descr="Death timeline PPF Both 01454"/>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3645024"/>
            <a:ext cx="9144000" cy="318364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 uri="{FAA26D3D-D897-4be2-8F04-BA451C77F1D7}">
              <ma14:placeholderFlag xmlns:ma14="http://schemas.microsoft.com/office/mac/drawingml/2011/main" xmlns="" val="1"/>
            </a:ext>
          </a:extLst>
        </p:spPr>
      </p:pic>
      <p:pic>
        <p:nvPicPr>
          <p:cNvPr id="26" name="Picture 3" descr="Death timeline PPF Both 01454"/>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a:xfrm>
            <a:off x="0" y="563255"/>
            <a:ext cx="9144000" cy="3124376"/>
          </a:xfrm>
          <a:prstGeom prst="rect">
            <a:avLst/>
          </a:prstGeo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27" name="Rectangle 3"/>
          <p:cNvSpPr txBox="1">
            <a:spLocks noChangeArrowheads="1"/>
          </p:cNvSpPr>
          <p:nvPr/>
        </p:nvSpPr>
        <p:spPr bwMode="auto">
          <a:xfrm>
            <a:off x="6096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Death</a:t>
            </a:r>
          </a:p>
        </p:txBody>
      </p:sp>
      <p:sp>
        <p:nvSpPr>
          <p:cNvPr id="28" name="Rectangle 3"/>
          <p:cNvSpPr txBox="1">
            <a:spLocks noChangeArrowheads="1"/>
          </p:cNvSpPr>
          <p:nvPr/>
        </p:nvSpPr>
        <p:spPr bwMode="auto">
          <a:xfrm>
            <a:off x="2438400" y="729941"/>
            <a:ext cx="1219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cme secret agent"/>
                <a:ea typeface="ＭＳ Ｐゴシック"/>
                <a:cs typeface="acme secret agent"/>
              </a:rPr>
              <a:t>VERY GOOD!</a:t>
            </a:r>
          </a:p>
        </p:txBody>
      </p:sp>
      <p:sp>
        <p:nvSpPr>
          <p:cNvPr id="29" name="Rectangle 3"/>
          <p:cNvSpPr txBox="1">
            <a:spLocks noChangeArrowheads="1"/>
          </p:cNvSpPr>
          <p:nvPr/>
        </p:nvSpPr>
        <p:spPr bwMode="auto">
          <a:xfrm>
            <a:off x="41148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Death</a:t>
            </a:r>
          </a:p>
        </p:txBody>
      </p:sp>
      <p:sp>
        <p:nvSpPr>
          <p:cNvPr id="30" name="Rectangle 3"/>
          <p:cNvSpPr txBox="1">
            <a:spLocks noChangeArrowheads="1"/>
          </p:cNvSpPr>
          <p:nvPr/>
        </p:nvSpPr>
        <p:spPr bwMode="auto">
          <a:xfrm>
            <a:off x="56388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Death</a:t>
            </a:r>
          </a:p>
        </p:txBody>
      </p:sp>
      <p:sp>
        <p:nvSpPr>
          <p:cNvPr id="31" name="Rectangle 3"/>
          <p:cNvSpPr txBox="1">
            <a:spLocks noChangeArrowheads="1"/>
          </p:cNvSpPr>
          <p:nvPr/>
        </p:nvSpPr>
        <p:spPr bwMode="auto">
          <a:xfrm>
            <a:off x="7162800" y="2634941"/>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Death</a:t>
            </a:r>
          </a:p>
        </p:txBody>
      </p:sp>
      <p:sp>
        <p:nvSpPr>
          <p:cNvPr id="32" name="Rectangle 3"/>
          <p:cNvSpPr txBox="1">
            <a:spLocks noChangeArrowheads="1"/>
          </p:cNvSpPr>
          <p:nvPr/>
        </p:nvSpPr>
        <p:spPr bwMode="auto">
          <a:xfrm>
            <a:off x="5867400" y="1187141"/>
            <a:ext cx="1447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a:ea typeface="ＭＳ Ｐゴシック"/>
                <a:cs typeface="Arial"/>
              </a:rPr>
              <a:t>PRESENT</a:t>
            </a:r>
          </a:p>
        </p:txBody>
      </p:sp>
      <p:sp>
        <p:nvSpPr>
          <p:cNvPr id="33" name="Rectangle 3"/>
          <p:cNvSpPr txBox="1">
            <a:spLocks noChangeArrowheads="1"/>
          </p:cNvSpPr>
          <p:nvPr/>
        </p:nvSpPr>
        <p:spPr bwMode="auto">
          <a:xfrm>
            <a:off x="7315200" y="1187141"/>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a:ea typeface="ＭＳ Ｐゴシック"/>
                <a:cs typeface="Arial"/>
              </a:rPr>
              <a:t>FUTURE</a:t>
            </a:r>
          </a:p>
        </p:txBody>
      </p:sp>
      <p:sp>
        <p:nvSpPr>
          <p:cNvPr id="34" name="Rectangle 3"/>
          <p:cNvSpPr txBox="1">
            <a:spLocks noChangeArrowheads="1"/>
          </p:cNvSpPr>
          <p:nvPr/>
        </p:nvSpPr>
        <p:spPr bwMode="auto">
          <a:xfrm>
            <a:off x="228600" y="1187141"/>
            <a:ext cx="22098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a:ea typeface="ＭＳ Ｐゴシック"/>
                <a:cs typeface="Arial"/>
              </a:rPr>
              <a:t>PAST</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a:ea typeface="ＭＳ Ｐゴシック"/>
                <a:cs typeface="Arial"/>
              </a:rPr>
              <a:t>Millions of Years</a:t>
            </a:r>
          </a:p>
        </p:txBody>
      </p:sp>
      <p:sp>
        <p:nvSpPr>
          <p:cNvPr id="35" name="Rectangle 3"/>
          <p:cNvSpPr txBox="1">
            <a:spLocks noChangeArrowheads="1"/>
          </p:cNvSpPr>
          <p:nvPr/>
        </p:nvSpPr>
        <p:spPr bwMode="auto">
          <a:xfrm>
            <a:off x="3657600" y="2101541"/>
            <a:ext cx="9144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Adam</a:t>
            </a:r>
          </a:p>
        </p:txBody>
      </p:sp>
      <p:grpSp>
        <p:nvGrpSpPr>
          <p:cNvPr id="36" name="Group 35"/>
          <p:cNvGrpSpPr/>
          <p:nvPr/>
        </p:nvGrpSpPr>
        <p:grpSpPr>
          <a:xfrm>
            <a:off x="1143000" y="4149080"/>
            <a:ext cx="6781800" cy="2438400"/>
            <a:chOff x="1143000" y="3962400"/>
            <a:chExt cx="6781800" cy="2438400"/>
          </a:xfrm>
        </p:grpSpPr>
        <p:sp>
          <p:nvSpPr>
            <p:cNvPr id="37" name="Rectangle 3"/>
            <p:cNvSpPr txBox="1">
              <a:spLocks noChangeArrowheads="1"/>
            </p:cNvSpPr>
            <p:nvPr/>
          </p:nvSpPr>
          <p:spPr bwMode="auto">
            <a:xfrm>
              <a:off x="1143000" y="5943600"/>
              <a:ext cx="175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66FF"/>
                  </a:solidFill>
                  <a:effectLst/>
                  <a:uLnTx/>
                  <a:uFillTx/>
                  <a:latin typeface="Arial"/>
                  <a:ea typeface="ＭＳ Ｐゴシック"/>
                  <a:cs typeface="Arial"/>
                </a:rPr>
                <a:t>No Death</a:t>
              </a:r>
            </a:p>
          </p:txBody>
        </p:sp>
        <p:sp>
          <p:nvSpPr>
            <p:cNvPr id="38" name="Rectangle 3"/>
            <p:cNvSpPr txBox="1">
              <a:spLocks noChangeArrowheads="1"/>
            </p:cNvSpPr>
            <p:nvPr/>
          </p:nvSpPr>
          <p:spPr bwMode="auto">
            <a:xfrm>
              <a:off x="2895600" y="59436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Death</a:t>
              </a:r>
            </a:p>
          </p:txBody>
        </p:sp>
        <p:sp>
          <p:nvSpPr>
            <p:cNvPr id="39" name="Rectangle 3"/>
            <p:cNvSpPr txBox="1">
              <a:spLocks noChangeArrowheads="1"/>
            </p:cNvSpPr>
            <p:nvPr/>
          </p:nvSpPr>
          <p:spPr bwMode="auto">
            <a:xfrm>
              <a:off x="4419600" y="5943600"/>
              <a:ext cx="1676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a:ea typeface="ＭＳ Ｐゴシック"/>
                  <a:cs typeface="Arial"/>
                </a:rPr>
                <a:t>Death</a:t>
              </a:r>
            </a:p>
          </p:txBody>
        </p:sp>
        <p:sp>
          <p:nvSpPr>
            <p:cNvPr id="40" name="Rectangle 3"/>
            <p:cNvSpPr txBox="1">
              <a:spLocks noChangeArrowheads="1"/>
            </p:cNvSpPr>
            <p:nvPr/>
          </p:nvSpPr>
          <p:spPr bwMode="auto">
            <a:xfrm>
              <a:off x="6172200" y="5943600"/>
              <a:ext cx="175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3366FF"/>
                  </a:solidFill>
                  <a:effectLst/>
                  <a:uLnTx/>
                  <a:uFillTx/>
                  <a:latin typeface="Arial"/>
                  <a:ea typeface="ＭＳ Ｐゴシック"/>
                  <a:cs typeface="Arial"/>
                </a:rPr>
                <a:t>No Death</a:t>
              </a:r>
            </a:p>
          </p:txBody>
        </p:sp>
        <p:sp>
          <p:nvSpPr>
            <p:cNvPr id="41" name="Rectangle 3"/>
            <p:cNvSpPr txBox="1">
              <a:spLocks noChangeArrowheads="1"/>
            </p:cNvSpPr>
            <p:nvPr/>
          </p:nvSpPr>
          <p:spPr bwMode="auto">
            <a:xfrm>
              <a:off x="2286000" y="5410200"/>
              <a:ext cx="9144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rial"/>
                  <a:ea typeface="ＭＳ Ｐゴシック"/>
                  <a:cs typeface="Arial"/>
                </a:rPr>
                <a:t>Adam</a:t>
              </a:r>
            </a:p>
          </p:txBody>
        </p:sp>
        <p:sp>
          <p:nvSpPr>
            <p:cNvPr id="42" name="Rectangle 3"/>
            <p:cNvSpPr txBox="1">
              <a:spLocks noChangeArrowheads="1"/>
            </p:cNvSpPr>
            <p:nvPr/>
          </p:nvSpPr>
          <p:spPr bwMode="auto">
            <a:xfrm>
              <a:off x="1219200" y="3962400"/>
              <a:ext cx="1219200" cy="609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acme secret agent"/>
                  <a:ea typeface="ＭＳ Ｐゴシック"/>
                  <a:cs typeface="acme secret agent"/>
                </a:rPr>
                <a:t>VERY GOOD!</a:t>
              </a:r>
            </a:p>
          </p:txBody>
        </p:sp>
        <p:sp>
          <p:nvSpPr>
            <p:cNvPr id="43" name="Rectangle 3"/>
            <p:cNvSpPr txBox="1">
              <a:spLocks noChangeArrowheads="1"/>
            </p:cNvSpPr>
            <p:nvPr/>
          </p:nvSpPr>
          <p:spPr bwMode="auto">
            <a:xfrm>
              <a:off x="4495800" y="4419600"/>
              <a:ext cx="1447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00"/>
                  </a:solidFill>
                  <a:effectLst/>
                  <a:uLnTx/>
                  <a:uFillTx/>
                  <a:latin typeface="Arial"/>
                  <a:ea typeface="ＭＳ Ｐゴシック"/>
                  <a:cs typeface="Arial"/>
                </a:rPr>
                <a:t>PRESENT</a:t>
              </a:r>
            </a:p>
          </p:txBody>
        </p:sp>
        <p:sp>
          <p:nvSpPr>
            <p:cNvPr id="44" name="Rectangle 3"/>
            <p:cNvSpPr txBox="1">
              <a:spLocks noChangeArrowheads="1"/>
            </p:cNvSpPr>
            <p:nvPr/>
          </p:nvSpPr>
          <p:spPr bwMode="auto">
            <a:xfrm>
              <a:off x="6248400" y="4419600"/>
              <a:ext cx="16002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CC"/>
                  </a:solidFill>
                  <a:effectLst/>
                  <a:uLnTx/>
                  <a:uFillTx/>
                  <a:latin typeface="Arial"/>
                  <a:ea typeface="ＭＳ Ｐゴシック"/>
                  <a:cs typeface="Arial"/>
                </a:rPr>
                <a:t>FUTURE</a:t>
              </a:r>
            </a:p>
          </p:txBody>
        </p:sp>
        <p:sp>
          <p:nvSpPr>
            <p:cNvPr id="45" name="Rectangle 3"/>
            <p:cNvSpPr txBox="1">
              <a:spLocks noChangeArrowheads="1"/>
            </p:cNvSpPr>
            <p:nvPr/>
          </p:nvSpPr>
          <p:spPr bwMode="auto">
            <a:xfrm>
              <a:off x="1143000" y="4572000"/>
              <a:ext cx="1143000" cy="533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CC"/>
                  </a:solidFill>
                  <a:effectLst/>
                  <a:uLnTx/>
                  <a:uFillTx/>
                  <a:latin typeface="Arial"/>
                  <a:ea typeface="ＭＳ Ｐゴシック"/>
                  <a:cs typeface="Arial"/>
                </a:rPr>
                <a:t>PAST</a:t>
              </a:r>
            </a:p>
          </p:txBody>
        </p:sp>
      </p:grpSp>
      <p:sp>
        <p:nvSpPr>
          <p:cNvPr id="2" name="Title 1">
            <a:extLst>
              <a:ext uri="{FF2B5EF4-FFF2-40B4-BE49-F238E27FC236}">
                <a16:creationId xmlns:a16="http://schemas.microsoft.com/office/drawing/2014/main" id="{B5F04F79-6457-774C-ACE3-E78B3C910922}"/>
              </a:ext>
            </a:extLst>
          </p:cNvPr>
          <p:cNvSpPr>
            <a:spLocks noGrp="1"/>
          </p:cNvSpPr>
          <p:nvPr>
            <p:ph type="title" idx="4294967295"/>
          </p:nvPr>
        </p:nvSpPr>
        <p:spPr>
          <a:xfrm>
            <a:off x="-1" y="6041"/>
            <a:ext cx="9143999" cy="557214"/>
          </a:xfrm>
          <a:solidFill>
            <a:srgbClr val="000000"/>
          </a:solidFill>
        </p:spPr>
        <p:txBody>
          <a:bodyPr/>
          <a:lstStyle/>
          <a:p>
            <a:r>
              <a:rPr lang="en-US" sz="3200" b="1" kern="1200" dirty="0">
                <a:solidFill>
                  <a:schemeClr val="bg1"/>
                </a:solidFill>
                <a:ea typeface="ＭＳ Ｐゴシック" charset="-128"/>
                <a:cs typeface="ＭＳ Ｐゴシック" charset="-128"/>
              </a:rPr>
              <a:t>Which View of Death Matches Romans 5:12?</a:t>
            </a:r>
          </a:p>
        </p:txBody>
      </p:sp>
    </p:spTree>
    <p:extLst>
      <p:ext uri="{BB962C8B-B14F-4D97-AF65-F5344CB8AC3E}">
        <p14:creationId xmlns:p14="http://schemas.microsoft.com/office/powerpoint/2010/main" val="248943148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par>
                                <p:cTn id="8" presetID="22" presetClass="entr" presetSubtype="1" fill="hold"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wipe(up)">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7585" name="Picture 2" descr="Days of Crea in Gen1 0082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7586" name="Picture 3" descr="Day 6 02237"/>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391400" y="5356225"/>
            <a:ext cx="1295400" cy="97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7587" name="Picture 4" descr="Day 1 0223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33400" y="5356225"/>
            <a:ext cx="1295400" cy="97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7588" name="Picture 5" descr="Day 2 02231"/>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905000" y="5356225"/>
            <a:ext cx="1295400" cy="97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7589" name="Picture 6" descr="Day 4 02233"/>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48200" y="5357813"/>
            <a:ext cx="1295400" cy="97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7590" name="Picture 7" descr="Day 5 02235"/>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6019800" y="5353050"/>
            <a:ext cx="1295400" cy="97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07591" name="Picture 8" descr="Day 3 02232"/>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276600" y="5356225"/>
            <a:ext cx="1295400" cy="971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27243" name="Rectangle 11" hidden="1"/>
          <p:cNvSpPr>
            <a:spLocks noGrp="1" noChangeArrowheads="1"/>
          </p:cNvSpPr>
          <p:nvPr>
            <p:ph type="title"/>
          </p:nvPr>
        </p:nvSpPr>
        <p:spPr/>
        <p:txBody>
          <a:bodyPr/>
          <a:lstStyle/>
          <a:p>
            <a:pPr eaLnBrk="1" hangingPunct="1">
              <a:defRPr/>
            </a:pPr>
            <a:r>
              <a:rPr lang="en-US"/>
              <a:t>Gap Where Fit Mil of Yrs 00845</a:t>
            </a:r>
          </a:p>
        </p:txBody>
      </p:sp>
      <p:sp>
        <p:nvSpPr>
          <p:cNvPr id="13" name="Text Box 4"/>
          <p:cNvSpPr txBox="1">
            <a:spLocks noChangeArrowheads="1"/>
          </p:cNvSpPr>
          <p:nvPr/>
        </p:nvSpPr>
        <p:spPr bwMode="auto">
          <a:xfrm>
            <a:off x="0" y="0"/>
            <a:ext cx="9144000" cy="193899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6000" b="1" spc="-110" dirty="0">
                <a:solidFill>
                  <a:srgbClr val="FFD858"/>
                </a:solidFill>
                <a:effectLst>
                  <a:glow rad="101600">
                    <a:srgbClr val="000000">
                      <a:alpha val="75000"/>
                    </a:srgbClr>
                  </a:glow>
                </a:effectLst>
                <a:latin typeface="Futura Condensed"/>
                <a:cs typeface="Futura Condensed"/>
              </a:rPr>
              <a:t>WHERE DO YOU "FIT" MILLIONS OF YEARS?</a:t>
            </a:r>
          </a:p>
        </p:txBody>
      </p:sp>
      <p:grpSp>
        <p:nvGrpSpPr>
          <p:cNvPr id="3" name="Group 2"/>
          <p:cNvGrpSpPr>
            <a:grpSpLocks/>
          </p:cNvGrpSpPr>
          <p:nvPr/>
        </p:nvGrpSpPr>
        <p:grpSpPr bwMode="auto">
          <a:xfrm>
            <a:off x="152400" y="1676400"/>
            <a:ext cx="2428875" cy="4037013"/>
            <a:chOff x="304800" y="1752600"/>
            <a:chExt cx="2428875" cy="4037013"/>
          </a:xfrm>
        </p:grpSpPr>
        <p:pic>
          <p:nvPicPr>
            <p:cNvPr id="707613" name="Picture 12" descr="Gap Where Fit Mil of Yrs 00845-bluetag"/>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a:off x="304800" y="1752600"/>
              <a:ext cx="2428875" cy="4037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3"/>
            <p:cNvSpPr txBox="1">
              <a:spLocks noChangeArrowheads="1"/>
            </p:cNvSpPr>
            <p:nvPr/>
          </p:nvSpPr>
          <p:spPr bwMode="auto">
            <a:xfrm>
              <a:off x="457200" y="1905000"/>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t>Somewhere?</a:t>
              </a:r>
            </a:p>
          </p:txBody>
        </p:sp>
      </p:grpSp>
      <p:grpSp>
        <p:nvGrpSpPr>
          <p:cNvPr id="4" name="Group 3"/>
          <p:cNvGrpSpPr>
            <a:grpSpLocks/>
          </p:cNvGrpSpPr>
          <p:nvPr/>
        </p:nvGrpSpPr>
        <p:grpSpPr bwMode="auto">
          <a:xfrm>
            <a:off x="838200" y="2368550"/>
            <a:ext cx="4500563" cy="2813050"/>
            <a:chOff x="838200" y="2368550"/>
            <a:chExt cx="4500563" cy="2813050"/>
          </a:xfrm>
        </p:grpSpPr>
        <p:pic>
          <p:nvPicPr>
            <p:cNvPr id="707611" name="Picture 10" descr="Gap Where Fit Mil of Yrs 00845-greentag"/>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838200" y="2368550"/>
              <a:ext cx="4500563" cy="28130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Rectangle 3"/>
            <p:cNvSpPr txBox="1">
              <a:spLocks noChangeArrowheads="1"/>
            </p:cNvSpPr>
            <p:nvPr/>
          </p:nvSpPr>
          <p:spPr bwMode="auto">
            <a:xfrm>
              <a:off x="1066800" y="2514600"/>
              <a:ext cx="41910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t>Between Genesis 1:1 and 1:2</a:t>
              </a:r>
              <a:br>
                <a:rPr lang="en-US" sz="20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br>
              <a:r>
                <a:rPr lang="en-US" sz="20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t>(gap theorists)</a:t>
              </a:r>
            </a:p>
          </p:txBody>
        </p:sp>
      </p:grpSp>
      <p:grpSp>
        <p:nvGrpSpPr>
          <p:cNvPr id="2" name="Group 1"/>
          <p:cNvGrpSpPr>
            <a:grpSpLocks/>
          </p:cNvGrpSpPr>
          <p:nvPr/>
        </p:nvGrpSpPr>
        <p:grpSpPr bwMode="auto">
          <a:xfrm>
            <a:off x="1447800" y="3429000"/>
            <a:ext cx="7367588" cy="1741488"/>
            <a:chOff x="1447800" y="3429000"/>
            <a:chExt cx="7367588" cy="1741488"/>
          </a:xfrm>
        </p:grpSpPr>
        <p:pic>
          <p:nvPicPr>
            <p:cNvPr id="707609" name="Picture 9" descr="Gap Where Fit Mil of Yrs 00845-yellowtag"/>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1447800" y="3429000"/>
              <a:ext cx="7367588" cy="174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Rectangle 3"/>
            <p:cNvSpPr txBox="1">
              <a:spLocks noChangeArrowheads="1"/>
            </p:cNvSpPr>
            <p:nvPr/>
          </p:nvSpPr>
          <p:spPr bwMode="auto">
            <a:xfrm>
              <a:off x="2057400" y="3505200"/>
              <a:ext cx="66294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20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t>Spread the millions of years out in the six "days"</a:t>
              </a:r>
              <a:br>
                <a:rPr lang="en-US" sz="20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br>
              <a:r>
                <a:rPr lang="en-US" sz="20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t>(progressive creationists and theistic evolutionists)</a:t>
              </a:r>
            </a:p>
          </p:txBody>
        </p:sp>
      </p:grpSp>
      <p:sp>
        <p:nvSpPr>
          <p:cNvPr id="23" name="Rectangle 3"/>
          <p:cNvSpPr txBox="1">
            <a:spLocks noChangeArrowheads="1"/>
          </p:cNvSpPr>
          <p:nvPr/>
        </p:nvSpPr>
        <p:spPr bwMode="auto">
          <a:xfrm>
            <a:off x="609600" y="5410200"/>
            <a:ext cx="381000" cy="15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a:solidFill>
                  <a:srgbClr val="000000"/>
                </a:solidFill>
                <a:effectLst>
                  <a:glow rad="101600">
                    <a:srgbClr val="FFFFFF">
                      <a:alpha val="75000"/>
                    </a:srgbClr>
                  </a:glow>
                  <a:outerShdw blurRad="38100" dist="38100" dir="2700000" algn="tl">
                    <a:srgbClr val="000000">
                      <a:alpha val="43137"/>
                    </a:srgbClr>
                  </a:outerShdw>
                </a:effectLst>
                <a:latin typeface="Arial"/>
                <a:ea typeface="ＭＳ Ｐゴシック"/>
                <a:cs typeface="Arial"/>
              </a:rPr>
              <a:t>DAY</a:t>
            </a:r>
          </a:p>
        </p:txBody>
      </p:sp>
      <p:sp>
        <p:nvSpPr>
          <p:cNvPr id="24" name="Rectangle 3"/>
          <p:cNvSpPr txBox="1">
            <a:spLocks noChangeArrowheads="1"/>
          </p:cNvSpPr>
          <p:nvPr/>
        </p:nvSpPr>
        <p:spPr bwMode="auto">
          <a:xfrm>
            <a:off x="1905000" y="5410200"/>
            <a:ext cx="381000" cy="15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a:solidFill>
                  <a:srgbClr val="000000"/>
                </a:solidFill>
                <a:effectLst>
                  <a:glow rad="101600">
                    <a:srgbClr val="FFFFFF">
                      <a:alpha val="75000"/>
                    </a:srgbClr>
                  </a:glow>
                  <a:outerShdw blurRad="38100" dist="38100" dir="2700000" algn="tl">
                    <a:srgbClr val="000000">
                      <a:alpha val="43137"/>
                    </a:srgbClr>
                  </a:outerShdw>
                </a:effectLst>
                <a:latin typeface="Arial"/>
                <a:ea typeface="ＭＳ Ｐゴシック"/>
                <a:cs typeface="Arial"/>
              </a:rPr>
              <a:t>DAY</a:t>
            </a:r>
          </a:p>
        </p:txBody>
      </p:sp>
      <p:sp>
        <p:nvSpPr>
          <p:cNvPr id="25" name="Rectangle 3"/>
          <p:cNvSpPr txBox="1">
            <a:spLocks noChangeArrowheads="1"/>
          </p:cNvSpPr>
          <p:nvPr/>
        </p:nvSpPr>
        <p:spPr bwMode="auto">
          <a:xfrm>
            <a:off x="3276600" y="5410200"/>
            <a:ext cx="381000" cy="15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a:solidFill>
                  <a:srgbClr val="000000"/>
                </a:solidFill>
                <a:effectLst>
                  <a:glow rad="101600">
                    <a:srgbClr val="FFFFFF">
                      <a:alpha val="75000"/>
                    </a:srgbClr>
                  </a:glow>
                  <a:outerShdw blurRad="38100" dist="38100" dir="2700000" algn="tl">
                    <a:srgbClr val="000000">
                      <a:alpha val="43137"/>
                    </a:srgbClr>
                  </a:outerShdw>
                </a:effectLst>
                <a:latin typeface="Arial"/>
                <a:ea typeface="ＭＳ Ｐゴシック"/>
                <a:cs typeface="Arial"/>
              </a:rPr>
              <a:t>DAY</a:t>
            </a:r>
          </a:p>
        </p:txBody>
      </p:sp>
      <p:sp>
        <p:nvSpPr>
          <p:cNvPr id="26" name="Rectangle 3"/>
          <p:cNvSpPr txBox="1">
            <a:spLocks noChangeArrowheads="1"/>
          </p:cNvSpPr>
          <p:nvPr/>
        </p:nvSpPr>
        <p:spPr bwMode="auto">
          <a:xfrm>
            <a:off x="533400" y="6172200"/>
            <a:ext cx="1295400" cy="15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7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t>EARTH, SPACE, TIME &amp; LIGHT</a:t>
            </a:r>
          </a:p>
        </p:txBody>
      </p:sp>
      <p:sp>
        <p:nvSpPr>
          <p:cNvPr id="27" name="Rectangle 3"/>
          <p:cNvSpPr txBox="1">
            <a:spLocks noChangeArrowheads="1"/>
          </p:cNvSpPr>
          <p:nvPr/>
        </p:nvSpPr>
        <p:spPr bwMode="auto">
          <a:xfrm>
            <a:off x="1905000" y="6172200"/>
            <a:ext cx="1295400" cy="15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8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t>ATMOSPHERE</a:t>
            </a:r>
          </a:p>
        </p:txBody>
      </p:sp>
      <p:sp>
        <p:nvSpPr>
          <p:cNvPr id="28" name="Rectangle 3"/>
          <p:cNvSpPr txBox="1">
            <a:spLocks noChangeArrowheads="1"/>
          </p:cNvSpPr>
          <p:nvPr/>
        </p:nvSpPr>
        <p:spPr bwMode="auto">
          <a:xfrm>
            <a:off x="3276600" y="6172200"/>
            <a:ext cx="1295400" cy="15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8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t>DRY LAND &amp; PLANTS</a:t>
            </a:r>
          </a:p>
        </p:txBody>
      </p:sp>
      <p:sp>
        <p:nvSpPr>
          <p:cNvPr id="29" name="Rectangle 3"/>
          <p:cNvSpPr txBox="1">
            <a:spLocks noChangeArrowheads="1"/>
          </p:cNvSpPr>
          <p:nvPr/>
        </p:nvSpPr>
        <p:spPr bwMode="auto">
          <a:xfrm>
            <a:off x="4724400" y="5410200"/>
            <a:ext cx="381000" cy="15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a:solidFill>
                  <a:srgbClr val="000000"/>
                </a:solidFill>
                <a:effectLst>
                  <a:glow rad="101600">
                    <a:srgbClr val="FFFFFF">
                      <a:alpha val="75000"/>
                    </a:srgbClr>
                  </a:glow>
                  <a:outerShdw blurRad="38100" dist="38100" dir="2700000" algn="tl">
                    <a:srgbClr val="000000">
                      <a:alpha val="43137"/>
                    </a:srgbClr>
                  </a:outerShdw>
                </a:effectLst>
                <a:latin typeface="Arial"/>
                <a:ea typeface="ＭＳ Ｐゴシック"/>
                <a:cs typeface="Arial"/>
              </a:rPr>
              <a:t>DAY</a:t>
            </a:r>
          </a:p>
        </p:txBody>
      </p:sp>
      <p:sp>
        <p:nvSpPr>
          <p:cNvPr id="30" name="Rectangle 3"/>
          <p:cNvSpPr txBox="1">
            <a:spLocks noChangeArrowheads="1"/>
          </p:cNvSpPr>
          <p:nvPr/>
        </p:nvSpPr>
        <p:spPr bwMode="auto">
          <a:xfrm>
            <a:off x="6019800" y="5410200"/>
            <a:ext cx="381000" cy="15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a:solidFill>
                  <a:srgbClr val="000000"/>
                </a:solidFill>
                <a:effectLst>
                  <a:glow rad="101600">
                    <a:srgbClr val="FFFFFF">
                      <a:alpha val="75000"/>
                    </a:srgbClr>
                  </a:glow>
                  <a:outerShdw blurRad="38100" dist="38100" dir="2700000" algn="tl">
                    <a:srgbClr val="000000">
                      <a:alpha val="43137"/>
                    </a:srgbClr>
                  </a:outerShdw>
                </a:effectLst>
                <a:latin typeface="Arial"/>
                <a:ea typeface="ＭＳ Ｐゴシック"/>
                <a:cs typeface="Arial"/>
              </a:rPr>
              <a:t>DAY</a:t>
            </a:r>
          </a:p>
        </p:txBody>
      </p:sp>
      <p:sp>
        <p:nvSpPr>
          <p:cNvPr id="31" name="Rectangle 3"/>
          <p:cNvSpPr txBox="1">
            <a:spLocks noChangeArrowheads="1"/>
          </p:cNvSpPr>
          <p:nvPr/>
        </p:nvSpPr>
        <p:spPr bwMode="auto">
          <a:xfrm>
            <a:off x="7391400" y="5410200"/>
            <a:ext cx="381000" cy="15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algn="l" eaLnBrk="1" hangingPunct="1">
              <a:defRPr/>
            </a:pPr>
            <a:r>
              <a:rPr lang="en-US" sz="1100" b="1" dirty="0">
                <a:solidFill>
                  <a:srgbClr val="000000"/>
                </a:solidFill>
                <a:effectLst>
                  <a:glow rad="101600">
                    <a:srgbClr val="FFFFFF">
                      <a:alpha val="75000"/>
                    </a:srgbClr>
                  </a:glow>
                  <a:outerShdw blurRad="38100" dist="38100" dir="2700000" algn="tl">
                    <a:srgbClr val="000000">
                      <a:alpha val="43137"/>
                    </a:srgbClr>
                  </a:outerShdw>
                </a:effectLst>
                <a:latin typeface="Arial"/>
                <a:ea typeface="ＭＳ Ｐゴシック"/>
                <a:cs typeface="Arial"/>
              </a:rPr>
              <a:t>DAY</a:t>
            </a:r>
          </a:p>
        </p:txBody>
      </p:sp>
      <p:sp>
        <p:nvSpPr>
          <p:cNvPr id="32" name="Rectangle 3"/>
          <p:cNvSpPr txBox="1">
            <a:spLocks noChangeArrowheads="1"/>
          </p:cNvSpPr>
          <p:nvPr/>
        </p:nvSpPr>
        <p:spPr bwMode="auto">
          <a:xfrm>
            <a:off x="4648200" y="6172200"/>
            <a:ext cx="1295400" cy="15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8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t>SUN, MOON &amp; STARS</a:t>
            </a:r>
          </a:p>
        </p:txBody>
      </p:sp>
      <p:sp>
        <p:nvSpPr>
          <p:cNvPr id="33" name="Rectangle 3"/>
          <p:cNvSpPr txBox="1">
            <a:spLocks noChangeArrowheads="1"/>
          </p:cNvSpPr>
          <p:nvPr/>
        </p:nvSpPr>
        <p:spPr bwMode="auto">
          <a:xfrm>
            <a:off x="6019800" y="6172200"/>
            <a:ext cx="1295400" cy="15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7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t>SEA &amp; FLYING CREATURES</a:t>
            </a:r>
          </a:p>
        </p:txBody>
      </p:sp>
      <p:sp>
        <p:nvSpPr>
          <p:cNvPr id="34" name="Rectangle 3"/>
          <p:cNvSpPr txBox="1">
            <a:spLocks noChangeArrowheads="1"/>
          </p:cNvSpPr>
          <p:nvPr/>
        </p:nvSpPr>
        <p:spPr bwMode="auto">
          <a:xfrm>
            <a:off x="7391400" y="6172200"/>
            <a:ext cx="1295400" cy="152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lIns="0" tIns="0" rIns="0" bIns="0"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800" b="1" dirty="0">
                <a:solidFill>
                  <a:srgbClr val="FFFFFF"/>
                </a:solidFill>
                <a:effectLst>
                  <a:glow rad="101600">
                    <a:srgbClr val="000000">
                      <a:alpha val="75000"/>
                    </a:srgbClr>
                  </a:glow>
                  <a:outerShdw blurRad="38100" dist="38100" dir="2700000" algn="tl">
                    <a:srgbClr val="000000">
                      <a:alpha val="43137"/>
                    </a:srgbClr>
                  </a:outerShdw>
                </a:effectLst>
                <a:latin typeface="Arial"/>
                <a:ea typeface="ＭＳ Ｐゴシック"/>
                <a:cs typeface="Arial"/>
              </a:rPr>
              <a:t>LAND ANIMALS &amp; MAN</a:t>
            </a:r>
          </a:p>
        </p:txBody>
      </p:sp>
      <p:sp>
        <p:nvSpPr>
          <p:cNvPr id="3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1026" name="Rectangle 2"/>
          <p:cNvSpPr>
            <a:spLocks noGrp="1" noChangeArrowheads="1"/>
          </p:cNvSpPr>
          <p:nvPr>
            <p:ph type="title"/>
          </p:nvPr>
        </p:nvSpPr>
        <p:spPr/>
        <p:txBody>
          <a:bodyPr/>
          <a:lstStyle/>
          <a:p>
            <a:pPr eaLnBrk="1" hangingPunct="1">
              <a:defRPr/>
            </a:pPr>
            <a:r>
              <a:rPr lang="en-US"/>
              <a:t>Ex. 20:11 NAS</a:t>
            </a:r>
          </a:p>
        </p:txBody>
      </p:sp>
      <p:pic>
        <p:nvPicPr>
          <p:cNvPr id="709634"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61028" name="Text Box 4"/>
          <p:cNvSpPr txBox="1">
            <a:spLocks noChangeArrowheads="1"/>
          </p:cNvSpPr>
          <p:nvPr/>
        </p:nvSpPr>
        <p:spPr bwMode="auto">
          <a:xfrm>
            <a:off x="457200" y="487363"/>
            <a:ext cx="8229600" cy="10064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6000" b="1" dirty="0">
                <a:solidFill>
                  <a:srgbClr val="00FF00"/>
                </a:solidFill>
                <a:latin typeface="Arial" charset="0"/>
                <a:cs typeface="Arial"/>
              </a:rPr>
              <a:t>Exodus 20:11</a:t>
            </a:r>
          </a:p>
        </p:txBody>
      </p:sp>
      <p:sp>
        <p:nvSpPr>
          <p:cNvPr id="2561029" name="Text Box 5"/>
          <p:cNvSpPr txBox="1">
            <a:spLocks noChangeArrowheads="1"/>
          </p:cNvSpPr>
          <p:nvPr/>
        </p:nvSpPr>
        <p:spPr bwMode="auto">
          <a:xfrm>
            <a:off x="914400" y="1828800"/>
            <a:ext cx="7315200" cy="33877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3600" b="1" dirty="0">
                <a:solidFill>
                  <a:srgbClr val="FFFFFF"/>
                </a:solidFill>
                <a:latin typeface="Arial" charset="0"/>
                <a:cs typeface="Arial"/>
              </a:rPr>
              <a:t>"For </a:t>
            </a:r>
            <a:r>
              <a:rPr lang="en-US" sz="3600" b="1" dirty="0">
                <a:solidFill>
                  <a:srgbClr val="FFFF00"/>
                </a:solidFill>
                <a:latin typeface="Arial" charset="0"/>
                <a:cs typeface="Arial"/>
              </a:rPr>
              <a:t>in six days</a:t>
            </a:r>
            <a:r>
              <a:rPr lang="en-US" sz="3600" b="1" dirty="0">
                <a:solidFill>
                  <a:srgbClr val="FFFFFF"/>
                </a:solidFill>
                <a:latin typeface="Arial" charset="0"/>
                <a:cs typeface="Arial"/>
              </a:rPr>
              <a:t> the Lord made the heavens and earth, the sea, and </a:t>
            </a:r>
            <a:r>
              <a:rPr lang="en-US" sz="3600" b="1" dirty="0">
                <a:solidFill>
                  <a:srgbClr val="FFFF00"/>
                </a:solidFill>
                <a:latin typeface="Arial" charset="0"/>
                <a:cs typeface="Arial"/>
              </a:rPr>
              <a:t>all that is in them</a:t>
            </a:r>
            <a:r>
              <a:rPr lang="en-US" sz="3600" b="1" dirty="0">
                <a:solidFill>
                  <a:srgbClr val="FFFFFF"/>
                </a:solidFill>
                <a:latin typeface="Arial" charset="0"/>
                <a:cs typeface="Arial"/>
              </a:rPr>
              <a:t>, and rested on the seventh day; therefore the Lord blessed the Sabbath day and made it holy."</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chemeClr val="bg1"/>
                </a:solidFill>
                <a:latin typeface="Arial" charset="0"/>
              </a:rPr>
              <a:t>5</a:t>
            </a:r>
          </a:p>
        </p:txBody>
      </p:sp>
    </p:spTree>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9282" name="Rectangle 2" hidden="1"/>
          <p:cNvSpPr>
            <a:spLocks noGrp="1" noChangeArrowheads="1"/>
          </p:cNvSpPr>
          <p:nvPr>
            <p:ph type="title"/>
          </p:nvPr>
        </p:nvSpPr>
        <p:spPr/>
        <p:txBody>
          <a:bodyPr/>
          <a:lstStyle/>
          <a:p>
            <a:pPr eaLnBrk="1" hangingPunct="1">
              <a:defRPr/>
            </a:pPr>
            <a:r>
              <a:rPr lang="en-US"/>
              <a:t>Day 3 Ways 02007</a:t>
            </a:r>
          </a:p>
        </p:txBody>
      </p:sp>
      <p:pic>
        <p:nvPicPr>
          <p:cNvPr id="5729283" name="Picture 3" descr="Day 3 Ways 02007"/>
          <p:cNvPicPr>
            <a:picLocks noGrp="1" noChangeAspect="1" noChangeArrowheads="1"/>
          </p:cNvPicPr>
          <p:nvPr>
            <p:ph idx="1"/>
          </p:nvPr>
        </p:nvPicPr>
        <p:blipFill>
          <a:blip r:embed="rId3">
            <a:extLst>
              <a:ext uri="{28A0092B-C50C-407E-A947-70E740481C1C}">
                <a14:useLocalDpi xmlns:a14="http://schemas.microsoft.com/office/drawing/2010/main"/>
              </a:ext>
            </a:extLst>
          </a:blip>
          <a:srcRect/>
          <a:stretch>
            <a:fillRect/>
          </a:stretch>
        </p:blipFill>
        <p:spPr>
          <a:xfrm>
            <a:off x="0" y="6350"/>
            <a:ext cx="9144000" cy="685165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808080">
                      <a:alpha val="74998"/>
                    </a:srgbClr>
                  </a:outerShdw>
                </a:effectLst>
              </a14:hiddenEffects>
            </a:ext>
          </a:extLst>
        </p:spPr>
      </p:pic>
      <p:sp>
        <p:nvSpPr>
          <p:cNvPr id="4" name="Text Box 5"/>
          <p:cNvSpPr txBox="1">
            <a:spLocks noChangeArrowheads="1"/>
          </p:cNvSpPr>
          <p:nvPr/>
        </p:nvSpPr>
        <p:spPr bwMode="auto">
          <a:xfrm>
            <a:off x="1676400" y="381000"/>
            <a:ext cx="6629400" cy="4246563"/>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5400" dirty="0">
                <a:solidFill>
                  <a:srgbClr val="000000"/>
                </a:solidFill>
                <a:latin typeface="Arial" charset="0"/>
                <a:cs typeface="Arial"/>
              </a:rPr>
              <a:t>Back in my grandfather</a:t>
            </a:r>
            <a:r>
              <a:rPr lang="fr-FR" sz="5400" dirty="0">
                <a:solidFill>
                  <a:srgbClr val="000000"/>
                </a:solidFill>
                <a:latin typeface="Arial" charset="0"/>
                <a:cs typeface="Arial"/>
              </a:rPr>
              <a:t>'</a:t>
            </a:r>
            <a:r>
              <a:rPr lang="en-US" sz="5400" dirty="0">
                <a:solidFill>
                  <a:srgbClr val="000000"/>
                </a:solidFill>
                <a:latin typeface="Arial" charset="0"/>
                <a:cs typeface="Arial"/>
              </a:rPr>
              <a:t>s </a:t>
            </a:r>
            <a:r>
              <a:rPr lang="en-US" sz="5400" dirty="0">
                <a:solidFill>
                  <a:srgbClr val="FF0000"/>
                </a:solidFill>
                <a:latin typeface="Arial" charset="0"/>
                <a:cs typeface="Arial"/>
              </a:rPr>
              <a:t>day</a:t>
            </a:r>
            <a:br>
              <a:rPr lang="en-US" sz="5400" dirty="0">
                <a:solidFill>
                  <a:srgbClr val="000000"/>
                </a:solidFill>
                <a:latin typeface="Arial" charset="0"/>
                <a:cs typeface="Arial"/>
              </a:rPr>
            </a:br>
            <a:r>
              <a:rPr lang="en-US" sz="5400" dirty="0">
                <a:solidFill>
                  <a:srgbClr val="000000"/>
                </a:solidFill>
                <a:latin typeface="Arial" charset="0"/>
                <a:cs typeface="Arial"/>
              </a:rPr>
              <a:t> it took 12 </a:t>
            </a:r>
            <a:r>
              <a:rPr lang="en-US" sz="5400" dirty="0">
                <a:solidFill>
                  <a:srgbClr val="FF0000"/>
                </a:solidFill>
                <a:latin typeface="Arial" charset="0"/>
                <a:cs typeface="Arial"/>
              </a:rPr>
              <a:t>days</a:t>
            </a:r>
            <a:br>
              <a:rPr lang="en-US" sz="5400" dirty="0">
                <a:solidFill>
                  <a:srgbClr val="000000"/>
                </a:solidFill>
                <a:latin typeface="Arial" charset="0"/>
                <a:cs typeface="Arial"/>
              </a:rPr>
            </a:br>
            <a:r>
              <a:rPr lang="en-US" sz="5400" dirty="0">
                <a:solidFill>
                  <a:srgbClr val="000000"/>
                </a:solidFill>
                <a:latin typeface="Arial" charset="0"/>
                <a:cs typeface="Arial"/>
              </a:rPr>
              <a:t> to drive across the country in the </a:t>
            </a:r>
            <a:r>
              <a:rPr lang="en-US" sz="5400" dirty="0">
                <a:solidFill>
                  <a:srgbClr val="FF0000"/>
                </a:solidFill>
                <a:latin typeface="Arial" charset="0"/>
                <a:cs typeface="Arial"/>
              </a:rPr>
              <a:t>day</a:t>
            </a:r>
            <a:r>
              <a:rPr lang="en-US" sz="5400" dirty="0">
                <a:solidFill>
                  <a:srgbClr val="000000"/>
                </a:solidFill>
                <a:latin typeface="Arial" charset="0"/>
                <a:cs typeface="Arial"/>
              </a:rPr>
              <a:t>.</a:t>
            </a:r>
          </a:p>
        </p:txBody>
      </p:sp>
      <p:sp>
        <p:nvSpPr>
          <p:cNvPr id="5" name="Text Box 5"/>
          <p:cNvSpPr txBox="1">
            <a:spLocks noChangeArrowheads="1"/>
          </p:cNvSpPr>
          <p:nvPr/>
        </p:nvSpPr>
        <p:spPr bwMode="auto">
          <a:xfrm>
            <a:off x="7620000" y="4724400"/>
            <a:ext cx="1295400" cy="92392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1800" dirty="0">
                <a:solidFill>
                  <a:srgbClr val="000000"/>
                </a:solidFill>
                <a:latin typeface="acme secret agent"/>
                <a:cs typeface="acme secret agent"/>
              </a:rPr>
              <a:t>Are we there yet?</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000000"/>
                </a:solidFill>
                <a:latin typeface="Arial" charset="0"/>
              </a:rPr>
              <a:t>5</a:t>
            </a:r>
          </a:p>
        </p:txBody>
      </p:sp>
    </p:spTree>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147650" name="Rectangle 2"/>
          <p:cNvSpPr>
            <a:spLocks noGrp="1" noChangeArrowheads="1"/>
          </p:cNvSpPr>
          <p:nvPr>
            <p:ph type="title"/>
          </p:nvPr>
        </p:nvSpPr>
        <p:spPr>
          <a:xfrm>
            <a:off x="457200" y="76200"/>
            <a:ext cx="8229600" cy="838200"/>
          </a:xfrm>
        </p:spPr>
        <p:txBody>
          <a:bodyPr/>
          <a:lstStyle/>
          <a:p>
            <a:pPr eaLnBrk="1" hangingPunct="1">
              <a:defRPr/>
            </a:pPr>
            <a:r>
              <a:rPr lang="en-US" dirty="0">
                <a:solidFill>
                  <a:schemeClr val="accent2"/>
                </a:solidFill>
              </a:rPr>
              <a:t>Literal Days 1-6 animated</a:t>
            </a:r>
          </a:p>
        </p:txBody>
      </p:sp>
      <p:pic>
        <p:nvPicPr>
          <p:cNvPr id="5" name="Picture 2" descr="Template Suite 1-Blank 01362"/>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5147651" name="Text Box 3"/>
          <p:cNvSpPr txBox="1">
            <a:spLocks noChangeArrowheads="1"/>
          </p:cNvSpPr>
          <p:nvPr/>
        </p:nvSpPr>
        <p:spPr bwMode="auto">
          <a:xfrm>
            <a:off x="-9525" y="609600"/>
            <a:ext cx="9144000" cy="884238"/>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algn="ctr" eaLnBrk="1" hangingPunct="1">
              <a:spcBef>
                <a:spcPct val="50000"/>
              </a:spcBef>
              <a:defRPr/>
            </a:pPr>
            <a:r>
              <a:rPr lang="en-US" sz="5200" b="1" dirty="0">
                <a:solidFill>
                  <a:srgbClr val="FFFF00"/>
                </a:solidFill>
                <a:latin typeface="Arial" charset="0"/>
                <a:cs typeface="Arial"/>
              </a:rPr>
              <a:t>Genesis 1: Literal Days</a:t>
            </a:r>
          </a:p>
        </p:txBody>
      </p:sp>
      <p:sp>
        <p:nvSpPr>
          <p:cNvPr id="5147652" name="Text Box 4"/>
          <p:cNvSpPr txBox="1">
            <a:spLocks noChangeArrowheads="1"/>
          </p:cNvSpPr>
          <p:nvPr/>
        </p:nvSpPr>
        <p:spPr bwMode="auto">
          <a:xfrm>
            <a:off x="0" y="1690688"/>
            <a:ext cx="9144000" cy="671512"/>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800" b="1" dirty="0">
                <a:solidFill>
                  <a:srgbClr val="FFFFFF"/>
                </a:solidFill>
                <a:latin typeface="Arial" charset="0"/>
                <a:cs typeface="Arial"/>
              </a:rPr>
              <a:t>      1.  </a:t>
            </a:r>
            <a:r>
              <a:rPr lang="en-US" sz="3800" b="1" i="1" dirty="0">
                <a:solidFill>
                  <a:srgbClr val="BBE0E3"/>
                </a:solidFill>
                <a:latin typeface="Arial" charset="0"/>
                <a:cs typeface="Arial"/>
              </a:rPr>
              <a:t>Yom</a:t>
            </a:r>
            <a:r>
              <a:rPr lang="en-US" sz="3800" b="1" dirty="0">
                <a:solidFill>
                  <a:srgbClr val="FFFFFF"/>
                </a:solidFill>
                <a:latin typeface="Arial" charset="0"/>
                <a:cs typeface="Arial"/>
              </a:rPr>
              <a:t> is defined literally in v. 5</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147652"/>
                                        </p:tgtEl>
                                        <p:attrNameLst>
                                          <p:attrName>style.visibility</p:attrName>
                                        </p:attrNameLst>
                                      </p:cBhvr>
                                      <p:to>
                                        <p:strVal val="visible"/>
                                      </p:to>
                                    </p:set>
                                    <p:animEffect transition="in" filter="wipe(left)">
                                      <p:cBhvr>
                                        <p:cTn id="7" dur="500"/>
                                        <p:tgtEl>
                                          <p:spTgt spid="51476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47652" grpId="0"/>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9698" name="Rectangle 2"/>
          <p:cNvSpPr>
            <a:spLocks noGrp="1" noChangeArrowheads="1"/>
          </p:cNvSpPr>
          <p:nvPr>
            <p:ph type="title"/>
          </p:nvPr>
        </p:nvSpPr>
        <p:spPr/>
        <p:txBody>
          <a:bodyPr/>
          <a:lstStyle/>
          <a:p>
            <a:pPr eaLnBrk="1" hangingPunct="1">
              <a:defRPr/>
            </a:pPr>
            <a:r>
              <a:rPr lang="en-US"/>
              <a:t>Genesis 1:1 NAS</a:t>
            </a:r>
          </a:p>
        </p:txBody>
      </p:sp>
      <p:pic>
        <p:nvPicPr>
          <p:cNvPr id="715778" name="Picture 3" descr="Scripture Backgrou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49700" name="Text Box 4"/>
          <p:cNvSpPr txBox="1">
            <a:spLocks noChangeArrowheads="1"/>
          </p:cNvSpPr>
          <p:nvPr/>
        </p:nvSpPr>
        <p:spPr bwMode="auto">
          <a:xfrm>
            <a:off x="457200" y="457200"/>
            <a:ext cx="8229600" cy="914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eaLnBrk="1" hangingPunct="1">
              <a:spcBef>
                <a:spcPct val="50000"/>
              </a:spcBef>
              <a:defRPr/>
            </a:pPr>
            <a:r>
              <a:rPr lang="en-US" sz="5400" b="1">
                <a:solidFill>
                  <a:srgbClr val="00FF00"/>
                </a:solidFill>
                <a:latin typeface="Arial" charset="0"/>
                <a:cs typeface="Arial" charset="0"/>
              </a:rPr>
              <a:t>Genesis 1:5</a:t>
            </a:r>
          </a:p>
        </p:txBody>
      </p:sp>
      <p:sp>
        <p:nvSpPr>
          <p:cNvPr id="5149701" name="Text Box 5"/>
          <p:cNvSpPr txBox="1">
            <a:spLocks noChangeArrowheads="1"/>
          </p:cNvSpPr>
          <p:nvPr/>
        </p:nvSpPr>
        <p:spPr bwMode="auto">
          <a:xfrm>
            <a:off x="876300" y="2270125"/>
            <a:ext cx="7391400" cy="2289175"/>
          </a:xfrm>
          <a:prstGeom prst="rect">
            <a:avLst/>
          </a:prstGeom>
          <a:noFill/>
          <a:ln>
            <a:noFill/>
          </a:ln>
          <a:effectLst>
            <a:outerShdw blurRad="63500" dist="38099"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p>
            <a:pPr eaLnBrk="1" hangingPunct="1">
              <a:spcBef>
                <a:spcPct val="50000"/>
              </a:spcBef>
              <a:defRPr/>
            </a:pPr>
            <a:r>
              <a:rPr lang="en-US" sz="3600" b="1" dirty="0">
                <a:solidFill>
                  <a:srgbClr val="FFFFFF"/>
                </a:solidFill>
                <a:latin typeface="Arial" charset="0"/>
                <a:cs typeface="Arial" charset="0"/>
              </a:rPr>
              <a:t>"God called the light </a:t>
            </a:r>
            <a:r>
              <a:rPr lang="en-US" sz="3600" b="1" dirty="0">
                <a:solidFill>
                  <a:srgbClr val="FFFF00"/>
                </a:solidFill>
                <a:latin typeface="Arial" charset="0"/>
                <a:cs typeface="Arial" charset="0"/>
              </a:rPr>
              <a:t>day</a:t>
            </a:r>
            <a:r>
              <a:rPr lang="en-US" sz="3600" b="1" dirty="0">
                <a:solidFill>
                  <a:srgbClr val="FFFFFF"/>
                </a:solidFill>
                <a:latin typeface="Arial" charset="0"/>
                <a:cs typeface="Arial" charset="0"/>
              </a:rPr>
              <a:t>, and the darkness He called </a:t>
            </a:r>
            <a:r>
              <a:rPr lang="en-US" sz="3600" b="1" dirty="0">
                <a:solidFill>
                  <a:srgbClr val="FFFF00"/>
                </a:solidFill>
                <a:latin typeface="Arial" charset="0"/>
                <a:cs typeface="Arial" charset="0"/>
              </a:rPr>
              <a:t>night</a:t>
            </a:r>
            <a:r>
              <a:rPr lang="en-US" sz="3600" b="1" dirty="0">
                <a:solidFill>
                  <a:srgbClr val="FFFFFF"/>
                </a:solidFill>
                <a:latin typeface="Arial" charset="0"/>
                <a:cs typeface="Arial" charset="0"/>
              </a:rPr>
              <a:t>. And there was </a:t>
            </a:r>
            <a:r>
              <a:rPr lang="en-US" sz="3600" b="1" dirty="0">
                <a:solidFill>
                  <a:srgbClr val="FFFF00"/>
                </a:solidFill>
                <a:latin typeface="Arial" charset="0"/>
                <a:cs typeface="Arial" charset="0"/>
              </a:rPr>
              <a:t>evening</a:t>
            </a:r>
            <a:r>
              <a:rPr lang="en-US" sz="3600" b="1" dirty="0">
                <a:solidFill>
                  <a:srgbClr val="FFFFFF"/>
                </a:solidFill>
                <a:latin typeface="Arial" charset="0"/>
                <a:cs typeface="Arial" charset="0"/>
              </a:rPr>
              <a:t> and there was </a:t>
            </a:r>
            <a:r>
              <a:rPr lang="en-US" sz="3600" b="1" dirty="0">
                <a:solidFill>
                  <a:srgbClr val="FFFF00"/>
                </a:solidFill>
                <a:latin typeface="Arial" charset="0"/>
                <a:cs typeface="Arial" charset="0"/>
              </a:rPr>
              <a:t>morning</a:t>
            </a:r>
            <a:r>
              <a:rPr lang="en-US" sz="3600" b="1" dirty="0">
                <a:solidFill>
                  <a:srgbClr val="FFFFFF"/>
                </a:solidFill>
                <a:latin typeface="Arial" charset="0"/>
                <a:cs typeface="Arial" charset="0"/>
              </a:rPr>
              <a:t>, one </a:t>
            </a:r>
            <a:r>
              <a:rPr lang="en-US" sz="3600" b="1" dirty="0">
                <a:solidFill>
                  <a:srgbClr val="FFFF00"/>
                </a:solidFill>
                <a:latin typeface="Arial" charset="0"/>
                <a:cs typeface="Arial" charset="0"/>
              </a:rPr>
              <a:t>day</a:t>
            </a:r>
            <a:r>
              <a:rPr lang="en-US" sz="3600" b="1" dirty="0">
                <a:solidFill>
                  <a:srgbClr val="FFFFFF"/>
                </a:solidFill>
                <a:latin typeface="Arial" charset="0"/>
                <a:cs typeface="Arial" charset="0"/>
              </a:rPr>
              <a:t>."</a:t>
            </a:r>
          </a:p>
        </p:txBody>
      </p:sp>
      <p:sp>
        <p:nvSpPr>
          <p:cNvPr id="6" name="TextBox 1"/>
          <p:cNvSpPr txBox="1">
            <a:spLocks noChangeArrowheads="1"/>
          </p:cNvSpPr>
          <p:nvPr/>
        </p:nvSpPr>
        <p:spPr bwMode="auto">
          <a:xfrm>
            <a:off x="8626356" y="76200"/>
            <a:ext cx="355837"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BONES" charset="0"/>
                <a:ea typeface="ＭＳ Ｐゴシック" charset="0"/>
                <a:cs typeface="ＭＳ Ｐゴシック" charset="0"/>
              </a:defRPr>
            </a:lvl1pPr>
            <a:lvl2pPr marL="742950" indent="-285750">
              <a:defRPr sz="2400">
                <a:solidFill>
                  <a:schemeClr val="tx1"/>
                </a:solidFill>
                <a:latin typeface="BONES" charset="0"/>
                <a:ea typeface="ＭＳ Ｐゴシック" charset="0"/>
              </a:defRPr>
            </a:lvl2pPr>
            <a:lvl3pPr marL="1143000" indent="-228600">
              <a:defRPr sz="2400">
                <a:solidFill>
                  <a:schemeClr val="tx1"/>
                </a:solidFill>
                <a:latin typeface="BONES" charset="0"/>
                <a:ea typeface="ＭＳ Ｐゴシック" charset="0"/>
              </a:defRPr>
            </a:lvl3pPr>
            <a:lvl4pPr marL="1600200" indent="-228600">
              <a:defRPr sz="2400">
                <a:solidFill>
                  <a:schemeClr val="tx1"/>
                </a:solidFill>
                <a:latin typeface="BONES" charset="0"/>
                <a:ea typeface="ＭＳ Ｐゴシック" charset="0"/>
              </a:defRPr>
            </a:lvl4pPr>
            <a:lvl5pPr marL="2057400" indent="-228600">
              <a:defRPr sz="2400">
                <a:solidFill>
                  <a:schemeClr val="tx1"/>
                </a:solidFill>
                <a:latin typeface="BONES" charset="0"/>
                <a:ea typeface="ＭＳ Ｐゴシック" charset="0"/>
              </a:defRPr>
            </a:lvl5pPr>
            <a:lvl6pPr marL="2514600" indent="-228600" eaLnBrk="0" fontAlgn="base" hangingPunct="0">
              <a:spcBef>
                <a:spcPct val="0"/>
              </a:spcBef>
              <a:spcAft>
                <a:spcPct val="0"/>
              </a:spcAft>
              <a:defRPr sz="2400">
                <a:solidFill>
                  <a:schemeClr val="tx1"/>
                </a:solidFill>
                <a:latin typeface="BONES" charset="0"/>
                <a:ea typeface="ＭＳ Ｐゴシック" charset="0"/>
              </a:defRPr>
            </a:lvl6pPr>
            <a:lvl7pPr marL="2971800" indent="-228600" eaLnBrk="0" fontAlgn="base" hangingPunct="0">
              <a:spcBef>
                <a:spcPct val="0"/>
              </a:spcBef>
              <a:spcAft>
                <a:spcPct val="0"/>
              </a:spcAft>
              <a:defRPr sz="2400">
                <a:solidFill>
                  <a:schemeClr val="tx1"/>
                </a:solidFill>
                <a:latin typeface="BONES" charset="0"/>
                <a:ea typeface="ＭＳ Ｐゴシック" charset="0"/>
              </a:defRPr>
            </a:lvl7pPr>
            <a:lvl8pPr marL="3429000" indent="-228600" eaLnBrk="0" fontAlgn="base" hangingPunct="0">
              <a:spcBef>
                <a:spcPct val="0"/>
              </a:spcBef>
              <a:spcAft>
                <a:spcPct val="0"/>
              </a:spcAft>
              <a:defRPr sz="2400">
                <a:solidFill>
                  <a:schemeClr val="tx1"/>
                </a:solidFill>
                <a:latin typeface="BONES" charset="0"/>
                <a:ea typeface="ＭＳ Ｐゴシック" charset="0"/>
              </a:defRPr>
            </a:lvl8pPr>
            <a:lvl9pPr marL="3886200" indent="-228600" eaLnBrk="0" fontAlgn="base" hangingPunct="0">
              <a:spcBef>
                <a:spcPct val="0"/>
              </a:spcBef>
              <a:spcAft>
                <a:spcPct val="0"/>
              </a:spcAft>
              <a:defRPr sz="2400">
                <a:solidFill>
                  <a:schemeClr val="tx1"/>
                </a:solidFill>
                <a:latin typeface="BONES" charset="0"/>
                <a:ea typeface="ＭＳ Ｐゴシック" charset="0"/>
              </a:defRPr>
            </a:lvl9pPr>
          </a:lstStyle>
          <a:p>
            <a:pPr algn="ctr" eaLnBrk="1" hangingPunct="1"/>
            <a:r>
              <a:rPr lang="en-US" b="1" dirty="0">
                <a:solidFill>
                  <a:srgbClr val="FFFFFF"/>
                </a:solidFill>
                <a:latin typeface="Arial" charset="0"/>
              </a:rPr>
              <a:t>5</a:t>
            </a:r>
          </a:p>
        </p:txBody>
      </p:sp>
    </p:spTree>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2.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3.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4.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5.xml><?xml version="1.0" encoding="utf-8"?>
<p:tagLst xmlns:a="http://schemas.openxmlformats.org/drawingml/2006/main" xmlns:r="http://schemas.openxmlformats.org/officeDocument/2006/relationships" xmlns:p="http://schemas.openxmlformats.org/presentationml/2006/main">
  <p:tag name="IIW_TYPE_IMAGE" val="Text Box 3"/>
</p:tagLst>
</file>

<file path=ppt/tags/tag6.xml><?xml version="1.0" encoding="utf-8"?>
<p:tagLst xmlns:a="http://schemas.openxmlformats.org/drawingml/2006/main" xmlns:r="http://schemas.openxmlformats.org/officeDocument/2006/relationships" xmlns:p="http://schemas.openxmlformats.org/presentationml/2006/main">
  <p:tag name="IIW_TYPE_IMAGE" val="Text Box 3"/>
</p:tagLst>
</file>

<file path=ppt/theme/theme1.xml><?xml version="1.0" encoding="utf-8"?>
<a:theme xmlns:a="http://schemas.openxmlformats.org/drawingml/2006/main" name="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5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4.xml><?xml version="1.0" encoding="utf-8"?>
<a:theme xmlns:a="http://schemas.openxmlformats.org/drawingml/2006/main" name="1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4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Fun Clip">
  <a:themeElements>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fontScheme name="Fun Clip">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n Clip 1">
        <a:dk1>
          <a:srgbClr val="330000"/>
        </a:dk1>
        <a:lt1>
          <a:srgbClr val="FFFFFF"/>
        </a:lt1>
        <a:dk2>
          <a:srgbClr val="320000"/>
        </a:dk2>
        <a:lt2>
          <a:srgbClr val="808080"/>
        </a:lt2>
        <a:accent1>
          <a:srgbClr val="FFCC00"/>
        </a:accent1>
        <a:accent2>
          <a:srgbClr val="FFDC4C"/>
        </a:accent2>
        <a:accent3>
          <a:srgbClr val="FFFFFF"/>
        </a:accent3>
        <a:accent4>
          <a:srgbClr val="2A0000"/>
        </a:accent4>
        <a:accent5>
          <a:srgbClr val="FFE2AA"/>
        </a:accent5>
        <a:accent6>
          <a:srgbClr val="E7C744"/>
        </a:accent6>
        <a:hlink>
          <a:srgbClr val="009999"/>
        </a:hlink>
        <a:folHlink>
          <a:srgbClr val="CC6018"/>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2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xtured">
  <a:themeElements>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fontScheme name="Textured">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Textured 1">
        <a:dk1>
          <a:srgbClr val="660000"/>
        </a:dk1>
        <a:lt1>
          <a:srgbClr val="FFFFFF"/>
        </a:lt1>
        <a:dk2>
          <a:srgbClr val="800000"/>
        </a:dk2>
        <a:lt2>
          <a:srgbClr val="FFFFCC"/>
        </a:lt2>
        <a:accent1>
          <a:srgbClr val="BE7960"/>
        </a:accent1>
        <a:accent2>
          <a:srgbClr val="CC6600"/>
        </a:accent2>
        <a:accent3>
          <a:srgbClr val="C0AAAA"/>
        </a:accent3>
        <a:accent4>
          <a:srgbClr val="DADADA"/>
        </a:accent4>
        <a:accent5>
          <a:srgbClr val="DBBEB6"/>
        </a:accent5>
        <a:accent6>
          <a:srgbClr val="B95C00"/>
        </a:accent6>
        <a:hlink>
          <a:srgbClr val="FFCC66"/>
        </a:hlink>
        <a:folHlink>
          <a:srgbClr val="CC3300"/>
        </a:folHlink>
      </a:clrScheme>
      <a:clrMap bg1="dk2" tx1="lt1" bg2="dk1" tx2="lt2" accent1="accent1" accent2="accent2" accent3="accent3" accent4="accent4" accent5="accent5" accent6="accent6" hlink="hlink" folHlink="folHlink"/>
    </a:extraClrScheme>
    <a:extraClrScheme>
      <a:clrScheme name="Textured 2">
        <a:dk1>
          <a:srgbClr val="003300"/>
        </a:dk1>
        <a:lt1>
          <a:srgbClr val="FFFFFF"/>
        </a:lt1>
        <a:dk2>
          <a:srgbClr val="4D6A2A"/>
        </a:dk2>
        <a:lt2>
          <a:srgbClr val="CCFF99"/>
        </a:lt2>
        <a:accent1>
          <a:srgbClr val="33CC33"/>
        </a:accent1>
        <a:accent2>
          <a:srgbClr val="46562A"/>
        </a:accent2>
        <a:accent3>
          <a:srgbClr val="B2B9AC"/>
        </a:accent3>
        <a:accent4>
          <a:srgbClr val="DADADA"/>
        </a:accent4>
        <a:accent5>
          <a:srgbClr val="ADE2AD"/>
        </a:accent5>
        <a:accent6>
          <a:srgbClr val="3F4D25"/>
        </a:accent6>
        <a:hlink>
          <a:srgbClr val="009999"/>
        </a:hlink>
        <a:folHlink>
          <a:srgbClr val="CCCC00"/>
        </a:folHlink>
      </a:clrScheme>
      <a:clrMap bg1="dk2" tx1="lt1" bg2="dk1" tx2="lt2" accent1="accent1" accent2="accent2" accent3="accent3" accent4="accent4" accent5="accent5" accent6="accent6" hlink="hlink" folHlink="folHlink"/>
    </a:extraClrScheme>
    <a:extraClrScheme>
      <a:clrScheme name="Textured 3">
        <a:dk1>
          <a:srgbClr val="4E4E74"/>
        </a:dk1>
        <a:lt1>
          <a:srgbClr val="FFFFFF"/>
        </a:lt1>
        <a:dk2>
          <a:srgbClr val="666699"/>
        </a:dk2>
        <a:lt2>
          <a:srgbClr val="FFFFCC"/>
        </a:lt2>
        <a:accent1>
          <a:srgbClr val="5E5884"/>
        </a:accent1>
        <a:accent2>
          <a:srgbClr val="8AB29D"/>
        </a:accent2>
        <a:accent3>
          <a:srgbClr val="B8B8CA"/>
        </a:accent3>
        <a:accent4>
          <a:srgbClr val="DADADA"/>
        </a:accent4>
        <a:accent5>
          <a:srgbClr val="B6B4C2"/>
        </a:accent5>
        <a:accent6>
          <a:srgbClr val="7DA18E"/>
        </a:accent6>
        <a:hlink>
          <a:srgbClr val="FFFF99"/>
        </a:hlink>
        <a:folHlink>
          <a:srgbClr val="FFCC00"/>
        </a:folHlink>
      </a:clrScheme>
      <a:clrMap bg1="dk2" tx1="lt1" bg2="dk1" tx2="lt2" accent1="accent1" accent2="accent2" accent3="accent3" accent4="accent4" accent5="accent5" accent6="accent6" hlink="hlink" folHlink="folHlink"/>
    </a:extraClrScheme>
    <a:extraClrScheme>
      <a:clrScheme name="Textured 4">
        <a:dk1>
          <a:srgbClr val="004E4C"/>
        </a:dk1>
        <a:lt1>
          <a:srgbClr val="FFFFFF"/>
        </a:lt1>
        <a:dk2>
          <a:srgbClr val="006666"/>
        </a:dk2>
        <a:lt2>
          <a:srgbClr val="FFFFCC"/>
        </a:lt2>
        <a:accent1>
          <a:srgbClr val="FFCC00"/>
        </a:accent1>
        <a:accent2>
          <a:srgbClr val="00B0AC"/>
        </a:accent2>
        <a:accent3>
          <a:srgbClr val="AAB8B8"/>
        </a:accent3>
        <a:accent4>
          <a:srgbClr val="DADADA"/>
        </a:accent4>
        <a:accent5>
          <a:srgbClr val="FFE2AA"/>
        </a:accent5>
        <a:accent6>
          <a:srgbClr val="009F9B"/>
        </a:accent6>
        <a:hlink>
          <a:srgbClr val="BA7C3E"/>
        </a:hlink>
        <a:folHlink>
          <a:srgbClr val="724C00"/>
        </a:folHlink>
      </a:clrScheme>
      <a:clrMap bg1="dk2" tx1="lt1" bg2="dk1" tx2="lt2" accent1="accent1" accent2="accent2" accent3="accent3" accent4="accent4" accent5="accent5" accent6="accent6" hlink="hlink" folHlink="folHlink"/>
    </a:extraClrScheme>
    <a:extraClrScheme>
      <a:clrScheme name="Textured 5">
        <a:dk1>
          <a:srgbClr val="003366"/>
        </a:dk1>
        <a:lt1>
          <a:srgbClr val="FFFFFF"/>
        </a:lt1>
        <a:dk2>
          <a:srgbClr val="2B5481"/>
        </a:dk2>
        <a:lt2>
          <a:srgbClr val="E5FFFF"/>
        </a:lt2>
        <a:accent1>
          <a:srgbClr val="009999"/>
        </a:accent1>
        <a:accent2>
          <a:srgbClr val="336699"/>
        </a:accent2>
        <a:accent3>
          <a:srgbClr val="ACB3C1"/>
        </a:accent3>
        <a:accent4>
          <a:srgbClr val="DADADA"/>
        </a:accent4>
        <a:accent5>
          <a:srgbClr val="AACACA"/>
        </a:accent5>
        <a:accent6>
          <a:srgbClr val="2D5C8A"/>
        </a:accent6>
        <a:hlink>
          <a:srgbClr val="00CCFF"/>
        </a:hlink>
        <a:folHlink>
          <a:srgbClr val="FFCC00"/>
        </a:folHlink>
      </a:clrScheme>
      <a:clrMap bg1="dk2" tx1="lt1" bg2="dk1" tx2="lt2" accent1="accent1" accent2="accent2" accent3="accent3" accent4="accent4" accent5="accent5" accent6="accent6" hlink="hlink" folHlink="folHlink"/>
    </a:extraClrScheme>
    <a:extraClrScheme>
      <a:clrScheme name="Textured 6">
        <a:dk1>
          <a:srgbClr val="080808"/>
        </a:dk1>
        <a:lt1>
          <a:srgbClr val="FFFFFF"/>
        </a:lt1>
        <a:dk2>
          <a:srgbClr val="4D4D4D"/>
        </a:dk2>
        <a:lt2>
          <a:srgbClr val="FFFFFF"/>
        </a:lt2>
        <a:accent1>
          <a:srgbClr val="666699"/>
        </a:accent1>
        <a:accent2>
          <a:srgbClr val="3366CC"/>
        </a:accent2>
        <a:accent3>
          <a:srgbClr val="B2B2B2"/>
        </a:accent3>
        <a:accent4>
          <a:srgbClr val="DADADA"/>
        </a:accent4>
        <a:accent5>
          <a:srgbClr val="B8B8CA"/>
        </a:accent5>
        <a:accent6>
          <a:srgbClr val="2D5CB9"/>
        </a:accent6>
        <a:hlink>
          <a:srgbClr val="00CCFF"/>
        </a:hlink>
        <a:folHlink>
          <a:srgbClr val="CCCCFF"/>
        </a:folHlink>
      </a:clrScheme>
      <a:clrMap bg1="dk2" tx1="lt1" bg2="dk1" tx2="lt2" accent1="accent1" accent2="accent2" accent3="accent3" accent4="accent4" accent5="accent5" accent6="accent6" hlink="hlink" folHlink="folHlink"/>
    </a:extraClrScheme>
    <a:extraClrScheme>
      <a:clrScheme name="Textured 7">
        <a:dk1>
          <a:srgbClr val="000000"/>
        </a:dk1>
        <a:lt1>
          <a:srgbClr val="DBDAC2"/>
        </a:lt1>
        <a:dk2>
          <a:srgbClr val="827F4C"/>
        </a:dk2>
        <a:lt2>
          <a:srgbClr val="C0BC94"/>
        </a:lt2>
        <a:accent1>
          <a:srgbClr val="AAA578"/>
        </a:accent1>
        <a:accent2>
          <a:srgbClr val="A2A4AC"/>
        </a:accent2>
        <a:accent3>
          <a:srgbClr val="EAEADD"/>
        </a:accent3>
        <a:accent4>
          <a:srgbClr val="000000"/>
        </a:accent4>
        <a:accent5>
          <a:srgbClr val="D2CFBE"/>
        </a:accent5>
        <a:accent6>
          <a:srgbClr val="92949B"/>
        </a:accent6>
        <a:hlink>
          <a:srgbClr val="5B8800"/>
        </a:hlink>
        <a:folHlink>
          <a:srgbClr val="686532"/>
        </a:folHlink>
      </a:clrScheme>
      <a:clrMap bg1="lt1" tx1="dk1" bg2="lt2" tx2="dk2" accent1="accent1" accent2="accent2" accent3="accent3" accent4="accent4" accent5="accent5" accent6="accent6" hlink="hlink" folHlink="folHlink"/>
    </a:extraClrScheme>
    <a:extraClrScheme>
      <a:clrScheme name="Textured 8">
        <a:dk1>
          <a:srgbClr val="000000"/>
        </a:dk1>
        <a:lt1>
          <a:srgbClr val="DCE8F4"/>
        </a:lt1>
        <a:dk2>
          <a:srgbClr val="7B9CB5"/>
        </a:dk2>
        <a:lt2>
          <a:srgbClr val="969696"/>
        </a:lt2>
        <a:accent1>
          <a:srgbClr val="FFFFFF"/>
        </a:accent1>
        <a:accent2>
          <a:srgbClr val="00BAB6"/>
        </a:accent2>
        <a:accent3>
          <a:srgbClr val="EBF2F8"/>
        </a:accent3>
        <a:accent4>
          <a:srgbClr val="000000"/>
        </a:accent4>
        <a:accent5>
          <a:srgbClr val="FFFFFF"/>
        </a:accent5>
        <a:accent6>
          <a:srgbClr val="00A8A5"/>
        </a:accent6>
        <a:hlink>
          <a:srgbClr val="8A8AD8"/>
        </a:hlink>
        <a:folHlink>
          <a:srgbClr val="24249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2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_Blue Diagonal">
  <a:themeElements>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fontScheme name="Blue Diagona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5" charset="0"/>
          </a:defRPr>
        </a:defPPr>
      </a:lstStyle>
    </a:lnDef>
  </a:objectDefaults>
  <a:extraClrSchemeLst>
    <a:extraClrScheme>
      <a:clrScheme name="Blue Diagonal 1">
        <a:dk1>
          <a:srgbClr val="000000"/>
        </a:dk1>
        <a:lt1>
          <a:srgbClr val="FFFFFF"/>
        </a:lt1>
        <a:dk2>
          <a:srgbClr val="0066FF"/>
        </a:dk2>
        <a:lt2>
          <a:srgbClr val="FFFF00"/>
        </a:lt2>
        <a:accent1>
          <a:srgbClr val="00CCCC"/>
        </a:accent1>
        <a:accent2>
          <a:srgbClr val="FF33CC"/>
        </a:accent2>
        <a:accent3>
          <a:srgbClr val="AAB8FF"/>
        </a:accent3>
        <a:accent4>
          <a:srgbClr val="DADADA"/>
        </a:accent4>
        <a:accent5>
          <a:srgbClr val="AAE2E2"/>
        </a:accent5>
        <a:accent6>
          <a:srgbClr val="E72DB9"/>
        </a:accent6>
        <a:hlink>
          <a:srgbClr val="FF4568"/>
        </a:hlink>
        <a:folHlink>
          <a:srgbClr val="CCECFF"/>
        </a:folHlink>
      </a:clrScheme>
      <a:clrMap bg1="dk2" tx1="lt1" bg2="dk1" tx2="lt2" accent1="accent1" accent2="accent2" accent3="accent3" accent4="accent4" accent5="accent5" accent6="accent6" hlink="hlink" folHlink="folHlink"/>
    </a:extraClrScheme>
    <a:extraClrScheme>
      <a:clrScheme name="Blue Diagonal 2">
        <a:dk1>
          <a:srgbClr val="000000"/>
        </a:dk1>
        <a:lt1>
          <a:srgbClr val="9999FF"/>
        </a:lt1>
        <a:dk2>
          <a:srgbClr val="6600FF"/>
        </a:dk2>
        <a:lt2>
          <a:srgbClr val="FFFFFF"/>
        </a:lt2>
        <a:accent1>
          <a:srgbClr val="CCCCFF"/>
        </a:accent1>
        <a:accent2>
          <a:srgbClr val="FF99FF"/>
        </a:accent2>
        <a:accent3>
          <a:srgbClr val="CACAFF"/>
        </a:accent3>
        <a:accent4>
          <a:srgbClr val="000000"/>
        </a:accent4>
        <a:accent5>
          <a:srgbClr val="E2E2FF"/>
        </a:accent5>
        <a:accent6>
          <a:srgbClr val="E78AE7"/>
        </a:accent6>
        <a:hlink>
          <a:srgbClr val="00CC66"/>
        </a:hlink>
        <a:folHlink>
          <a:srgbClr val="CCECFF"/>
        </a:folHlink>
      </a:clrScheme>
      <a:clrMap bg1="lt1" tx1="dk1" bg2="lt2" tx2="dk2" accent1="accent1" accent2="accent2" accent3="accent3" accent4="accent4" accent5="accent5" accent6="accent6" hlink="hlink" folHlink="folHlink"/>
    </a:extraClrScheme>
    <a:extraClrScheme>
      <a:clrScheme name="Blue Diagonal 3">
        <a:dk1>
          <a:srgbClr val="000000"/>
        </a:dk1>
        <a:lt1>
          <a:srgbClr val="FFFFFF"/>
        </a:lt1>
        <a:dk2>
          <a:srgbClr val="000000"/>
        </a:dk2>
        <a:lt2>
          <a:srgbClr val="CBCBCB"/>
        </a:lt2>
        <a:accent1>
          <a:srgbClr val="DDDDDD"/>
        </a:accent1>
        <a:accent2>
          <a:srgbClr val="B2B2B2"/>
        </a:accent2>
        <a:accent3>
          <a:srgbClr val="FFFFFF"/>
        </a:accent3>
        <a:accent4>
          <a:srgbClr val="000000"/>
        </a:accent4>
        <a:accent5>
          <a:srgbClr val="EBEBEB"/>
        </a:accent5>
        <a:accent6>
          <a:srgbClr val="A1A1A1"/>
        </a:accent6>
        <a:hlink>
          <a:srgbClr val="4D4D4D"/>
        </a:hlink>
        <a:folHlink>
          <a:srgbClr val="777777"/>
        </a:folHlink>
      </a:clrScheme>
      <a:clrMap bg1="lt1" tx1="dk1" bg2="lt2" tx2="dk2" accent1="accent1" accent2="accent2" accent3="accent3" accent4="accent4" accent5="accent5" accent6="accent6" hlink="hlink" folHlink="folHlink"/>
    </a:extraClrScheme>
    <a:extraClrScheme>
      <a:clrScheme name="Blue Diagonal 4">
        <a:dk1>
          <a:srgbClr val="000000"/>
        </a:dk1>
        <a:lt1>
          <a:srgbClr val="FFFFFF"/>
        </a:lt1>
        <a:dk2>
          <a:srgbClr val="990066"/>
        </a:dk2>
        <a:lt2>
          <a:srgbClr val="FFFF00"/>
        </a:lt2>
        <a:accent1>
          <a:srgbClr val="996633"/>
        </a:accent1>
        <a:accent2>
          <a:srgbClr val="CC6600"/>
        </a:accent2>
        <a:accent3>
          <a:srgbClr val="CAAAB8"/>
        </a:accent3>
        <a:accent4>
          <a:srgbClr val="DADADA"/>
        </a:accent4>
        <a:accent5>
          <a:srgbClr val="CAB8AD"/>
        </a:accent5>
        <a:accent6>
          <a:srgbClr val="B95C00"/>
        </a:accent6>
        <a:hlink>
          <a:srgbClr val="999933"/>
        </a:hlink>
        <a:folHlink>
          <a:srgbClr val="CCCCFF"/>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22" charset="-52"/>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52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3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3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27_Default Design">
  <a:themeElements>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7_Default Design">
      <a:majorFont>
        <a:latin typeface="Arial"/>
        <a:ea typeface="SimSun"/>
        <a:cs typeface="SimSun"/>
      </a:majorFont>
      <a:minorFont>
        <a:latin typeface="Arial"/>
        <a:ea typeface="SimSun"/>
        <a:cs typeface="SimSu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27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7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7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7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7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7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7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7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7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7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7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7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2_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ature">
  <a:themeElements>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fontScheme name="Nat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Nature 1">
        <a:dk1>
          <a:srgbClr val="666699"/>
        </a:dk1>
        <a:lt1>
          <a:srgbClr val="FFFFCC"/>
        </a:lt1>
        <a:dk2>
          <a:srgbClr val="687FCA"/>
        </a:dk2>
        <a:lt2>
          <a:srgbClr val="192449"/>
        </a:lt2>
        <a:accent1>
          <a:srgbClr val="C9DDF1"/>
        </a:accent1>
        <a:accent2>
          <a:srgbClr val="FAC164"/>
        </a:accent2>
        <a:accent3>
          <a:srgbClr val="B9C0E1"/>
        </a:accent3>
        <a:accent4>
          <a:srgbClr val="DADAAE"/>
        </a:accent4>
        <a:accent5>
          <a:srgbClr val="E1EB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2">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B0AE6A"/>
        </a:hlink>
        <a:folHlink>
          <a:srgbClr val="C3E684"/>
        </a:folHlink>
      </a:clrScheme>
      <a:clrMap bg1="lt1" tx1="dk1" bg2="lt2" tx2="dk2" accent1="accent1" accent2="accent2" accent3="accent3" accent4="accent4" accent5="accent5" accent6="accent6" hlink="hlink" folHlink="folHlink"/>
    </a:extraClrScheme>
    <a:extraClrScheme>
      <a:clrScheme name="Nature 3">
        <a:dk1>
          <a:srgbClr val="333333"/>
        </a:dk1>
        <a:lt1>
          <a:srgbClr val="FFFFFF"/>
        </a:lt1>
        <a:dk2>
          <a:srgbClr val="000000"/>
        </a:dk2>
        <a:lt2>
          <a:srgbClr val="DDDDDD"/>
        </a:lt2>
        <a:accent1>
          <a:srgbClr val="DDDDDD"/>
        </a:accent1>
        <a:accent2>
          <a:srgbClr val="B2B2B2"/>
        </a:accent2>
        <a:accent3>
          <a:srgbClr val="FFFFFF"/>
        </a:accent3>
        <a:accent4>
          <a:srgbClr val="2A2A2A"/>
        </a:accent4>
        <a:accent5>
          <a:srgbClr val="EBEBEB"/>
        </a:accent5>
        <a:accent6>
          <a:srgbClr val="A1A1A1"/>
        </a:accent6>
        <a:hlink>
          <a:srgbClr val="808080"/>
        </a:hlink>
        <a:folHlink>
          <a:srgbClr val="5F5F5F"/>
        </a:folHlink>
      </a:clrScheme>
      <a:clrMap bg1="lt1" tx1="dk1" bg2="lt2" tx2="dk2" accent1="accent1" accent2="accent2" accent3="accent3" accent4="accent4" accent5="accent5" accent6="accent6" hlink="hlink" folHlink="folHlink"/>
    </a:extraClrScheme>
    <a:extraClrScheme>
      <a:clrScheme name="Nature 4">
        <a:dk1>
          <a:srgbClr val="8061A5"/>
        </a:dk1>
        <a:lt1>
          <a:srgbClr val="FFFFCC"/>
        </a:lt1>
        <a:dk2>
          <a:srgbClr val="967DB5"/>
        </a:dk2>
        <a:lt2>
          <a:srgbClr val="192449"/>
        </a:lt2>
        <a:accent1>
          <a:srgbClr val="D6C9F1"/>
        </a:accent1>
        <a:accent2>
          <a:srgbClr val="FAC164"/>
        </a:accent2>
        <a:accent3>
          <a:srgbClr val="C9BFD7"/>
        </a:accent3>
        <a:accent4>
          <a:srgbClr val="DADAAE"/>
        </a:accent4>
        <a:accent5>
          <a:srgbClr val="E8E1F7"/>
        </a:accent5>
        <a:accent6>
          <a:srgbClr val="E3AF5A"/>
        </a:accent6>
        <a:hlink>
          <a:srgbClr val="B0AE6A"/>
        </a:hlink>
        <a:folHlink>
          <a:srgbClr val="C3E684"/>
        </a:folHlink>
      </a:clrScheme>
      <a:clrMap bg1="dk2" tx1="lt1" bg2="dk1" tx2="lt2" accent1="accent1" accent2="accent2" accent3="accent3" accent4="accent4" accent5="accent5" accent6="accent6" hlink="hlink" folHlink="folHlink"/>
    </a:extraClrScheme>
    <a:extraClrScheme>
      <a:clrScheme name="Nature 5">
        <a:dk1>
          <a:srgbClr val="5B5249"/>
        </a:dk1>
        <a:lt1>
          <a:srgbClr val="FFFFFF"/>
        </a:lt1>
        <a:dk2>
          <a:srgbClr val="2A3D7A"/>
        </a:dk2>
        <a:lt2>
          <a:srgbClr val="CEC8BA"/>
        </a:lt2>
        <a:accent1>
          <a:srgbClr val="C9DDF1"/>
        </a:accent1>
        <a:accent2>
          <a:srgbClr val="FAC164"/>
        </a:accent2>
        <a:accent3>
          <a:srgbClr val="FFFFFF"/>
        </a:accent3>
        <a:accent4>
          <a:srgbClr val="4C453D"/>
        </a:accent4>
        <a:accent5>
          <a:srgbClr val="E1EBF7"/>
        </a:accent5>
        <a:accent6>
          <a:srgbClr val="E3AF5A"/>
        </a:accent6>
        <a:hlink>
          <a:srgbClr val="993333"/>
        </a:hlink>
        <a:folHlink>
          <a:srgbClr val="333399"/>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Candybar">
  <a:themeElements>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fontScheme name="Candyba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andybar 1">
        <a:dk1>
          <a:srgbClr val="000000"/>
        </a:dk1>
        <a:lt1>
          <a:srgbClr val="FFFFFF"/>
        </a:lt1>
        <a:dk2>
          <a:srgbClr val="003366"/>
        </a:dk2>
        <a:lt2>
          <a:srgbClr val="AAAAAA"/>
        </a:lt2>
        <a:accent1>
          <a:srgbClr val="EEEEEE"/>
        </a:accent1>
        <a:accent2>
          <a:srgbClr val="003366"/>
        </a:accent2>
        <a:accent3>
          <a:srgbClr val="FFFFFF"/>
        </a:accent3>
        <a:accent4>
          <a:srgbClr val="000000"/>
        </a:accent4>
        <a:accent5>
          <a:srgbClr val="F5F5F5"/>
        </a:accent5>
        <a:accent6>
          <a:srgbClr val="002D5C"/>
        </a:accent6>
        <a:hlink>
          <a:srgbClr val="5B87F2"/>
        </a:hlink>
        <a:folHlink>
          <a:srgbClr val="ED181E"/>
        </a:folHlink>
      </a:clrScheme>
      <a:clrMap bg1="lt1" tx1="dk1" bg2="lt2" tx2="dk2" accent1="accent1" accent2="accent2" accent3="accent3" accent4="accent4" accent5="accent5" accent6="accent6" hlink="hlink" folHlink="folHlink"/>
    </a:extraClrScheme>
    <a:extraClrScheme>
      <a:clrScheme name="Candybar 2">
        <a:dk1>
          <a:srgbClr val="000000"/>
        </a:dk1>
        <a:lt1>
          <a:srgbClr val="FFFFFF"/>
        </a:lt1>
        <a:dk2>
          <a:srgbClr val="FFFFFF"/>
        </a:dk2>
        <a:lt2>
          <a:srgbClr val="888888"/>
        </a:lt2>
        <a:accent1>
          <a:srgbClr val="BAD41A"/>
        </a:accent1>
        <a:accent2>
          <a:srgbClr val="8154D1"/>
        </a:accent2>
        <a:accent3>
          <a:srgbClr val="FFFFFF"/>
        </a:accent3>
        <a:accent4>
          <a:srgbClr val="000000"/>
        </a:accent4>
        <a:accent5>
          <a:srgbClr val="D9E6AB"/>
        </a:accent5>
        <a:accent6>
          <a:srgbClr val="744BBD"/>
        </a:accent6>
        <a:hlink>
          <a:srgbClr val="5DA31E"/>
        </a:hlink>
        <a:folHlink>
          <a:srgbClr val="FFCC18"/>
        </a:folHlink>
      </a:clrScheme>
      <a:clrMap bg1="lt1" tx1="dk1" bg2="lt2" tx2="dk2" accent1="accent1" accent2="accent2" accent3="accent3" accent4="accent4" accent5="accent5" accent6="accent6" hlink="hlink" folHlink="folHlink"/>
    </a:extraClrScheme>
    <a:extraClrScheme>
      <a:clrScheme name="Candybar 3">
        <a:dk1>
          <a:srgbClr val="000000"/>
        </a:dk1>
        <a:lt1>
          <a:srgbClr val="FFFFFF"/>
        </a:lt1>
        <a:dk2>
          <a:srgbClr val="FFFFFF"/>
        </a:dk2>
        <a:lt2>
          <a:srgbClr val="000000"/>
        </a:lt2>
        <a:accent1>
          <a:srgbClr val="5B87F2"/>
        </a:accent1>
        <a:accent2>
          <a:srgbClr val="555555"/>
        </a:accent2>
        <a:accent3>
          <a:srgbClr val="FFFFFF"/>
        </a:accent3>
        <a:accent4>
          <a:srgbClr val="000000"/>
        </a:accent4>
        <a:accent5>
          <a:srgbClr val="B5C3F7"/>
        </a:accent5>
        <a:accent6>
          <a:srgbClr val="4C4C4C"/>
        </a:accent6>
        <a:hlink>
          <a:srgbClr val="5DA31E"/>
        </a:hlink>
        <a:folHlink>
          <a:srgbClr val="BAD41A"/>
        </a:folHlink>
      </a:clrScheme>
      <a:clrMap bg1="lt1" tx1="dk1" bg2="lt2" tx2="dk2" accent1="accent1" accent2="accent2" accent3="accent3" accent4="accent4" accent5="accent5" accent6="accent6" hlink="hlink" folHlink="folHlink"/>
    </a:extraClrScheme>
    <a:extraClrScheme>
      <a:clrScheme name="Candybar 4">
        <a:dk1>
          <a:srgbClr val="000000"/>
        </a:dk1>
        <a:lt1>
          <a:srgbClr val="FFFFFF"/>
        </a:lt1>
        <a:dk2>
          <a:srgbClr val="FFFFFF"/>
        </a:dk2>
        <a:lt2>
          <a:srgbClr val="000000"/>
        </a:lt2>
        <a:accent1>
          <a:srgbClr val="FFA8A8"/>
        </a:accent1>
        <a:accent2>
          <a:srgbClr val="FFCC18"/>
        </a:accent2>
        <a:accent3>
          <a:srgbClr val="FFFFFF"/>
        </a:accent3>
        <a:accent4>
          <a:srgbClr val="000000"/>
        </a:accent4>
        <a:accent5>
          <a:srgbClr val="FFD1D1"/>
        </a:accent5>
        <a:accent6>
          <a:srgbClr val="E7B915"/>
        </a:accent6>
        <a:hlink>
          <a:srgbClr val="6876E7"/>
        </a:hlink>
        <a:folHlink>
          <a:srgbClr val="ED181E"/>
        </a:folHlink>
      </a:clrScheme>
      <a:clrMap bg1="lt1" tx1="dk1" bg2="lt2" tx2="dk2" accent1="accent1" accent2="accent2" accent3="accent3" accent4="accent4" accent5="accent5" accent6="accent6" hlink="hlink" folHlink="folHlink"/>
    </a:extraClrScheme>
    <a:extraClrScheme>
      <a:clrScheme name="Candybar 5">
        <a:dk1>
          <a:srgbClr val="000000"/>
        </a:dk1>
        <a:lt1>
          <a:srgbClr val="FFFFFF"/>
        </a:lt1>
        <a:dk2>
          <a:srgbClr val="FFFFFF"/>
        </a:dk2>
        <a:lt2>
          <a:srgbClr val="000000"/>
        </a:lt2>
        <a:accent1>
          <a:srgbClr val="E6E658"/>
        </a:accent1>
        <a:accent2>
          <a:srgbClr val="8CBC1C"/>
        </a:accent2>
        <a:accent3>
          <a:srgbClr val="FFFFFF"/>
        </a:accent3>
        <a:accent4>
          <a:srgbClr val="000000"/>
        </a:accent4>
        <a:accent5>
          <a:srgbClr val="F0F0B4"/>
        </a:accent5>
        <a:accent6>
          <a:srgbClr val="7EAA18"/>
        </a:accent6>
        <a:hlink>
          <a:srgbClr val="6876E7"/>
        </a:hlink>
        <a:folHlink>
          <a:srgbClr val="5FBD71"/>
        </a:folHlink>
      </a:clrScheme>
      <a:clrMap bg1="lt1" tx1="dk1" bg2="lt2" tx2="dk2" accent1="accent1" accent2="accent2" accent3="accent3" accent4="accent4" accent5="accent5" accent6="accent6" hlink="hlink" folHlink="folHlink"/>
    </a:extraClrScheme>
    <a:extraClrScheme>
      <a:clrScheme name="Candybar 6">
        <a:dk1>
          <a:srgbClr val="000000"/>
        </a:dk1>
        <a:lt1>
          <a:srgbClr val="FFFFFF"/>
        </a:lt1>
        <a:dk2>
          <a:srgbClr val="EBE3F8"/>
        </a:dk2>
        <a:lt2>
          <a:srgbClr val="000000"/>
        </a:lt2>
        <a:accent1>
          <a:srgbClr val="5918BB"/>
        </a:accent1>
        <a:accent2>
          <a:srgbClr val="8154D1"/>
        </a:accent2>
        <a:accent3>
          <a:srgbClr val="FFFFFF"/>
        </a:accent3>
        <a:accent4>
          <a:srgbClr val="000000"/>
        </a:accent4>
        <a:accent5>
          <a:srgbClr val="B5ABDA"/>
        </a:accent5>
        <a:accent6>
          <a:srgbClr val="744BBD"/>
        </a:accent6>
        <a:hlink>
          <a:srgbClr val="DC54AD"/>
        </a:hlink>
        <a:folHlink>
          <a:srgbClr val="BAD41A"/>
        </a:folHlink>
      </a:clrScheme>
      <a:clrMap bg1="lt1" tx1="dk1" bg2="lt2" tx2="dk2" accent1="accent1" accent2="accent2" accent3="accent3" accent4="accent4" accent5="accent5" accent6="accent6" hlink="hlink" folHlink="folHlink"/>
    </a:extraClrScheme>
    <a:extraClrScheme>
      <a:clrScheme name="Candybar 7">
        <a:dk1>
          <a:srgbClr val="000000"/>
        </a:dk1>
        <a:lt1>
          <a:srgbClr val="FFFFFF"/>
        </a:lt1>
        <a:dk2>
          <a:srgbClr val="EBE3F8"/>
        </a:dk2>
        <a:lt2>
          <a:srgbClr val="000000"/>
        </a:lt2>
        <a:accent1>
          <a:srgbClr val="FF7518"/>
        </a:accent1>
        <a:accent2>
          <a:srgbClr val="888888"/>
        </a:accent2>
        <a:accent3>
          <a:srgbClr val="FFFFFF"/>
        </a:accent3>
        <a:accent4>
          <a:srgbClr val="000000"/>
        </a:accent4>
        <a:accent5>
          <a:srgbClr val="FFBDAB"/>
        </a:accent5>
        <a:accent6>
          <a:srgbClr val="7B7B7B"/>
        </a:accent6>
        <a:hlink>
          <a:srgbClr val="8CBC1C"/>
        </a:hlink>
        <a:folHlink>
          <a:srgbClr val="FFCC18"/>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_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2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Flow">
  <a:themeElements>
    <a:clrScheme name="Flow 1">
      <a:dk1>
        <a:srgbClr val="FF8000"/>
      </a:dk1>
      <a:lt1>
        <a:srgbClr val="FFFFFF"/>
      </a:lt1>
      <a:dk2>
        <a:srgbClr val="FF8000"/>
      </a:dk2>
      <a:lt2>
        <a:srgbClr val="808080"/>
      </a:lt2>
      <a:accent1>
        <a:srgbClr val="AED3FF"/>
      </a:accent1>
      <a:accent2>
        <a:srgbClr val="60748D"/>
      </a:accent2>
      <a:accent3>
        <a:srgbClr val="FFFFFF"/>
      </a:accent3>
      <a:accent4>
        <a:srgbClr val="DA6C00"/>
      </a:accent4>
      <a:accent5>
        <a:srgbClr val="D3E6FF"/>
      </a:accent5>
      <a:accent6>
        <a:srgbClr val="56687F"/>
      </a:accent6>
      <a:hlink>
        <a:srgbClr val="9C9FFF"/>
      </a:hlink>
      <a:folHlink>
        <a:srgbClr val="FFE490"/>
      </a:folHlink>
    </a:clrScheme>
    <a:fontScheme name="Flow">
      <a:majorFont>
        <a:latin typeface="Tahoma"/>
        <a:ea typeface="MS Pゴシック"/>
        <a:cs typeface="MS Pゴシック"/>
      </a:majorFont>
      <a:minorFont>
        <a:latin typeface="Tahoma"/>
        <a:ea typeface="MS Pゴシック"/>
        <a:cs typeface="MS P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Flow 1">
        <a:dk1>
          <a:srgbClr val="FF8000"/>
        </a:dk1>
        <a:lt1>
          <a:srgbClr val="FFFFFF"/>
        </a:lt1>
        <a:dk2>
          <a:srgbClr val="FF8000"/>
        </a:dk2>
        <a:lt2>
          <a:srgbClr val="808080"/>
        </a:lt2>
        <a:accent1>
          <a:srgbClr val="AED3FF"/>
        </a:accent1>
        <a:accent2>
          <a:srgbClr val="60748D"/>
        </a:accent2>
        <a:accent3>
          <a:srgbClr val="FFFFFF"/>
        </a:accent3>
        <a:accent4>
          <a:srgbClr val="DA6C00"/>
        </a:accent4>
        <a:accent5>
          <a:srgbClr val="D3E6FF"/>
        </a:accent5>
        <a:accent6>
          <a:srgbClr val="56687F"/>
        </a:accent6>
        <a:hlink>
          <a:srgbClr val="9C9FFF"/>
        </a:hlink>
        <a:folHlink>
          <a:srgbClr val="FFE490"/>
        </a:folHlink>
      </a:clrScheme>
      <a:clrMap bg1="lt1" tx1="dk1" bg2="lt2" tx2="dk2" accent1="accent1" accent2="accent2" accent3="accent3" accent4="accent4" accent5="accent5" accent6="accent6" hlink="hlink" folHlink="folHlink"/>
    </a:extraClrScheme>
    <a:extraClrScheme>
      <a:clrScheme name="Flow 2">
        <a:dk1>
          <a:srgbClr val="FF8000"/>
        </a:dk1>
        <a:lt1>
          <a:srgbClr val="FFFFFF"/>
        </a:lt1>
        <a:dk2>
          <a:srgbClr val="FF8000"/>
        </a:dk2>
        <a:lt2>
          <a:srgbClr val="808080"/>
        </a:lt2>
        <a:accent1>
          <a:srgbClr val="99CCFF"/>
        </a:accent1>
        <a:accent2>
          <a:srgbClr val="CCCCFF"/>
        </a:accent2>
        <a:accent3>
          <a:srgbClr val="FFFFFF"/>
        </a:accent3>
        <a:accent4>
          <a:srgbClr val="DA6C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Ocean">
  <a:themeElements>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fontScheme name="Ocean">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Ocean 1">
        <a:dk1>
          <a:srgbClr val="010199"/>
        </a:dk1>
        <a:lt1>
          <a:srgbClr val="FFFFFF"/>
        </a:lt1>
        <a:dk2>
          <a:srgbClr val="000099"/>
        </a:dk2>
        <a:lt2>
          <a:srgbClr val="FFFFFF"/>
        </a:lt2>
        <a:accent1>
          <a:srgbClr val="33CCCC"/>
        </a:accent1>
        <a:accent2>
          <a:srgbClr val="00C600"/>
        </a:accent2>
        <a:accent3>
          <a:srgbClr val="AAAACA"/>
        </a:accent3>
        <a:accent4>
          <a:srgbClr val="DADADA"/>
        </a:accent4>
        <a:accent5>
          <a:srgbClr val="ADE2E2"/>
        </a:accent5>
        <a:accent6>
          <a:srgbClr val="00B300"/>
        </a:accent6>
        <a:hlink>
          <a:srgbClr val="FFCC00"/>
        </a:hlink>
        <a:folHlink>
          <a:srgbClr val="6699FF"/>
        </a:folHlink>
      </a:clrScheme>
      <a:clrMap bg1="dk2" tx1="lt1" bg2="dk1" tx2="lt2" accent1="accent1" accent2="accent2" accent3="accent3" accent4="accent4" accent5="accent5" accent6="accent6" hlink="hlink" folHlink="folHlink"/>
    </a:extraClrScheme>
    <a:extraClrScheme>
      <a:clrScheme name="Ocean 2">
        <a:dk1>
          <a:srgbClr val="000066"/>
        </a:dk1>
        <a:lt1>
          <a:srgbClr val="FFFFFF"/>
        </a:lt1>
        <a:dk2>
          <a:srgbClr val="5D93FF"/>
        </a:dk2>
        <a:lt2>
          <a:srgbClr val="FFFFFF"/>
        </a:lt2>
        <a:accent1>
          <a:srgbClr val="6666FF"/>
        </a:accent1>
        <a:accent2>
          <a:srgbClr val="9999FF"/>
        </a:accent2>
        <a:accent3>
          <a:srgbClr val="B6C8FF"/>
        </a:accent3>
        <a:accent4>
          <a:srgbClr val="DADADA"/>
        </a:accent4>
        <a:accent5>
          <a:srgbClr val="B8B8FF"/>
        </a:accent5>
        <a:accent6>
          <a:srgbClr val="8A8AE7"/>
        </a:accent6>
        <a:hlink>
          <a:srgbClr val="FF3300"/>
        </a:hlink>
        <a:folHlink>
          <a:srgbClr val="FF9900"/>
        </a:folHlink>
      </a:clrScheme>
      <a:clrMap bg1="dk2" tx1="lt1" bg2="dk1" tx2="lt2" accent1="accent1" accent2="accent2" accent3="accent3" accent4="accent4" accent5="accent5" accent6="accent6" hlink="hlink" folHlink="folHlink"/>
    </a:extraClrScheme>
    <a:extraClrScheme>
      <a:clrScheme name="Ocean 3">
        <a:dk1>
          <a:srgbClr val="000000"/>
        </a:dk1>
        <a:lt1>
          <a:srgbClr val="FFFFFF"/>
        </a:lt1>
        <a:dk2>
          <a:srgbClr val="572E88"/>
        </a:dk2>
        <a:lt2>
          <a:srgbClr val="FFFFFF"/>
        </a:lt2>
        <a:accent1>
          <a:srgbClr val="FF6600"/>
        </a:accent1>
        <a:accent2>
          <a:srgbClr val="FFCC00"/>
        </a:accent2>
        <a:accent3>
          <a:srgbClr val="B4ADC3"/>
        </a:accent3>
        <a:accent4>
          <a:srgbClr val="DADADA"/>
        </a:accent4>
        <a:accent5>
          <a:srgbClr val="FFB8AA"/>
        </a:accent5>
        <a:accent6>
          <a:srgbClr val="E7B900"/>
        </a:accent6>
        <a:hlink>
          <a:srgbClr val="33CCCC"/>
        </a:hlink>
        <a:folHlink>
          <a:srgbClr val="36CC64"/>
        </a:folHlink>
      </a:clrScheme>
      <a:clrMap bg1="dk2" tx1="lt1" bg2="dk1" tx2="lt2" accent1="accent1" accent2="accent2" accent3="accent3" accent4="accent4" accent5="accent5" accent6="accent6" hlink="hlink" folHlink="folHlink"/>
    </a:extraClrScheme>
    <a:extraClrScheme>
      <a:clrScheme name="Ocean 4">
        <a:dk1>
          <a:srgbClr val="003366"/>
        </a:dk1>
        <a:lt1>
          <a:srgbClr val="FFFFFF"/>
        </a:lt1>
        <a:dk2>
          <a:srgbClr val="666699"/>
        </a:dk2>
        <a:lt2>
          <a:srgbClr val="FFFFFF"/>
        </a:lt2>
        <a:accent1>
          <a:srgbClr val="9966FF"/>
        </a:accent1>
        <a:accent2>
          <a:srgbClr val="00CC66"/>
        </a:accent2>
        <a:accent3>
          <a:srgbClr val="B8B8CA"/>
        </a:accent3>
        <a:accent4>
          <a:srgbClr val="DADADA"/>
        </a:accent4>
        <a:accent5>
          <a:srgbClr val="CAB8FF"/>
        </a:accent5>
        <a:accent6>
          <a:srgbClr val="00B95C"/>
        </a:accent6>
        <a:hlink>
          <a:srgbClr val="65C8FF"/>
        </a:hlink>
        <a:folHlink>
          <a:srgbClr val="FFCC99"/>
        </a:folHlink>
      </a:clrScheme>
      <a:clrMap bg1="dk2" tx1="lt1" bg2="dk1" tx2="lt2" accent1="accent1" accent2="accent2" accent3="accent3" accent4="accent4" accent5="accent5" accent6="accent6" hlink="hlink" folHlink="folHlink"/>
    </a:extraClrScheme>
    <a:extraClrScheme>
      <a:clrScheme name="Ocean 5">
        <a:dk1>
          <a:srgbClr val="000000"/>
        </a:dk1>
        <a:lt1>
          <a:srgbClr val="FFFFFF"/>
        </a:lt1>
        <a:dk2>
          <a:srgbClr val="336600"/>
        </a:dk2>
        <a:lt2>
          <a:srgbClr val="FFFFFF"/>
        </a:lt2>
        <a:accent1>
          <a:srgbClr val="B7C533"/>
        </a:accent1>
        <a:accent2>
          <a:srgbClr val="CCCCFF"/>
        </a:accent2>
        <a:accent3>
          <a:srgbClr val="ADB8AA"/>
        </a:accent3>
        <a:accent4>
          <a:srgbClr val="DADADA"/>
        </a:accent4>
        <a:accent5>
          <a:srgbClr val="D8DFAD"/>
        </a:accent5>
        <a:accent6>
          <a:srgbClr val="B9B9E7"/>
        </a:accent6>
        <a:hlink>
          <a:srgbClr val="FFFFCC"/>
        </a:hlink>
        <a:folHlink>
          <a:srgbClr val="FF9900"/>
        </a:folHlink>
      </a:clrScheme>
      <a:clrMap bg1="dk2" tx1="lt1" bg2="dk1" tx2="lt2" accent1="accent1" accent2="accent2" accent3="accent3" accent4="accent4" accent5="accent5" accent6="accent6" hlink="hlink" folHlink="folHlink"/>
    </a:extraClrScheme>
    <a:extraClrScheme>
      <a:clrScheme name="Ocean 6">
        <a:dk1>
          <a:srgbClr val="000000"/>
        </a:dk1>
        <a:lt1>
          <a:srgbClr val="FFFFFF"/>
        </a:lt1>
        <a:dk2>
          <a:srgbClr val="006B80"/>
        </a:dk2>
        <a:lt2>
          <a:srgbClr val="C1CB75"/>
        </a:lt2>
        <a:accent1>
          <a:srgbClr val="6F8406"/>
        </a:accent1>
        <a:accent2>
          <a:srgbClr val="D9E288"/>
        </a:accent2>
        <a:accent3>
          <a:srgbClr val="AABAC0"/>
        </a:accent3>
        <a:accent4>
          <a:srgbClr val="DADADA"/>
        </a:accent4>
        <a:accent5>
          <a:srgbClr val="BBC2AA"/>
        </a:accent5>
        <a:accent6>
          <a:srgbClr val="C4CD7B"/>
        </a:accent6>
        <a:hlink>
          <a:srgbClr val="00CC00"/>
        </a:hlink>
        <a:folHlink>
          <a:srgbClr val="C0FF73"/>
        </a:folHlink>
      </a:clrScheme>
      <a:clrMap bg1="dk2" tx1="lt1" bg2="dk1" tx2="lt2" accent1="accent1" accent2="accent2" accent3="accent3" accent4="accent4" accent5="accent5" accent6="accent6" hlink="hlink" folHlink="folHlink"/>
    </a:extraClrScheme>
    <a:extraClrScheme>
      <a:clrScheme name="Ocean 7">
        <a:dk1>
          <a:srgbClr val="5F5F5F"/>
        </a:dk1>
        <a:lt1>
          <a:srgbClr val="FFFFFF"/>
        </a:lt1>
        <a:dk2>
          <a:srgbClr val="FF6600"/>
        </a:dk2>
        <a:lt2>
          <a:srgbClr val="FFFFFF"/>
        </a:lt2>
        <a:accent1>
          <a:srgbClr val="CC6600"/>
        </a:accent1>
        <a:accent2>
          <a:srgbClr val="FF6600"/>
        </a:accent2>
        <a:accent3>
          <a:srgbClr val="FFB8AA"/>
        </a:accent3>
        <a:accent4>
          <a:srgbClr val="DADADA"/>
        </a:accent4>
        <a:accent5>
          <a:srgbClr val="E2B8AA"/>
        </a:accent5>
        <a:accent6>
          <a:srgbClr val="E75C00"/>
        </a:accent6>
        <a:hlink>
          <a:srgbClr val="FFFF99"/>
        </a:hlink>
        <a:folHlink>
          <a:srgbClr val="FFCC99"/>
        </a:folHlink>
      </a:clrScheme>
      <a:clrMap bg1="dk2" tx1="lt1" bg2="dk1" tx2="lt2" accent1="accent1" accent2="accent2" accent3="accent3" accent4="accent4" accent5="accent5" accent6="accent6" hlink="hlink" folHlink="folHlink"/>
    </a:extraClrScheme>
    <a:extraClrScheme>
      <a:clrScheme name="Ocean 8">
        <a:dk1>
          <a:srgbClr val="000000"/>
        </a:dk1>
        <a:lt1>
          <a:srgbClr val="FFFFFF"/>
        </a:lt1>
        <a:dk2>
          <a:srgbClr val="FFBA2F"/>
        </a:dk2>
        <a:lt2>
          <a:srgbClr val="A50021"/>
        </a:lt2>
        <a:accent1>
          <a:srgbClr val="FF6600"/>
        </a:accent1>
        <a:accent2>
          <a:srgbClr val="CC6600"/>
        </a:accent2>
        <a:accent3>
          <a:srgbClr val="FFD9AD"/>
        </a:accent3>
        <a:accent4>
          <a:srgbClr val="DADADA"/>
        </a:accent4>
        <a:accent5>
          <a:srgbClr val="FFB8AA"/>
        </a:accent5>
        <a:accent6>
          <a:srgbClr val="B95C00"/>
        </a:accent6>
        <a:hlink>
          <a:srgbClr val="663300"/>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3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66_Office Theme">
  <a:themeElements>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fontScheme name="66_Office Theme">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6_Office Theme 1">
        <a:dk1>
          <a:srgbClr val="000000"/>
        </a:dk1>
        <a:lt1>
          <a:srgbClr val="FFFFFF"/>
        </a:lt1>
        <a:dk2>
          <a:srgbClr val="000000"/>
        </a:dk2>
        <a:lt2>
          <a:srgbClr val="FFFFFF"/>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2">
        <a:dk1>
          <a:srgbClr val="000000"/>
        </a:dk1>
        <a:lt1>
          <a:srgbClr val="FFFFFF"/>
        </a:lt1>
        <a:dk2>
          <a:srgbClr val="000000"/>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3">
        <a:dk1>
          <a:srgbClr val="000000"/>
        </a:dk1>
        <a:lt1>
          <a:srgbClr val="FFFFFF"/>
        </a:lt1>
        <a:dk2>
          <a:srgbClr val="FFFFFF"/>
        </a:dk2>
        <a:lt2>
          <a:srgbClr val="000000"/>
        </a:lt2>
        <a:accent1>
          <a:srgbClr val="7FD13B"/>
        </a:accent1>
        <a:accent2>
          <a:srgbClr val="EA157A"/>
        </a:accent2>
        <a:accent3>
          <a:srgbClr val="FFFFFF"/>
        </a:accent3>
        <a:accent4>
          <a:srgbClr val="000000"/>
        </a:accent4>
        <a:accent5>
          <a:srgbClr val="C0E5AF"/>
        </a:accent5>
        <a:accent6>
          <a:srgbClr val="D4126E"/>
        </a:accent6>
        <a:hlink>
          <a:srgbClr val="EB8803"/>
        </a:hlink>
        <a:folHlink>
          <a:srgbClr val="5F7791"/>
        </a:folHlink>
      </a:clrScheme>
      <a:clrMap bg1="lt1" tx1="dk1" bg2="lt2" tx2="dk2" accent1="accent1" accent2="accent2" accent3="accent3" accent4="accent4" accent5="accent5" accent6="accent6" hlink="hlink" folHlink="folHlink"/>
    </a:extraClrScheme>
    <a:extraClrScheme>
      <a:clrScheme name="66_Office Theme 4">
        <a:dk1>
          <a:srgbClr val="000000"/>
        </a:dk1>
        <a:lt1>
          <a:srgbClr val="FFFFFF"/>
        </a:lt1>
        <a:dk2>
          <a:srgbClr val="000000"/>
        </a:dk2>
        <a:lt2>
          <a:srgbClr val="FFFFFF"/>
        </a:lt2>
        <a:accent1>
          <a:srgbClr val="7FD13B"/>
        </a:accent1>
        <a:accent2>
          <a:srgbClr val="EA157A"/>
        </a:accent2>
        <a:accent3>
          <a:srgbClr val="AAAAAA"/>
        </a:accent3>
        <a:accent4>
          <a:srgbClr val="DADADA"/>
        </a:accent4>
        <a:accent5>
          <a:srgbClr val="C0E5AF"/>
        </a:accent5>
        <a:accent6>
          <a:srgbClr val="D4126E"/>
        </a:accent6>
        <a:hlink>
          <a:srgbClr val="EB8803"/>
        </a:hlink>
        <a:folHlink>
          <a:srgbClr val="5F7791"/>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untitled 1">
  <a:themeElements>
    <a:clrScheme name="">
      <a:dk1>
        <a:srgbClr val="000000"/>
      </a:dk1>
      <a:lt1>
        <a:srgbClr val="FFFFFF"/>
      </a:lt1>
      <a:dk2>
        <a:srgbClr val="114FFB"/>
      </a:dk2>
      <a:lt2>
        <a:srgbClr val="8CF4EA"/>
      </a:lt2>
      <a:accent1>
        <a:srgbClr val="00B7A5"/>
      </a:accent1>
      <a:accent2>
        <a:srgbClr val="D49FFF"/>
      </a:accent2>
      <a:accent3>
        <a:srgbClr val="AAB2FD"/>
      </a:accent3>
      <a:accent4>
        <a:srgbClr val="DADADA"/>
      </a:accent4>
      <a:accent5>
        <a:srgbClr val="AAD8CF"/>
      </a:accent5>
      <a:accent6>
        <a:srgbClr val="C090E7"/>
      </a:accent6>
      <a:hlink>
        <a:srgbClr val="7B00E4"/>
      </a:hlink>
      <a:folHlink>
        <a:srgbClr val="618FFD"/>
      </a:folHlink>
    </a:clrScheme>
    <a:fontScheme name="untitled 1">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untitled 1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1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1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1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1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1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1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Title - Top">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Title - Top">
      <a:majorFont>
        <a:latin typeface="Myriad Pro Bold"/>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Title - Top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6_Default Design">
  <a:themeElements>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5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7_Default Design">
  <a:themeElements>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4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4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4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4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4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4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4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4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4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4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4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4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4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8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Bullets">
  <a:themeElements>
    <a:clrScheme name="">
      <a:dk1>
        <a:srgbClr val="000000"/>
      </a:dk1>
      <a:lt1>
        <a:srgbClr val="FFFFFF"/>
      </a:lt1>
      <a:dk2>
        <a:srgbClr val="000000"/>
      </a:dk2>
      <a:lt2>
        <a:srgbClr val="000000"/>
      </a:lt2>
      <a:accent1>
        <a:srgbClr val="BBE0E3"/>
      </a:accent1>
      <a:accent2>
        <a:srgbClr val="333399"/>
      </a:accent2>
      <a:accent3>
        <a:srgbClr val="AAAAAA"/>
      </a:accent3>
      <a:accent4>
        <a:srgbClr val="DADADA"/>
      </a:accent4>
      <a:accent5>
        <a:srgbClr val="DAEDEF"/>
      </a:accent5>
      <a:accent6>
        <a:srgbClr val="2D2D8A"/>
      </a:accent6>
      <a:hlink>
        <a:srgbClr val="009999"/>
      </a:hlink>
      <a:folHlink>
        <a:srgbClr val="99CC00"/>
      </a:folHlink>
    </a:clrScheme>
    <a:fontScheme name="Bullets">
      <a:majorFont>
        <a:latin typeface="Gill Sans"/>
        <a:ea typeface="ＭＳ Ｐゴシック"/>
        <a:cs typeface="Arial"/>
      </a:majorFont>
      <a:minorFont>
        <a:latin typeface="Gill Sans"/>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6_Default Design">
  <a:themeElements>
    <a:clrScheme name="2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6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6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6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6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6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6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6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6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6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6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6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6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6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6_Blank Presentation">
  <a:themeElements>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6_Blank Presentation">
      <a:majorFont>
        <a:latin typeface="Times New Roman"/>
        <a:ea typeface="ＭＳ Ｐゴシック"/>
        <a:cs typeface="Arial"/>
      </a:majorFont>
      <a:minorFont>
        <a:latin typeface="Times New Roman"/>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6_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6_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6_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6_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6_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6_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6_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9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3_Custom Design">
  <a:themeElements>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fontScheme name="3_Custom Design">
      <a:majorFont>
        <a:latin typeface="Candara"/>
        <a:ea typeface="ＭＳ Ｐゴシック"/>
        <a:cs typeface="Arial"/>
      </a:majorFont>
      <a:minorFont>
        <a:latin typeface="Candara"/>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3_Custom Design 1">
        <a:dk1>
          <a:srgbClr val="000000"/>
        </a:dk1>
        <a:lt1>
          <a:srgbClr val="FFFFFF"/>
        </a:lt1>
        <a:dk2>
          <a:srgbClr val="000000"/>
        </a:dk2>
        <a:lt2>
          <a:srgbClr val="FFFFFF"/>
        </a:lt2>
        <a:accent1>
          <a:srgbClr val="4F81BD"/>
        </a:accent1>
        <a:accent2>
          <a:srgbClr val="C0504D"/>
        </a:accent2>
        <a:accent3>
          <a:srgbClr val="AAAAAA"/>
        </a:accent3>
        <a:accent4>
          <a:srgbClr val="DADADA"/>
        </a:accent4>
        <a:accent5>
          <a:srgbClr val="B2C1DB"/>
        </a:accent5>
        <a:accent6>
          <a:srgbClr val="AE4845"/>
        </a:accent6>
        <a:hlink>
          <a:srgbClr val="0000FF"/>
        </a:hlink>
        <a:folHlink>
          <a:srgbClr val="80008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1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t"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Black" charset="0"/>
            <a:ea typeface="ＭＳ Ｐゴシック"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18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4 Literary 2 - Dead Sea Scrolls">
  <a:themeElements>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14 Literary 2 - Dead Sea Scrolls">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14 Literary 2 - Dead Sea Scrolls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14 Literary 2 - Dead Sea Scrolls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14 Literary 2 - Dead Sea Scrolls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14 Literary 2 - Dead Sea Scrolls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14 Literary 2 - Dead Sea Scrolls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14 Literary 2 - Dead Sea Scrolls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14 Literary 2 - Dead Sea Scrolls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14 Literary 2 - Dead Sea Scrolls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14 Literary 2 - Dead Sea Scrolls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Compass">
  <a:themeElements>
    <a:clrScheme name="">
      <a:dk1>
        <a:srgbClr val="00007A"/>
      </a:dk1>
      <a:lt1>
        <a:srgbClr val="FFFFFF"/>
      </a:lt1>
      <a:dk2>
        <a:srgbClr val="000066"/>
      </a:dk2>
      <a:lt2>
        <a:srgbClr val="CCECFF"/>
      </a:lt2>
      <a:accent1>
        <a:srgbClr val="3B3567"/>
      </a:accent1>
      <a:accent2>
        <a:srgbClr val="0089BA"/>
      </a:accent2>
      <a:accent3>
        <a:srgbClr val="AAAAB8"/>
      </a:accent3>
      <a:accent4>
        <a:srgbClr val="DADADA"/>
      </a:accent4>
      <a:accent5>
        <a:srgbClr val="AFAEB8"/>
      </a:accent5>
      <a:accent6>
        <a:srgbClr val="007CA8"/>
      </a:accent6>
      <a:hlink>
        <a:srgbClr val="66CCFF"/>
      </a:hlink>
      <a:folHlink>
        <a:srgbClr val="00CC99"/>
      </a:folHlink>
    </a:clrScheme>
    <a:fontScheme name="Compass">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Compass 1">
        <a:dk1>
          <a:srgbClr val="00007A"/>
        </a:dk1>
        <a:lt1>
          <a:srgbClr val="FFFFFF"/>
        </a:lt1>
        <a:dk2>
          <a:srgbClr val="000066"/>
        </a:dk2>
        <a:lt2>
          <a:srgbClr val="CCECFF"/>
        </a:lt2>
        <a:accent1>
          <a:srgbClr val="6F64C2"/>
        </a:accent1>
        <a:accent2>
          <a:srgbClr val="0089BA"/>
        </a:accent2>
        <a:accent3>
          <a:srgbClr val="AAAAB8"/>
        </a:accent3>
        <a:accent4>
          <a:srgbClr val="DADADA"/>
        </a:accent4>
        <a:accent5>
          <a:srgbClr val="BBB8DD"/>
        </a:accent5>
        <a:accent6>
          <a:srgbClr val="007CA8"/>
        </a:accent6>
        <a:hlink>
          <a:srgbClr val="66CCFF"/>
        </a:hlink>
        <a:folHlink>
          <a:srgbClr val="00CC99"/>
        </a:folHlink>
      </a:clrScheme>
      <a:clrMap bg1="dk2" tx1="lt1" bg2="dk1" tx2="lt2" accent1="accent1" accent2="accent2" accent3="accent3" accent4="accent4" accent5="accent5" accent6="accent6" hlink="hlink" folHlink="folHlink"/>
    </a:extraClrScheme>
    <a:extraClrScheme>
      <a:clrScheme name="Compass 2">
        <a:dk1>
          <a:srgbClr val="5B5D6B"/>
        </a:dk1>
        <a:lt1>
          <a:srgbClr val="FFFFFF"/>
        </a:lt1>
        <a:dk2>
          <a:srgbClr val="5A5C6C"/>
        </a:dk2>
        <a:lt2>
          <a:srgbClr val="FFFFCC"/>
        </a:lt2>
        <a:accent1>
          <a:srgbClr val="9966FF"/>
        </a:accent1>
        <a:accent2>
          <a:srgbClr val="9383B3"/>
        </a:accent2>
        <a:accent3>
          <a:srgbClr val="B5B5BA"/>
        </a:accent3>
        <a:accent4>
          <a:srgbClr val="DADADA"/>
        </a:accent4>
        <a:accent5>
          <a:srgbClr val="CAB8FF"/>
        </a:accent5>
        <a:accent6>
          <a:srgbClr val="8576A2"/>
        </a:accent6>
        <a:hlink>
          <a:srgbClr val="A3C145"/>
        </a:hlink>
        <a:folHlink>
          <a:srgbClr val="6FA9B7"/>
        </a:folHlink>
      </a:clrScheme>
      <a:clrMap bg1="dk2" tx1="lt1" bg2="dk1" tx2="lt2" accent1="accent1" accent2="accent2" accent3="accent3" accent4="accent4" accent5="accent5" accent6="accent6" hlink="hlink" folHlink="folHlink"/>
    </a:extraClrScheme>
    <a:extraClrScheme>
      <a:clrScheme name="Compass 3">
        <a:dk1>
          <a:srgbClr val="860000"/>
        </a:dk1>
        <a:lt1>
          <a:srgbClr val="FFFFFF"/>
        </a:lt1>
        <a:dk2>
          <a:srgbClr val="800000"/>
        </a:dk2>
        <a:lt2>
          <a:srgbClr val="FFFFCC"/>
        </a:lt2>
        <a:accent1>
          <a:srgbClr val="FF6600"/>
        </a:accent1>
        <a:accent2>
          <a:srgbClr val="FF9933"/>
        </a:accent2>
        <a:accent3>
          <a:srgbClr val="C0AAAA"/>
        </a:accent3>
        <a:accent4>
          <a:srgbClr val="DADADA"/>
        </a:accent4>
        <a:accent5>
          <a:srgbClr val="FFB8AA"/>
        </a:accent5>
        <a:accent6>
          <a:srgbClr val="E78A2D"/>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ompass 4">
        <a:dk1>
          <a:srgbClr val="676A5C"/>
        </a:dk1>
        <a:lt1>
          <a:srgbClr val="FFFFFF"/>
        </a:lt1>
        <a:dk2>
          <a:srgbClr val="686B5D"/>
        </a:dk2>
        <a:lt2>
          <a:srgbClr val="FFFFCC"/>
        </a:lt2>
        <a:accent1>
          <a:srgbClr val="CC6600"/>
        </a:accent1>
        <a:accent2>
          <a:srgbClr val="809EA8"/>
        </a:accent2>
        <a:accent3>
          <a:srgbClr val="B9BAB6"/>
        </a:accent3>
        <a:accent4>
          <a:srgbClr val="DADADA"/>
        </a:accent4>
        <a:accent5>
          <a:srgbClr val="E2B8AA"/>
        </a:accent5>
        <a:accent6>
          <a:srgbClr val="738F98"/>
        </a:accent6>
        <a:hlink>
          <a:srgbClr val="DDBF4F"/>
        </a:hlink>
        <a:folHlink>
          <a:srgbClr val="B7B6A3"/>
        </a:folHlink>
      </a:clrScheme>
      <a:clrMap bg1="dk2" tx1="lt1" bg2="dk1" tx2="lt2" accent1="accent1" accent2="accent2" accent3="accent3" accent4="accent4" accent5="accent5" accent6="accent6" hlink="hlink" folHlink="folHlink"/>
    </a:extraClrScheme>
    <a:extraClrScheme>
      <a:clrScheme name="Compass 5">
        <a:dk1>
          <a:srgbClr val="AC835E"/>
        </a:dk1>
        <a:lt1>
          <a:srgbClr val="FFFFFF"/>
        </a:lt1>
        <a:dk2>
          <a:srgbClr val="AE8764"/>
        </a:dk2>
        <a:lt2>
          <a:srgbClr val="FFFFCC"/>
        </a:lt2>
        <a:accent1>
          <a:srgbClr val="CC6600"/>
        </a:accent1>
        <a:accent2>
          <a:srgbClr val="FF5050"/>
        </a:accent2>
        <a:accent3>
          <a:srgbClr val="D3C3B8"/>
        </a:accent3>
        <a:accent4>
          <a:srgbClr val="DADADA"/>
        </a:accent4>
        <a:accent5>
          <a:srgbClr val="E2B8AA"/>
        </a:accent5>
        <a:accent6>
          <a:srgbClr val="E74848"/>
        </a:accent6>
        <a:hlink>
          <a:srgbClr val="FFCC99"/>
        </a:hlink>
        <a:folHlink>
          <a:srgbClr val="FF9966"/>
        </a:folHlink>
      </a:clrScheme>
      <a:clrMap bg1="dk2" tx1="lt1" bg2="dk1" tx2="lt2" accent1="accent1" accent2="accent2" accent3="accent3" accent4="accent4" accent5="accent5" accent6="accent6" hlink="hlink" folHlink="folHlink"/>
    </a:extraClrScheme>
    <a:extraClrScheme>
      <a:clrScheme name="Compass 6">
        <a:dk1>
          <a:srgbClr val="526133"/>
        </a:dk1>
        <a:lt1>
          <a:srgbClr val="FFFFFF"/>
        </a:lt1>
        <a:dk2>
          <a:srgbClr val="4E5D31"/>
        </a:dk2>
        <a:lt2>
          <a:srgbClr val="FFFFCC"/>
        </a:lt2>
        <a:accent1>
          <a:srgbClr val="99CC00"/>
        </a:accent1>
        <a:accent2>
          <a:srgbClr val="7A9505"/>
        </a:accent2>
        <a:accent3>
          <a:srgbClr val="B2B6AD"/>
        </a:accent3>
        <a:accent4>
          <a:srgbClr val="DADADA"/>
        </a:accent4>
        <a:accent5>
          <a:srgbClr val="CAE2AA"/>
        </a:accent5>
        <a:accent6>
          <a:srgbClr val="6E8704"/>
        </a:accent6>
        <a:hlink>
          <a:srgbClr val="FFCC00"/>
        </a:hlink>
        <a:folHlink>
          <a:srgbClr val="CCCC00"/>
        </a:folHlink>
      </a:clrScheme>
      <a:clrMap bg1="dk2" tx1="lt1" bg2="dk1" tx2="lt2" accent1="accent1" accent2="accent2" accent3="accent3" accent4="accent4" accent5="accent5" accent6="accent6" hlink="hlink" folHlink="folHlink"/>
    </a:extraClrScheme>
    <a:extraClrScheme>
      <a:clrScheme name="Compass 7">
        <a:dk1>
          <a:srgbClr val="000000"/>
        </a:dk1>
        <a:lt1>
          <a:srgbClr val="DDDCC5"/>
        </a:lt1>
        <a:dk2>
          <a:srgbClr val="95934B"/>
        </a:dk2>
        <a:lt2>
          <a:srgbClr val="DBDAC3"/>
        </a:lt2>
        <a:accent1>
          <a:srgbClr val="EAEBE1"/>
        </a:accent1>
        <a:accent2>
          <a:srgbClr val="9DB0B7"/>
        </a:accent2>
        <a:accent3>
          <a:srgbClr val="EBEBDF"/>
        </a:accent3>
        <a:accent4>
          <a:srgbClr val="000000"/>
        </a:accent4>
        <a:accent5>
          <a:srgbClr val="F3F3EE"/>
        </a:accent5>
        <a:accent6>
          <a:srgbClr val="8E9FA6"/>
        </a:accent6>
        <a:hlink>
          <a:srgbClr val="009900"/>
        </a:hlink>
        <a:folHlink>
          <a:srgbClr val="808000"/>
        </a:folHlink>
      </a:clrScheme>
      <a:clrMap bg1="lt1" tx1="dk1" bg2="lt2" tx2="dk2" accent1="accent1" accent2="accent2" accent3="accent3" accent4="accent4" accent5="accent5" accent6="accent6" hlink="hlink" folHlink="folHlink"/>
    </a:extraClrScheme>
    <a:extraClrScheme>
      <a:clrScheme name="Compass 8">
        <a:dk1>
          <a:srgbClr val="007E7B"/>
        </a:dk1>
        <a:lt1>
          <a:srgbClr val="FFFFFF"/>
        </a:lt1>
        <a:dk2>
          <a:srgbClr val="008080"/>
        </a:dk2>
        <a:lt2>
          <a:srgbClr val="FFFF99"/>
        </a:lt2>
        <a:accent1>
          <a:srgbClr val="33CCCC"/>
        </a:accent1>
        <a:accent2>
          <a:srgbClr val="00CC66"/>
        </a:accent2>
        <a:accent3>
          <a:srgbClr val="AAC0C0"/>
        </a:accent3>
        <a:accent4>
          <a:srgbClr val="DADADA"/>
        </a:accent4>
        <a:accent5>
          <a:srgbClr val="ADE2E2"/>
        </a:accent5>
        <a:accent6>
          <a:srgbClr val="00B95C"/>
        </a:accent6>
        <a:hlink>
          <a:srgbClr val="CCFFCC"/>
        </a:hlink>
        <a:folHlink>
          <a:srgbClr val="FFFFCC"/>
        </a:folHlink>
      </a:clrScheme>
      <a:clrMap bg1="dk2" tx1="lt1" bg2="dk1" tx2="lt2" accent1="accent1" accent2="accent2" accent3="accent3" accent4="accent4" accent5="accent5" accent6="accent6" hlink="hlink" folHlink="folHlink"/>
    </a:extraClrScheme>
    <a:extraClrScheme>
      <a:clrScheme name="Compass 9">
        <a:dk1>
          <a:srgbClr val="000000"/>
        </a:dk1>
        <a:lt1>
          <a:srgbClr val="FFFFFF"/>
        </a:lt1>
        <a:dk2>
          <a:srgbClr val="000000"/>
        </a:dk2>
        <a:lt2>
          <a:srgbClr val="FEFEFE"/>
        </a:lt2>
        <a:accent1>
          <a:srgbClr val="E1E1FF"/>
        </a:accent1>
        <a:accent2>
          <a:srgbClr val="D9FFF8"/>
        </a:accent2>
        <a:accent3>
          <a:srgbClr val="FFFFFF"/>
        </a:accent3>
        <a:accent4>
          <a:srgbClr val="000000"/>
        </a:accent4>
        <a:accent5>
          <a:srgbClr val="EEEEFF"/>
        </a:accent5>
        <a:accent6>
          <a:srgbClr val="C4E7E1"/>
        </a:accent6>
        <a:hlink>
          <a:srgbClr val="9966FF"/>
        </a:hlink>
        <a:folHlink>
          <a:srgbClr val="666699"/>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BONES" pitchFamily="-105"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3.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2004:Templates:Presentations:Designs:Bold Stripes</Template>
  <TotalTime>26755</TotalTime>
  <Words>15103</Words>
  <Application>Microsoft Macintosh PowerPoint</Application>
  <PresentationFormat>On-screen Show (4:3)</PresentationFormat>
  <Paragraphs>2470</Paragraphs>
  <Slides>269</Slides>
  <Notes>267</Notes>
  <HiddenSlides>0</HiddenSlides>
  <MMClips>1</MMClips>
  <ScaleCrop>false</ScaleCrop>
  <HeadingPairs>
    <vt:vector size="6" baseType="variant">
      <vt:variant>
        <vt:lpstr>Fonts Used</vt:lpstr>
      </vt:variant>
      <vt:variant>
        <vt:i4>29</vt:i4>
      </vt:variant>
      <vt:variant>
        <vt:lpstr>Theme</vt:lpstr>
      </vt:variant>
      <vt:variant>
        <vt:i4>54</vt:i4>
      </vt:variant>
      <vt:variant>
        <vt:lpstr>Slide Titles</vt:lpstr>
      </vt:variant>
      <vt:variant>
        <vt:i4>269</vt:i4>
      </vt:variant>
    </vt:vector>
  </HeadingPairs>
  <TitlesOfParts>
    <vt:vector size="352" baseType="lpstr">
      <vt:lpstr>26</vt:lpstr>
      <vt:lpstr>acme secret agent</vt:lpstr>
      <vt:lpstr>Arial MT</vt:lpstr>
      <vt:lpstr>BONES</vt:lpstr>
      <vt:lpstr>Crass</vt:lpstr>
      <vt:lpstr>ＭＳ Ｐゴシック</vt:lpstr>
      <vt:lpstr>Myriad Pro Bold</vt:lpstr>
      <vt:lpstr>Myriad Pro Light</vt:lpstr>
      <vt:lpstr>Sand</vt:lpstr>
      <vt:lpstr>SimSun</vt:lpstr>
      <vt:lpstr>Times</vt:lpstr>
      <vt:lpstr>Arial</vt:lpstr>
      <vt:lpstr>Arial Black</vt:lpstr>
      <vt:lpstr>Bwgrkl</vt:lpstr>
      <vt:lpstr>Bwhebb</vt:lpstr>
      <vt:lpstr>Calibri</vt:lpstr>
      <vt:lpstr>Candara</vt:lpstr>
      <vt:lpstr>Comic Sans MS</vt:lpstr>
      <vt:lpstr>Futura Condensed</vt:lpstr>
      <vt:lpstr>Futura XBlk BT</vt:lpstr>
      <vt:lpstr>Garamond</vt:lpstr>
      <vt:lpstr>Gill Sans</vt:lpstr>
      <vt:lpstr>Impact</vt:lpstr>
      <vt:lpstr>Lucida Grande</vt:lpstr>
      <vt:lpstr>Monotype Sorts</vt:lpstr>
      <vt:lpstr>Tahoma</vt:lpstr>
      <vt:lpstr>Times New Roman</vt:lpstr>
      <vt:lpstr>Verdana</vt:lpstr>
      <vt:lpstr>Wingdings</vt:lpstr>
      <vt:lpstr>Blank Presentation</vt:lpstr>
      <vt:lpstr>Textured</vt:lpstr>
      <vt:lpstr>Nature</vt:lpstr>
      <vt:lpstr>untitled 1</vt:lpstr>
      <vt:lpstr>Slit</vt:lpstr>
      <vt:lpstr>Beam</vt:lpstr>
      <vt:lpstr>14 Literary 2 - Dead Sea Scrolls</vt:lpstr>
      <vt:lpstr>Compass</vt:lpstr>
      <vt:lpstr>Default Design</vt:lpstr>
      <vt:lpstr>49_Blank Presentation</vt:lpstr>
      <vt:lpstr>1_Orbit</vt:lpstr>
      <vt:lpstr>51_Blank Presentation</vt:lpstr>
      <vt:lpstr>2_Office Theme</vt:lpstr>
      <vt:lpstr>10_Default Design</vt:lpstr>
      <vt:lpstr>3_Beam</vt:lpstr>
      <vt:lpstr>1_Textured</vt:lpstr>
      <vt:lpstr>4_Beam</vt:lpstr>
      <vt:lpstr>Fun Clip</vt:lpstr>
      <vt:lpstr>2_untitled 1</vt:lpstr>
      <vt:lpstr>2_Beam</vt:lpstr>
      <vt:lpstr>1_Blue Diagonal</vt:lpstr>
      <vt:lpstr>1_Compass</vt:lpstr>
      <vt:lpstr>52_Blank Presentation</vt:lpstr>
      <vt:lpstr>3_Orbit</vt:lpstr>
      <vt:lpstr>3_untitled 1</vt:lpstr>
      <vt:lpstr>27_Default Design</vt:lpstr>
      <vt:lpstr>1_Default Design</vt:lpstr>
      <vt:lpstr>1_Blank Presentation</vt:lpstr>
      <vt:lpstr>2_Compass</vt:lpstr>
      <vt:lpstr>Candybar</vt:lpstr>
      <vt:lpstr>1_untitled 1</vt:lpstr>
      <vt:lpstr>2_Blank Presentation</vt:lpstr>
      <vt:lpstr>Flow</vt:lpstr>
      <vt:lpstr>2_Default Design</vt:lpstr>
      <vt:lpstr>Ocean</vt:lpstr>
      <vt:lpstr>1_Beam</vt:lpstr>
      <vt:lpstr>3_Default Design</vt:lpstr>
      <vt:lpstr>4_Default Design</vt:lpstr>
      <vt:lpstr>66_Office Theme</vt:lpstr>
      <vt:lpstr>Title - Top</vt:lpstr>
      <vt:lpstr>6_Default Design</vt:lpstr>
      <vt:lpstr>1_Blank Black</vt:lpstr>
      <vt:lpstr>5_Default Design</vt:lpstr>
      <vt:lpstr>50_Blank Presentation</vt:lpstr>
      <vt:lpstr>7_Default Design</vt:lpstr>
      <vt:lpstr>8_Default Design</vt:lpstr>
      <vt:lpstr>Bullets</vt:lpstr>
      <vt:lpstr>26_Default Design</vt:lpstr>
      <vt:lpstr>6_Blank Presentation</vt:lpstr>
      <vt:lpstr>9_Default Design</vt:lpstr>
      <vt:lpstr>3_Custom Design</vt:lpstr>
      <vt:lpstr>12_Default Design</vt:lpstr>
      <vt:lpstr>11_Default Design</vt:lpstr>
      <vt:lpstr>18_Default Design</vt:lpstr>
      <vt:lpstr>ENGAGING  THE  ATHEISTS</vt:lpstr>
      <vt:lpstr>Don't believe in God?   Join the club.</vt:lpstr>
      <vt:lpstr>Millions of Americans are living happily without religion. CFI. LivingWithoutReligion.org</vt:lpstr>
      <vt:lpstr>"God free, happy, and inspired by wonder."</vt:lpstr>
      <vt:lpstr>"Believe in humanity, not god."</vt:lpstr>
      <vt:lpstr>Humbug.</vt:lpstr>
      <vt:lpstr>Christmas Shunned</vt:lpstr>
      <vt:lpstr>Who Needs Christ During Christmas?  Nobody.</vt:lpstr>
      <vt:lpstr> Dear Christians, I share my toys.  Why won't you share the season?  Happy holidays for all!</vt:lpstr>
      <vt:lpstr> Dear Santa, All I want for Christmas is skip church!  I'm too old for fairy tales.</vt:lpstr>
      <vt:lpstr>Atheist Christmas Card</vt:lpstr>
      <vt:lpstr>Santa</vt:lpstr>
      <vt:lpstr>What to do?</vt:lpstr>
      <vt:lpstr>Kirkpatrick Worldview Chart</vt:lpstr>
      <vt:lpstr>Ten Possible Worldviews</vt:lpstr>
      <vt:lpstr>Worldviews:  How does God relate to the world?</vt:lpstr>
      <vt:lpstr>Agnosticism: We cannot be sure if a God is involved in our world (Confucius, Kant, Dewey, Bertrand Russell, Carl Sagan) </vt:lpstr>
      <vt:lpstr>Atheism: No God exists or is involved in our world (Dawkins, philosophical Buddhism) </vt:lpstr>
      <vt:lpstr>Polytheism: Many gods relate to the worlds (Ancient Near East, Greek &amp; Roman mythology, Mormons) </vt:lpstr>
      <vt:lpstr>Panentheism: A finite impersonal god is in the world (animism, Native American religion) </vt:lpstr>
      <vt:lpstr>Finite Godism: A finite personal god interacts with the world (Kushner)</vt:lpstr>
      <vt:lpstr>Pantheism: An infinite impersonal god is the world itself (Hinduism, Star Wars)</vt:lpstr>
      <vt:lpstr>Deism: God created the world but left it alone so no miracles occur (Jefferson, Franklin) </vt:lpstr>
      <vt:lpstr>Christian Theism: The Triune God loves our world and works miracles (Biblical view)</vt:lpstr>
      <vt:lpstr>Unipersonal Theism: The Unitarian God relates to our world and works miracles (Islam, Jehovah Witnesses) </vt:lpstr>
      <vt:lpstr>The Quick Guide for Dealing with Atheists</vt:lpstr>
      <vt:lpstr>Jesus has always been God</vt:lpstr>
      <vt:lpstr>God became man in Jesus</vt:lpstr>
      <vt:lpstr>Answer the Critics</vt:lpstr>
      <vt:lpstr>Atheism is a faith system</vt:lpstr>
      <vt:lpstr>Atheism is a faith system</vt:lpstr>
      <vt:lpstr>Creation: The Argument from Design</vt:lpstr>
      <vt:lpstr>ATHEISM</vt:lpstr>
      <vt:lpstr>ATHEISM</vt:lpstr>
      <vt:lpstr>Are our computers and smart phones designed?</vt:lpstr>
      <vt:lpstr>Is this building designed?</vt:lpstr>
      <vt:lpstr>Is this baby designed?</vt:lpstr>
      <vt:lpstr>Did this turtle get here by itself?</vt:lpstr>
      <vt:lpstr>Title slide</vt:lpstr>
      <vt:lpstr>AiG web site #1</vt:lpstr>
      <vt:lpstr>America—largest number of…</vt:lpstr>
      <vt:lpstr>America—less Christian</vt:lpstr>
      <vt:lpstr>ISSUES TODAY</vt:lpstr>
      <vt:lpstr>Q 899 Barna</vt:lpstr>
      <vt:lpstr>Foster Letter 2002</vt:lpstr>
      <vt:lpstr>Already Gone 04802</vt:lpstr>
      <vt:lpstr>High school attended</vt:lpstr>
      <vt:lpstr>If you don't believe, when did you first have doubts?</vt:lpstr>
      <vt:lpstr>Which of these makes you question the Bible the most?</vt:lpstr>
      <vt:lpstr>Which of these makes you question the Bible the most?</vt:lpstr>
      <vt:lpstr>Psalm 11:3 NAS</vt:lpstr>
      <vt:lpstr>Typical House</vt:lpstr>
      <vt:lpstr>House 2 00419</vt:lpstr>
      <vt:lpstr>Typical House collapsed</vt:lpstr>
      <vt:lpstr>Blocks-Genesis + Doctrine 00874</vt:lpstr>
      <vt:lpstr>Blocks-Genesis + Doctrine 00874</vt:lpstr>
      <vt:lpstr>Blocks-Genesis + Doctrine 00874</vt:lpstr>
      <vt:lpstr>Blocks – Genesis/doctrine/sin grey</vt:lpstr>
      <vt:lpstr>Blocks – Genesis/doctrine/clothing grey</vt:lpstr>
      <vt:lpstr>Blks-Gen Doc + Doc</vt:lpstr>
      <vt:lpstr>Blocks – Genesis/doctrine/marriage grey</vt:lpstr>
      <vt:lpstr>Marriage silhouettes</vt:lpstr>
      <vt:lpstr>Marriage silhouettes</vt:lpstr>
      <vt:lpstr>Blocks-Genesis + Gospel 00872</vt:lpstr>
      <vt:lpstr>WHY?</vt:lpstr>
      <vt:lpstr>Why would a loving God allow earthquakes?</vt:lpstr>
      <vt:lpstr>Fossil dinosaur with scientist</vt:lpstr>
      <vt:lpstr>PowerPoint Presentation</vt:lpstr>
      <vt:lpstr>Evolution Millions of Years + Creation 01133</vt:lpstr>
      <vt:lpstr>Evolution Millions of Years + Creation 01133</vt:lpstr>
      <vt:lpstr>Gen. 1:29-30 NAS</vt:lpstr>
      <vt:lpstr>Convincing Dialogue</vt:lpstr>
      <vt:lpstr>Convincing Dialogue</vt:lpstr>
      <vt:lpstr>Convincing Dialogue</vt:lpstr>
      <vt:lpstr>The Sad Results</vt:lpstr>
      <vt:lpstr>Serpent judged physically  (Gen. 3:14)</vt:lpstr>
      <vt:lpstr>PowerPoint Presentation</vt:lpstr>
      <vt:lpstr>Eve judged physically: increased pain in childbirth (Gen. 3:16)</vt:lpstr>
      <vt:lpstr>"And to the man he said, 'Since you listened to your wife and ate from the tree whose fruit I commanded you not to eat, the ground is cursed because of you. All your life you will struggle to scratch a living from it. 18It will grow thorns and thistles for you, though you will eat of its grains'" (3:17-18 NLT).</vt:lpstr>
      <vt:lpstr>"By the sweat of your brow will you have food to eat until you return to the ground from which you were made. For you were made from dust, and to dust you will return" (3:19 NLT).</vt:lpstr>
      <vt:lpstr>Implied Death</vt:lpstr>
      <vt:lpstr>"For all creation is waiting eagerly for that future day when God will reveal who his children really are.  20Against its will, all creation was subjected to God's curse. But with eager hope,  21the creation looks forward to the day when it will join God's children in glorious freedom from death and decay'"  (Rom. 8:19-21 NLT).</vt:lpstr>
      <vt:lpstr>Which will you believe?</vt:lpstr>
      <vt:lpstr>Whitehead 2003—dino cancer</vt:lpstr>
      <vt:lpstr>Evolution vs Bible timeline</vt:lpstr>
      <vt:lpstr>Bible Modified 00814b</vt:lpstr>
      <vt:lpstr>Bible Modified 00814b</vt:lpstr>
      <vt:lpstr>A&amp;E on bones animated</vt:lpstr>
      <vt:lpstr>A&amp;E on bones animated</vt:lpstr>
      <vt:lpstr>Fossils on Garden of Eden</vt:lpstr>
      <vt:lpstr>Fossils on Garden of Eden</vt:lpstr>
      <vt:lpstr>Fossils on Garden of Eden</vt:lpstr>
      <vt:lpstr>Two Histories of Death </vt:lpstr>
      <vt:lpstr>Which View of Death Matches Romans 5:12?</vt:lpstr>
      <vt:lpstr>Gap Where Fit Mil of Yrs 00845</vt:lpstr>
      <vt:lpstr>Ex. 20:11 NAS</vt:lpstr>
      <vt:lpstr>Day 3 Ways 02007</vt:lpstr>
      <vt:lpstr>Literal Days 1-6 animated</vt:lpstr>
      <vt:lpstr>Genesis 1:1 NAS</vt:lpstr>
      <vt:lpstr>Literal Days 1-6 animated</vt:lpstr>
      <vt:lpstr>Gen. 1:14 NAS</vt:lpstr>
      <vt:lpstr>Template Suite 1-Blank 01362</vt:lpstr>
      <vt:lpstr>Big Bang and Bible order compared</vt:lpstr>
      <vt:lpstr>Common Element 4</vt:lpstr>
      <vt:lpstr>MILLIONS OF YEARS</vt:lpstr>
      <vt:lpstr>Blocks-Genesis + Gospel 00872</vt:lpstr>
      <vt:lpstr>Blocks-Genesis + Gospel 00872</vt:lpstr>
      <vt:lpstr>Blocks-Genesis + Gospel 00872</vt:lpstr>
      <vt:lpstr>Gen. 3:15 NAS</vt:lpstr>
      <vt:lpstr>Adam to Christ</vt:lpstr>
      <vt:lpstr>Adam to Christ</vt:lpstr>
      <vt:lpstr>First/last Adam</vt:lpstr>
      <vt:lpstr>First/last Adam</vt:lpstr>
      <vt:lpstr>Frank Zindler</vt:lpstr>
      <vt:lpstr>I think that evolution is absolutely the death knell of Christianity." </vt:lpstr>
      <vt:lpstr>Blocks-Genesis + Gospel 00872</vt:lpstr>
      <vt:lpstr>Blocks-Genesis + Gospel 00872</vt:lpstr>
      <vt:lpstr>Blocks-Genesis + Gospel 00872</vt:lpstr>
      <vt:lpstr>Blocks-Genesis + Gospel 00872</vt:lpstr>
      <vt:lpstr>Blocks-Genesis + Gospel 00872</vt:lpstr>
      <vt:lpstr>Blocks-Genesis + Gospel 00872</vt:lpstr>
      <vt:lpstr>Evolution and Atheism, Provine</vt:lpstr>
      <vt:lpstr>Evolution and Atheism, Provine</vt:lpstr>
      <vt:lpstr>6 Days or Millions of Years in Your Past 00087—layered.</vt:lpstr>
      <vt:lpstr>Balloons problem—evol vs creat</vt:lpstr>
      <vt:lpstr>Results of Humanism</vt:lpstr>
      <vt:lpstr>The Media assumes evolution is true</vt:lpstr>
      <vt:lpstr>Dinosaurs &amp; Kids - 3</vt:lpstr>
      <vt:lpstr>Grand Canyon--yellowish</vt:lpstr>
      <vt:lpstr>UK – British Museum on Natural History</vt:lpstr>
      <vt:lpstr>High School biology textbooks 2006</vt:lpstr>
      <vt:lpstr>University of Minnesota Duluth</vt:lpstr>
      <vt:lpstr>Turning "Jews" into "Greeks" 02027</vt:lpstr>
      <vt:lpstr>Christian College 1</vt:lpstr>
      <vt:lpstr>Christian College 2</vt:lpstr>
      <vt:lpstr>Balloons problem—man's vs God's word</vt:lpstr>
      <vt:lpstr>I Peter 3:15 NAS</vt:lpstr>
      <vt:lpstr>AiG web site #1</vt:lpstr>
      <vt:lpstr>Evolution &amp; Millions of Years: Do they really matter?</vt:lpstr>
      <vt:lpstr>Nailing Genesis 1-11 to church</vt:lpstr>
      <vt:lpstr>Black blank------------extras</vt:lpstr>
      <vt:lpstr>Apologetics at BibleStudyDownloads.org</vt:lpstr>
      <vt:lpstr>Atheism</vt:lpstr>
      <vt:lpstr>We must deal with facts instead of speculation</vt:lpstr>
      <vt:lpstr>"Can we, just for a moment, Your Honor, ignore the facts?"</vt:lpstr>
      <vt:lpstr>No genealogies?</vt:lpstr>
      <vt:lpstr>The Moral Argument: Why do atheists believe in morality?</vt:lpstr>
      <vt:lpstr>Richard Dawkins</vt:lpstr>
      <vt:lpstr>The Moral Argument: Why do atheists believe in morality?</vt:lpstr>
      <vt:lpstr>"The fool says in his heart,  'There is no God'"  (Psalm 14:1)</vt:lpstr>
      <vt:lpstr>The Moral Argument: Why do atheists believe in morality?</vt:lpstr>
      <vt:lpstr>Mark Twain</vt:lpstr>
      <vt:lpstr>Ben Stein Interview of Richard Dawkins</vt:lpstr>
      <vt:lpstr>Black</vt:lpstr>
      <vt:lpstr>The Reliability of the Bible: Attacks Against Scripture</vt:lpstr>
      <vt:lpstr>Attacks Continue</vt:lpstr>
      <vt:lpstr>Is the Bible reliable?</vt:lpstr>
      <vt:lpstr>We trust ourselves instead of God.</vt:lpstr>
      <vt:lpstr>We trust ourselves instead of God.</vt:lpstr>
      <vt:lpstr>Some liberal scholars redefine Christianity</vt:lpstr>
      <vt:lpstr>Smearing History</vt:lpstr>
      <vt:lpstr>Clearing History</vt:lpstr>
      <vt:lpstr>Irenaeus (AD 180)</vt:lpstr>
      <vt:lpstr>Irenaeus (AD 180)</vt:lpstr>
      <vt:lpstr>Irenaeus (AD 180)</vt:lpstr>
      <vt:lpstr>Clearing History</vt:lpstr>
      <vt:lpstr>NT Canon during 1st 4C</vt:lpstr>
      <vt:lpstr>NT Canonicity  Requirements</vt:lpstr>
      <vt:lpstr>Chronological Literature Chart</vt:lpstr>
      <vt:lpstr>The Hebrew Canon</vt:lpstr>
      <vt:lpstr>The Hebrew Canon</vt:lpstr>
      <vt:lpstr>The Hebrew Canon</vt:lpstr>
      <vt:lpstr>1. Hebrew:   The Masoretic Text (MT)</vt:lpstr>
      <vt:lpstr>Most Hebrew manuscripts lack vowel pointing.  Both Hebrew and Greek manuscripts often lack space between words too!</vt:lpstr>
      <vt:lpstr>You can read without vowels too!</vt:lpstr>
      <vt:lpstr>You can read without vowels too!</vt:lpstr>
      <vt:lpstr>1. Hebrew:   The Masoretic Text (MT)</vt:lpstr>
      <vt:lpstr>2. Greek: The Septuagint (LXX)</vt:lpstr>
      <vt:lpstr>Why study the LXX?</vt:lpstr>
      <vt:lpstr>3. OT Canonicity </vt:lpstr>
      <vt:lpstr>NT Canonicity</vt:lpstr>
      <vt:lpstr>Really Early Fragments!</vt:lpstr>
      <vt:lpstr>Why No Original NT Documents?</vt:lpstr>
      <vt:lpstr>Why No Original NT Documents?</vt:lpstr>
      <vt:lpstr>NT Canonicity</vt:lpstr>
      <vt:lpstr>Paul Called Luke's Gospel "Scripture" within 5 years!</vt:lpstr>
      <vt:lpstr>Peter Also Called Paul's Letters "Scripture"!</vt:lpstr>
      <vt:lpstr>Would Christians who "believed that Jesus was only a man" really need to worship secretly in the catacombs?  Nonsense!</vt:lpstr>
      <vt:lpstr>Would Christians who "believed that Jesus was only a man" die as martyrs?  Hardly!</vt:lpstr>
      <vt:lpstr>Perpetua's Martyrdom (AD 203)</vt:lpstr>
      <vt:lpstr>What About Nicaea  (AD 325)?</vt:lpstr>
      <vt:lpstr>Teachings of the Heretic Arius</vt:lpstr>
      <vt:lpstr>Arianism: Opponents and the Issue</vt:lpstr>
      <vt:lpstr>The Nicene Creed (AD 325)</vt:lpstr>
      <vt:lpstr>The Arian Controversy and Trinitarianism</vt:lpstr>
      <vt:lpstr>The Resurgence of Arianism</vt:lpstr>
      <vt:lpstr>What About Nicaea?</vt:lpstr>
      <vt:lpstr>What About Nicaea?</vt:lpstr>
      <vt:lpstr>Biblical Interpretation Errors</vt:lpstr>
      <vt:lpstr>1st century belief in Deity</vt:lpstr>
      <vt:lpstr>Belief in Christ's Deity Before Nicaea</vt:lpstr>
      <vt:lpstr>Accuracy of Transmission</vt:lpstr>
      <vt:lpstr>ISAIAH: QUMRAN v. THE MASORETES</vt:lpstr>
      <vt:lpstr>Black</vt:lpstr>
      <vt:lpstr>Was Jesus a Myth?</vt:lpstr>
      <vt:lpstr>You KNOW it's a Myth.  This Season, Celebrate REASON!</vt:lpstr>
      <vt:lpstr>Keep the MERRY!   Dump the MYTH!</vt:lpstr>
      <vt:lpstr>So what did the early Church really believe about Jesus?</vt:lpstr>
      <vt:lpstr>Who is Jesus Christ… really?</vt:lpstr>
      <vt:lpstr>Brown's view of Jesus through "historian" Leigh Teabing…</vt:lpstr>
      <vt:lpstr>The Father, Son &amp; Spirit</vt:lpstr>
      <vt:lpstr>The Trinity</vt:lpstr>
      <vt:lpstr>The Creator of the world is actually Jesus (John 1:1-3).</vt:lpstr>
      <vt:lpstr>Jesus Christ is the same yesterday, today, and</vt:lpstr>
      <vt:lpstr>"So do not be attracted by strange, new ideas. Your strength comes from God's grace, not from rules about food, which don't help those who follow them"  (13:9 NLT).</vt:lpstr>
      <vt:lpstr>Roman Historians</vt:lpstr>
      <vt:lpstr>Pliny the Younger (AD 111-113)</vt:lpstr>
      <vt:lpstr>Helpful Correspondence (AD 111)</vt:lpstr>
      <vt:lpstr>Early Church Suffering</vt:lpstr>
      <vt:lpstr>Early Church Suffering</vt:lpstr>
      <vt:lpstr>Early Church Suffering</vt:lpstr>
      <vt:lpstr>Roman Historians</vt:lpstr>
      <vt:lpstr>Roman Historians</vt:lpstr>
      <vt:lpstr>Extant Copies of Pagan vs. NT Writings</vt:lpstr>
      <vt:lpstr>Extant Copies of Pagan vs. NT Writings</vt:lpstr>
      <vt:lpstr>Josephus</vt:lpstr>
      <vt:lpstr>4.  Josephus</vt:lpstr>
      <vt:lpstr>Evaluation of Josephus</vt:lpstr>
      <vt:lpstr>Significance of Josephus</vt:lpstr>
      <vt:lpstr>Short quote by Josephus</vt:lpstr>
      <vt:lpstr>Long quote (two versions)</vt:lpstr>
      <vt:lpstr>Our Context</vt:lpstr>
      <vt:lpstr>Frey Fabrications</vt:lpstr>
      <vt:lpstr>"Much ado about nothing"</vt:lpstr>
      <vt:lpstr>Entertainment Better Than Truth</vt:lpstr>
      <vt:lpstr>"The Enshrinement of Subjectivity"</vt:lpstr>
      <vt:lpstr>"Based on a true story"</vt:lpstr>
      <vt:lpstr>Today "all literary sources are considered equal"!</vt:lpstr>
      <vt:lpstr>NT Apocrypha: 18 Gospels</vt:lpstr>
      <vt:lpstr>NT Apocrypha: 18 Gospels</vt:lpstr>
      <vt:lpstr>NT Apocrypha: 21 "Acts"</vt:lpstr>
      <vt:lpstr>NT Apocrypha: 21 "Acts"</vt:lpstr>
      <vt:lpstr>NT Apocrypha: Others</vt:lpstr>
      <vt:lpstr>Brown's Key Sources are Gnostic</vt:lpstr>
      <vt:lpstr>The Gospel of Judas</vt:lpstr>
      <vt:lpstr>The Gospel of Judas</vt:lpstr>
      <vt:lpstr>Black</vt:lpstr>
      <vt:lpstr>How Do We Respond to Attacks Against Scripture Today?</vt:lpstr>
      <vt:lpstr>JESUS</vt:lpstr>
      <vt:lpstr>The One Book</vt:lpstr>
      <vt:lpstr>Let the controversy bring you to talk about the cross</vt:lpstr>
      <vt:lpstr>What's So Good About  Good Friday?</vt:lpstr>
      <vt:lpstr>Good Friday is good because on this day Jesus Christ paid for your sin.</vt:lpstr>
      <vt:lpstr>But Jesus' resurrection proved He is God who can give us eternal life (John 20).</vt:lpstr>
      <vt:lpstr>How can we explain the empty tomb?</vt:lpstr>
      <vt:lpstr>What would it take to turn the despondent Peter around?</vt:lpstr>
      <vt:lpstr>The empty tomb did it!</vt:lpstr>
      <vt:lpstr>Why did John write about Jesus' miracles?</vt:lpstr>
      <vt:lpstr>The Divine Code</vt:lpstr>
      <vt:lpstr>The Divine Code</vt:lpstr>
      <vt:lpstr>Jesus rose to give you new life!</vt:lpstr>
      <vt:lpstr>What if God does not believe in atheists?</vt:lpstr>
      <vt:lpstr>We need Christ!</vt:lpstr>
      <vt:lpstr>We need a RISEN Savior</vt:lpstr>
      <vt:lpstr>What or who are you trusting to save you from your sin?</vt:lpstr>
      <vt:lpstr>How can you know Him?</vt:lpstr>
      <vt:lpstr>Questions?</vt:lpstr>
      <vt:lpstr>Apologetics at BibleStudyDownloads.org</vt:lpstr>
      <vt:lpstr>Black</vt:lpstr>
    </vt:vector>
  </TitlesOfParts>
  <Manager/>
  <Company>Singapore Bible College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Da Vinci Code</dc:title>
  <dc:subject/>
  <dc:creator>Dr Rick Griffith</dc:creator>
  <cp:keywords/>
  <dc:description/>
  <cp:lastModifiedBy>Rick Griffith</cp:lastModifiedBy>
  <cp:revision>805</cp:revision>
  <dcterms:created xsi:type="dcterms:W3CDTF">2009-09-12T03:15:53Z</dcterms:created>
  <dcterms:modified xsi:type="dcterms:W3CDTF">2025-10-15T12:26:50Z</dcterms:modified>
  <cp:category/>
</cp:coreProperties>
</file>