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theme/theme2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2.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3.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5.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7.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8.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9.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0.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1.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2.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3.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4.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5.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6.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7.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8.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9.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0.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1.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2.xml" ContentType="application/vnd.openxmlformats-officedocument.theme+xml"/>
  <Override PartName="/ppt/slideLayouts/slideLayout553.xml" ContentType="application/vnd.openxmlformats-officedocument.presentationml.slideLayout+xml"/>
  <Override PartName="/ppt/theme/theme53.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heme/themeOverride3.xml" ContentType="application/vnd.openxmlformats-officedocument.themeOverr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tags/tag3.xml" ContentType="application/vnd.openxmlformats-officedocument.presentationml.tags+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4.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ags/tag5.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ags/tag6.xml" ContentType="application/vnd.openxmlformats-officedocument.presentationml.tags+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8" r:id="rId2"/>
    <p:sldMasterId id="2147483696" r:id="rId3"/>
    <p:sldMasterId id="2147483689" r:id="rId4"/>
    <p:sldMasterId id="2147483687" r:id="rId5"/>
    <p:sldMasterId id="2147483676" r:id="rId6"/>
    <p:sldMasterId id="2147483672" r:id="rId7"/>
    <p:sldMasterId id="2147483670" r:id="rId8"/>
    <p:sldMasterId id="2147483665" r:id="rId9"/>
    <p:sldMasterId id="2147486230" r:id="rId10"/>
    <p:sldMasterId id="2147486244" r:id="rId11"/>
    <p:sldMasterId id="2147486721" r:id="rId12"/>
    <p:sldMasterId id="2147486735" r:id="rId13"/>
    <p:sldMasterId id="2147486824" r:id="rId14"/>
    <p:sldMasterId id="2147486906" r:id="rId15"/>
    <p:sldMasterId id="2147487413" r:id="rId16"/>
    <p:sldMasterId id="2147487415" r:id="rId17"/>
    <p:sldMasterId id="2147487428" r:id="rId18"/>
    <p:sldMasterId id="2147487440" r:id="rId19"/>
    <p:sldMasterId id="2147487452" r:id="rId20"/>
    <p:sldMasterId id="2147487465" r:id="rId21"/>
    <p:sldMasterId id="2147487467" r:id="rId22"/>
    <p:sldMasterId id="2147487469" r:id="rId23"/>
    <p:sldMasterId id="2147487483" r:id="rId24"/>
    <p:sldMasterId id="2147487496" r:id="rId25"/>
    <p:sldMasterId id="2147487498" r:id="rId26"/>
    <p:sldMasterId id="2147488045" r:id="rId27"/>
    <p:sldMasterId id="2147488057" r:id="rId28"/>
    <p:sldMasterId id="2147488070" r:id="rId29"/>
    <p:sldMasterId id="2147488082" r:id="rId30"/>
    <p:sldMasterId id="2147488094" r:id="rId31"/>
    <p:sldMasterId id="2147488106" r:id="rId32"/>
    <p:sldMasterId id="2147488119" r:id="rId33"/>
    <p:sldMasterId id="2147488131" r:id="rId34"/>
    <p:sldMasterId id="2147488733" r:id="rId35"/>
    <p:sldMasterId id="2147488745" r:id="rId36"/>
    <p:sldMasterId id="2147488758" r:id="rId37"/>
    <p:sldMasterId id="2147488770" r:id="rId38"/>
    <p:sldMasterId id="2147488782" r:id="rId39"/>
    <p:sldMasterId id="2147488794" r:id="rId40"/>
    <p:sldMasterId id="2147488806" r:id="rId41"/>
    <p:sldMasterId id="2147488818" r:id="rId42"/>
    <p:sldMasterId id="2147488830" r:id="rId43"/>
    <p:sldMasterId id="2147488842" r:id="rId44"/>
    <p:sldMasterId id="2147488856" r:id="rId45"/>
    <p:sldMasterId id="2147488868" r:id="rId46"/>
    <p:sldMasterId id="2147488880" r:id="rId47"/>
    <p:sldMasterId id="2147488892" r:id="rId48"/>
    <p:sldMasterId id="2147488904" r:id="rId49"/>
    <p:sldMasterId id="2147488916" r:id="rId50"/>
    <p:sldMasterId id="2147488928" r:id="rId51"/>
    <p:sldMasterId id="2147488940" r:id="rId52"/>
    <p:sldMasterId id="2147491445" r:id="rId53"/>
    <p:sldMasterId id="2147491447" r:id="rId54"/>
  </p:sldMasterIdLst>
  <p:notesMasterIdLst>
    <p:notesMasterId r:id="rId307"/>
  </p:notesMasterIdLst>
  <p:sldIdLst>
    <p:sldId id="954" r:id="rId55"/>
    <p:sldId id="683" r:id="rId56"/>
    <p:sldId id="795" r:id="rId57"/>
    <p:sldId id="696" r:id="rId58"/>
    <p:sldId id="697" r:id="rId59"/>
    <p:sldId id="681" r:id="rId60"/>
    <p:sldId id="682" r:id="rId61"/>
    <p:sldId id="695" r:id="rId62"/>
    <p:sldId id="790" r:id="rId63"/>
    <p:sldId id="699" r:id="rId64"/>
    <p:sldId id="684" r:id="rId65"/>
    <p:sldId id="685" r:id="rId66"/>
    <p:sldId id="686" r:id="rId67"/>
    <p:sldId id="951" r:id="rId68"/>
    <p:sldId id="952" r:id="rId69"/>
    <p:sldId id="652" r:id="rId70"/>
    <p:sldId id="940" r:id="rId71"/>
    <p:sldId id="753" r:id="rId72"/>
    <p:sldId id="839" r:id="rId73"/>
    <p:sldId id="941" r:id="rId74"/>
    <p:sldId id="945" r:id="rId75"/>
    <p:sldId id="946" r:id="rId76"/>
    <p:sldId id="840" r:id="rId77"/>
    <p:sldId id="947" r:id="rId78"/>
    <p:sldId id="841" r:id="rId79"/>
    <p:sldId id="942" r:id="rId80"/>
    <p:sldId id="847" r:id="rId81"/>
    <p:sldId id="848" r:id="rId82"/>
    <p:sldId id="629" r:id="rId83"/>
    <p:sldId id="643" r:id="rId84"/>
    <p:sldId id="846" r:id="rId85"/>
    <p:sldId id="642" r:id="rId86"/>
    <p:sldId id="631" r:id="rId87"/>
    <p:sldId id="718" r:id="rId88"/>
    <p:sldId id="636" r:id="rId89"/>
    <p:sldId id="637" r:id="rId90"/>
    <p:sldId id="634" r:id="rId91"/>
    <p:sldId id="638" r:id="rId92"/>
    <p:sldId id="849" r:id="rId93"/>
    <p:sldId id="850" r:id="rId94"/>
    <p:sldId id="851" r:id="rId95"/>
    <p:sldId id="852" r:id="rId96"/>
    <p:sldId id="853" r:id="rId97"/>
    <p:sldId id="854" r:id="rId98"/>
    <p:sldId id="855" r:id="rId99"/>
    <p:sldId id="856" r:id="rId100"/>
    <p:sldId id="857" r:id="rId101"/>
    <p:sldId id="858" r:id="rId102"/>
    <p:sldId id="859" r:id="rId103"/>
    <p:sldId id="860" r:id="rId104"/>
    <p:sldId id="861" r:id="rId105"/>
    <p:sldId id="862" r:id="rId106"/>
    <p:sldId id="863" r:id="rId107"/>
    <p:sldId id="864" r:id="rId108"/>
    <p:sldId id="865" r:id="rId109"/>
    <p:sldId id="866" r:id="rId110"/>
    <p:sldId id="867" r:id="rId111"/>
    <p:sldId id="868" r:id="rId112"/>
    <p:sldId id="869" r:id="rId113"/>
    <p:sldId id="870" r:id="rId114"/>
    <p:sldId id="871" r:id="rId115"/>
    <p:sldId id="872" r:id="rId116"/>
    <p:sldId id="873" r:id="rId117"/>
    <p:sldId id="874" r:id="rId118"/>
    <p:sldId id="875" r:id="rId119"/>
    <p:sldId id="876" r:id="rId120"/>
    <p:sldId id="877" r:id="rId121"/>
    <p:sldId id="878" r:id="rId122"/>
    <p:sldId id="879" r:id="rId123"/>
    <p:sldId id="880" r:id="rId124"/>
    <p:sldId id="881" r:id="rId125"/>
    <p:sldId id="882" r:id="rId126"/>
    <p:sldId id="883" r:id="rId127"/>
    <p:sldId id="884" r:id="rId128"/>
    <p:sldId id="885" r:id="rId129"/>
    <p:sldId id="886" r:id="rId130"/>
    <p:sldId id="887" r:id="rId131"/>
    <p:sldId id="888" r:id="rId132"/>
    <p:sldId id="889" r:id="rId133"/>
    <p:sldId id="890" r:id="rId134"/>
    <p:sldId id="891" r:id="rId135"/>
    <p:sldId id="892" r:id="rId136"/>
    <p:sldId id="893" r:id="rId137"/>
    <p:sldId id="894" r:id="rId138"/>
    <p:sldId id="895" r:id="rId139"/>
    <p:sldId id="4674" r:id="rId140"/>
    <p:sldId id="4675" r:id="rId141"/>
    <p:sldId id="898" r:id="rId142"/>
    <p:sldId id="899" r:id="rId143"/>
    <p:sldId id="900" r:id="rId144"/>
    <p:sldId id="901" r:id="rId145"/>
    <p:sldId id="902" r:id="rId146"/>
    <p:sldId id="903" r:id="rId147"/>
    <p:sldId id="904" r:id="rId148"/>
    <p:sldId id="905" r:id="rId149"/>
    <p:sldId id="906" r:id="rId150"/>
    <p:sldId id="907" r:id="rId151"/>
    <p:sldId id="908" r:id="rId152"/>
    <p:sldId id="909" r:id="rId153"/>
    <p:sldId id="910" r:id="rId154"/>
    <p:sldId id="911" r:id="rId155"/>
    <p:sldId id="912" r:id="rId156"/>
    <p:sldId id="913" r:id="rId157"/>
    <p:sldId id="914" r:id="rId158"/>
    <p:sldId id="915" r:id="rId159"/>
    <p:sldId id="916" r:id="rId160"/>
    <p:sldId id="917" r:id="rId161"/>
    <p:sldId id="918" r:id="rId162"/>
    <p:sldId id="919" r:id="rId163"/>
    <p:sldId id="920" r:id="rId164"/>
    <p:sldId id="921" r:id="rId165"/>
    <p:sldId id="922" r:id="rId166"/>
    <p:sldId id="923" r:id="rId167"/>
    <p:sldId id="924" r:id="rId168"/>
    <p:sldId id="925" r:id="rId169"/>
    <p:sldId id="926" r:id="rId170"/>
    <p:sldId id="927" r:id="rId171"/>
    <p:sldId id="928" r:id="rId172"/>
    <p:sldId id="929" r:id="rId173"/>
    <p:sldId id="930" r:id="rId174"/>
    <p:sldId id="931" r:id="rId175"/>
    <p:sldId id="932" r:id="rId176"/>
    <p:sldId id="933" r:id="rId177"/>
    <p:sldId id="934" r:id="rId178"/>
    <p:sldId id="935" r:id="rId179"/>
    <p:sldId id="936" r:id="rId180"/>
    <p:sldId id="937" r:id="rId181"/>
    <p:sldId id="938" r:id="rId182"/>
    <p:sldId id="939" r:id="rId183"/>
    <p:sldId id="639" r:id="rId184"/>
    <p:sldId id="647" r:id="rId185"/>
    <p:sldId id="675" r:id="rId186"/>
    <p:sldId id="641" r:id="rId187"/>
    <p:sldId id="648" r:id="rId188"/>
    <p:sldId id="844" r:id="rId189"/>
    <p:sldId id="842" r:id="rId190"/>
    <p:sldId id="950" r:id="rId191"/>
    <p:sldId id="843" r:id="rId192"/>
    <p:sldId id="640" r:id="rId193"/>
    <p:sldId id="949" r:id="rId194"/>
    <p:sldId id="812" r:id="rId195"/>
    <p:sldId id="347" r:id="rId196"/>
    <p:sldId id="810" r:id="rId197"/>
    <p:sldId id="830" r:id="rId198"/>
    <p:sldId id="791" r:id="rId199"/>
    <p:sldId id="792" r:id="rId200"/>
    <p:sldId id="578" r:id="rId201"/>
    <p:sldId id="363" r:id="rId202"/>
    <p:sldId id="458" r:id="rId203"/>
    <p:sldId id="615" r:id="rId204"/>
    <p:sldId id="612" r:id="rId205"/>
    <p:sldId id="611" r:id="rId206"/>
    <p:sldId id="616" r:id="rId207"/>
    <p:sldId id="529" r:id="rId208"/>
    <p:sldId id="459" r:id="rId209"/>
    <p:sldId id="764" r:id="rId210"/>
    <p:sldId id="765" r:id="rId211"/>
    <p:sldId id="766" r:id="rId212"/>
    <p:sldId id="767" r:id="rId213"/>
    <p:sldId id="768" r:id="rId214"/>
    <p:sldId id="769" r:id="rId215"/>
    <p:sldId id="770" r:id="rId216"/>
    <p:sldId id="771" r:id="rId217"/>
    <p:sldId id="772" r:id="rId218"/>
    <p:sldId id="773" r:id="rId219"/>
    <p:sldId id="774" r:id="rId220"/>
    <p:sldId id="775" r:id="rId221"/>
    <p:sldId id="776" r:id="rId222"/>
    <p:sldId id="777" r:id="rId223"/>
    <p:sldId id="778" r:id="rId224"/>
    <p:sldId id="779" r:id="rId225"/>
    <p:sldId id="780" r:id="rId226"/>
    <p:sldId id="818" r:id="rId227"/>
    <p:sldId id="819" r:id="rId228"/>
    <p:sldId id="820" r:id="rId229"/>
    <p:sldId id="821" r:id="rId230"/>
    <p:sldId id="822" r:id="rId231"/>
    <p:sldId id="953" r:id="rId232"/>
    <p:sldId id="824" r:id="rId233"/>
    <p:sldId id="825" r:id="rId234"/>
    <p:sldId id="826" r:id="rId235"/>
    <p:sldId id="827" r:id="rId236"/>
    <p:sldId id="356" r:id="rId237"/>
    <p:sldId id="828" r:id="rId238"/>
    <p:sldId id="829" r:id="rId239"/>
    <p:sldId id="528" r:id="rId240"/>
    <p:sldId id="532" r:id="rId241"/>
    <p:sldId id="527" r:id="rId242"/>
    <p:sldId id="713" r:id="rId243"/>
    <p:sldId id="712" r:id="rId244"/>
    <p:sldId id="814" r:id="rId245"/>
    <p:sldId id="796" r:id="rId246"/>
    <p:sldId id="817" r:id="rId247"/>
    <p:sldId id="815" r:id="rId248"/>
    <p:sldId id="816" r:id="rId249"/>
    <p:sldId id="802" r:id="rId250"/>
    <p:sldId id="803" r:id="rId251"/>
    <p:sldId id="711" r:id="rId252"/>
    <p:sldId id="677" r:id="rId253"/>
    <p:sldId id="807" r:id="rId254"/>
    <p:sldId id="781" r:id="rId255"/>
    <p:sldId id="782" r:id="rId256"/>
    <p:sldId id="783" r:id="rId257"/>
    <p:sldId id="784" r:id="rId258"/>
    <p:sldId id="785" r:id="rId259"/>
    <p:sldId id="786" r:id="rId260"/>
    <p:sldId id="787" r:id="rId261"/>
    <p:sldId id="788" r:id="rId262"/>
    <p:sldId id="789" r:id="rId263"/>
    <p:sldId id="754" r:id="rId264"/>
    <p:sldId id="808" r:id="rId265"/>
    <p:sldId id="809" r:id="rId266"/>
    <p:sldId id="758" r:id="rId267"/>
    <p:sldId id="759" r:id="rId268"/>
    <p:sldId id="760" r:id="rId269"/>
    <p:sldId id="948" r:id="rId270"/>
    <p:sldId id="831" r:id="rId271"/>
    <p:sldId id="832" r:id="rId272"/>
    <p:sldId id="833" r:id="rId273"/>
    <p:sldId id="834" r:id="rId274"/>
    <p:sldId id="835" r:id="rId275"/>
    <p:sldId id="836" r:id="rId276"/>
    <p:sldId id="589" r:id="rId277"/>
    <p:sldId id="590" r:id="rId278"/>
    <p:sldId id="591" r:id="rId279"/>
    <p:sldId id="592" r:id="rId280"/>
    <p:sldId id="593" r:id="rId281"/>
    <p:sldId id="566" r:id="rId282"/>
    <p:sldId id="567" r:id="rId283"/>
    <p:sldId id="568" r:id="rId284"/>
    <p:sldId id="714" r:id="rId285"/>
    <p:sldId id="334" r:id="rId286"/>
    <p:sldId id="955" r:id="rId287"/>
    <p:sldId id="837" r:id="rId288"/>
    <p:sldId id="345" r:id="rId289"/>
    <p:sldId id="467" r:id="rId290"/>
    <p:sldId id="468" r:id="rId291"/>
    <p:sldId id="462" r:id="rId292"/>
    <p:sldId id="463" r:id="rId293"/>
    <p:sldId id="464" r:id="rId294"/>
    <p:sldId id="465" r:id="rId295"/>
    <p:sldId id="838" r:id="rId296"/>
    <p:sldId id="553" r:id="rId297"/>
    <p:sldId id="469" r:id="rId298"/>
    <p:sldId id="797" r:id="rId299"/>
    <p:sldId id="798" r:id="rId300"/>
    <p:sldId id="799" r:id="rId301"/>
    <p:sldId id="800" r:id="rId302"/>
    <p:sldId id="470" r:id="rId303"/>
    <p:sldId id="472" r:id="rId304"/>
    <p:sldId id="813" r:id="rId305"/>
    <p:sldId id="667" r:id="rId3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5pPr>
    <a:lvl6pPr marL="2286000" algn="l" defTabSz="457200" rtl="0" eaLnBrk="1" latinLnBrk="0" hangingPunct="1">
      <a:defRPr sz="2400" kern="1200">
        <a:solidFill>
          <a:schemeClr val="tx1"/>
        </a:solidFill>
        <a:latin typeface="BONES" charset="0"/>
        <a:ea typeface="ＭＳ Ｐゴシック" charset="0"/>
        <a:cs typeface="ＭＳ Ｐゴシック" charset="0"/>
      </a:defRPr>
    </a:lvl6pPr>
    <a:lvl7pPr marL="2743200" algn="l" defTabSz="457200" rtl="0" eaLnBrk="1" latinLnBrk="0" hangingPunct="1">
      <a:defRPr sz="2400" kern="1200">
        <a:solidFill>
          <a:schemeClr val="tx1"/>
        </a:solidFill>
        <a:latin typeface="BONES" charset="0"/>
        <a:ea typeface="ＭＳ Ｐゴシック" charset="0"/>
        <a:cs typeface="ＭＳ Ｐゴシック" charset="0"/>
      </a:defRPr>
    </a:lvl7pPr>
    <a:lvl8pPr marL="3200400" algn="l" defTabSz="457200" rtl="0" eaLnBrk="1" latinLnBrk="0" hangingPunct="1">
      <a:defRPr sz="2400" kern="1200">
        <a:solidFill>
          <a:schemeClr val="tx1"/>
        </a:solidFill>
        <a:latin typeface="BONES" charset="0"/>
        <a:ea typeface="ＭＳ Ｐゴシック" charset="0"/>
        <a:cs typeface="ＭＳ Ｐゴシック" charset="0"/>
      </a:defRPr>
    </a:lvl8pPr>
    <a:lvl9pPr marL="3657600" algn="l" defTabSz="457200" rtl="0" eaLnBrk="1" latinLnBrk="0" hangingPunct="1">
      <a:defRPr sz="2400" kern="1200">
        <a:solidFill>
          <a:schemeClr val="tx1"/>
        </a:solidFill>
        <a:latin typeface="BON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0000"/>
    <a:srgbClr val="515151"/>
    <a:srgbClr val="020009"/>
    <a:srgbClr val="C70045"/>
    <a:srgbClr val="FA0020"/>
    <a:srgbClr val="DAA6DC"/>
    <a:srgbClr val="FFC0FF"/>
    <a:srgbClr val="ACAC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48"/>
    <p:restoredTop sz="84459" autoAdjust="0"/>
  </p:normalViewPr>
  <p:slideViewPr>
    <p:cSldViewPr>
      <p:cViewPr>
        <p:scale>
          <a:sx n="84" d="100"/>
          <a:sy n="84" d="100"/>
        </p:scale>
        <p:origin x="168" y="1096"/>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8" d="100"/>
        <a:sy n="68" d="100"/>
      </p:scale>
      <p:origin x="0" y="191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99" Type="http://schemas.openxmlformats.org/officeDocument/2006/relationships/slide" Target="slides/slide245.xml"/><Relationship Id="rId21" Type="http://schemas.openxmlformats.org/officeDocument/2006/relationships/slideMaster" Target="slideMasters/slideMaster21.xml"/><Relationship Id="rId63" Type="http://schemas.openxmlformats.org/officeDocument/2006/relationships/slide" Target="slides/slide9.xml"/><Relationship Id="rId159" Type="http://schemas.openxmlformats.org/officeDocument/2006/relationships/slide" Target="slides/slide105.xml"/><Relationship Id="rId170" Type="http://schemas.openxmlformats.org/officeDocument/2006/relationships/slide" Target="slides/slide116.xml"/><Relationship Id="rId226" Type="http://schemas.openxmlformats.org/officeDocument/2006/relationships/slide" Target="slides/slide172.xml"/><Relationship Id="rId268" Type="http://schemas.openxmlformats.org/officeDocument/2006/relationships/slide" Target="slides/slide214.xml"/><Relationship Id="rId32" Type="http://schemas.openxmlformats.org/officeDocument/2006/relationships/slideMaster" Target="slideMasters/slideMaster32.xml"/><Relationship Id="rId74" Type="http://schemas.openxmlformats.org/officeDocument/2006/relationships/slide" Target="slides/slide20.xml"/><Relationship Id="rId128" Type="http://schemas.openxmlformats.org/officeDocument/2006/relationships/slide" Target="slides/slide74.xml"/><Relationship Id="rId5" Type="http://schemas.openxmlformats.org/officeDocument/2006/relationships/slideMaster" Target="slideMasters/slideMaster5.xml"/><Relationship Id="rId181" Type="http://schemas.openxmlformats.org/officeDocument/2006/relationships/slide" Target="slides/slide127.xml"/><Relationship Id="rId237" Type="http://schemas.openxmlformats.org/officeDocument/2006/relationships/slide" Target="slides/slide183.xml"/><Relationship Id="rId279" Type="http://schemas.openxmlformats.org/officeDocument/2006/relationships/slide" Target="slides/slide225.xml"/><Relationship Id="rId43" Type="http://schemas.openxmlformats.org/officeDocument/2006/relationships/slideMaster" Target="slideMasters/slideMaster43.xml"/><Relationship Id="rId139" Type="http://schemas.openxmlformats.org/officeDocument/2006/relationships/slide" Target="slides/slide85.xml"/><Relationship Id="rId290" Type="http://schemas.openxmlformats.org/officeDocument/2006/relationships/slide" Target="slides/slide236.xml"/><Relationship Id="rId304" Type="http://schemas.openxmlformats.org/officeDocument/2006/relationships/slide" Target="slides/slide250.xml"/><Relationship Id="rId85" Type="http://schemas.openxmlformats.org/officeDocument/2006/relationships/slide" Target="slides/slide31.xml"/><Relationship Id="rId150" Type="http://schemas.openxmlformats.org/officeDocument/2006/relationships/slide" Target="slides/slide96.xml"/><Relationship Id="rId192" Type="http://schemas.openxmlformats.org/officeDocument/2006/relationships/slide" Target="slides/slide138.xml"/><Relationship Id="rId206" Type="http://schemas.openxmlformats.org/officeDocument/2006/relationships/slide" Target="slides/slide152.xml"/><Relationship Id="rId248" Type="http://schemas.openxmlformats.org/officeDocument/2006/relationships/slide" Target="slides/slide194.xml"/><Relationship Id="rId12" Type="http://schemas.openxmlformats.org/officeDocument/2006/relationships/slideMaster" Target="slideMasters/slideMaster12.xml"/><Relationship Id="rId108" Type="http://schemas.openxmlformats.org/officeDocument/2006/relationships/slide" Target="slides/slide54.xml"/><Relationship Id="rId54" Type="http://schemas.openxmlformats.org/officeDocument/2006/relationships/slideMaster" Target="slideMasters/slideMaster54.xml"/><Relationship Id="rId96" Type="http://schemas.openxmlformats.org/officeDocument/2006/relationships/slide" Target="slides/slide42.xml"/><Relationship Id="rId161" Type="http://schemas.openxmlformats.org/officeDocument/2006/relationships/slide" Target="slides/slide107.xml"/><Relationship Id="rId217" Type="http://schemas.openxmlformats.org/officeDocument/2006/relationships/slide" Target="slides/slide163.xml"/><Relationship Id="rId259" Type="http://schemas.openxmlformats.org/officeDocument/2006/relationships/slide" Target="slides/slide205.xml"/><Relationship Id="rId23" Type="http://schemas.openxmlformats.org/officeDocument/2006/relationships/slideMaster" Target="slideMasters/slideMaster23.xml"/><Relationship Id="rId119" Type="http://schemas.openxmlformats.org/officeDocument/2006/relationships/slide" Target="slides/slide65.xml"/><Relationship Id="rId270" Type="http://schemas.openxmlformats.org/officeDocument/2006/relationships/slide" Target="slides/slide216.xml"/><Relationship Id="rId44" Type="http://schemas.openxmlformats.org/officeDocument/2006/relationships/slideMaster" Target="slideMasters/slideMaster44.xml"/><Relationship Id="rId65" Type="http://schemas.openxmlformats.org/officeDocument/2006/relationships/slide" Target="slides/slide11.xml"/><Relationship Id="rId86" Type="http://schemas.openxmlformats.org/officeDocument/2006/relationships/slide" Target="slides/slide32.xml"/><Relationship Id="rId130" Type="http://schemas.openxmlformats.org/officeDocument/2006/relationships/slide" Target="slides/slide76.xml"/><Relationship Id="rId151" Type="http://schemas.openxmlformats.org/officeDocument/2006/relationships/slide" Target="slides/slide97.xml"/><Relationship Id="rId172" Type="http://schemas.openxmlformats.org/officeDocument/2006/relationships/slide" Target="slides/slide118.xml"/><Relationship Id="rId193" Type="http://schemas.openxmlformats.org/officeDocument/2006/relationships/slide" Target="slides/slide139.xml"/><Relationship Id="rId207" Type="http://schemas.openxmlformats.org/officeDocument/2006/relationships/slide" Target="slides/slide153.xml"/><Relationship Id="rId228" Type="http://schemas.openxmlformats.org/officeDocument/2006/relationships/slide" Target="slides/slide174.xml"/><Relationship Id="rId249" Type="http://schemas.openxmlformats.org/officeDocument/2006/relationships/slide" Target="slides/slide195.xml"/><Relationship Id="rId13" Type="http://schemas.openxmlformats.org/officeDocument/2006/relationships/slideMaster" Target="slideMasters/slideMaster13.xml"/><Relationship Id="rId109" Type="http://schemas.openxmlformats.org/officeDocument/2006/relationships/slide" Target="slides/slide55.xml"/><Relationship Id="rId260" Type="http://schemas.openxmlformats.org/officeDocument/2006/relationships/slide" Target="slides/slide206.xml"/><Relationship Id="rId281" Type="http://schemas.openxmlformats.org/officeDocument/2006/relationships/slide" Target="slides/slide227.xml"/><Relationship Id="rId34" Type="http://schemas.openxmlformats.org/officeDocument/2006/relationships/slideMaster" Target="slideMasters/slideMaster34.xml"/><Relationship Id="rId55" Type="http://schemas.openxmlformats.org/officeDocument/2006/relationships/slide" Target="slides/slide1.xml"/><Relationship Id="rId76" Type="http://schemas.openxmlformats.org/officeDocument/2006/relationships/slide" Target="slides/slide22.xml"/><Relationship Id="rId97" Type="http://schemas.openxmlformats.org/officeDocument/2006/relationships/slide" Target="slides/slide43.xml"/><Relationship Id="rId120" Type="http://schemas.openxmlformats.org/officeDocument/2006/relationships/slide" Target="slides/slide66.xml"/><Relationship Id="rId141" Type="http://schemas.openxmlformats.org/officeDocument/2006/relationships/slide" Target="slides/slide87.xml"/><Relationship Id="rId7" Type="http://schemas.openxmlformats.org/officeDocument/2006/relationships/slideMaster" Target="slideMasters/slideMaster7.xml"/><Relationship Id="rId162" Type="http://schemas.openxmlformats.org/officeDocument/2006/relationships/slide" Target="slides/slide108.xml"/><Relationship Id="rId183" Type="http://schemas.openxmlformats.org/officeDocument/2006/relationships/slide" Target="slides/slide129.xml"/><Relationship Id="rId218" Type="http://schemas.openxmlformats.org/officeDocument/2006/relationships/slide" Target="slides/slide164.xml"/><Relationship Id="rId239" Type="http://schemas.openxmlformats.org/officeDocument/2006/relationships/slide" Target="slides/slide185.xml"/><Relationship Id="rId250" Type="http://schemas.openxmlformats.org/officeDocument/2006/relationships/slide" Target="slides/slide196.xml"/><Relationship Id="rId271" Type="http://schemas.openxmlformats.org/officeDocument/2006/relationships/slide" Target="slides/slide217.xml"/><Relationship Id="rId292" Type="http://schemas.openxmlformats.org/officeDocument/2006/relationships/slide" Target="slides/slide238.xml"/><Relationship Id="rId306" Type="http://schemas.openxmlformats.org/officeDocument/2006/relationships/slide" Target="slides/slide25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31" Type="http://schemas.openxmlformats.org/officeDocument/2006/relationships/slide" Target="slides/slide77.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208" Type="http://schemas.openxmlformats.org/officeDocument/2006/relationships/slide" Target="slides/slide154.xml"/><Relationship Id="rId229" Type="http://schemas.openxmlformats.org/officeDocument/2006/relationships/slide" Target="slides/slide175.xml"/><Relationship Id="rId240" Type="http://schemas.openxmlformats.org/officeDocument/2006/relationships/slide" Target="slides/slide186.xml"/><Relationship Id="rId261" Type="http://schemas.openxmlformats.org/officeDocument/2006/relationships/slide" Target="slides/slide20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282" Type="http://schemas.openxmlformats.org/officeDocument/2006/relationships/slide" Target="slides/slide228.xml"/><Relationship Id="rId8" Type="http://schemas.openxmlformats.org/officeDocument/2006/relationships/slideMaster" Target="slideMasters/slideMaster8.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219" Type="http://schemas.openxmlformats.org/officeDocument/2006/relationships/slide" Target="slides/slide165.xml"/><Relationship Id="rId230" Type="http://schemas.openxmlformats.org/officeDocument/2006/relationships/slide" Target="slides/slide176.xml"/><Relationship Id="rId251" Type="http://schemas.openxmlformats.org/officeDocument/2006/relationships/slide" Target="slides/slide19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272" Type="http://schemas.openxmlformats.org/officeDocument/2006/relationships/slide" Target="slides/slide218.xml"/><Relationship Id="rId293" Type="http://schemas.openxmlformats.org/officeDocument/2006/relationships/slide" Target="slides/slide239.xml"/><Relationship Id="rId307" Type="http://schemas.openxmlformats.org/officeDocument/2006/relationships/notesMaster" Target="notesMasters/notesMaster1.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95" Type="http://schemas.openxmlformats.org/officeDocument/2006/relationships/slide" Target="slides/slide141.xml"/><Relationship Id="rId209" Type="http://schemas.openxmlformats.org/officeDocument/2006/relationships/slide" Target="slides/slide155.xml"/><Relationship Id="rId220" Type="http://schemas.openxmlformats.org/officeDocument/2006/relationships/slide" Target="slides/slide166.xml"/><Relationship Id="rId241" Type="http://schemas.openxmlformats.org/officeDocument/2006/relationships/slide" Target="slides/slide1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262" Type="http://schemas.openxmlformats.org/officeDocument/2006/relationships/slide" Target="slides/slide208.xml"/><Relationship Id="rId283" Type="http://schemas.openxmlformats.org/officeDocument/2006/relationships/slide" Target="slides/slide229.xml"/><Relationship Id="rId78" Type="http://schemas.openxmlformats.org/officeDocument/2006/relationships/slide" Target="slides/slide24.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64" Type="http://schemas.openxmlformats.org/officeDocument/2006/relationships/slide" Target="slides/slide110.xml"/><Relationship Id="rId185" Type="http://schemas.openxmlformats.org/officeDocument/2006/relationships/slide" Target="slides/slide131.xml"/><Relationship Id="rId9" Type="http://schemas.openxmlformats.org/officeDocument/2006/relationships/slideMaster" Target="slideMasters/slideMaster9.xml"/><Relationship Id="rId210" Type="http://schemas.openxmlformats.org/officeDocument/2006/relationships/slide" Target="slides/slide156.xml"/><Relationship Id="rId26" Type="http://schemas.openxmlformats.org/officeDocument/2006/relationships/slideMaster" Target="slideMasters/slideMaster26.xml"/><Relationship Id="rId231" Type="http://schemas.openxmlformats.org/officeDocument/2006/relationships/slide" Target="slides/slide177.xml"/><Relationship Id="rId252" Type="http://schemas.openxmlformats.org/officeDocument/2006/relationships/slide" Target="slides/slide198.xml"/><Relationship Id="rId273" Type="http://schemas.openxmlformats.org/officeDocument/2006/relationships/slide" Target="slides/slide219.xml"/><Relationship Id="rId294" Type="http://schemas.openxmlformats.org/officeDocument/2006/relationships/slide" Target="slides/slide240.xml"/><Relationship Id="rId308" Type="http://schemas.openxmlformats.org/officeDocument/2006/relationships/presProps" Target="presProps.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221" Type="http://schemas.openxmlformats.org/officeDocument/2006/relationships/slide" Target="slides/slide167.xml"/><Relationship Id="rId242" Type="http://schemas.openxmlformats.org/officeDocument/2006/relationships/slide" Target="slides/slide188.xml"/><Relationship Id="rId263" Type="http://schemas.openxmlformats.org/officeDocument/2006/relationships/slide" Target="slides/slide209.xml"/><Relationship Id="rId284" Type="http://schemas.openxmlformats.org/officeDocument/2006/relationships/slide" Target="slides/slide230.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11" Type="http://schemas.openxmlformats.org/officeDocument/2006/relationships/slide" Target="slides/slide157.xml"/><Relationship Id="rId232" Type="http://schemas.openxmlformats.org/officeDocument/2006/relationships/slide" Target="slides/slide178.xml"/><Relationship Id="rId253" Type="http://schemas.openxmlformats.org/officeDocument/2006/relationships/slide" Target="slides/slide199.xml"/><Relationship Id="rId274" Type="http://schemas.openxmlformats.org/officeDocument/2006/relationships/slide" Target="slides/slide220.xml"/><Relationship Id="rId295" Type="http://schemas.openxmlformats.org/officeDocument/2006/relationships/slide" Target="slides/slide241.xml"/><Relationship Id="rId309" Type="http://schemas.openxmlformats.org/officeDocument/2006/relationships/viewProps" Target="viewProps.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slide" Target="slides/slide147.xml"/><Relationship Id="rId222" Type="http://schemas.openxmlformats.org/officeDocument/2006/relationships/slide" Target="slides/slide168.xml"/><Relationship Id="rId243" Type="http://schemas.openxmlformats.org/officeDocument/2006/relationships/slide" Target="slides/slide189.xml"/><Relationship Id="rId264" Type="http://schemas.openxmlformats.org/officeDocument/2006/relationships/slide" Target="slides/slide210.xml"/><Relationship Id="rId285" Type="http://schemas.openxmlformats.org/officeDocument/2006/relationships/slide" Target="slides/slide23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310" Type="http://schemas.openxmlformats.org/officeDocument/2006/relationships/theme" Target="theme/theme1.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1" Type="http://schemas.openxmlformats.org/officeDocument/2006/relationships/slideMaster" Target="slideMasters/slideMaster1.xml"/><Relationship Id="rId212" Type="http://schemas.openxmlformats.org/officeDocument/2006/relationships/slide" Target="slides/slide158.xml"/><Relationship Id="rId233" Type="http://schemas.openxmlformats.org/officeDocument/2006/relationships/slide" Target="slides/slide179.xml"/><Relationship Id="rId254" Type="http://schemas.openxmlformats.org/officeDocument/2006/relationships/slide" Target="slides/slide20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275" Type="http://schemas.openxmlformats.org/officeDocument/2006/relationships/slide" Target="slides/slide221.xml"/><Relationship Id="rId296" Type="http://schemas.openxmlformats.org/officeDocument/2006/relationships/slide" Target="slides/slide242.xml"/><Relationship Id="rId300" Type="http://schemas.openxmlformats.org/officeDocument/2006/relationships/slide" Target="slides/slide246.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202" Type="http://schemas.openxmlformats.org/officeDocument/2006/relationships/slide" Target="slides/slide148.xml"/><Relationship Id="rId223" Type="http://schemas.openxmlformats.org/officeDocument/2006/relationships/slide" Target="slides/slide169.xml"/><Relationship Id="rId244" Type="http://schemas.openxmlformats.org/officeDocument/2006/relationships/slide" Target="slides/slide19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1.xml"/><Relationship Id="rId286" Type="http://schemas.openxmlformats.org/officeDocument/2006/relationships/slide" Target="slides/slide232.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311" Type="http://schemas.openxmlformats.org/officeDocument/2006/relationships/tableStyles" Target="tableStyles.xml"/><Relationship Id="rId71" Type="http://schemas.openxmlformats.org/officeDocument/2006/relationships/slide" Target="slides/slide17.xml"/><Relationship Id="rId92" Type="http://schemas.openxmlformats.org/officeDocument/2006/relationships/slide" Target="slides/slide38.xml"/><Relationship Id="rId213" Type="http://schemas.openxmlformats.org/officeDocument/2006/relationships/slide" Target="slides/slide159.xml"/><Relationship Id="rId234"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1.xml"/><Relationship Id="rId276" Type="http://schemas.openxmlformats.org/officeDocument/2006/relationships/slide" Target="slides/slide222.xml"/><Relationship Id="rId297" Type="http://schemas.openxmlformats.org/officeDocument/2006/relationships/slide" Target="slides/slide243.xml"/><Relationship Id="rId40" Type="http://schemas.openxmlformats.org/officeDocument/2006/relationships/slideMaster" Target="slideMasters/slideMaster40.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301" Type="http://schemas.openxmlformats.org/officeDocument/2006/relationships/slide" Target="slides/slide247.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19" Type="http://schemas.openxmlformats.org/officeDocument/2006/relationships/slideMaster" Target="slideMasters/slideMaster19.xml"/><Relationship Id="rId224" Type="http://schemas.openxmlformats.org/officeDocument/2006/relationships/slide" Target="slides/slide170.xml"/><Relationship Id="rId245" Type="http://schemas.openxmlformats.org/officeDocument/2006/relationships/slide" Target="slides/slide191.xml"/><Relationship Id="rId266" Type="http://schemas.openxmlformats.org/officeDocument/2006/relationships/slide" Target="slides/slide212.xml"/><Relationship Id="rId287" Type="http://schemas.openxmlformats.org/officeDocument/2006/relationships/slide" Target="slides/slide233.xml"/><Relationship Id="rId30" Type="http://schemas.openxmlformats.org/officeDocument/2006/relationships/slideMaster" Target="slideMasters/slideMaster30.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 Type="http://schemas.openxmlformats.org/officeDocument/2006/relationships/slideMaster" Target="slideMasters/slideMaster3.xml"/><Relationship Id="rId214" Type="http://schemas.openxmlformats.org/officeDocument/2006/relationships/slide" Target="slides/slide160.xml"/><Relationship Id="rId235" Type="http://schemas.openxmlformats.org/officeDocument/2006/relationships/slide" Target="slides/slide181.xml"/><Relationship Id="rId256" Type="http://schemas.openxmlformats.org/officeDocument/2006/relationships/slide" Target="slides/slide202.xml"/><Relationship Id="rId277" Type="http://schemas.openxmlformats.org/officeDocument/2006/relationships/slide" Target="slides/slide223.xml"/><Relationship Id="rId298" Type="http://schemas.openxmlformats.org/officeDocument/2006/relationships/slide" Target="slides/slide244.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302" Type="http://schemas.openxmlformats.org/officeDocument/2006/relationships/slide" Target="slides/slide248.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 Id="rId246" Type="http://schemas.openxmlformats.org/officeDocument/2006/relationships/slide" Target="slides/slide192.xml"/><Relationship Id="rId267" Type="http://schemas.openxmlformats.org/officeDocument/2006/relationships/slide" Target="slides/slide213.xml"/><Relationship Id="rId288" Type="http://schemas.openxmlformats.org/officeDocument/2006/relationships/slide" Target="slides/slide234.xml"/><Relationship Id="rId106" Type="http://schemas.openxmlformats.org/officeDocument/2006/relationships/slide" Target="slides/slide52.xml"/><Relationship Id="rId127" Type="http://schemas.openxmlformats.org/officeDocument/2006/relationships/slide" Target="slides/slide7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94" Type="http://schemas.openxmlformats.org/officeDocument/2006/relationships/slide" Target="slides/slide40.xml"/><Relationship Id="rId148" Type="http://schemas.openxmlformats.org/officeDocument/2006/relationships/slide" Target="slides/slide94.xml"/><Relationship Id="rId169" Type="http://schemas.openxmlformats.org/officeDocument/2006/relationships/slide" Target="slides/slide115.xml"/><Relationship Id="rId4" Type="http://schemas.openxmlformats.org/officeDocument/2006/relationships/slideMaster" Target="slideMasters/slideMaster4.xml"/><Relationship Id="rId180" Type="http://schemas.openxmlformats.org/officeDocument/2006/relationships/slide" Target="slides/slide126.xml"/><Relationship Id="rId215" Type="http://schemas.openxmlformats.org/officeDocument/2006/relationships/slide" Target="slides/slide161.xml"/><Relationship Id="rId236" Type="http://schemas.openxmlformats.org/officeDocument/2006/relationships/slide" Target="slides/slide182.xml"/><Relationship Id="rId257" Type="http://schemas.openxmlformats.org/officeDocument/2006/relationships/slide" Target="slides/slide203.xml"/><Relationship Id="rId278" Type="http://schemas.openxmlformats.org/officeDocument/2006/relationships/slide" Target="slides/slide224.xml"/><Relationship Id="rId303" Type="http://schemas.openxmlformats.org/officeDocument/2006/relationships/slide" Target="slides/slide249.xml"/><Relationship Id="rId42" Type="http://schemas.openxmlformats.org/officeDocument/2006/relationships/slideMaster" Target="slideMasters/slideMaster42.xml"/><Relationship Id="rId84" Type="http://schemas.openxmlformats.org/officeDocument/2006/relationships/slide" Target="slides/slide30.xml"/><Relationship Id="rId138" Type="http://schemas.openxmlformats.org/officeDocument/2006/relationships/slide" Target="slides/slide84.xml"/><Relationship Id="rId191" Type="http://schemas.openxmlformats.org/officeDocument/2006/relationships/slide" Target="slides/slide137.xml"/><Relationship Id="rId205" Type="http://schemas.openxmlformats.org/officeDocument/2006/relationships/slide" Target="slides/slide151.xml"/><Relationship Id="rId247" Type="http://schemas.openxmlformats.org/officeDocument/2006/relationships/slide" Target="slides/slide193.xml"/><Relationship Id="rId107" Type="http://schemas.openxmlformats.org/officeDocument/2006/relationships/slide" Target="slides/slide53.xml"/><Relationship Id="rId289" Type="http://schemas.openxmlformats.org/officeDocument/2006/relationships/slide" Target="slides/slide23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5.xml"/><Relationship Id="rId95" Type="http://schemas.openxmlformats.org/officeDocument/2006/relationships/slide" Target="slides/slide41.xml"/><Relationship Id="rId160" Type="http://schemas.openxmlformats.org/officeDocument/2006/relationships/slide" Target="slides/slide106.xml"/><Relationship Id="rId216" Type="http://schemas.openxmlformats.org/officeDocument/2006/relationships/slide" Target="slides/slide162.xml"/><Relationship Id="rId258" Type="http://schemas.openxmlformats.org/officeDocument/2006/relationships/slide" Target="slides/slide204.xml"/><Relationship Id="rId22" Type="http://schemas.openxmlformats.org/officeDocument/2006/relationships/slideMaster" Target="slideMasters/slideMaster22.xml"/><Relationship Id="rId64" Type="http://schemas.openxmlformats.org/officeDocument/2006/relationships/slide" Target="slides/slide10.xml"/><Relationship Id="rId118" Type="http://schemas.openxmlformats.org/officeDocument/2006/relationships/slide" Target="slides/slide64.xml"/><Relationship Id="rId171" Type="http://schemas.openxmlformats.org/officeDocument/2006/relationships/slide" Target="slides/slide117.xml"/><Relationship Id="rId227" Type="http://schemas.openxmlformats.org/officeDocument/2006/relationships/slide" Target="slides/slide173.xml"/><Relationship Id="rId269" Type="http://schemas.openxmlformats.org/officeDocument/2006/relationships/slide" Target="slides/slide215.xml"/><Relationship Id="rId33" Type="http://schemas.openxmlformats.org/officeDocument/2006/relationships/slideMaster" Target="slideMasters/slideMaster33.xml"/><Relationship Id="rId129" Type="http://schemas.openxmlformats.org/officeDocument/2006/relationships/slide" Target="slides/slide75.xml"/><Relationship Id="rId280" Type="http://schemas.openxmlformats.org/officeDocument/2006/relationships/slide" Target="slides/slide226.xml"/><Relationship Id="rId75" Type="http://schemas.openxmlformats.org/officeDocument/2006/relationships/slide" Target="slides/slide21.xml"/><Relationship Id="rId140" Type="http://schemas.openxmlformats.org/officeDocument/2006/relationships/slide" Target="slides/slide86.xml"/><Relationship Id="rId182" Type="http://schemas.openxmlformats.org/officeDocument/2006/relationships/slide" Target="slides/slide128.xml"/><Relationship Id="rId6" Type="http://schemas.openxmlformats.org/officeDocument/2006/relationships/slideMaster" Target="slideMasters/slideMaster6.xml"/><Relationship Id="rId238" Type="http://schemas.openxmlformats.org/officeDocument/2006/relationships/slide" Target="slides/slide184.xml"/><Relationship Id="rId291" Type="http://schemas.openxmlformats.org/officeDocument/2006/relationships/slide" Target="slides/slide237.xml"/><Relationship Id="rId305" Type="http://schemas.openxmlformats.org/officeDocument/2006/relationships/slide" Target="slides/slide2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26" charset="0"/>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26" charset="0"/>
                <a:ea typeface="+mn-ea"/>
                <a:cs typeface="+mn-cs"/>
              </a:defRPr>
            </a:lvl1pPr>
          </a:lstStyle>
          <a:p>
            <a:pPr>
              <a:defRPr/>
            </a:pPr>
            <a:endParaRPr lang="en-US"/>
          </a:p>
        </p:txBody>
      </p:sp>
      <p:sp>
        <p:nvSpPr>
          <p:cNvPr id="528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26"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26" charset="0"/>
              </a:defRPr>
            </a:lvl1pPr>
          </a:lstStyle>
          <a:p>
            <a:pPr>
              <a:defRPr/>
            </a:pPr>
            <a:fld id="{8ED97B86-AA59-0446-AAE9-F7F57111AA7D}" type="slidenum">
              <a:rPr lang="en-US"/>
              <a:pPr>
                <a:defRPr/>
              </a:pPr>
              <a:t>‹#›</a:t>
            </a:fld>
            <a:endParaRPr lang="en-US"/>
          </a:p>
        </p:txBody>
      </p:sp>
    </p:spTree>
    <p:extLst>
      <p:ext uri="{BB962C8B-B14F-4D97-AF65-F5344CB8AC3E}">
        <p14:creationId xmlns:p14="http://schemas.microsoft.com/office/powerpoint/2010/main" val="25488920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26"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902968-674F-F742-B488-BAAD128B225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30434"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Translators—drag the image over above!</a:t>
            </a:r>
          </a:p>
          <a:p>
            <a:pPr>
              <a:defRPr/>
            </a:pPr>
            <a:endParaRPr lang="en-US" dirty="0">
              <a:latin typeface="+mn-lt"/>
              <a:ea typeface="+mn-ea"/>
              <a:cs typeface="+mn-cs"/>
            </a:endParaRPr>
          </a:p>
          <a:p>
            <a:pPr>
              <a:defRPr/>
            </a:pPr>
            <a:r>
              <a:rPr lang="en-US" dirty="0">
                <a:latin typeface="+mn-lt"/>
                <a:ea typeface="+mn-ea"/>
                <a:cs typeface="+mn-cs"/>
              </a:rPr>
              <a:t>What is the best apologetic for Jesus in an anti-God world?</a:t>
            </a:r>
            <a:r>
              <a:rPr lang="en-SG" dirty="0"/>
              <a:t> </a:t>
            </a:r>
          </a:p>
          <a:p>
            <a:pPr>
              <a:defRPr/>
            </a:pPr>
            <a:endParaRPr lang="en-SG" dirty="0"/>
          </a:p>
          <a:p>
            <a:pPr>
              <a:defRPr/>
            </a:pPr>
            <a:r>
              <a:rPr lang="en-SG" dirty="0"/>
              <a:t>That is the question that I have been asked to address in this seminar called "Engaging the Atheists."</a:t>
            </a:r>
          </a:p>
          <a:p>
            <a:pPr>
              <a:defRPr/>
            </a:pPr>
            <a:endParaRPr lang="en-SG" dirty="0"/>
          </a:p>
          <a:p>
            <a:pPr>
              <a:defRPr/>
            </a:pPr>
            <a:r>
              <a:rPr lang="en-SG" dirty="0"/>
              <a:t>So what advice would you give me in facilitating a seminar like this?  How do you address atheists?</a:t>
            </a:r>
          </a:p>
          <a:p>
            <a:pPr>
              <a:defRPr/>
            </a:pPr>
            <a:endParaRPr lang="en-SG" dirty="0"/>
          </a:p>
          <a:p>
            <a:pPr>
              <a:defRPr/>
            </a:pPr>
            <a:r>
              <a:rPr lang="en-SG" dirty="0"/>
              <a:t>Should we focus on proving the existence of God?</a:t>
            </a:r>
          </a:p>
          <a:p>
            <a:pPr>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1E2D47E-F194-1347-8F24-600EF69841A6}"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5488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Another writes, "Dear Santa, All I want for Christmas is to skip church!  I</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m too old for fairy tales."  Some see the biblical story of the Fall as a fairy tale so that we don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 exposed to why God says death exists in our world.  Ironic </a:t>
            </a:r>
            <a:r>
              <a:rPr lang="en-US" dirty="0" err="1">
                <a:latin typeface="Calibri" charset="0"/>
                <a:ea typeface="ＭＳ Ｐゴシック" charset="0"/>
                <a:cs typeface="ＭＳ Ｐゴシック" charset="0"/>
              </a:rPr>
              <a:t>isn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She writes to the fairy tale Santa and says she </a:t>
            </a:r>
            <a:r>
              <a:rPr lang="en-US" dirty="0" err="1">
                <a:latin typeface="Calibri" charset="0"/>
                <a:ea typeface="ＭＳ Ｐゴシック" charset="0"/>
                <a:cs typeface="ＭＳ Ｐゴシック" charset="0"/>
              </a:rPr>
              <a:t>doesn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believe in God!</a:t>
            </a:r>
            <a:endParaRPr lang="en-US" dirty="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1E9284F-3710-0849-BD52-5C410175BC61}" type="slidenum">
              <a:rPr lang="en-US" sz="1200">
                <a:solidFill>
                  <a:srgbClr val="000000"/>
                </a:solidFill>
                <a:latin typeface="26" charset="0"/>
              </a:rPr>
              <a:pPr/>
              <a:t>100</a:t>
            </a:fld>
            <a:endParaRPr lang="en-US" sz="1200">
              <a:solidFill>
                <a:srgbClr val="000000"/>
              </a:solidFill>
              <a:latin typeface="26" charset="0"/>
            </a:endParaRPr>
          </a:p>
        </p:txBody>
      </p:sp>
      <p:sp>
        <p:nvSpPr>
          <p:cNvPr id="733186" name="Rectangle 2"/>
          <p:cNvSpPr>
            <a:spLocks noGrp="1" noRot="1" noChangeAspect="1" noChangeArrowheads="1" noTextEdit="1"/>
          </p:cNvSpPr>
          <p:nvPr>
            <p:ph type="sldImg"/>
          </p:nvPr>
        </p:nvSpPr>
        <p:spPr>
          <a:ln/>
        </p:spPr>
      </p:sp>
      <p:sp>
        <p:nvSpPr>
          <p:cNvPr id="60631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A7305DA-F721-654C-BB61-0210432B34A2}" type="slidenum">
              <a:rPr lang="en-US" sz="1200">
                <a:solidFill>
                  <a:srgbClr val="000000"/>
                </a:solidFill>
                <a:latin typeface="26" charset="0"/>
              </a:rPr>
              <a:pPr/>
              <a:t>101</a:t>
            </a:fld>
            <a:endParaRPr lang="en-US" sz="1200">
              <a:solidFill>
                <a:srgbClr val="000000"/>
              </a:solidFill>
              <a:latin typeface="26" charset="0"/>
            </a:endParaRPr>
          </a:p>
        </p:txBody>
      </p:sp>
      <p:sp>
        <p:nvSpPr>
          <p:cNvPr id="735234" name="Rectangle 2"/>
          <p:cNvSpPr>
            <a:spLocks noGrp="1" noRot="1" noChangeAspect="1" noChangeArrowheads="1" noTextEdit="1"/>
          </p:cNvSpPr>
          <p:nvPr>
            <p:ph type="sldImg"/>
          </p:nvPr>
        </p:nvSpPr>
        <p:spPr>
          <a:ln/>
        </p:spPr>
      </p:sp>
      <p:sp>
        <p:nvSpPr>
          <p:cNvPr id="60651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0AA1F9F-5423-4544-9C9A-57D1A674B2B8}" type="slidenum">
              <a:rPr lang="en-US" sz="1200">
                <a:solidFill>
                  <a:srgbClr val="000000"/>
                </a:solidFill>
                <a:latin typeface="26" charset="0"/>
              </a:rPr>
              <a:pPr/>
              <a:t>102</a:t>
            </a:fld>
            <a:endParaRPr lang="en-US" sz="1200">
              <a:solidFill>
                <a:srgbClr val="000000"/>
              </a:solidFill>
              <a:latin typeface="26" charset="0"/>
            </a:endParaRPr>
          </a:p>
        </p:txBody>
      </p:sp>
      <p:sp>
        <p:nvSpPr>
          <p:cNvPr id="59217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C53DBC6A-AA23-2448-A058-571F25FBA1AE}" type="slidenum">
              <a:rPr lang="en-US" sz="1200" smtClean="0">
                <a:solidFill>
                  <a:prstClr val="black"/>
                </a:solidFill>
              </a:rPr>
              <a:pPr algn="r" eaLnBrk="1" hangingPunct="1">
                <a:defRPr/>
              </a:pPr>
              <a:t>102</a:t>
            </a:fld>
            <a:endParaRPr lang="en-US" sz="1200">
              <a:solidFill>
                <a:prstClr val="black"/>
              </a:solidFill>
            </a:endParaRPr>
          </a:p>
        </p:txBody>
      </p:sp>
      <p:sp>
        <p:nvSpPr>
          <p:cNvPr id="737283" name="Rectangle 2"/>
          <p:cNvSpPr>
            <a:spLocks noGrp="1" noRot="1" noChangeAspect="1" noChangeArrowheads="1" noTextEdit="1"/>
          </p:cNvSpPr>
          <p:nvPr>
            <p:ph type="sldImg"/>
          </p:nvPr>
        </p:nvSpPr>
        <p:spPr>
          <a:ln/>
        </p:spPr>
      </p:sp>
      <p:sp>
        <p:nvSpPr>
          <p:cNvPr id="592179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069AD5A-274E-7E47-A369-B34F4F185626}" type="slidenum">
              <a:rPr lang="en-US" sz="1200">
                <a:solidFill>
                  <a:srgbClr val="000000"/>
                </a:solidFill>
                <a:latin typeface="26" charset="0"/>
              </a:rPr>
              <a:pPr/>
              <a:t>103</a:t>
            </a:fld>
            <a:endParaRPr lang="en-US" sz="1200">
              <a:solidFill>
                <a:srgbClr val="000000"/>
              </a:solidFill>
              <a:latin typeface="26" charset="0"/>
            </a:endParaRPr>
          </a:p>
        </p:txBody>
      </p:sp>
      <p:sp>
        <p:nvSpPr>
          <p:cNvPr id="59238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63036942-C79B-DE47-A6B4-60EE992362F5}" type="slidenum">
              <a:rPr lang="en-US" sz="1200" smtClean="0">
                <a:solidFill>
                  <a:prstClr val="black"/>
                </a:solidFill>
              </a:rPr>
              <a:pPr algn="r" eaLnBrk="1" hangingPunct="1">
                <a:defRPr/>
              </a:pPr>
              <a:t>103</a:t>
            </a:fld>
            <a:endParaRPr lang="en-US" sz="1200">
              <a:solidFill>
                <a:prstClr val="black"/>
              </a:solidFill>
            </a:endParaRPr>
          </a:p>
        </p:txBody>
      </p:sp>
      <p:sp>
        <p:nvSpPr>
          <p:cNvPr id="739331" name="Rectangle 2"/>
          <p:cNvSpPr>
            <a:spLocks noGrp="1" noRot="1" noChangeAspect="1" noChangeArrowheads="1" noTextEdit="1"/>
          </p:cNvSpPr>
          <p:nvPr>
            <p:ph type="sldImg"/>
          </p:nvPr>
        </p:nvSpPr>
        <p:spPr>
          <a:ln/>
        </p:spPr>
      </p:sp>
      <p:sp>
        <p:nvSpPr>
          <p:cNvPr id="592384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A2FCBDA-5E74-6042-ABA8-0B0207338097}" type="slidenum">
              <a:rPr lang="en-US" sz="1200">
                <a:solidFill>
                  <a:srgbClr val="000000"/>
                </a:solidFill>
                <a:latin typeface="26" charset="0"/>
              </a:rPr>
              <a:pPr/>
              <a:t>104</a:t>
            </a:fld>
            <a:endParaRPr lang="en-US" sz="1200">
              <a:solidFill>
                <a:srgbClr val="000000"/>
              </a:solidFill>
              <a:latin typeface="26" charset="0"/>
            </a:endParaRPr>
          </a:p>
        </p:txBody>
      </p:sp>
      <p:sp>
        <p:nvSpPr>
          <p:cNvPr id="741378" name="Rectangle 2"/>
          <p:cNvSpPr>
            <a:spLocks noGrp="1" noRot="1" noChangeAspect="1" noChangeArrowheads="1" noTextEdit="1"/>
          </p:cNvSpPr>
          <p:nvPr>
            <p:ph type="sldImg"/>
          </p:nvPr>
        </p:nvSpPr>
        <p:spPr>
          <a:xfrm>
            <a:off x="1177925" y="720725"/>
            <a:ext cx="4521200" cy="3390900"/>
          </a:xfrm>
          <a:ln/>
        </p:spPr>
      </p:sp>
      <p:sp>
        <p:nvSpPr>
          <p:cNvPr id="5761027" name="Rectangle 3"/>
          <p:cNvSpPr>
            <a:spLocks noGrp="1" noChangeArrowheads="1"/>
          </p:cNvSpPr>
          <p:nvPr>
            <p:ph type="body" idx="1"/>
          </p:nvPr>
        </p:nvSpPr>
        <p:spPr>
          <a:xfrm>
            <a:off x="917575" y="4329113"/>
            <a:ext cx="5043488" cy="4113212"/>
          </a:xfrm>
        </p:spPr>
        <p:txBody>
          <a:bodyPr/>
          <a:lstStyle/>
          <a:p>
            <a:pPr eaLnBrk="1" hangingPunct="1">
              <a:defRPr/>
            </a:pPr>
            <a:endParaRPr lang="en-AU">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F7B6EE6-982E-1E45-9900-B8CF5D4388A4}" type="slidenum">
              <a:rPr lang="en-US" sz="1200">
                <a:solidFill>
                  <a:srgbClr val="000000"/>
                </a:solidFill>
                <a:latin typeface="26" charset="0"/>
              </a:rPr>
              <a:pPr/>
              <a:t>105</a:t>
            </a:fld>
            <a:endParaRPr lang="en-US" sz="1200">
              <a:solidFill>
                <a:srgbClr val="000000"/>
              </a:solidFill>
              <a:latin typeface="26" charset="0"/>
            </a:endParaRPr>
          </a:p>
        </p:txBody>
      </p:sp>
      <p:sp>
        <p:nvSpPr>
          <p:cNvPr id="743426" name="Rectangle 2"/>
          <p:cNvSpPr>
            <a:spLocks noGrp="1" noRot="1" noChangeAspect="1" noChangeArrowheads="1" noTextEdit="1"/>
          </p:cNvSpPr>
          <p:nvPr>
            <p:ph type="sldImg"/>
          </p:nvPr>
        </p:nvSpPr>
        <p:spPr>
          <a:ln/>
        </p:spPr>
      </p:sp>
      <p:sp>
        <p:nvSpPr>
          <p:cNvPr id="4367363" name="Rectangle 3"/>
          <p:cNvSpPr>
            <a:spLocks noGrp="1" noChangeArrowheads="1"/>
          </p:cNvSpPr>
          <p:nvPr>
            <p:ph type="body" idx="1"/>
          </p:nvPr>
        </p:nvSpPr>
        <p:spPr/>
        <p:txBody>
          <a:bodyPr/>
          <a:lstStyle/>
          <a:p>
            <a:pPr eaLnBrk="1" hangingPunct="1">
              <a:defRPr/>
            </a:pPr>
            <a:r>
              <a:rPr lang="en-US" dirty="0">
                <a:cs typeface="+mn-cs"/>
              </a:rPr>
              <a:t>Mr. </a:t>
            </a:r>
            <a:r>
              <a:rPr lang="en-US" dirty="0" err="1">
                <a:cs typeface="+mn-cs"/>
              </a:rPr>
              <a:t>Zindler</a:t>
            </a:r>
            <a:r>
              <a:rPr lang="en-US" dirty="0">
                <a:cs typeface="+mn-cs"/>
              </a:rPr>
              <a:t> is editor of </a:t>
            </a:r>
            <a:r>
              <a:rPr lang="en-US" i="1" dirty="0">
                <a:cs typeface="+mn-cs"/>
              </a:rPr>
              <a:t>American Atheist.  </a:t>
            </a:r>
            <a:r>
              <a:rPr lang="en-US" dirty="0">
                <a:cs typeface="+mn-cs"/>
              </a:rPr>
              <a:t>He spent 17 years as a teacher and professor of biology, psychobiology, and geology at a branch of St. </a:t>
            </a:r>
            <a:r>
              <a:rPr lang="en-US" dirty="0" err="1">
                <a:cs typeface="+mn-cs"/>
              </a:rPr>
              <a:t>Univ</a:t>
            </a:r>
            <a:r>
              <a:rPr lang="en-US" dirty="0">
                <a:cs typeface="+mn-cs"/>
              </a:rPr>
              <a:t> of NY (SUNY). He is a member of several learned societies including the American Association for the Advancement of Science, New York Academy of Science, Society of Biblical Literature and the American Schools of Oriental Research. Mr. </a:t>
            </a:r>
            <a:r>
              <a:rPr lang="en-US" dirty="0" err="1">
                <a:cs typeface="+mn-cs"/>
              </a:rPr>
              <a:t>Zindler</a:t>
            </a:r>
            <a:r>
              <a:rPr lang="en-US" dirty="0">
                <a:cs typeface="+mn-cs"/>
              </a:rPr>
              <a:t> is also a member of the Jesus Seminar, and an expert in a number of esoteric, biblical-era languages. Neither the American Atheists web site nor the one below say where he taught and both refer to him as </a:t>
            </a:r>
            <a:r>
              <a:rPr lang="en-US" altLang="ja-JP" dirty="0">
                <a:latin typeface="Arial"/>
                <a:cs typeface="+mn-cs"/>
              </a:rPr>
              <a:t>"</a:t>
            </a:r>
            <a:r>
              <a:rPr lang="en-US" dirty="0">
                <a:cs typeface="+mn-cs"/>
              </a:rPr>
              <a:t>Mr.</a:t>
            </a:r>
            <a:r>
              <a:rPr lang="en-US" altLang="ja-JP" dirty="0">
                <a:latin typeface="Arial"/>
                <a:cs typeface="+mn-cs"/>
              </a:rPr>
              <a:t>"</a:t>
            </a:r>
            <a:r>
              <a:rPr lang="en-US" dirty="0">
                <a:cs typeface="+mn-cs"/>
              </a:rPr>
              <a:t> and neither say that he has a PhD (so he must not, and so what is he doing in the AAAS and the NYAS and the SBL?  His statements at the web site below show his gross ignorance of science, archeology and the Bible.</a:t>
            </a:r>
          </a:p>
          <a:p>
            <a:pPr eaLnBrk="1" hangingPunct="1">
              <a:defRPr/>
            </a:pPr>
            <a:r>
              <a:rPr lang="en-US" dirty="0">
                <a:cs typeface="+mn-cs"/>
              </a:rPr>
              <a:t>Picture: http://</a:t>
            </a:r>
            <a:r>
              <a:rPr lang="en-US" dirty="0" err="1">
                <a:cs typeface="+mn-cs"/>
              </a:rPr>
              <a:t>www.secularstudents.org</a:t>
            </a:r>
            <a:r>
              <a:rPr lang="en-US" dirty="0">
                <a:cs typeface="+mn-cs"/>
              </a:rPr>
              <a:t>/files/</a:t>
            </a:r>
            <a:r>
              <a:rPr lang="en-US" dirty="0" err="1">
                <a:cs typeface="+mn-cs"/>
              </a:rPr>
              <a:t>frank.jpg</a:t>
            </a:r>
            <a:endParaRPr lang="en-US" dirty="0">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1CF594F-0F31-A449-B2F5-67D53EF9915F}" type="slidenum">
              <a:rPr lang="en-US" sz="1200">
                <a:solidFill>
                  <a:srgbClr val="000000"/>
                </a:solidFill>
                <a:latin typeface="26" charset="0"/>
              </a:rPr>
              <a:pPr/>
              <a:t>106</a:t>
            </a:fld>
            <a:endParaRPr lang="en-US" sz="1200">
              <a:solidFill>
                <a:srgbClr val="000000"/>
              </a:solidFill>
              <a:latin typeface="26" charset="0"/>
            </a:endParaRPr>
          </a:p>
        </p:txBody>
      </p:sp>
      <p:sp>
        <p:nvSpPr>
          <p:cNvPr id="7454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fld id="{631A1F53-225D-2F43-BAA4-4E7691C07C06}" type="slidenum">
              <a:rPr lang="en-US" sz="1200">
                <a:solidFill>
                  <a:srgbClr val="000000"/>
                </a:solidFill>
                <a:latin typeface="Arial" charset="0"/>
                <a:cs typeface="Arial" charset="0"/>
              </a:rPr>
              <a:pPr algn="r" eaLnBrk="1" hangingPunct="1"/>
              <a:t>106</a:t>
            </a:fld>
            <a:endParaRPr lang="en-US" sz="1200">
              <a:solidFill>
                <a:srgbClr val="000000"/>
              </a:solidFill>
              <a:latin typeface="Arial" charset="0"/>
              <a:cs typeface="Arial" charset="0"/>
            </a:endParaRPr>
          </a:p>
        </p:txBody>
      </p:sp>
      <p:sp>
        <p:nvSpPr>
          <p:cNvPr id="745475" name="Rectangle 2"/>
          <p:cNvSpPr>
            <a:spLocks noGrp="1" noRot="1" noChangeAspect="1" noChangeArrowheads="1" noTextEdit="1"/>
          </p:cNvSpPr>
          <p:nvPr>
            <p:ph type="sldImg"/>
          </p:nvPr>
        </p:nvSpPr>
        <p:spPr>
          <a:ln/>
        </p:spPr>
      </p:sp>
      <p:sp>
        <p:nvSpPr>
          <p:cNvPr id="4369412" name="Rectangle 3"/>
          <p:cNvSpPr>
            <a:spLocks noGrp="1" noChangeArrowheads="1"/>
          </p:cNvSpPr>
          <p:nvPr>
            <p:ph type="body" idx="1"/>
          </p:nvPr>
        </p:nvSpPr>
        <p:spPr/>
        <p:txBody>
          <a:bodyPr/>
          <a:lstStyle/>
          <a:p>
            <a:pPr eaLnBrk="1" hangingPunct="1">
              <a:spcBef>
                <a:spcPct val="0"/>
              </a:spcBef>
              <a:defRPr/>
            </a:pPr>
            <a:r>
              <a:rPr lang="en-US">
                <a:cs typeface="+mn-cs"/>
              </a:rPr>
              <a:t>Sadly, at the time (and as of 2007) Dr. Craig was compromised with the Big Bang and millions of years.</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2161835-A32D-AD43-9873-6B3F0FA96822}" type="slidenum">
              <a:rPr lang="en-US" sz="1200">
                <a:solidFill>
                  <a:srgbClr val="000000"/>
                </a:solidFill>
                <a:latin typeface="26" charset="0"/>
              </a:rPr>
              <a:pPr/>
              <a:t>107</a:t>
            </a:fld>
            <a:endParaRPr lang="en-US" sz="1200">
              <a:solidFill>
                <a:srgbClr val="000000"/>
              </a:solidFill>
              <a:latin typeface="26" charset="0"/>
            </a:endParaRPr>
          </a:p>
        </p:txBody>
      </p:sp>
      <p:sp>
        <p:nvSpPr>
          <p:cNvPr id="747522" name="Rectangle 2"/>
          <p:cNvSpPr>
            <a:spLocks noGrp="1" noRot="1" noChangeAspect="1" noChangeArrowheads="1" noTextEdit="1"/>
          </p:cNvSpPr>
          <p:nvPr>
            <p:ph type="sldImg"/>
          </p:nvPr>
        </p:nvSpPr>
        <p:spPr>
          <a:ln/>
        </p:spPr>
      </p:sp>
      <p:sp>
        <p:nvSpPr>
          <p:cNvPr id="6059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057044A-BD12-2742-A9BF-8AFC8033A78F}" type="slidenum">
              <a:rPr lang="en-US" sz="1200">
                <a:solidFill>
                  <a:srgbClr val="000000"/>
                </a:solidFill>
                <a:latin typeface="26" charset="0"/>
              </a:rPr>
              <a:pPr/>
              <a:t>108</a:t>
            </a:fld>
            <a:endParaRPr lang="en-US" sz="1200">
              <a:solidFill>
                <a:srgbClr val="000000"/>
              </a:solidFill>
              <a:latin typeface="26" charset="0"/>
            </a:endParaRPr>
          </a:p>
        </p:txBody>
      </p:sp>
      <p:sp>
        <p:nvSpPr>
          <p:cNvPr id="749570" name="Rectangle 2"/>
          <p:cNvSpPr>
            <a:spLocks noGrp="1" noRot="1" noChangeAspect="1" noChangeArrowheads="1" noTextEdit="1"/>
          </p:cNvSpPr>
          <p:nvPr>
            <p:ph type="sldImg"/>
          </p:nvPr>
        </p:nvSpPr>
        <p:spPr>
          <a:ln/>
        </p:spPr>
      </p:sp>
      <p:sp>
        <p:nvSpPr>
          <p:cNvPr id="6061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17B1D0B-C951-9647-84C9-63C522C1068F}" type="slidenum">
              <a:rPr lang="en-US" sz="1200">
                <a:solidFill>
                  <a:srgbClr val="000000"/>
                </a:solidFill>
                <a:latin typeface="26" charset="0"/>
              </a:rPr>
              <a:pPr/>
              <a:t>109</a:t>
            </a:fld>
            <a:endParaRPr lang="en-US" sz="1200">
              <a:solidFill>
                <a:srgbClr val="000000"/>
              </a:solidFill>
              <a:latin typeface="26" charset="0"/>
            </a:endParaRPr>
          </a:p>
        </p:txBody>
      </p:sp>
      <p:sp>
        <p:nvSpPr>
          <p:cNvPr id="751618" name="Rectangle 2"/>
          <p:cNvSpPr>
            <a:spLocks noGrp="1" noRot="1" noChangeAspect="1" noChangeArrowheads="1" noTextEdit="1"/>
          </p:cNvSpPr>
          <p:nvPr>
            <p:ph type="sldImg"/>
          </p:nvPr>
        </p:nvSpPr>
        <p:spPr>
          <a:ln/>
        </p:spPr>
      </p:sp>
      <p:sp>
        <p:nvSpPr>
          <p:cNvPr id="6071299" name="Rectangle 3"/>
          <p:cNvSpPr>
            <a:spLocks noGrp="1" noChangeArrowheads="1"/>
          </p:cNvSpPr>
          <p:nvPr>
            <p:ph type="body" idx="1"/>
          </p:nvPr>
        </p:nvSpPr>
        <p:spPr/>
        <p:txBody>
          <a:bodyPr/>
          <a:lstStyle/>
          <a:p>
            <a:pPr eaLnBrk="1" hangingPunct="1">
              <a:defRPr/>
            </a:pPr>
            <a:r>
              <a:rPr lang="en-US">
                <a:cs typeface="+mn-cs"/>
              </a:rPr>
              <a:t>Will Provine has been a professor at Cornell since 1969. His graduates have included Evolutionary Biology, History, Science and Technology Studies, Zoology, and Education, spanning three colleges. He earned a Ph.D. in the History of Science at the University of Chicago in 1970. He is a member of the American Academy of Arts and Sciences and the American Association for the Advancement of Science. He is the author of </a:t>
            </a:r>
            <a:r>
              <a:rPr lang="en-US" i="1">
                <a:cs typeface="+mn-cs"/>
              </a:rPr>
              <a:t>The Origins of Theoretical Population Genetics </a:t>
            </a:r>
            <a:r>
              <a:rPr lang="en-US">
                <a:cs typeface="+mn-cs"/>
              </a:rPr>
              <a:t>(1970) and </a:t>
            </a:r>
            <a:r>
              <a:rPr lang="en-US" i="1">
                <a:cs typeface="+mn-cs"/>
              </a:rPr>
              <a:t>Sewall Wright and Evolutionary Biology </a:t>
            </a:r>
            <a:r>
              <a:rPr lang="en-US">
                <a:cs typeface="+mn-cs"/>
              </a:rPr>
              <a:t>(1986), both published by The University of Chicago Press. He is currently (in Feb 2010) writing a book on the implications of evolution and another book on random genetic drift in evolution. His huge library on evolution and genetics is being moved gradually to the Cornell Library.</a:t>
            </a:r>
          </a:p>
          <a:p>
            <a:pPr eaLnBrk="1" hangingPunct="1">
              <a:defRPr/>
            </a:pPr>
            <a:r>
              <a:rPr lang="en-US">
                <a:cs typeface="+mn-cs"/>
              </a:rPr>
              <a:t>Photo and bio from http://debatesummit2010.blogspot.com/, accessed 2010 Feb 10.</a:t>
            </a:r>
          </a:p>
          <a:p>
            <a:pPr eaLnBrk="1" hangingPunct="1">
              <a:defRPr/>
            </a:pPr>
            <a:br>
              <a:rPr lang="en-US">
                <a:cs typeface="+mn-cs"/>
              </a:rPr>
            </a:b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3AA534-FC73-AC44-99B5-833AE9FEC58F}"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550914" name="Rectangle 1026"/>
          <p:cNvSpPr>
            <a:spLocks noGrp="1" noRot="1" noChangeAspect="1" noChangeArrowheads="1"/>
          </p:cNvSpPr>
          <p:nvPr>
            <p:ph type="sldImg"/>
          </p:nvPr>
        </p:nvSpPr>
        <p:spPr>
          <a:solidFill>
            <a:srgbClr val="FFFFFF"/>
          </a:solidFill>
          <a:ln/>
        </p:spPr>
      </p:sp>
      <p:sp>
        <p:nvSpPr>
          <p:cNvPr id="550915"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 such as in Christmas cards that equate Jesus and Santa</a:t>
            </a:r>
            <a:r>
              <a:rPr lang="en-US" dirty="0">
                <a:ea typeface="ＭＳ Ｐゴシック" charset="0"/>
                <a:cs typeface="ＭＳ Ｐゴシック" charset="0"/>
              </a:rPr>
              <a:t> [read card].</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2E899B3-1EA9-EF4A-861E-5C786A7A10DF}" type="slidenum">
              <a:rPr lang="en-US" sz="1200">
                <a:solidFill>
                  <a:srgbClr val="000000"/>
                </a:solidFill>
                <a:latin typeface="26" charset="0"/>
              </a:rPr>
              <a:pPr/>
              <a:t>110</a:t>
            </a:fld>
            <a:endParaRPr lang="en-US" sz="1200">
              <a:solidFill>
                <a:srgbClr val="000000"/>
              </a:solidFill>
              <a:latin typeface="26" charset="0"/>
            </a:endParaRPr>
          </a:p>
        </p:txBody>
      </p:sp>
      <p:sp>
        <p:nvSpPr>
          <p:cNvPr id="753666" name="Rectangle 2"/>
          <p:cNvSpPr>
            <a:spLocks noGrp="1" noRot="1" noChangeAspect="1" noChangeArrowheads="1" noTextEdit="1"/>
          </p:cNvSpPr>
          <p:nvPr>
            <p:ph type="sldImg"/>
          </p:nvPr>
        </p:nvSpPr>
        <p:spPr>
          <a:ln/>
        </p:spPr>
      </p:sp>
      <p:sp>
        <p:nvSpPr>
          <p:cNvPr id="60733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6ED2DD-1C49-834A-928D-9EBAC554CE3E}" type="slidenum">
              <a:rPr lang="en-US" sz="1200">
                <a:solidFill>
                  <a:srgbClr val="000000"/>
                </a:solidFill>
                <a:latin typeface="26" charset="0"/>
              </a:rPr>
              <a:pPr/>
              <a:t>111</a:t>
            </a:fld>
            <a:endParaRPr lang="en-US" sz="1200">
              <a:solidFill>
                <a:srgbClr val="000000"/>
              </a:solidFill>
              <a:latin typeface="26" charset="0"/>
            </a:endParaRPr>
          </a:p>
        </p:txBody>
      </p:sp>
      <p:sp>
        <p:nvSpPr>
          <p:cNvPr id="755714" name="Rectangle 2"/>
          <p:cNvSpPr>
            <a:spLocks noGrp="1" noRot="1" noChangeAspect="1" noChangeArrowheads="1" noTextEdit="1"/>
          </p:cNvSpPr>
          <p:nvPr>
            <p:ph type="sldImg"/>
          </p:nvPr>
        </p:nvSpPr>
        <p:spPr>
          <a:ln/>
        </p:spPr>
      </p:sp>
      <p:sp>
        <p:nvSpPr>
          <p:cNvPr id="6046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68DD103-C716-FF43-B667-FAE33CB3BE03}" type="slidenum">
              <a:rPr lang="en-US" sz="1200">
                <a:solidFill>
                  <a:srgbClr val="000000"/>
                </a:solidFill>
                <a:latin typeface="26" charset="0"/>
              </a:rPr>
              <a:pPr/>
              <a:t>112</a:t>
            </a:fld>
            <a:endParaRPr lang="en-US" sz="1200">
              <a:solidFill>
                <a:srgbClr val="000000"/>
              </a:solidFill>
              <a:latin typeface="26" charset="0"/>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3CE61AAB-0E4F-C947-8190-88C830D1E045}" type="slidenum">
              <a:rPr lang="en-US" sz="1200" smtClean="0">
                <a:solidFill>
                  <a:prstClr val="black"/>
                </a:solidFill>
                <a:cs typeface="Arial" charset="0"/>
              </a:rPr>
              <a:pPr algn="r" eaLnBrk="1" hangingPunct="1">
                <a:defRPr/>
              </a:pPr>
              <a:t>112</a:t>
            </a:fld>
            <a:endParaRPr lang="en-US" sz="1200">
              <a:solidFill>
                <a:prstClr val="black"/>
              </a:solidFill>
              <a:cs typeface="Arial" charset="0"/>
            </a:endParaRPr>
          </a:p>
        </p:txBody>
      </p:sp>
      <p:sp>
        <p:nvSpPr>
          <p:cNvPr id="757763" name="Rectangle 2"/>
          <p:cNvSpPr>
            <a:spLocks noGrp="1" noRot="1" noChangeAspect="1" noChangeArrowheads="1" noTextEdit="1"/>
          </p:cNvSpPr>
          <p:nvPr>
            <p:ph type="sldImg"/>
          </p:nvPr>
        </p:nvSpPr>
        <p:spPr>
          <a:ln/>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EBF1F1-03D9-9E43-B0FB-4FD8617870FC}" type="slidenum">
              <a:rPr lang="en-US" sz="1200">
                <a:solidFill>
                  <a:srgbClr val="000000"/>
                </a:solidFill>
                <a:latin typeface="26" charset="0"/>
              </a:rPr>
              <a:pPr/>
              <a:t>113</a:t>
            </a:fld>
            <a:endParaRPr lang="en-US" sz="1200">
              <a:solidFill>
                <a:srgbClr val="000000"/>
              </a:solidFill>
              <a:latin typeface="26" charset="0"/>
            </a:endParaRPr>
          </a:p>
        </p:txBody>
      </p:sp>
      <p:sp>
        <p:nvSpPr>
          <p:cNvPr id="59258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4A555C6A-AD80-9F41-962F-6F3761756EE9}" type="slidenum">
              <a:rPr lang="en-US" sz="1200" smtClean="0">
                <a:solidFill>
                  <a:prstClr val="black"/>
                </a:solidFill>
              </a:rPr>
              <a:pPr algn="r" eaLnBrk="1" hangingPunct="1">
                <a:defRPr/>
              </a:pPr>
              <a:t>113</a:t>
            </a:fld>
            <a:endParaRPr lang="en-US" sz="1200">
              <a:solidFill>
                <a:prstClr val="black"/>
              </a:solidFill>
            </a:endParaRPr>
          </a:p>
        </p:txBody>
      </p:sp>
      <p:sp>
        <p:nvSpPr>
          <p:cNvPr id="759811" name="Rectangle 2"/>
          <p:cNvSpPr>
            <a:spLocks noGrp="1" noRot="1" noChangeAspect="1" noChangeArrowheads="1" noTextEdit="1"/>
          </p:cNvSpPr>
          <p:nvPr>
            <p:ph type="sldImg"/>
          </p:nvPr>
        </p:nvSpPr>
        <p:spPr>
          <a:ln/>
        </p:spPr>
      </p:sp>
      <p:sp>
        <p:nvSpPr>
          <p:cNvPr id="592589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2F0C298-7489-AE49-85B1-E598878A3478}" type="slidenum">
              <a:rPr lang="en-US" sz="1200">
                <a:solidFill>
                  <a:srgbClr val="000000"/>
                </a:solidFill>
                <a:latin typeface="26" charset="0"/>
              </a:rPr>
              <a:pPr/>
              <a:t>114</a:t>
            </a:fld>
            <a:endParaRPr lang="en-US" sz="1200">
              <a:solidFill>
                <a:srgbClr val="000000"/>
              </a:solidFill>
              <a:latin typeface="26" charset="0"/>
            </a:endParaRPr>
          </a:p>
        </p:txBody>
      </p:sp>
      <p:sp>
        <p:nvSpPr>
          <p:cNvPr id="761858" name="Rectangle 2"/>
          <p:cNvSpPr>
            <a:spLocks noGrp="1" noRot="1" noChangeAspect="1" noChangeArrowheads="1" noTextEdit="1"/>
          </p:cNvSpPr>
          <p:nvPr>
            <p:ph type="sldImg"/>
          </p:nvPr>
        </p:nvSpPr>
        <p:spPr>
          <a:ln/>
        </p:spPr>
      </p:sp>
      <p:sp>
        <p:nvSpPr>
          <p:cNvPr id="27064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212547-D125-FD40-AB51-38D6CDFE9025}" type="slidenum">
              <a:rPr lang="en-US" sz="1200">
                <a:solidFill>
                  <a:srgbClr val="000000"/>
                </a:solidFill>
                <a:latin typeface="26" charset="0"/>
              </a:rPr>
              <a:pPr/>
              <a:t>115</a:t>
            </a:fld>
            <a:endParaRPr lang="en-US" sz="1200">
              <a:solidFill>
                <a:srgbClr val="000000"/>
              </a:solidFill>
              <a:latin typeface="26" charset="0"/>
            </a:endParaRPr>
          </a:p>
        </p:txBody>
      </p:sp>
      <p:sp>
        <p:nvSpPr>
          <p:cNvPr id="763906" name="Rectangle 2"/>
          <p:cNvSpPr>
            <a:spLocks noGrp="1" noRot="1" noChangeAspect="1" noChangeArrowheads="1" noTextEdit="1"/>
          </p:cNvSpPr>
          <p:nvPr>
            <p:ph type="sldImg"/>
          </p:nvPr>
        </p:nvSpPr>
        <p:spPr>
          <a:ln/>
        </p:spPr>
      </p:sp>
      <p:sp>
        <p:nvSpPr>
          <p:cNvPr id="3458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DCE9A42-7A3D-AA4B-86F0-DD1EDFAA3EC5}" type="slidenum">
              <a:rPr lang="en-US" sz="1200">
                <a:solidFill>
                  <a:srgbClr val="000000"/>
                </a:solidFill>
                <a:latin typeface="26" charset="0"/>
              </a:rPr>
              <a:pPr/>
              <a:t>116</a:t>
            </a:fld>
            <a:endParaRPr lang="en-US" sz="1200">
              <a:solidFill>
                <a:srgbClr val="000000"/>
              </a:solidFill>
              <a:latin typeface="26" charset="0"/>
            </a:endParaRPr>
          </a:p>
        </p:txBody>
      </p:sp>
      <p:sp>
        <p:nvSpPr>
          <p:cNvPr id="765954" name="Rectangle 2"/>
          <p:cNvSpPr>
            <a:spLocks noGrp="1" noRot="1" noChangeAspect="1" noChangeArrowheads="1" noTextEdit="1"/>
          </p:cNvSpPr>
          <p:nvPr>
            <p:ph type="sldImg"/>
          </p:nvPr>
        </p:nvSpPr>
        <p:spPr>
          <a:ln/>
        </p:spPr>
      </p:sp>
      <p:sp>
        <p:nvSpPr>
          <p:cNvPr id="3723267" name="Rectangle 3"/>
          <p:cNvSpPr>
            <a:spLocks noGrp="1" noChangeArrowheads="1"/>
          </p:cNvSpPr>
          <p:nvPr>
            <p:ph type="body" idx="1"/>
          </p:nvPr>
        </p:nvSpPr>
        <p:spPr/>
        <p:txBody>
          <a:bodyPr/>
          <a:lstStyle/>
          <a:p>
            <a:pPr eaLnBrk="1" hangingPunct="1">
              <a:defRPr/>
            </a:pPr>
            <a:r>
              <a:rPr lang="en-US" dirty="0">
                <a:cs typeface="+mn-cs"/>
              </a:rPr>
              <a:t>Evolutionists basically dominate all the signs and brochures at the Grand Canyon, leading us to believe that it was carved gradually by the small Colorado River at the bottom.</a:t>
            </a: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6CE04F4-F3EB-1C44-8CF1-3602BABEB1A4}" type="slidenum">
              <a:rPr lang="en-US" sz="1200">
                <a:solidFill>
                  <a:srgbClr val="000000"/>
                </a:solidFill>
                <a:latin typeface="26" charset="0"/>
              </a:rPr>
              <a:pPr/>
              <a:t>117</a:t>
            </a:fld>
            <a:endParaRPr lang="en-US" sz="1200">
              <a:solidFill>
                <a:srgbClr val="000000"/>
              </a:solidFill>
              <a:latin typeface="26" charset="0"/>
            </a:endParaRPr>
          </a:p>
        </p:txBody>
      </p:sp>
      <p:sp>
        <p:nvSpPr>
          <p:cNvPr id="768002" name="Rectangle 2"/>
          <p:cNvSpPr>
            <a:spLocks noGrp="1" noRot="1" noChangeAspect="1" noChangeArrowheads="1" noTextEdit="1"/>
          </p:cNvSpPr>
          <p:nvPr>
            <p:ph type="sldImg"/>
          </p:nvPr>
        </p:nvSpPr>
        <p:spPr>
          <a:ln/>
        </p:spPr>
      </p:sp>
      <p:sp>
        <p:nvSpPr>
          <p:cNvPr id="3725315" name="Rectangle 3"/>
          <p:cNvSpPr>
            <a:spLocks noGrp="1" noChangeArrowheads="1"/>
          </p:cNvSpPr>
          <p:nvPr>
            <p:ph type="body" idx="1"/>
          </p:nvPr>
        </p:nvSpPr>
        <p:spPr/>
        <p:txBody>
          <a:bodyPr/>
          <a:lstStyle/>
          <a:p>
            <a:pPr eaLnBrk="1" hangingPunct="1">
              <a:defRPr/>
            </a:pPr>
            <a:r>
              <a:rPr lang="en-US" dirty="0">
                <a:cs typeface="+mn-cs"/>
              </a:rPr>
              <a:t>Evolutionists also control the museums of natural history throughout the USA and London.</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9D4DDD9-A91D-6C4E-9DCE-E0D819094AE2}" type="slidenum">
              <a:rPr lang="en-US" sz="1200">
                <a:solidFill>
                  <a:srgbClr val="000000"/>
                </a:solidFill>
                <a:latin typeface="26" charset="0"/>
              </a:rPr>
              <a:pPr/>
              <a:t>118</a:t>
            </a:fld>
            <a:endParaRPr lang="en-US" sz="1200">
              <a:solidFill>
                <a:srgbClr val="000000"/>
              </a:solidFill>
              <a:latin typeface="26" charset="0"/>
            </a:endParaRPr>
          </a:p>
        </p:txBody>
      </p:sp>
      <p:sp>
        <p:nvSpPr>
          <p:cNvPr id="770050" name="Rectangle 2"/>
          <p:cNvSpPr>
            <a:spLocks noGrp="1" noRot="1" noChangeAspect="1" noChangeArrowheads="1" noTextEdit="1"/>
          </p:cNvSpPr>
          <p:nvPr>
            <p:ph type="sldImg"/>
          </p:nvPr>
        </p:nvSpPr>
        <p:spPr>
          <a:ln/>
        </p:spPr>
      </p:sp>
      <p:sp>
        <p:nvSpPr>
          <p:cNvPr id="4383747" name="Rectangle 3"/>
          <p:cNvSpPr>
            <a:spLocks noGrp="1" noChangeArrowheads="1"/>
          </p:cNvSpPr>
          <p:nvPr>
            <p:ph type="body" idx="1"/>
          </p:nvPr>
        </p:nvSpPr>
        <p:spPr/>
        <p:txBody>
          <a:bodyPr/>
          <a:lstStyle/>
          <a:p>
            <a:pPr eaLnBrk="1" hangingPunct="1">
              <a:defRPr/>
            </a:pPr>
            <a:r>
              <a:rPr lang="en-US" dirty="0">
                <a:cs typeface="+mn-cs"/>
              </a:rPr>
              <a:t>The basic texts all support evolution, but it is refuted by Roger Patterson, </a:t>
            </a:r>
            <a:r>
              <a:rPr lang="en-US" i="1" dirty="0">
                <a:cs typeface="+mn-cs"/>
              </a:rPr>
              <a:t>Evolution Exposed</a:t>
            </a:r>
            <a:r>
              <a:rPr lang="en-US" dirty="0">
                <a:cs typeface="+mn-cs"/>
              </a:rPr>
              <a:t> (2006)</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1CE4354-D6E7-AD44-9DD8-85176FBC9385}" type="slidenum">
              <a:rPr lang="en-US" sz="1200">
                <a:solidFill>
                  <a:srgbClr val="000000"/>
                </a:solidFill>
                <a:latin typeface="26" charset="0"/>
              </a:rPr>
              <a:pPr/>
              <a:t>119</a:t>
            </a:fld>
            <a:endParaRPr lang="en-US" sz="1200">
              <a:solidFill>
                <a:srgbClr val="000000"/>
              </a:solidFill>
              <a:latin typeface="26" charset="0"/>
            </a:endParaRPr>
          </a:p>
        </p:txBody>
      </p:sp>
      <p:sp>
        <p:nvSpPr>
          <p:cNvPr id="772098" name="Rectangle 2"/>
          <p:cNvSpPr>
            <a:spLocks noGrp="1" noRot="1" noChangeAspect="1" noChangeArrowheads="1" noTextEdit="1"/>
          </p:cNvSpPr>
          <p:nvPr>
            <p:ph type="sldImg"/>
          </p:nvPr>
        </p:nvSpPr>
        <p:spPr>
          <a:ln/>
        </p:spPr>
      </p:sp>
      <p:sp>
        <p:nvSpPr>
          <p:cNvPr id="5068803" name="Rectangle 3"/>
          <p:cNvSpPr>
            <a:spLocks noGrp="1" noChangeArrowheads="1"/>
          </p:cNvSpPr>
          <p:nvPr>
            <p:ph type="body" idx="1"/>
          </p:nvPr>
        </p:nvSpPr>
        <p:spPr/>
        <p:txBody>
          <a:bodyPr/>
          <a:lstStyle/>
          <a:p>
            <a:pPr eaLnBrk="1" hangingPunct="1">
              <a:defRPr/>
            </a:pPr>
            <a:r>
              <a:rPr lang="en-US" dirty="0">
                <a:cs typeface="+mn-cs"/>
              </a:rPr>
              <a:t>Evolution also is the founding philosophy of every public university---and these universities are filled with many from Christian homes!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Rot="1" noChangeAspect="1"/>
          </p:cNvSpPr>
          <p:nvPr>
            <p:ph type="sldImg"/>
          </p:nvPr>
        </p:nvSpPr>
        <p:spPr>
          <a:ln/>
        </p:spPr>
      </p:sp>
      <p:sp>
        <p:nvSpPr>
          <p:cNvPr id="552962"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dirty="0">
                <a:latin typeface="Calibri" charset="0"/>
                <a:ea typeface="ＭＳ Ｐゴシック" charset="0"/>
                <a:cs typeface="ＭＳ Ｐゴシック" charset="0"/>
              </a:rPr>
              <a:t>But the fact is that Santa is based on Jesus and, as one blogger notes, ”The history of Santa can be a way to teach kids about giving to others. The secular version of Santa that we know today is based on St. Nicholas, who was a Christian man that lived in the third century. When his parents died, they left him a large inheritance and rather than spend it on himself, he decided to give all his money away in an effort to obey Jesus</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words to take care of the poor and sick. Some of the traditions that we associate with Santa are based on the stories of St. Nicholas. For example, leaving stockings out for Santa came from tales of St. Nicholas throwing bags of gold through open windows (which apparently sometimes landed in socks and shoes that were left by the fire)." (http://</a:t>
            </a:r>
            <a:r>
              <a:rPr lang="en-US" dirty="0" err="1">
                <a:latin typeface="Calibri" charset="0"/>
                <a:ea typeface="ＭＳ Ｐゴシック" charset="0"/>
                <a:cs typeface="ＭＳ Ｐゴシック" charset="0"/>
              </a:rPr>
              <a:t>www.tommynelson.com</a:t>
            </a:r>
            <a:r>
              <a:rPr lang="en-US" dirty="0">
                <a:latin typeface="Calibri" charset="0"/>
                <a:ea typeface="ＭＳ Ｐゴシック" charset="0"/>
                <a:cs typeface="ＭＳ Ｐゴシック" charset="0"/>
              </a:rPr>
              <a:t>/can-</a:t>
            </a:r>
            <a:r>
              <a:rPr lang="en-US" dirty="0" err="1">
                <a:latin typeface="Calibri" charset="0"/>
                <a:ea typeface="ＭＳ Ｐゴシック" charset="0"/>
                <a:cs typeface="ＭＳ Ｐゴシック" charset="0"/>
              </a:rPr>
              <a:t>santa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jesus</a:t>
            </a:r>
            <a:r>
              <a:rPr lang="en-US" dirty="0">
                <a:latin typeface="Calibri" charset="0"/>
                <a:ea typeface="ＭＳ Ｐゴシック" charset="0"/>
                <a:cs typeface="ＭＳ Ｐゴシック" charset="0"/>
              </a:rPr>
              <a:t>-coexist/).</a:t>
            </a:r>
            <a:r>
              <a:rPr lang="en-US" dirty="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EAB6CED-614D-3C49-9B0E-06E4B7C39D79}" type="slidenum">
              <a:rPr lang="en-US" sz="1200">
                <a:solidFill>
                  <a:srgbClr val="000000"/>
                </a:solidFill>
                <a:latin typeface="26" charset="0"/>
              </a:rPr>
              <a:pPr/>
              <a:t>120</a:t>
            </a:fld>
            <a:endParaRPr lang="en-US" sz="1200">
              <a:solidFill>
                <a:srgbClr val="000000"/>
              </a:solidFill>
              <a:latin typeface="26" charset="0"/>
            </a:endParaRPr>
          </a:p>
        </p:txBody>
      </p:sp>
      <p:sp>
        <p:nvSpPr>
          <p:cNvPr id="6044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C6CBDACA-9A9A-E243-9222-1FDEE89FC1F3}" type="slidenum">
              <a:rPr lang="en-US" sz="1200" smtClean="0">
                <a:solidFill>
                  <a:prstClr val="black"/>
                </a:solidFill>
                <a:cs typeface="Arial" charset="0"/>
              </a:rPr>
              <a:pPr algn="r" eaLnBrk="1" hangingPunct="1">
                <a:defRPr/>
              </a:pPr>
              <a:t>120</a:t>
            </a:fld>
            <a:endParaRPr lang="en-US" sz="1200">
              <a:solidFill>
                <a:prstClr val="black"/>
              </a:solidFill>
              <a:cs typeface="Arial" charset="0"/>
            </a:endParaRPr>
          </a:p>
        </p:txBody>
      </p:sp>
      <p:sp>
        <p:nvSpPr>
          <p:cNvPr id="774147" name="Rectangle 2"/>
          <p:cNvSpPr>
            <a:spLocks noGrp="1" noRot="1" noChangeAspect="1" noChangeArrowheads="1" noTextEdit="1"/>
          </p:cNvSpPr>
          <p:nvPr>
            <p:ph type="sldImg"/>
          </p:nvPr>
        </p:nvSpPr>
        <p:spPr>
          <a:ln/>
        </p:spPr>
      </p:sp>
      <p:sp>
        <p:nvSpPr>
          <p:cNvPr id="6044676" name="Rectangle 3"/>
          <p:cNvSpPr>
            <a:spLocks noGrp="1" noChangeArrowheads="1"/>
          </p:cNvSpPr>
          <p:nvPr>
            <p:ph type="body" idx="1"/>
          </p:nvPr>
        </p:nvSpPr>
        <p:spPr/>
        <p:txBody>
          <a:bodyPr/>
          <a:lstStyle/>
          <a:p>
            <a:pPr eaLnBrk="1" hangingPunct="1">
              <a:defRPr/>
            </a:pPr>
            <a:r>
              <a:rPr lang="en-US" dirty="0">
                <a:cs typeface="+mn-cs"/>
              </a:rPr>
              <a:t>After book sales and before final statements: </a:t>
            </a:r>
          </a:p>
          <a:p>
            <a:pPr eaLnBrk="1" hangingPunct="1">
              <a:defRPr/>
            </a:pPr>
            <a:r>
              <a:rPr lang="en-US" altLang="ja-JP" dirty="0">
                <a:latin typeface="Arial"/>
                <a:cs typeface="+mn-cs"/>
              </a:rPr>
              <a:t>"</a:t>
            </a:r>
            <a:r>
              <a:rPr lang="en-US" dirty="0">
                <a:cs typeface="+mn-cs"/>
              </a:rPr>
              <a:t>Parents and grandparents, Your kids and grandkids are being indoctrinated with evolution and millions of years a whole lot more than you were when you were in school.  Can they stand strong in their faith in the face of this relentless challenge?  Do you care?  If you walk out of here and say </a:t>
            </a:r>
            <a:r>
              <a:rPr lang="en-US" altLang="ja-JP" dirty="0">
                <a:latin typeface="Arial"/>
                <a:cs typeface="+mn-cs"/>
              </a:rPr>
              <a:t>"</a:t>
            </a:r>
            <a:r>
              <a:rPr lang="en-US" dirty="0">
                <a:cs typeface="+mn-cs"/>
              </a:rPr>
              <a:t>That was a nice message, I believe Genesis</a:t>
            </a:r>
            <a:r>
              <a:rPr lang="en-US" altLang="ja-JP" dirty="0">
                <a:latin typeface="Arial"/>
                <a:cs typeface="+mn-cs"/>
              </a:rPr>
              <a:t>"</a:t>
            </a:r>
            <a:r>
              <a:rPr lang="en-US" dirty="0">
                <a:cs typeface="+mn-cs"/>
              </a:rPr>
              <a:t> but don</a:t>
            </a:r>
            <a:r>
              <a:rPr lang="fr-FR" altLang="ja-JP" dirty="0">
                <a:latin typeface="Arial"/>
                <a:cs typeface="+mn-cs"/>
              </a:rPr>
              <a:t>'</a:t>
            </a:r>
            <a:r>
              <a:rPr lang="en-US" dirty="0">
                <a:cs typeface="+mn-cs"/>
              </a:rPr>
              <a:t>t get any resources for your kids and grandkids and make sure that they believe Genesis and know how to defend their faith, then you don</a:t>
            </a:r>
            <a:r>
              <a:rPr lang="fr-FR" altLang="ja-JP" dirty="0">
                <a:latin typeface="Arial"/>
                <a:cs typeface="+mn-cs"/>
              </a:rPr>
              <a:t>'</a:t>
            </a:r>
            <a:r>
              <a:rPr lang="en-US" dirty="0">
                <a:cs typeface="+mn-cs"/>
              </a:rPr>
              <a:t>t care enough.  And when they crumble under the intellectual pressure, you will be partly responsible for not equipping them with answers.</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Slide Image Placeholder 1"/>
          <p:cNvSpPr>
            <a:spLocks noGrp="1" noRot="1" noChangeAspect="1"/>
          </p:cNvSpPr>
          <p:nvPr>
            <p:ph type="sldImg"/>
          </p:nvPr>
        </p:nvSpPr>
        <p:spPr>
          <a:ln/>
        </p:spPr>
      </p:sp>
      <p:sp>
        <p:nvSpPr>
          <p:cNvPr id="7761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Sadly, youth are not even protected when they attend many Christian colleges!  The red carpet underneath them is Genesis 1-11…</a:t>
            </a:r>
          </a:p>
        </p:txBody>
      </p:sp>
      <p:sp>
        <p:nvSpPr>
          <p:cNvPr id="7761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49693B8-A410-1A47-BDE5-79F53FF766E3}" type="slidenum">
              <a:rPr lang="en-US" sz="1200">
                <a:solidFill>
                  <a:srgbClr val="000000"/>
                </a:solidFill>
                <a:latin typeface="26" charset="0"/>
              </a:rPr>
              <a:pPr/>
              <a:t>121</a:t>
            </a:fld>
            <a:endParaRPr lang="en-US" sz="1200">
              <a:solidFill>
                <a:srgbClr val="000000"/>
              </a:solidFill>
              <a:latin typeface="26"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Slide Image Placeholder 1"/>
          <p:cNvSpPr>
            <a:spLocks noGrp="1" noRot="1" noChangeAspect="1"/>
          </p:cNvSpPr>
          <p:nvPr>
            <p:ph type="sldImg"/>
          </p:nvPr>
        </p:nvSpPr>
        <p:spPr>
          <a:ln/>
        </p:spPr>
      </p:sp>
      <p:sp>
        <p:nvSpPr>
          <p:cNvPr id="778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And even Christian professors tell our Christian youth they need not take Genesis at face value!</a:t>
            </a:r>
          </a:p>
        </p:txBody>
      </p:sp>
      <p:sp>
        <p:nvSpPr>
          <p:cNvPr id="778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F1AA860-0AD7-EE49-92BB-EE5A7DAD834A}" type="slidenum">
              <a:rPr lang="en-US" sz="1200">
                <a:solidFill>
                  <a:srgbClr val="000000"/>
                </a:solidFill>
                <a:latin typeface="26" charset="0"/>
              </a:rPr>
              <a:pPr/>
              <a:t>122</a:t>
            </a:fld>
            <a:endParaRPr lang="en-US" sz="1200">
              <a:solidFill>
                <a:srgbClr val="000000"/>
              </a:solidFill>
              <a:latin typeface="26"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6229B73-56CF-0A48-82F7-2FD537BBED7E}" type="slidenum">
              <a:rPr lang="en-US" sz="1200">
                <a:solidFill>
                  <a:srgbClr val="000000"/>
                </a:solidFill>
                <a:latin typeface="26" charset="0"/>
              </a:rPr>
              <a:pPr/>
              <a:t>123</a:t>
            </a:fld>
            <a:endParaRPr lang="en-US" sz="1200">
              <a:solidFill>
                <a:srgbClr val="000000"/>
              </a:solidFill>
              <a:latin typeface="26" charset="0"/>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5B7EDC1C-2F9F-114B-B838-59F926B61383}" type="slidenum">
              <a:rPr lang="en-US" sz="1200" smtClean="0">
                <a:solidFill>
                  <a:prstClr val="black"/>
                </a:solidFill>
                <a:cs typeface="Arial" charset="0"/>
              </a:rPr>
              <a:pPr algn="r" eaLnBrk="1" hangingPunct="1">
                <a:defRPr/>
              </a:pPr>
              <a:t>123</a:t>
            </a:fld>
            <a:endParaRPr lang="en-US" sz="1200">
              <a:solidFill>
                <a:prstClr val="black"/>
              </a:solidFill>
              <a:cs typeface="Arial" charset="0"/>
            </a:endParaRPr>
          </a:p>
        </p:txBody>
      </p:sp>
      <p:sp>
        <p:nvSpPr>
          <p:cNvPr id="780291" name="Rectangle 2"/>
          <p:cNvSpPr>
            <a:spLocks noGrp="1" noRot="1" noChangeAspect="1" noChangeArrowheads="1" noTextEdit="1"/>
          </p:cNvSpPr>
          <p:nvPr>
            <p:ph type="sldImg"/>
          </p:nvPr>
        </p:nvSpPr>
        <p:spPr>
          <a:ln/>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180A4E1-B346-F84F-9198-F48B5C2A2B17}" type="slidenum">
              <a:rPr lang="en-US" sz="1200">
                <a:solidFill>
                  <a:srgbClr val="000000"/>
                </a:solidFill>
                <a:latin typeface="26" charset="0"/>
              </a:rPr>
              <a:pPr/>
              <a:t>124</a:t>
            </a:fld>
            <a:endParaRPr lang="en-US" sz="1200">
              <a:solidFill>
                <a:srgbClr val="000000"/>
              </a:solidFill>
              <a:latin typeface="26" charset="0"/>
            </a:endParaRPr>
          </a:p>
        </p:txBody>
      </p:sp>
      <p:sp>
        <p:nvSpPr>
          <p:cNvPr id="782338" name="Rectangle 2"/>
          <p:cNvSpPr>
            <a:spLocks noGrp="1" noRot="1" noChangeAspect="1" noChangeArrowheads="1" noTextEdit="1"/>
          </p:cNvSpPr>
          <p:nvPr>
            <p:ph type="sldImg"/>
          </p:nvPr>
        </p:nvSpPr>
        <p:spPr>
          <a:ln/>
        </p:spPr>
      </p:sp>
      <p:sp>
        <p:nvSpPr>
          <p:cNvPr id="6079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4B9CCC9-FBC3-454B-AF1A-035C6E172E62}" type="slidenum">
              <a:rPr lang="en-US" sz="1200">
                <a:solidFill>
                  <a:srgbClr val="000000"/>
                </a:solidFill>
                <a:latin typeface="26" charset="0"/>
              </a:rPr>
              <a:pPr/>
              <a:t>125</a:t>
            </a:fld>
            <a:endParaRPr lang="en-US" sz="1200">
              <a:solidFill>
                <a:srgbClr val="000000"/>
              </a:solidFill>
              <a:latin typeface="26" charset="0"/>
            </a:endParaRPr>
          </a:p>
        </p:txBody>
      </p:sp>
      <p:sp>
        <p:nvSpPr>
          <p:cNvPr id="784386" name="Rectangle 2"/>
          <p:cNvSpPr>
            <a:spLocks noGrp="1" noRot="1" noChangeAspect="1" noChangeArrowheads="1" noTextEdit="1"/>
          </p:cNvSpPr>
          <p:nvPr>
            <p:ph type="sldImg"/>
          </p:nvPr>
        </p:nvSpPr>
        <p:spPr>
          <a:ln/>
        </p:spPr>
      </p:sp>
      <p:sp>
        <p:nvSpPr>
          <p:cNvPr id="44523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EA70B49-6495-194B-B487-B6667DE8E4E7}" type="slidenum">
              <a:rPr lang="en-US" sz="1200">
                <a:solidFill>
                  <a:srgbClr val="000000"/>
                </a:solidFill>
                <a:latin typeface="26" charset="0"/>
              </a:rPr>
              <a:pPr/>
              <a:t>126</a:t>
            </a:fld>
            <a:endParaRPr lang="en-US" sz="1200">
              <a:solidFill>
                <a:srgbClr val="000000"/>
              </a:solidFill>
              <a:latin typeface="26" charset="0"/>
            </a:endParaRPr>
          </a:p>
        </p:txBody>
      </p:sp>
      <p:sp>
        <p:nvSpPr>
          <p:cNvPr id="786434" name="Rectangle 2"/>
          <p:cNvSpPr>
            <a:spLocks noGrp="1" noRot="1" noChangeAspect="1" noChangeArrowheads="1" noTextEdit="1"/>
          </p:cNvSpPr>
          <p:nvPr>
            <p:ph type="sldImg"/>
          </p:nvPr>
        </p:nvSpPr>
        <p:spPr>
          <a:ln/>
        </p:spPr>
      </p:sp>
      <p:sp>
        <p:nvSpPr>
          <p:cNvPr id="37642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5FE4EDE-2814-D946-B3B8-B0BD1AF5B5DD}" type="slidenum">
              <a:rPr lang="en-US" sz="1200">
                <a:solidFill>
                  <a:srgbClr val="000000"/>
                </a:solidFill>
                <a:latin typeface="26" charset="0"/>
              </a:rPr>
              <a:pPr/>
              <a:t>127</a:t>
            </a:fld>
            <a:endParaRPr lang="en-US" sz="1200">
              <a:solidFill>
                <a:srgbClr val="000000"/>
              </a:solidFill>
              <a:latin typeface="26" charset="0"/>
            </a:endParaRPr>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eaLnBrk="1" hangingPunct="1">
              <a:defRPr/>
            </a:pPr>
            <a:fld id="{CC62E47B-AD17-8647-9BDE-55D1FF22C35C}" type="slidenum">
              <a:rPr lang="en-US" sz="1200" smtClean="0">
                <a:solidFill>
                  <a:prstClr val="black"/>
                </a:solidFill>
              </a:rPr>
              <a:pPr algn="r" eaLnBrk="1" hangingPunct="1">
                <a:defRPr/>
              </a:pPr>
              <a:t>127</a:t>
            </a:fld>
            <a:endParaRPr lang="en-US" sz="1200">
              <a:solidFill>
                <a:prstClr val="black"/>
              </a:solidFill>
            </a:endParaRPr>
          </a:p>
        </p:txBody>
      </p:sp>
      <p:sp>
        <p:nvSpPr>
          <p:cNvPr id="788483" name="Rectangle 2"/>
          <p:cNvSpPr>
            <a:spLocks noGrp="1" noRot="1" noChangeAspect="1" noChangeArrowheads="1" noTextEdit="1"/>
          </p:cNvSpPr>
          <p:nvPr>
            <p:ph type="sldImg"/>
          </p:nvPr>
        </p:nvSpPr>
        <p:spPr>
          <a:ln/>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291148-414A-4947-A74C-FEB005778EF4}" type="slidenum">
              <a:rPr lang="en-US" sz="1200">
                <a:solidFill>
                  <a:srgbClr val="000000"/>
                </a:solidFill>
                <a:latin typeface="26" charset="0"/>
              </a:rPr>
              <a:pPr/>
              <a:t>128</a:t>
            </a:fld>
            <a:endParaRPr lang="en-US" sz="1200">
              <a:solidFill>
                <a:srgbClr val="000000"/>
              </a:solidFill>
              <a:latin typeface="26" charset="0"/>
            </a:endParaRPr>
          </a:p>
        </p:txBody>
      </p:sp>
      <p:sp>
        <p:nvSpPr>
          <p:cNvPr id="79053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fld id="{B9DB5C55-6610-5A45-963B-02BF1B9ED8ED}" type="slidenum">
              <a:rPr lang="en-US" sz="1200">
                <a:solidFill>
                  <a:srgbClr val="000000"/>
                </a:solidFill>
                <a:latin typeface="Times New Roman" charset="0"/>
              </a:rPr>
              <a:pPr eaLnBrk="1" hangingPunct="1"/>
              <a:t>129</a:t>
            </a:fld>
            <a:endParaRPr lang="en-US" sz="1200">
              <a:solidFill>
                <a:srgbClr val="000000"/>
              </a:solidFill>
              <a:latin typeface="Times New Roman" charset="0"/>
            </a:endParaRPr>
          </a:p>
        </p:txBody>
      </p:sp>
      <p:sp>
        <p:nvSpPr>
          <p:cNvPr id="792578" name="Rectangle 2"/>
          <p:cNvSpPr>
            <a:spLocks noGrp="1" noRot="1" noChangeAspect="1" noChangeArrowheads="1"/>
          </p:cNvSpPr>
          <p:nvPr>
            <p:ph type="sldImg"/>
          </p:nvPr>
        </p:nvSpPr>
        <p:spPr>
          <a:solidFill>
            <a:srgbClr val="FFFFFF"/>
          </a:solidFill>
          <a:ln/>
        </p:spPr>
      </p:sp>
      <p:sp>
        <p:nvSpPr>
          <p:cNvPr id="792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DDFF37-B258-CA4F-A977-FDDFE9E65FB8}"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555010" name="Rectangle 1026"/>
          <p:cNvSpPr>
            <a:spLocks noGrp="1" noRot="1" noChangeAspect="1" noChangeArrowheads="1"/>
          </p:cNvSpPr>
          <p:nvPr>
            <p:ph type="sldImg"/>
          </p:nvPr>
        </p:nvSpPr>
        <p:spPr>
          <a:solidFill>
            <a:srgbClr val="FFFFFF"/>
          </a:solidFill>
          <a:ln/>
        </p:spPr>
      </p:sp>
      <p:sp>
        <p:nvSpPr>
          <p:cNvPr id="555011"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Do you know what you should do when you see the Christ of Christmas maligned?</a:t>
            </a:r>
          </a:p>
          <a:p>
            <a:r>
              <a:rPr lang="en-US">
                <a:ea typeface="ＭＳ Ｐゴシック" charset="0"/>
                <a:cs typeface="ＭＳ Ｐゴシック" charset="0"/>
              </a:rPr>
              <a:t>• Should you rise up and kill those who dishonor him?  No.</a:t>
            </a:r>
          </a:p>
          <a:p>
            <a:r>
              <a:rPr lang="en-US">
                <a:ea typeface="ＭＳ Ｐゴシック" charset="0"/>
                <a:cs typeface="ＭＳ Ｐゴシック" charset="0"/>
              </a:rPr>
              <a:t>• Should you just do nothing and hope it will go away?  No.</a:t>
            </a:r>
          </a:p>
          <a:p>
            <a:r>
              <a:rPr lang="en-US">
                <a:ea typeface="ＭＳ Ｐゴシック" charset="0"/>
                <a:cs typeface="ＭＳ Ｐゴシック" charset="0"/>
              </a:rPr>
              <a:t>• Should you do something in between?  If so, then what?</a:t>
            </a:r>
          </a:p>
          <a:p>
            <a:endParaRPr lang="en-US">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AAB15F4-1776-0B49-B2FB-2FFB4F39B4C7}" type="slidenum">
              <a:rPr lang="en-GB" sz="1200">
                <a:solidFill>
                  <a:srgbClr val="FFFFFF"/>
                </a:solidFill>
                <a:latin typeface="Comic Sans MS" charset="0"/>
              </a:rPr>
              <a:pPr/>
              <a:t>130</a:t>
            </a:fld>
            <a:endParaRPr lang="en-GB" sz="1200">
              <a:solidFill>
                <a:srgbClr val="FFFFFF"/>
              </a:solidFill>
              <a:latin typeface="Comic Sans MS"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45E5678-17A9-D042-97FF-1132A9CE2C6A}" type="slidenum">
              <a:rPr lang="en-GB" sz="1200">
                <a:solidFill>
                  <a:srgbClr val="FFFFFF"/>
                </a:solidFill>
                <a:latin typeface="Comic Sans MS" charset="0"/>
              </a:rPr>
              <a:pPr/>
              <a:t>131</a:t>
            </a:fld>
            <a:endParaRPr lang="en-GB" sz="1200">
              <a:solidFill>
                <a:srgbClr val="FFFFFF"/>
              </a:solidFill>
              <a:latin typeface="Comic Sans MS"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7D3E12C-5627-E64E-B51B-58A051D5B5C9}" type="slidenum">
              <a:rPr lang="en-GB" sz="1200">
                <a:solidFill>
                  <a:srgbClr val="FFFFFF"/>
                </a:solidFill>
                <a:latin typeface="Comic Sans MS" charset="0"/>
              </a:rPr>
              <a:pPr/>
              <a:t>132</a:t>
            </a:fld>
            <a:endParaRPr lang="en-GB" sz="1200">
              <a:solidFill>
                <a:srgbClr val="FFFFFF"/>
              </a:solidFill>
              <a:latin typeface="Comic Sans MS" charset="0"/>
            </a:endParaRPr>
          </a:p>
        </p:txBody>
      </p:sp>
      <p:sp>
        <p:nvSpPr>
          <p:cNvPr id="79872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Should we emphasize the reliability of the Bible?  I don</a:t>
            </a:r>
            <a:r>
              <a:rPr lang="fr-FR" dirty="0">
                <a:latin typeface="+mn-lt"/>
                <a:ea typeface="+mn-ea"/>
                <a:cs typeface="+mn-cs"/>
              </a:rPr>
              <a:t>'</a:t>
            </a:r>
            <a:r>
              <a:rPr lang="en-US" dirty="0">
                <a:latin typeface="+mn-lt"/>
                <a:ea typeface="+mn-ea"/>
                <a:cs typeface="+mn-cs"/>
              </a:rPr>
              <a:t>t want to be like the guy pleading before the judge, "Can we, just for a moment, Your Honor, ignore the facts?"  I want to deal with facts to help atheists to see the truth of God, but how</a:t>
            </a:r>
            <a:r>
              <a:rPr lang="en-SG" dirty="0">
                <a:latin typeface="+mn-lt"/>
                <a:ea typeface="+mn-ea"/>
                <a:cs typeface="+mn-cs"/>
              </a:rPr>
              <a:t>?</a:t>
            </a:r>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1E015EE-B4F6-5443-AD30-EEEB450A8ADA}"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766A4AF-78F1-5B45-856D-7B3553B0CF84}" type="slidenum">
              <a:rPr lang="en-GB" sz="1200">
                <a:solidFill>
                  <a:srgbClr val="FFFFFF"/>
                </a:solidFill>
                <a:latin typeface="Comic Sans MS" charset="0"/>
              </a:rPr>
              <a:pPr/>
              <a:t>134</a:t>
            </a:fld>
            <a:endParaRPr lang="en-GB" sz="1200">
              <a:solidFill>
                <a:srgbClr val="FFFFFF"/>
              </a:solidFill>
              <a:latin typeface="Comic Sans MS"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04CA928-94D0-1547-BB54-5C260DD7BC36}"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3E28C7B-8C98-EA46-B66C-75424527E2C0}"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CF7B47C-2555-0D49-B3CC-4EEDE48AD526}"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808962" name="Rectangle 1026"/>
          <p:cNvSpPr>
            <a:spLocks noGrp="1" noRot="1" noChangeAspect="1" noChangeArrowheads="1"/>
          </p:cNvSpPr>
          <p:nvPr>
            <p:ph type="sldImg"/>
          </p:nvPr>
        </p:nvSpPr>
        <p:spPr>
          <a:solidFill>
            <a:srgbClr val="FFFFFF"/>
          </a:solidFill>
          <a:ln/>
        </p:spPr>
      </p:sp>
      <p:sp>
        <p:nvSpPr>
          <p:cNvPr id="8089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75FAE7A-4352-1643-807A-6010B10B7C2A}"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811010" name="Rectangle 1026"/>
          <p:cNvSpPr>
            <a:spLocks noGrp="1" noRot="1" noChangeAspect="1" noChangeArrowheads="1"/>
          </p:cNvSpPr>
          <p:nvPr>
            <p:ph type="sldImg"/>
          </p:nvPr>
        </p:nvSpPr>
        <p:spPr>
          <a:solidFill>
            <a:srgbClr val="FFFFFF"/>
          </a:solidFill>
          <a:ln/>
        </p:spPr>
      </p:sp>
      <p:sp>
        <p:nvSpPr>
          <p:cNvPr id="811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04CA928-94D0-1547-BB54-5C260DD7BC36}"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p:cNvSpPr>
          <p:nvPr>
            <p:ph type="sldImg"/>
          </p:nvPr>
        </p:nvSpPr>
        <p:spPr>
          <a:ln/>
        </p:spPr>
      </p:sp>
      <p:sp>
        <p:nvSpPr>
          <p:cNvPr id="318466"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FEA3A8A7-2576-A94F-85FB-64D53E84DFA4}" type="slidenum">
              <a:rPr lang="en-US" sz="1200">
                <a:solidFill>
                  <a:srgbClr val="000000"/>
                </a:solidFill>
                <a:latin typeface="Times New Roman" charset="0"/>
              </a:rPr>
              <a:pPr algn="r"/>
              <a:t>141</a:t>
            </a:fld>
            <a:endParaRPr lang="en-US" sz="1200">
              <a:solidFill>
                <a:srgbClr val="000000"/>
              </a:solidFill>
              <a:latin typeface="Times New Roman" charset="0"/>
            </a:endParaRPr>
          </a:p>
        </p:txBody>
      </p:sp>
      <p:sp>
        <p:nvSpPr>
          <p:cNvPr id="813058" name="Rectangle 2"/>
          <p:cNvSpPr>
            <a:spLocks noGrp="1" noRot="1" noChangeAspect="1" noChangeArrowheads="1"/>
          </p:cNvSpPr>
          <p:nvPr>
            <p:ph type="sldImg"/>
          </p:nvPr>
        </p:nvSpPr>
        <p:spPr>
          <a:solidFill>
            <a:srgbClr val="FFFFFF"/>
          </a:solidFill>
          <a:ln/>
        </p:spPr>
      </p:sp>
      <p:sp>
        <p:nvSpPr>
          <p:cNvPr id="81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D3578AF-B07F-6E4F-AEAB-35B6DB99E6BA}" type="slidenum">
              <a:rPr lang="en-US" sz="1200">
                <a:latin typeface="26" charset="0"/>
              </a:rPr>
              <a:pPr/>
              <a:t>142</a:t>
            </a:fld>
            <a:endParaRPr lang="en-US" sz="1200">
              <a:latin typeface="26" charset="0"/>
            </a:endParaRPr>
          </a:p>
        </p:txBody>
      </p:sp>
      <p:sp>
        <p:nvSpPr>
          <p:cNvPr id="815106" name="AutoShape 2"/>
          <p:cNvSpPr>
            <a:spLocks noGrp="1" noRot="1" noChangeAspect="1" noChangeArrowheads="1" noTextEdit="1"/>
          </p:cNvSpPr>
          <p:nvPr>
            <p:ph type="sldImg"/>
          </p:nvPr>
        </p:nvSpPr>
        <p:spPr>
          <a:xfrm>
            <a:off x="841375" y="241300"/>
            <a:ext cx="5233988" cy="3925888"/>
          </a:xfrm>
          <a:ln/>
        </p:spPr>
      </p:sp>
      <p:sp>
        <p:nvSpPr>
          <p:cNvPr id="815107"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Yet still the deity of Christ has always been attacked but the unbelieving world.</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9D673BD-413E-0844-ABC3-CCB72168A57C}" type="slidenum">
              <a:rPr lang="en-US" sz="1200">
                <a:latin typeface="Arial" charset="0"/>
              </a:rPr>
              <a:pPr/>
              <a:t>143</a:t>
            </a:fld>
            <a:endParaRPr lang="en-US" sz="1200">
              <a:latin typeface="Arial" charset="0"/>
            </a:endParaRPr>
          </a:p>
        </p:txBody>
      </p:sp>
      <p:sp>
        <p:nvSpPr>
          <p:cNvPr id="817154" name="Rectangle 2"/>
          <p:cNvSpPr>
            <a:spLocks noGrp="1" noRot="1" noChangeAspect="1" noChangeArrowheads="1" noTextEdit="1"/>
          </p:cNvSpPr>
          <p:nvPr>
            <p:ph type="sldImg"/>
          </p:nvPr>
        </p:nvSpPr>
        <p:spPr>
          <a:ln/>
        </p:spPr>
      </p:sp>
      <p:sp>
        <p:nvSpPr>
          <p:cNvPr id="8171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5EE0866-8EC3-2546-958E-65429E73392F}" type="slidenum">
              <a:rPr lang="en-US" sz="1200">
                <a:latin typeface="26" charset="0"/>
              </a:rPr>
              <a:pPr/>
              <a:t>144</a:t>
            </a:fld>
            <a:endParaRPr lang="en-US" sz="1200">
              <a:latin typeface="26" charset="0"/>
            </a:endParaRPr>
          </a:p>
        </p:txBody>
      </p:sp>
      <p:sp>
        <p:nvSpPr>
          <p:cNvPr id="957442" name="Rectangle 2"/>
          <p:cNvSpPr>
            <a:spLocks noGrp="1" noRot="1" noChangeAspect="1" noChangeArrowheads="1" noTextEdit="1"/>
          </p:cNvSpPr>
          <p:nvPr>
            <p:ph type="sldImg"/>
          </p:nvPr>
        </p:nvSpPr>
        <p:spPr>
          <a:ln/>
        </p:spPr>
      </p:sp>
      <p:sp>
        <p:nvSpPr>
          <p:cNvPr id="957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need to be saved from our independence that leads to sin</a:t>
            </a:r>
            <a:r>
              <a:rPr lang="en-SG" dirty="0"/>
              <a:t> [restated].</a:t>
            </a:r>
            <a:endParaRPr lang="en-US" dirty="0"/>
          </a:p>
        </p:txBody>
      </p:sp>
      <p:sp>
        <p:nvSpPr>
          <p:cNvPr id="8192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174407A-1095-3041-B6A8-1142928BC61D}" type="slidenum">
              <a:rPr lang="en-US" sz="1200">
                <a:solidFill>
                  <a:srgbClr val="000000"/>
                </a:solidFill>
                <a:latin typeface="Calibri" charset="0"/>
              </a:rPr>
              <a:pPr/>
              <a:t>145</a:t>
            </a:fld>
            <a:endParaRPr lang="en-US" sz="1200">
              <a:solidFill>
                <a:srgbClr val="000000"/>
              </a:solidFill>
              <a:latin typeface="Calibri"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why do we die?  Because since the beginning we have trusted ourselves instead of God</a:t>
            </a:r>
            <a:r>
              <a:rPr lang="en-SG" dirty="0">
                <a:latin typeface="+mn-lt"/>
                <a:ea typeface="+mn-ea"/>
                <a:cs typeface="+mn-cs"/>
              </a:rPr>
              <a:t>.</a:t>
            </a:r>
            <a:endParaRPr lang="en-US" dirty="0"/>
          </a:p>
        </p:txBody>
      </p:sp>
      <p:sp>
        <p:nvSpPr>
          <p:cNvPr id="8212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CFBEBE8-067E-FA42-91B7-868C9274B822}" type="slidenum">
              <a:rPr lang="en-US" sz="1200">
                <a:solidFill>
                  <a:srgbClr val="000000"/>
                </a:solidFill>
                <a:latin typeface="Calibri" charset="0"/>
              </a:rPr>
              <a:pPr/>
              <a:t>146</a:t>
            </a:fld>
            <a:endParaRPr lang="en-US" sz="1200">
              <a:solidFill>
                <a:srgbClr val="000000"/>
              </a:solidFill>
              <a:latin typeface="Calibri"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8C15324-FCB4-274D-B095-A1C0E8C9F85E}" type="slidenum">
              <a:rPr lang="en-US" sz="1200">
                <a:latin typeface="26" charset="0"/>
              </a:rPr>
              <a:pPr/>
              <a:t>147</a:t>
            </a:fld>
            <a:endParaRPr lang="en-US" sz="1200">
              <a:latin typeface="26" charset="0"/>
            </a:endParaRPr>
          </a:p>
        </p:txBody>
      </p:sp>
      <p:sp>
        <p:nvSpPr>
          <p:cNvPr id="823298" name="Rectangle 2"/>
          <p:cNvSpPr>
            <a:spLocks noGrp="1" noRot="1" noChangeAspect="1" noChangeArrowheads="1" noTextEdit="1"/>
          </p:cNvSpPr>
          <p:nvPr>
            <p:ph type="sldImg"/>
          </p:nvPr>
        </p:nvSpPr>
        <p:spPr>
          <a:ln/>
        </p:spPr>
      </p:sp>
      <p:sp>
        <p:nvSpPr>
          <p:cNvPr id="8232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err="1">
                <a:ea typeface="ＭＳ Ｐゴシック" charset="0"/>
                <a:cs typeface="ＭＳ Ｐゴシック" charset="0"/>
              </a:rPr>
              <a:t>Pagels</a:t>
            </a:r>
            <a:r>
              <a:rPr lang="en-US" dirty="0">
                <a:ea typeface="ＭＳ Ｐゴシック" charset="0"/>
                <a:cs typeface="ＭＳ Ｐゴシック" charset="0"/>
              </a:rPr>
              <a:t> is a strong proponent of Gnostic thought which believed that salvation was not by faith in Christ but by receiving a supposed </a:t>
            </a:r>
            <a:r>
              <a:rPr lang="en-US" altLang="ja-JP" dirty="0">
                <a:ea typeface="ＭＳ Ｐゴシック" charset="0"/>
                <a:cs typeface="ＭＳ Ｐゴシック" charset="0"/>
              </a:rPr>
              <a:t>"secret knowledge" from God.</a:t>
            </a:r>
            <a:endParaRPr lang="en-US" dirty="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8896854-BC32-B34E-973B-26C3FCBECE8E}" type="slidenum">
              <a:rPr lang="en-US" sz="1200">
                <a:latin typeface="26" charset="0"/>
              </a:rPr>
              <a:pPr/>
              <a:t>148</a:t>
            </a:fld>
            <a:endParaRPr lang="en-US" sz="1200">
              <a:latin typeface="26" charset="0"/>
            </a:endParaRPr>
          </a:p>
        </p:txBody>
      </p:sp>
      <p:sp>
        <p:nvSpPr>
          <p:cNvPr id="825346" name="Rectangle 2"/>
          <p:cNvSpPr>
            <a:spLocks noGrp="1" noRot="1" noChangeAspect="1" noChangeArrowheads="1"/>
          </p:cNvSpPr>
          <p:nvPr>
            <p:ph type="sldImg"/>
          </p:nvPr>
        </p:nvSpPr>
        <p:spPr>
          <a:solidFill>
            <a:srgbClr val="FFFFFF"/>
          </a:solidFill>
          <a:ln/>
        </p:spPr>
      </p:sp>
      <p:sp>
        <p:nvSpPr>
          <p:cNvPr id="825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reality, of the 20 issues discussed at Nicaea, not one of them related to the correct books for the NT.</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F186470-3621-FD43-B83D-F6CFB42D9F75}" type="slidenum">
              <a:rPr lang="en-US" sz="1200">
                <a:latin typeface="26" charset="0"/>
              </a:rPr>
              <a:pPr/>
              <a:t>149</a:t>
            </a:fld>
            <a:endParaRPr lang="en-US" sz="1200">
              <a:latin typeface="26" charset="0"/>
            </a:endParaRPr>
          </a:p>
        </p:txBody>
      </p:sp>
      <p:sp>
        <p:nvSpPr>
          <p:cNvPr id="827394" name="Rectangle 2"/>
          <p:cNvSpPr>
            <a:spLocks noGrp="1" noRot="1" noChangeAspect="1" noChangeArrowheads="1"/>
          </p:cNvSpPr>
          <p:nvPr>
            <p:ph type="sldImg"/>
          </p:nvPr>
        </p:nvSpPr>
        <p:spPr>
          <a:solidFill>
            <a:srgbClr val="FFFFFF"/>
          </a:solidFill>
          <a:ln/>
        </p:spPr>
      </p:sp>
      <p:sp>
        <p:nvSpPr>
          <p:cNvPr id="827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ea typeface="ＭＳ Ｐゴシック" charset="0"/>
                <a:cs typeface="ＭＳ Ｐゴシック" charset="0"/>
              </a:rPr>
              <a:t>"Brown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Gnostic gospels" were likely not even written until the second century (even if Thomas appeared as early as AD 50 it was still deemed heretical).  </a:t>
            </a:r>
            <a:endParaRPr lang="en-US" i="1"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001CA5F-953F-B34A-A69C-D651F9A5F0D4}" type="slidenum">
              <a:rPr lang="en-US" sz="1200">
                <a:latin typeface="26" charset="0"/>
              </a:rPr>
              <a:pPr/>
              <a:t>150</a:t>
            </a:fld>
            <a:endParaRPr lang="en-US" sz="1200">
              <a:latin typeface="26" charset="0"/>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6D12C44-4C7E-964D-8589-1BF7547ABBF2}" type="slidenum">
              <a:rPr lang="en-US" sz="1200">
                <a:latin typeface="26" charset="0"/>
              </a:rPr>
              <a:pPr/>
              <a:t>151</a:t>
            </a:fld>
            <a:endParaRPr lang="en-US" sz="1200">
              <a:latin typeface="26"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A735627-6039-5A4C-9303-AFF4A4B20243}" type="slidenum">
              <a:rPr lang="en-US" sz="1200">
                <a:latin typeface="26" charset="0"/>
              </a:rPr>
              <a:pPr/>
              <a:t>152</a:t>
            </a:fld>
            <a:endParaRPr lang="en-US" sz="1200">
              <a:latin typeface="26" charset="0"/>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B6A817B-7854-AF46-8BD7-5A71CB7408A7}" type="slidenum">
              <a:rPr lang="en-US" sz="1200">
                <a:latin typeface="26" charset="0"/>
              </a:rPr>
              <a:pPr/>
              <a:t>153</a:t>
            </a:fld>
            <a:endParaRPr lang="en-US" sz="1200">
              <a:latin typeface="26" charset="0"/>
            </a:endParaRPr>
          </a:p>
        </p:txBody>
      </p:sp>
      <p:sp>
        <p:nvSpPr>
          <p:cNvPr id="835586" name="Rectangle 2"/>
          <p:cNvSpPr>
            <a:spLocks noGrp="1" noRot="1" noChangeAspect="1" noChangeArrowheads="1"/>
          </p:cNvSpPr>
          <p:nvPr>
            <p:ph type="sldImg"/>
          </p:nvPr>
        </p:nvSpPr>
        <p:spPr>
          <a:solidFill>
            <a:srgbClr val="FFFFFF"/>
          </a:solidFill>
          <a:ln/>
        </p:spPr>
      </p:sp>
      <p:sp>
        <p:nvSpPr>
          <p:cNvPr id="8355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ea typeface="ＭＳ Ｐゴシック" charset="0"/>
                <a:cs typeface="ＭＳ Ｐゴシック" charset="0"/>
              </a:rPr>
              <a:t>"Brown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Gnostic gospels" were likely not even written until the second century (even if Thomas appeared as early as AD 40 it was still deemed heretical).  </a:t>
            </a:r>
            <a:endParaRPr lang="en-US" i="1"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E6F9A5-0D67-C54B-9B80-769116B5ECE2}" type="slidenum">
              <a:rPr lang="en-US" sz="1200">
                <a:latin typeface="26" charset="0"/>
              </a:rPr>
              <a:pPr/>
              <a:t>154</a:t>
            </a:fld>
            <a:endParaRPr lang="en-US" sz="1200">
              <a:latin typeface="26" charset="0"/>
            </a:endParaRPr>
          </a:p>
        </p:txBody>
      </p:sp>
      <p:sp>
        <p:nvSpPr>
          <p:cNvPr id="837634" name="Rectangle 2"/>
          <p:cNvSpPr>
            <a:spLocks noGrp="1" noRot="1" noChangeAspect="1" noChangeArrowheads="1"/>
          </p:cNvSpPr>
          <p:nvPr>
            <p:ph type="sldImg"/>
          </p:nvPr>
        </p:nvSpPr>
        <p:spPr>
          <a:solidFill>
            <a:srgbClr val="FFFFFF"/>
          </a:solidFill>
          <a:ln/>
        </p:spPr>
      </p:sp>
      <p:sp>
        <p:nvSpPr>
          <p:cNvPr id="8376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E204F66-5D45-A546-A55F-678E199E75B5}" type="slidenum">
              <a:rPr lang="en-US" sz="1200">
                <a:latin typeface="26" charset="0"/>
              </a:rPr>
              <a:pPr/>
              <a:t>155</a:t>
            </a:fld>
            <a:endParaRPr lang="en-US" sz="1200">
              <a:latin typeface="26" charset="0"/>
            </a:endParaRPr>
          </a:p>
        </p:txBody>
      </p:sp>
      <p:sp>
        <p:nvSpPr>
          <p:cNvPr id="839682" name="Rectangle 2"/>
          <p:cNvSpPr>
            <a:spLocks noGrp="1" noRot="1" noChangeAspect="1" noChangeArrowheads="1"/>
          </p:cNvSpPr>
          <p:nvPr>
            <p:ph type="sldImg"/>
          </p:nvPr>
        </p:nvSpPr>
        <p:spPr>
          <a:solidFill>
            <a:srgbClr val="FFFFFF"/>
          </a:solidFill>
          <a:ln/>
        </p:spPr>
      </p:sp>
      <p:sp>
        <p:nvSpPr>
          <p:cNvPr id="8396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 </a:t>
            </a:r>
            <a:r>
              <a:rPr lang="en-US" altLang="ja-JP" dirty="0">
                <a:ea typeface="ＭＳ Ｐゴシック" charset="0"/>
                <a:cs typeface="ＭＳ Ｐゴシック" charset="0"/>
              </a:rPr>
              <a:t>"canon" or "rule" meant the officially recognized books of Scripture.  None of the councils DETERMINED this list.  They only AFFIRMED what the church had believed for generations.</a:t>
            </a:r>
            <a:endParaRPr lang="en-US" dirty="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F90D9C-D54C-214A-8C92-FF1CDC4C6A41}" type="slidenum">
              <a:rPr lang="en-US" sz="1200">
                <a:solidFill>
                  <a:srgbClr val="000000"/>
                </a:solidFill>
                <a:latin typeface="Arial" charset="0"/>
              </a:rPr>
              <a:pPr/>
              <a:t>156</a:t>
            </a:fld>
            <a:endParaRPr lang="en-US" sz="1200">
              <a:solidFill>
                <a:srgbClr val="000000"/>
              </a:solidFill>
              <a:latin typeface="Arial" charset="0"/>
            </a:endParaRPr>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DB22F7-5972-5447-A0E8-0A45AF761174}" type="slidenum">
              <a:rPr lang="en-US" sz="1200">
                <a:solidFill>
                  <a:srgbClr val="000000"/>
                </a:solidFill>
                <a:latin typeface="Arial" charset="0"/>
              </a:rPr>
              <a:pPr/>
              <a:t>157</a:t>
            </a:fld>
            <a:endParaRPr lang="en-US" sz="1200">
              <a:solidFill>
                <a:srgbClr val="000000"/>
              </a:solidFill>
              <a:latin typeface="Arial" charset="0"/>
            </a:endParaRPr>
          </a:p>
        </p:txBody>
      </p:sp>
      <p:sp>
        <p:nvSpPr>
          <p:cNvPr id="843778" name="Rectangle 2"/>
          <p:cNvSpPr>
            <a:spLocks noGrp="1" noRot="1" noChangeAspect="1" noChangeArrowheads="1" noTextEdit="1"/>
          </p:cNvSpPr>
          <p:nvPr>
            <p:ph type="sldImg"/>
          </p:nvPr>
        </p:nvSpPr>
        <p:spPr>
          <a:ln/>
        </p:spPr>
      </p:sp>
      <p:sp>
        <p:nvSpPr>
          <p:cNvPr id="843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2250F65-0A05-3349-9E4B-75C2E26E7786}" type="slidenum">
              <a:rPr lang="en-US" sz="1200">
                <a:solidFill>
                  <a:srgbClr val="000000"/>
                </a:solidFill>
                <a:latin typeface="Arial" charset="0"/>
              </a:rPr>
              <a:pPr/>
              <a:t>158</a:t>
            </a:fld>
            <a:endParaRPr lang="en-US" sz="1200">
              <a:solidFill>
                <a:srgbClr val="000000"/>
              </a:solidFill>
              <a:latin typeface="Arial" charset="0"/>
            </a:endParaRPr>
          </a:p>
        </p:txBody>
      </p:sp>
      <p:sp>
        <p:nvSpPr>
          <p:cNvPr id="845826" name="Rectangle 1026"/>
          <p:cNvSpPr>
            <a:spLocks noGrp="1" noRot="1" noChangeAspect="1" noChangeArrowheads="1" noTextEdit="1"/>
          </p:cNvSpPr>
          <p:nvPr>
            <p:ph type="sldImg"/>
          </p:nvPr>
        </p:nvSpPr>
        <p:spPr>
          <a:ln/>
        </p:spPr>
      </p:sp>
      <p:sp>
        <p:nvSpPr>
          <p:cNvPr id="8458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357621B-DDAE-1B4F-9982-59E26F8E87D9}" type="slidenum">
              <a:rPr lang="en-US" sz="1200">
                <a:solidFill>
                  <a:srgbClr val="000000"/>
                </a:solidFill>
                <a:latin typeface="Arial" charset="0"/>
              </a:rPr>
              <a:pPr/>
              <a:t>159</a:t>
            </a:fld>
            <a:endParaRPr lang="en-US" sz="1200">
              <a:solidFill>
                <a:srgbClr val="000000"/>
              </a:solidFill>
              <a:latin typeface="Arial" charset="0"/>
            </a:endParaRPr>
          </a:p>
        </p:txBody>
      </p:sp>
      <p:sp>
        <p:nvSpPr>
          <p:cNvPr id="847874" name="Rectangle 1026"/>
          <p:cNvSpPr>
            <a:spLocks noGrp="1" noRot="1" noChangeAspect="1" noChangeArrowheads="1" noTextEdit="1"/>
          </p:cNvSpPr>
          <p:nvPr>
            <p:ph type="sldImg"/>
          </p:nvPr>
        </p:nvSpPr>
        <p:spPr>
          <a:ln/>
        </p:spPr>
      </p:sp>
      <p:sp>
        <p:nvSpPr>
          <p:cNvPr id="84787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54F6E88-4526-6C44-9949-B6AE6802D9B9}" type="slidenum">
              <a:rPr lang="en-US" sz="1200">
                <a:solidFill>
                  <a:srgbClr val="000000"/>
                </a:solidFill>
                <a:latin typeface="Arial" charset="0"/>
              </a:rPr>
              <a:pPr/>
              <a:t>160</a:t>
            </a:fld>
            <a:endParaRPr lang="en-US" sz="1200">
              <a:solidFill>
                <a:srgbClr val="000000"/>
              </a:solidFill>
              <a:latin typeface="Arial" charset="0"/>
            </a:endParaRPr>
          </a:p>
        </p:txBody>
      </p:sp>
      <p:sp>
        <p:nvSpPr>
          <p:cNvPr id="849922" name="Rectangle 1026"/>
          <p:cNvSpPr>
            <a:spLocks noGrp="1" noRot="1" noChangeAspect="1" noChangeArrowheads="1" noTextEdit="1"/>
          </p:cNvSpPr>
          <p:nvPr>
            <p:ph type="sldImg"/>
          </p:nvPr>
        </p:nvSpPr>
        <p:spPr>
          <a:ln/>
        </p:spPr>
      </p:sp>
      <p:sp>
        <p:nvSpPr>
          <p:cNvPr id="84992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41E0361-6DA7-8B4A-9A69-2390B5911136}"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561154" name="Rectangle 1026"/>
          <p:cNvSpPr>
            <a:spLocks noGrp="1" noRot="1" noChangeAspect="1" noChangeArrowheads="1"/>
          </p:cNvSpPr>
          <p:nvPr>
            <p:ph type="sldImg"/>
          </p:nvPr>
        </p:nvSpPr>
        <p:spPr>
          <a:solidFill>
            <a:srgbClr val="FFFFFF"/>
          </a:solidFill>
          <a:ln/>
        </p:spPr>
      </p:sp>
      <p:sp>
        <p:nvSpPr>
          <p:cNvPr id="561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2C2D4D5-FFE4-8D4C-890A-2593E7CA9072}" type="slidenum">
              <a:rPr lang="en-US" sz="1200">
                <a:solidFill>
                  <a:srgbClr val="000000"/>
                </a:solidFill>
                <a:latin typeface="Arial" charset="0"/>
              </a:rPr>
              <a:pPr/>
              <a:t>161</a:t>
            </a:fld>
            <a:endParaRPr lang="en-US" sz="1200">
              <a:solidFill>
                <a:srgbClr val="000000"/>
              </a:solidFill>
              <a:latin typeface="Arial" charset="0"/>
            </a:endParaRPr>
          </a:p>
        </p:txBody>
      </p:sp>
      <p:sp>
        <p:nvSpPr>
          <p:cNvPr id="851970" name="Rectangle 1026"/>
          <p:cNvSpPr>
            <a:spLocks noGrp="1" noRot="1" noChangeAspect="1" noChangeArrowheads="1" noTextEdit="1"/>
          </p:cNvSpPr>
          <p:nvPr>
            <p:ph type="sldImg"/>
          </p:nvPr>
        </p:nvSpPr>
        <p:spPr>
          <a:ln/>
        </p:spPr>
      </p:sp>
      <p:sp>
        <p:nvSpPr>
          <p:cNvPr id="85197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08CC08E-51A6-0A4E-BF12-2E43FA4C1B6A}" type="slidenum">
              <a:rPr lang="en-US" sz="1200">
                <a:solidFill>
                  <a:srgbClr val="000000"/>
                </a:solidFill>
                <a:latin typeface="Arial" charset="0"/>
              </a:rPr>
              <a:pPr/>
              <a:t>162</a:t>
            </a:fld>
            <a:endParaRPr lang="en-US" sz="1200">
              <a:solidFill>
                <a:srgbClr val="000000"/>
              </a:solidFill>
              <a:latin typeface="Arial" charset="0"/>
            </a:endParaRPr>
          </a:p>
        </p:txBody>
      </p:sp>
      <p:sp>
        <p:nvSpPr>
          <p:cNvPr id="854018" name="Rectangle 1026"/>
          <p:cNvSpPr>
            <a:spLocks noGrp="1" noRot="1" noChangeAspect="1" noChangeArrowheads="1" noTextEdit="1"/>
          </p:cNvSpPr>
          <p:nvPr>
            <p:ph type="sldImg"/>
          </p:nvPr>
        </p:nvSpPr>
        <p:spPr>
          <a:ln/>
        </p:spPr>
      </p:sp>
      <p:sp>
        <p:nvSpPr>
          <p:cNvPr id="8540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0871548-DD1F-1B40-BDD4-4AF1ECC6AAB2}" type="slidenum">
              <a:rPr lang="en-US" sz="1200">
                <a:solidFill>
                  <a:srgbClr val="000000"/>
                </a:solidFill>
                <a:latin typeface="Arial" charset="0"/>
              </a:rPr>
              <a:pPr/>
              <a:t>163</a:t>
            </a:fld>
            <a:endParaRPr lang="en-US" sz="1200">
              <a:solidFill>
                <a:srgbClr val="000000"/>
              </a:solidFill>
              <a:latin typeface="Arial" charset="0"/>
            </a:endParaRPr>
          </a:p>
        </p:txBody>
      </p:sp>
      <p:sp>
        <p:nvSpPr>
          <p:cNvPr id="856066" name="Rectangle 1026"/>
          <p:cNvSpPr>
            <a:spLocks noGrp="1" noRot="1" noChangeAspect="1" noChangeArrowheads="1"/>
          </p:cNvSpPr>
          <p:nvPr>
            <p:ph type="sldImg"/>
          </p:nvPr>
        </p:nvSpPr>
        <p:spPr>
          <a:solidFill>
            <a:srgbClr val="FFFFFF"/>
          </a:solidFill>
          <a:ln/>
        </p:spPr>
      </p:sp>
      <p:sp>
        <p:nvSpPr>
          <p:cNvPr id="856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41FAD28-4F18-4743-B64A-1D5A05A3C961}" type="slidenum">
              <a:rPr lang="en-US" sz="1200">
                <a:solidFill>
                  <a:srgbClr val="000000"/>
                </a:solidFill>
                <a:latin typeface="Arial" charset="0"/>
              </a:rPr>
              <a:pPr/>
              <a:t>164</a:t>
            </a:fld>
            <a:endParaRPr lang="en-US" sz="1200">
              <a:solidFill>
                <a:srgbClr val="000000"/>
              </a:solidFill>
              <a:latin typeface="Arial" charset="0"/>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09D5C01-7047-2B42-B883-BDB3D35BBA9B}" type="slidenum">
              <a:rPr lang="en-US" sz="1200">
                <a:solidFill>
                  <a:srgbClr val="000000"/>
                </a:solidFill>
                <a:latin typeface="Arial" charset="0"/>
              </a:rPr>
              <a:pPr/>
              <a:t>165</a:t>
            </a:fld>
            <a:endParaRPr lang="en-US" sz="1200">
              <a:solidFill>
                <a:srgbClr val="000000"/>
              </a:solidFill>
              <a:latin typeface="Arial" charset="0"/>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B38152F-94D9-F74B-BFA9-D983E0A91941}" type="slidenum">
              <a:rPr lang="en-US" sz="1200">
                <a:solidFill>
                  <a:srgbClr val="000000"/>
                </a:solidFill>
                <a:latin typeface="Arial" charset="0"/>
              </a:rPr>
              <a:pPr/>
              <a:t>166</a:t>
            </a:fld>
            <a:endParaRPr lang="en-US" sz="1200">
              <a:solidFill>
                <a:srgbClr val="000000"/>
              </a:solidFill>
              <a:latin typeface="Arial" charset="0"/>
            </a:endParaRPr>
          </a:p>
        </p:txBody>
      </p:sp>
      <p:sp>
        <p:nvSpPr>
          <p:cNvPr id="862210" name="Rectangle 1026"/>
          <p:cNvSpPr>
            <a:spLocks noGrp="1" noRot="1" noChangeAspect="1" noChangeArrowheads="1" noTextEdit="1"/>
          </p:cNvSpPr>
          <p:nvPr>
            <p:ph type="sldImg"/>
          </p:nvPr>
        </p:nvSpPr>
        <p:spPr>
          <a:ln/>
        </p:spPr>
      </p:sp>
      <p:sp>
        <p:nvSpPr>
          <p:cNvPr id="86221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0429665-BCDB-2141-9CEC-9A78FD2D8607}" type="slidenum">
              <a:rPr lang="en-US" sz="1200">
                <a:solidFill>
                  <a:srgbClr val="000000"/>
                </a:solidFill>
                <a:latin typeface="Arial" charset="0"/>
              </a:rPr>
              <a:pPr/>
              <a:t>167</a:t>
            </a:fld>
            <a:endParaRPr lang="en-US" sz="1200">
              <a:solidFill>
                <a:srgbClr val="000000"/>
              </a:solidFill>
              <a:latin typeface="Arial" charset="0"/>
            </a:endParaRPr>
          </a:p>
        </p:txBody>
      </p:sp>
      <p:sp>
        <p:nvSpPr>
          <p:cNvPr id="864258" name="Rectangle 1026"/>
          <p:cNvSpPr>
            <a:spLocks noGrp="1" noRot="1" noChangeAspect="1" noChangeArrowheads="1" noTextEdit="1"/>
          </p:cNvSpPr>
          <p:nvPr>
            <p:ph type="sldImg"/>
          </p:nvPr>
        </p:nvSpPr>
        <p:spPr>
          <a:ln/>
        </p:spPr>
      </p:sp>
      <p:sp>
        <p:nvSpPr>
          <p:cNvPr id="86425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D171AA8-838C-CD4F-8AD1-C519020B1988}" type="slidenum">
              <a:rPr lang="en-US" sz="1200">
                <a:solidFill>
                  <a:srgbClr val="000000"/>
                </a:solidFill>
                <a:latin typeface="Arial" charset="0"/>
              </a:rPr>
              <a:pPr/>
              <a:t>168</a:t>
            </a:fld>
            <a:endParaRPr lang="en-US" sz="1200">
              <a:solidFill>
                <a:srgbClr val="000000"/>
              </a:solidFill>
              <a:latin typeface="Arial" charset="0"/>
            </a:endParaRPr>
          </a:p>
        </p:txBody>
      </p:sp>
      <p:sp>
        <p:nvSpPr>
          <p:cNvPr id="866306" name="Rectangle 1026"/>
          <p:cNvSpPr>
            <a:spLocks noGrp="1" noRot="1" noChangeAspect="1" noChangeArrowheads="1" noTextEdit="1"/>
          </p:cNvSpPr>
          <p:nvPr>
            <p:ph type="sldImg"/>
          </p:nvPr>
        </p:nvSpPr>
        <p:spPr>
          <a:ln/>
        </p:spPr>
      </p:sp>
      <p:sp>
        <p:nvSpPr>
          <p:cNvPr id="86630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http://www.tyndalehouse.com/staff/Head/P64TB.htm says the Magdalene fragment is actually from about AD 200.</a:t>
            </a: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E88EB3A-E1F2-1F43-BC4C-D00B0E74E0E0}" type="slidenum">
              <a:rPr lang="en-US" sz="1200">
                <a:solidFill>
                  <a:srgbClr val="000000"/>
                </a:solidFill>
                <a:latin typeface="Arial" charset="0"/>
              </a:rPr>
              <a:pPr/>
              <a:t>169</a:t>
            </a:fld>
            <a:endParaRPr lang="en-US" sz="1200">
              <a:solidFill>
                <a:srgbClr val="000000"/>
              </a:solidFill>
              <a:latin typeface="Arial" charset="0"/>
            </a:endParaRPr>
          </a:p>
        </p:txBody>
      </p:sp>
      <p:sp>
        <p:nvSpPr>
          <p:cNvPr id="868354" name="Rectangle 1026"/>
          <p:cNvSpPr>
            <a:spLocks noGrp="1" noRot="1" noChangeAspect="1" noChangeArrowheads="1" noTextEdit="1"/>
          </p:cNvSpPr>
          <p:nvPr>
            <p:ph type="sldImg"/>
          </p:nvPr>
        </p:nvSpPr>
        <p:spPr>
          <a:ln/>
        </p:spPr>
      </p:sp>
      <p:sp>
        <p:nvSpPr>
          <p:cNvPr id="86835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original Declaration of 1776 is only just over 200 years old but is barely readable.  </a:t>
            </a:r>
          </a:p>
          <a:p>
            <a:pPr eaLnBrk="1" hangingPunct="1"/>
            <a:r>
              <a:rPr lang="en-US">
                <a:latin typeface="Arial" charset="0"/>
                <a:ea typeface="ＭＳ Ｐゴシック" charset="0"/>
                <a:cs typeface="ＭＳ Ｐゴシック" charset="0"/>
              </a:rPr>
              <a:t>Fortunately, a printer in 1823 engraved it, which has become the most frequently reproduced version of the document.</a:t>
            </a:r>
          </a:p>
          <a:p>
            <a:pPr eaLnBrk="1" hangingPunct="1"/>
            <a:r>
              <a:rPr lang="en-US">
                <a:latin typeface="Arial" charset="0"/>
                <a:ea typeface="ＭＳ Ｐゴシック" charset="0"/>
                <a:cs typeface="ＭＳ Ｐゴシック" charset="0"/>
              </a:rPr>
              <a:t>On it you can clearly see the signatures.</a:t>
            </a:r>
          </a:p>
          <a:p>
            <a:pPr eaLnBrk="1" hangingPunct="1"/>
            <a:r>
              <a:rPr lang="en-US">
                <a:latin typeface="Arial" charset="0"/>
                <a:ea typeface="ＭＳ Ｐゴシック" charset="0"/>
                <a:cs typeface="ＭＳ Ｐゴシック" charset="0"/>
              </a:rPr>
              <a:t>However, no such preservation techniques were possible for the original OT and NT documents, so only copies preserved in arid weather survived.</a:t>
            </a:r>
          </a:p>
          <a:p>
            <a:pPr eaLnBrk="1" hangingPunct="1"/>
            <a:r>
              <a:rPr lang="en-US">
                <a:latin typeface="Arial" charset="0"/>
                <a:ea typeface="ＭＳ Ｐゴシック" charset="0"/>
                <a:cs typeface="ＭＳ Ｐゴシック" charset="0"/>
              </a:rPr>
              <a:t>It is believed by some that, after the OT and NT autographs were copied accurately and proofread, these originals were then destroyed to prevent anyone from tampering with them.</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http://www.archives.gov/exhibits/charters/declaration.html</a:t>
            </a: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725FFC3-52D0-4D4D-9F00-C30F16146F02}" type="slidenum">
              <a:rPr lang="en-US" sz="1200">
                <a:solidFill>
                  <a:srgbClr val="000000"/>
                </a:solidFill>
                <a:latin typeface="Arial" charset="0"/>
              </a:rPr>
              <a:pPr/>
              <a:t>170</a:t>
            </a:fld>
            <a:endParaRPr lang="en-US" sz="1200">
              <a:solidFill>
                <a:srgbClr val="000000"/>
              </a:solidFill>
              <a:latin typeface="Arial" charset="0"/>
            </a:endParaRPr>
          </a:p>
        </p:txBody>
      </p:sp>
      <p:sp>
        <p:nvSpPr>
          <p:cNvPr id="870402" name="Rectangle 1026"/>
          <p:cNvSpPr>
            <a:spLocks noGrp="1" noRot="1" noChangeAspect="1" noChangeArrowheads="1" noTextEdit="1"/>
          </p:cNvSpPr>
          <p:nvPr>
            <p:ph type="sldImg"/>
          </p:nvPr>
        </p:nvSpPr>
        <p:spPr>
          <a:ln/>
        </p:spPr>
      </p:sp>
      <p:sp>
        <p:nvSpPr>
          <p:cNvPr id="87040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BC7185-F9FF-BD40-955A-146B718C588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563202" name="Rectangle 1026"/>
          <p:cNvSpPr>
            <a:spLocks noGrp="1" noRot="1" noChangeAspect="1" noChangeArrowheads="1"/>
          </p:cNvSpPr>
          <p:nvPr>
            <p:ph type="sldImg"/>
          </p:nvPr>
        </p:nvSpPr>
        <p:spPr>
          <a:solidFill>
            <a:srgbClr val="FFFFFF"/>
          </a:solidFill>
          <a:ln/>
        </p:spPr>
      </p:sp>
      <p:sp>
        <p:nvSpPr>
          <p:cNvPr id="563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ED5B206-A1E4-7A42-89CF-764C4D813565}" type="slidenum">
              <a:rPr lang="en-US" sz="1200">
                <a:solidFill>
                  <a:srgbClr val="000000"/>
                </a:solidFill>
                <a:latin typeface="Arial" charset="0"/>
              </a:rPr>
              <a:pPr/>
              <a:t>171</a:t>
            </a:fld>
            <a:endParaRPr lang="en-US" sz="1200">
              <a:solidFill>
                <a:srgbClr val="000000"/>
              </a:solidFill>
              <a:latin typeface="Arial" charset="0"/>
            </a:endParaRPr>
          </a:p>
        </p:txBody>
      </p:sp>
      <p:sp>
        <p:nvSpPr>
          <p:cNvPr id="872450" name="Rectangle 2"/>
          <p:cNvSpPr>
            <a:spLocks noGrp="1" noRot="1" noChangeAspect="1" noChangeArrowheads="1"/>
          </p:cNvSpPr>
          <p:nvPr>
            <p:ph type="sldImg"/>
          </p:nvPr>
        </p:nvSpPr>
        <p:spPr>
          <a:xfrm>
            <a:off x="838200" y="457200"/>
            <a:ext cx="5181600" cy="3886200"/>
          </a:xfrm>
          <a:solidFill>
            <a:srgbClr val="FFFFFF"/>
          </a:solidFill>
          <a:ln/>
        </p:spPr>
      </p:sp>
      <p:sp>
        <p:nvSpPr>
          <p:cNvPr id="87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698E370-1F45-6744-9449-DC0537C528E8}" type="slidenum">
              <a:rPr lang="en-US" sz="1200">
                <a:solidFill>
                  <a:srgbClr val="000000"/>
                </a:solidFill>
                <a:latin typeface="Arial" charset="0"/>
              </a:rPr>
              <a:pPr/>
              <a:t>172</a:t>
            </a:fld>
            <a:endParaRPr lang="en-US" sz="1200">
              <a:solidFill>
                <a:srgbClr val="000000"/>
              </a:solidFill>
              <a:latin typeface="Arial" charset="0"/>
            </a:endParaRPr>
          </a:p>
        </p:txBody>
      </p:sp>
      <p:sp>
        <p:nvSpPr>
          <p:cNvPr id="874498" name="Rectangle 2"/>
          <p:cNvSpPr>
            <a:spLocks noGrp="1" noRot="1" noChangeAspect="1" noChangeArrowheads="1"/>
          </p:cNvSpPr>
          <p:nvPr>
            <p:ph type="sldImg"/>
          </p:nvPr>
        </p:nvSpPr>
        <p:spPr>
          <a:xfrm>
            <a:off x="838200" y="457200"/>
            <a:ext cx="5181600" cy="3886200"/>
          </a:xfrm>
          <a:solidFill>
            <a:srgbClr val="FFFFFF"/>
          </a:solidFill>
          <a:ln/>
        </p:spPr>
      </p:sp>
      <p:sp>
        <p:nvSpPr>
          <p:cNvPr id="87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FEB2056-4F99-7D46-A9BB-F152609367C4}" type="slidenum">
              <a:rPr lang="en-US" sz="1200">
                <a:solidFill>
                  <a:srgbClr val="000000"/>
                </a:solidFill>
                <a:latin typeface="26" charset="0"/>
              </a:rPr>
              <a:pPr/>
              <a:t>173</a:t>
            </a:fld>
            <a:endParaRPr lang="en-US" sz="1200">
              <a:solidFill>
                <a:srgbClr val="000000"/>
              </a:solidFill>
              <a:latin typeface="26" charset="0"/>
            </a:endParaRPr>
          </a:p>
        </p:txBody>
      </p:sp>
      <p:sp>
        <p:nvSpPr>
          <p:cNvPr id="930818" name="Rectangle 2"/>
          <p:cNvSpPr>
            <a:spLocks noGrp="1" noRot="1" noChangeAspect="1" noChangeArrowheads="1"/>
          </p:cNvSpPr>
          <p:nvPr>
            <p:ph type="sldImg"/>
          </p:nvPr>
        </p:nvSpPr>
        <p:spPr>
          <a:solidFill>
            <a:srgbClr val="FFFFFF"/>
          </a:solidFill>
          <a:ln/>
        </p:spPr>
      </p:sp>
      <p:sp>
        <p:nvSpPr>
          <p:cNvPr id="9308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EVERYONE believed that Jesus was a man.</a:t>
            </a: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8717406-7394-9348-9C90-000A6CDE3CF6}" type="slidenum">
              <a:rPr lang="en-US" sz="1200">
                <a:solidFill>
                  <a:srgbClr val="000000"/>
                </a:solidFill>
                <a:latin typeface="26" charset="0"/>
              </a:rPr>
              <a:pPr/>
              <a:t>174</a:t>
            </a:fld>
            <a:endParaRPr lang="en-US" sz="1200">
              <a:solidFill>
                <a:srgbClr val="000000"/>
              </a:solidFill>
              <a:latin typeface="26" charset="0"/>
            </a:endParaRPr>
          </a:p>
        </p:txBody>
      </p:sp>
      <p:sp>
        <p:nvSpPr>
          <p:cNvPr id="932866" name="Rectangle 2"/>
          <p:cNvSpPr>
            <a:spLocks noGrp="1" noRot="1" noChangeAspect="1" noChangeArrowheads="1"/>
          </p:cNvSpPr>
          <p:nvPr>
            <p:ph type="sldImg"/>
          </p:nvPr>
        </p:nvSpPr>
        <p:spPr>
          <a:solidFill>
            <a:srgbClr val="FFFFFF"/>
          </a:solidFill>
          <a:ln/>
        </p:spPr>
      </p:sp>
      <p:sp>
        <p:nvSpPr>
          <p:cNvPr id="9328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The Romans would have had no problem with Christians who only believed Jesus was a man.  Their disagreement came with the Christian belief that Jesus was GOD.</a:t>
            </a: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CA3BED3-5D11-A846-A769-9AD82E7D737E}" type="slidenum">
              <a:rPr lang="en-US" sz="1200">
                <a:solidFill>
                  <a:srgbClr val="000000"/>
                </a:solidFill>
                <a:latin typeface="26" charset="0"/>
              </a:rPr>
              <a:pPr/>
              <a:t>175</a:t>
            </a:fld>
            <a:endParaRPr lang="en-US" sz="1200">
              <a:solidFill>
                <a:srgbClr val="000000"/>
              </a:solidFill>
              <a:latin typeface="26" charset="0"/>
            </a:endParaRPr>
          </a:p>
        </p:txBody>
      </p:sp>
      <p:sp>
        <p:nvSpPr>
          <p:cNvPr id="934914" name="Rectangle 2"/>
          <p:cNvSpPr>
            <a:spLocks noGrp="1" noRot="1" noChangeAspect="1" noChangeArrowheads="1"/>
          </p:cNvSpPr>
          <p:nvPr>
            <p:ph type="sldImg"/>
          </p:nvPr>
        </p:nvSpPr>
        <p:spPr>
          <a:solidFill>
            <a:srgbClr val="FFFFFF"/>
          </a:solidFill>
          <a:ln/>
        </p:spPr>
      </p:sp>
      <p:sp>
        <p:nvSpPr>
          <p:cNvPr id="9349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Even women paid the ultimate price.</a:t>
            </a: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F12E5F0-6D6C-4243-B203-709A423CD115}" type="slidenum">
              <a:rPr lang="en-US" sz="1200">
                <a:solidFill>
                  <a:srgbClr val="000000"/>
                </a:solidFill>
                <a:latin typeface="26" charset="0"/>
              </a:rPr>
              <a:pPr/>
              <a:t>176</a:t>
            </a:fld>
            <a:endParaRPr lang="en-US" sz="1200">
              <a:solidFill>
                <a:srgbClr val="000000"/>
              </a:solidFill>
              <a:latin typeface="26" charset="0"/>
            </a:endParaRPr>
          </a:p>
        </p:txBody>
      </p:sp>
      <p:sp>
        <p:nvSpPr>
          <p:cNvPr id="936962" name="Rectangle 2"/>
          <p:cNvSpPr>
            <a:spLocks noGrp="1" noRot="1" noChangeAspect="1" noChangeArrowheads="1"/>
          </p:cNvSpPr>
          <p:nvPr>
            <p:ph type="sldImg"/>
          </p:nvPr>
        </p:nvSpPr>
        <p:spPr>
          <a:solidFill>
            <a:srgbClr val="FFFFFF"/>
          </a:solidFill>
          <a:ln/>
        </p:spPr>
      </p:sp>
      <p:sp>
        <p:nvSpPr>
          <p:cNvPr id="9369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Now let</a:t>
            </a:r>
            <a:r>
              <a:rPr lang="fr-FR" altLang="ja-JP" dirty="0">
                <a:ea typeface="ＭＳ Ｐゴシック" charset="0"/>
                <a:cs typeface="ＭＳ Ｐゴシック" charset="0"/>
              </a:rPr>
              <a:t>'</a:t>
            </a:r>
            <a:r>
              <a:rPr lang="en-US" altLang="ja-JP" dirty="0">
                <a:ea typeface="ＭＳ Ｐゴシック" charset="0"/>
                <a:cs typeface="ＭＳ Ｐゴシック" charset="0"/>
              </a:rPr>
              <a:t>s see what one of the earliest councils thought of Jesus.  The focal point in Nicaea (modern Turkey) was on the contrary beliefs of two church leaders in Alexandria, Egypt.</a:t>
            </a:r>
            <a:endParaRPr lang="en-US" dirty="0">
              <a:ea typeface="ＭＳ Ｐゴシック" charset="0"/>
              <a:cs typeface="ＭＳ Ｐゴシック"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02702B-40CD-BC42-983C-1B3563D6B195}" type="slidenum">
              <a:rPr lang="en-US" sz="1200">
                <a:solidFill>
                  <a:srgbClr val="000000"/>
                </a:solidFill>
                <a:latin typeface="26" charset="0"/>
              </a:rPr>
              <a:pPr/>
              <a:t>177</a:t>
            </a:fld>
            <a:endParaRPr lang="en-US" sz="1200">
              <a:solidFill>
                <a:srgbClr val="000000"/>
              </a:solidFill>
              <a:latin typeface="26" charset="0"/>
            </a:endParaRPr>
          </a:p>
        </p:txBody>
      </p:sp>
      <p:sp>
        <p:nvSpPr>
          <p:cNvPr id="939010" name="Rectangle 2"/>
          <p:cNvSpPr>
            <a:spLocks noGrp="1" noRot="1" noChangeAspect="1" noChangeArrowheads="1"/>
          </p:cNvSpPr>
          <p:nvPr>
            <p:ph type="sldImg"/>
          </p:nvPr>
        </p:nvSpPr>
        <p:spPr>
          <a:solidFill>
            <a:srgbClr val="FFFFFF"/>
          </a:solidFill>
          <a:ln/>
        </p:spPr>
      </p:sp>
      <p:sp>
        <p:nvSpPr>
          <p:cNvPr id="939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One of these leaders was named Arius.  He denied that Christ was </a:t>
            </a:r>
            <a:r>
              <a:rPr lang="en-US" altLang="ja-JP" dirty="0">
                <a:ea typeface="ＭＳ Ｐゴシック" charset="0"/>
                <a:cs typeface="ＭＳ Ｐゴシック" charset="0"/>
              </a:rPr>
              <a:t>"co-eternal" with the Father.  Arius taught that Christ had a beginning point in eternity past.</a:t>
            </a:r>
            <a:endParaRPr lang="en-US" dirty="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4EF5AE-B63F-6248-AB92-4CD9A3C1ED19}" type="slidenum">
              <a:rPr lang="en-US" sz="1200">
                <a:solidFill>
                  <a:srgbClr val="000000"/>
                </a:solidFill>
              </a:rPr>
              <a:pPr eaLnBrk="1" hangingPunct="1"/>
              <a:t>178</a:t>
            </a:fld>
            <a:endParaRPr lang="en-US" sz="1200">
              <a:solidFill>
                <a:srgbClr val="000000"/>
              </a:solidFill>
            </a:endParaRPr>
          </a:p>
        </p:txBody>
      </p:sp>
      <p:sp>
        <p:nvSpPr>
          <p:cNvPr id="486402" name="Rectangle 2"/>
          <p:cNvSpPr>
            <a:spLocks noGrp="1" noRot="1" noChangeAspect="1" noChangeArrowheads="1" noTextEdit="1"/>
          </p:cNvSpPr>
          <p:nvPr>
            <p:ph type="sldImg"/>
          </p:nvPr>
        </p:nvSpPr>
        <p:spPr>
          <a:solidFill>
            <a:srgbClr val="FFFFFF"/>
          </a:solidFill>
          <a:ln/>
        </p:spPr>
      </p:sp>
      <p:sp>
        <p:nvSpPr>
          <p:cNvPr id="486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latin typeface="Times New Roman" charset="0"/>
                <a:ea typeface="ＭＳ Ｐゴシック" charset="0"/>
                <a:cs typeface="ＭＳ Ｐゴシック" charset="0"/>
              </a:rPr>
              <a:t>Alexander was the </a:t>
            </a:r>
            <a:r>
              <a:rPr lang="en-US" altLang="ja-JP" sz="2400">
                <a:latin typeface="Times New Roman" charset="0"/>
                <a:ea typeface="ＭＳ Ｐゴシック" charset="0"/>
                <a:cs typeface="ＭＳ Ｐゴシック" charset="0"/>
              </a:rPr>
              <a:t>"boss" of Arius who held to the orthodox view that the Father and Son stood apart from creation.  However, Arius believed only the Father to be separate from creation.  Arius taught that the Father created Jesus, then Jesus created the world after this.</a:t>
            </a: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4EBBF4D-95F2-C64D-8BF7-14D43FE5845A}" type="slidenum">
              <a:rPr lang="en-US" sz="1200">
                <a:solidFill>
                  <a:srgbClr val="000000"/>
                </a:solidFill>
                <a:latin typeface="26" charset="0"/>
              </a:rPr>
              <a:pPr/>
              <a:t>179</a:t>
            </a:fld>
            <a:endParaRPr lang="en-US" sz="1200">
              <a:solidFill>
                <a:srgbClr val="000000"/>
              </a:solidFill>
              <a:latin typeface="26" charset="0"/>
            </a:endParaRPr>
          </a:p>
        </p:txBody>
      </p:sp>
      <p:sp>
        <p:nvSpPr>
          <p:cNvPr id="943106" name="Rectangle 2"/>
          <p:cNvSpPr>
            <a:spLocks noGrp="1" noRot="1" noChangeAspect="1" noChangeArrowheads="1"/>
          </p:cNvSpPr>
          <p:nvPr>
            <p:ph type="sldImg"/>
          </p:nvPr>
        </p:nvSpPr>
        <p:spPr>
          <a:solidFill>
            <a:srgbClr val="FFFFFF"/>
          </a:solidFill>
          <a:ln/>
        </p:spPr>
      </p:sp>
      <p:sp>
        <p:nvSpPr>
          <p:cNvPr id="9431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orthodox view won out and was expressed in the Nicene Creed.  </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E22382B-3711-1F4B-AFF4-7FFEA60BE265}" type="slidenum">
              <a:rPr lang="en-US" sz="1200">
                <a:solidFill>
                  <a:srgbClr val="000000"/>
                </a:solidFill>
                <a:latin typeface="26" charset="0"/>
              </a:rPr>
              <a:pPr/>
              <a:t>180</a:t>
            </a:fld>
            <a:endParaRPr lang="en-US" sz="1200">
              <a:solidFill>
                <a:srgbClr val="000000"/>
              </a:solidFill>
              <a:latin typeface="26" charset="0"/>
            </a:endParaRPr>
          </a:p>
        </p:txBody>
      </p:sp>
      <p:sp>
        <p:nvSpPr>
          <p:cNvPr id="945154" name="Rectangle 2"/>
          <p:cNvSpPr>
            <a:spLocks noGrp="1" noRot="1" noChangeAspect="1" noChangeArrowheads="1"/>
          </p:cNvSpPr>
          <p:nvPr>
            <p:ph type="sldImg"/>
          </p:nvPr>
        </p:nvSpPr>
        <p:spPr>
          <a:solidFill>
            <a:srgbClr val="FFFFFF"/>
          </a:solidFill>
          <a:ln/>
        </p:spPr>
      </p:sp>
      <p:sp>
        <p:nvSpPr>
          <p:cNvPr id="9451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Unfortunately, Nicea did not end the Arian controversy, which later resurged until its final rejection almost 60 years later.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E1C8D96-82FF-E947-A410-B8426CE549A4}"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565250" name="Rectangle 1026"/>
          <p:cNvSpPr>
            <a:spLocks noGrp="1" noRot="1" noChangeAspect="1" noChangeArrowheads="1"/>
          </p:cNvSpPr>
          <p:nvPr>
            <p:ph type="sldImg"/>
          </p:nvPr>
        </p:nvSpPr>
        <p:spPr>
          <a:solidFill>
            <a:srgbClr val="FFFFFF"/>
          </a:solidFill>
          <a:ln/>
        </p:spPr>
      </p:sp>
      <p:sp>
        <p:nvSpPr>
          <p:cNvPr id="565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649E1C9-29E9-C846-8F73-597C897CC8D4}" type="slidenum">
              <a:rPr lang="en-US" sz="1200">
                <a:solidFill>
                  <a:srgbClr val="000000"/>
                </a:solidFill>
                <a:latin typeface="26" charset="0"/>
              </a:rPr>
              <a:pPr/>
              <a:t>181</a:t>
            </a:fld>
            <a:endParaRPr lang="en-US" sz="1200">
              <a:solidFill>
                <a:srgbClr val="000000"/>
              </a:solidFill>
              <a:latin typeface="26" charset="0"/>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God raised up Basil and the </a:t>
            </a:r>
            <a:r>
              <a:rPr lang="en-US" altLang="ja-JP" dirty="0">
                <a:ea typeface="ＭＳ Ｐゴシック" charset="0"/>
                <a:cs typeface="ＭＳ Ｐゴシック" charset="0"/>
              </a:rPr>
              <a:t>"Two </a:t>
            </a:r>
            <a:r>
              <a:rPr lang="en-US" altLang="ja-JP" dirty="0" err="1">
                <a:ea typeface="ＭＳ Ｐゴシック" charset="0"/>
                <a:cs typeface="ＭＳ Ｐゴシック" charset="0"/>
              </a:rPr>
              <a:t>Gregorys</a:t>
            </a:r>
            <a:r>
              <a:rPr lang="en-US" altLang="ja-JP" dirty="0">
                <a:ea typeface="ＭＳ Ｐゴシック" charset="0"/>
                <a:cs typeface="ＭＳ Ｐゴシック" charset="0"/>
              </a:rPr>
              <a:t>" to finally nail the coffin in Arianism.  (However, this same heresy came back in the 1800s in a cult called Jehovah</a:t>
            </a:r>
            <a:r>
              <a:rPr lang="fr-FR" altLang="ja-JP" dirty="0">
                <a:ea typeface="ＭＳ Ｐゴシック" charset="0"/>
                <a:cs typeface="ＭＳ Ｐゴシック" charset="0"/>
              </a:rPr>
              <a:t>'</a:t>
            </a:r>
            <a:r>
              <a:rPr lang="en-US" altLang="ja-JP" dirty="0">
                <a:ea typeface="ＭＳ Ｐゴシック" charset="0"/>
                <a:cs typeface="ＭＳ Ｐゴシック" charset="0"/>
              </a:rPr>
              <a:t>s Witnesses which teaches that Jesus was created by the Father.)</a:t>
            </a:r>
            <a:endParaRPr lang="en-US" dirty="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91DC3C-775E-B345-8201-48EF5BDE47DC}" type="slidenum">
              <a:rPr lang="en-US" sz="1200">
                <a:solidFill>
                  <a:srgbClr val="000000"/>
                </a:solidFill>
                <a:latin typeface="26" charset="0"/>
              </a:rPr>
              <a:pPr/>
              <a:t>182</a:t>
            </a:fld>
            <a:endParaRPr lang="en-US" sz="1200">
              <a:solidFill>
                <a:srgbClr val="000000"/>
              </a:solidFill>
              <a:latin typeface="26" charset="0"/>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Brown claims (without support) that the Nicaea vote on whether Jesus was co-eternal with God was very close.  The truth is that the vote of the 302 leaders present was 300 to 2.  </a:t>
            </a:r>
            <a:r>
              <a:rPr lang="en-US" altLang="ja-JP" dirty="0">
                <a:ea typeface="ＭＳ Ｐゴシック" charset="0"/>
                <a:cs typeface="ＭＳ Ｐゴシック" charset="0"/>
              </a:rPr>
              <a:t>"</a:t>
            </a:r>
            <a:r>
              <a:rPr lang="en-US" altLang="ja-JP" dirty="0">
                <a:latin typeface="Times" charset="0"/>
                <a:ea typeface="ＭＳ Ｐゴシック" charset="0"/>
                <a:cs typeface="ＭＳ Ｐゴシック" charset="0"/>
              </a:rPr>
              <a:t>The two dissenting bishops were </a:t>
            </a:r>
            <a:r>
              <a:rPr lang="en-US" altLang="ja-JP" dirty="0" err="1">
                <a:latin typeface="Times" charset="0"/>
                <a:ea typeface="ＭＳ Ｐゴシック" charset="0"/>
                <a:cs typeface="ＭＳ Ｐゴシック" charset="0"/>
              </a:rPr>
              <a:t>Secundus</a:t>
            </a:r>
            <a:r>
              <a:rPr lang="en-US" altLang="ja-JP" dirty="0">
                <a:latin typeface="Times" charset="0"/>
                <a:ea typeface="ＭＳ Ｐゴシック" charset="0"/>
                <a:cs typeface="ＭＳ Ｐゴシック" charset="0"/>
              </a:rPr>
              <a:t> of </a:t>
            </a:r>
            <a:r>
              <a:rPr lang="en-US" altLang="ja-JP" dirty="0" err="1">
                <a:latin typeface="Times" charset="0"/>
                <a:ea typeface="ＭＳ Ｐゴシック" charset="0"/>
                <a:cs typeface="ＭＳ Ｐゴシック" charset="0"/>
              </a:rPr>
              <a:t>Ptolemais</a:t>
            </a:r>
            <a:r>
              <a:rPr lang="en-US" altLang="ja-JP" dirty="0">
                <a:latin typeface="Times" charset="0"/>
                <a:ea typeface="ＭＳ Ｐゴシック" charset="0"/>
                <a:cs typeface="ＭＳ Ｐゴシック" charset="0"/>
              </a:rPr>
              <a:t> and </a:t>
            </a:r>
            <a:r>
              <a:rPr lang="en-US" altLang="ja-JP" dirty="0" err="1">
                <a:latin typeface="Times" charset="0"/>
                <a:ea typeface="ＭＳ Ｐゴシック" charset="0"/>
                <a:cs typeface="ＭＳ Ｐゴシック" charset="0"/>
              </a:rPr>
              <a:t>Theonas</a:t>
            </a:r>
            <a:r>
              <a:rPr lang="en-US" altLang="ja-JP" dirty="0">
                <a:latin typeface="Times" charset="0"/>
                <a:ea typeface="ＭＳ Ｐゴシック" charset="0"/>
                <a:cs typeface="ＭＳ Ｐゴシック" charset="0"/>
              </a:rPr>
              <a:t> of </a:t>
            </a:r>
            <a:r>
              <a:rPr lang="en-US" altLang="ja-JP" dirty="0" err="1">
                <a:latin typeface="Times" charset="0"/>
                <a:ea typeface="ＭＳ Ｐゴシック" charset="0"/>
                <a:cs typeface="ＭＳ Ｐゴシック" charset="0"/>
              </a:rPr>
              <a:t>Mamarica</a:t>
            </a:r>
            <a:r>
              <a:rPr lang="en-US" altLang="ja-JP" dirty="0">
                <a:latin typeface="Times" charset="0"/>
                <a:ea typeface="ＭＳ Ｐゴシック" charset="0"/>
                <a:cs typeface="ＭＳ Ｐゴシック" charset="0"/>
              </a:rPr>
              <a:t>, both Libyan bishops associated with Arius.  All three went into exile after the Council of </a:t>
            </a:r>
            <a:r>
              <a:rPr lang="en-US" altLang="ja-JP" dirty="0" err="1">
                <a:latin typeface="Times" charset="0"/>
                <a:ea typeface="ＭＳ Ｐゴシック" charset="0"/>
                <a:cs typeface="ＭＳ Ｐゴシック" charset="0"/>
              </a:rPr>
              <a:t>Nicea</a:t>
            </a:r>
            <a:r>
              <a:rPr lang="en-US" altLang="ja-JP" dirty="0">
                <a:latin typeface="Times" charset="0"/>
                <a:ea typeface="ＭＳ Ｐゴシック" charset="0"/>
                <a:cs typeface="ＭＳ Ｐゴシック" charset="0"/>
              </a:rPr>
              <a:t>" (Paul L. Maier in </a:t>
            </a:r>
            <a:r>
              <a:rPr lang="en-US" altLang="ja-JP" i="1" dirty="0">
                <a:latin typeface="Times" charset="0"/>
                <a:ea typeface="ＭＳ Ｐゴシック" charset="0"/>
                <a:cs typeface="ＭＳ Ｐゴシック" charset="0"/>
              </a:rPr>
              <a:t>The Da Vinci Code: Fact or Fiction? </a:t>
            </a:r>
            <a:r>
              <a:rPr lang="en-US" altLang="ja-JP" dirty="0">
                <a:latin typeface="Times" charset="0"/>
                <a:ea typeface="ＭＳ Ｐゴシック" charset="0"/>
                <a:cs typeface="ＭＳ Ｐゴシック" charset="0"/>
              </a:rPr>
              <a:t>with Hank </a:t>
            </a:r>
            <a:r>
              <a:rPr lang="en-US" altLang="ja-JP" dirty="0" err="1">
                <a:latin typeface="Times" charset="0"/>
                <a:ea typeface="ＭＳ Ｐゴシック" charset="0"/>
                <a:cs typeface="ＭＳ Ｐゴシック" charset="0"/>
              </a:rPr>
              <a:t>Hanegraaff</a:t>
            </a:r>
            <a:r>
              <a:rPr lang="en-US" altLang="ja-JP" i="1" dirty="0">
                <a:latin typeface="Times" charset="0"/>
                <a:ea typeface="ＭＳ Ｐゴシック" charset="0"/>
                <a:cs typeface="ＭＳ Ｐゴシック" charset="0"/>
              </a:rPr>
              <a:t> [</a:t>
            </a:r>
            <a:r>
              <a:rPr lang="en-US" altLang="ja-JP" dirty="0">
                <a:latin typeface="Times" charset="0"/>
                <a:ea typeface="ＭＳ Ｐゴシック" charset="0"/>
                <a:cs typeface="ＭＳ Ｐゴシック" charset="0"/>
              </a:rPr>
              <a:t>Wheaton: Tyndale, 2004], 15, n. 6, on p. 73).</a:t>
            </a:r>
            <a:endParaRPr lang="en-US" dirty="0">
              <a:latin typeface="Times" charset="0"/>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1320B45-2858-F34E-98F0-379EDF5327D1}" type="slidenum">
              <a:rPr lang="en-US" sz="1200">
                <a:latin typeface="26" charset="0"/>
              </a:rPr>
              <a:pPr/>
              <a:t>183</a:t>
            </a:fld>
            <a:endParaRPr lang="en-US" sz="1200">
              <a:latin typeface="26" charset="0"/>
            </a:endParaRPr>
          </a:p>
        </p:txBody>
      </p:sp>
      <p:sp>
        <p:nvSpPr>
          <p:cNvPr id="955394" name="Rectangle 2"/>
          <p:cNvSpPr>
            <a:spLocks noGrp="1" noRot="1" noChangeAspect="1" noChangeArrowheads="1"/>
          </p:cNvSpPr>
          <p:nvPr>
            <p:ph type="sldImg"/>
          </p:nvPr>
        </p:nvSpPr>
        <p:spPr>
          <a:solidFill>
            <a:srgbClr val="FFFFFF"/>
          </a:solidFill>
          <a:ln/>
        </p:spPr>
      </p:sp>
      <p:sp>
        <p:nvSpPr>
          <p:cNvPr id="95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Our final part about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errors concerns his views of Bible texts themselves.</a:t>
            </a:r>
            <a:endParaRPr lang="en-US" dirty="0">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3226BDE-6069-B84E-9DED-CED8D4865CB3}" type="slidenum">
              <a:rPr lang="en-US" sz="1200">
                <a:solidFill>
                  <a:srgbClr val="000000"/>
                </a:solidFill>
                <a:latin typeface="26" charset="0"/>
              </a:rPr>
              <a:pPr/>
              <a:t>184</a:t>
            </a:fld>
            <a:endParaRPr lang="en-US" sz="1200">
              <a:solidFill>
                <a:srgbClr val="000000"/>
              </a:solidFill>
              <a:latin typeface="26" charset="0"/>
            </a:endParaRPr>
          </a:p>
        </p:txBody>
      </p:sp>
      <p:sp>
        <p:nvSpPr>
          <p:cNvPr id="951298" name="Rectangle 2"/>
          <p:cNvSpPr>
            <a:spLocks noGrp="1" noRot="1" noChangeAspect="1" noChangeArrowheads="1"/>
          </p:cNvSpPr>
          <p:nvPr>
            <p:ph type="sldImg"/>
          </p:nvPr>
        </p:nvSpPr>
        <p:spPr>
          <a:xfrm>
            <a:off x="1150938" y="692150"/>
            <a:ext cx="4556125" cy="3416300"/>
          </a:xfrm>
          <a:solidFill>
            <a:srgbClr val="FFFFFF"/>
          </a:solidFill>
          <a:ln/>
        </p:spPr>
      </p:sp>
      <p:sp>
        <p:nvSpPr>
          <p:cNvPr id="9512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There is NO doubt that the earliest Christians believed that Jesus was God!  Hebrews 1:8 gives us the witness of the Father himself, and where can one find a more reliable witness than God himself?</a:t>
            </a: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7D63F0-EA74-C94C-BE08-5BAF75F077A2}" type="slidenum">
              <a:rPr lang="en-US" sz="1200">
                <a:solidFill>
                  <a:srgbClr val="000000"/>
                </a:solidFill>
                <a:latin typeface="26" charset="0"/>
              </a:rPr>
              <a:pPr/>
              <a:t>185</a:t>
            </a:fld>
            <a:endParaRPr lang="en-US" sz="1200">
              <a:solidFill>
                <a:srgbClr val="000000"/>
              </a:solidFill>
              <a:latin typeface="26" charset="0"/>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Over and over the early church fathers affirmed that Jesus was God--all long BEFORE Nicaea!</a:t>
            </a: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EA50E68-9143-1649-BC02-2F73BE15876A}" type="slidenum">
              <a:rPr lang="en-US" sz="1200">
                <a:latin typeface="26" charset="0"/>
              </a:rPr>
              <a:pPr/>
              <a:t>186</a:t>
            </a:fld>
            <a:endParaRPr lang="en-US" sz="1200">
              <a:latin typeface="26" charset="0"/>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"These are photocopies of the Nag </a:t>
            </a:r>
            <a:r>
              <a:rPr lang="en-US" dirty="0" err="1">
                <a:latin typeface="Arial" charset="0"/>
                <a:ea typeface="ＭＳ Ｐゴシック" charset="0"/>
                <a:cs typeface="ＭＳ Ｐゴシック" charset="0"/>
              </a:rPr>
              <a:t>Hammadi</a:t>
            </a:r>
            <a:r>
              <a:rPr lang="en-US" dirty="0">
                <a:latin typeface="Arial" charset="0"/>
                <a:ea typeface="ＭＳ Ｐゴシック" charset="0"/>
                <a:cs typeface="ＭＳ Ｐゴシック" charset="0"/>
              </a:rPr>
              <a:t> and Dead Sea scrolls, which I mentioned earlier," </a:t>
            </a:r>
            <a:r>
              <a:rPr lang="en-US" dirty="0" err="1">
                <a:latin typeface="Arial" charset="0"/>
                <a:ea typeface="ＭＳ Ｐゴシック" charset="0"/>
                <a:cs typeface="ＭＳ Ｐゴシック" charset="0"/>
              </a:rPr>
              <a:t>Teabing</a:t>
            </a:r>
            <a:r>
              <a:rPr lang="en-US" dirty="0">
                <a:latin typeface="Arial" charset="0"/>
                <a:ea typeface="ＭＳ Ｐゴシック" charset="0"/>
                <a:cs typeface="ＭＳ Ｐゴシック" charset="0"/>
              </a:rPr>
              <a:t> said. "The earliest Christian records. Troublingly, they do not match up with the gospels in the Bible." (DVC, 207).  Christian records?  Of the 800 Dead Sea Scrolls, NOT ONE has an NT book.  Of the 18,000 fragments, NOT ONE of them is Christian in the least sense.  These are all Jewish.  As for the Nag </a:t>
            </a:r>
            <a:r>
              <a:rPr lang="en-US" dirty="0" err="1">
                <a:latin typeface="Arial" charset="0"/>
                <a:ea typeface="ＭＳ Ｐゴシック" charset="0"/>
                <a:cs typeface="ＭＳ Ｐゴシック" charset="0"/>
              </a:rPr>
              <a:t>Hammadi</a:t>
            </a:r>
            <a:r>
              <a:rPr lang="en-US" dirty="0">
                <a:latin typeface="Arial" charset="0"/>
                <a:ea typeface="ＭＳ Ｐゴシック" charset="0"/>
                <a:cs typeface="ＭＳ Ｐゴシック" charset="0"/>
              </a:rPr>
              <a:t> texts, these are Gnostic, not Christian.</a:t>
            </a: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3CF344B-6032-F34F-971D-EDDCF776D4D6}" type="slidenum">
              <a:rPr lang="en-US" sz="1200">
                <a:latin typeface="26" charset="0"/>
              </a:rPr>
              <a:pPr/>
              <a:t>187</a:t>
            </a:fld>
            <a:endParaRPr lang="en-US" sz="1200">
              <a:latin typeface="26" charset="0"/>
            </a:endParaRPr>
          </a:p>
        </p:txBody>
      </p:sp>
      <p:sp>
        <p:nvSpPr>
          <p:cNvPr id="963586" name="Rectangle 2"/>
          <p:cNvSpPr>
            <a:spLocks noGrp="1" noRot="1" noChangeAspect="1" noChangeArrowheads="1" noTextEdit="1"/>
          </p:cNvSpPr>
          <p:nvPr>
            <p:ph type="sldImg"/>
          </p:nvPr>
        </p:nvSpPr>
        <p:spPr>
          <a:ln/>
        </p:spPr>
      </p:sp>
      <p:sp>
        <p:nvSpPr>
          <p:cNvPr id="963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6FD18C2-32AB-C148-8957-72BBB3E1A763}" type="slidenum">
              <a:rPr lang="en-US" sz="1200">
                <a:latin typeface="26" charset="0"/>
              </a:rPr>
              <a:pPr/>
              <a:t>188</a:t>
            </a:fld>
            <a:endParaRPr lang="en-US" sz="1200">
              <a:latin typeface="26" charset="0"/>
            </a:endParaRPr>
          </a:p>
        </p:txBody>
      </p:sp>
      <p:sp>
        <p:nvSpPr>
          <p:cNvPr id="959490" name="Rectangle 2"/>
          <p:cNvSpPr>
            <a:spLocks noGrp="1" noRot="1" noChangeAspect="1" noChangeArrowheads="1"/>
          </p:cNvSpPr>
          <p:nvPr>
            <p:ph type="sldImg"/>
          </p:nvPr>
        </p:nvSpPr>
        <p:spPr>
          <a:solidFill>
            <a:srgbClr val="FFFFFF"/>
          </a:solidFill>
          <a:ln/>
        </p:spPr>
      </p:sp>
      <p:sp>
        <p:nvSpPr>
          <p:cNvPr id="95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Bible comes out FAR better than ANY ancient document in terms of age and number of manuscript copies.  The Greek copies number about 14,000 of these 24,000.</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6D90DB34-A4AF-8C4B-8ED8-FEEFD49C38C6}" type="slidenum">
              <a:rPr lang="en-US" sz="1200">
                <a:solidFill>
                  <a:srgbClr val="000000"/>
                </a:solidFill>
                <a:latin typeface="Times New Roman" charset="0"/>
              </a:rPr>
              <a:pPr algn="r"/>
              <a:t>189</a:t>
            </a:fld>
            <a:endParaRPr lang="en-US" sz="1200">
              <a:solidFill>
                <a:srgbClr val="000000"/>
              </a:solidFill>
              <a:latin typeface="Times New Roman" charset="0"/>
            </a:endParaRPr>
          </a:p>
        </p:txBody>
      </p:sp>
      <p:sp>
        <p:nvSpPr>
          <p:cNvPr id="893954" name="Rectangle 2"/>
          <p:cNvSpPr>
            <a:spLocks noGrp="1" noRot="1" noChangeAspect="1" noChangeArrowheads="1"/>
          </p:cNvSpPr>
          <p:nvPr>
            <p:ph type="sldImg"/>
          </p:nvPr>
        </p:nvSpPr>
        <p:spPr>
          <a:solidFill>
            <a:srgbClr val="FFFFFF"/>
          </a:solidFill>
          <a:ln/>
        </p:spPr>
      </p:sp>
      <p:sp>
        <p:nvSpPr>
          <p:cNvPr id="8939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43FB77E-D2FD-EC46-869E-F74BEB93CF31}" type="slidenum">
              <a:rPr lang="en-GB" sz="1200">
                <a:solidFill>
                  <a:srgbClr val="FFFFFF"/>
                </a:solidFill>
                <a:latin typeface="Comic Sans MS" charset="0"/>
              </a:rPr>
              <a:pPr/>
              <a:t>190</a:t>
            </a:fld>
            <a:endParaRPr lang="en-GB" sz="1200">
              <a:solidFill>
                <a:srgbClr val="FFFFFF"/>
              </a:solidFill>
              <a:latin typeface="Comic Sans MS" charset="0"/>
            </a:endParaRPr>
          </a:p>
        </p:txBody>
      </p:sp>
      <p:sp>
        <p:nvSpPr>
          <p:cNvPr id="89600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reason Matthew presents the geneaology of Jesus is to show that his lineage back to David qualifies him as the rightful King of the Jews</a:t>
            </a:r>
            <a:r>
              <a:rPr lang="en-SG" dirty="0">
                <a:latin typeface="+mn-lt"/>
                <a:ea typeface="+mn-ea"/>
                <a:cs typeface="+mn-cs"/>
              </a:rPr>
              <a:t>.</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B07A61E-1CEE-B047-A246-841AEB7D6536}"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567298" name="Rectangle 1026"/>
          <p:cNvSpPr>
            <a:spLocks noGrp="1" noRot="1" noChangeAspect="1" noChangeArrowheads="1"/>
          </p:cNvSpPr>
          <p:nvPr>
            <p:ph type="sldImg"/>
          </p:nvPr>
        </p:nvSpPr>
        <p:spPr>
          <a:solidFill>
            <a:srgbClr val="FFFFFF"/>
          </a:solidFill>
          <a:ln/>
        </p:spPr>
      </p:sp>
      <p:sp>
        <p:nvSpPr>
          <p:cNvPr id="567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4A3BFB9-2CAC-C84C-AE8C-0F7DA3EDD2E2}" type="slidenum">
              <a:rPr lang="en-GB" sz="1200">
                <a:solidFill>
                  <a:srgbClr val="FFFFFF"/>
                </a:solidFill>
                <a:latin typeface="Comic Sans MS" charset="0"/>
              </a:rPr>
              <a:pPr/>
              <a:t>191</a:t>
            </a:fld>
            <a:endParaRPr lang="en-GB" sz="1200">
              <a:solidFill>
                <a:srgbClr val="FFFFFF"/>
              </a:solidFill>
              <a:latin typeface="Comic Sans MS" charset="0"/>
            </a:endParaRPr>
          </a:p>
        </p:txBody>
      </p:sp>
      <p:sp>
        <p:nvSpPr>
          <p:cNvPr id="89805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Another claims, "You KNOW it</a:t>
            </a:r>
            <a:r>
              <a:rPr lang="fr-FR" dirty="0">
                <a:latin typeface="+mn-lt"/>
                <a:ea typeface="+mn-ea"/>
                <a:cs typeface="+mn-cs"/>
              </a:rPr>
              <a:t>'</a:t>
            </a:r>
            <a:r>
              <a:rPr lang="en-US" dirty="0">
                <a:latin typeface="+mn-lt"/>
                <a:ea typeface="+mn-ea"/>
                <a:cs typeface="+mn-cs"/>
              </a:rPr>
              <a:t>s a Myth.  This Season, Celebrate REASON!"</a:t>
            </a:r>
            <a:r>
              <a:rPr lang="en-SG" dirty="0"/>
              <a:t> </a:t>
            </a:r>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C800C75-911A-8847-AEE1-2C0021BE2FE4}" type="slidenum">
              <a:rPr lang="en-GB" sz="1200">
                <a:solidFill>
                  <a:srgbClr val="FFFFFF"/>
                </a:solidFill>
                <a:latin typeface="Comic Sans MS" charset="0"/>
              </a:rPr>
              <a:pPr/>
              <a:t>192</a:t>
            </a:fld>
            <a:endParaRPr lang="en-GB" sz="1200">
              <a:solidFill>
                <a:srgbClr val="FFFFFF"/>
              </a:solidFill>
              <a:latin typeface="Comic Sans MS" charset="0"/>
            </a:endParaRPr>
          </a:p>
        </p:txBody>
      </p:sp>
      <p:sp>
        <p:nvSpPr>
          <p:cNvPr id="90009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Atheists say, "Keep the MERRY!" and "Dump the MYTH!"  But God</a:t>
            </a:r>
            <a:r>
              <a:rPr lang="fr-FR" dirty="0">
                <a:latin typeface="+mn-lt"/>
                <a:ea typeface="+mn-ea"/>
                <a:cs typeface="+mn-cs"/>
              </a:rPr>
              <a:t>'</a:t>
            </a:r>
            <a:r>
              <a:rPr lang="en-US" dirty="0">
                <a:latin typeface="+mn-lt"/>
                <a:ea typeface="+mn-ea"/>
                <a:cs typeface="+mn-cs"/>
              </a:rPr>
              <a:t>s love is no myth</a:t>
            </a:r>
            <a:r>
              <a:rPr lang="en-SG" dirty="0">
                <a:latin typeface="+mn-lt"/>
                <a:ea typeface="+mn-ea"/>
                <a:cs typeface="+mn-cs"/>
              </a:rPr>
              <a:t>!</a:t>
            </a:r>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0126EA5-56C9-3E4B-8117-91CC210A2BAB}" type="slidenum">
              <a:rPr lang="en-US" sz="1200">
                <a:solidFill>
                  <a:srgbClr val="000000"/>
                </a:solidFill>
                <a:latin typeface="26" charset="0"/>
              </a:rPr>
              <a:pPr/>
              <a:t>193</a:t>
            </a:fld>
            <a:endParaRPr lang="en-US" sz="1200">
              <a:solidFill>
                <a:srgbClr val="000000"/>
              </a:solidFill>
              <a:latin typeface="26" charset="0"/>
            </a:endParaRPr>
          </a:p>
        </p:txBody>
      </p:sp>
      <p:sp>
        <p:nvSpPr>
          <p:cNvPr id="928770" name="Rectangle 2"/>
          <p:cNvSpPr>
            <a:spLocks noGrp="1" noRot="1" noChangeAspect="1" noChangeArrowheads="1"/>
          </p:cNvSpPr>
          <p:nvPr>
            <p:ph type="sldImg"/>
          </p:nvPr>
        </p:nvSpPr>
        <p:spPr>
          <a:solidFill>
            <a:srgbClr val="FFFFFF"/>
          </a:solidFill>
          <a:ln/>
        </p:spPr>
      </p:sp>
      <p:sp>
        <p:nvSpPr>
          <p:cNvPr id="928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Here is where Brown rewrites not only the history of what unbelievers thought--he rewrites Christians</a:t>
            </a:r>
            <a:r>
              <a:rPr lang="fr-FR" altLang="ja-JP" dirty="0">
                <a:ea typeface="ＭＳ Ｐゴシック" charset="0"/>
                <a:cs typeface="ＭＳ Ｐゴシック" charset="0"/>
              </a:rPr>
              <a:t>'</a:t>
            </a:r>
            <a:r>
              <a:rPr lang="en-US" altLang="ja-JP" dirty="0">
                <a:ea typeface="ＭＳ Ｐゴシック" charset="0"/>
                <a:cs typeface="ＭＳ Ｐゴシック" charset="0"/>
              </a:rPr>
              <a:t> view of Jesus.</a:t>
            </a:r>
            <a:endParaRPr lang="en-US" dirty="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9C536F6-D1C3-1C47-A7A8-E9CD247C6339}" type="slidenum">
              <a:rPr lang="en-US" sz="1200">
                <a:solidFill>
                  <a:srgbClr val="000000"/>
                </a:solidFill>
                <a:latin typeface="26" charset="0"/>
              </a:rPr>
              <a:pPr/>
              <a:t>194</a:t>
            </a:fld>
            <a:endParaRPr lang="en-US" sz="1200">
              <a:solidFill>
                <a:srgbClr val="000000"/>
              </a:solidFill>
              <a:latin typeface="26" charset="0"/>
            </a:endParaRPr>
          </a:p>
        </p:txBody>
      </p:sp>
      <p:sp>
        <p:nvSpPr>
          <p:cNvPr id="924674" name="Rectangle 2"/>
          <p:cNvSpPr>
            <a:spLocks noGrp="1" noRot="1" noChangeAspect="1" noChangeArrowheads="1"/>
          </p:cNvSpPr>
          <p:nvPr>
            <p:ph type="sldImg"/>
          </p:nvPr>
        </p:nvSpPr>
        <p:spPr>
          <a:solidFill>
            <a:srgbClr val="FFFFFF"/>
          </a:solidFill>
          <a:ln/>
        </p:spPr>
      </p:sp>
      <p:sp>
        <p:nvSpPr>
          <p:cNvPr id="9246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Now let</a:t>
            </a:r>
            <a:r>
              <a:rPr lang="fr-FR" altLang="ja-JP" dirty="0">
                <a:ea typeface="ＭＳ Ｐゴシック" charset="0"/>
                <a:cs typeface="ＭＳ Ｐゴシック" charset="0"/>
              </a:rPr>
              <a:t>'</a:t>
            </a:r>
            <a:r>
              <a:rPr lang="en-US" altLang="ja-JP" dirty="0">
                <a:ea typeface="ＭＳ Ｐゴシック" charset="0"/>
                <a:cs typeface="ＭＳ Ｐゴシック" charset="0"/>
              </a:rPr>
              <a:t>s turn our attention away from historical inaccuracies about the canon to the early view of Jesus himself.</a:t>
            </a:r>
            <a:endParaRPr lang="en-US" dirty="0">
              <a:ea typeface="ＭＳ Ｐゴシック" charset="0"/>
              <a:cs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FA978EB-B7D7-A445-ABF1-4FFA06EC7A3A}" type="slidenum">
              <a:rPr lang="en-US" sz="1200">
                <a:solidFill>
                  <a:srgbClr val="000000"/>
                </a:solidFill>
                <a:latin typeface="26" charset="0"/>
              </a:rPr>
              <a:pPr/>
              <a:t>195</a:t>
            </a:fld>
            <a:endParaRPr lang="en-US" sz="1200">
              <a:solidFill>
                <a:srgbClr val="000000"/>
              </a:solidFill>
              <a:latin typeface="26" charset="0"/>
            </a:endParaRPr>
          </a:p>
        </p:txBody>
      </p:sp>
      <p:sp>
        <p:nvSpPr>
          <p:cNvPr id="926722" name="Rectangle 2"/>
          <p:cNvSpPr>
            <a:spLocks noGrp="1" noRot="1" noChangeAspect="1" noChangeArrowheads="1"/>
          </p:cNvSpPr>
          <p:nvPr>
            <p:ph type="sldImg"/>
          </p:nvPr>
        </p:nvSpPr>
        <p:spPr>
          <a:solidFill>
            <a:srgbClr val="FFFFFF"/>
          </a:solidFill>
          <a:ln/>
        </p:spPr>
      </p:sp>
      <p:sp>
        <p:nvSpPr>
          <p:cNvPr id="92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which person of the godhead created the world</a:t>
            </a:r>
            <a:r>
              <a:rPr lang="en-SG" dirty="0">
                <a:latin typeface="+mn-lt"/>
                <a:ea typeface="+mn-ea"/>
                <a:cs typeface="+mn-cs"/>
              </a:rPr>
              <a:t>?</a:t>
            </a:r>
            <a:endParaRPr lang="en-US" dirty="0"/>
          </a:p>
        </p:txBody>
      </p:sp>
      <p:sp>
        <p:nvSpPr>
          <p:cNvPr id="9144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5F43484-B4EF-2342-A5A1-617885F9D0C7}" type="slidenum">
              <a:rPr lang="en-US" sz="1200">
                <a:latin typeface="26" charset="0"/>
              </a:rPr>
              <a:pPr/>
              <a:t>196</a:t>
            </a:fld>
            <a:endParaRPr lang="en-US" sz="1200">
              <a:latin typeface="26"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know that the one God exists as three persons: Father, Son and Spirit. Genesis 1 even hints at the Trinity by saying, "Let us make…" but </a:t>
            </a:r>
            <a:r>
              <a:rPr lang="en-US" i="1" dirty="0">
                <a:latin typeface="+mn-lt"/>
                <a:ea typeface="+mn-ea"/>
                <a:cs typeface="+mn-cs"/>
              </a:rPr>
              <a:t>which person</a:t>
            </a:r>
            <a:r>
              <a:rPr lang="en-US" dirty="0">
                <a:latin typeface="+mn-lt"/>
                <a:ea typeface="+mn-ea"/>
                <a:cs typeface="+mn-cs"/>
              </a:rPr>
              <a:t> was this specifically who made all we see?  John 1 says that…</a:t>
            </a:r>
            <a:r>
              <a:rPr lang="en-SG" dirty="0"/>
              <a:t> </a:t>
            </a:r>
            <a:endParaRPr lang="en-US" dirty="0"/>
          </a:p>
        </p:txBody>
      </p:sp>
      <p:sp>
        <p:nvSpPr>
          <p:cNvPr id="9164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914CC7C-014E-4741-B88E-2B9B66751D69}" type="slidenum">
              <a:rPr lang="en-US" sz="1200">
                <a:latin typeface="26" charset="0"/>
              </a:rPr>
              <a:pPr/>
              <a:t>197</a:t>
            </a:fld>
            <a:endParaRPr lang="en-US" sz="1200">
              <a:latin typeface="26"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Genesis 1 is unclear </a:t>
            </a:r>
            <a:r>
              <a:rPr lang="en-US" i="1" dirty="0">
                <a:latin typeface="+mn-lt"/>
                <a:ea typeface="+mn-ea"/>
                <a:cs typeface="+mn-cs"/>
              </a:rPr>
              <a:t>which</a:t>
            </a:r>
            <a:r>
              <a:rPr lang="en-US" dirty="0">
                <a:latin typeface="+mn-lt"/>
                <a:ea typeface="+mn-ea"/>
                <a:cs typeface="+mn-cs"/>
              </a:rPr>
              <a:t> person of the Trinity made everything—but the NT says it was Christ!</a:t>
            </a:r>
            <a:r>
              <a:rPr lang="en-SG" dirty="0"/>
              <a:t> </a:t>
            </a:r>
            <a:endParaRPr lang="en-US" dirty="0"/>
          </a:p>
        </p:txBody>
      </p:sp>
      <p:sp>
        <p:nvSpPr>
          <p:cNvPr id="9185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03387B4-58ED-6E4D-B514-5F2955A1EF78}" type="slidenum">
              <a:rPr lang="en-US" sz="1200">
                <a:solidFill>
                  <a:srgbClr val="000000"/>
                </a:solidFill>
                <a:latin typeface="Calibri" charset="0"/>
              </a:rPr>
              <a:pPr/>
              <a:t>198</a:t>
            </a:fld>
            <a:endParaRPr lang="en-US" sz="1200">
              <a:solidFill>
                <a:srgbClr val="000000"/>
              </a:solidFill>
              <a:latin typeface="Calibri"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A6A199D-4017-AD4F-9493-F2BBADA425E4}" type="slidenum">
              <a:rPr lang="en-GB" sz="1200">
                <a:solidFill>
                  <a:srgbClr val="FFFFFF"/>
                </a:solidFill>
                <a:latin typeface="Comic Sans MS" charset="0"/>
              </a:rPr>
              <a:pPr/>
              <a:t>199</a:t>
            </a:fld>
            <a:endParaRPr lang="en-GB" sz="1200">
              <a:solidFill>
                <a:srgbClr val="FFFFFF"/>
              </a:solidFill>
              <a:latin typeface="Comic Sans MS" charset="0"/>
            </a:endParaRPr>
          </a:p>
        </p:txBody>
      </p:sp>
      <p:sp>
        <p:nvSpPr>
          <p:cNvPr id="920578" name="Rectangle 1026"/>
          <p:cNvSpPr>
            <a:spLocks noGrp="1" noRot="1" noChangeAspect="1" noChangeArrowheads="1"/>
          </p:cNvSpPr>
          <p:nvPr>
            <p:ph type="sldImg"/>
          </p:nvPr>
        </p:nvSpPr>
        <p:spPr>
          <a:solidFill>
            <a:srgbClr val="FFFFFF"/>
          </a:solidFill>
          <a:ln/>
        </p:spPr>
      </p:sp>
      <p:sp>
        <p:nvSpPr>
          <p:cNvPr id="920579" name="Rectangle 1027"/>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His incarnation forever changed him in that he took on a body that he will keep for eternity.</a:t>
            </a:r>
          </a:p>
          <a:p>
            <a:r>
              <a:rPr lang="en-US">
                <a:ea typeface="ＭＳ Ｐゴシック" charset="0"/>
                <a:cs typeface="ＭＳ Ｐゴシック" charset="0"/>
              </a:rPr>
              <a:t>Unlike the leaders of verse 7 who may have passed away, Jesus remained with them and was unchanging.  </a:t>
            </a:r>
          </a:p>
          <a:p>
            <a:r>
              <a:rPr lang="en-US">
                <a:ea typeface="ＭＳ Ｐゴシック" charset="0"/>
                <a:cs typeface="ＭＳ Ｐゴシック" charset="0"/>
              </a:rPr>
              <a:t>The contrast is also seen in verse 9 with ideas that constantly change.</a:t>
            </a:r>
          </a:p>
          <a:p>
            <a:endParaRPr lang="en-US">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609AFA-6BAC-2B48-8FAF-CC7D53D078AF}" type="slidenum">
              <a:rPr lang="en-GB" sz="1200">
                <a:solidFill>
                  <a:srgbClr val="FFFFFF"/>
                </a:solidFill>
                <a:latin typeface="Comic Sans MS" charset="0"/>
              </a:rPr>
              <a:pPr/>
              <a:t>200</a:t>
            </a:fld>
            <a:endParaRPr lang="en-GB" sz="1200">
              <a:solidFill>
                <a:srgbClr val="FFFFFF"/>
              </a:solidFill>
              <a:latin typeface="Comic Sans MS" charset="0"/>
            </a:endParaRPr>
          </a:p>
        </p:txBody>
      </p:sp>
      <p:sp>
        <p:nvSpPr>
          <p:cNvPr id="922626" name="Rectangle 1026"/>
          <p:cNvSpPr>
            <a:spLocks noGrp="1" noRot="1" noChangeAspect="1" noChangeArrowheads="1"/>
          </p:cNvSpPr>
          <p:nvPr>
            <p:ph type="sldImg"/>
          </p:nvPr>
        </p:nvSpPr>
        <p:spPr>
          <a:solidFill>
            <a:srgbClr val="FFFFFF"/>
          </a:solidFill>
          <a:ln/>
        </p:spPr>
      </p:sp>
      <p:sp>
        <p:nvSpPr>
          <p:cNvPr id="92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C3EB3E1-C51F-934E-966E-756CDA114FA0}"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5324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Atheists directly attack Christmas…</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C348B12-85FF-E745-9810-ECA6D76326B7}"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569346" name="Rectangle 1026"/>
          <p:cNvSpPr>
            <a:spLocks noGrp="1" noRot="1" noChangeAspect="1" noChangeArrowheads="1"/>
          </p:cNvSpPr>
          <p:nvPr>
            <p:ph type="sldImg"/>
          </p:nvPr>
        </p:nvSpPr>
        <p:spPr>
          <a:solidFill>
            <a:srgbClr val="FFFFFF"/>
          </a:solidFill>
          <a:ln/>
        </p:spPr>
      </p:sp>
      <p:sp>
        <p:nvSpPr>
          <p:cNvPr id="5693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4A75E91-8B86-664B-825B-64F232104A41}" type="slidenum">
              <a:rPr lang="en-US" sz="1200">
                <a:solidFill>
                  <a:srgbClr val="000000"/>
                </a:solidFill>
                <a:latin typeface="Arial" charset="0"/>
              </a:rPr>
              <a:pPr/>
              <a:t>201</a:t>
            </a:fld>
            <a:endParaRPr lang="en-US" sz="1200">
              <a:solidFill>
                <a:srgbClr val="000000"/>
              </a:solidFill>
              <a:latin typeface="Arial" charset="0"/>
            </a:endParaRPr>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5F90B2-CCBD-9444-AFA4-C03A2E6D4EAD}" type="slidenum">
              <a:rPr lang="en-US" sz="1200">
                <a:solidFill>
                  <a:srgbClr val="000000"/>
                </a:solidFill>
                <a:latin typeface="Arial" charset="0"/>
              </a:rPr>
              <a:pPr/>
              <a:t>202</a:t>
            </a:fld>
            <a:endParaRPr lang="en-US" sz="1200">
              <a:solidFill>
                <a:srgbClr val="000000"/>
              </a:solidFill>
              <a:latin typeface="Arial" charset="0"/>
            </a:endParaRPr>
          </a:p>
        </p:txBody>
      </p:sp>
      <p:sp>
        <p:nvSpPr>
          <p:cNvPr id="878594" name="Rectangle 2"/>
          <p:cNvSpPr>
            <a:spLocks noGrp="1" noRot="1" noChangeAspect="1" noChangeArrowheads="1" noTextEdit="1"/>
          </p:cNvSpPr>
          <p:nvPr>
            <p:ph type="sldImg"/>
          </p:nvPr>
        </p:nvSpPr>
        <p:spPr>
          <a:ln/>
        </p:spPr>
      </p:sp>
      <p:sp>
        <p:nvSpPr>
          <p:cNvPr id="8785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19B627-19B0-6940-9F98-3B981DECCC25}" type="slidenum">
              <a:rPr lang="en-US" sz="1200">
                <a:solidFill>
                  <a:srgbClr val="000000"/>
                </a:solidFill>
                <a:latin typeface="Arial" charset="0"/>
              </a:rPr>
              <a:pPr/>
              <a:t>204</a:t>
            </a:fld>
            <a:endParaRPr lang="en-US" sz="1200">
              <a:solidFill>
                <a:srgbClr val="000000"/>
              </a:solidFill>
              <a:latin typeface="Arial" charset="0"/>
            </a:endParaRPr>
          </a:p>
        </p:txBody>
      </p:sp>
      <p:sp>
        <p:nvSpPr>
          <p:cNvPr id="881666" name="Rectangle 2"/>
          <p:cNvSpPr>
            <a:spLocks noGrp="1" noRot="1" noChangeAspect="1" noChangeArrowheads="1"/>
          </p:cNvSpPr>
          <p:nvPr>
            <p:ph type="sldImg"/>
          </p:nvPr>
        </p:nvSpPr>
        <p:spPr>
          <a:solidFill>
            <a:srgbClr val="FFFFFF"/>
          </a:solidFill>
          <a:ln/>
        </p:spPr>
      </p:sp>
      <p:sp>
        <p:nvSpPr>
          <p:cNvPr id="88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883C736-07AF-FF41-B4C1-5F083D6920C0}" type="slidenum">
              <a:rPr lang="en-US" sz="1200">
                <a:solidFill>
                  <a:srgbClr val="000000"/>
                </a:solidFill>
                <a:latin typeface="Arial" charset="0"/>
              </a:rPr>
              <a:pPr/>
              <a:t>205</a:t>
            </a:fld>
            <a:endParaRPr lang="en-US" sz="1200">
              <a:solidFill>
                <a:srgbClr val="000000"/>
              </a:solidFill>
              <a:latin typeface="Arial" charset="0"/>
            </a:endParaRPr>
          </a:p>
        </p:txBody>
      </p:sp>
      <p:sp>
        <p:nvSpPr>
          <p:cNvPr id="883714" name="Rectangle 2"/>
          <p:cNvSpPr>
            <a:spLocks noGrp="1" noRot="1" noChangeAspect="1" noChangeArrowheads="1"/>
          </p:cNvSpPr>
          <p:nvPr>
            <p:ph type="sldImg"/>
          </p:nvPr>
        </p:nvSpPr>
        <p:spPr>
          <a:solidFill>
            <a:srgbClr val="FFFFFF"/>
          </a:solidFill>
          <a:ln/>
        </p:spPr>
      </p:sp>
      <p:sp>
        <p:nvSpPr>
          <p:cNvPr id="88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A0A2213-69CC-AC43-8C52-82CAB8F6AC76}" type="slidenum">
              <a:rPr lang="en-US" sz="1200">
                <a:solidFill>
                  <a:srgbClr val="000000"/>
                </a:solidFill>
                <a:latin typeface="Arial" charset="0"/>
              </a:rPr>
              <a:pPr/>
              <a:t>206</a:t>
            </a:fld>
            <a:endParaRPr lang="en-US" sz="1200">
              <a:solidFill>
                <a:srgbClr val="000000"/>
              </a:solidFill>
              <a:latin typeface="Arial" charset="0"/>
            </a:endParaRPr>
          </a:p>
        </p:txBody>
      </p:sp>
      <p:sp>
        <p:nvSpPr>
          <p:cNvPr id="885762" name="Rectangle 2"/>
          <p:cNvSpPr>
            <a:spLocks noGrp="1" noRot="1" noChangeAspect="1" noChangeArrowheads="1"/>
          </p:cNvSpPr>
          <p:nvPr>
            <p:ph type="sldImg"/>
          </p:nvPr>
        </p:nvSpPr>
        <p:spPr>
          <a:solidFill>
            <a:srgbClr val="FFFFFF"/>
          </a:solidFill>
          <a:ln/>
        </p:spPr>
      </p:sp>
      <p:sp>
        <p:nvSpPr>
          <p:cNvPr id="8857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AE92008-862C-E242-8780-2A8BAEFC79E4}" type="slidenum">
              <a:rPr lang="en-US" sz="1200">
                <a:solidFill>
                  <a:srgbClr val="000000"/>
                </a:solidFill>
                <a:latin typeface="Arial" charset="0"/>
              </a:rPr>
              <a:pPr/>
              <a:t>207</a:t>
            </a:fld>
            <a:endParaRPr lang="en-US" sz="1200">
              <a:solidFill>
                <a:srgbClr val="000000"/>
              </a:solidFill>
              <a:latin typeface="Arial" charset="0"/>
            </a:endParaRPr>
          </a:p>
        </p:txBody>
      </p:sp>
      <p:sp>
        <p:nvSpPr>
          <p:cNvPr id="887810" name="Rectangle 2"/>
          <p:cNvSpPr>
            <a:spLocks noGrp="1" noRot="1" noChangeAspect="1" noChangeArrowheads="1" noTextEdit="1"/>
          </p:cNvSpPr>
          <p:nvPr>
            <p:ph type="sldImg"/>
          </p:nvPr>
        </p:nvSpPr>
        <p:spPr>
          <a:ln/>
        </p:spPr>
      </p:sp>
      <p:sp>
        <p:nvSpPr>
          <p:cNvPr id="887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967F50B-CA73-BC48-870F-8F61EC0D3F5F}" type="slidenum">
              <a:rPr lang="en-US" sz="1200">
                <a:solidFill>
                  <a:srgbClr val="000000"/>
                </a:solidFill>
                <a:latin typeface="Arial" charset="0"/>
              </a:rPr>
              <a:pPr/>
              <a:t>208</a:t>
            </a:fld>
            <a:endParaRPr lang="en-US" sz="1200">
              <a:solidFill>
                <a:srgbClr val="000000"/>
              </a:solidFill>
              <a:latin typeface="Arial" charset="0"/>
            </a:endParaRPr>
          </a:p>
        </p:txBody>
      </p:sp>
      <p:sp>
        <p:nvSpPr>
          <p:cNvPr id="889858" name="Rectangle 2"/>
          <p:cNvSpPr>
            <a:spLocks noGrp="1" noRot="1" noChangeAspect="1" noChangeArrowheads="1" noTextEdit="1"/>
          </p:cNvSpPr>
          <p:nvPr>
            <p:ph type="sldImg"/>
          </p:nvPr>
        </p:nvSpPr>
        <p:spPr>
          <a:ln/>
        </p:spPr>
      </p:sp>
      <p:sp>
        <p:nvSpPr>
          <p:cNvPr id="889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279C0D4-6078-AA4C-B8AE-BFAD6EC1D73E}" type="slidenum">
              <a:rPr lang="en-US" sz="1200">
                <a:solidFill>
                  <a:srgbClr val="000000"/>
                </a:solidFill>
                <a:latin typeface="Arial" charset="0"/>
              </a:rPr>
              <a:pPr/>
              <a:t>209</a:t>
            </a:fld>
            <a:endParaRPr lang="en-US" sz="1200">
              <a:solidFill>
                <a:srgbClr val="000000"/>
              </a:solidFill>
              <a:latin typeface="Arial" charset="0"/>
            </a:endParaRPr>
          </a:p>
        </p:txBody>
      </p:sp>
      <p:sp>
        <p:nvSpPr>
          <p:cNvPr id="891906" name="Rectangle 2"/>
          <p:cNvSpPr>
            <a:spLocks noGrp="1" noRot="1" noChangeAspect="1" noChangeArrowheads="1" noTextEdit="1"/>
          </p:cNvSpPr>
          <p:nvPr>
            <p:ph type="sldImg"/>
          </p:nvPr>
        </p:nvSpPr>
        <p:spPr>
          <a:ln/>
        </p:spPr>
      </p:sp>
      <p:sp>
        <p:nvSpPr>
          <p:cNvPr id="891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362F4A6-6C62-9D4E-9E56-A1B1926A111C}" type="slidenum">
              <a:rPr lang="en-US" sz="1200">
                <a:solidFill>
                  <a:srgbClr val="000000"/>
                </a:solidFill>
                <a:latin typeface="Arial" charset="0"/>
              </a:rPr>
              <a:pPr/>
              <a:t>210</a:t>
            </a:fld>
            <a:endParaRPr lang="en-US" sz="1200">
              <a:solidFill>
                <a:srgbClr val="000000"/>
              </a:solidFill>
              <a:latin typeface="Arial" charset="0"/>
            </a:endParaRPr>
          </a:p>
        </p:txBody>
      </p:sp>
      <p:sp>
        <p:nvSpPr>
          <p:cNvPr id="902146" name="Rectangle 2"/>
          <p:cNvSpPr>
            <a:spLocks noGrp="1" noRot="1" noChangeAspect="1" noChangeArrowheads="1" noTextEdit="1"/>
          </p:cNvSpPr>
          <p:nvPr>
            <p:ph type="sldImg"/>
          </p:nvPr>
        </p:nvSpPr>
        <p:spPr>
          <a:ln/>
        </p:spPr>
      </p:sp>
      <p:sp>
        <p:nvSpPr>
          <p:cNvPr id="9021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C9F44AB-7951-EB40-B33C-7868634FFD09}" type="slidenum">
              <a:rPr lang="en-US" sz="1200">
                <a:latin typeface="Arial" charset="0"/>
              </a:rPr>
              <a:pPr/>
              <a:t>211</a:t>
            </a:fld>
            <a:endParaRPr lang="en-US" sz="1200">
              <a:latin typeface="Arial" charset="0"/>
            </a:endParaRPr>
          </a:p>
        </p:txBody>
      </p:sp>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BEBEE52-C1D9-5849-AF0C-FD872DC9A71A}"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571394" name="Rectangle 1026"/>
          <p:cNvSpPr>
            <a:spLocks noGrp="1" noRot="1" noChangeAspect="1" noChangeArrowheads="1"/>
          </p:cNvSpPr>
          <p:nvPr>
            <p:ph type="sldImg"/>
          </p:nvPr>
        </p:nvSpPr>
        <p:spPr>
          <a:solidFill>
            <a:srgbClr val="FFFFFF"/>
          </a:solidFill>
          <a:ln/>
        </p:spPr>
      </p:sp>
      <p:sp>
        <p:nvSpPr>
          <p:cNvPr id="571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BB2EFF3-C97F-2C45-B674-42E289E5AC83}" type="slidenum">
              <a:rPr lang="en-US" sz="1200">
                <a:latin typeface="Arial" charset="0"/>
              </a:rPr>
              <a:pPr/>
              <a:t>212</a:t>
            </a:fld>
            <a:endParaRPr lang="en-US" sz="1200">
              <a:latin typeface="Arial" charset="0"/>
            </a:endParaRPr>
          </a:p>
        </p:txBody>
      </p:sp>
      <p:sp>
        <p:nvSpPr>
          <p:cNvPr id="906242" name="Rectangle 2"/>
          <p:cNvSpPr>
            <a:spLocks noGrp="1" noRot="1" noChangeAspect="1" noChangeArrowheads="1" noTextEdit="1"/>
          </p:cNvSpPr>
          <p:nvPr>
            <p:ph type="sldImg"/>
          </p:nvPr>
        </p:nvSpPr>
        <p:spPr>
          <a:ln/>
        </p:spPr>
      </p:sp>
      <p:sp>
        <p:nvSpPr>
          <p:cNvPr id="906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BCDEF66-D9E8-D94A-ADAE-31E42FBB30F0}" type="slidenum">
              <a:rPr lang="en-US" sz="1200">
                <a:solidFill>
                  <a:srgbClr val="000000"/>
                </a:solidFill>
                <a:latin typeface="Arial" charset="0"/>
              </a:rPr>
              <a:pPr/>
              <a:t>213</a:t>
            </a:fld>
            <a:endParaRPr lang="en-US" sz="1200">
              <a:solidFill>
                <a:srgbClr val="000000"/>
              </a:solidFill>
              <a:latin typeface="Arial" charset="0"/>
            </a:endParaRPr>
          </a:p>
        </p:txBody>
      </p:sp>
      <p:sp>
        <p:nvSpPr>
          <p:cNvPr id="908290" name="Rectangle 2"/>
          <p:cNvSpPr>
            <a:spLocks noGrp="1" noRot="1" noChangeAspect="1" noChangeArrowheads="1" noTextEdit="1"/>
          </p:cNvSpPr>
          <p:nvPr>
            <p:ph type="sldImg"/>
          </p:nvPr>
        </p:nvSpPr>
        <p:spPr>
          <a:ln/>
        </p:spPr>
      </p:sp>
      <p:sp>
        <p:nvSpPr>
          <p:cNvPr id="9082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14418C5-859B-794B-A89B-16A16BD84B62}" type="slidenum">
              <a:rPr lang="en-US" sz="1200">
                <a:solidFill>
                  <a:srgbClr val="000000"/>
                </a:solidFill>
                <a:latin typeface="Arial" charset="0"/>
              </a:rPr>
              <a:pPr/>
              <a:t>214</a:t>
            </a:fld>
            <a:endParaRPr lang="en-US" sz="1200">
              <a:solidFill>
                <a:srgbClr val="000000"/>
              </a:solidFill>
              <a:latin typeface="Arial" charset="0"/>
            </a:endParaRPr>
          </a:p>
        </p:txBody>
      </p:sp>
      <p:sp>
        <p:nvSpPr>
          <p:cNvPr id="910338" name="Rectangle 2"/>
          <p:cNvSpPr>
            <a:spLocks noGrp="1" noRot="1" noChangeAspect="1" noChangeArrowheads="1" noTextEdit="1"/>
          </p:cNvSpPr>
          <p:nvPr>
            <p:ph type="sldImg"/>
          </p:nvPr>
        </p:nvSpPr>
        <p:spPr>
          <a:ln/>
        </p:spPr>
      </p:sp>
      <p:sp>
        <p:nvSpPr>
          <p:cNvPr id="9103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5ECFCD9-CCC8-AF45-836C-F39B34AA9E45}" type="slidenum">
              <a:rPr lang="en-US" sz="1200">
                <a:solidFill>
                  <a:srgbClr val="000000"/>
                </a:solidFill>
                <a:latin typeface="Arial" charset="0"/>
              </a:rPr>
              <a:pPr/>
              <a:t>215</a:t>
            </a:fld>
            <a:endParaRPr lang="en-US" sz="1200">
              <a:solidFill>
                <a:srgbClr val="000000"/>
              </a:solidFill>
              <a:latin typeface="Arial" charset="0"/>
            </a:endParaRP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3430E30-8F56-0F4A-9E68-EFE00A5B68E3}" type="slidenum">
              <a:rPr lang="en-US" sz="1200">
                <a:latin typeface="26" charset="0"/>
              </a:rPr>
              <a:pPr/>
              <a:t>216</a:t>
            </a:fld>
            <a:endParaRPr lang="en-US" sz="1200">
              <a:latin typeface="26" charset="0"/>
            </a:endParaRPr>
          </a:p>
        </p:txBody>
      </p:sp>
      <p:sp>
        <p:nvSpPr>
          <p:cNvPr id="590850" name="Rectangle 2"/>
          <p:cNvSpPr>
            <a:spLocks noGrp="1" noRot="1" noChangeAspect="1" noChangeArrowheads="1"/>
          </p:cNvSpPr>
          <p:nvPr>
            <p:ph type="sldImg"/>
          </p:nvPr>
        </p:nvSpPr>
        <p:spPr>
          <a:solidFill>
            <a:srgbClr val="FFFFFF"/>
          </a:solidFill>
          <a:ln/>
        </p:spPr>
      </p:sp>
      <p:sp>
        <p:nvSpPr>
          <p:cNvPr id="590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6C85F9A-D2EC-A94C-8549-0626AAC47F7C}" type="slidenum">
              <a:rPr lang="en-US" sz="1200">
                <a:solidFill>
                  <a:srgbClr val="000000"/>
                </a:solidFill>
                <a:latin typeface="26" charset="0"/>
              </a:rPr>
              <a:pPr/>
              <a:t>217</a:t>
            </a:fld>
            <a:endParaRPr lang="en-US" sz="1200">
              <a:solidFill>
                <a:srgbClr val="000000"/>
              </a:solidFill>
              <a:latin typeface="26" charset="0"/>
            </a:endParaRPr>
          </a:p>
        </p:txBody>
      </p:sp>
      <p:sp>
        <p:nvSpPr>
          <p:cNvPr id="965634" name="Rectangle 2"/>
          <p:cNvSpPr>
            <a:spLocks noGrp="1" noRot="1" noChangeAspect="1" noChangeArrowheads="1" noTextEdit="1"/>
          </p:cNvSpPr>
          <p:nvPr>
            <p:ph type="sldImg"/>
          </p:nvPr>
        </p:nvSpPr>
        <p:spPr>
          <a:ln/>
        </p:spPr>
      </p:sp>
      <p:sp>
        <p:nvSpPr>
          <p:cNvPr id="965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Frey claimed in his life story in 2005 that he did these things but was called to account later</a:t>
            </a:r>
            <a:r>
              <a:rPr lang="en-US" baseline="0" dirty="0">
                <a:ea typeface="ＭＳ Ｐゴシック" charset="0"/>
                <a:cs typeface="ＭＳ Ｐゴシック" charset="0"/>
              </a:rPr>
              <a:t> that it was all a lie</a:t>
            </a:r>
            <a:r>
              <a:rPr lang="en-US" dirty="0">
                <a:ea typeface="ＭＳ Ｐゴシック" charset="0"/>
                <a:cs typeface="ＭＳ Ｐゴシック" charset="0"/>
              </a:rPr>
              <a:t>.</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2B7A190-99F1-1446-B0A2-1FD130597946}" type="slidenum">
              <a:rPr lang="en-US" sz="1200">
                <a:solidFill>
                  <a:srgbClr val="000000"/>
                </a:solidFill>
                <a:latin typeface="26" charset="0"/>
              </a:rPr>
              <a:pPr/>
              <a:t>218</a:t>
            </a:fld>
            <a:endParaRPr lang="en-US" sz="1200">
              <a:solidFill>
                <a:srgbClr val="000000"/>
              </a:solidFill>
              <a:latin typeface="26" charset="0"/>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tLang="ja-JP" dirty="0">
                <a:ea typeface="ＭＳ Ｐゴシック" charset="0"/>
                <a:cs typeface="ＭＳ Ｐゴシック" charset="0"/>
              </a:rPr>
              <a:t>"Why should truth matter?" essentially was the response of Oprah to those who challenged the veracity of her friend, James Frey.  When viewers challenged her, she changed her mind.</a:t>
            </a:r>
            <a:endParaRPr lang="en-US" dirty="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0719FA3-893C-744D-8D82-C1A3F3E1291F}" type="slidenum">
              <a:rPr lang="en-US" sz="1200">
                <a:solidFill>
                  <a:srgbClr val="000000"/>
                </a:solidFill>
                <a:latin typeface="26" charset="0"/>
              </a:rPr>
              <a:pPr/>
              <a:t>219</a:t>
            </a:fld>
            <a:endParaRPr lang="en-US" sz="1200">
              <a:solidFill>
                <a:srgbClr val="000000"/>
              </a:solidFill>
              <a:latin typeface="26" charset="0"/>
            </a:endParaRPr>
          </a:p>
        </p:txBody>
      </p:sp>
      <p:sp>
        <p:nvSpPr>
          <p:cNvPr id="969730" name="Rectangle 2"/>
          <p:cNvSpPr>
            <a:spLocks noGrp="1" noRot="1" noChangeAspect="1" noChangeArrowheads="1"/>
          </p:cNvSpPr>
          <p:nvPr>
            <p:ph type="sldImg"/>
          </p:nvPr>
        </p:nvSpPr>
        <p:spPr>
          <a:solidFill>
            <a:srgbClr val="FFFFFF"/>
          </a:solidFill>
          <a:ln/>
        </p:spPr>
      </p:sp>
      <p:sp>
        <p:nvSpPr>
          <p:cNvPr id="96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Quoted in Michiko </a:t>
            </a:r>
            <a:r>
              <a:rPr lang="en-US" dirty="0" err="1">
                <a:ea typeface="ＭＳ Ｐゴシック" charset="0"/>
                <a:cs typeface="ＭＳ Ｐゴシック" charset="0"/>
              </a:rPr>
              <a:t>Kakutani</a:t>
            </a:r>
            <a:r>
              <a:rPr lang="en-US" dirty="0">
                <a:ea typeface="ＭＳ Ｐゴシック" charset="0"/>
                <a:cs typeface="ＭＳ Ｐゴシック" charset="0"/>
              </a:rPr>
              <a:t>, </a:t>
            </a:r>
            <a:r>
              <a:rPr lang="en-US" altLang="ja-JP" dirty="0">
                <a:ea typeface="ＭＳ Ｐゴシック" charset="0"/>
                <a:cs typeface="ＭＳ Ｐゴシック" charset="0"/>
              </a:rPr>
              <a:t>"Truth Fast Losing Its Value in Non-Fiction," The Sunday Times</a:t>
            </a:r>
            <a:r>
              <a:rPr lang="en-US" altLang="ja-JP" i="1" dirty="0">
                <a:ea typeface="ＭＳ Ｐゴシック" charset="0"/>
                <a:cs typeface="ＭＳ Ｐゴシック" charset="0"/>
              </a:rPr>
              <a:t>, 22 January 2006, p. 33 reprint of The New York Times. </a:t>
            </a:r>
            <a:r>
              <a:rPr lang="en-US" altLang="ja-JP" b="1" dirty="0">
                <a:latin typeface="Arial" charset="0"/>
                <a:ea typeface="ＭＳ Ｐゴシック" charset="0"/>
                <a:cs typeface="ＭＳ Ｐゴシック" charset="0"/>
              </a:rPr>
              <a:t>Stanley Fish</a:t>
            </a:r>
            <a:r>
              <a:rPr lang="en-US" altLang="ja-JP" dirty="0">
                <a:latin typeface="Arial" charset="0"/>
                <a:ea typeface="ＭＳ Ｐゴシック" charset="0"/>
                <a:cs typeface="ＭＳ Ｐゴシック" charset="0"/>
              </a:rPr>
              <a:t> is the Dean of the College of Arts and Sciences at University of Illinois at Chicago and one of the most influential and controversial theorists and critics of literature, law, and philosophy of our time.</a:t>
            </a:r>
            <a:endParaRPr lang="en-US" dirty="0">
              <a:latin typeface="Arial" charset="0"/>
              <a:ea typeface="ＭＳ Ｐゴシック" charset="0"/>
              <a:cs typeface="ＭＳ Ｐゴシック"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7137BB5-A3D9-F841-B56B-80FC55CCB9FC}" type="slidenum">
              <a:rPr lang="en-US" sz="1200">
                <a:solidFill>
                  <a:srgbClr val="000000"/>
                </a:solidFill>
                <a:latin typeface="26" charset="0"/>
              </a:rPr>
              <a:pPr/>
              <a:t>220</a:t>
            </a:fld>
            <a:endParaRPr lang="en-US" sz="1200">
              <a:solidFill>
                <a:srgbClr val="000000"/>
              </a:solidFill>
              <a:latin typeface="26" charset="0"/>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We used to enshrine (exalt) objectivity in our modern world.  Now, in a post-modern world, we exalt subjectivity.  Tolerance is our priority now.</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73701FE-1DFC-354A-BCF3-FE018ED5745A}" type="slidenum">
              <a:rPr lang="en-US" sz="1200">
                <a:solidFill>
                  <a:srgbClr val="000000"/>
                </a:solidFill>
                <a:latin typeface="26" charset="0"/>
              </a:rPr>
              <a:pPr/>
              <a:t>221</a:t>
            </a:fld>
            <a:endParaRPr lang="en-US" sz="1200">
              <a:solidFill>
                <a:srgbClr val="000000"/>
              </a:solidFill>
              <a:latin typeface="26" charset="0"/>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Movies no longer say </a:t>
            </a:r>
            <a:r>
              <a:rPr lang="en-US" altLang="ja-JP" dirty="0">
                <a:ea typeface="ＭＳ Ｐゴシック" charset="0"/>
                <a:cs typeface="ＭＳ Ｐゴシック" charset="0"/>
              </a:rPr>
              <a:t>"A True Story."  Instead we are left to wonder how much of movies like "Alexander" (2005) has true--50%? 2%?</a:t>
            </a:r>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F451177-2273-C242-A28B-E8A6862D8F8A}"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573442" name="Rectangle 1026"/>
          <p:cNvSpPr>
            <a:spLocks noGrp="1" noRot="1" noChangeAspect="1" noChangeArrowheads="1"/>
          </p:cNvSpPr>
          <p:nvPr>
            <p:ph type="sldImg"/>
          </p:nvPr>
        </p:nvSpPr>
        <p:spPr>
          <a:solidFill>
            <a:srgbClr val="FFFFFF"/>
          </a:solidFill>
          <a:ln/>
        </p:spPr>
      </p:sp>
      <p:sp>
        <p:nvSpPr>
          <p:cNvPr id="5734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FC304C2-4A2E-A640-B582-6C0E594BBD5B}" type="slidenum">
              <a:rPr lang="en-US" sz="1200">
                <a:solidFill>
                  <a:srgbClr val="000000"/>
                </a:solidFill>
                <a:latin typeface="26" charset="0"/>
              </a:rPr>
              <a:pPr/>
              <a:t>222</a:t>
            </a:fld>
            <a:endParaRPr lang="en-US" sz="1200">
              <a:solidFill>
                <a:srgbClr val="000000"/>
              </a:solidFill>
              <a:latin typeface="26" charset="0"/>
            </a:endParaRPr>
          </a:p>
        </p:txBody>
      </p:sp>
      <p:sp>
        <p:nvSpPr>
          <p:cNvPr id="975874" name="Rectangle 2"/>
          <p:cNvSpPr>
            <a:spLocks noGrp="1" noRot="1" noChangeAspect="1" noChangeArrowheads="1"/>
          </p:cNvSpPr>
          <p:nvPr>
            <p:ph type="sldImg"/>
          </p:nvPr>
        </p:nvSpPr>
        <p:spPr>
          <a:solidFill>
            <a:srgbClr val="FFFFFF"/>
          </a:solidFill>
          <a:ln/>
        </p:spPr>
      </p:sp>
      <p:sp>
        <p:nvSpPr>
          <p:cNvPr id="975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People still buy tabloids with little care for whether they tell truth or not.</a:t>
            </a: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5088DC6-E2D0-2241-8FD0-5B05A394D79A}" type="slidenum">
              <a:rPr lang="en-US" sz="1200">
                <a:latin typeface="26" charset="0"/>
              </a:rPr>
              <a:pPr/>
              <a:t>223</a:t>
            </a:fld>
            <a:endParaRPr lang="en-US" sz="1200">
              <a:latin typeface="26" charset="0"/>
            </a:endParaRPr>
          </a:p>
        </p:txBody>
      </p:sp>
      <p:sp>
        <p:nvSpPr>
          <p:cNvPr id="977922" name="Rectangle 2"/>
          <p:cNvSpPr>
            <a:spLocks noGrp="1" noRot="1" noChangeAspect="1" noChangeArrowheads="1"/>
          </p:cNvSpPr>
          <p:nvPr>
            <p:ph type="sldImg"/>
          </p:nvPr>
        </p:nvSpPr>
        <p:spPr>
          <a:solidFill>
            <a:srgbClr val="FFFFFF"/>
          </a:solidFill>
          <a:ln/>
        </p:spPr>
      </p:sp>
      <p:sp>
        <p:nvSpPr>
          <p:cNvPr id="977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Brown supposes that </a:t>
            </a:r>
            <a:r>
              <a:rPr lang="en-US" altLang="ja-JP" dirty="0">
                <a:ea typeface="ＭＳ Ｐゴシック" charset="0"/>
                <a:cs typeface="ＭＳ Ｐゴシック" charset="0"/>
              </a:rPr>
              <a:t>"all gospels are created equal," including these 18 heretical gospels that came a century after Christ.</a:t>
            </a:r>
            <a:endParaRPr lang="en-US" dirty="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1BB4CB1-93E9-F440-81D0-97BA9765ED2C}" type="slidenum">
              <a:rPr lang="en-US" sz="1200">
                <a:latin typeface="26" charset="0"/>
              </a:rPr>
              <a:pPr/>
              <a:t>224</a:t>
            </a:fld>
            <a:endParaRPr lang="en-US" sz="1200">
              <a:latin typeface="26" charset="0"/>
            </a:endParaRPr>
          </a:p>
        </p:txBody>
      </p:sp>
      <p:sp>
        <p:nvSpPr>
          <p:cNvPr id="979970" name="Rectangle 2"/>
          <p:cNvSpPr>
            <a:spLocks noGrp="1" noRot="1" noChangeAspect="1" noChangeArrowheads="1"/>
          </p:cNvSpPr>
          <p:nvPr>
            <p:ph type="sldImg"/>
          </p:nvPr>
        </p:nvSpPr>
        <p:spPr>
          <a:solidFill>
            <a:srgbClr val="FFFFFF"/>
          </a:solidFill>
          <a:ln/>
        </p:spPr>
      </p:sp>
      <p:sp>
        <p:nvSpPr>
          <p:cNvPr id="979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These Gnostic works do not amount to </a:t>
            </a:r>
            <a:r>
              <a:rPr lang="en-US" altLang="ja-JP" dirty="0">
                <a:ea typeface="ＭＳ Ｐゴシック" charset="0"/>
                <a:cs typeface="ＭＳ Ｐゴシック" charset="0"/>
              </a:rPr>
              <a:t>"80 gospels" as Brown claims.  What they say is so esoteric that few read them.</a:t>
            </a:r>
            <a:endParaRPr lang="en-US" dirty="0">
              <a:ea typeface="ＭＳ Ｐゴシック" charset="0"/>
              <a:cs typeface="ＭＳ Ｐゴシック"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6ACC21B-E341-834B-9C2A-BA6293D5AF4C}" type="slidenum">
              <a:rPr lang="en-US" sz="1200">
                <a:latin typeface="26" charset="0"/>
              </a:rPr>
              <a:pPr/>
              <a:t>225</a:t>
            </a:fld>
            <a:endParaRPr lang="en-US" sz="1200">
              <a:latin typeface="26" charset="0"/>
            </a:endParaRPr>
          </a:p>
        </p:txBody>
      </p:sp>
      <p:sp>
        <p:nvSpPr>
          <p:cNvPr id="982018" name="Rectangle 2"/>
          <p:cNvSpPr>
            <a:spLocks noGrp="1" noRot="1" noChangeAspect="1" noChangeArrowheads="1"/>
          </p:cNvSpPr>
          <p:nvPr>
            <p:ph type="sldImg"/>
          </p:nvPr>
        </p:nvSpPr>
        <p:spPr>
          <a:solidFill>
            <a:srgbClr val="FFFFFF"/>
          </a:solidFill>
          <a:ln/>
        </p:spPr>
      </p:sp>
      <p:sp>
        <p:nvSpPr>
          <p:cNvPr id="982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Perhaps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"80 gospels" sloppily includes the 16 gospels plus 21 other supposed histories, though none of these (like the Gnostic gospels) is written by an eyewitness.  Instead all take on well-known names to take on an air of authenticity.</a:t>
            </a:r>
            <a:endParaRPr lang="en-US" dirty="0">
              <a:ea typeface="ＭＳ Ｐゴシック" charset="0"/>
              <a:cs typeface="ＭＳ Ｐゴシック"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CC76D2F-BDE6-0E4A-8D8B-3CAE12212594}" type="slidenum">
              <a:rPr lang="en-US" sz="1200">
                <a:latin typeface="26" charset="0"/>
              </a:rPr>
              <a:pPr/>
              <a:t>226</a:t>
            </a:fld>
            <a:endParaRPr lang="en-US" sz="1200">
              <a:latin typeface="26" charset="0"/>
            </a:endParaRPr>
          </a:p>
        </p:txBody>
      </p:sp>
      <p:sp>
        <p:nvSpPr>
          <p:cNvPr id="984066" name="Rectangle 2"/>
          <p:cNvSpPr>
            <a:spLocks noGrp="1" noRot="1" noChangeAspect="1" noChangeArrowheads="1"/>
          </p:cNvSpPr>
          <p:nvPr>
            <p:ph type="sldImg"/>
          </p:nvPr>
        </p:nvSpPr>
        <p:spPr>
          <a:solidFill>
            <a:srgbClr val="FFFFFF"/>
          </a:solidFill>
          <a:ln/>
        </p:spPr>
      </p:sp>
      <p:sp>
        <p:nvSpPr>
          <p:cNvPr id="98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6DE305F-0E7A-2347-B5AB-25A8C9226A0F}" type="slidenum">
              <a:rPr lang="en-US" sz="1200">
                <a:latin typeface="26" charset="0"/>
              </a:rPr>
              <a:pPr/>
              <a:t>227</a:t>
            </a:fld>
            <a:endParaRPr lang="en-US" sz="1200">
              <a:latin typeface="26" charset="0"/>
            </a:endParaRPr>
          </a:p>
        </p:txBody>
      </p:sp>
      <p:sp>
        <p:nvSpPr>
          <p:cNvPr id="986114" name="Rectangle 2"/>
          <p:cNvSpPr>
            <a:spLocks noGrp="1" noRot="1" noChangeAspect="1" noChangeArrowheads="1"/>
          </p:cNvSpPr>
          <p:nvPr>
            <p:ph type="sldImg"/>
          </p:nvPr>
        </p:nvSpPr>
        <p:spPr>
          <a:solidFill>
            <a:srgbClr val="FFFFFF"/>
          </a:solidFill>
          <a:ln/>
        </p:spPr>
      </p:sp>
      <p:sp>
        <p:nvSpPr>
          <p:cNvPr id="986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Even adding these pretend epistles and apocalypses sum up to 50 works.</a:t>
            </a: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22298AF-236C-E542-98FA-185F7DFB94A2}" type="slidenum">
              <a:rPr lang="en-US" sz="1200">
                <a:latin typeface="26" charset="0"/>
              </a:rPr>
              <a:pPr/>
              <a:t>228</a:t>
            </a:fld>
            <a:endParaRPr lang="en-US" sz="1200">
              <a:latin typeface="26" charset="0"/>
            </a:endParaRPr>
          </a:p>
        </p:txBody>
      </p:sp>
      <p:sp>
        <p:nvSpPr>
          <p:cNvPr id="988162" name="Rectangle 2"/>
          <p:cNvSpPr>
            <a:spLocks noGrp="1" noRot="1" noChangeAspect="1" noChangeArrowheads="1"/>
          </p:cNvSpPr>
          <p:nvPr>
            <p:ph type="sldImg"/>
          </p:nvPr>
        </p:nvSpPr>
        <p:spPr>
          <a:solidFill>
            <a:srgbClr val="FFFFFF"/>
          </a:solidFill>
          <a:ln/>
        </p:spPr>
      </p:sp>
      <p:sp>
        <p:nvSpPr>
          <p:cNvPr id="9881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Many Gnostics did the opposite of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thesis--they denied Jesus was a real man.  Others exalted the spirit so much that they denied his deity.  Brown supposes that this latter heretical group was normative Christianity!</a:t>
            </a:r>
            <a:endParaRPr lang="en-US" dirty="0">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0251B8F-04F3-414C-BB14-96E6633A7AE0}" type="slidenum">
              <a:rPr lang="en-US" sz="1200">
                <a:latin typeface="26" charset="0"/>
              </a:rPr>
              <a:pPr/>
              <a:t>229</a:t>
            </a:fld>
            <a:endParaRPr lang="en-US" sz="1200">
              <a:latin typeface="26" charset="0"/>
            </a:endParaRPr>
          </a:p>
        </p:txBody>
      </p:sp>
      <p:sp>
        <p:nvSpPr>
          <p:cNvPr id="990210" name="Rectangle 2"/>
          <p:cNvSpPr>
            <a:spLocks noGrp="1" noRot="1" noChangeAspect="1" noChangeArrowheads="1" noTextEdit="1"/>
          </p:cNvSpPr>
          <p:nvPr>
            <p:ph type="sldImg"/>
          </p:nvPr>
        </p:nvSpPr>
        <p:spPr>
          <a:ln/>
        </p:spPr>
      </p:sp>
      <p:sp>
        <p:nvSpPr>
          <p:cNvPr id="99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Another recent attack is the mantra that the Gospel of Thomas, which is </a:t>
            </a:r>
            <a:r>
              <a:rPr lang="en-US" dirty="0" err="1">
                <a:ea typeface="ＭＳ Ｐゴシック" charset="0"/>
                <a:cs typeface="ＭＳ Ｐゴシック" charset="0"/>
              </a:rPr>
              <a:t>Cerinthian</a:t>
            </a:r>
            <a:r>
              <a:rPr lang="en-US" dirty="0">
                <a:ea typeface="ＭＳ Ｐゴシック" charset="0"/>
                <a:cs typeface="ＭＳ Ｐゴシック" charset="0"/>
              </a:rPr>
              <a:t> Gnostic--the one that denied Christ</a:t>
            </a:r>
            <a:r>
              <a:rPr lang="fr-FR" altLang="ja-JP" dirty="0">
                <a:ea typeface="ＭＳ Ｐゴシック" charset="0"/>
                <a:cs typeface="ＭＳ Ｐゴシック" charset="0"/>
              </a:rPr>
              <a:t>'</a:t>
            </a:r>
            <a:r>
              <a:rPr lang="en-US" altLang="ja-JP" dirty="0">
                <a:ea typeface="ＭＳ Ｐゴシック" charset="0"/>
                <a:cs typeface="ＭＳ Ｐゴシック" charset="0"/>
              </a:rPr>
              <a:t>s deity.</a:t>
            </a:r>
            <a:endParaRPr lang="en-US" dirty="0">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62A3BDC-626D-D74B-841F-72D554EB8CD4}" type="slidenum">
              <a:rPr lang="en-US" sz="1200">
                <a:latin typeface="26" charset="0"/>
              </a:rPr>
              <a:pPr/>
              <a:t>230</a:t>
            </a:fld>
            <a:endParaRPr lang="en-US" sz="1200">
              <a:latin typeface="26" charset="0"/>
            </a:endParaRPr>
          </a:p>
        </p:txBody>
      </p:sp>
      <p:sp>
        <p:nvSpPr>
          <p:cNvPr id="992258" name="Rectangle 2"/>
          <p:cNvSpPr>
            <a:spLocks noGrp="1" noRot="1" noChangeAspect="1" noChangeArrowheads="1" noTextEdit="1"/>
          </p:cNvSpPr>
          <p:nvPr>
            <p:ph type="sldImg"/>
          </p:nvPr>
        </p:nvSpPr>
        <p:spPr>
          <a:ln/>
        </p:spPr>
      </p:sp>
      <p:sp>
        <p:nvSpPr>
          <p:cNvPr id="992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strange request of Christ for Judas to set him free from his body is the typical Gnostic desire to free oneself from the material world.  This is the kind of stuff Brown advocates, but at least there is ONE manuscript of the Gospel of Judas.  Brown has NO manuscripts for his heretical beliefs about Jesus and Mary Magdalene.</a:t>
            </a: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1CA950FB-5789-564C-930C-FECD17E9D3D6}" type="slidenum">
              <a:rPr lang="en-US" sz="1200">
                <a:solidFill>
                  <a:srgbClr val="000000"/>
                </a:solidFill>
                <a:latin typeface="Times New Roman" charset="0"/>
              </a:rPr>
              <a:pPr algn="r"/>
              <a:t>231</a:t>
            </a:fld>
            <a:endParaRPr lang="en-US" sz="1200">
              <a:solidFill>
                <a:srgbClr val="000000"/>
              </a:solidFill>
              <a:latin typeface="Times New Roman"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95267EE-F5B5-2B4A-AA57-8B044B5EA8B7}"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575490" name="Rectangle 1026"/>
          <p:cNvSpPr>
            <a:spLocks noGrp="1" noRot="1" noChangeAspect="1" noChangeArrowheads="1"/>
          </p:cNvSpPr>
          <p:nvPr>
            <p:ph type="sldImg"/>
          </p:nvPr>
        </p:nvSpPr>
        <p:spPr>
          <a:solidFill>
            <a:srgbClr val="FFFFFF"/>
          </a:solidFill>
          <a:ln/>
        </p:spPr>
      </p:sp>
      <p:sp>
        <p:nvSpPr>
          <p:cNvPr id="5754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95EA1E6-1305-7847-85CF-4D6BF23B40D1}" type="slidenum">
              <a:rPr lang="en-US" sz="1200">
                <a:latin typeface="26" charset="0"/>
              </a:rPr>
              <a:pPr/>
              <a:t>232</a:t>
            </a:fld>
            <a:endParaRPr lang="en-US" sz="1200">
              <a:latin typeface="26" charset="0"/>
            </a:endParaRPr>
          </a:p>
        </p:txBody>
      </p:sp>
      <p:sp>
        <p:nvSpPr>
          <p:cNvPr id="996354" name="AutoShape 2"/>
          <p:cNvSpPr>
            <a:spLocks noGrp="1" noRot="1" noChangeAspect="1" noChangeArrowheads="1" noTextEdit="1"/>
          </p:cNvSpPr>
          <p:nvPr>
            <p:ph type="sldImg"/>
          </p:nvPr>
        </p:nvSpPr>
        <p:spPr>
          <a:xfrm>
            <a:off x="841375" y="241300"/>
            <a:ext cx="5233988" cy="3925888"/>
          </a:xfrm>
          <a:ln/>
        </p:spPr>
      </p:sp>
      <p:sp>
        <p:nvSpPr>
          <p:cNvPr id="9963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dirty="0">
                <a:ea typeface="ＭＳ Ｐゴシック" charset="0"/>
                <a:cs typeface="ＭＳ Ｐゴシック" charset="0"/>
              </a:rPr>
              <a:t>By </a:t>
            </a:r>
            <a:r>
              <a:rPr lang="en-US" altLang="ja-JP" dirty="0">
                <a:ea typeface="ＭＳ Ｐゴシック" charset="0"/>
                <a:cs typeface="ＭＳ Ｐゴシック" charset="0"/>
              </a:rPr>
              <a:t>"enemy" I mean those attacking our faith.</a:t>
            </a:r>
            <a:endParaRPr lang="en-US" dirty="0">
              <a:ea typeface="ＭＳ Ｐゴシック" charset="0"/>
              <a:cs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BC1FED-FA2E-F74A-91BA-E9DCA5883C6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233</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998402" name="Rectangle 2"/>
          <p:cNvSpPr>
            <a:spLocks noGrp="1" noRot="1" noChangeAspect="1" noChangeArrowheads="1"/>
          </p:cNvSpPr>
          <p:nvPr>
            <p:ph type="sldImg"/>
          </p:nvPr>
        </p:nvSpPr>
        <p:spPr>
          <a:solidFill>
            <a:srgbClr val="FFFFFF"/>
          </a:solidFill>
          <a:ln/>
        </p:spPr>
      </p:sp>
      <p:sp>
        <p:nvSpPr>
          <p:cNvPr id="99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544913F-75CD-234A-A41D-4D86A985FD4C}" type="slidenum">
              <a:rPr lang="en-US" sz="1200">
                <a:solidFill>
                  <a:srgbClr val="000000"/>
                </a:solidFill>
                <a:latin typeface="26" charset="0"/>
              </a:rPr>
              <a:pPr/>
              <a:t>234</a:t>
            </a:fld>
            <a:endParaRPr lang="en-US" sz="1200">
              <a:solidFill>
                <a:srgbClr val="000000"/>
              </a:solidFill>
              <a:latin typeface="26" charset="0"/>
            </a:endParaRPr>
          </a:p>
        </p:txBody>
      </p:sp>
      <p:sp>
        <p:nvSpPr>
          <p:cNvPr id="1000450" name="Rectangle 2"/>
          <p:cNvSpPr>
            <a:spLocks noGrp="1" noRot="1" noChangeAspect="1" noChangeArrowheads="1"/>
          </p:cNvSpPr>
          <p:nvPr>
            <p:ph type="sldImg"/>
          </p:nvPr>
        </p:nvSpPr>
        <p:spPr>
          <a:solidFill>
            <a:srgbClr val="FFFFFF"/>
          </a:solidFill>
          <a:ln/>
        </p:spPr>
      </p:sp>
      <p:sp>
        <p:nvSpPr>
          <p:cNvPr id="1000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Of course, don</a:t>
            </a:r>
            <a:r>
              <a:rPr lang="fr-FR" altLang="ja-JP" dirty="0">
                <a:ea typeface="ＭＳ Ｐゴシック" charset="0"/>
                <a:cs typeface="ＭＳ Ｐゴシック" charset="0"/>
              </a:rPr>
              <a:t>'</a:t>
            </a:r>
            <a:r>
              <a:rPr lang="en-US" altLang="ja-JP" dirty="0">
                <a:ea typeface="ＭＳ Ｐゴシック" charset="0"/>
                <a:cs typeface="ＭＳ Ｐゴシック" charset="0"/>
              </a:rPr>
              <a:t>t become an expert on Dan Brown.  This heresy will soon pass away, but "the Word of the Lord is forever" so know God</a:t>
            </a:r>
            <a:r>
              <a:rPr lang="fr-FR" altLang="ja-JP" dirty="0">
                <a:ea typeface="ＭＳ Ｐゴシック" charset="0"/>
                <a:cs typeface="ＭＳ Ｐゴシック" charset="0"/>
              </a:rPr>
              <a:t>'</a:t>
            </a:r>
            <a:r>
              <a:rPr lang="en-US" altLang="ja-JP" dirty="0">
                <a:ea typeface="ＭＳ Ｐゴシック" charset="0"/>
                <a:cs typeface="ＭＳ Ｐゴシック" charset="0"/>
              </a:rPr>
              <a:t>s eternal Word better than any book!</a:t>
            </a:r>
            <a:endParaRPr lang="en-US" dirty="0">
              <a:ea typeface="ＭＳ Ｐゴシック" charset="0"/>
              <a:cs typeface="ＭＳ Ｐゴシック"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BDB5A17-49EB-9949-8E3B-EEC4A4384451}" type="slidenum">
              <a:rPr lang="en-US" sz="1200">
                <a:latin typeface="26" charset="0"/>
              </a:rPr>
              <a:pPr/>
              <a:t>235</a:t>
            </a:fld>
            <a:endParaRPr lang="en-US" sz="1200">
              <a:latin typeface="26" charset="0"/>
            </a:endParaRPr>
          </a:p>
        </p:txBody>
      </p:sp>
      <p:sp>
        <p:nvSpPr>
          <p:cNvPr id="1002498" name="Rectangle 2"/>
          <p:cNvSpPr>
            <a:spLocks noGrp="1" noRot="1" noChangeAspect="1" noChangeArrowheads="1"/>
          </p:cNvSpPr>
          <p:nvPr>
            <p:ph type="sldImg"/>
          </p:nvPr>
        </p:nvSpPr>
        <p:spPr>
          <a:solidFill>
            <a:srgbClr val="FFFFFF"/>
          </a:solidFill>
          <a:ln/>
        </p:spPr>
      </p:sp>
      <p:sp>
        <p:nvSpPr>
          <p:cNvPr id="100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mentions the cross only in passing as a Christian symbol.  We need to complete this with the significance of the cross.  Christ died on the cross not for his own sins since he had none.  He died for us.</a:t>
            </a: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7ED2B9-FE61-324C-884E-E8906E226FBC}" type="slidenum">
              <a:rPr lang="en-US" sz="1200">
                <a:latin typeface="26" charset="0"/>
              </a:rPr>
              <a:pPr/>
              <a:t>236</a:t>
            </a:fld>
            <a:endParaRPr lang="en-US" sz="1200">
              <a:latin typeface="26" charset="0"/>
            </a:endParaRPr>
          </a:p>
        </p:txBody>
      </p:sp>
      <p:sp>
        <p:nvSpPr>
          <p:cNvPr id="1004546" name="Rectangle 2"/>
          <p:cNvSpPr>
            <a:spLocks noGrp="1" noRot="1" noChangeAspect="1" noChangeArrowheads="1"/>
          </p:cNvSpPr>
          <p:nvPr>
            <p:ph type="sldImg"/>
          </p:nvPr>
        </p:nvSpPr>
        <p:spPr>
          <a:solidFill>
            <a:srgbClr val="FFFFFF"/>
          </a:solidFill>
          <a:ln/>
        </p:spPr>
      </p:sp>
      <p:sp>
        <p:nvSpPr>
          <p:cNvPr id="100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C54B382-3D14-1447-8178-89A09E151AE4}" type="slidenum">
              <a:rPr lang="en-US" sz="1200">
                <a:latin typeface="26" charset="0"/>
              </a:rPr>
              <a:pPr/>
              <a:t>237</a:t>
            </a:fld>
            <a:endParaRPr lang="en-US" sz="1200">
              <a:latin typeface="26" charset="0"/>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1DEA213-623F-3141-844D-603238D90A14}" type="slidenum">
              <a:rPr lang="en-US" sz="1200">
                <a:latin typeface="26" charset="0"/>
              </a:rPr>
              <a:pPr/>
              <a:t>238</a:t>
            </a:fld>
            <a:endParaRPr lang="en-US" sz="1200">
              <a:latin typeface="26" charset="0"/>
            </a:endParaRPr>
          </a:p>
        </p:txBody>
      </p:sp>
      <p:sp>
        <p:nvSpPr>
          <p:cNvPr id="1008642" name="Rectangle 2"/>
          <p:cNvSpPr>
            <a:spLocks noGrp="1" noRot="1" noChangeAspect="1" noChangeArrowheads="1"/>
          </p:cNvSpPr>
          <p:nvPr>
            <p:ph type="sldImg"/>
          </p:nvPr>
        </p:nvSpPr>
        <p:spPr>
          <a:solidFill>
            <a:srgbClr val="FFFFFF"/>
          </a:solidFill>
          <a:ln/>
        </p:spPr>
      </p:sp>
      <p:sp>
        <p:nvSpPr>
          <p:cNvPr id="1008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FDD8046-E733-FA4A-8FB0-4565677ECB19}" type="slidenum">
              <a:rPr lang="en-US" sz="1200">
                <a:latin typeface="26" charset="0"/>
              </a:rPr>
              <a:pPr/>
              <a:t>239</a:t>
            </a:fld>
            <a:endParaRPr lang="en-US" sz="1200">
              <a:latin typeface="26" charset="0"/>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Each of us must explain why the body of Jesus was missing on the third day.</a:t>
            </a:r>
          </a:p>
          <a:p>
            <a:pPr eaLnBrk="1" hangingPunct="1"/>
            <a:r>
              <a:rPr lang="en-US">
                <a:ea typeface="ＭＳ Ｐゴシック" charset="0"/>
                <a:cs typeface="ＭＳ Ｐゴシック" charset="0"/>
              </a:rPr>
              <a:t>To say he never died is preposterous as the Romans were expert executioners.</a:t>
            </a:r>
          </a:p>
          <a:p>
            <a:pPr eaLnBrk="1" hangingPunct="1"/>
            <a:r>
              <a:rPr lang="en-US">
                <a:ea typeface="ＭＳ Ｐゴシック" charset="0"/>
                <a:cs typeface="ＭＳ Ｐゴシック" charset="0"/>
              </a:rPr>
              <a:t>The theory that the cool tomb refreshed Christ enough to overcome his crucifixion and move the 1.5 ton stone is also ridiculous.</a:t>
            </a:r>
          </a:p>
          <a:p>
            <a:pPr eaLnBrk="1" hangingPunct="1"/>
            <a:r>
              <a:rPr lang="en-US">
                <a:ea typeface="ＭＳ Ｐゴシック" charset="0"/>
                <a:cs typeface="ＭＳ Ｐゴシック" charset="0"/>
              </a:rPr>
              <a:t>The disciples were the ones LEAST expecting a resurrection, so they are not potential candidates.</a:t>
            </a: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1899FAD-1632-6041-B168-B7481816EEB4}" type="slidenum">
              <a:rPr lang="en-US" sz="1200">
                <a:latin typeface="26" charset="0"/>
              </a:rPr>
              <a:pPr/>
              <a:t>240</a:t>
            </a:fld>
            <a:endParaRPr lang="en-US" sz="1200">
              <a:latin typeface="26" charset="0"/>
            </a:endParaRPr>
          </a:p>
        </p:txBody>
      </p:sp>
      <p:sp>
        <p:nvSpPr>
          <p:cNvPr id="1012738" name="Rectangle 2"/>
          <p:cNvSpPr>
            <a:spLocks noGrp="1" noRot="1" noChangeAspect="1" noChangeArrowheads="1"/>
          </p:cNvSpPr>
          <p:nvPr>
            <p:ph type="sldImg"/>
          </p:nvPr>
        </p:nvSpPr>
        <p:spPr>
          <a:solidFill>
            <a:srgbClr val="FFFFFF"/>
          </a:solidFill>
          <a:ln/>
        </p:spPr>
      </p:sp>
      <p:sp>
        <p:nvSpPr>
          <p:cNvPr id="1012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58FB661-B0D5-DC4B-8151-267473F6448B}" type="slidenum">
              <a:rPr lang="en-US" sz="1200">
                <a:latin typeface="26" charset="0"/>
              </a:rPr>
              <a:pPr/>
              <a:t>241</a:t>
            </a:fld>
            <a:endParaRPr lang="en-US" sz="1200">
              <a:latin typeface="26" charset="0"/>
            </a:endParaRPr>
          </a:p>
        </p:txBody>
      </p:sp>
      <p:sp>
        <p:nvSpPr>
          <p:cNvPr id="1014786" name="Rectangle 2"/>
          <p:cNvSpPr>
            <a:spLocks noGrp="1" noRot="1" noChangeAspect="1" noChangeArrowheads="1"/>
          </p:cNvSpPr>
          <p:nvPr>
            <p:ph type="sldImg"/>
          </p:nvPr>
        </p:nvSpPr>
        <p:spPr>
          <a:solidFill>
            <a:srgbClr val="FFFFFF"/>
          </a:solidFill>
          <a:ln/>
        </p:spPr>
      </p:sp>
      <p:sp>
        <p:nvSpPr>
          <p:cNvPr id="1014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Nothing short of a genuine miracle would have convinced all eleven disciples to preach his resurrection for a lifetime and then die as martyrs.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5F7F1D7-9636-E24B-8C92-6AFC71EE293C}"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577538" name="Rectangle 1026"/>
          <p:cNvSpPr>
            <a:spLocks noGrp="1" noRot="1" noChangeAspect="1" noChangeArrowheads="1"/>
          </p:cNvSpPr>
          <p:nvPr>
            <p:ph type="sldImg"/>
          </p:nvPr>
        </p:nvSpPr>
        <p:spPr>
          <a:solidFill>
            <a:srgbClr val="FFFFFF"/>
          </a:solidFill>
          <a:ln/>
        </p:spPr>
      </p:sp>
      <p:sp>
        <p:nvSpPr>
          <p:cNvPr id="5775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EA7A27E-F19C-5541-AD5D-B25DD7975957}" type="slidenum">
              <a:rPr lang="en-US" sz="1200">
                <a:latin typeface="26" charset="0"/>
              </a:rPr>
              <a:pPr/>
              <a:t>242</a:t>
            </a:fld>
            <a:endParaRPr lang="en-US" sz="1200">
              <a:latin typeface="26" charset="0"/>
            </a:endParaRPr>
          </a:p>
        </p:txBody>
      </p:sp>
      <p:sp>
        <p:nvSpPr>
          <p:cNvPr id="1016834" name="Rectangle 2"/>
          <p:cNvSpPr>
            <a:spLocks noGrp="1" noRot="1" noChangeAspect="1" noChangeArrowheads="1"/>
          </p:cNvSpPr>
          <p:nvPr>
            <p:ph type="sldImg"/>
          </p:nvPr>
        </p:nvSpPr>
        <p:spPr>
          <a:solidFill>
            <a:srgbClr val="FFFFFF"/>
          </a:solidFill>
          <a:ln/>
        </p:spPr>
      </p:sp>
      <p:sp>
        <p:nvSpPr>
          <p:cNvPr id="1016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40F0B4A-6063-6843-A9D8-B199529810D4}" type="slidenum">
              <a:rPr lang="en-US" sz="1200">
                <a:latin typeface="26" charset="0"/>
              </a:rPr>
              <a:pPr/>
              <a:t>243</a:t>
            </a:fld>
            <a:endParaRPr lang="en-US" sz="1200">
              <a:latin typeface="26" charset="0"/>
            </a:endParaRPr>
          </a:p>
        </p:txBody>
      </p:sp>
      <p:sp>
        <p:nvSpPr>
          <p:cNvPr id="1018882" name="Rectangle 2"/>
          <p:cNvSpPr>
            <a:spLocks noGrp="1" noRot="1" noChangeAspect="1" noChangeArrowheads="1"/>
          </p:cNvSpPr>
          <p:nvPr>
            <p:ph type="sldImg"/>
          </p:nvPr>
        </p:nvSpPr>
        <p:spPr>
          <a:solidFill>
            <a:srgbClr val="FFFFFF"/>
          </a:solidFill>
          <a:ln/>
        </p:spPr>
      </p:sp>
      <p:sp>
        <p:nvSpPr>
          <p:cNvPr id="10188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may look like a cryptic message but it</a:t>
            </a:r>
            <a:r>
              <a:rPr lang="fr-FR" altLang="ja-JP" dirty="0">
                <a:ea typeface="ＭＳ Ｐゴシック" charset="0"/>
                <a:cs typeface="ＭＳ Ｐゴシック" charset="0"/>
              </a:rPr>
              <a:t>'</a:t>
            </a:r>
            <a:r>
              <a:rPr lang="en-US" altLang="ja-JP" dirty="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dirty="0">
                <a:ea typeface="ＭＳ Ｐゴシック" charset="0"/>
                <a:cs typeface="ＭＳ Ｐゴシック" charset="0"/>
              </a:rPr>
              <a:t>'</a:t>
            </a:r>
            <a:r>
              <a:rPr lang="en-US" altLang="ja-JP" dirty="0">
                <a:ea typeface="ＭＳ Ｐゴシック" charset="0"/>
                <a:cs typeface="ＭＳ Ｐゴシック" charset="0"/>
              </a:rPr>
              <a:t>s the Divine Code!</a:t>
            </a:r>
            <a:endParaRPr lang="en-US" dirty="0">
              <a:ea typeface="ＭＳ Ｐゴシック" charset="0"/>
              <a:cs typeface="ＭＳ Ｐゴシック" charset="0"/>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7372D3B-9E0E-0D46-806C-8946A57F7216}" type="slidenum">
              <a:rPr lang="en-US" sz="1200">
                <a:latin typeface="26" charset="0"/>
              </a:rPr>
              <a:pPr/>
              <a:t>244</a:t>
            </a:fld>
            <a:endParaRPr lang="en-US" sz="1200">
              <a:latin typeface="26" charset="0"/>
            </a:endParaRPr>
          </a:p>
        </p:txBody>
      </p:sp>
      <p:sp>
        <p:nvSpPr>
          <p:cNvPr id="1020930" name="Rectangle 2"/>
          <p:cNvSpPr>
            <a:spLocks noGrp="1" noRot="1" noChangeAspect="1" noChangeArrowheads="1"/>
          </p:cNvSpPr>
          <p:nvPr>
            <p:ph type="sldImg"/>
          </p:nvPr>
        </p:nvSpPr>
        <p:spPr>
          <a:solidFill>
            <a:srgbClr val="FFFFFF"/>
          </a:solidFill>
          <a:ln/>
        </p:spPr>
      </p:sp>
      <p:sp>
        <p:nvSpPr>
          <p:cNvPr id="1020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In his nearly 600 page paperback that supposedly tells us the </a:t>
            </a:r>
            <a:r>
              <a:rPr lang="en-US" altLang="ja-JP" dirty="0">
                <a:ea typeface="ＭＳ Ｐゴシック" charset="0"/>
                <a:cs typeface="ＭＳ Ｐゴシック" charset="0"/>
              </a:rPr>
              <a:t>"truth" of Christianity, Brown NEVER EVEN ONCE mentions the resurrection of Christ.  This is the CHIEF teaching of Christianity--that Christ proved his claims by coming back from the dead.</a:t>
            </a:r>
            <a:endParaRPr lang="en-US" dirty="0">
              <a:ea typeface="ＭＳ Ｐゴシック" charset="0"/>
              <a:cs typeface="ＭＳ Ｐゴシック" charset="0"/>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2B1F18B-7C4B-6447-91C4-B14CAEA225E9}"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02297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more significant question was posed by one church sign: "What is God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believe in atheists?"</a:t>
            </a:r>
            <a:r>
              <a:rPr lang="en-SG" dirty="0"/>
              <a:t> </a:t>
            </a:r>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One poet wrote… </a:t>
            </a:r>
            <a:endParaRPr lang="en-US" dirty="0"/>
          </a:p>
        </p:txBody>
      </p:sp>
      <p:sp>
        <p:nvSpPr>
          <p:cNvPr id="102502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9FF29D1-AAE6-504B-A8F2-A79CF7629989}" type="slidenum">
              <a:rPr lang="en-US" sz="1200">
                <a:solidFill>
                  <a:srgbClr val="000000"/>
                </a:solidFill>
                <a:latin typeface="Calibri" charset="0"/>
              </a:rPr>
              <a:pPr/>
              <a:t>246</a:t>
            </a:fld>
            <a:endParaRPr lang="en-US" sz="1200">
              <a:solidFill>
                <a:srgbClr val="000000"/>
              </a:solidFill>
              <a:latin typeface="Calibri" charset="0"/>
            </a:endParaRP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More than that, we need a risen Savior to change our lives</a:t>
            </a:r>
            <a:r>
              <a:rPr lang="en-SG" dirty="0">
                <a:latin typeface="+mn-lt"/>
                <a:ea typeface="+mn-ea"/>
                <a:cs typeface="+mn-cs"/>
              </a:rPr>
              <a:t>.</a:t>
            </a:r>
            <a:endParaRPr lang="en-US" dirty="0"/>
          </a:p>
        </p:txBody>
      </p:sp>
      <p:sp>
        <p:nvSpPr>
          <p:cNvPr id="102707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160189C-5988-E144-AC83-DFC2733CD2B4}" type="slidenum">
              <a:rPr lang="en-US" sz="1200">
                <a:solidFill>
                  <a:srgbClr val="000000"/>
                </a:solidFill>
                <a:latin typeface="Calibri" charset="0"/>
              </a:rPr>
              <a:pPr/>
              <a:t>247</a:t>
            </a:fld>
            <a:endParaRPr lang="en-US" sz="1200">
              <a:solidFill>
                <a:srgbClr val="000000"/>
              </a:solidFill>
              <a:latin typeface="Calibri"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57E63A0-9991-6640-A25B-0CFC30991DFA}" type="slidenum">
              <a:rPr lang="en-GB" sz="1200">
                <a:solidFill>
                  <a:srgbClr val="FFFFFF"/>
                </a:solidFill>
                <a:latin typeface="Comic Sans MS" charset="0"/>
              </a:rPr>
              <a:pPr/>
              <a:t>248</a:t>
            </a:fld>
            <a:endParaRPr lang="en-GB" sz="1200">
              <a:solidFill>
                <a:srgbClr val="FFFFFF"/>
              </a:solidFill>
              <a:latin typeface="Comic Sans MS" charset="0"/>
            </a:endParaRPr>
          </a:p>
        </p:txBody>
      </p:sp>
      <p:sp>
        <p:nvSpPr>
          <p:cNvPr id="1029122" name="Rectangle 1026"/>
          <p:cNvSpPr>
            <a:spLocks noGrp="1" noRot="1" noChangeAspect="1" noChangeArrowheads="1"/>
          </p:cNvSpPr>
          <p:nvPr>
            <p:ph type="sldImg"/>
          </p:nvPr>
        </p:nvSpPr>
        <p:spPr>
          <a:solidFill>
            <a:srgbClr val="FFFFFF"/>
          </a:solidFill>
          <a:ln/>
        </p:spPr>
      </p:sp>
      <p:sp>
        <p:nvSpPr>
          <p:cNvPr id="1029123" name="Rectangle 1027"/>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Whatever you trust has to be reliable!</a:t>
            </a:r>
          </a:p>
          <a:p>
            <a:r>
              <a:rPr lang="en-US">
                <a:ea typeface="ＭＳ Ｐゴシック" charset="0"/>
                <a:cs typeface="ＭＳ Ｐゴシック" charset="0"/>
              </a:rPr>
              <a:t>Trust Christ to save you from your sin.</a:t>
            </a:r>
          </a:p>
          <a:p>
            <a:endParaRPr lang="en-US">
              <a:ea typeface="ＭＳ Ｐゴシック" charset="0"/>
              <a:cs typeface="ＭＳ Ｐゴシック"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75A686C-69B8-094F-90F8-D59CF5D48E00}" type="slidenum">
              <a:rPr lang="en-US" sz="1200">
                <a:latin typeface="26" charset="0"/>
              </a:rPr>
              <a:pPr/>
              <a:t>249</a:t>
            </a:fld>
            <a:endParaRPr lang="en-US" sz="1200">
              <a:latin typeface="26" charset="0"/>
            </a:endParaRPr>
          </a:p>
        </p:txBody>
      </p:sp>
      <p:sp>
        <p:nvSpPr>
          <p:cNvPr id="1031170" name="Rectangle 2"/>
          <p:cNvSpPr>
            <a:spLocks noGrp="1" noRot="1" noChangeAspect="1" noChangeArrowheads="1"/>
          </p:cNvSpPr>
          <p:nvPr>
            <p:ph type="sldImg"/>
          </p:nvPr>
        </p:nvSpPr>
        <p:spPr>
          <a:solidFill>
            <a:srgbClr val="FFFFFF"/>
          </a:solidFill>
          <a:ln/>
        </p:spPr>
      </p:sp>
      <p:sp>
        <p:nvSpPr>
          <p:cNvPr id="1031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means Jesus is alive today.  This also means you can know him personally.  It</a:t>
            </a:r>
            <a:r>
              <a:rPr lang="fr-FR" altLang="ja-JP" dirty="0">
                <a:ea typeface="ＭＳ Ｐゴシック" charset="0"/>
                <a:cs typeface="ＭＳ Ｐゴシック" charset="0"/>
              </a:rPr>
              <a:t>'</a:t>
            </a:r>
            <a:r>
              <a:rPr lang="en-US" altLang="ja-JP" dirty="0">
                <a:ea typeface="ＭＳ Ｐゴシック" charset="0"/>
                <a:cs typeface="ＭＳ Ｐゴシック" charset="0"/>
              </a:rPr>
              <a:t>s as simple as A-B-C.  Let</a:t>
            </a:r>
            <a:r>
              <a:rPr lang="fr-FR" altLang="ja-JP" dirty="0">
                <a:ea typeface="ＭＳ Ｐゴシック" charset="0"/>
                <a:cs typeface="ＭＳ Ｐゴシック" charset="0"/>
              </a:rPr>
              <a:t>'</a:t>
            </a:r>
            <a:r>
              <a:rPr lang="en-US" altLang="ja-JP" dirty="0">
                <a:ea typeface="ＭＳ Ｐゴシック" charset="0"/>
                <a:cs typeface="ＭＳ Ｐゴシック" charset="0"/>
              </a:rPr>
              <a:t>s bow our heads and if you wish to come into this new relationship with Christ, please pray to him now, acknowledging these three things to him.</a:t>
            </a:r>
            <a:endParaRPr lang="en-US" dirty="0">
              <a:ea typeface="ＭＳ Ｐゴシック" charset="0"/>
              <a:cs typeface="ＭＳ Ｐゴシック"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4235F99-8B4A-CA41-8CCF-D6954722BCD4}" type="slidenum">
              <a:rPr lang="en-US" sz="1200">
                <a:latin typeface="26" charset="0"/>
              </a:rPr>
              <a:pPr/>
              <a:t>250</a:t>
            </a:fld>
            <a:endParaRPr lang="en-US" sz="1200">
              <a:latin typeface="26" charset="0"/>
            </a:endParaRPr>
          </a:p>
        </p:txBody>
      </p:sp>
      <p:sp>
        <p:nvSpPr>
          <p:cNvPr id="1033218" name="Rectangle 2"/>
          <p:cNvSpPr>
            <a:spLocks noGrp="1" noRot="1" noChangeAspect="1" noChangeArrowheads="1"/>
          </p:cNvSpPr>
          <p:nvPr>
            <p:ph type="sldImg"/>
          </p:nvPr>
        </p:nvSpPr>
        <p:spPr>
          <a:solidFill>
            <a:srgbClr val="FFFFFF"/>
          </a:solidFill>
          <a:ln/>
        </p:spPr>
      </p:sp>
      <p:sp>
        <p:nvSpPr>
          <p:cNvPr id="1033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Let</a:t>
            </a:r>
            <a:r>
              <a:rPr lang="fr-FR" altLang="ja-JP" dirty="0">
                <a:ea typeface="ＭＳ Ｐゴシック" charset="0"/>
                <a:cs typeface="ＭＳ Ｐゴシック" charset="0"/>
              </a:rPr>
              <a:t>'</a:t>
            </a:r>
            <a:r>
              <a:rPr lang="en-US" altLang="ja-JP" dirty="0">
                <a:ea typeface="ＭＳ Ｐゴシック" charset="0"/>
                <a:cs typeface="ＭＳ Ｐゴシック" charset="0"/>
              </a:rPr>
              <a:t>s take a few moments to answer any remaining questions…</a:t>
            </a:r>
            <a:endParaRPr lang="en-US" dirty="0">
              <a:ea typeface="ＭＳ Ｐゴシック" charset="0"/>
              <a:cs typeface="ＭＳ Ｐゴシック"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fld id="{8944716F-4E1A-4548-B35A-2A169EABA3AE}" type="slidenum">
              <a:rPr lang="en-US" sz="1200">
                <a:solidFill>
                  <a:srgbClr val="000000"/>
                </a:solidFill>
                <a:latin typeface="Times New Roman" charset="0"/>
              </a:rPr>
              <a:pPr eaLnBrk="1" hangingPunct="1"/>
              <a:t>251</a:t>
            </a:fld>
            <a:endParaRPr lang="en-US" sz="1200">
              <a:solidFill>
                <a:srgbClr val="000000"/>
              </a:solidFill>
              <a:latin typeface="Times New Roman" charset="0"/>
            </a:endParaRPr>
          </a:p>
        </p:txBody>
      </p:sp>
      <p:sp>
        <p:nvSpPr>
          <p:cNvPr id="1035266" name="Rectangle 2"/>
          <p:cNvSpPr>
            <a:spLocks noGrp="1" noRot="1" noChangeAspect="1" noChangeArrowheads="1"/>
          </p:cNvSpPr>
          <p:nvPr>
            <p:ph type="sldImg"/>
          </p:nvPr>
        </p:nvSpPr>
        <p:spPr>
          <a:solidFill>
            <a:srgbClr val="FFFFFF"/>
          </a:solidFill>
          <a:ln/>
        </p:spPr>
      </p:sp>
      <p:sp>
        <p:nvSpPr>
          <p:cNvPr id="103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07D0706-588A-9B4D-9380-9008DE79C040}"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579586" name="Rectangle 1026"/>
          <p:cNvSpPr>
            <a:spLocks noGrp="1" noRot="1" noChangeAspect="1" noChangeArrowheads="1"/>
          </p:cNvSpPr>
          <p:nvPr>
            <p:ph type="sldImg"/>
          </p:nvPr>
        </p:nvSpPr>
        <p:spPr>
          <a:solidFill>
            <a:srgbClr val="FFFFFF"/>
          </a:solidFill>
          <a:ln/>
        </p:spPr>
      </p:sp>
      <p:sp>
        <p:nvSpPr>
          <p:cNvPr id="5795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79249FDC-F50B-2B45-A4B8-FEB7B8236194}" type="slidenum">
              <a:rPr lang="en-US" sz="1200">
                <a:solidFill>
                  <a:srgbClr val="000000"/>
                </a:solidFill>
                <a:latin typeface="Times New Roman" charset="0"/>
              </a:rPr>
              <a:pPr algn="r"/>
              <a:t>252</a:t>
            </a:fld>
            <a:endParaRPr lang="en-US" sz="1200">
              <a:solidFill>
                <a:srgbClr val="000000"/>
              </a:solidFill>
              <a:latin typeface="Times New Roman" charset="0"/>
            </a:endParaRPr>
          </a:p>
        </p:txBody>
      </p:sp>
      <p:sp>
        <p:nvSpPr>
          <p:cNvPr id="1037314" name="Rectangle 2"/>
          <p:cNvSpPr>
            <a:spLocks noGrp="1" noRot="1" noChangeAspect="1" noChangeArrowheads="1"/>
          </p:cNvSpPr>
          <p:nvPr>
            <p:ph type="sldImg"/>
          </p:nvPr>
        </p:nvSpPr>
        <p:spPr>
          <a:solidFill>
            <a:srgbClr val="FFFFFF"/>
          </a:solidFill>
          <a:ln/>
        </p:spPr>
      </p:sp>
      <p:sp>
        <p:nvSpPr>
          <p:cNvPr id="1037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a:ln/>
        </p:spPr>
      </p:sp>
      <p:sp>
        <p:nvSpPr>
          <p:cNvPr id="58163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1. Draw a circle with a radius from the edge to the center.</a:t>
            </a:r>
          </a:p>
          <a:p>
            <a:r>
              <a:rPr lang="en-US" dirty="0">
                <a:ea typeface="ＭＳ Ｐゴシック" charset="0"/>
                <a:cs typeface="ＭＳ Ｐゴシック" charset="0"/>
              </a:rPr>
              <a:t>2. Say, "This circle represents all the knowledge of the universe, known and unknown."</a:t>
            </a:r>
            <a:endParaRPr lang="en-US" altLang="ja-JP" dirty="0">
              <a:ea typeface="ＭＳ Ｐゴシック" charset="0"/>
              <a:cs typeface="ＭＳ Ｐゴシック" charset="0"/>
            </a:endParaRPr>
          </a:p>
          <a:p>
            <a:r>
              <a:rPr lang="en-US" dirty="0">
                <a:ea typeface="ＭＳ Ｐゴシック" charset="0"/>
                <a:cs typeface="ＭＳ Ｐゴシック" charset="0"/>
              </a:rPr>
              <a:t>3. Hand the pen to the atheist and say, "Please draw a </a:t>
            </a:r>
            <a:r>
              <a:rPr lang="en-US" i="1" dirty="0">
                <a:ea typeface="ＭＳ Ｐゴシック" charset="0"/>
                <a:cs typeface="ＭＳ Ｐゴシック" charset="0"/>
              </a:rPr>
              <a:t>second line</a:t>
            </a:r>
            <a:r>
              <a:rPr lang="en-US" dirty="0">
                <a:ea typeface="ＭＳ Ｐゴシック" charset="0"/>
                <a:cs typeface="ＭＳ Ｐゴシック" charset="0"/>
              </a:rPr>
              <a:t> from the center to show what piece of the pie represents </a:t>
            </a:r>
            <a:r>
              <a:rPr lang="en-US" i="1" dirty="0">
                <a:ea typeface="ＭＳ Ｐゴシック" charset="0"/>
                <a:cs typeface="ＭＳ Ｐゴシック" charset="0"/>
              </a:rPr>
              <a:t>your own knowledge</a:t>
            </a:r>
            <a:r>
              <a:rPr lang="en-US" dirty="0">
                <a:ea typeface="ＭＳ Ｐゴシック" charset="0"/>
                <a:cs typeface="ＭＳ Ｐゴシック" charset="0"/>
              </a:rPr>
              <a:t> of all that can be known."</a:t>
            </a:r>
            <a:endParaRPr lang="en-US" altLang="ja-JP" dirty="0">
              <a:ea typeface="ＭＳ Ｐゴシック" charset="0"/>
              <a:cs typeface="ＭＳ Ｐゴシック" charset="0"/>
            </a:endParaRPr>
          </a:p>
          <a:p>
            <a:r>
              <a:rPr lang="en-US" dirty="0">
                <a:ea typeface="ＭＳ Ｐゴシック" charset="0"/>
                <a:cs typeface="ＭＳ Ｐゴシック" charset="0"/>
              </a:rPr>
              <a:t>4. Humble atheists will draw a sliver to show they know about 1%.  Arrogant atheists will claim to know up to half of all knowledge.  I have never seen anyone draw more than half.</a:t>
            </a:r>
          </a:p>
          <a:p>
            <a:r>
              <a:rPr lang="en-US" dirty="0">
                <a:ea typeface="ＭＳ Ｐゴシック" charset="0"/>
                <a:cs typeface="ＭＳ Ｐゴシック" charset="0"/>
              </a:rPr>
              <a:t>5. Say, "Since you know only _____% of the world</a:t>
            </a:r>
            <a:r>
              <a:rPr lang="fr-FR" dirty="0">
                <a:ea typeface="ＭＳ Ｐゴシック" charset="0"/>
                <a:cs typeface="ＭＳ Ｐゴシック" charset="0"/>
              </a:rPr>
              <a:t>'</a:t>
            </a:r>
            <a:r>
              <a:rPr lang="en-US" dirty="0">
                <a:ea typeface="ＭＳ Ｐゴシック" charset="0"/>
                <a:cs typeface="ＭＳ Ｐゴシック" charset="0"/>
              </a:rPr>
              <a:t>s knowledge, would you not agree that God can exist in the majority of the pie that you do not know about?"</a:t>
            </a:r>
            <a:endParaRPr lang="en-US" altLang="ja-JP" dirty="0">
              <a:ea typeface="ＭＳ Ｐゴシック" charset="0"/>
              <a:cs typeface="ＭＳ Ｐゴシック" charset="0"/>
            </a:endParaRPr>
          </a:p>
          <a:p>
            <a:r>
              <a:rPr lang="en-US" dirty="0">
                <a:ea typeface="ＭＳ Ｐゴシック" charset="0"/>
                <a:cs typeface="ＭＳ Ｐゴシック" charset="0"/>
              </a:rPr>
              <a:t>6. Whether you friend admits it or not, by claiming that he does not know everything, he has just switched from an atheist to an agnostic.  God can exist outside of his knowledge.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F1A8373-0102-6D4D-8516-89E9099B229B}" type="slidenum">
              <a:rPr lang="en-US" sz="1200">
                <a:solidFill>
                  <a:srgbClr val="000000"/>
                </a:solidFill>
                <a:latin typeface="26" charset="0"/>
              </a:rPr>
              <a:pPr/>
              <a:t>27</a:t>
            </a:fld>
            <a:endParaRPr lang="en-US" sz="1200">
              <a:solidFill>
                <a:srgbClr val="000000"/>
              </a:solidFill>
              <a:latin typeface="26"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69A393D-1ABE-5F4C-AA12-58AEBBA40011}" type="slidenum">
              <a:rPr lang="en-US" sz="1200">
                <a:solidFill>
                  <a:srgbClr val="000000"/>
                </a:solidFill>
                <a:latin typeface="26" charset="0"/>
              </a:rPr>
              <a:pPr/>
              <a:t>28</a:t>
            </a:fld>
            <a:endParaRPr lang="en-US" sz="1200">
              <a:solidFill>
                <a:srgbClr val="000000"/>
              </a:solidFill>
              <a:latin typeface="26" charset="0"/>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Any doubt as to who is meant by the </a:t>
            </a:r>
            <a:r>
              <a:rPr lang="en-US" altLang="ja-JP" dirty="0">
                <a:ea typeface="ＭＳ Ｐゴシック" charset="0"/>
                <a:cs typeface="ＭＳ Ｐゴシック" charset="0"/>
              </a:rPr>
              <a:t>"Word" is erased once we reached verse 14, which clearly shows the at "Word was God" means that Jews was God.</a:t>
            </a:r>
            <a:endParaRPr lang="en-US"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78D7FD9-ACCC-1546-9DA0-9B20C4B66B81}" type="slidenum">
              <a:rPr lang="en-US" sz="1200">
                <a:solidFill>
                  <a:srgbClr val="000000"/>
                </a:solidFill>
                <a:latin typeface="26" charset="0"/>
              </a:rPr>
              <a:pPr/>
              <a:t>29</a:t>
            </a:fld>
            <a:endParaRPr lang="en-US" sz="1200">
              <a:solidFill>
                <a:srgbClr val="000000"/>
              </a:solidFill>
              <a:latin typeface="26" charset="0"/>
            </a:endParaRPr>
          </a:p>
        </p:txBody>
      </p:sp>
      <p:sp>
        <p:nvSpPr>
          <p:cNvPr id="583682" name="Rectangle 2"/>
          <p:cNvSpPr>
            <a:spLocks noGrp="1" noRot="1" noChangeAspect="1" noChangeArrowheads="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Peter tells us the foundation on which to respond (Christ</a:t>
            </a:r>
            <a:r>
              <a:rPr lang="fr-FR" altLang="ja-JP" dirty="0">
                <a:ea typeface="ＭＳ Ｐゴシック" charset="0"/>
                <a:cs typeface="ＭＳ Ｐゴシック" charset="0"/>
              </a:rPr>
              <a:t>'</a:t>
            </a:r>
            <a:r>
              <a:rPr lang="en-US" altLang="ja-JP" dirty="0">
                <a:ea typeface="ＭＳ Ｐゴシック" charset="0"/>
                <a:cs typeface="ＭＳ Ｐゴシック" charset="0"/>
              </a:rPr>
              <a:t>s Lordship of our lives), the "what" to do (answer based on hope), and the "how" to do this (gently and respectfully).  This is our desire as we respond to The Da Vinci Code.</a:t>
            </a:r>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36B93AB-484C-0141-B3B9-D1FB2FD3387F}"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53453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One billboard is quite blatant about our rejection of God</a:t>
            </a:r>
            <a:r>
              <a:rPr lang="en-SG" dirty="0"/>
              <a:t> …</a:t>
            </a:r>
            <a:endParaRPr lang="en-US" dirty="0"/>
          </a:p>
          <a:p>
            <a:pPr>
              <a:defRPr/>
            </a:pPr>
            <a:endParaRPr lang="en-US" dirty="0"/>
          </a:p>
          <a:p>
            <a:pPr>
              <a:defRPr/>
            </a:pPr>
            <a:r>
              <a:rPr lang="en-US" dirty="0"/>
              <a:t>____________</a:t>
            </a:r>
          </a:p>
          <a:p>
            <a:pPr>
              <a:defRPr/>
            </a:pPr>
            <a:endParaRPr lang="en-US" dirty="0"/>
          </a:p>
          <a:p>
            <a:pPr>
              <a:defRPr/>
            </a:pPr>
            <a:r>
              <a:rPr lang="en-US" dirty="0"/>
              <a:t>The Center for Inquiry is an organization of humanists, skeptics, freethinkers, and atheists all working together at the public policy and grassroots levels to advance science and secularism.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53BDDD4-AC0D-4444-A7C7-505B0A07DA43}"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589826" name="Rectangle 1026"/>
          <p:cNvSpPr>
            <a:spLocks noGrp="1" noRot="1" noChangeAspect="1" noChangeArrowheads="1"/>
          </p:cNvSpPr>
          <p:nvPr>
            <p:ph type="sldImg"/>
          </p:nvPr>
        </p:nvSpPr>
        <p:spPr>
          <a:solidFill>
            <a:srgbClr val="FFFFFF"/>
          </a:solidFill>
          <a:ln/>
        </p:spPr>
      </p:sp>
      <p:sp>
        <p:nvSpPr>
          <p:cNvPr id="589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E16247A-F7F4-7640-87AC-B35B7501CE7B}"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591874" name="Rectangle 1026"/>
          <p:cNvSpPr>
            <a:spLocks noGrp="1" noRot="1" noChangeAspect="1" noChangeArrowheads="1"/>
          </p:cNvSpPr>
          <p:nvPr>
            <p:ph type="sldImg"/>
          </p:nvPr>
        </p:nvSpPr>
        <p:spPr>
          <a:solidFill>
            <a:srgbClr val="FFFFFF"/>
          </a:solidFill>
          <a:ln/>
        </p:spPr>
      </p:sp>
      <p:sp>
        <p:nvSpPr>
          <p:cNvPr id="591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25636C0-5B28-C445-9FA9-14213E61F77D}"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593922" name="Rectangle 1026"/>
          <p:cNvSpPr>
            <a:spLocks noGrp="1" noRot="1" noChangeAspect="1" noChangeArrowheads="1"/>
          </p:cNvSpPr>
          <p:nvPr>
            <p:ph type="sldImg"/>
          </p:nvPr>
        </p:nvSpPr>
        <p:spPr>
          <a:solidFill>
            <a:srgbClr val="FFFFFF"/>
          </a:solidFill>
          <a:ln/>
        </p:spPr>
      </p:sp>
      <p:sp>
        <p:nvSpPr>
          <p:cNvPr id="5939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F31C56F-9755-FC48-82D0-3716A52BDB3C}"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595970" name="Rectangle 1026"/>
          <p:cNvSpPr>
            <a:spLocks noGrp="1" noRot="1" noChangeAspect="1" noChangeArrowheads="1"/>
          </p:cNvSpPr>
          <p:nvPr>
            <p:ph type="sldImg"/>
          </p:nvPr>
        </p:nvSpPr>
        <p:spPr>
          <a:solidFill>
            <a:srgbClr val="FFFFFF"/>
          </a:solidFill>
          <a:ln/>
        </p:spPr>
      </p:sp>
      <p:sp>
        <p:nvSpPr>
          <p:cNvPr id="595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3C1ECFA-C682-264E-A3AA-43C3E5DF0435}"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598018" name="Rectangle 1026"/>
          <p:cNvSpPr>
            <a:spLocks noGrp="1" noRot="1" noChangeAspect="1" noChangeArrowheads="1"/>
          </p:cNvSpPr>
          <p:nvPr>
            <p:ph type="sldImg"/>
          </p:nvPr>
        </p:nvSpPr>
        <p:spPr>
          <a:solidFill>
            <a:srgbClr val="FFFFFF"/>
          </a:solidFill>
          <a:ln/>
        </p:spPr>
      </p:sp>
      <p:sp>
        <p:nvSpPr>
          <p:cNvPr id="598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F50A31F-5491-5E4A-AD26-BBA4C8362BF4}"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600066" name="Rectangle 1026"/>
          <p:cNvSpPr>
            <a:spLocks noGrp="1" noRot="1" noChangeAspect="1" noChangeArrowheads="1"/>
          </p:cNvSpPr>
          <p:nvPr>
            <p:ph type="sldImg"/>
          </p:nvPr>
        </p:nvSpPr>
        <p:spPr>
          <a:solidFill>
            <a:srgbClr val="FFFFFF"/>
          </a:solidFill>
          <a:ln/>
        </p:spPr>
      </p:sp>
      <p:sp>
        <p:nvSpPr>
          <p:cNvPr id="600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E6D9AFC-7204-4345-9B97-169FB64A509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602114" name="Rectangle 1026"/>
          <p:cNvSpPr>
            <a:spLocks noGrp="1" noRot="1" noChangeAspect="1" noChangeArrowheads="1"/>
          </p:cNvSpPr>
          <p:nvPr>
            <p:ph type="sldImg"/>
          </p:nvPr>
        </p:nvSpPr>
        <p:spPr>
          <a:solidFill>
            <a:srgbClr val="FFFFFF"/>
          </a:solidFill>
          <a:ln/>
        </p:spPr>
      </p:sp>
      <p:sp>
        <p:nvSpPr>
          <p:cNvPr id="602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7A75D53-4427-AE49-8AC4-74A7BD17262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604162" name="Rectangle 1026"/>
          <p:cNvSpPr>
            <a:spLocks noGrp="1" noRot="1" noChangeAspect="1" noChangeArrowheads="1"/>
          </p:cNvSpPr>
          <p:nvPr>
            <p:ph type="sldImg"/>
          </p:nvPr>
        </p:nvSpPr>
        <p:spPr>
          <a:solidFill>
            <a:srgbClr val="FFFFFF"/>
          </a:solidFill>
          <a:ln/>
        </p:spPr>
      </p:sp>
      <p:sp>
        <p:nvSpPr>
          <p:cNvPr id="604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F682A37-FDC0-9E47-AC7D-460F1D410AB5}"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606210" name="Rectangle 1026"/>
          <p:cNvSpPr>
            <a:spLocks noGrp="1" noRot="1" noChangeAspect="1" noChangeArrowheads="1"/>
          </p:cNvSpPr>
          <p:nvPr>
            <p:ph type="sldImg"/>
          </p:nvPr>
        </p:nvSpPr>
        <p:spPr>
          <a:solidFill>
            <a:srgbClr val="FFFFFF"/>
          </a:solidFill>
          <a:ln/>
        </p:spPr>
      </p:sp>
      <p:sp>
        <p:nvSpPr>
          <p:cNvPr id="606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662EDF4-6F27-2F45-8E1B-023055B2D6F2}" type="slidenum">
              <a:rPr lang="en-US" sz="1200">
                <a:solidFill>
                  <a:srgbClr val="000000"/>
                </a:solidFill>
                <a:latin typeface="26" charset="0"/>
              </a:rPr>
              <a:pPr/>
              <a:t>39</a:t>
            </a:fld>
            <a:endParaRPr lang="en-US" sz="1200">
              <a:solidFill>
                <a:srgbClr val="000000"/>
              </a:solidFill>
              <a:latin typeface="26" charset="0"/>
            </a:endParaRPr>
          </a:p>
        </p:txBody>
      </p:sp>
      <p:sp>
        <p:nvSpPr>
          <p:cNvPr id="608258" name="Rectangle 2"/>
          <p:cNvSpPr>
            <a:spLocks noGrp="1" noRot="1" noChangeAspect="1" noChangeArrowheads="1" noTextEdit="1"/>
          </p:cNvSpPr>
          <p:nvPr>
            <p:ph type="sldImg"/>
          </p:nvPr>
        </p:nvSpPr>
        <p:spPr>
          <a:ln/>
        </p:spPr>
      </p:sp>
      <p:sp>
        <p:nvSpPr>
          <p:cNvPr id="4912131" name="Rectangle 3"/>
          <p:cNvSpPr>
            <a:spLocks noGrp="1" noChangeArrowheads="1"/>
          </p:cNvSpPr>
          <p:nvPr>
            <p:ph type="body" idx="1"/>
          </p:nvPr>
        </p:nvSpPr>
        <p:spPr/>
        <p:txBody>
          <a:bodyPr/>
          <a:lstStyle/>
          <a:p>
            <a:pPr eaLnBrk="1" hangingPunct="1">
              <a:defRPr/>
            </a:pPr>
            <a:r>
              <a:rPr lang="en-US" dirty="0">
                <a:cs typeface="+mn-cs"/>
              </a:rPr>
              <a:t>This template is intended for talk titles. Although it can be used for significant section titles, its </a:t>
            </a:r>
            <a:r>
              <a:rPr lang="en-US" altLang="ja-JP" dirty="0">
                <a:latin typeface="Arial"/>
                <a:cs typeface="+mn-cs"/>
              </a:rPr>
              <a:t>"</a:t>
            </a:r>
            <a:r>
              <a:rPr lang="en-US" dirty="0">
                <a:cs typeface="+mn-cs"/>
              </a:rPr>
              <a:t>cover page</a:t>
            </a:r>
            <a:r>
              <a:rPr lang="en-US" altLang="ja-JP" dirty="0">
                <a:latin typeface="Arial"/>
                <a:cs typeface="+mn-cs"/>
              </a:rPr>
              <a:t>"</a:t>
            </a:r>
            <a:r>
              <a:rPr lang="en-US" dirty="0">
                <a:cs typeface="+mn-cs"/>
              </a:rPr>
              <a:t> feel makes it best used once at the beginning of a presentation. Subtitle can be as its name suggests or the speaker</a:t>
            </a:r>
            <a:r>
              <a:rPr lang="fr-FR" altLang="ja-JP" dirty="0">
                <a:latin typeface="Arial"/>
                <a:cs typeface="+mn-cs"/>
              </a:rPr>
              <a:t>'</a:t>
            </a:r>
            <a:r>
              <a:rPr lang="en-US" dirty="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2F950B7-FC28-6A4B-830A-90227909AEAE}"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536578" name="Rectangle 1026"/>
          <p:cNvSpPr>
            <a:spLocks noGrp="1" noRot="1" noChangeAspect="1" noChangeArrowheads="1"/>
          </p:cNvSpPr>
          <p:nvPr>
            <p:ph type="sldImg"/>
          </p:nvPr>
        </p:nvSpPr>
        <p:spPr>
          <a:solidFill>
            <a:srgbClr val="FFFFFF"/>
          </a:solidFill>
          <a:ln/>
        </p:spPr>
      </p:sp>
      <p:sp>
        <p:nvSpPr>
          <p:cNvPr id="536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E772B63-2F73-2249-804E-5CCEDFF80BD4}" type="slidenum">
              <a:rPr lang="en-US" sz="1200">
                <a:solidFill>
                  <a:srgbClr val="000000"/>
                </a:solidFill>
                <a:latin typeface="26" charset="0"/>
              </a:rPr>
              <a:pPr/>
              <a:t>40</a:t>
            </a:fld>
            <a:endParaRPr lang="en-US" sz="1200">
              <a:solidFill>
                <a:srgbClr val="000000"/>
              </a:solidFill>
              <a:latin typeface="26" charset="0"/>
            </a:endParaRPr>
          </a:p>
        </p:txBody>
      </p:sp>
      <p:sp>
        <p:nvSpPr>
          <p:cNvPr id="610306" name="Rectangle 2"/>
          <p:cNvSpPr>
            <a:spLocks noGrp="1" noRot="1" noChangeAspect="1" noChangeArrowheads="1" noTextEdit="1"/>
          </p:cNvSpPr>
          <p:nvPr>
            <p:ph type="sldImg"/>
          </p:nvPr>
        </p:nvSpPr>
        <p:spPr>
          <a:ln/>
        </p:spPr>
      </p:sp>
      <p:sp>
        <p:nvSpPr>
          <p:cNvPr id="5219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5E26D6B-83E8-844D-800F-75B74C30E8D7}" type="slidenum">
              <a:rPr lang="en-US" sz="1200">
                <a:solidFill>
                  <a:srgbClr val="000000"/>
                </a:solidFill>
                <a:latin typeface="26" charset="0"/>
              </a:rPr>
              <a:pPr/>
              <a:t>41</a:t>
            </a:fld>
            <a:endParaRPr lang="en-US" sz="1200">
              <a:solidFill>
                <a:srgbClr val="000000"/>
              </a:solidFill>
              <a:latin typeface="26" charset="0"/>
            </a:endParaRPr>
          </a:p>
        </p:txBody>
      </p:sp>
      <p:sp>
        <p:nvSpPr>
          <p:cNvPr id="612354" name="Rectangle 2"/>
          <p:cNvSpPr>
            <a:spLocks noGrp="1" noRot="1" noChangeAspect="1" noChangeArrowheads="1" noTextEdit="1"/>
          </p:cNvSpPr>
          <p:nvPr>
            <p:ph type="sldImg"/>
          </p:nvPr>
        </p:nvSpPr>
        <p:spPr>
          <a:ln/>
        </p:spPr>
      </p:sp>
      <p:sp>
        <p:nvSpPr>
          <p:cNvPr id="56913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CE3F4CC-F6A1-8647-9609-D971D765ABDB}" type="slidenum">
              <a:rPr lang="en-US" sz="1200">
                <a:solidFill>
                  <a:srgbClr val="000000"/>
                </a:solidFill>
                <a:latin typeface="26" charset="0"/>
              </a:rPr>
              <a:pPr/>
              <a:t>42</a:t>
            </a:fld>
            <a:endParaRPr lang="en-US" sz="1200">
              <a:solidFill>
                <a:srgbClr val="000000"/>
              </a:solidFill>
              <a:latin typeface="26" charset="0"/>
            </a:endParaRPr>
          </a:p>
        </p:txBody>
      </p:sp>
      <p:sp>
        <p:nvSpPr>
          <p:cNvPr id="614402" name="Rectangle 2"/>
          <p:cNvSpPr>
            <a:spLocks noGrp="1" noRot="1" noChangeAspect="1" noChangeArrowheads="1" noTextEdit="1"/>
          </p:cNvSpPr>
          <p:nvPr>
            <p:ph type="sldImg"/>
          </p:nvPr>
        </p:nvSpPr>
        <p:spPr>
          <a:ln/>
        </p:spPr>
      </p:sp>
      <p:sp>
        <p:nvSpPr>
          <p:cNvPr id="56934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1416A6-C2B2-7040-AF40-F9C8020ABD1D}" type="slidenum">
              <a:rPr lang="en-US" sz="1200">
                <a:solidFill>
                  <a:srgbClr val="000000"/>
                </a:solidFill>
                <a:latin typeface="26" charset="0"/>
              </a:rPr>
              <a:pPr/>
              <a:t>43</a:t>
            </a:fld>
            <a:endParaRPr lang="en-US" sz="1200">
              <a:solidFill>
                <a:srgbClr val="000000"/>
              </a:solidFill>
              <a:latin typeface="26" charset="0"/>
            </a:endParaRPr>
          </a:p>
        </p:txBody>
      </p:sp>
      <p:sp>
        <p:nvSpPr>
          <p:cNvPr id="616450" name="Rectangle 2"/>
          <p:cNvSpPr>
            <a:spLocks noGrp="1" noRot="1" noChangeAspect="1" noChangeArrowheads="1" noTextEdit="1"/>
          </p:cNvSpPr>
          <p:nvPr>
            <p:ph type="sldImg"/>
          </p:nvPr>
        </p:nvSpPr>
        <p:spPr>
          <a:ln/>
        </p:spPr>
      </p:sp>
      <p:sp>
        <p:nvSpPr>
          <p:cNvPr id="5695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7E7BBF3-8DB8-254C-89C9-593433C79FAF}" type="slidenum">
              <a:rPr lang="en-US" sz="1200">
                <a:solidFill>
                  <a:srgbClr val="000000"/>
                </a:solidFill>
                <a:latin typeface="26" charset="0"/>
              </a:rPr>
              <a:pPr/>
              <a:t>44</a:t>
            </a:fld>
            <a:endParaRPr lang="en-US" sz="1200">
              <a:solidFill>
                <a:srgbClr val="000000"/>
              </a:solidFill>
              <a:latin typeface="26" charset="0"/>
            </a:endParaRPr>
          </a:p>
        </p:txBody>
      </p:sp>
      <p:sp>
        <p:nvSpPr>
          <p:cNvPr id="618498" name="Rectangle 2"/>
          <p:cNvSpPr>
            <a:spLocks noGrp="1" noRot="1" noChangeAspect="1" noChangeArrowheads="1" noTextEdit="1"/>
          </p:cNvSpPr>
          <p:nvPr>
            <p:ph type="sldImg"/>
          </p:nvPr>
        </p:nvSpPr>
        <p:spPr>
          <a:ln/>
        </p:spPr>
      </p:sp>
      <p:sp>
        <p:nvSpPr>
          <p:cNvPr id="4527107" name="Rectangle 3"/>
          <p:cNvSpPr>
            <a:spLocks noGrp="1" noChangeArrowheads="1"/>
          </p:cNvSpPr>
          <p:nvPr>
            <p:ph type="body" idx="1"/>
          </p:nvPr>
        </p:nvSpPr>
        <p:spPr/>
        <p:txBody>
          <a:bodyPr/>
          <a:lstStyle/>
          <a:p>
            <a:pPr eaLnBrk="1" hangingPunct="1">
              <a:lnSpc>
                <a:spcPct val="85000"/>
              </a:lnSpc>
              <a:spcBef>
                <a:spcPct val="50000"/>
              </a:spcBef>
              <a:defRPr/>
            </a:pPr>
            <a:r>
              <a:rPr lang="en-US" b="1">
                <a:solidFill>
                  <a:schemeClr val="bg1"/>
                </a:solidFill>
                <a:cs typeface="+mn-cs"/>
              </a:rPr>
              <a:t>www.barna.org/cgi-bin/PagePressRelease.asp?PressReleaseID=77&amp;Reference=E&amp;Key=moral%20truth</a:t>
            </a:r>
          </a:p>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60FB675-B908-B04B-B89F-4C222B16B59E}" type="slidenum">
              <a:rPr lang="en-US" sz="1200">
                <a:solidFill>
                  <a:srgbClr val="000000"/>
                </a:solidFill>
                <a:latin typeface="26" charset="0"/>
              </a:rPr>
              <a:pPr/>
              <a:t>45</a:t>
            </a:fld>
            <a:endParaRPr lang="en-US" sz="1200">
              <a:solidFill>
                <a:srgbClr val="000000"/>
              </a:solidFill>
              <a:latin typeface="26" charset="0"/>
            </a:endParaRPr>
          </a:p>
        </p:txBody>
      </p:sp>
      <p:sp>
        <p:nvSpPr>
          <p:cNvPr id="620546" name="Rectangle 2"/>
          <p:cNvSpPr>
            <a:spLocks noGrp="1" noRot="1" noChangeAspect="1" noChangeArrowheads="1" noTextEdit="1"/>
          </p:cNvSpPr>
          <p:nvPr>
            <p:ph type="sldImg"/>
          </p:nvPr>
        </p:nvSpPr>
        <p:spPr>
          <a:ln/>
        </p:spPr>
      </p:sp>
      <p:sp>
        <p:nvSpPr>
          <p:cNvPr id="4914179" name="Rectangle 3"/>
          <p:cNvSpPr>
            <a:spLocks noGrp="1" noChangeArrowheads="1"/>
          </p:cNvSpPr>
          <p:nvPr>
            <p:ph type="body" idx="1"/>
          </p:nvPr>
        </p:nvSpPr>
        <p:spPr/>
        <p:txBody>
          <a:bodyPr/>
          <a:lstStyle/>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B6259D1-EC4B-0646-9460-4B29D7B8CEEF}" type="slidenum">
              <a:rPr lang="en-US" sz="1200">
                <a:solidFill>
                  <a:srgbClr val="000000"/>
                </a:solidFill>
                <a:latin typeface="26" charset="0"/>
              </a:rPr>
              <a:pPr/>
              <a:t>46</a:t>
            </a:fld>
            <a:endParaRPr lang="en-US" sz="1200">
              <a:solidFill>
                <a:srgbClr val="000000"/>
              </a:solidFill>
              <a:latin typeface="26" charset="0"/>
            </a:endParaRPr>
          </a:p>
        </p:txBody>
      </p:sp>
      <p:sp>
        <p:nvSpPr>
          <p:cNvPr id="622594" name="Rectangle 2"/>
          <p:cNvSpPr>
            <a:spLocks noGrp="1" noRot="1" noChangeAspect="1" noChangeArrowheads="1" noTextEdit="1"/>
          </p:cNvSpPr>
          <p:nvPr>
            <p:ph type="sldImg"/>
          </p:nvPr>
        </p:nvSpPr>
        <p:spPr>
          <a:ln/>
        </p:spPr>
      </p:sp>
      <p:sp>
        <p:nvSpPr>
          <p:cNvPr id="51752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7964765-B4EC-D241-B23A-8C65868DAEB1}" type="slidenum">
              <a:rPr lang="en-US" sz="1200">
                <a:solidFill>
                  <a:srgbClr val="000000"/>
                </a:solidFill>
                <a:latin typeface="26" charset="0"/>
              </a:rPr>
              <a:pPr/>
              <a:t>47</a:t>
            </a:fld>
            <a:endParaRPr lang="en-US" sz="1200">
              <a:solidFill>
                <a:srgbClr val="000000"/>
              </a:solidFill>
              <a:latin typeface="26" charset="0"/>
            </a:endParaRPr>
          </a:p>
        </p:txBody>
      </p:sp>
      <p:sp>
        <p:nvSpPr>
          <p:cNvPr id="624642" name="Rectangle 2"/>
          <p:cNvSpPr>
            <a:spLocks noGrp="1" noRot="1" noChangeAspect="1" noChangeArrowheads="1" noTextEdit="1"/>
          </p:cNvSpPr>
          <p:nvPr>
            <p:ph type="sldImg"/>
          </p:nvPr>
        </p:nvSpPr>
        <p:spPr>
          <a:ln/>
        </p:spPr>
      </p:sp>
      <p:sp>
        <p:nvSpPr>
          <p:cNvPr id="5873667"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Survey done by American Research Group (similar to </a:t>
            </a:r>
            <a:r>
              <a:rPr lang="en-US" dirty="0" err="1">
                <a:cs typeface="+mn-cs"/>
              </a:rPr>
              <a:t>Barna</a:t>
            </a:r>
            <a:r>
              <a:rPr lang="en-US" dirty="0">
                <a:cs typeface="+mn-cs"/>
              </a:rPr>
              <a:t> and Gallup)—professional statistically valid study paid for by AiG supporters</a:t>
            </a:r>
          </a:p>
          <a:p>
            <a:pPr eaLnBrk="1" hangingPunct="1">
              <a:defRPr/>
            </a:pPr>
            <a:r>
              <a:rPr lang="en-US" dirty="0">
                <a:cs typeface="+mn-cs"/>
              </a:rPr>
              <a:t>Survey 20-29 year olds who grew up in church but don</a:t>
            </a:r>
            <a:r>
              <a:rPr lang="fr-FR" altLang="ja-JP" dirty="0">
                <a:latin typeface="Arial"/>
                <a:cs typeface="+mn-cs"/>
              </a:rPr>
              <a:t>'</a:t>
            </a:r>
            <a:r>
              <a:rPr lang="en-US" dirty="0">
                <a:cs typeface="+mn-cs"/>
              </a:rPr>
              <a:t>t go to church any more, to find out why.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343CDC1-4709-BE4C-8A17-0F22D9129CA0}" type="slidenum">
              <a:rPr lang="en-US" sz="1200">
                <a:solidFill>
                  <a:srgbClr val="000000"/>
                </a:solidFill>
                <a:latin typeface="26" charset="0"/>
              </a:rPr>
              <a:pPr/>
              <a:t>48</a:t>
            </a:fld>
            <a:endParaRPr lang="en-US" sz="1200">
              <a:solidFill>
                <a:srgbClr val="000000"/>
              </a:solidFill>
              <a:latin typeface="26" charset="0"/>
            </a:endParaRPr>
          </a:p>
        </p:txBody>
      </p:sp>
      <p:sp>
        <p:nvSpPr>
          <p:cNvPr id="626690" name="Rectangle 2"/>
          <p:cNvSpPr>
            <a:spLocks noGrp="1" noRot="1" noChangeAspect="1" noChangeArrowheads="1" noTextEdit="1"/>
          </p:cNvSpPr>
          <p:nvPr>
            <p:ph type="sldImg"/>
          </p:nvPr>
        </p:nvSpPr>
        <p:spPr>
          <a:ln/>
        </p:spPr>
      </p:sp>
      <p:sp>
        <p:nvSpPr>
          <p:cNvPr id="5877763"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F0A4363-DF03-294B-97B1-555C75923114}" type="slidenum">
              <a:rPr lang="en-US" sz="1200">
                <a:solidFill>
                  <a:srgbClr val="000000"/>
                </a:solidFill>
                <a:latin typeface="26" charset="0"/>
              </a:rPr>
              <a:pPr/>
              <a:t>49</a:t>
            </a:fld>
            <a:endParaRPr lang="en-US" sz="1200">
              <a:solidFill>
                <a:srgbClr val="000000"/>
              </a:solidFill>
              <a:latin typeface="26" charset="0"/>
            </a:endParaRPr>
          </a:p>
        </p:txBody>
      </p:sp>
      <p:sp>
        <p:nvSpPr>
          <p:cNvPr id="628738" name="Rectangle 2"/>
          <p:cNvSpPr>
            <a:spLocks noGrp="1" noRot="1" noChangeAspect="1" noChangeArrowheads="1" noTextEdit="1"/>
          </p:cNvSpPr>
          <p:nvPr>
            <p:ph type="sldImg"/>
          </p:nvPr>
        </p:nvSpPr>
        <p:spPr>
          <a:ln/>
        </p:spPr>
      </p:sp>
      <p:sp>
        <p:nvSpPr>
          <p:cNvPr id="5892099"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2BADC0B-FFF0-C542-A28A-78267F72431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538626" name="Rectangle 1026"/>
          <p:cNvSpPr>
            <a:spLocks noGrp="1" noRot="1" noChangeAspect="1" noChangeArrowheads="1"/>
          </p:cNvSpPr>
          <p:nvPr>
            <p:ph type="sldImg"/>
          </p:nvPr>
        </p:nvSpPr>
        <p:spPr>
          <a:solidFill>
            <a:srgbClr val="FFFFFF"/>
          </a:solidFill>
          <a:ln/>
        </p:spPr>
      </p:sp>
      <p:sp>
        <p:nvSpPr>
          <p:cNvPr id="538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D2DF1E2-D941-3246-A9C8-C21466C1E18B}" type="slidenum">
              <a:rPr lang="en-US" sz="1200">
                <a:solidFill>
                  <a:srgbClr val="000000"/>
                </a:solidFill>
                <a:latin typeface="26" charset="0"/>
              </a:rPr>
              <a:pPr/>
              <a:t>50</a:t>
            </a:fld>
            <a:endParaRPr lang="en-US" sz="1200">
              <a:solidFill>
                <a:srgbClr val="000000"/>
              </a:solidFill>
              <a:latin typeface="26" charset="0"/>
            </a:endParaRPr>
          </a:p>
        </p:txBody>
      </p:sp>
      <p:sp>
        <p:nvSpPr>
          <p:cNvPr id="630786" name="Rectangle 2"/>
          <p:cNvSpPr>
            <a:spLocks noGrp="1" noRot="1" noChangeAspect="1" noChangeArrowheads="1" noTextEdit="1"/>
          </p:cNvSpPr>
          <p:nvPr>
            <p:ph type="sldImg"/>
          </p:nvPr>
        </p:nvSpPr>
        <p:spPr>
          <a:ln/>
        </p:spPr>
      </p:sp>
      <p:sp>
        <p:nvSpPr>
          <p:cNvPr id="5896195"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We are not saying that we should get rid of Sunday school.  But we are suggesting that we need to change the curriculum and the training.</a:t>
            </a:r>
          </a:p>
          <a:p>
            <a:pPr eaLnBrk="1" hangingPunct="1">
              <a:defRPr/>
            </a:pPr>
            <a:r>
              <a:rPr lang="en-US" dirty="0">
                <a:cs typeface="+mn-cs"/>
              </a:rPr>
              <a:t>Most Sunday school teachers, like most Christian adults don</a:t>
            </a:r>
            <a:r>
              <a:rPr lang="fr-FR" altLang="ja-JP" dirty="0">
                <a:latin typeface="Arial"/>
                <a:cs typeface="+mn-cs"/>
              </a:rPr>
              <a:t>'</a:t>
            </a:r>
            <a:r>
              <a:rPr lang="en-US" dirty="0">
                <a:cs typeface="+mn-cs"/>
              </a:rPr>
              <a:t>t know how to defend the faith against the skeptical challenges that are coming through the schools, media, science programs on TV, etc.  We need apologetics training for the teachers and then they need to give it to the kids.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305A8A9-E43A-0B41-8C54-5324368D5EAB}" type="slidenum">
              <a:rPr lang="en-US" sz="1200">
                <a:solidFill>
                  <a:srgbClr val="000000"/>
                </a:solidFill>
                <a:latin typeface="26" charset="0"/>
              </a:rPr>
              <a:pPr/>
              <a:t>51</a:t>
            </a:fld>
            <a:endParaRPr lang="en-US" sz="1200">
              <a:solidFill>
                <a:srgbClr val="000000"/>
              </a:solidFill>
              <a:latin typeface="26" charset="0"/>
            </a:endParaRPr>
          </a:p>
        </p:txBody>
      </p:sp>
      <p:sp>
        <p:nvSpPr>
          <p:cNvPr id="632834" name="Rectangle 2"/>
          <p:cNvSpPr>
            <a:spLocks noGrp="1" noRot="1" noChangeAspect="1" noChangeArrowheads="1" noTextEdit="1"/>
          </p:cNvSpPr>
          <p:nvPr>
            <p:ph type="sldImg"/>
          </p:nvPr>
        </p:nvSpPr>
        <p:spPr>
          <a:ln/>
        </p:spPr>
      </p:sp>
      <p:sp>
        <p:nvSpPr>
          <p:cNvPr id="2538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DC5524A-FD4A-E94D-A156-1D69B2E19486}" type="slidenum">
              <a:rPr lang="en-US" sz="1200">
                <a:solidFill>
                  <a:srgbClr val="000000"/>
                </a:solidFill>
                <a:latin typeface="26" charset="0"/>
              </a:rPr>
              <a:pPr/>
              <a:t>52</a:t>
            </a:fld>
            <a:endParaRPr lang="en-US" sz="1200">
              <a:solidFill>
                <a:srgbClr val="000000"/>
              </a:solidFill>
              <a:latin typeface="26" charset="0"/>
            </a:endParaRPr>
          </a:p>
        </p:txBody>
      </p:sp>
      <p:sp>
        <p:nvSpPr>
          <p:cNvPr id="634882"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9DEDEA2-2A23-5846-AB78-7A4CF9D2C04B}" type="slidenum">
              <a:rPr lang="en-US" sz="1200">
                <a:solidFill>
                  <a:srgbClr val="000000"/>
                </a:solidFill>
                <a:latin typeface="26" charset="0"/>
              </a:rPr>
              <a:pPr/>
              <a:t>53</a:t>
            </a:fld>
            <a:endParaRPr lang="en-US" sz="1200">
              <a:solidFill>
                <a:srgbClr val="000000"/>
              </a:solidFill>
              <a:latin typeface="26" charset="0"/>
            </a:endParaRPr>
          </a:p>
        </p:txBody>
      </p:sp>
      <p:sp>
        <p:nvSpPr>
          <p:cNvPr id="636930" name="Rectangle 2"/>
          <p:cNvSpPr>
            <a:spLocks noGrp="1" noRot="1" noChangeAspect="1" noChangeArrowheads="1" noTextEdit="1"/>
          </p:cNvSpPr>
          <p:nvPr>
            <p:ph type="sldImg"/>
          </p:nvPr>
        </p:nvSpPr>
        <p:spPr>
          <a:solidFill>
            <a:srgbClr val="FFFFFF"/>
          </a:solidFill>
          <a:ln/>
        </p:spPr>
      </p:sp>
      <p:sp>
        <p:nvSpPr>
          <p:cNvPr id="636931"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Suppose many huge trucks rumbled around the house without ever touching it.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D69FAB-5E9A-9542-974B-4B7F068A1F4C}" type="slidenum">
              <a:rPr lang="en-US" sz="1200">
                <a:solidFill>
                  <a:srgbClr val="000000"/>
                </a:solidFill>
                <a:latin typeface="26" charset="0"/>
              </a:rPr>
              <a:pPr/>
              <a:t>54</a:t>
            </a:fld>
            <a:endParaRPr lang="en-US" sz="1200">
              <a:solidFill>
                <a:srgbClr val="000000"/>
              </a:solidFill>
              <a:latin typeface="26" charset="0"/>
            </a:endParaRPr>
          </a:p>
        </p:txBody>
      </p:sp>
      <p:sp>
        <p:nvSpPr>
          <p:cNvPr id="638978"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798DBD-1F27-E547-8085-78DDFBF8D26E}" type="slidenum">
              <a:rPr lang="en-US" sz="1200">
                <a:solidFill>
                  <a:srgbClr val="000000"/>
                </a:solidFill>
                <a:latin typeface="26" charset="0"/>
              </a:rPr>
              <a:pPr/>
              <a:t>55</a:t>
            </a:fld>
            <a:endParaRPr lang="en-US" sz="1200">
              <a:solidFill>
                <a:srgbClr val="000000"/>
              </a:solidFill>
              <a:latin typeface="26" charset="0"/>
            </a:endParaRPr>
          </a:p>
        </p:txBody>
      </p:sp>
      <p:sp>
        <p:nvSpPr>
          <p:cNvPr id="641026" name="Rectangle 2"/>
          <p:cNvSpPr>
            <a:spLocks noGrp="1" noRot="1" noChangeAspect="1" noChangeArrowheads="1" noTextEdit="1"/>
          </p:cNvSpPr>
          <p:nvPr>
            <p:ph type="sldImg"/>
          </p:nvPr>
        </p:nvSpPr>
        <p:spPr>
          <a:ln/>
        </p:spPr>
      </p:sp>
      <p:sp>
        <p:nvSpPr>
          <p:cNvPr id="5697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4732F4F-C007-9E49-B032-74513EB02514}" type="slidenum">
              <a:rPr lang="en-US" sz="1200">
                <a:solidFill>
                  <a:srgbClr val="000000"/>
                </a:solidFill>
                <a:latin typeface="26" charset="0"/>
              </a:rPr>
              <a:pPr/>
              <a:t>56</a:t>
            </a:fld>
            <a:endParaRPr lang="en-US" sz="1200">
              <a:solidFill>
                <a:srgbClr val="000000"/>
              </a:solidFill>
              <a:latin typeface="26" charset="0"/>
            </a:endParaRPr>
          </a:p>
        </p:txBody>
      </p:sp>
      <p:sp>
        <p:nvSpPr>
          <p:cNvPr id="643074" name="Rectangle 2"/>
          <p:cNvSpPr>
            <a:spLocks noGrp="1" noRot="1" noChangeAspect="1" noChangeArrowheads="1" noTextEdit="1"/>
          </p:cNvSpPr>
          <p:nvPr>
            <p:ph type="sldImg"/>
          </p:nvPr>
        </p:nvSpPr>
        <p:spPr>
          <a:ln/>
        </p:spPr>
      </p:sp>
      <p:sp>
        <p:nvSpPr>
          <p:cNvPr id="56995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CEB8994-FF9F-5F43-8BEF-EA0D1D1BF947}" type="slidenum">
              <a:rPr lang="en-US" sz="1200">
                <a:solidFill>
                  <a:srgbClr val="000000"/>
                </a:solidFill>
                <a:latin typeface="26" charset="0"/>
              </a:rPr>
              <a:pPr/>
              <a:t>57</a:t>
            </a:fld>
            <a:endParaRPr lang="en-US" sz="1200">
              <a:solidFill>
                <a:srgbClr val="000000"/>
              </a:solidFill>
              <a:latin typeface="26" charset="0"/>
            </a:endParaRPr>
          </a:p>
        </p:txBody>
      </p:sp>
      <p:sp>
        <p:nvSpPr>
          <p:cNvPr id="645122" name="Rectangle 2"/>
          <p:cNvSpPr>
            <a:spLocks noGrp="1" noRot="1" noChangeAspect="1" noChangeArrowheads="1" noTextEdit="1"/>
          </p:cNvSpPr>
          <p:nvPr>
            <p:ph type="sldImg"/>
          </p:nvPr>
        </p:nvSpPr>
        <p:spPr>
          <a:ln/>
        </p:spPr>
      </p:sp>
      <p:sp>
        <p:nvSpPr>
          <p:cNvPr id="6050819" name="Rectangle 3"/>
          <p:cNvSpPr>
            <a:spLocks noGrp="1" noChangeArrowheads="1"/>
          </p:cNvSpPr>
          <p:nvPr>
            <p:ph type="body" idx="1"/>
          </p:nvPr>
        </p:nvSpPr>
        <p:spPr/>
        <p:txBody>
          <a:bodyPr/>
          <a:lstStyle/>
          <a:p>
            <a:pPr eaLnBrk="1" hangingPunct="1">
              <a:defRPr/>
            </a:pPr>
            <a:r>
              <a:rPr lang="en-US" dirty="0">
                <a:cs typeface="+mn-cs"/>
              </a:rPr>
              <a:t>talk again about modesty—wedding pictures we get from committed Christians with very immodest wedding dresses, in most churches where I speak including our own, teens and older women are immodestly dressed—just reflective of the influence of nudity in our culture and our ignorance of the Genesis foundation of the Bible</a:t>
            </a:r>
            <a:r>
              <a:rPr lang="fr-FR" altLang="ja-JP" dirty="0">
                <a:latin typeface="Arial"/>
                <a:cs typeface="+mn-cs"/>
              </a:rPr>
              <a:t>'</a:t>
            </a:r>
            <a:r>
              <a:rPr lang="en-US" dirty="0">
                <a:cs typeface="+mn-cs"/>
              </a:rPr>
              <a:t>s teaching on clothes.  Men, teach your wives and daughters.  Wives and daughters, ask your husbands and dads about specific clothing.</a:t>
            </a:r>
          </a:p>
          <a:p>
            <a:pPr eaLnBrk="1" hangingPunct="1">
              <a:defRPr/>
            </a:pPr>
            <a:endParaRPr lang="en-US" dirty="0">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3827D2B-2BA3-7141-8082-377F911F2636}" type="slidenum">
              <a:rPr lang="en-US" sz="1200">
                <a:solidFill>
                  <a:srgbClr val="000000"/>
                </a:solidFill>
                <a:latin typeface="26" charset="0"/>
              </a:rPr>
              <a:pPr/>
              <a:t>58</a:t>
            </a:fld>
            <a:endParaRPr lang="en-US" sz="1200">
              <a:solidFill>
                <a:srgbClr val="000000"/>
              </a:solidFill>
              <a:latin typeface="26" charset="0"/>
            </a:endParaRPr>
          </a:p>
        </p:txBody>
      </p:sp>
      <p:sp>
        <p:nvSpPr>
          <p:cNvPr id="647170" name="Rectangle 2"/>
          <p:cNvSpPr>
            <a:spLocks noGrp="1" noRot="1" noChangeAspect="1" noChangeArrowheads="1" noTextEdit="1"/>
          </p:cNvSpPr>
          <p:nvPr>
            <p:ph type="sldImg"/>
          </p:nvPr>
        </p:nvSpPr>
        <p:spPr>
          <a:ln/>
        </p:spPr>
      </p:sp>
      <p:sp>
        <p:nvSpPr>
          <p:cNvPr id="58368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58F0AB8-3FA0-6F4C-B23A-5A1B2A6AB145}" type="slidenum">
              <a:rPr lang="en-US" sz="1200">
                <a:solidFill>
                  <a:srgbClr val="000000"/>
                </a:solidFill>
                <a:latin typeface="26" charset="0"/>
              </a:rPr>
              <a:pPr/>
              <a:t>59</a:t>
            </a:fld>
            <a:endParaRPr lang="en-US" sz="1200">
              <a:solidFill>
                <a:srgbClr val="000000"/>
              </a:solidFill>
              <a:latin typeface="26" charset="0"/>
            </a:endParaRPr>
          </a:p>
        </p:txBody>
      </p:sp>
      <p:sp>
        <p:nvSpPr>
          <p:cNvPr id="649218" name="Rectangle 2"/>
          <p:cNvSpPr>
            <a:spLocks noGrp="1" noRot="1" noChangeAspect="1" noChangeArrowheads="1" noTextEdit="1"/>
          </p:cNvSpPr>
          <p:nvPr>
            <p:ph type="sldImg"/>
          </p:nvPr>
        </p:nvSpPr>
        <p:spPr>
          <a:ln/>
        </p:spPr>
      </p:sp>
      <p:sp>
        <p:nvSpPr>
          <p:cNvPr id="6052867" name="Rectangle 3"/>
          <p:cNvSpPr>
            <a:spLocks noGrp="1" noChangeArrowheads="1"/>
          </p:cNvSpPr>
          <p:nvPr>
            <p:ph type="body" idx="1"/>
          </p:nvPr>
        </p:nvSpPr>
        <p:spPr/>
        <p:txBody>
          <a:bodyPr/>
          <a:lstStyle/>
          <a:p>
            <a:pPr eaLnBrk="1" hangingPunct="1">
              <a:defRPr/>
            </a:pPr>
            <a:r>
              <a:rPr lang="en-US">
                <a:cs typeface="+mn-cs"/>
              </a:rPr>
              <a:t>Mal. 2:16—God hates divorce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5CB03F4-8F13-8448-BD96-FB71F3525367}"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5406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The world not only ignores the Christ of Christmas, but attacks him in direct and indirect ways</a:t>
            </a:r>
            <a:r>
              <a:rPr lang="en-SG" dirty="0"/>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CBF5432-465D-4D43-9499-3BBA760AE876}" type="slidenum">
              <a:rPr lang="en-US" sz="1200">
                <a:solidFill>
                  <a:srgbClr val="000000"/>
                </a:solidFill>
                <a:latin typeface="26" charset="0"/>
              </a:rPr>
              <a:pPr/>
              <a:t>60</a:t>
            </a:fld>
            <a:endParaRPr lang="en-US" sz="1200">
              <a:solidFill>
                <a:srgbClr val="000000"/>
              </a:solidFill>
              <a:latin typeface="26" charset="0"/>
            </a:endParaRPr>
          </a:p>
        </p:txBody>
      </p:sp>
      <p:sp>
        <p:nvSpPr>
          <p:cNvPr id="651266" name="Rectangle 2"/>
          <p:cNvSpPr>
            <a:spLocks noGrp="1" noRot="1" noChangeAspect="1" noChangeArrowheads="1" noTextEdit="1"/>
          </p:cNvSpPr>
          <p:nvPr>
            <p:ph type="sldImg"/>
          </p:nvPr>
        </p:nvSpPr>
        <p:spPr>
          <a:ln/>
        </p:spPr>
      </p:sp>
      <p:sp>
        <p:nvSpPr>
          <p:cNvPr id="4617219" name="Rectangle 3"/>
          <p:cNvSpPr>
            <a:spLocks noGrp="1" noChangeArrowheads="1"/>
          </p:cNvSpPr>
          <p:nvPr>
            <p:ph type="body" idx="1"/>
          </p:nvPr>
        </p:nvSpPr>
        <p:spPr/>
        <p:txBody>
          <a:bodyPr/>
          <a:lstStyle/>
          <a:p>
            <a:pPr eaLnBrk="1" hangingPunct="1">
              <a:defRPr/>
            </a:pPr>
            <a:r>
              <a:rPr lang="en-US">
                <a:cs typeface="+mn-cs"/>
              </a:rPr>
              <a:t>So as Christians, when we are confronted with this issue of homosexual marriage, which picture is consistent with the Christian foundation found in the book of Genesis?  God ordained marriage as one man for one woman for life in the book of Genesis.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0A63DFA-2212-8345-A482-5BB123718FD9}" type="slidenum">
              <a:rPr lang="en-US" sz="1200">
                <a:solidFill>
                  <a:srgbClr val="000000"/>
                </a:solidFill>
                <a:latin typeface="26" charset="0"/>
              </a:rPr>
              <a:pPr/>
              <a:t>61</a:t>
            </a:fld>
            <a:endParaRPr lang="en-US" sz="1200">
              <a:solidFill>
                <a:srgbClr val="000000"/>
              </a:solidFill>
              <a:latin typeface="26" charset="0"/>
            </a:endParaRPr>
          </a:p>
        </p:txBody>
      </p:sp>
      <p:sp>
        <p:nvSpPr>
          <p:cNvPr id="653314" name="Rectangle 2"/>
          <p:cNvSpPr>
            <a:spLocks noGrp="1" noRot="1" noChangeAspect="1" noChangeArrowheads="1" noTextEdit="1"/>
          </p:cNvSpPr>
          <p:nvPr>
            <p:ph type="sldImg"/>
          </p:nvPr>
        </p:nvSpPr>
        <p:spPr>
          <a:ln/>
        </p:spPr>
      </p:sp>
      <p:sp>
        <p:nvSpPr>
          <p:cNvPr id="6054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A2598D9-914C-4D42-B0B0-A6288C9040CD}" type="slidenum">
              <a:rPr lang="en-US" sz="1200">
                <a:solidFill>
                  <a:srgbClr val="000000"/>
                </a:solidFill>
                <a:latin typeface="26" charset="0"/>
              </a:rPr>
              <a:pPr/>
              <a:t>62</a:t>
            </a:fld>
            <a:endParaRPr lang="en-US" sz="1200">
              <a:solidFill>
                <a:srgbClr val="000000"/>
              </a:solidFill>
              <a:latin typeface="26" charset="0"/>
            </a:endParaRPr>
          </a:p>
        </p:txBody>
      </p:sp>
      <p:sp>
        <p:nvSpPr>
          <p:cNvPr id="5936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909B9467-E8CD-274A-A08C-E67AADE27ECE}" type="slidenum">
              <a:rPr lang="en-US" sz="1200" smtClean="0">
                <a:solidFill>
                  <a:prstClr val="black"/>
                </a:solidFill>
                <a:cs typeface="Arial" charset="0"/>
              </a:rPr>
              <a:pPr algn="r" eaLnBrk="1" hangingPunct="1">
                <a:defRPr/>
              </a:pPr>
              <a:t>62</a:t>
            </a:fld>
            <a:endParaRPr lang="en-US" sz="1200">
              <a:solidFill>
                <a:prstClr val="black"/>
              </a:solidFill>
              <a:cs typeface="Arial" charset="0"/>
            </a:endParaRPr>
          </a:p>
        </p:txBody>
      </p:sp>
      <p:sp>
        <p:nvSpPr>
          <p:cNvPr id="655363" name="Rectangle 7"/>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658" tIns="46330" rIns="92658" bIns="46330" anchor="b"/>
          <a:lstStyle>
            <a:lvl1pPr defTabSz="927100">
              <a:defRPr sz="2400">
                <a:solidFill>
                  <a:schemeClr val="tx1"/>
                </a:solidFill>
                <a:latin typeface="BONES" charset="0"/>
                <a:ea typeface="ＭＳ Ｐゴシック" charset="0"/>
                <a:cs typeface="ＭＳ Ｐゴシック" charset="0"/>
              </a:defRPr>
            </a:lvl1pPr>
            <a:lvl2pPr marL="742950" indent="-285750" defTabSz="927100">
              <a:defRPr sz="2400">
                <a:solidFill>
                  <a:schemeClr val="tx1"/>
                </a:solidFill>
                <a:latin typeface="BONES" charset="0"/>
                <a:ea typeface="ＭＳ Ｐゴシック" charset="0"/>
              </a:defRPr>
            </a:lvl2pPr>
            <a:lvl3pPr marL="1143000" indent="-228600" defTabSz="927100">
              <a:defRPr sz="2400">
                <a:solidFill>
                  <a:schemeClr val="tx1"/>
                </a:solidFill>
                <a:latin typeface="BONES" charset="0"/>
                <a:ea typeface="ＭＳ Ｐゴシック" charset="0"/>
              </a:defRPr>
            </a:lvl3pPr>
            <a:lvl4pPr marL="1600200" indent="-228600" defTabSz="927100">
              <a:defRPr sz="2400">
                <a:solidFill>
                  <a:schemeClr val="tx1"/>
                </a:solidFill>
                <a:latin typeface="BONES" charset="0"/>
                <a:ea typeface="ＭＳ Ｐゴシック" charset="0"/>
              </a:defRPr>
            </a:lvl4pPr>
            <a:lvl5pPr marL="2057400" indent="-228600" defTabSz="927100">
              <a:defRPr sz="2400">
                <a:solidFill>
                  <a:schemeClr val="tx1"/>
                </a:solidFill>
                <a:latin typeface="BONES" charset="0"/>
                <a:ea typeface="ＭＳ Ｐゴシック" charset="0"/>
              </a:defRPr>
            </a:lvl5pPr>
            <a:lvl6pPr marL="2514600" indent="-228600" defTabSz="927100"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27100"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27100"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271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fld id="{F5462958-33AC-9447-9047-1FB9D8174644}" type="slidenum">
              <a:rPr lang="en-US" sz="1200">
                <a:solidFill>
                  <a:srgbClr val="000000"/>
                </a:solidFill>
                <a:latin typeface="Times New Roman" charset="0"/>
              </a:rPr>
              <a:pPr algn="r" eaLnBrk="1" hangingPunct="1"/>
              <a:t>62</a:t>
            </a:fld>
            <a:endParaRPr lang="en-US" sz="1200">
              <a:solidFill>
                <a:srgbClr val="000000"/>
              </a:solidFill>
              <a:latin typeface="Times New Roman" charset="0"/>
            </a:endParaRPr>
          </a:p>
        </p:txBody>
      </p:sp>
      <p:sp>
        <p:nvSpPr>
          <p:cNvPr id="655364" name="Rectangle 2"/>
          <p:cNvSpPr>
            <a:spLocks noGrp="1" noRot="1" noChangeAspect="1" noChangeArrowheads="1" noTextEdit="1"/>
          </p:cNvSpPr>
          <p:nvPr>
            <p:ph type="sldImg"/>
          </p:nvPr>
        </p:nvSpPr>
        <p:spPr>
          <a:xfrm>
            <a:off x="1143000" y="684213"/>
            <a:ext cx="4572000" cy="3429000"/>
          </a:xfrm>
          <a:ln/>
        </p:spPr>
      </p:sp>
      <p:sp>
        <p:nvSpPr>
          <p:cNvPr id="5936133" name="Rectangle 3"/>
          <p:cNvSpPr>
            <a:spLocks noGrp="1" noChangeArrowheads="1"/>
          </p:cNvSpPr>
          <p:nvPr>
            <p:ph type="body" idx="1"/>
          </p:nvPr>
        </p:nvSpPr>
        <p:spPr>
          <a:xfrm>
            <a:off x="914400" y="4343400"/>
            <a:ext cx="5029200" cy="4116388"/>
          </a:xfrm>
        </p:spPr>
        <p:txBody>
          <a:bodyPr lIns="92658" tIns="46330" rIns="92658" bIns="46330"/>
          <a:lstStyle/>
          <a:p>
            <a:pPr eaLnBrk="1" hangingPunct="1">
              <a:defRPr/>
            </a:pPr>
            <a:r>
              <a:rPr lang="en-US">
                <a:cs typeface="+mn-cs"/>
              </a:rPr>
              <a:t>See 124</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27BF238-E074-D842-AC56-3D891C2FE41C}" type="slidenum">
              <a:rPr lang="en-US" sz="1200">
                <a:solidFill>
                  <a:srgbClr val="000000"/>
                </a:solidFill>
                <a:latin typeface="26" charset="0"/>
              </a:rPr>
              <a:pPr/>
              <a:t>63</a:t>
            </a:fld>
            <a:endParaRPr lang="en-US" sz="1200">
              <a:solidFill>
                <a:srgbClr val="000000"/>
              </a:solidFill>
              <a:latin typeface="26" charset="0"/>
            </a:endParaRPr>
          </a:p>
        </p:txBody>
      </p:sp>
      <p:sp>
        <p:nvSpPr>
          <p:cNvPr id="6574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fld id="{720913E5-74E7-8C4A-BDC5-C7485B51CB2E}" type="slidenum">
              <a:rPr lang="en-US" sz="1200">
                <a:solidFill>
                  <a:srgbClr val="000000"/>
                </a:solidFill>
                <a:latin typeface="Arial" charset="0"/>
              </a:rPr>
              <a:pPr algn="r" eaLnBrk="1" hangingPunct="1"/>
              <a:t>63</a:t>
            </a:fld>
            <a:endParaRPr lang="en-US" sz="1200">
              <a:solidFill>
                <a:srgbClr val="000000"/>
              </a:solidFill>
              <a:latin typeface="Arial" charset="0"/>
            </a:endParaRPr>
          </a:p>
        </p:txBody>
      </p:sp>
      <p:sp>
        <p:nvSpPr>
          <p:cNvPr id="657411" name="Rectangle 2"/>
          <p:cNvSpPr>
            <a:spLocks noGrp="1" noRot="1" noChangeAspect="1" noChangeArrowheads="1" noTextEdit="1"/>
          </p:cNvSpPr>
          <p:nvPr>
            <p:ph type="sldImg"/>
          </p:nvPr>
        </p:nvSpPr>
        <p:spPr>
          <a:ln/>
        </p:spPr>
      </p:sp>
      <p:sp>
        <p:nvSpPr>
          <p:cNvPr id="589824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7C6245-EA97-0E47-BFAF-E7F4A064D072}" type="slidenum">
              <a:rPr lang="en-US" sz="1200">
                <a:solidFill>
                  <a:srgbClr val="000000"/>
                </a:solidFill>
                <a:latin typeface="26" charset="0"/>
              </a:rPr>
              <a:pPr/>
              <a:t>64</a:t>
            </a:fld>
            <a:endParaRPr lang="en-US" sz="1200">
              <a:solidFill>
                <a:srgbClr val="000000"/>
              </a:solidFill>
              <a:latin typeface="26" charset="0"/>
            </a:endParaRPr>
          </a:p>
        </p:txBody>
      </p:sp>
      <p:sp>
        <p:nvSpPr>
          <p:cNvPr id="659458"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pPr eaLnBrk="1" hangingPunct="1">
              <a:defRPr/>
            </a:pPr>
            <a:r>
              <a:rPr lang="en-US">
                <a:cs typeface="+mn-cs"/>
              </a:rPr>
              <a:t>Picture from Dinosaur National Monument (national park) in Utah &amp; Colorado</a:t>
            </a:r>
          </a:p>
          <a:p>
            <a:pPr eaLnBrk="1" hangingPunct="1">
              <a:defRPr/>
            </a:pPr>
            <a:r>
              <a:rPr lang="en-US">
                <a:cs typeface="+mn-cs"/>
              </a:rPr>
              <a:t>Show my fossil shells</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D9CB116-4B14-6E4C-B4A4-7DD0951F270B}" type="slidenum">
              <a:rPr lang="en-US" sz="1200">
                <a:solidFill>
                  <a:srgbClr val="000000"/>
                </a:solidFill>
                <a:latin typeface="26" charset="0"/>
              </a:rPr>
              <a:pPr/>
              <a:t>65</a:t>
            </a:fld>
            <a:endParaRPr lang="en-US" sz="1200">
              <a:solidFill>
                <a:srgbClr val="000000"/>
              </a:solidFill>
              <a:latin typeface="26" charset="0"/>
            </a:endParaRPr>
          </a:p>
        </p:txBody>
      </p:sp>
      <p:sp>
        <p:nvSpPr>
          <p:cNvPr id="661506"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CC042B1-7246-3549-A103-4C5F0421048C}" type="slidenum">
              <a:rPr lang="en-US" sz="1200">
                <a:solidFill>
                  <a:srgbClr val="000000"/>
                </a:solidFill>
                <a:latin typeface="26" charset="0"/>
              </a:rPr>
              <a:pPr/>
              <a:t>66</a:t>
            </a:fld>
            <a:endParaRPr lang="en-US" sz="1200">
              <a:solidFill>
                <a:srgbClr val="000000"/>
              </a:solidFill>
              <a:latin typeface="26" charset="0"/>
            </a:endParaRPr>
          </a:p>
        </p:txBody>
      </p:sp>
      <p:sp>
        <p:nvSpPr>
          <p:cNvPr id="5912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B2A64806-6009-6047-8DEC-9C86C2D64515}" type="slidenum">
              <a:rPr lang="en-US" sz="1200" smtClean="0">
                <a:solidFill>
                  <a:prstClr val="black"/>
                </a:solidFill>
              </a:rPr>
              <a:pPr algn="r" eaLnBrk="1" hangingPunct="1">
                <a:defRPr/>
              </a:pPr>
              <a:t>66</a:t>
            </a:fld>
            <a:endParaRPr lang="en-US" sz="1200">
              <a:solidFill>
                <a:prstClr val="black"/>
              </a:solidFill>
            </a:endParaRPr>
          </a:p>
        </p:txBody>
      </p:sp>
      <p:sp>
        <p:nvSpPr>
          <p:cNvPr id="663555" name="Rectangle 2"/>
          <p:cNvSpPr>
            <a:spLocks noGrp="1" noRot="1" noChangeAspect="1" noChangeArrowheads="1" noTextEdit="1"/>
          </p:cNvSpPr>
          <p:nvPr>
            <p:ph type="sldImg"/>
          </p:nvPr>
        </p:nvSpPr>
        <p:spPr>
          <a:ln/>
        </p:spPr>
      </p:sp>
      <p:sp>
        <p:nvSpPr>
          <p:cNvPr id="5912580" name="Rectangle 3"/>
          <p:cNvSpPr>
            <a:spLocks noGrp="1" noChangeArrowheads="1"/>
          </p:cNvSpPr>
          <p:nvPr>
            <p:ph type="body" idx="1"/>
          </p:nvPr>
        </p:nvSpPr>
        <p:spPr/>
        <p:txBody>
          <a:bodyPr/>
          <a:lstStyle/>
          <a:p>
            <a:pPr eaLnBrk="1" hangingPunct="1">
              <a:defRPr/>
            </a:pPr>
            <a:r>
              <a:rPr lang="en-US">
                <a:cs typeface="+mn-cs"/>
              </a:rPr>
              <a:t>Do these two views agree?  </a:t>
            </a:r>
          </a:p>
          <a:p>
            <a:pPr eaLnBrk="1" hangingPunct="1">
              <a:defRPr/>
            </a:pPr>
            <a:r>
              <a:rPr lang="en-US">
                <a:cs typeface="+mn-cs"/>
              </a:rPr>
              <a:t>No, of course not.  They are diametrically opposed to each other.</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6E5C5C9-9EC1-4C47-91E4-8F1F2E167AC0}" type="slidenum">
              <a:rPr lang="en-US" sz="1200">
                <a:solidFill>
                  <a:srgbClr val="000000"/>
                </a:solidFill>
                <a:latin typeface="26" charset="0"/>
              </a:rPr>
              <a:pPr/>
              <a:t>67</a:t>
            </a:fld>
            <a:endParaRPr lang="en-US" sz="1200">
              <a:solidFill>
                <a:srgbClr val="000000"/>
              </a:solidFill>
              <a:latin typeface="26" charset="0"/>
            </a:endParaRPr>
          </a:p>
        </p:txBody>
      </p:sp>
      <p:sp>
        <p:nvSpPr>
          <p:cNvPr id="665602" name="Rectangle 2"/>
          <p:cNvSpPr>
            <a:spLocks noGrp="1" noRot="1" noChangeAspect="1" noChangeArrowheads="1" noTextEdit="1"/>
          </p:cNvSpPr>
          <p:nvPr>
            <p:ph type="sldImg"/>
          </p:nvPr>
        </p:nvSpPr>
        <p:spPr>
          <a:ln/>
        </p:spPr>
      </p:sp>
      <p:sp>
        <p:nvSpPr>
          <p:cNvPr id="29071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04232EF-4DFD-C84F-AB13-B5E465AA5614}"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667650" name="Rectangle 1026"/>
          <p:cNvSpPr>
            <a:spLocks noGrp="1" noRot="1" noChangeAspect="1" noChangeArrowheads="1"/>
          </p:cNvSpPr>
          <p:nvPr>
            <p:ph type="sldImg"/>
          </p:nvPr>
        </p:nvSpPr>
        <p:spPr>
          <a:solidFill>
            <a:srgbClr val="FFFFFF"/>
          </a:solidFill>
          <a:ln/>
        </p:spPr>
      </p:sp>
      <p:sp>
        <p:nvSpPr>
          <p:cNvPr id="667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847ABC6-BFD6-6F44-AB61-22B3F8CF7501}" type="slidenum">
              <a:rPr lang="en-GB" sz="1200">
                <a:solidFill>
                  <a:srgbClr val="FFFFFF"/>
                </a:solidFill>
                <a:latin typeface="Comic Sans MS" charset="0"/>
              </a:rPr>
              <a:pPr/>
              <a:t>69</a:t>
            </a:fld>
            <a:endParaRPr lang="en-GB" sz="1200">
              <a:solidFill>
                <a:srgbClr val="FFFFFF"/>
              </a:solidFill>
              <a:latin typeface="Comic Sans MS" charset="0"/>
            </a:endParaRPr>
          </a:p>
        </p:txBody>
      </p:sp>
      <p:sp>
        <p:nvSpPr>
          <p:cNvPr id="669698" name="Rectangle 1026"/>
          <p:cNvSpPr>
            <a:spLocks noGrp="1" noRot="1" noChangeAspect="1" noChangeArrowheads="1"/>
          </p:cNvSpPr>
          <p:nvPr>
            <p:ph type="sldImg"/>
          </p:nvPr>
        </p:nvSpPr>
        <p:spPr>
          <a:solidFill>
            <a:srgbClr val="FFFFFF"/>
          </a:solidFill>
          <a:ln/>
        </p:spPr>
      </p:sp>
      <p:sp>
        <p:nvSpPr>
          <p:cNvPr id="669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Grp="1" noRot="1" noChangeAspect="1"/>
          </p:cNvSpPr>
          <p:nvPr>
            <p:ph type="sldImg"/>
          </p:nvPr>
        </p:nvSpPr>
        <p:spPr>
          <a:ln/>
        </p:spPr>
      </p:sp>
      <p:sp>
        <p:nvSpPr>
          <p:cNvPr id="776194" name="Rectangle 3"/>
          <p:cNvSpPr>
            <a:spLocks noGrp="1"/>
          </p:cNvSpPr>
          <p:nvPr>
            <p:ph type="body" idx="1"/>
          </p:nvPr>
        </p:nvSpPr>
        <p:spPr>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spcBef>
                <a:spcPct val="0"/>
              </a:spcBef>
              <a:defRPr/>
            </a:pPr>
            <a:r>
              <a:rPr lang="en-US" dirty="0">
                <a:latin typeface="+mn-lt"/>
                <a:ea typeface="+mn-ea"/>
                <a:cs typeface="+mn-cs"/>
              </a:rPr>
              <a:t>In some places we get punished for even mentioning Christmas.  At the principal</a:t>
            </a:r>
            <a:r>
              <a:rPr lang="fr-FR" dirty="0">
                <a:latin typeface="+mn-lt"/>
                <a:ea typeface="+mn-ea"/>
                <a:cs typeface="+mn-cs"/>
              </a:rPr>
              <a:t>'</a:t>
            </a:r>
            <a:r>
              <a:rPr lang="en-US" dirty="0">
                <a:latin typeface="+mn-lt"/>
                <a:ea typeface="+mn-ea"/>
                <a:cs typeface="+mn-cs"/>
              </a:rPr>
              <a:t>s office, one child says, "I said the </a:t>
            </a:r>
            <a:r>
              <a:rPr lang="fr-FR" dirty="0">
                <a:latin typeface="+mn-lt"/>
                <a:ea typeface="+mn-ea"/>
                <a:cs typeface="+mn-cs"/>
              </a:rPr>
              <a:t>'</a:t>
            </a:r>
            <a:r>
              <a:rPr lang="en-US" dirty="0">
                <a:latin typeface="+mn-lt"/>
                <a:ea typeface="+mn-ea"/>
                <a:cs typeface="+mn-cs"/>
              </a:rPr>
              <a:t>S-H</a:t>
            </a:r>
            <a:r>
              <a:rPr lang="fr-FR" dirty="0">
                <a:latin typeface="+mn-lt"/>
                <a:ea typeface="+mn-ea"/>
                <a:cs typeface="+mn-cs"/>
              </a:rPr>
              <a:t>'</a:t>
            </a:r>
            <a:r>
              <a:rPr lang="en-US" dirty="0">
                <a:latin typeface="+mn-lt"/>
                <a:ea typeface="+mn-ea"/>
                <a:cs typeface="+mn-cs"/>
              </a:rPr>
              <a:t> word," another says, "I said the </a:t>
            </a:r>
            <a:r>
              <a:rPr lang="fr-FR" dirty="0">
                <a:latin typeface="+mn-lt"/>
                <a:ea typeface="+mn-ea"/>
                <a:cs typeface="+mn-cs"/>
              </a:rPr>
              <a:t>'</a:t>
            </a:r>
            <a:r>
              <a:rPr lang="en-US" dirty="0">
                <a:latin typeface="+mn-lt"/>
                <a:ea typeface="+mn-ea"/>
                <a:cs typeface="+mn-cs"/>
              </a:rPr>
              <a:t>F</a:t>
            </a:r>
            <a:r>
              <a:rPr lang="fr-FR" dirty="0">
                <a:latin typeface="+mn-lt"/>
                <a:ea typeface="+mn-ea"/>
                <a:cs typeface="+mn-cs"/>
              </a:rPr>
              <a:t>'</a:t>
            </a:r>
            <a:r>
              <a:rPr lang="en-US" dirty="0">
                <a:latin typeface="+mn-lt"/>
                <a:ea typeface="+mn-ea"/>
                <a:cs typeface="+mn-cs"/>
              </a:rPr>
              <a:t> word," and still another declares, </a:t>
            </a:r>
            <a:r>
              <a:rPr lang="fr-FR" dirty="0">
                <a:latin typeface="+mn-lt"/>
                <a:ea typeface="+mn-ea"/>
                <a:cs typeface="+mn-cs"/>
              </a:rPr>
              <a:t>'</a:t>
            </a:r>
            <a:r>
              <a:rPr lang="en-US" dirty="0">
                <a:latin typeface="+mn-lt"/>
                <a:ea typeface="+mn-ea"/>
                <a:cs typeface="+mn-cs"/>
              </a:rPr>
              <a:t>I said </a:t>
            </a:r>
            <a:r>
              <a:rPr lang="fr-FR" dirty="0">
                <a:latin typeface="+mn-lt"/>
                <a:ea typeface="+mn-ea"/>
                <a:cs typeface="+mn-cs"/>
              </a:rPr>
              <a:t>'</a:t>
            </a:r>
            <a:r>
              <a:rPr lang="en-US" dirty="0">
                <a:latin typeface="+mn-lt"/>
                <a:ea typeface="+mn-ea"/>
                <a:cs typeface="+mn-cs"/>
              </a:rPr>
              <a:t>Christmas.</a:t>
            </a:r>
            <a:r>
              <a:rPr lang="fr-FR" dirty="0">
                <a:latin typeface="+mn-lt"/>
                <a:ea typeface="+mn-ea"/>
                <a:cs typeface="+mn-cs"/>
              </a:rPr>
              <a:t>'"</a:t>
            </a:r>
            <a:r>
              <a:rPr lang="en-SG" dirty="0"/>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1897C39-E5B6-4440-B478-4D2188EFEF50}" type="slidenum">
              <a:rPr lang="en-GB" sz="1200">
                <a:solidFill>
                  <a:srgbClr val="FFFFFF"/>
                </a:solidFill>
                <a:latin typeface="Comic Sans MS" charset="0"/>
              </a:rPr>
              <a:pPr/>
              <a:t>70</a:t>
            </a:fld>
            <a:endParaRPr lang="en-GB" sz="1200">
              <a:solidFill>
                <a:srgbClr val="FFFFFF"/>
              </a:solidFill>
              <a:latin typeface="Comic Sans MS" charset="0"/>
            </a:endParaRPr>
          </a:p>
        </p:txBody>
      </p:sp>
      <p:sp>
        <p:nvSpPr>
          <p:cNvPr id="671746" name="Rectangle 1026"/>
          <p:cNvSpPr>
            <a:spLocks noGrp="1" noRot="1" noChangeAspect="1" noChangeArrowheads="1"/>
          </p:cNvSpPr>
          <p:nvPr>
            <p:ph type="sldImg"/>
          </p:nvPr>
        </p:nvSpPr>
        <p:spPr>
          <a:solidFill>
            <a:srgbClr val="FFFFFF"/>
          </a:solidFill>
          <a:ln/>
        </p:spPr>
      </p:sp>
      <p:sp>
        <p:nvSpPr>
          <p:cNvPr id="671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B831E2-2285-394B-863A-53F1797C7FEB}" type="slidenum">
              <a:rPr lang="zh-CN" altLang="en-US" sz="1200">
                <a:solidFill>
                  <a:srgbClr val="000000"/>
                </a:solidFill>
                <a:latin typeface="Arial" charset="0"/>
              </a:rPr>
              <a:pPr/>
              <a:t>71</a:t>
            </a:fld>
            <a:endParaRPr lang="en-US" altLang="zh-CN" sz="1200">
              <a:solidFill>
                <a:srgbClr val="000000"/>
              </a:solidFill>
              <a:latin typeface="Arial" charset="0"/>
            </a:endParaRPr>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709C6E8-4B6D-7944-BE54-37C415995EBB}"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675842" name="Rectangle 1026"/>
          <p:cNvSpPr>
            <a:spLocks noGrp="1" noRot="1" noChangeAspect="1" noChangeArrowheads="1"/>
          </p:cNvSpPr>
          <p:nvPr>
            <p:ph type="sldImg"/>
          </p:nvPr>
        </p:nvSpPr>
        <p:spPr>
          <a:solidFill>
            <a:srgbClr val="FFFFFF"/>
          </a:solidFill>
          <a:ln/>
        </p:spPr>
      </p:sp>
      <p:sp>
        <p:nvSpPr>
          <p:cNvPr id="675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F495A62-2F00-0944-AE96-1605B02FAF85}" type="slidenum">
              <a:rPr lang="zh-CN" altLang="en-US" sz="1200">
                <a:solidFill>
                  <a:srgbClr val="000000"/>
                </a:solidFill>
                <a:latin typeface="Arial" charset="0"/>
              </a:rPr>
              <a:pPr/>
              <a:t>73</a:t>
            </a:fld>
            <a:endParaRPr lang="en-US" altLang="zh-CN" sz="1200">
              <a:solidFill>
                <a:srgbClr val="000000"/>
              </a:solidFill>
              <a:latin typeface="Arial"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eaLnBrk="1" fontAlgn="auto" hangingPunct="1">
              <a:spcBef>
                <a:spcPts val="0"/>
              </a:spcBef>
              <a:spcAft>
                <a:spcPts val="0"/>
              </a:spcAft>
              <a:defRPr/>
            </a:pPr>
            <a:fld id="{4C307148-040F-2A42-B5BC-7A521F6B67BF}" type="slidenum">
              <a:rPr lang="en-US" sz="1200" smtClean="0">
                <a:solidFill>
                  <a:prstClr val="black"/>
                </a:solidFill>
              </a:rPr>
              <a:pPr algn="r" defTabSz="457200" eaLnBrk="1" fontAlgn="auto" hangingPunct="1">
                <a:spcBef>
                  <a:spcPts val="0"/>
                </a:spcBef>
                <a:spcAft>
                  <a:spcPts val="0"/>
                </a:spcAft>
                <a:defRPr/>
              </a:pPr>
              <a:t>73</a:t>
            </a:fld>
            <a:endParaRPr lang="en-US" sz="1200">
              <a:solidFill>
                <a:prstClr val="black"/>
              </a:solidFill>
            </a:endParaRPr>
          </a:p>
        </p:txBody>
      </p:sp>
      <p:sp>
        <p:nvSpPr>
          <p:cNvPr id="677891" name="Rectangle 2"/>
          <p:cNvSpPr>
            <a:spLocks noGrp="1" noRot="1" noChangeAspect="1" noChangeArrowheads="1" noTextEdit="1"/>
          </p:cNvSpPr>
          <p:nvPr>
            <p:ph type="sldImg"/>
          </p:nvPr>
        </p:nvSpPr>
        <p:spPr>
          <a:ln/>
        </p:spPr>
      </p:sp>
      <p:sp>
        <p:nvSpPr>
          <p:cNvPr id="6778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99C9BE0-F7EF-EC49-AF5B-7A7CE318CBE0}"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67993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a:latin typeface="+mn-lt"/>
              <a:ea typeface="+mn-ea"/>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2D48CFA-260B-B84A-AB14-076CC7BBC248}" type="slidenum">
              <a:rPr lang="en-GB" sz="1200">
                <a:solidFill>
                  <a:srgbClr val="FFFFFF"/>
                </a:solidFill>
                <a:latin typeface="Comic Sans MS" charset="0"/>
              </a:rPr>
              <a:pPr/>
              <a:t>75</a:t>
            </a:fld>
            <a:endParaRPr lang="en-GB" sz="1200">
              <a:solidFill>
                <a:srgbClr val="FFFFFF"/>
              </a:solidFill>
              <a:latin typeface="Comic Sans MS" charset="0"/>
            </a:endParaRPr>
          </a:p>
        </p:txBody>
      </p:sp>
      <p:sp>
        <p:nvSpPr>
          <p:cNvPr id="681986" name="Rectangle 1026"/>
          <p:cNvSpPr>
            <a:spLocks noGrp="1" noRot="1" noChangeAspect="1" noChangeArrowheads="1"/>
          </p:cNvSpPr>
          <p:nvPr>
            <p:ph type="sldImg"/>
          </p:nvPr>
        </p:nvSpPr>
        <p:spPr>
          <a:solidFill>
            <a:srgbClr val="FFFFFF"/>
          </a:solidFill>
          <a:ln/>
        </p:spPr>
      </p:sp>
      <p:sp>
        <p:nvSpPr>
          <p:cNvPr id="681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13E1BD5-0490-7142-9194-1D44229779B9}"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684034" name="Rectangle 1026"/>
          <p:cNvSpPr>
            <a:spLocks noGrp="1" noRot="1" noChangeAspect="1" noChangeArrowheads="1"/>
          </p:cNvSpPr>
          <p:nvPr>
            <p:ph type="sldImg"/>
          </p:nvPr>
        </p:nvSpPr>
        <p:spPr>
          <a:solidFill>
            <a:srgbClr val="FFFFFF"/>
          </a:solidFill>
          <a:ln/>
        </p:spPr>
      </p:sp>
      <p:sp>
        <p:nvSpPr>
          <p:cNvPr id="684035" name="Rectangle 1027"/>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charset="0"/>
                <a:cs typeface="ＭＳ Ｐゴシック" charset="0"/>
              </a:rPr>
              <a:t>Adam</a:t>
            </a:r>
            <a:r>
              <a:rPr lang="fr-FR" dirty="0">
                <a:ea typeface="ＭＳ Ｐゴシック" charset="0"/>
                <a:cs typeface="ＭＳ Ｐゴシック" charset="0"/>
              </a:rPr>
              <a:t>'</a:t>
            </a:r>
            <a:r>
              <a:rPr lang="en-US" dirty="0">
                <a:ea typeface="ＭＳ Ｐゴシック" charset="0"/>
                <a:cs typeface="ＭＳ Ｐゴシック" charset="0"/>
              </a:rPr>
              <a:t>s physical death did not come for another 930 years (Gen. 5:5), but his spiritual separation (death) came immediately upon sinning against God.</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B67B82-251D-4242-A3C4-CEB70B0BCA9A}" type="slidenum">
              <a:rPr lang="zh-CN" altLang="en-US" sz="1200">
                <a:solidFill>
                  <a:srgbClr val="000000"/>
                </a:solidFill>
                <a:latin typeface="Arial" charset="0"/>
              </a:rPr>
              <a:pPr/>
              <a:t>77</a:t>
            </a:fld>
            <a:endParaRPr lang="en-US" altLang="zh-CN" sz="1200">
              <a:solidFill>
                <a:srgbClr val="000000"/>
              </a:solidFill>
              <a:latin typeface="Arial"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eaLnBrk="1" fontAlgn="auto" hangingPunct="1">
              <a:spcBef>
                <a:spcPts val="0"/>
              </a:spcBef>
              <a:spcAft>
                <a:spcPts val="0"/>
              </a:spcAft>
              <a:defRPr/>
            </a:pPr>
            <a:fld id="{D71A7C91-6AA7-CE48-995A-4A37F960C777}" type="slidenum">
              <a:rPr lang="en-US" sz="1200" smtClean="0">
                <a:solidFill>
                  <a:prstClr val="black"/>
                </a:solidFill>
              </a:rPr>
              <a:pPr algn="r" defTabSz="457200" eaLnBrk="1" fontAlgn="auto" hangingPunct="1">
                <a:spcBef>
                  <a:spcPts val="0"/>
                </a:spcBef>
                <a:spcAft>
                  <a:spcPts val="0"/>
                </a:spcAft>
                <a:defRPr/>
              </a:pPr>
              <a:t>77</a:t>
            </a:fld>
            <a:endParaRPr lang="en-US" sz="1200">
              <a:solidFill>
                <a:prstClr val="black"/>
              </a:solidFill>
            </a:endParaRPr>
          </a:p>
        </p:txBody>
      </p:sp>
      <p:sp>
        <p:nvSpPr>
          <p:cNvPr id="686083"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defRPr/>
            </a:pPr>
            <a:r>
              <a:rPr lang="en-US" dirty="0">
                <a:latin typeface="+mn-lt"/>
                <a:ea typeface="+mn-ea"/>
                <a:cs typeface="+mn-cs"/>
              </a:rPr>
              <a:t>God killed animals to clothe Adam and Eve with reminders of redemption (3:21</a:t>
            </a:r>
            <a:r>
              <a:rPr lang="en-SG" dirty="0">
                <a:latin typeface="+mn-lt"/>
                <a:ea typeface="+mn-ea"/>
                <a:cs typeface="+mn-cs"/>
              </a:rPr>
              <a:t>).</a:t>
            </a:r>
          </a:p>
          <a:p>
            <a:pPr>
              <a:defRPr/>
            </a:pPr>
            <a:r>
              <a:rPr lang="en-US" dirty="0">
                <a:latin typeface="+mn-lt"/>
                <a:ea typeface="+mn-ea"/>
                <a:cs typeface="+mn-cs"/>
              </a:rPr>
              <a:t>Here we see the first experience of death in the Bible—for without the shedding of blood, there is no forgiveness</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A4A3ED-4369-D743-9D86-CB17057E4ECF}"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688130" name="Rectangle 1026"/>
          <p:cNvSpPr>
            <a:spLocks noGrp="1" noRot="1" noChangeAspect="1" noChangeArrowheads="1"/>
          </p:cNvSpPr>
          <p:nvPr>
            <p:ph type="sldImg"/>
          </p:nvPr>
        </p:nvSpPr>
        <p:spPr>
          <a:solidFill>
            <a:srgbClr val="FFFFFF"/>
          </a:solidFill>
          <a:ln/>
        </p:spPr>
      </p:sp>
      <p:sp>
        <p:nvSpPr>
          <p:cNvPr id="6881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D4540B2-DB53-B547-9F3C-333A27F19AC1}" type="slidenum">
              <a:rPr lang="en-US" sz="1200">
                <a:solidFill>
                  <a:srgbClr val="000000"/>
                </a:solidFill>
                <a:latin typeface="26" charset="0"/>
              </a:rPr>
              <a:pPr/>
              <a:t>79</a:t>
            </a:fld>
            <a:endParaRPr lang="en-US" sz="1200">
              <a:solidFill>
                <a:srgbClr val="000000"/>
              </a:solidFill>
              <a:latin typeface="26" charset="0"/>
            </a:endParaRPr>
          </a:p>
        </p:txBody>
      </p:sp>
      <p:sp>
        <p:nvSpPr>
          <p:cNvPr id="690178" name="Rectangle 2"/>
          <p:cNvSpPr>
            <a:spLocks noGrp="1" noRot="1" noChangeAspect="1" noChangeArrowheads="1" noTextEdit="1"/>
          </p:cNvSpPr>
          <p:nvPr>
            <p:ph type="sldImg"/>
          </p:nvPr>
        </p:nvSpPr>
        <p:spPr>
          <a:ln/>
        </p:spPr>
      </p:sp>
      <p:sp>
        <p:nvSpPr>
          <p:cNvPr id="57200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593A616-04C5-604C-902F-127E333C8BB2}"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54477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Satan still tries to make think we don</a:t>
            </a:r>
            <a:r>
              <a:rPr lang="fr-FR" dirty="0">
                <a:latin typeface="+mn-lt"/>
                <a:ea typeface="+mn-ea"/>
                <a:cs typeface="+mn-cs"/>
              </a:rPr>
              <a:t>'</a:t>
            </a:r>
            <a:r>
              <a:rPr lang="en-US" dirty="0">
                <a:latin typeface="+mn-lt"/>
                <a:ea typeface="+mn-ea"/>
                <a:cs typeface="+mn-cs"/>
              </a:rPr>
              <a:t>t need God today</a:t>
            </a:r>
            <a:r>
              <a:rPr lang="en-SG" dirty="0">
                <a:latin typeface="+mn-lt"/>
                <a:ea typeface="+mn-ea"/>
                <a:cs typeface="+mn-cs"/>
              </a:rPr>
              <a:t>.</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6A2335-BA96-FA49-95AE-CBC5A9BB76C5}" type="slidenum">
              <a:rPr lang="en-US" sz="1200">
                <a:solidFill>
                  <a:srgbClr val="000000"/>
                </a:solidFill>
                <a:latin typeface="26" charset="0"/>
              </a:rPr>
              <a:pPr/>
              <a:t>80</a:t>
            </a:fld>
            <a:endParaRPr lang="en-US" sz="1200">
              <a:solidFill>
                <a:srgbClr val="000000"/>
              </a:solidFill>
              <a:latin typeface="26" charset="0"/>
            </a:endParaRPr>
          </a:p>
        </p:txBody>
      </p:sp>
      <p:sp>
        <p:nvSpPr>
          <p:cNvPr id="692226" name="Rectangle 2"/>
          <p:cNvSpPr>
            <a:spLocks noGrp="1" noRot="1" noChangeAspect="1" noChangeArrowheads="1" noTextEdit="1"/>
          </p:cNvSpPr>
          <p:nvPr>
            <p:ph type="sldImg"/>
          </p:nvPr>
        </p:nvSpPr>
        <p:spPr>
          <a:ln/>
        </p:spPr>
      </p:sp>
      <p:sp>
        <p:nvSpPr>
          <p:cNvPr id="3837955" name="Rectangle 3"/>
          <p:cNvSpPr>
            <a:spLocks noGrp="1" noChangeArrowheads="1"/>
          </p:cNvSpPr>
          <p:nvPr>
            <p:ph type="body" idx="1"/>
          </p:nvPr>
        </p:nvSpPr>
        <p:spPr/>
        <p:txBody>
          <a:bodyPr/>
          <a:lstStyle/>
          <a:p>
            <a:pPr eaLnBrk="1" hangingPunct="1">
              <a:defRPr/>
            </a:pPr>
            <a:r>
              <a:rPr lang="en-US">
                <a:cs typeface="+mn-cs"/>
              </a:rPr>
              <a:t>Picture and quote from http://www.nature.com/nsu/031020/031020-2.html</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5B5C7AD-2321-8B4F-8539-1A19D3A5BAAA}" type="slidenum">
              <a:rPr lang="en-US" sz="1200">
                <a:solidFill>
                  <a:srgbClr val="000000"/>
                </a:solidFill>
                <a:latin typeface="26" charset="0"/>
              </a:rPr>
              <a:pPr/>
              <a:t>81</a:t>
            </a:fld>
            <a:endParaRPr lang="en-US" sz="1200">
              <a:solidFill>
                <a:srgbClr val="000000"/>
              </a:solidFill>
              <a:latin typeface="26" charset="0"/>
            </a:endParaRPr>
          </a:p>
        </p:txBody>
      </p:sp>
      <p:sp>
        <p:nvSpPr>
          <p:cNvPr id="694274" name="Rectangle 2"/>
          <p:cNvSpPr>
            <a:spLocks noGrp="1" noRot="1" noChangeAspect="1" noChangeArrowheads="1" noTextEdit="1"/>
          </p:cNvSpPr>
          <p:nvPr>
            <p:ph type="sldImg"/>
          </p:nvPr>
        </p:nvSpPr>
        <p:spPr>
          <a:ln/>
        </p:spPr>
      </p:sp>
      <p:sp>
        <p:nvSpPr>
          <p:cNvPr id="5838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EC70F38-1CE3-A349-BFD8-806C100E8EF4}" type="slidenum">
              <a:rPr lang="en-US" sz="1200">
                <a:solidFill>
                  <a:srgbClr val="000000"/>
                </a:solidFill>
                <a:latin typeface="26" charset="0"/>
              </a:rPr>
              <a:pPr/>
              <a:t>82</a:t>
            </a:fld>
            <a:endParaRPr lang="en-US" sz="1200">
              <a:solidFill>
                <a:srgbClr val="000000"/>
              </a:solidFill>
              <a:latin typeface="26" charset="0"/>
            </a:endParaRPr>
          </a:p>
        </p:txBody>
      </p:sp>
      <p:sp>
        <p:nvSpPr>
          <p:cNvPr id="696322" name="Rectangle 2"/>
          <p:cNvSpPr>
            <a:spLocks noGrp="1" noRot="1" noChangeAspect="1" noChangeArrowheads="1" noTextEdit="1"/>
          </p:cNvSpPr>
          <p:nvPr>
            <p:ph type="sldImg"/>
          </p:nvPr>
        </p:nvSpPr>
        <p:spPr>
          <a:ln/>
        </p:spPr>
      </p:sp>
      <p:sp>
        <p:nvSpPr>
          <p:cNvPr id="57364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12AD710-D97D-184C-A54D-E6D47ED31EB1}" type="slidenum">
              <a:rPr lang="en-US" sz="1200">
                <a:solidFill>
                  <a:srgbClr val="000000"/>
                </a:solidFill>
                <a:latin typeface="26" charset="0"/>
              </a:rPr>
              <a:pPr/>
              <a:t>83</a:t>
            </a:fld>
            <a:endParaRPr lang="en-US" sz="1200">
              <a:solidFill>
                <a:srgbClr val="000000"/>
              </a:solidFill>
              <a:latin typeface="26" charset="0"/>
            </a:endParaRPr>
          </a:p>
        </p:txBody>
      </p:sp>
      <p:sp>
        <p:nvSpPr>
          <p:cNvPr id="698370" name="Rectangle 2"/>
          <p:cNvSpPr>
            <a:spLocks noGrp="1" noRot="1" noChangeAspect="1" noChangeArrowheads="1" noTextEdit="1"/>
          </p:cNvSpPr>
          <p:nvPr>
            <p:ph type="sldImg"/>
          </p:nvPr>
        </p:nvSpPr>
        <p:spPr>
          <a:ln/>
        </p:spPr>
      </p:sp>
      <p:sp>
        <p:nvSpPr>
          <p:cNvPr id="5738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B90A771-8EB7-A84F-B9E7-C63C302925F0}" type="slidenum">
              <a:rPr lang="en-US" sz="1200">
                <a:solidFill>
                  <a:srgbClr val="000000"/>
                </a:solidFill>
                <a:latin typeface="26" charset="0"/>
              </a:rPr>
              <a:pPr/>
              <a:t>84</a:t>
            </a:fld>
            <a:endParaRPr lang="en-US" sz="1200">
              <a:solidFill>
                <a:srgbClr val="000000"/>
              </a:solidFill>
              <a:latin typeface="26" charset="0"/>
            </a:endParaRPr>
          </a:p>
        </p:txBody>
      </p:sp>
      <p:sp>
        <p:nvSpPr>
          <p:cNvPr id="700418"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EEEFBC1-2E03-8C40-8AA4-20B51113F6EA}" type="slidenum">
              <a:rPr lang="en-US" sz="1200">
                <a:solidFill>
                  <a:srgbClr val="000000"/>
                </a:solidFill>
                <a:latin typeface="26" charset="0"/>
              </a:rPr>
              <a:pPr/>
              <a:t>85</a:t>
            </a:fld>
            <a:endParaRPr lang="en-US" sz="1200">
              <a:solidFill>
                <a:srgbClr val="000000"/>
              </a:solidFill>
              <a:latin typeface="26" charset="0"/>
            </a:endParaRPr>
          </a:p>
        </p:txBody>
      </p:sp>
      <p:sp>
        <p:nvSpPr>
          <p:cNvPr id="70246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Only two options exist, either </a:t>
            </a:r>
          </a:p>
          <a:p>
            <a:pPr marL="228600" indent="-228600" eaLnBrk="1" hangingPunct="1">
              <a:buAutoNum type="arabicParenBoth"/>
              <a:defRPr/>
            </a:pPr>
            <a:r>
              <a:rPr lang="en-US" dirty="0">
                <a:cs typeface="+mn-cs"/>
              </a:rPr>
              <a:t>God’s Word that teaches no death in the creation and therefore no death in the future, or…</a:t>
            </a:r>
          </a:p>
          <a:p>
            <a:pPr marL="228600" indent="-228600" eaLnBrk="1" hangingPunct="1">
              <a:buAutoNum type="arabicParenBoth"/>
              <a:defRPr/>
            </a:pPr>
            <a:r>
              <a:rPr lang="en-US" dirty="0">
                <a:cs typeface="+mn-cs"/>
              </a:rPr>
              <a:t>Man’s opinion that death has always existed and always will exist.</a:t>
            </a:r>
          </a:p>
          <a:p>
            <a:pPr eaLnBrk="1" hangingPunct="1">
              <a:defRPr/>
            </a:pPr>
            <a:r>
              <a:rPr lang="en-US" dirty="0">
                <a:cs typeface="+mn-cs"/>
              </a:rPr>
              <a:t>Each</a:t>
            </a:r>
            <a:r>
              <a:rPr lang="en-US" baseline="0" dirty="0">
                <a:cs typeface="+mn-cs"/>
              </a:rPr>
              <a:t> believer must answer which of these two theologies he will follow.</a:t>
            </a:r>
          </a:p>
          <a:p>
            <a:pPr eaLnBrk="1" hangingPunct="1">
              <a:defRPr/>
            </a:pPr>
            <a:r>
              <a:rPr lang="en-US" baseline="0" dirty="0">
                <a:cs typeface="+mn-cs"/>
              </a:rPr>
              <a:t>_____________</a:t>
            </a:r>
          </a:p>
          <a:p>
            <a:pPr eaLnBrk="1" hangingPunct="1">
              <a:defRPr/>
            </a:pPr>
            <a:r>
              <a:rPr lang="en-US" baseline="0" dirty="0">
                <a:cs typeface="+mn-cs"/>
              </a:rPr>
              <a:t>Common-48</a:t>
            </a:r>
          </a:p>
          <a:p>
            <a:pPr eaLnBrk="1" hangingPunct="1">
              <a:defRPr/>
            </a:pPr>
            <a:r>
              <a:rPr lang="en-US" baseline="0" dirty="0">
                <a:cs typeface="+mn-cs"/>
              </a:rPr>
              <a:t>AP-02-Engaging Athiests-86</a:t>
            </a:r>
          </a:p>
          <a:p>
            <a:pPr eaLnBrk="1" hangingPunct="1">
              <a:defRPr/>
            </a:pPr>
            <a:r>
              <a:rPr lang="en-US" baseline="0" dirty="0">
                <a:cs typeface="+mn-cs"/>
              </a:rPr>
              <a:t>CR-29-Theistic Evolution-71</a:t>
            </a:r>
          </a:p>
          <a:p>
            <a:pPr eaLnBrk="1" hangingPunct="1">
              <a:defRPr/>
            </a:pPr>
            <a:r>
              <a:rPr lang="en-US" baseline="0" dirty="0">
                <a:cs typeface="+mn-cs"/>
              </a:rPr>
              <a:t>OS-01-Gen1-3-slide219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06-Romans_5-8_slide 26</a:t>
            </a:r>
          </a:p>
        </p:txBody>
      </p:sp>
    </p:spTree>
    <p:extLst>
      <p:ext uri="{BB962C8B-B14F-4D97-AF65-F5344CB8AC3E}">
        <p14:creationId xmlns:p14="http://schemas.microsoft.com/office/powerpoint/2010/main" val="19646804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06-Romans_5-8_slide 27</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44E7D74-8BE8-7346-BF68-12EDDE734340}" type="slidenum">
              <a:rPr lang="en-US" sz="1200">
                <a:solidFill>
                  <a:srgbClr val="000000"/>
                </a:solidFill>
                <a:latin typeface="26" charset="0"/>
              </a:rPr>
              <a:pPr/>
              <a:t>88</a:t>
            </a:fld>
            <a:endParaRPr lang="en-US" sz="1200">
              <a:solidFill>
                <a:srgbClr val="000000"/>
              </a:solidFill>
              <a:latin typeface="26" charset="0"/>
            </a:endParaRPr>
          </a:p>
        </p:txBody>
      </p:sp>
      <p:sp>
        <p:nvSpPr>
          <p:cNvPr id="708610" name="Rectangle 2"/>
          <p:cNvSpPr>
            <a:spLocks noGrp="1" noRot="1" noChangeAspect="1" noChangeArrowheads="1" noTextEdit="1"/>
          </p:cNvSpPr>
          <p:nvPr>
            <p:ph type="sldImg"/>
          </p:nvPr>
        </p:nvSpPr>
        <p:spPr>
          <a:ln/>
        </p:spPr>
      </p:sp>
      <p:sp>
        <p:nvSpPr>
          <p:cNvPr id="57282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42E8AA5-B55F-5144-BB58-C05DC8F33E5E}" type="slidenum">
              <a:rPr lang="en-US" sz="1200">
                <a:solidFill>
                  <a:srgbClr val="000000"/>
                </a:solidFill>
                <a:latin typeface="26" charset="0"/>
              </a:rPr>
              <a:pPr/>
              <a:t>89</a:t>
            </a:fld>
            <a:endParaRPr lang="en-US" sz="1200">
              <a:solidFill>
                <a:srgbClr val="000000"/>
              </a:solidFill>
              <a:latin typeface="26" charset="0"/>
            </a:endParaRPr>
          </a:p>
        </p:txBody>
      </p:sp>
      <p:sp>
        <p:nvSpPr>
          <p:cNvPr id="710658" name="Rectangle 2"/>
          <p:cNvSpPr>
            <a:spLocks noGrp="1" noRot="1" noChangeAspect="1" noChangeArrowheads="1" noTextEdit="1"/>
          </p:cNvSpPr>
          <p:nvPr>
            <p:ph type="sldImg"/>
          </p:nvPr>
        </p:nvSpPr>
        <p:spPr>
          <a:ln/>
        </p:spPr>
      </p:sp>
      <p:sp>
        <p:nvSpPr>
          <p:cNvPr id="2562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72624B7-8A85-2F40-B068-2C66EE395B46}"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54681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defRPr/>
            </a:pPr>
            <a:r>
              <a:rPr lang="en-US" dirty="0">
                <a:latin typeface="+mn-lt"/>
                <a:ea typeface="+mn-ea"/>
                <a:cs typeface="+mn-cs"/>
              </a:rPr>
              <a:t>Today we also doubt God</a:t>
            </a:r>
            <a:r>
              <a:rPr lang="fr-FR" dirty="0">
                <a:latin typeface="+mn-lt"/>
                <a:ea typeface="+mn-ea"/>
                <a:cs typeface="+mn-cs"/>
              </a:rPr>
              <a:t>'</a:t>
            </a:r>
            <a:r>
              <a:rPr lang="en-US" dirty="0">
                <a:latin typeface="+mn-lt"/>
                <a:ea typeface="+mn-ea"/>
                <a:cs typeface="+mn-cs"/>
              </a:rPr>
              <a:t>s goodness by saying God holds us back.  One atheist billboard states, "Dear Christians, I share my toys.  Why won</a:t>
            </a:r>
            <a:r>
              <a:rPr lang="fr-FR" dirty="0">
                <a:latin typeface="+mn-lt"/>
                <a:ea typeface="+mn-ea"/>
                <a:cs typeface="+mn-cs"/>
              </a:rPr>
              <a:t>'</a:t>
            </a:r>
            <a:r>
              <a:rPr lang="en-US" dirty="0">
                <a:latin typeface="+mn-lt"/>
                <a:ea typeface="+mn-ea"/>
                <a:cs typeface="+mn-cs"/>
              </a:rPr>
              <a:t>t you share the season?  Happy holidays for all!"  Do you see the assumption here?  Christians want God</a:t>
            </a:r>
            <a:r>
              <a:rPr lang="fr-FR" dirty="0">
                <a:latin typeface="+mn-lt"/>
                <a:ea typeface="+mn-ea"/>
                <a:cs typeface="+mn-cs"/>
              </a:rPr>
              <a:t>'</a:t>
            </a:r>
            <a:r>
              <a:rPr lang="en-US" dirty="0">
                <a:latin typeface="+mn-lt"/>
                <a:ea typeface="+mn-ea"/>
                <a:cs typeface="+mn-cs"/>
              </a:rPr>
              <a:t>s goodness only for them—so we don</a:t>
            </a:r>
            <a:r>
              <a:rPr lang="fr-FR" dirty="0">
                <a:latin typeface="+mn-lt"/>
                <a:ea typeface="+mn-ea"/>
                <a:cs typeface="+mn-cs"/>
              </a:rPr>
              <a:t>'</a:t>
            </a:r>
            <a:r>
              <a:rPr lang="en-US" dirty="0">
                <a:latin typeface="+mn-lt"/>
                <a:ea typeface="+mn-ea"/>
                <a:cs typeface="+mn-cs"/>
              </a:rPr>
              <a:t>t believe God is good to share with all</a:t>
            </a:r>
            <a:r>
              <a:rPr lang="en-SG" dirty="0">
                <a:latin typeface="+mn-lt"/>
                <a:ea typeface="+mn-ea"/>
                <a:cs typeface="+mn-cs"/>
              </a:rPr>
              <a:t>!</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FB6020A-22CC-5B42-9A25-49205AFBC4E2}" type="slidenum">
              <a:rPr lang="en-US" sz="1200">
                <a:solidFill>
                  <a:srgbClr val="000000"/>
                </a:solidFill>
                <a:latin typeface="26" charset="0"/>
              </a:rPr>
              <a:pPr/>
              <a:t>90</a:t>
            </a:fld>
            <a:endParaRPr lang="en-US" sz="1200">
              <a:solidFill>
                <a:srgbClr val="000000"/>
              </a:solidFill>
              <a:latin typeface="26" charset="0"/>
            </a:endParaRPr>
          </a:p>
        </p:txBody>
      </p:sp>
      <p:sp>
        <p:nvSpPr>
          <p:cNvPr id="712706" name="Rectangle 2"/>
          <p:cNvSpPr>
            <a:spLocks noGrp="1" noRot="1" noChangeAspect="1" noChangeArrowheads="1" noTextEdit="1"/>
          </p:cNvSpPr>
          <p:nvPr>
            <p:ph type="sldImg"/>
          </p:nvPr>
        </p:nvSpPr>
        <p:spPr>
          <a:ln/>
        </p:spPr>
      </p:sp>
      <p:sp>
        <p:nvSpPr>
          <p:cNvPr id="5730307" name="Rectangle 3"/>
          <p:cNvSpPr>
            <a:spLocks noGrp="1" noChangeArrowheads="1"/>
          </p:cNvSpPr>
          <p:nvPr>
            <p:ph type="body" idx="1"/>
          </p:nvPr>
        </p:nvSpPr>
        <p:spPr/>
        <p:txBody>
          <a:bodyPr/>
          <a:lstStyle/>
          <a:p>
            <a:pPr eaLnBrk="1" hangingPunct="1">
              <a:defRPr/>
            </a:pPr>
            <a:r>
              <a:rPr lang="en-US" b="1">
                <a:cs typeface="+mn-cs"/>
              </a:rPr>
              <a:t>Revised: August 2005.</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738ECEC-9792-BD4E-A967-2CD9D2FD6A52}" type="slidenum">
              <a:rPr lang="en-US" sz="1200">
                <a:solidFill>
                  <a:srgbClr val="000000"/>
                </a:solidFill>
                <a:latin typeface="26" charset="0"/>
              </a:rPr>
              <a:pPr/>
              <a:t>91</a:t>
            </a:fld>
            <a:endParaRPr lang="en-US" sz="1200">
              <a:solidFill>
                <a:srgbClr val="000000"/>
              </a:solidFill>
              <a:latin typeface="26" charset="0"/>
            </a:endParaRPr>
          </a:p>
        </p:txBody>
      </p:sp>
      <p:sp>
        <p:nvSpPr>
          <p:cNvPr id="714754" name="Rectangle 2"/>
          <p:cNvSpPr>
            <a:spLocks noGrp="1" noRot="1" noChangeAspect="1" noChangeArrowheads="1" noTextEdit="1"/>
          </p:cNvSpPr>
          <p:nvPr>
            <p:ph type="sldImg"/>
          </p:nvPr>
        </p:nvSpPr>
        <p:spPr>
          <a:ln/>
        </p:spPr>
      </p:sp>
      <p:sp>
        <p:nvSpPr>
          <p:cNvPr id="5148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DE751AE-4D73-764D-9377-2561C49E6670}" type="slidenum">
              <a:rPr lang="en-US" sz="1200">
                <a:solidFill>
                  <a:srgbClr val="000000"/>
                </a:solidFill>
                <a:latin typeface="26" charset="0"/>
              </a:rPr>
              <a:pPr/>
              <a:t>92</a:t>
            </a:fld>
            <a:endParaRPr lang="en-US" sz="1200">
              <a:solidFill>
                <a:srgbClr val="000000"/>
              </a:solidFill>
              <a:latin typeface="26" charset="0"/>
            </a:endParaRPr>
          </a:p>
        </p:txBody>
      </p:sp>
      <p:sp>
        <p:nvSpPr>
          <p:cNvPr id="716802" name="Rectangle 2"/>
          <p:cNvSpPr>
            <a:spLocks noGrp="1" noRot="1" noChangeAspect="1" noChangeArrowheads="1" noTextEdit="1"/>
          </p:cNvSpPr>
          <p:nvPr>
            <p:ph type="sldImg"/>
          </p:nvPr>
        </p:nvSpPr>
        <p:spPr>
          <a:ln/>
        </p:spPr>
      </p:sp>
      <p:sp>
        <p:nvSpPr>
          <p:cNvPr id="5150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AB2E594-8155-EF41-A1C5-6128F630CB52}" type="slidenum">
              <a:rPr lang="en-US" sz="1200">
                <a:solidFill>
                  <a:srgbClr val="000000"/>
                </a:solidFill>
                <a:latin typeface="26" charset="0"/>
              </a:rPr>
              <a:pPr/>
              <a:t>93</a:t>
            </a:fld>
            <a:endParaRPr lang="en-US" sz="1200">
              <a:solidFill>
                <a:srgbClr val="000000"/>
              </a:solidFill>
              <a:latin typeface="26" charset="0"/>
            </a:endParaRPr>
          </a:p>
        </p:txBody>
      </p:sp>
      <p:sp>
        <p:nvSpPr>
          <p:cNvPr id="718850" name="Rectangle 2"/>
          <p:cNvSpPr>
            <a:spLocks noGrp="1" noRot="1" noChangeAspect="1" noChangeArrowheads="1" noTextEdit="1"/>
          </p:cNvSpPr>
          <p:nvPr>
            <p:ph type="sldImg"/>
          </p:nvPr>
        </p:nvSpPr>
        <p:spPr>
          <a:ln/>
        </p:spPr>
      </p:sp>
      <p:sp>
        <p:nvSpPr>
          <p:cNvPr id="5158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B1E8CD9-BF26-F54D-A9B8-46EEC5887479}" type="slidenum">
              <a:rPr lang="en-US" sz="1200">
                <a:solidFill>
                  <a:srgbClr val="000000"/>
                </a:solidFill>
                <a:latin typeface="26" charset="0"/>
              </a:rPr>
              <a:pPr/>
              <a:t>94</a:t>
            </a:fld>
            <a:endParaRPr lang="en-US" sz="1200">
              <a:solidFill>
                <a:srgbClr val="000000"/>
              </a:solidFill>
              <a:latin typeface="26" charset="0"/>
            </a:endParaRPr>
          </a:p>
        </p:txBody>
      </p:sp>
      <p:sp>
        <p:nvSpPr>
          <p:cNvPr id="720898" name="Rectangle 2"/>
          <p:cNvSpPr>
            <a:spLocks noGrp="1" noRot="1" noChangeAspect="1" noChangeArrowheads="1" noTextEdit="1"/>
          </p:cNvSpPr>
          <p:nvPr>
            <p:ph type="sldImg"/>
          </p:nvPr>
        </p:nvSpPr>
        <p:spPr>
          <a:ln/>
        </p:spPr>
      </p:sp>
      <p:sp>
        <p:nvSpPr>
          <p:cNvPr id="5154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7464044-89C2-C149-A8DF-FF8D4F8DB6FF}" type="slidenum">
              <a:rPr lang="en-US" sz="1200">
                <a:solidFill>
                  <a:srgbClr val="000000"/>
                </a:solidFill>
                <a:latin typeface="26" charset="0"/>
              </a:rPr>
              <a:pPr/>
              <a:t>95</a:t>
            </a:fld>
            <a:endParaRPr lang="en-US" sz="1200">
              <a:solidFill>
                <a:srgbClr val="000000"/>
              </a:solidFill>
              <a:latin typeface="26" charset="0"/>
            </a:endParaRPr>
          </a:p>
        </p:txBody>
      </p:sp>
      <p:sp>
        <p:nvSpPr>
          <p:cNvPr id="722946" name="Rectangle 2"/>
          <p:cNvSpPr>
            <a:spLocks noGrp="1" noRot="1" noChangeAspect="1" noChangeArrowheads="1" noTextEdit="1"/>
          </p:cNvSpPr>
          <p:nvPr>
            <p:ph type="sldImg"/>
          </p:nvPr>
        </p:nvSpPr>
        <p:spPr>
          <a:ln/>
        </p:spPr>
      </p:sp>
      <p:sp>
        <p:nvSpPr>
          <p:cNvPr id="5423107" name="Rectangle 3"/>
          <p:cNvSpPr>
            <a:spLocks noGrp="1" noChangeArrowheads="1"/>
          </p:cNvSpPr>
          <p:nvPr>
            <p:ph type="body" idx="1"/>
          </p:nvPr>
        </p:nvSpPr>
        <p:spPr/>
        <p:txBody>
          <a:bodyPr/>
          <a:lstStyle/>
          <a:p>
            <a:pPr eaLnBrk="1" hangingPunct="1">
              <a:defRPr/>
            </a:pPr>
            <a:r>
              <a:rPr lang="en-US" dirty="0">
                <a:cs typeface="+mn-cs"/>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D551DA5-DCF6-4945-A444-1AE41B670766}" type="slidenum">
              <a:rPr lang="en-US" sz="1200">
                <a:solidFill>
                  <a:srgbClr val="000000"/>
                </a:solidFill>
                <a:latin typeface="26" charset="0"/>
              </a:rPr>
              <a:pPr/>
              <a:t>96</a:t>
            </a:fld>
            <a:endParaRPr lang="en-US" sz="1200">
              <a:solidFill>
                <a:srgbClr val="000000"/>
              </a:solidFill>
              <a:latin typeface="26" charset="0"/>
            </a:endParaRPr>
          </a:p>
        </p:txBody>
      </p:sp>
      <p:sp>
        <p:nvSpPr>
          <p:cNvPr id="724994"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BF997D4-C2CA-E047-B6E1-A3C02D9112B4}" type="slidenum">
              <a:rPr lang="en-US" sz="1200">
                <a:solidFill>
                  <a:srgbClr val="000000"/>
                </a:solidFill>
                <a:latin typeface="26" charset="0"/>
              </a:rPr>
              <a:pPr/>
              <a:t>97</a:t>
            </a:fld>
            <a:endParaRPr lang="en-US" sz="1200">
              <a:solidFill>
                <a:srgbClr val="000000"/>
              </a:solidFill>
              <a:latin typeface="26" charset="0"/>
            </a:endParaRPr>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2FF1EB26-5000-5041-9693-B4B651AA5E97}" type="slidenum">
              <a:rPr lang="en-US" sz="1200" smtClean="0">
                <a:solidFill>
                  <a:prstClr val="black"/>
                </a:solidFill>
                <a:cs typeface="Arial" charset="0"/>
              </a:rPr>
              <a:pPr algn="r" eaLnBrk="1" hangingPunct="1">
                <a:defRPr/>
              </a:pPr>
              <a:t>97</a:t>
            </a:fld>
            <a:endParaRPr lang="en-US" sz="1200">
              <a:solidFill>
                <a:prstClr val="black"/>
              </a:solidFill>
              <a:cs typeface="Arial" charset="0"/>
            </a:endParaRPr>
          </a:p>
        </p:txBody>
      </p:sp>
      <p:sp>
        <p:nvSpPr>
          <p:cNvPr id="727043" name="Rectangle 2"/>
          <p:cNvSpPr>
            <a:spLocks noGrp="1" noRot="1" noChangeAspect="1" noChangeArrowheads="1" noTextEdit="1"/>
          </p:cNvSpPr>
          <p:nvPr>
            <p:ph type="sldImg"/>
          </p:nvPr>
        </p:nvSpPr>
        <p:spPr>
          <a:ln/>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Slide Number Placeholder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BCB1079-0A51-C546-A23E-B971CF5F19C0}" type="slidenum">
              <a:rPr lang="en-US" sz="1200">
                <a:solidFill>
                  <a:srgbClr val="000000"/>
                </a:solidFill>
                <a:latin typeface="26" charset="0"/>
              </a:rPr>
              <a:pPr/>
              <a:t>98</a:t>
            </a:fld>
            <a:endParaRPr lang="en-US" sz="1200">
              <a:solidFill>
                <a:srgbClr val="000000"/>
              </a:solidFill>
              <a:latin typeface="26" charset="0"/>
            </a:endParaRPr>
          </a:p>
        </p:txBody>
      </p:sp>
      <p:sp>
        <p:nvSpPr>
          <p:cNvPr id="6106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15E18D18-B3CB-5E42-AEAA-AD0336152F9C}" type="slidenum">
              <a:rPr lang="en-US" sz="1200" smtClean="0">
                <a:solidFill>
                  <a:prstClr val="black"/>
                </a:solidFill>
                <a:cs typeface="Arial" charset="0"/>
              </a:rPr>
              <a:pPr algn="r" eaLnBrk="1" hangingPunct="1">
                <a:defRPr/>
              </a:pPr>
              <a:t>98</a:t>
            </a:fld>
            <a:endParaRPr lang="en-US" sz="1200">
              <a:solidFill>
                <a:prstClr val="black"/>
              </a:solidFill>
              <a:cs typeface="Arial" charset="0"/>
            </a:endParaRPr>
          </a:p>
        </p:txBody>
      </p:sp>
      <p:sp>
        <p:nvSpPr>
          <p:cNvPr id="729091" name="Rectangle 2"/>
          <p:cNvSpPr>
            <a:spLocks noGrp="1" noRot="1" noChangeAspect="1" noChangeArrowheads="1" noTextEdit="1"/>
          </p:cNvSpPr>
          <p:nvPr>
            <p:ph type="sldImg"/>
          </p:nvPr>
        </p:nvSpPr>
        <p:spPr>
          <a:ln/>
        </p:spPr>
      </p:sp>
      <p:sp>
        <p:nvSpPr>
          <p:cNvPr id="6106116"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66EE626-8044-5648-BF46-B7A479F9FBDB}" type="slidenum">
              <a:rPr lang="en-US" sz="1200">
                <a:solidFill>
                  <a:srgbClr val="000000"/>
                </a:solidFill>
                <a:latin typeface="26" charset="0"/>
              </a:rPr>
              <a:pPr/>
              <a:t>99</a:t>
            </a:fld>
            <a:endParaRPr lang="en-US" sz="1200">
              <a:solidFill>
                <a:srgbClr val="000000"/>
              </a:solidFill>
              <a:latin typeface="26" charset="0"/>
            </a:endParaRPr>
          </a:p>
        </p:txBody>
      </p:sp>
      <p:sp>
        <p:nvSpPr>
          <p:cNvPr id="731138" name="Rectangle 2"/>
          <p:cNvSpPr>
            <a:spLocks noGrp="1" noRot="1" noChangeAspect="1" noChangeArrowheads="1" noTextEdit="1"/>
          </p:cNvSpPr>
          <p:nvPr>
            <p:ph type="sldImg"/>
          </p:nvPr>
        </p:nvSpPr>
        <p:spPr>
          <a:ln/>
        </p:spPr>
      </p:sp>
      <p:sp>
        <p:nvSpPr>
          <p:cNvPr id="5789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A848-1388-A942-9DB9-40AA9673D5BF}" type="slidenum">
              <a:rPr lang="en-US"/>
              <a:pPr>
                <a:defRPr/>
              </a:pPr>
              <a:t>‹#›</a:t>
            </a:fld>
            <a:endParaRPr lang="en-US"/>
          </a:p>
        </p:txBody>
      </p:sp>
    </p:spTree>
    <p:extLst>
      <p:ext uri="{BB962C8B-B14F-4D97-AF65-F5344CB8AC3E}">
        <p14:creationId xmlns:p14="http://schemas.microsoft.com/office/powerpoint/2010/main" val="310528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48AC6-118B-4D4B-A3BD-258EAA01DB45}" type="slidenum">
              <a:rPr lang="en-US"/>
              <a:pPr>
                <a:defRPr/>
              </a:pPr>
              <a:t>‹#›</a:t>
            </a:fld>
            <a:endParaRPr lang="en-US"/>
          </a:p>
        </p:txBody>
      </p:sp>
    </p:spTree>
    <p:extLst>
      <p:ext uri="{BB962C8B-B14F-4D97-AF65-F5344CB8AC3E}">
        <p14:creationId xmlns:p14="http://schemas.microsoft.com/office/powerpoint/2010/main" val="20135648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D4543F-714F-C24E-AEAC-E32ED660EA99}" type="slidenum">
              <a:rPr lang="en-US"/>
              <a:pPr>
                <a:defRPr/>
              </a:pPr>
              <a:t>‹#›</a:t>
            </a:fld>
            <a:endParaRPr lang="en-US"/>
          </a:p>
        </p:txBody>
      </p:sp>
    </p:spTree>
    <p:extLst>
      <p:ext uri="{BB962C8B-B14F-4D97-AF65-F5344CB8AC3E}">
        <p14:creationId xmlns:p14="http://schemas.microsoft.com/office/powerpoint/2010/main" val="3329261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CC051-9F2A-D743-B026-3AA1B2E51B36}" type="slidenum">
              <a:rPr lang="en-US"/>
              <a:pPr>
                <a:defRPr/>
              </a:pPr>
              <a:t>‹#›</a:t>
            </a:fld>
            <a:endParaRPr lang="en-US"/>
          </a:p>
        </p:txBody>
      </p:sp>
    </p:spTree>
    <p:extLst>
      <p:ext uri="{BB962C8B-B14F-4D97-AF65-F5344CB8AC3E}">
        <p14:creationId xmlns:p14="http://schemas.microsoft.com/office/powerpoint/2010/main" val="1885603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C0E664-50DC-DE4D-9069-71D1373F8EED}" type="slidenum">
              <a:rPr lang="en-US"/>
              <a:pPr>
                <a:defRPr/>
              </a:pPr>
              <a:t>‹#›</a:t>
            </a:fld>
            <a:endParaRPr lang="en-US"/>
          </a:p>
        </p:txBody>
      </p:sp>
    </p:spTree>
    <p:extLst>
      <p:ext uri="{BB962C8B-B14F-4D97-AF65-F5344CB8AC3E}">
        <p14:creationId xmlns:p14="http://schemas.microsoft.com/office/powerpoint/2010/main" val="3086917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2498165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38125966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35426267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12117547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10864215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30336232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220890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7E9EB-8325-CD45-BC53-46D4C414A6EC}" type="slidenum">
              <a:rPr lang="en-US"/>
              <a:pPr>
                <a:defRPr/>
              </a:pPr>
              <a:t>‹#›</a:t>
            </a:fld>
            <a:endParaRPr lang="en-US"/>
          </a:p>
        </p:txBody>
      </p:sp>
    </p:spTree>
    <p:extLst>
      <p:ext uri="{BB962C8B-B14F-4D97-AF65-F5344CB8AC3E}">
        <p14:creationId xmlns:p14="http://schemas.microsoft.com/office/powerpoint/2010/main" val="4146773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36685771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717719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26620876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26994905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13036765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41346929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F88B4B5C-CAB0-E448-9DD3-49F9F180BD18}" type="slidenum">
              <a:rPr lang="en-US"/>
              <a:pPr>
                <a:defRPr/>
              </a:pPr>
              <a:t>‹#›</a:t>
            </a:fld>
            <a:endParaRPr lang="en-US"/>
          </a:p>
        </p:txBody>
      </p:sp>
    </p:spTree>
    <p:extLst>
      <p:ext uri="{BB962C8B-B14F-4D97-AF65-F5344CB8AC3E}">
        <p14:creationId xmlns:p14="http://schemas.microsoft.com/office/powerpoint/2010/main" val="3879554619"/>
      </p:ext>
    </p:extLst>
  </p:cSld>
  <p:clrMapOvr>
    <a:masterClrMapping/>
  </p:clrMapOvr>
  <p:transition spd="slow">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ABFF115B-0D1B-5B4F-979E-83A6AB61D4B2}" type="slidenum">
              <a:rPr lang="en-US"/>
              <a:pPr>
                <a:defRPr/>
              </a:pPr>
              <a:t>‹#›</a:t>
            </a:fld>
            <a:endParaRPr lang="en-US"/>
          </a:p>
        </p:txBody>
      </p:sp>
    </p:spTree>
    <p:extLst>
      <p:ext uri="{BB962C8B-B14F-4D97-AF65-F5344CB8AC3E}">
        <p14:creationId xmlns:p14="http://schemas.microsoft.com/office/powerpoint/2010/main" val="3004260076"/>
      </p:ext>
    </p:extLst>
  </p:cSld>
  <p:clrMapOvr>
    <a:masterClrMapping/>
  </p:clrMapOvr>
  <p:transition spd="slow">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A5C482D4-699B-6F48-A284-BB7C0283933F}" type="slidenum">
              <a:rPr lang="en-US"/>
              <a:pPr>
                <a:defRPr/>
              </a:pPr>
              <a:t>‹#›</a:t>
            </a:fld>
            <a:endParaRPr lang="en-US"/>
          </a:p>
        </p:txBody>
      </p:sp>
    </p:spTree>
    <p:extLst>
      <p:ext uri="{BB962C8B-B14F-4D97-AF65-F5344CB8AC3E}">
        <p14:creationId xmlns:p14="http://schemas.microsoft.com/office/powerpoint/2010/main" val="1126041249"/>
      </p:ext>
    </p:extLst>
  </p:cSld>
  <p:clrMapOvr>
    <a:masterClrMapping/>
  </p:clrMapOvr>
  <p:transition spd="slow">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4E1DE767-2E63-3D48-8554-C08F7DDC940E}" type="slidenum">
              <a:rPr lang="en-US"/>
              <a:pPr>
                <a:defRPr/>
              </a:pPr>
              <a:t>‹#›</a:t>
            </a:fld>
            <a:endParaRPr lang="en-US"/>
          </a:p>
        </p:txBody>
      </p:sp>
    </p:spTree>
    <p:extLst>
      <p:ext uri="{BB962C8B-B14F-4D97-AF65-F5344CB8AC3E}">
        <p14:creationId xmlns:p14="http://schemas.microsoft.com/office/powerpoint/2010/main" val="3258446779"/>
      </p:ext>
    </p:extLst>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710704A-D94D-FC42-83DB-EAAC0E2F2F1C}" type="slidenum">
              <a:rPr lang="en-US"/>
              <a:pPr>
                <a:defRPr/>
              </a:pPr>
              <a:t>‹#›</a:t>
            </a:fld>
            <a:endParaRPr lang="en-US"/>
          </a:p>
        </p:txBody>
      </p:sp>
    </p:spTree>
    <p:extLst>
      <p:ext uri="{BB962C8B-B14F-4D97-AF65-F5344CB8AC3E}">
        <p14:creationId xmlns:p14="http://schemas.microsoft.com/office/powerpoint/2010/main" val="30497869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7A3B0CEE-9AEA-5E4F-B648-FCB3EBA33C25}" type="slidenum">
              <a:rPr lang="en-US"/>
              <a:pPr>
                <a:defRPr/>
              </a:pPr>
              <a:t>‹#›</a:t>
            </a:fld>
            <a:endParaRPr lang="en-US"/>
          </a:p>
        </p:txBody>
      </p:sp>
    </p:spTree>
    <p:extLst>
      <p:ext uri="{BB962C8B-B14F-4D97-AF65-F5344CB8AC3E}">
        <p14:creationId xmlns:p14="http://schemas.microsoft.com/office/powerpoint/2010/main" val="3382251436"/>
      </p:ext>
    </p:extLst>
  </p:cSld>
  <p:clrMapOvr>
    <a:masterClrMapping/>
  </p:clrMapOvr>
  <p:transition spd="slow">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2702D176-8071-5341-8B4A-E0522A4B8018}" type="slidenum">
              <a:rPr lang="en-US"/>
              <a:pPr>
                <a:defRPr/>
              </a:pPr>
              <a:t>‹#›</a:t>
            </a:fld>
            <a:endParaRPr lang="en-US"/>
          </a:p>
        </p:txBody>
      </p:sp>
    </p:spTree>
    <p:extLst>
      <p:ext uri="{BB962C8B-B14F-4D97-AF65-F5344CB8AC3E}">
        <p14:creationId xmlns:p14="http://schemas.microsoft.com/office/powerpoint/2010/main" val="3933531837"/>
      </p:ext>
    </p:extLst>
  </p:cSld>
  <p:clrMapOvr>
    <a:masterClrMapping/>
  </p:clrMapOvr>
  <p:transition spd="slow">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44D8432-851B-994A-8226-426A00DB3E24}" type="slidenum">
              <a:rPr lang="en-US"/>
              <a:pPr>
                <a:defRPr/>
              </a:pPr>
              <a:t>‹#›</a:t>
            </a:fld>
            <a:endParaRPr lang="en-US"/>
          </a:p>
        </p:txBody>
      </p:sp>
    </p:spTree>
    <p:extLst>
      <p:ext uri="{BB962C8B-B14F-4D97-AF65-F5344CB8AC3E}">
        <p14:creationId xmlns:p14="http://schemas.microsoft.com/office/powerpoint/2010/main" val="3327411471"/>
      </p:ext>
    </p:extLst>
  </p:cSld>
  <p:clrMapOvr>
    <a:masterClrMapping/>
  </p:clrMapOvr>
  <p:transition spd="slow">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26B4A00-DCF7-A94E-B797-B4CAB7EE8CCB}" type="slidenum">
              <a:rPr lang="en-US"/>
              <a:pPr>
                <a:defRPr/>
              </a:pPr>
              <a:t>‹#›</a:t>
            </a:fld>
            <a:endParaRPr lang="en-US"/>
          </a:p>
        </p:txBody>
      </p:sp>
    </p:spTree>
    <p:extLst>
      <p:ext uri="{BB962C8B-B14F-4D97-AF65-F5344CB8AC3E}">
        <p14:creationId xmlns:p14="http://schemas.microsoft.com/office/powerpoint/2010/main" val="3757566161"/>
      </p:ext>
    </p:extLst>
  </p:cSld>
  <p:clrMapOvr>
    <a:masterClrMapping/>
  </p:clrMapOvr>
  <p:transition spd="slow">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C34DE549-2303-294C-A6AF-182D24DD1BF4}" type="slidenum">
              <a:rPr lang="en-US"/>
              <a:pPr>
                <a:defRPr/>
              </a:pPr>
              <a:t>‹#›</a:t>
            </a:fld>
            <a:endParaRPr lang="en-US"/>
          </a:p>
        </p:txBody>
      </p:sp>
    </p:spTree>
    <p:extLst>
      <p:ext uri="{BB962C8B-B14F-4D97-AF65-F5344CB8AC3E}">
        <p14:creationId xmlns:p14="http://schemas.microsoft.com/office/powerpoint/2010/main" val="1999615981"/>
      </p:ext>
    </p:extLst>
  </p:cSld>
  <p:clrMapOvr>
    <a:masterClrMapping/>
  </p:clrMapOvr>
  <p:transition spd="slow">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D9A778A-CBD8-014C-9982-01E3F67B0C49}" type="slidenum">
              <a:rPr lang="en-US"/>
              <a:pPr>
                <a:defRPr/>
              </a:pPr>
              <a:t>‹#›</a:t>
            </a:fld>
            <a:endParaRPr lang="en-US"/>
          </a:p>
        </p:txBody>
      </p:sp>
    </p:spTree>
    <p:extLst>
      <p:ext uri="{BB962C8B-B14F-4D97-AF65-F5344CB8AC3E}">
        <p14:creationId xmlns:p14="http://schemas.microsoft.com/office/powerpoint/2010/main" val="3720469914"/>
      </p:ext>
    </p:extLst>
  </p:cSld>
  <p:clrMapOvr>
    <a:masterClrMapping/>
  </p:clrMapOvr>
  <p:transition spd="slow">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5EEB5DA6-FAA0-2D41-A760-D98DBF2EBD0D}" type="slidenum">
              <a:rPr lang="en-US"/>
              <a:pPr>
                <a:defRPr/>
              </a:pPr>
              <a:t>‹#›</a:t>
            </a:fld>
            <a:endParaRPr lang="en-US"/>
          </a:p>
        </p:txBody>
      </p:sp>
    </p:spTree>
    <p:extLst>
      <p:ext uri="{BB962C8B-B14F-4D97-AF65-F5344CB8AC3E}">
        <p14:creationId xmlns:p14="http://schemas.microsoft.com/office/powerpoint/2010/main" val="4126007749"/>
      </p:ext>
    </p:extLst>
  </p:cSld>
  <p:clrMapOvr>
    <a:masterClrMapping/>
  </p:clrMapOvr>
  <p:transition spd="slow">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963BC5-364B-E84B-8971-853C4370F0A2}" type="slidenum">
              <a:rPr lang="en-US"/>
              <a:pPr>
                <a:defRPr/>
              </a:pPr>
              <a:t>‹#›</a:t>
            </a:fld>
            <a:endParaRPr lang="en-US"/>
          </a:p>
        </p:txBody>
      </p:sp>
    </p:spTree>
    <p:extLst>
      <p:ext uri="{BB962C8B-B14F-4D97-AF65-F5344CB8AC3E}">
        <p14:creationId xmlns:p14="http://schemas.microsoft.com/office/powerpoint/2010/main" val="27225849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5398E6F-6232-3A4F-B05A-A92B43E08DE6}" type="slidenum">
              <a:rPr lang="en-US"/>
              <a:pPr>
                <a:defRPr/>
              </a:pPr>
              <a:t>‹#›</a:t>
            </a:fld>
            <a:endParaRPr lang="en-US"/>
          </a:p>
        </p:txBody>
      </p:sp>
    </p:spTree>
    <p:extLst>
      <p:ext uri="{BB962C8B-B14F-4D97-AF65-F5344CB8AC3E}">
        <p14:creationId xmlns:p14="http://schemas.microsoft.com/office/powerpoint/2010/main" val="6296059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9F9963-C650-AF4F-8BD7-B457E3D18F26}" type="slidenum">
              <a:rPr lang="en-US"/>
              <a:pPr>
                <a:defRPr/>
              </a:pPr>
              <a:t>‹#›</a:t>
            </a:fld>
            <a:endParaRPr lang="en-US"/>
          </a:p>
        </p:txBody>
      </p:sp>
    </p:spTree>
    <p:extLst>
      <p:ext uri="{BB962C8B-B14F-4D97-AF65-F5344CB8AC3E}">
        <p14:creationId xmlns:p14="http://schemas.microsoft.com/office/powerpoint/2010/main" val="3045718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34018"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13401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DACCBA-15AA-E840-B0E8-1D37549B403B}" type="slidenum">
              <a:rPr lang="en-US"/>
              <a:pPr>
                <a:defRPr/>
              </a:pPr>
              <a:t>‹#›</a:t>
            </a:fld>
            <a:endParaRPr lang="en-US"/>
          </a:p>
        </p:txBody>
      </p:sp>
    </p:spTree>
    <p:extLst>
      <p:ext uri="{BB962C8B-B14F-4D97-AF65-F5344CB8AC3E}">
        <p14:creationId xmlns:p14="http://schemas.microsoft.com/office/powerpoint/2010/main" val="2360423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BA8F205-96AF-544F-B920-AC419A2630B2}" type="slidenum">
              <a:rPr lang="en-US"/>
              <a:pPr>
                <a:defRPr/>
              </a:pPr>
              <a:t>‹#›</a:t>
            </a:fld>
            <a:endParaRPr lang="en-US"/>
          </a:p>
        </p:txBody>
      </p:sp>
    </p:spTree>
    <p:extLst>
      <p:ext uri="{BB962C8B-B14F-4D97-AF65-F5344CB8AC3E}">
        <p14:creationId xmlns:p14="http://schemas.microsoft.com/office/powerpoint/2010/main" val="17454363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B74FB39-0CE9-3B44-A3CD-3553E075C7E4}" type="slidenum">
              <a:rPr lang="en-US"/>
              <a:pPr>
                <a:defRPr/>
              </a:pPr>
              <a:t>‹#›</a:t>
            </a:fld>
            <a:endParaRPr lang="en-US"/>
          </a:p>
        </p:txBody>
      </p:sp>
    </p:spTree>
    <p:extLst>
      <p:ext uri="{BB962C8B-B14F-4D97-AF65-F5344CB8AC3E}">
        <p14:creationId xmlns:p14="http://schemas.microsoft.com/office/powerpoint/2010/main" val="21999210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74B294D-9562-044F-8728-9F2C643600E7}" type="slidenum">
              <a:rPr lang="en-US"/>
              <a:pPr>
                <a:defRPr/>
              </a:pPr>
              <a:t>‹#›</a:t>
            </a:fld>
            <a:endParaRPr lang="en-US"/>
          </a:p>
        </p:txBody>
      </p:sp>
    </p:spTree>
    <p:extLst>
      <p:ext uri="{BB962C8B-B14F-4D97-AF65-F5344CB8AC3E}">
        <p14:creationId xmlns:p14="http://schemas.microsoft.com/office/powerpoint/2010/main" val="1615269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4D40FB3-80C7-1F40-A31E-72E246B37D4D}" type="slidenum">
              <a:rPr lang="en-US"/>
              <a:pPr>
                <a:defRPr/>
              </a:pPr>
              <a:t>‹#›</a:t>
            </a:fld>
            <a:endParaRPr lang="en-US"/>
          </a:p>
        </p:txBody>
      </p:sp>
    </p:spTree>
    <p:extLst>
      <p:ext uri="{BB962C8B-B14F-4D97-AF65-F5344CB8AC3E}">
        <p14:creationId xmlns:p14="http://schemas.microsoft.com/office/powerpoint/2010/main" val="16539744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749F99A-BA1D-EA4D-ACC5-0D4E10C584F8}" type="slidenum">
              <a:rPr lang="en-US"/>
              <a:pPr>
                <a:defRPr/>
              </a:pPr>
              <a:t>‹#›</a:t>
            </a:fld>
            <a:endParaRPr lang="en-US"/>
          </a:p>
        </p:txBody>
      </p:sp>
    </p:spTree>
    <p:extLst>
      <p:ext uri="{BB962C8B-B14F-4D97-AF65-F5344CB8AC3E}">
        <p14:creationId xmlns:p14="http://schemas.microsoft.com/office/powerpoint/2010/main" val="15733456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5AC7AFA-50B3-D54E-923D-E7668F3CF160}" type="slidenum">
              <a:rPr lang="en-US"/>
              <a:pPr>
                <a:defRPr/>
              </a:pPr>
              <a:t>‹#›</a:t>
            </a:fld>
            <a:endParaRPr lang="en-US"/>
          </a:p>
        </p:txBody>
      </p:sp>
    </p:spTree>
    <p:extLst>
      <p:ext uri="{BB962C8B-B14F-4D97-AF65-F5344CB8AC3E}">
        <p14:creationId xmlns:p14="http://schemas.microsoft.com/office/powerpoint/2010/main" val="6109711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CBF1726-3ED2-924C-8ED8-E2227EB06F15}" type="slidenum">
              <a:rPr lang="en-US"/>
              <a:pPr>
                <a:defRPr/>
              </a:pPr>
              <a:t>‹#›</a:t>
            </a:fld>
            <a:endParaRPr lang="en-US"/>
          </a:p>
        </p:txBody>
      </p:sp>
    </p:spTree>
    <p:extLst>
      <p:ext uri="{BB962C8B-B14F-4D97-AF65-F5344CB8AC3E}">
        <p14:creationId xmlns:p14="http://schemas.microsoft.com/office/powerpoint/2010/main" val="4986715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3DDE102-230C-714C-A1F7-7825E48CF82A}" type="slidenum">
              <a:rPr lang="en-US"/>
              <a:pPr>
                <a:defRPr/>
              </a:pPr>
              <a:t>‹#›</a:t>
            </a:fld>
            <a:endParaRPr lang="en-US"/>
          </a:p>
        </p:txBody>
      </p:sp>
    </p:spTree>
    <p:extLst>
      <p:ext uri="{BB962C8B-B14F-4D97-AF65-F5344CB8AC3E}">
        <p14:creationId xmlns:p14="http://schemas.microsoft.com/office/powerpoint/2010/main" val="7537346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EA62A49-A0CC-964B-8B20-5913807AB4D4}" type="slidenum">
              <a:rPr lang="en-US"/>
              <a:pPr>
                <a:defRPr/>
              </a:pPr>
              <a:t>‹#›</a:t>
            </a:fld>
            <a:endParaRPr lang="en-US"/>
          </a:p>
        </p:txBody>
      </p:sp>
    </p:spTree>
    <p:extLst>
      <p:ext uri="{BB962C8B-B14F-4D97-AF65-F5344CB8AC3E}">
        <p14:creationId xmlns:p14="http://schemas.microsoft.com/office/powerpoint/2010/main" val="42542016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E2956C0E-FAC2-0749-B7B2-FF52E3B5DF31}" type="slidenum">
              <a:rPr lang="en-US"/>
              <a:pPr>
                <a:defRPr/>
              </a:pPr>
              <a:t>‹#›</a:t>
            </a:fld>
            <a:endParaRPr lang="en-US"/>
          </a:p>
        </p:txBody>
      </p:sp>
    </p:spTree>
    <p:extLst>
      <p:ext uri="{BB962C8B-B14F-4D97-AF65-F5344CB8AC3E}">
        <p14:creationId xmlns:p14="http://schemas.microsoft.com/office/powerpoint/2010/main" val="2780019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645E5A-2D4F-4949-87AB-B257B5EAC12E}" type="slidenum">
              <a:rPr lang="en-US"/>
              <a:pPr>
                <a:defRPr/>
              </a:pPr>
              <a:t>‹#›</a:t>
            </a:fld>
            <a:endParaRPr lang="en-US"/>
          </a:p>
        </p:txBody>
      </p:sp>
    </p:spTree>
    <p:extLst>
      <p:ext uri="{BB962C8B-B14F-4D97-AF65-F5344CB8AC3E}">
        <p14:creationId xmlns:p14="http://schemas.microsoft.com/office/powerpoint/2010/main" val="4464070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92BDB669-AA01-C74A-89AC-08989FCCF714}" type="datetime1">
              <a:rPr lang="en-US"/>
              <a:pPr>
                <a:defRPr/>
              </a:pPr>
              <a:t>9/5/22</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964E9BE-EABD-1042-8AB6-75722D17E32B}" type="slidenum">
              <a:rPr lang="en-US"/>
              <a:pPr>
                <a:defRPr/>
              </a:pPr>
              <a:t>‹#›</a:t>
            </a:fld>
            <a:endParaRPr lang="en-US"/>
          </a:p>
        </p:txBody>
      </p:sp>
    </p:spTree>
    <p:extLst>
      <p:ext uri="{BB962C8B-B14F-4D97-AF65-F5344CB8AC3E}">
        <p14:creationId xmlns:p14="http://schemas.microsoft.com/office/powerpoint/2010/main" val="11840300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2EB7035E-1A75-544C-A082-6C1B87B4C1BD}" type="datetime1">
              <a:rPr lang="en-US"/>
              <a:pPr>
                <a:defRPr/>
              </a:pPr>
              <a:t>9/5/22</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65312F16-CF6C-B443-81CF-95AC7B2717FC}" type="slidenum">
              <a:rPr lang="en-US"/>
              <a:pPr>
                <a:defRPr/>
              </a:pPr>
              <a:t>‹#›</a:t>
            </a:fld>
            <a:endParaRPr lang="en-US"/>
          </a:p>
        </p:txBody>
      </p:sp>
    </p:spTree>
    <p:extLst>
      <p:ext uri="{BB962C8B-B14F-4D97-AF65-F5344CB8AC3E}">
        <p14:creationId xmlns:p14="http://schemas.microsoft.com/office/powerpoint/2010/main" val="25611392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56D2253F-3B40-FD46-B4AC-07E879D63447}" type="datetime1">
              <a:rPr lang="en-US"/>
              <a:pPr>
                <a:defRPr/>
              </a:pPr>
              <a:t>9/5/22</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371EBBE-AC28-384E-90EC-F936DCA564F9}" type="slidenum">
              <a:rPr lang="en-US"/>
              <a:pPr>
                <a:defRPr/>
              </a:pPr>
              <a:t>‹#›</a:t>
            </a:fld>
            <a:endParaRPr lang="en-US"/>
          </a:p>
        </p:txBody>
      </p:sp>
    </p:spTree>
    <p:extLst>
      <p:ext uri="{BB962C8B-B14F-4D97-AF65-F5344CB8AC3E}">
        <p14:creationId xmlns:p14="http://schemas.microsoft.com/office/powerpoint/2010/main" val="36784959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560B8EB9-46D6-1E4A-B515-914F88248D92}" type="datetime1">
              <a:rPr lang="en-US"/>
              <a:pPr>
                <a:defRPr/>
              </a:pPr>
              <a:t>9/5/22</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9F34C6B6-FBD9-7D49-A0EF-2D3F80F9A636}" type="slidenum">
              <a:rPr lang="en-US"/>
              <a:pPr>
                <a:defRPr/>
              </a:pPr>
              <a:t>‹#›</a:t>
            </a:fld>
            <a:endParaRPr lang="en-US"/>
          </a:p>
        </p:txBody>
      </p:sp>
    </p:spTree>
    <p:extLst>
      <p:ext uri="{BB962C8B-B14F-4D97-AF65-F5344CB8AC3E}">
        <p14:creationId xmlns:p14="http://schemas.microsoft.com/office/powerpoint/2010/main" val="3606670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7CAA0260-F6DA-F34E-8434-3EEE816A02ED}" type="datetime1">
              <a:rPr lang="en-US"/>
              <a:pPr>
                <a:defRPr/>
              </a:pPr>
              <a:t>9/5/22</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1133A7A1-FBD9-9544-A818-0FF1494D753F}" type="slidenum">
              <a:rPr lang="en-US"/>
              <a:pPr>
                <a:defRPr/>
              </a:pPr>
              <a:t>‹#›</a:t>
            </a:fld>
            <a:endParaRPr lang="en-US"/>
          </a:p>
        </p:txBody>
      </p:sp>
    </p:spTree>
    <p:extLst>
      <p:ext uri="{BB962C8B-B14F-4D97-AF65-F5344CB8AC3E}">
        <p14:creationId xmlns:p14="http://schemas.microsoft.com/office/powerpoint/2010/main" val="667644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7A6F7B8-CF91-CE45-BD85-3A86C47EB530}" type="datetime1">
              <a:rPr lang="en-US"/>
              <a:pPr>
                <a:defRPr/>
              </a:pPr>
              <a:t>9/5/22</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30F339AD-DA3A-A249-A75D-DFE78FB422FF}" type="slidenum">
              <a:rPr lang="en-US"/>
              <a:pPr>
                <a:defRPr/>
              </a:pPr>
              <a:t>‹#›</a:t>
            </a:fld>
            <a:endParaRPr lang="en-US"/>
          </a:p>
        </p:txBody>
      </p:sp>
    </p:spTree>
    <p:extLst>
      <p:ext uri="{BB962C8B-B14F-4D97-AF65-F5344CB8AC3E}">
        <p14:creationId xmlns:p14="http://schemas.microsoft.com/office/powerpoint/2010/main" val="36611625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A57E568E-FAEA-8B4D-BD2B-BDC2F0693B70}" type="datetime1">
              <a:rPr lang="en-US"/>
              <a:pPr>
                <a:defRPr/>
              </a:pPr>
              <a:t>9/5/22</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787AD03C-0069-014A-8783-12B0B9F26199}" type="slidenum">
              <a:rPr lang="en-US"/>
              <a:pPr>
                <a:defRPr/>
              </a:pPr>
              <a:t>‹#›</a:t>
            </a:fld>
            <a:endParaRPr lang="en-US"/>
          </a:p>
        </p:txBody>
      </p:sp>
    </p:spTree>
    <p:extLst>
      <p:ext uri="{BB962C8B-B14F-4D97-AF65-F5344CB8AC3E}">
        <p14:creationId xmlns:p14="http://schemas.microsoft.com/office/powerpoint/2010/main" val="39283587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39BCEA4-9A68-FE40-BA33-1471AAAF9163}" type="datetime1">
              <a:rPr lang="en-US"/>
              <a:pPr>
                <a:defRPr/>
              </a:pPr>
              <a:t>9/5/22</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BDF27B04-AA32-C547-A8C4-D951EB059FB8}" type="slidenum">
              <a:rPr lang="en-US"/>
              <a:pPr>
                <a:defRPr/>
              </a:pPr>
              <a:t>‹#›</a:t>
            </a:fld>
            <a:endParaRPr lang="en-US"/>
          </a:p>
        </p:txBody>
      </p:sp>
    </p:spTree>
    <p:extLst>
      <p:ext uri="{BB962C8B-B14F-4D97-AF65-F5344CB8AC3E}">
        <p14:creationId xmlns:p14="http://schemas.microsoft.com/office/powerpoint/2010/main" val="20771841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7A696958-4C67-054E-9E8A-644BDD92D8C0}" type="datetime1">
              <a:rPr lang="en-US"/>
              <a:pPr>
                <a:defRPr/>
              </a:pPr>
              <a:t>9/5/22</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6BCEF003-8469-D141-9AE9-962C663FB90B}" type="slidenum">
              <a:rPr lang="en-US"/>
              <a:pPr>
                <a:defRPr/>
              </a:pPr>
              <a:t>‹#›</a:t>
            </a:fld>
            <a:endParaRPr lang="en-US"/>
          </a:p>
        </p:txBody>
      </p:sp>
    </p:spTree>
    <p:extLst>
      <p:ext uri="{BB962C8B-B14F-4D97-AF65-F5344CB8AC3E}">
        <p14:creationId xmlns:p14="http://schemas.microsoft.com/office/powerpoint/2010/main" val="18084434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7D8F49B-DE6C-D34C-A4DA-1C422A07922F}" type="datetime1">
              <a:rPr lang="en-US"/>
              <a:pPr>
                <a:defRPr/>
              </a:pPr>
              <a:t>9/5/22</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287A1FB9-BF80-E24A-965A-70D2462F7306}" type="slidenum">
              <a:rPr lang="en-US"/>
              <a:pPr>
                <a:defRPr/>
              </a:pPr>
              <a:t>‹#›</a:t>
            </a:fld>
            <a:endParaRPr lang="en-US"/>
          </a:p>
        </p:txBody>
      </p:sp>
    </p:spTree>
    <p:extLst>
      <p:ext uri="{BB962C8B-B14F-4D97-AF65-F5344CB8AC3E}">
        <p14:creationId xmlns:p14="http://schemas.microsoft.com/office/powerpoint/2010/main" val="577439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DA70B-31AA-D242-95C4-F10C6F2A1A8B}" type="slidenum">
              <a:rPr lang="en-US"/>
              <a:pPr>
                <a:defRPr/>
              </a:pPr>
              <a:t>‹#›</a:t>
            </a:fld>
            <a:endParaRPr lang="en-US"/>
          </a:p>
        </p:txBody>
      </p:sp>
    </p:spTree>
    <p:extLst>
      <p:ext uri="{BB962C8B-B14F-4D97-AF65-F5344CB8AC3E}">
        <p14:creationId xmlns:p14="http://schemas.microsoft.com/office/powerpoint/2010/main" val="29979604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FC8E3453-DEC3-034F-98DD-A83171B8D6F3}" type="datetime1">
              <a:rPr lang="en-US"/>
              <a:pPr>
                <a:defRPr/>
              </a:pPr>
              <a:t>9/5/22</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4436734-74E9-E041-920A-745B3E395550}" type="slidenum">
              <a:rPr lang="en-US"/>
              <a:pPr>
                <a:defRPr/>
              </a:pPr>
              <a:t>‹#›</a:t>
            </a:fld>
            <a:endParaRPr lang="en-US"/>
          </a:p>
        </p:txBody>
      </p:sp>
    </p:spTree>
    <p:extLst>
      <p:ext uri="{BB962C8B-B14F-4D97-AF65-F5344CB8AC3E}">
        <p14:creationId xmlns:p14="http://schemas.microsoft.com/office/powerpoint/2010/main" val="14675277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2062CD7-C8DF-0E4E-801B-B890BCBBA077}" type="slidenum">
              <a:rPr lang="en-US"/>
              <a:pPr>
                <a:defRPr/>
              </a:pPr>
              <a:t>‹#›</a:t>
            </a:fld>
            <a:endParaRPr lang="en-US"/>
          </a:p>
        </p:txBody>
      </p:sp>
    </p:spTree>
    <p:extLst>
      <p:ext uri="{BB962C8B-B14F-4D97-AF65-F5344CB8AC3E}">
        <p14:creationId xmlns:p14="http://schemas.microsoft.com/office/powerpoint/2010/main" val="27762189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3FA461D-378E-CC49-8CFD-0339261EE0ED}" type="slidenum">
              <a:rPr lang="en-US"/>
              <a:pPr>
                <a:defRPr/>
              </a:pPr>
              <a:t>‹#›</a:t>
            </a:fld>
            <a:endParaRPr lang="en-US"/>
          </a:p>
        </p:txBody>
      </p:sp>
    </p:spTree>
    <p:extLst>
      <p:ext uri="{BB962C8B-B14F-4D97-AF65-F5344CB8AC3E}">
        <p14:creationId xmlns:p14="http://schemas.microsoft.com/office/powerpoint/2010/main" val="41837318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F4A6DE9-ABB6-104A-A453-5C8819665969}" type="slidenum">
              <a:rPr lang="en-US"/>
              <a:pPr>
                <a:defRPr/>
              </a:pPr>
              <a:t>‹#›</a:t>
            </a:fld>
            <a:endParaRPr lang="en-US"/>
          </a:p>
        </p:txBody>
      </p:sp>
    </p:spTree>
    <p:extLst>
      <p:ext uri="{BB962C8B-B14F-4D97-AF65-F5344CB8AC3E}">
        <p14:creationId xmlns:p14="http://schemas.microsoft.com/office/powerpoint/2010/main" val="20698300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768A79B-AA24-4848-9523-6467DB073FD8}" type="slidenum">
              <a:rPr lang="en-US"/>
              <a:pPr>
                <a:defRPr/>
              </a:pPr>
              <a:t>‹#›</a:t>
            </a:fld>
            <a:endParaRPr lang="en-US"/>
          </a:p>
        </p:txBody>
      </p:sp>
    </p:spTree>
    <p:extLst>
      <p:ext uri="{BB962C8B-B14F-4D97-AF65-F5344CB8AC3E}">
        <p14:creationId xmlns:p14="http://schemas.microsoft.com/office/powerpoint/2010/main" val="21682735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D7F05E1-C90E-DD42-A0E0-D85A5618CDF0}" type="slidenum">
              <a:rPr lang="en-US"/>
              <a:pPr>
                <a:defRPr/>
              </a:pPr>
              <a:t>‹#›</a:t>
            </a:fld>
            <a:endParaRPr lang="en-US"/>
          </a:p>
        </p:txBody>
      </p:sp>
    </p:spTree>
    <p:extLst>
      <p:ext uri="{BB962C8B-B14F-4D97-AF65-F5344CB8AC3E}">
        <p14:creationId xmlns:p14="http://schemas.microsoft.com/office/powerpoint/2010/main" val="18472898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0D33D71-C433-4540-B597-18FDC32799A0}" type="slidenum">
              <a:rPr lang="en-US"/>
              <a:pPr>
                <a:defRPr/>
              </a:pPr>
              <a:t>‹#›</a:t>
            </a:fld>
            <a:endParaRPr lang="en-US"/>
          </a:p>
        </p:txBody>
      </p:sp>
    </p:spTree>
    <p:extLst>
      <p:ext uri="{BB962C8B-B14F-4D97-AF65-F5344CB8AC3E}">
        <p14:creationId xmlns:p14="http://schemas.microsoft.com/office/powerpoint/2010/main" val="9150349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8A4EFDC0-A1D1-CD48-B174-1CB70C5B7D89}" type="slidenum">
              <a:rPr lang="en-US"/>
              <a:pPr>
                <a:defRPr/>
              </a:pPr>
              <a:t>‹#›</a:t>
            </a:fld>
            <a:endParaRPr lang="en-US"/>
          </a:p>
        </p:txBody>
      </p:sp>
    </p:spTree>
    <p:extLst>
      <p:ext uri="{BB962C8B-B14F-4D97-AF65-F5344CB8AC3E}">
        <p14:creationId xmlns:p14="http://schemas.microsoft.com/office/powerpoint/2010/main" val="5821167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2C010ED6-9F34-444A-A96C-8E4DE992D3DA}" type="slidenum">
              <a:rPr lang="en-US"/>
              <a:pPr>
                <a:defRPr/>
              </a:pPr>
              <a:t>‹#›</a:t>
            </a:fld>
            <a:endParaRPr lang="en-US"/>
          </a:p>
        </p:txBody>
      </p:sp>
    </p:spTree>
    <p:extLst>
      <p:ext uri="{BB962C8B-B14F-4D97-AF65-F5344CB8AC3E}">
        <p14:creationId xmlns:p14="http://schemas.microsoft.com/office/powerpoint/2010/main" val="39583283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458858C-D36C-6344-8AED-1C9C867CE31C}" type="slidenum">
              <a:rPr lang="en-US"/>
              <a:pPr>
                <a:defRPr/>
              </a:pPr>
              <a:t>‹#›</a:t>
            </a:fld>
            <a:endParaRPr lang="en-US"/>
          </a:p>
        </p:txBody>
      </p:sp>
    </p:spTree>
    <p:extLst>
      <p:ext uri="{BB962C8B-B14F-4D97-AF65-F5344CB8AC3E}">
        <p14:creationId xmlns:p14="http://schemas.microsoft.com/office/powerpoint/2010/main" val="325353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127DDA-189B-FA4E-A8A7-28D9C9D356C7}" type="slidenum">
              <a:rPr lang="en-US"/>
              <a:pPr>
                <a:defRPr/>
              </a:pPr>
              <a:t>‹#›</a:t>
            </a:fld>
            <a:endParaRPr lang="en-US"/>
          </a:p>
        </p:txBody>
      </p:sp>
    </p:spTree>
    <p:extLst>
      <p:ext uri="{BB962C8B-B14F-4D97-AF65-F5344CB8AC3E}">
        <p14:creationId xmlns:p14="http://schemas.microsoft.com/office/powerpoint/2010/main" val="42153400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409F269-0E3E-0E4F-AEF3-B767DF89A064}" type="slidenum">
              <a:rPr lang="en-US"/>
              <a:pPr>
                <a:defRPr/>
              </a:pPr>
              <a:t>‹#›</a:t>
            </a:fld>
            <a:endParaRPr lang="en-US"/>
          </a:p>
        </p:txBody>
      </p:sp>
    </p:spTree>
    <p:extLst>
      <p:ext uri="{BB962C8B-B14F-4D97-AF65-F5344CB8AC3E}">
        <p14:creationId xmlns:p14="http://schemas.microsoft.com/office/powerpoint/2010/main" val="15524065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27050FB-EE58-6F4B-9198-7190E6823C74}" type="slidenum">
              <a:rPr lang="en-US"/>
              <a:pPr>
                <a:defRPr/>
              </a:pPr>
              <a:t>‹#›</a:t>
            </a:fld>
            <a:endParaRPr lang="en-US"/>
          </a:p>
        </p:txBody>
      </p:sp>
    </p:spTree>
    <p:extLst>
      <p:ext uri="{BB962C8B-B14F-4D97-AF65-F5344CB8AC3E}">
        <p14:creationId xmlns:p14="http://schemas.microsoft.com/office/powerpoint/2010/main" val="5445199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7972687C-F722-2D48-93FB-3594EEAC7902}" type="slidenum">
              <a:rPr lang="en-US"/>
              <a:pPr>
                <a:defRPr/>
              </a:pPr>
              <a:t>‹#›</a:t>
            </a:fld>
            <a:endParaRPr lang="en-US"/>
          </a:p>
        </p:txBody>
      </p:sp>
    </p:spTree>
    <p:extLst>
      <p:ext uri="{BB962C8B-B14F-4D97-AF65-F5344CB8AC3E}">
        <p14:creationId xmlns:p14="http://schemas.microsoft.com/office/powerpoint/2010/main" val="40792514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E1686BB-7F23-684D-8539-C3B1537E97B5}" type="slidenum">
              <a:rPr lang="en-US"/>
              <a:pPr>
                <a:defRPr/>
              </a:pPr>
              <a:t>‹#›</a:t>
            </a:fld>
            <a:endParaRPr lang="en-US"/>
          </a:p>
        </p:txBody>
      </p:sp>
    </p:spTree>
    <p:extLst>
      <p:ext uri="{BB962C8B-B14F-4D97-AF65-F5344CB8AC3E}">
        <p14:creationId xmlns:p14="http://schemas.microsoft.com/office/powerpoint/2010/main" val="24026376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BONES" charset="0"/>
              </a:defRPr>
            </a:lvl1pPr>
          </a:lstStyle>
          <a:p>
            <a:pPr>
              <a:defRPr/>
            </a:pPr>
            <a:fld id="{74963A38-381A-464E-B5CD-1D520B65629F}" type="slidenum">
              <a:rPr lang="en-US"/>
              <a:pPr>
                <a:defRPr/>
              </a:pPr>
              <a:t>‹#›</a:t>
            </a:fld>
            <a:endParaRPr lang="en-US"/>
          </a:p>
        </p:txBody>
      </p:sp>
    </p:spTree>
    <p:extLst>
      <p:ext uri="{BB962C8B-B14F-4D97-AF65-F5344CB8AC3E}">
        <p14:creationId xmlns:p14="http://schemas.microsoft.com/office/powerpoint/2010/main" val="14553559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59B1AB10-1873-2649-B5A8-358E8BE4AC75}" type="slidenum">
              <a:rPr lang="en-US"/>
              <a:pPr>
                <a:defRPr/>
              </a:pPr>
              <a:t>‹#›</a:t>
            </a:fld>
            <a:endParaRPr lang="en-US"/>
          </a:p>
        </p:txBody>
      </p:sp>
    </p:spTree>
    <p:extLst>
      <p:ext uri="{BB962C8B-B14F-4D97-AF65-F5344CB8AC3E}">
        <p14:creationId xmlns:p14="http://schemas.microsoft.com/office/powerpoint/2010/main" val="1131020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8CE62E32-89D1-DF49-88CE-FCC9898F8D6A}" type="slidenum">
              <a:rPr lang="en-US"/>
              <a:pPr>
                <a:defRPr/>
              </a:pPr>
              <a:t>‹#›</a:t>
            </a:fld>
            <a:endParaRPr lang="en-US"/>
          </a:p>
        </p:txBody>
      </p:sp>
    </p:spTree>
    <p:extLst>
      <p:ext uri="{BB962C8B-B14F-4D97-AF65-F5344CB8AC3E}">
        <p14:creationId xmlns:p14="http://schemas.microsoft.com/office/powerpoint/2010/main" val="7756544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B50B649A-FB5A-ED41-9FE3-8F943FFBBB40}" type="slidenum">
              <a:rPr lang="en-US"/>
              <a:pPr>
                <a:defRPr/>
              </a:pPr>
              <a:t>‹#›</a:t>
            </a:fld>
            <a:endParaRPr lang="en-US"/>
          </a:p>
        </p:txBody>
      </p:sp>
    </p:spTree>
    <p:extLst>
      <p:ext uri="{BB962C8B-B14F-4D97-AF65-F5344CB8AC3E}">
        <p14:creationId xmlns:p14="http://schemas.microsoft.com/office/powerpoint/2010/main" val="25653230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BONES" charset="0"/>
              </a:defRPr>
            </a:lvl1pPr>
          </a:lstStyle>
          <a:p>
            <a:pPr>
              <a:defRPr/>
            </a:pPr>
            <a:fld id="{6C6CEEB6-4E1C-354F-B761-7FF429825D12}" type="slidenum">
              <a:rPr lang="en-US"/>
              <a:pPr>
                <a:defRPr/>
              </a:pPr>
              <a:t>‹#›</a:t>
            </a:fld>
            <a:endParaRPr lang="en-US"/>
          </a:p>
        </p:txBody>
      </p:sp>
    </p:spTree>
    <p:extLst>
      <p:ext uri="{BB962C8B-B14F-4D97-AF65-F5344CB8AC3E}">
        <p14:creationId xmlns:p14="http://schemas.microsoft.com/office/powerpoint/2010/main" val="32444474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BONES" charset="0"/>
              </a:defRPr>
            </a:lvl1pPr>
          </a:lstStyle>
          <a:p>
            <a:pPr>
              <a:defRPr/>
            </a:pPr>
            <a:fld id="{5C13E642-23BF-474C-9BF7-08EDAC572668}" type="slidenum">
              <a:rPr lang="en-US"/>
              <a:pPr>
                <a:defRPr/>
              </a:pPr>
              <a:t>‹#›</a:t>
            </a:fld>
            <a:endParaRPr lang="en-US"/>
          </a:p>
        </p:txBody>
      </p:sp>
    </p:spTree>
    <p:extLst>
      <p:ext uri="{BB962C8B-B14F-4D97-AF65-F5344CB8AC3E}">
        <p14:creationId xmlns:p14="http://schemas.microsoft.com/office/powerpoint/2010/main" val="2361561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D69144-34DA-0843-B742-99E425043DCB}" type="slidenum">
              <a:rPr lang="en-US"/>
              <a:pPr>
                <a:defRPr/>
              </a:pPr>
              <a:t>‹#›</a:t>
            </a:fld>
            <a:endParaRPr lang="en-US"/>
          </a:p>
        </p:txBody>
      </p:sp>
    </p:spTree>
    <p:extLst>
      <p:ext uri="{BB962C8B-B14F-4D97-AF65-F5344CB8AC3E}">
        <p14:creationId xmlns:p14="http://schemas.microsoft.com/office/powerpoint/2010/main" val="41143174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BONES" charset="0"/>
              </a:defRPr>
            </a:lvl1pPr>
          </a:lstStyle>
          <a:p>
            <a:pPr>
              <a:defRPr/>
            </a:pPr>
            <a:fld id="{7CD8AB48-0277-A448-94EA-7EC7E909E258}" type="slidenum">
              <a:rPr lang="en-US"/>
              <a:pPr>
                <a:defRPr/>
              </a:pPr>
              <a:t>‹#›</a:t>
            </a:fld>
            <a:endParaRPr lang="en-US"/>
          </a:p>
        </p:txBody>
      </p:sp>
    </p:spTree>
    <p:extLst>
      <p:ext uri="{BB962C8B-B14F-4D97-AF65-F5344CB8AC3E}">
        <p14:creationId xmlns:p14="http://schemas.microsoft.com/office/powerpoint/2010/main" val="6183411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BF3746F4-65B6-BD4C-8C80-26821EC55071}" type="slidenum">
              <a:rPr lang="en-US"/>
              <a:pPr>
                <a:defRPr/>
              </a:pPr>
              <a:t>‹#›</a:t>
            </a:fld>
            <a:endParaRPr lang="en-US"/>
          </a:p>
        </p:txBody>
      </p:sp>
    </p:spTree>
    <p:extLst>
      <p:ext uri="{BB962C8B-B14F-4D97-AF65-F5344CB8AC3E}">
        <p14:creationId xmlns:p14="http://schemas.microsoft.com/office/powerpoint/2010/main" val="5440656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1CDB3F82-ACBF-5846-9EF7-6578C9335A2D}" type="slidenum">
              <a:rPr lang="en-US"/>
              <a:pPr>
                <a:defRPr/>
              </a:pPr>
              <a:t>‹#›</a:t>
            </a:fld>
            <a:endParaRPr lang="en-US"/>
          </a:p>
        </p:txBody>
      </p:sp>
    </p:spTree>
    <p:extLst>
      <p:ext uri="{BB962C8B-B14F-4D97-AF65-F5344CB8AC3E}">
        <p14:creationId xmlns:p14="http://schemas.microsoft.com/office/powerpoint/2010/main" val="21685513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4305A0DF-EAD7-9F42-95CA-575C6F46A58A}" type="slidenum">
              <a:rPr lang="en-US"/>
              <a:pPr>
                <a:defRPr/>
              </a:pPr>
              <a:t>‹#›</a:t>
            </a:fld>
            <a:endParaRPr lang="en-US"/>
          </a:p>
        </p:txBody>
      </p:sp>
    </p:spTree>
    <p:extLst>
      <p:ext uri="{BB962C8B-B14F-4D97-AF65-F5344CB8AC3E}">
        <p14:creationId xmlns:p14="http://schemas.microsoft.com/office/powerpoint/2010/main" val="36953286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6C7238A1-FD2C-F14E-BC58-17738506B9BC}" type="slidenum">
              <a:rPr lang="en-US"/>
              <a:pPr>
                <a:defRPr/>
              </a:pPr>
              <a:t>‹#›</a:t>
            </a:fld>
            <a:endParaRPr lang="en-US"/>
          </a:p>
        </p:txBody>
      </p:sp>
    </p:spTree>
    <p:extLst>
      <p:ext uri="{BB962C8B-B14F-4D97-AF65-F5344CB8AC3E}">
        <p14:creationId xmlns:p14="http://schemas.microsoft.com/office/powerpoint/2010/main" val="13115483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8D795694-1756-9F4A-B81B-06ABE4154A7D}" type="slidenum">
              <a:rPr lang="en-US"/>
              <a:pPr>
                <a:defRPr/>
              </a:pPr>
              <a:t>‹#›</a:t>
            </a:fld>
            <a:endParaRPr lang="en-US"/>
          </a:p>
        </p:txBody>
      </p:sp>
    </p:spTree>
    <p:extLst>
      <p:ext uri="{BB962C8B-B14F-4D97-AF65-F5344CB8AC3E}">
        <p14:creationId xmlns:p14="http://schemas.microsoft.com/office/powerpoint/2010/main" val="33408198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NES" charset="0"/>
              </a:defRPr>
            </a:lvl1pPr>
          </a:lstStyle>
          <a:p>
            <a:pPr>
              <a:defRPr/>
            </a:pPr>
            <a:fld id="{8497B973-93D0-464C-9012-C4A46567F427}" type="slidenum">
              <a:rPr lang="en-US"/>
              <a:pPr>
                <a:defRPr/>
              </a:pPr>
              <a:t>‹#›</a:t>
            </a:fld>
            <a:endParaRPr lang="en-US"/>
          </a:p>
        </p:txBody>
      </p:sp>
    </p:spTree>
    <p:extLst>
      <p:ext uri="{BB962C8B-B14F-4D97-AF65-F5344CB8AC3E}">
        <p14:creationId xmlns:p14="http://schemas.microsoft.com/office/powerpoint/2010/main" val="11691928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BONES" charset="0"/>
              </a:defRPr>
            </a:lvl1pPr>
          </a:lstStyle>
          <a:p>
            <a:pPr>
              <a:defRPr/>
            </a:pPr>
            <a:fld id="{72F004B5-062A-B84B-BE63-C66541D63599}" type="slidenum">
              <a:rPr lang="en-US"/>
              <a:pPr>
                <a:defRPr/>
              </a:pPr>
              <a:t>‹#›</a:t>
            </a:fld>
            <a:endParaRPr lang="en-US"/>
          </a:p>
        </p:txBody>
      </p:sp>
    </p:spTree>
    <p:extLst>
      <p:ext uri="{BB962C8B-B14F-4D97-AF65-F5344CB8AC3E}">
        <p14:creationId xmlns:p14="http://schemas.microsoft.com/office/powerpoint/2010/main" val="35728625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9D4967EF-0BB4-B54C-8D4A-BB24F1622523}" type="slidenum">
              <a:rPr lang="en-US"/>
              <a:pPr>
                <a:defRPr/>
              </a:pPr>
              <a:t>‹#›</a:t>
            </a:fld>
            <a:endParaRPr lang="en-US"/>
          </a:p>
        </p:txBody>
      </p:sp>
    </p:spTree>
    <p:extLst>
      <p:ext uri="{BB962C8B-B14F-4D97-AF65-F5344CB8AC3E}">
        <p14:creationId xmlns:p14="http://schemas.microsoft.com/office/powerpoint/2010/main" val="42191558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ECBBE388-AD46-F74A-B5B3-58C00209FD76}" type="slidenum">
              <a:rPr lang="en-US"/>
              <a:pPr>
                <a:defRPr/>
              </a:pPr>
              <a:t>‹#›</a:t>
            </a:fld>
            <a:endParaRPr lang="en-US"/>
          </a:p>
        </p:txBody>
      </p:sp>
    </p:spTree>
    <p:extLst>
      <p:ext uri="{BB962C8B-B14F-4D97-AF65-F5344CB8AC3E}">
        <p14:creationId xmlns:p14="http://schemas.microsoft.com/office/powerpoint/2010/main" val="3110108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D25129-5037-4542-A099-B2CFDD303702}" type="slidenum">
              <a:rPr lang="en-US"/>
              <a:pPr>
                <a:defRPr/>
              </a:pPr>
              <a:t>‹#›</a:t>
            </a:fld>
            <a:endParaRPr lang="en-US"/>
          </a:p>
        </p:txBody>
      </p:sp>
    </p:spTree>
    <p:extLst>
      <p:ext uri="{BB962C8B-B14F-4D97-AF65-F5344CB8AC3E}">
        <p14:creationId xmlns:p14="http://schemas.microsoft.com/office/powerpoint/2010/main" val="28383249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DC8F13A5-3442-CE4B-A0E9-769A866FC607}" type="slidenum">
              <a:rPr lang="en-US"/>
              <a:pPr>
                <a:defRPr/>
              </a:pPr>
              <a:t>‹#›</a:t>
            </a:fld>
            <a:endParaRPr lang="en-US"/>
          </a:p>
        </p:txBody>
      </p:sp>
    </p:spTree>
    <p:extLst>
      <p:ext uri="{BB962C8B-B14F-4D97-AF65-F5344CB8AC3E}">
        <p14:creationId xmlns:p14="http://schemas.microsoft.com/office/powerpoint/2010/main" val="27068673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BONES" charset="0"/>
              </a:defRPr>
            </a:lvl1pPr>
          </a:lstStyle>
          <a:p>
            <a:pPr>
              <a:defRPr/>
            </a:pPr>
            <a:fld id="{398D00C7-E0BD-6E44-94DE-CC309B2C4A63}" type="slidenum">
              <a:rPr lang="en-US"/>
              <a:pPr>
                <a:defRPr/>
              </a:pPr>
              <a:t>‹#›</a:t>
            </a:fld>
            <a:endParaRPr lang="en-US"/>
          </a:p>
        </p:txBody>
      </p:sp>
    </p:spTree>
    <p:extLst>
      <p:ext uri="{BB962C8B-B14F-4D97-AF65-F5344CB8AC3E}">
        <p14:creationId xmlns:p14="http://schemas.microsoft.com/office/powerpoint/2010/main" val="3687096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BONES" charset="0"/>
              </a:defRPr>
            </a:lvl1pPr>
          </a:lstStyle>
          <a:p>
            <a:pPr>
              <a:defRPr/>
            </a:pPr>
            <a:fld id="{45FD1305-0997-A14A-A1A0-B7B4A0FA26AF}" type="slidenum">
              <a:rPr lang="en-US"/>
              <a:pPr>
                <a:defRPr/>
              </a:pPr>
              <a:t>‹#›</a:t>
            </a:fld>
            <a:endParaRPr lang="en-US"/>
          </a:p>
        </p:txBody>
      </p:sp>
    </p:spTree>
    <p:extLst>
      <p:ext uri="{BB962C8B-B14F-4D97-AF65-F5344CB8AC3E}">
        <p14:creationId xmlns:p14="http://schemas.microsoft.com/office/powerpoint/2010/main" val="42835515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BONES" charset="0"/>
              </a:defRPr>
            </a:lvl1pPr>
          </a:lstStyle>
          <a:p>
            <a:pPr>
              <a:defRPr/>
            </a:pPr>
            <a:fld id="{9588B023-CD8B-D747-8F48-54487C477913}" type="slidenum">
              <a:rPr lang="en-US"/>
              <a:pPr>
                <a:defRPr/>
              </a:pPr>
              <a:t>‹#›</a:t>
            </a:fld>
            <a:endParaRPr lang="en-US"/>
          </a:p>
        </p:txBody>
      </p:sp>
    </p:spTree>
    <p:extLst>
      <p:ext uri="{BB962C8B-B14F-4D97-AF65-F5344CB8AC3E}">
        <p14:creationId xmlns:p14="http://schemas.microsoft.com/office/powerpoint/2010/main" val="1286736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1B98B6D6-8982-6141-9029-B6E6ECB6FBE5}" type="slidenum">
              <a:rPr lang="en-US"/>
              <a:pPr>
                <a:defRPr/>
              </a:pPr>
              <a:t>‹#›</a:t>
            </a:fld>
            <a:endParaRPr lang="en-US"/>
          </a:p>
        </p:txBody>
      </p:sp>
    </p:spTree>
    <p:extLst>
      <p:ext uri="{BB962C8B-B14F-4D97-AF65-F5344CB8AC3E}">
        <p14:creationId xmlns:p14="http://schemas.microsoft.com/office/powerpoint/2010/main" val="16716644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67B6EBC0-57AB-5444-9A8E-E2E1E0E3F0E4}" type="slidenum">
              <a:rPr lang="en-US"/>
              <a:pPr>
                <a:defRPr/>
              </a:pPr>
              <a:t>‹#›</a:t>
            </a:fld>
            <a:endParaRPr lang="en-US"/>
          </a:p>
        </p:txBody>
      </p:sp>
    </p:spTree>
    <p:extLst>
      <p:ext uri="{BB962C8B-B14F-4D97-AF65-F5344CB8AC3E}">
        <p14:creationId xmlns:p14="http://schemas.microsoft.com/office/powerpoint/2010/main" val="22394098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1B02AED5-F292-5E4A-9162-A88EC20A9AB0}" type="slidenum">
              <a:rPr lang="en-US"/>
              <a:pPr>
                <a:defRPr/>
              </a:pPr>
              <a:t>‹#›</a:t>
            </a:fld>
            <a:endParaRPr lang="en-US"/>
          </a:p>
        </p:txBody>
      </p:sp>
    </p:spTree>
    <p:extLst>
      <p:ext uri="{BB962C8B-B14F-4D97-AF65-F5344CB8AC3E}">
        <p14:creationId xmlns:p14="http://schemas.microsoft.com/office/powerpoint/2010/main" val="3671409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378CE8BA-517D-124B-A01D-06FF09FE54E2}" type="slidenum">
              <a:rPr lang="en-US"/>
              <a:pPr>
                <a:defRPr/>
              </a:pPr>
              <a:t>‹#›</a:t>
            </a:fld>
            <a:endParaRPr lang="en-US"/>
          </a:p>
        </p:txBody>
      </p:sp>
    </p:spTree>
    <p:extLst>
      <p:ext uri="{BB962C8B-B14F-4D97-AF65-F5344CB8AC3E}">
        <p14:creationId xmlns:p14="http://schemas.microsoft.com/office/powerpoint/2010/main" val="28549669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47A9CA1B-4B70-D24F-BBC1-ED07ED96CBFD}" type="slidenum">
              <a:rPr lang="en-US"/>
              <a:pPr>
                <a:defRPr/>
              </a:pPr>
              <a:t>‹#›</a:t>
            </a:fld>
            <a:endParaRPr lang="en-US"/>
          </a:p>
        </p:txBody>
      </p:sp>
    </p:spTree>
    <p:extLst>
      <p:ext uri="{BB962C8B-B14F-4D97-AF65-F5344CB8AC3E}">
        <p14:creationId xmlns:p14="http://schemas.microsoft.com/office/powerpoint/2010/main" val="3291561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BONES" charset="0"/>
              </a:defRPr>
            </a:lvl1pPr>
          </a:lstStyle>
          <a:p>
            <a:pPr>
              <a:defRPr/>
            </a:pPr>
            <a:fld id="{21600115-E380-1741-817E-4F22A6D71B5D}" type="slidenum">
              <a:rPr lang="en-US"/>
              <a:pPr>
                <a:defRPr/>
              </a:pPr>
              <a:t>‹#›</a:t>
            </a:fld>
            <a:endParaRPr lang="en-US"/>
          </a:p>
        </p:txBody>
      </p:sp>
    </p:spTree>
    <p:extLst>
      <p:ext uri="{BB962C8B-B14F-4D97-AF65-F5344CB8AC3E}">
        <p14:creationId xmlns:p14="http://schemas.microsoft.com/office/powerpoint/2010/main" val="2413687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1A8381-B915-7845-8378-FA8C839C7A9B}" type="slidenum">
              <a:rPr lang="en-US"/>
              <a:pPr>
                <a:defRPr/>
              </a:pPr>
              <a:t>‹#›</a:t>
            </a:fld>
            <a:endParaRPr lang="en-US"/>
          </a:p>
        </p:txBody>
      </p:sp>
    </p:spTree>
    <p:extLst>
      <p:ext uri="{BB962C8B-B14F-4D97-AF65-F5344CB8AC3E}">
        <p14:creationId xmlns:p14="http://schemas.microsoft.com/office/powerpoint/2010/main" val="7075616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BONES" charset="0"/>
              </a:defRPr>
            </a:lvl1pPr>
          </a:lstStyle>
          <a:p>
            <a:pPr>
              <a:defRPr/>
            </a:pPr>
            <a:fld id="{6755320F-FE8F-6141-ADB3-EB44FB36DACD}" type="slidenum">
              <a:rPr lang="en-US"/>
              <a:pPr>
                <a:defRPr/>
              </a:pPr>
              <a:t>‹#›</a:t>
            </a:fld>
            <a:endParaRPr lang="en-US"/>
          </a:p>
        </p:txBody>
      </p:sp>
    </p:spTree>
    <p:extLst>
      <p:ext uri="{BB962C8B-B14F-4D97-AF65-F5344CB8AC3E}">
        <p14:creationId xmlns:p14="http://schemas.microsoft.com/office/powerpoint/2010/main" val="15063433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BONES" charset="0"/>
              </a:defRPr>
            </a:lvl1pPr>
          </a:lstStyle>
          <a:p>
            <a:pPr>
              <a:defRPr/>
            </a:pPr>
            <a:fld id="{66236015-2AB9-BC44-8CC9-96438398CAE8}" type="slidenum">
              <a:rPr lang="en-US"/>
              <a:pPr>
                <a:defRPr/>
              </a:pPr>
              <a:t>‹#›</a:t>
            </a:fld>
            <a:endParaRPr lang="en-US"/>
          </a:p>
        </p:txBody>
      </p:sp>
    </p:spTree>
    <p:extLst>
      <p:ext uri="{BB962C8B-B14F-4D97-AF65-F5344CB8AC3E}">
        <p14:creationId xmlns:p14="http://schemas.microsoft.com/office/powerpoint/2010/main" val="11176952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BONES" charset="0"/>
              </a:defRPr>
            </a:lvl1pPr>
          </a:lstStyle>
          <a:p>
            <a:pPr>
              <a:defRPr/>
            </a:pPr>
            <a:fld id="{70493A7A-F989-074C-B81F-99ADFD2576AF}" type="slidenum">
              <a:rPr lang="en-US"/>
              <a:pPr>
                <a:defRPr/>
              </a:pPr>
              <a:t>‹#›</a:t>
            </a:fld>
            <a:endParaRPr lang="en-US"/>
          </a:p>
        </p:txBody>
      </p:sp>
    </p:spTree>
    <p:extLst>
      <p:ext uri="{BB962C8B-B14F-4D97-AF65-F5344CB8AC3E}">
        <p14:creationId xmlns:p14="http://schemas.microsoft.com/office/powerpoint/2010/main" val="9469783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latin typeface="BONES" charset="0"/>
              </a:defRPr>
            </a:lvl1pPr>
          </a:lstStyle>
          <a:p>
            <a:pPr>
              <a:defRPr/>
            </a:pPr>
            <a:fld id="{B43DECC6-F588-1345-9D6C-B9A71B35D7D1}" type="slidenum">
              <a:rPr lang="en-US"/>
              <a:pPr>
                <a:defRPr/>
              </a:pPr>
              <a:t>‹#›</a:t>
            </a:fld>
            <a:endParaRPr lang="en-US"/>
          </a:p>
        </p:txBody>
      </p:sp>
    </p:spTree>
    <p:extLst>
      <p:ext uri="{BB962C8B-B14F-4D97-AF65-F5344CB8AC3E}">
        <p14:creationId xmlns:p14="http://schemas.microsoft.com/office/powerpoint/2010/main" val="2242590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latin typeface="BONES" charset="0"/>
              </a:defRPr>
            </a:lvl1pPr>
          </a:lstStyle>
          <a:p>
            <a:pPr>
              <a:defRPr/>
            </a:pPr>
            <a:fld id="{CF2AF4E5-3274-044A-B07A-171C8D29E49D}" type="slidenum">
              <a:rPr lang="en-US"/>
              <a:pPr>
                <a:defRPr/>
              </a:pPr>
              <a:t>‹#›</a:t>
            </a:fld>
            <a:endParaRPr lang="en-US"/>
          </a:p>
        </p:txBody>
      </p:sp>
    </p:spTree>
    <p:extLst>
      <p:ext uri="{BB962C8B-B14F-4D97-AF65-F5344CB8AC3E}">
        <p14:creationId xmlns:p14="http://schemas.microsoft.com/office/powerpoint/2010/main" val="9906368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latin typeface="BONES" charset="0"/>
              </a:defRPr>
            </a:lvl1pPr>
          </a:lstStyle>
          <a:p>
            <a:pPr>
              <a:defRPr/>
            </a:pPr>
            <a:fld id="{D882D17F-1ACC-814F-9CC3-A9DA877256AD}" type="slidenum">
              <a:rPr lang="en-US"/>
              <a:pPr>
                <a:defRPr/>
              </a:pPr>
              <a:t>‹#›</a:t>
            </a:fld>
            <a:endParaRPr lang="en-US"/>
          </a:p>
        </p:txBody>
      </p:sp>
    </p:spTree>
    <p:extLst>
      <p:ext uri="{BB962C8B-B14F-4D97-AF65-F5344CB8AC3E}">
        <p14:creationId xmlns:p14="http://schemas.microsoft.com/office/powerpoint/2010/main" val="7384087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BONES" charset="0"/>
              </a:defRPr>
            </a:lvl1pPr>
          </a:lstStyle>
          <a:p>
            <a:pPr>
              <a:defRPr/>
            </a:pPr>
            <a:fld id="{C20F2810-CCBB-E64D-9716-6A9F72897FAE}" type="slidenum">
              <a:rPr lang="en-US"/>
              <a:pPr>
                <a:defRPr/>
              </a:pPr>
              <a:t>‹#›</a:t>
            </a:fld>
            <a:endParaRPr lang="en-US"/>
          </a:p>
        </p:txBody>
      </p:sp>
    </p:spTree>
    <p:extLst>
      <p:ext uri="{BB962C8B-B14F-4D97-AF65-F5344CB8AC3E}">
        <p14:creationId xmlns:p14="http://schemas.microsoft.com/office/powerpoint/2010/main" val="29636122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BONES" charset="0"/>
              </a:defRPr>
            </a:lvl1pPr>
          </a:lstStyle>
          <a:p>
            <a:pPr>
              <a:defRPr/>
            </a:pPr>
            <a:fld id="{A3AD55F7-A400-6F4B-B14A-32D2AB70649E}" type="slidenum">
              <a:rPr lang="en-US"/>
              <a:pPr>
                <a:defRPr/>
              </a:pPr>
              <a:t>‹#›</a:t>
            </a:fld>
            <a:endParaRPr lang="en-US"/>
          </a:p>
        </p:txBody>
      </p:sp>
    </p:spTree>
    <p:extLst>
      <p:ext uri="{BB962C8B-B14F-4D97-AF65-F5344CB8AC3E}">
        <p14:creationId xmlns:p14="http://schemas.microsoft.com/office/powerpoint/2010/main" val="40427807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BONES" charset="0"/>
              </a:defRPr>
            </a:lvl1pPr>
          </a:lstStyle>
          <a:p>
            <a:pPr>
              <a:defRPr/>
            </a:pPr>
            <a:fld id="{2B6DA158-F056-A24F-8A2D-9D53909209D2}" type="slidenum">
              <a:rPr lang="en-US"/>
              <a:pPr>
                <a:defRPr/>
              </a:pPr>
              <a:t>‹#›</a:t>
            </a:fld>
            <a:endParaRPr lang="en-US"/>
          </a:p>
        </p:txBody>
      </p:sp>
    </p:spTree>
    <p:extLst>
      <p:ext uri="{BB962C8B-B14F-4D97-AF65-F5344CB8AC3E}">
        <p14:creationId xmlns:p14="http://schemas.microsoft.com/office/powerpoint/2010/main" val="9992905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BONES" charset="0"/>
              </a:defRPr>
            </a:lvl1pPr>
          </a:lstStyle>
          <a:p>
            <a:pPr>
              <a:defRPr/>
            </a:pPr>
            <a:fld id="{09B12FCD-D523-7B4F-824C-7D6A88A7C78F}" type="slidenum">
              <a:rPr lang="en-US"/>
              <a:pPr>
                <a:defRPr/>
              </a:pPr>
              <a:t>‹#›</a:t>
            </a:fld>
            <a:endParaRPr lang="en-US"/>
          </a:p>
        </p:txBody>
      </p:sp>
    </p:spTree>
    <p:extLst>
      <p:ext uri="{BB962C8B-B14F-4D97-AF65-F5344CB8AC3E}">
        <p14:creationId xmlns:p14="http://schemas.microsoft.com/office/powerpoint/2010/main" val="186287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76902-3902-C244-9D8F-E4869BF85831}" type="slidenum">
              <a:rPr lang="en-US"/>
              <a:pPr>
                <a:defRPr/>
              </a:pPr>
              <a:t>‹#›</a:t>
            </a:fld>
            <a:endParaRPr lang="en-US"/>
          </a:p>
        </p:txBody>
      </p:sp>
    </p:spTree>
    <p:extLst>
      <p:ext uri="{BB962C8B-B14F-4D97-AF65-F5344CB8AC3E}">
        <p14:creationId xmlns:p14="http://schemas.microsoft.com/office/powerpoint/2010/main" val="1182467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0B66D0-08C6-644C-A0EB-FDDC729A963E}" type="slidenum">
              <a:rPr lang="en-US"/>
              <a:pPr>
                <a:defRPr/>
              </a:pPr>
              <a:t>‹#›</a:t>
            </a:fld>
            <a:endParaRPr lang="en-US"/>
          </a:p>
        </p:txBody>
      </p:sp>
    </p:spTree>
    <p:extLst>
      <p:ext uri="{BB962C8B-B14F-4D97-AF65-F5344CB8AC3E}">
        <p14:creationId xmlns:p14="http://schemas.microsoft.com/office/powerpoint/2010/main" val="40890128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3898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1145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242218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1429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7530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69628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7331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48802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57236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741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464CA4-6991-BE4B-90F6-5C546852DACC}" type="slidenum">
              <a:rPr lang="en-US"/>
              <a:pPr>
                <a:defRPr/>
              </a:pPr>
              <a:t>‹#›</a:t>
            </a:fld>
            <a:endParaRPr lang="en-US"/>
          </a:p>
        </p:txBody>
      </p:sp>
    </p:spTree>
    <p:extLst>
      <p:ext uri="{BB962C8B-B14F-4D97-AF65-F5344CB8AC3E}">
        <p14:creationId xmlns:p14="http://schemas.microsoft.com/office/powerpoint/2010/main" val="22335774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5665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BONES" charset="0"/>
              </a:defRPr>
            </a:lvl1pPr>
          </a:lstStyle>
          <a:p>
            <a:pPr>
              <a:defRPr/>
            </a:pPr>
            <a:fld id="{7ABD2670-24FC-1E49-8F51-FD493FC870F6}" type="slidenum">
              <a:rPr lang="en-US"/>
              <a:pPr>
                <a:defRPr/>
              </a:pPr>
              <a:t>‹#›</a:t>
            </a:fld>
            <a:endParaRPr lang="en-US"/>
          </a:p>
        </p:txBody>
      </p:sp>
    </p:spTree>
    <p:extLst>
      <p:ext uri="{BB962C8B-B14F-4D97-AF65-F5344CB8AC3E}">
        <p14:creationId xmlns:p14="http://schemas.microsoft.com/office/powerpoint/2010/main" val="27803288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22FD5D0D-AB8C-1D47-880F-E54C14D97929}" type="slidenum">
              <a:rPr lang="en-US"/>
              <a:pPr>
                <a:defRPr/>
              </a:pPr>
              <a:t>‹#›</a:t>
            </a:fld>
            <a:endParaRPr lang="en-US"/>
          </a:p>
        </p:txBody>
      </p:sp>
    </p:spTree>
    <p:extLst>
      <p:ext uri="{BB962C8B-B14F-4D97-AF65-F5344CB8AC3E}">
        <p14:creationId xmlns:p14="http://schemas.microsoft.com/office/powerpoint/2010/main" val="31149466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A0E35E69-0DA1-0441-9515-11FD5EE935A8}" type="slidenum">
              <a:rPr lang="en-US"/>
              <a:pPr>
                <a:defRPr/>
              </a:pPr>
              <a:t>‹#›</a:t>
            </a:fld>
            <a:endParaRPr lang="en-US"/>
          </a:p>
        </p:txBody>
      </p:sp>
    </p:spTree>
    <p:extLst>
      <p:ext uri="{BB962C8B-B14F-4D97-AF65-F5344CB8AC3E}">
        <p14:creationId xmlns:p14="http://schemas.microsoft.com/office/powerpoint/2010/main" val="30054800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B3389551-8B19-274F-9AB4-C47DEA27A06B}" type="slidenum">
              <a:rPr lang="en-US"/>
              <a:pPr>
                <a:defRPr/>
              </a:pPr>
              <a:t>‹#›</a:t>
            </a:fld>
            <a:endParaRPr lang="en-US"/>
          </a:p>
        </p:txBody>
      </p:sp>
    </p:spTree>
    <p:extLst>
      <p:ext uri="{BB962C8B-B14F-4D97-AF65-F5344CB8AC3E}">
        <p14:creationId xmlns:p14="http://schemas.microsoft.com/office/powerpoint/2010/main" val="23478541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BONES" charset="0"/>
              </a:defRPr>
            </a:lvl1pPr>
          </a:lstStyle>
          <a:p>
            <a:pPr>
              <a:defRPr/>
            </a:pPr>
            <a:fld id="{4B1FBBD0-2C66-5740-82F5-3F64DF958B8B}" type="slidenum">
              <a:rPr lang="en-US"/>
              <a:pPr>
                <a:defRPr/>
              </a:pPr>
              <a:t>‹#›</a:t>
            </a:fld>
            <a:endParaRPr lang="en-US"/>
          </a:p>
        </p:txBody>
      </p:sp>
    </p:spTree>
    <p:extLst>
      <p:ext uri="{BB962C8B-B14F-4D97-AF65-F5344CB8AC3E}">
        <p14:creationId xmlns:p14="http://schemas.microsoft.com/office/powerpoint/2010/main" val="38081487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BONES" charset="0"/>
              </a:defRPr>
            </a:lvl1pPr>
          </a:lstStyle>
          <a:p>
            <a:pPr>
              <a:defRPr/>
            </a:pPr>
            <a:fld id="{50C0D746-156E-F44D-91E0-E92C4A2F36E3}" type="slidenum">
              <a:rPr lang="en-US"/>
              <a:pPr>
                <a:defRPr/>
              </a:pPr>
              <a:t>‹#›</a:t>
            </a:fld>
            <a:endParaRPr lang="en-US"/>
          </a:p>
        </p:txBody>
      </p:sp>
    </p:spTree>
    <p:extLst>
      <p:ext uri="{BB962C8B-B14F-4D97-AF65-F5344CB8AC3E}">
        <p14:creationId xmlns:p14="http://schemas.microsoft.com/office/powerpoint/2010/main" val="16137421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BONES" charset="0"/>
              </a:defRPr>
            </a:lvl1pPr>
          </a:lstStyle>
          <a:p>
            <a:pPr>
              <a:defRPr/>
            </a:pPr>
            <a:fld id="{87B0DE8C-E442-AD4B-9402-B5DA0B428AE7}" type="slidenum">
              <a:rPr lang="en-US"/>
              <a:pPr>
                <a:defRPr/>
              </a:pPr>
              <a:t>‹#›</a:t>
            </a:fld>
            <a:endParaRPr lang="en-US"/>
          </a:p>
        </p:txBody>
      </p:sp>
    </p:spTree>
    <p:extLst>
      <p:ext uri="{BB962C8B-B14F-4D97-AF65-F5344CB8AC3E}">
        <p14:creationId xmlns:p14="http://schemas.microsoft.com/office/powerpoint/2010/main" val="9395198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6EA9B600-DBD8-784A-AB88-AB67F6926E71}" type="slidenum">
              <a:rPr lang="en-US"/>
              <a:pPr>
                <a:defRPr/>
              </a:pPr>
              <a:t>‹#›</a:t>
            </a:fld>
            <a:endParaRPr lang="en-US"/>
          </a:p>
        </p:txBody>
      </p:sp>
    </p:spTree>
    <p:extLst>
      <p:ext uri="{BB962C8B-B14F-4D97-AF65-F5344CB8AC3E}">
        <p14:creationId xmlns:p14="http://schemas.microsoft.com/office/powerpoint/2010/main" val="38381881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169C23F9-65E6-7E49-8A6B-D01AB1C77A49}" type="slidenum">
              <a:rPr lang="en-US"/>
              <a:pPr>
                <a:defRPr/>
              </a:pPr>
              <a:t>‹#›</a:t>
            </a:fld>
            <a:endParaRPr lang="en-US"/>
          </a:p>
        </p:txBody>
      </p:sp>
    </p:spTree>
    <p:extLst>
      <p:ext uri="{BB962C8B-B14F-4D97-AF65-F5344CB8AC3E}">
        <p14:creationId xmlns:p14="http://schemas.microsoft.com/office/powerpoint/2010/main" val="2101604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947907-DB13-0A4A-AA3A-52AABDCC2D78}" type="slidenum">
              <a:rPr lang="en-US"/>
              <a:pPr>
                <a:defRPr/>
              </a:pPr>
              <a:t>‹#›</a:t>
            </a:fld>
            <a:endParaRPr lang="en-US"/>
          </a:p>
        </p:txBody>
      </p:sp>
    </p:spTree>
    <p:extLst>
      <p:ext uri="{BB962C8B-B14F-4D97-AF65-F5344CB8AC3E}">
        <p14:creationId xmlns:p14="http://schemas.microsoft.com/office/powerpoint/2010/main" val="17135824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21B6455E-ADA4-CA4A-8703-E6A14E84AAC0}" type="slidenum">
              <a:rPr lang="en-US"/>
              <a:pPr>
                <a:defRPr/>
              </a:pPr>
              <a:t>‹#›</a:t>
            </a:fld>
            <a:endParaRPr lang="en-US"/>
          </a:p>
        </p:txBody>
      </p:sp>
    </p:spTree>
    <p:extLst>
      <p:ext uri="{BB962C8B-B14F-4D97-AF65-F5344CB8AC3E}">
        <p14:creationId xmlns:p14="http://schemas.microsoft.com/office/powerpoint/2010/main" val="25272371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818A57C8-B247-754B-A33D-67D565041165}" type="slidenum">
              <a:rPr lang="en-US"/>
              <a:pPr>
                <a:defRPr/>
              </a:pPr>
              <a:t>‹#›</a:t>
            </a:fld>
            <a:endParaRPr lang="en-US"/>
          </a:p>
        </p:txBody>
      </p:sp>
    </p:spTree>
    <p:extLst>
      <p:ext uri="{BB962C8B-B14F-4D97-AF65-F5344CB8AC3E}">
        <p14:creationId xmlns:p14="http://schemas.microsoft.com/office/powerpoint/2010/main" val="42069049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C32E04BF-920C-C14C-B620-4CC8462FCD32}" type="slidenum">
              <a:rPr lang="en-US"/>
              <a:pPr>
                <a:defRPr/>
              </a:pPr>
              <a:t>‹#›</a:t>
            </a:fld>
            <a:endParaRPr lang="en-US"/>
          </a:p>
        </p:txBody>
      </p:sp>
    </p:spTree>
    <p:extLst>
      <p:ext uri="{BB962C8B-B14F-4D97-AF65-F5344CB8AC3E}">
        <p14:creationId xmlns:p14="http://schemas.microsoft.com/office/powerpoint/2010/main" val="14597866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60AAEA3B-9A38-C444-8235-9401DE13D251}" type="slidenum">
              <a:rPr lang="en-US"/>
              <a:pPr>
                <a:defRPr/>
              </a:pPr>
              <a:t>‹#›</a:t>
            </a:fld>
            <a:endParaRPr lang="en-US"/>
          </a:p>
        </p:txBody>
      </p:sp>
    </p:spTree>
    <p:extLst>
      <p:ext uri="{BB962C8B-B14F-4D97-AF65-F5344CB8AC3E}">
        <p14:creationId xmlns:p14="http://schemas.microsoft.com/office/powerpoint/2010/main" val="33329006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CE4A30EA-3CF8-884A-AD2D-186CD58CB78B}" type="slidenum">
              <a:rPr lang="en-US"/>
              <a:pPr>
                <a:defRPr/>
              </a:pPr>
              <a:t>‹#›</a:t>
            </a:fld>
            <a:endParaRPr lang="en-US"/>
          </a:p>
        </p:txBody>
      </p:sp>
    </p:spTree>
    <p:extLst>
      <p:ext uri="{BB962C8B-B14F-4D97-AF65-F5344CB8AC3E}">
        <p14:creationId xmlns:p14="http://schemas.microsoft.com/office/powerpoint/2010/main" val="14081483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4D3E89B-8112-1C46-ABED-8AC07749C75F}" type="slidenum">
              <a:rPr lang="en-US"/>
              <a:pPr>
                <a:defRPr/>
              </a:pPr>
              <a:t>‹#›</a:t>
            </a:fld>
            <a:endParaRPr lang="en-US"/>
          </a:p>
        </p:txBody>
      </p:sp>
    </p:spTree>
    <p:extLst>
      <p:ext uri="{BB962C8B-B14F-4D97-AF65-F5344CB8AC3E}">
        <p14:creationId xmlns:p14="http://schemas.microsoft.com/office/powerpoint/2010/main" val="10422398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4800D46-9179-AC4D-B922-D1ABADB0CE78}" type="slidenum">
              <a:rPr lang="en-US"/>
              <a:pPr>
                <a:defRPr/>
              </a:pPr>
              <a:t>‹#›</a:t>
            </a:fld>
            <a:endParaRPr lang="en-US"/>
          </a:p>
        </p:txBody>
      </p:sp>
    </p:spTree>
    <p:extLst>
      <p:ext uri="{BB962C8B-B14F-4D97-AF65-F5344CB8AC3E}">
        <p14:creationId xmlns:p14="http://schemas.microsoft.com/office/powerpoint/2010/main" val="33877081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8A8B219-DDB4-6A42-8349-4054CB396017}" type="slidenum">
              <a:rPr lang="en-US"/>
              <a:pPr>
                <a:defRPr/>
              </a:pPr>
              <a:t>‹#›</a:t>
            </a:fld>
            <a:endParaRPr lang="en-US"/>
          </a:p>
        </p:txBody>
      </p:sp>
    </p:spTree>
    <p:extLst>
      <p:ext uri="{BB962C8B-B14F-4D97-AF65-F5344CB8AC3E}">
        <p14:creationId xmlns:p14="http://schemas.microsoft.com/office/powerpoint/2010/main" val="1110987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0C9D8B-1E09-4945-8775-D4F5C6780CBA}" type="slidenum">
              <a:rPr lang="en-US"/>
              <a:pPr>
                <a:defRPr/>
              </a:pPr>
              <a:t>‹#›</a:t>
            </a:fld>
            <a:endParaRPr lang="en-US"/>
          </a:p>
        </p:txBody>
      </p:sp>
    </p:spTree>
    <p:extLst>
      <p:ext uri="{BB962C8B-B14F-4D97-AF65-F5344CB8AC3E}">
        <p14:creationId xmlns:p14="http://schemas.microsoft.com/office/powerpoint/2010/main" val="24627331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929DAC6-326C-B34C-81E3-F3B6E16675C9}" type="slidenum">
              <a:rPr lang="en-US"/>
              <a:pPr>
                <a:defRPr/>
              </a:pPr>
              <a:t>‹#›</a:t>
            </a:fld>
            <a:endParaRPr lang="en-US"/>
          </a:p>
        </p:txBody>
      </p:sp>
    </p:spTree>
    <p:extLst>
      <p:ext uri="{BB962C8B-B14F-4D97-AF65-F5344CB8AC3E}">
        <p14:creationId xmlns:p14="http://schemas.microsoft.com/office/powerpoint/2010/main" val="1874090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1870-F3A9-DA4B-8D41-D730D9955EF3}" type="slidenum">
              <a:rPr lang="en-US"/>
              <a:pPr>
                <a:defRPr/>
              </a:pPr>
              <a:t>‹#›</a:t>
            </a:fld>
            <a:endParaRPr lang="en-US"/>
          </a:p>
        </p:txBody>
      </p:sp>
    </p:spTree>
    <p:extLst>
      <p:ext uri="{BB962C8B-B14F-4D97-AF65-F5344CB8AC3E}">
        <p14:creationId xmlns:p14="http://schemas.microsoft.com/office/powerpoint/2010/main" val="13781985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EDEFB0A-D38B-9641-A5C0-7C88B51EA6EC}" type="slidenum">
              <a:rPr lang="en-US"/>
              <a:pPr>
                <a:defRPr/>
              </a:pPr>
              <a:t>‹#›</a:t>
            </a:fld>
            <a:endParaRPr lang="en-US"/>
          </a:p>
        </p:txBody>
      </p:sp>
    </p:spTree>
    <p:extLst>
      <p:ext uri="{BB962C8B-B14F-4D97-AF65-F5344CB8AC3E}">
        <p14:creationId xmlns:p14="http://schemas.microsoft.com/office/powerpoint/2010/main" val="290742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029B660-615B-A142-A52E-213E241C5CDA}" type="slidenum">
              <a:rPr lang="en-US"/>
              <a:pPr>
                <a:defRPr/>
              </a:pPr>
              <a:t>‹#›</a:t>
            </a:fld>
            <a:endParaRPr lang="en-US"/>
          </a:p>
        </p:txBody>
      </p:sp>
    </p:spTree>
    <p:extLst>
      <p:ext uri="{BB962C8B-B14F-4D97-AF65-F5344CB8AC3E}">
        <p14:creationId xmlns:p14="http://schemas.microsoft.com/office/powerpoint/2010/main" val="37187470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761FF7-CC88-254C-8882-FA72D148E18C}" type="slidenum">
              <a:rPr lang="en-US"/>
              <a:pPr>
                <a:defRPr/>
              </a:pPr>
              <a:t>‹#›</a:t>
            </a:fld>
            <a:endParaRPr lang="en-US"/>
          </a:p>
        </p:txBody>
      </p:sp>
    </p:spTree>
    <p:extLst>
      <p:ext uri="{BB962C8B-B14F-4D97-AF65-F5344CB8AC3E}">
        <p14:creationId xmlns:p14="http://schemas.microsoft.com/office/powerpoint/2010/main" val="6364904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54C2F6D-B0FE-1D4C-9274-EE32E7535FF4}" type="slidenum">
              <a:rPr lang="en-US"/>
              <a:pPr>
                <a:defRPr/>
              </a:pPr>
              <a:t>‹#›</a:t>
            </a:fld>
            <a:endParaRPr lang="en-US"/>
          </a:p>
        </p:txBody>
      </p:sp>
    </p:spTree>
    <p:extLst>
      <p:ext uri="{BB962C8B-B14F-4D97-AF65-F5344CB8AC3E}">
        <p14:creationId xmlns:p14="http://schemas.microsoft.com/office/powerpoint/2010/main" val="40379626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21E605-3935-774F-BBB0-F927CEAE4D88}" type="slidenum">
              <a:rPr lang="en-US"/>
              <a:pPr>
                <a:defRPr/>
              </a:pPr>
              <a:t>‹#›</a:t>
            </a:fld>
            <a:endParaRPr lang="en-US"/>
          </a:p>
        </p:txBody>
      </p:sp>
    </p:spTree>
    <p:extLst>
      <p:ext uri="{BB962C8B-B14F-4D97-AF65-F5344CB8AC3E}">
        <p14:creationId xmlns:p14="http://schemas.microsoft.com/office/powerpoint/2010/main" val="36147985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B9CAEBD-6D2A-1D46-85A8-135B5FB6DA67}" type="slidenum">
              <a:rPr lang="en-US"/>
              <a:pPr>
                <a:defRPr/>
              </a:pPr>
              <a:t>‹#›</a:t>
            </a:fld>
            <a:endParaRPr lang="en-US"/>
          </a:p>
        </p:txBody>
      </p:sp>
    </p:spTree>
    <p:extLst>
      <p:ext uri="{BB962C8B-B14F-4D97-AF65-F5344CB8AC3E}">
        <p14:creationId xmlns:p14="http://schemas.microsoft.com/office/powerpoint/2010/main" val="1251646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59E6F23-7169-A14C-925B-239BF9BCEA53}" type="slidenum">
              <a:rPr lang="en-US"/>
              <a:pPr>
                <a:defRPr/>
              </a:pPr>
              <a:t>‹#›</a:t>
            </a:fld>
            <a:endParaRPr lang="en-US"/>
          </a:p>
        </p:txBody>
      </p:sp>
    </p:spTree>
    <p:extLst>
      <p:ext uri="{BB962C8B-B14F-4D97-AF65-F5344CB8AC3E}">
        <p14:creationId xmlns:p14="http://schemas.microsoft.com/office/powerpoint/2010/main" val="33006372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81A55CC-173D-E441-BCA8-8E64491A6B00}" type="slidenum">
              <a:rPr lang="en-US"/>
              <a:pPr>
                <a:defRPr/>
              </a:pPr>
              <a:t>‹#›</a:t>
            </a:fld>
            <a:endParaRPr lang="en-US"/>
          </a:p>
        </p:txBody>
      </p:sp>
    </p:spTree>
    <p:extLst>
      <p:ext uri="{BB962C8B-B14F-4D97-AF65-F5344CB8AC3E}">
        <p14:creationId xmlns:p14="http://schemas.microsoft.com/office/powerpoint/2010/main" val="20073624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6FD631B7-17A0-C745-ACD5-6831401E529F}" type="slidenum">
              <a:rPr lang="en-US"/>
              <a:pPr>
                <a:defRPr/>
              </a:pPr>
              <a:t>‹#›</a:t>
            </a:fld>
            <a:endParaRPr lang="en-US"/>
          </a:p>
        </p:txBody>
      </p:sp>
    </p:spTree>
    <p:extLst>
      <p:ext uri="{BB962C8B-B14F-4D97-AF65-F5344CB8AC3E}">
        <p14:creationId xmlns:p14="http://schemas.microsoft.com/office/powerpoint/2010/main" val="28971879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75265947-638F-E249-A2A7-3D367D720679}" type="slidenum">
              <a:rPr lang="en-US"/>
              <a:pPr>
                <a:defRPr/>
              </a:pPr>
              <a:t>‹#›</a:t>
            </a:fld>
            <a:endParaRPr lang="en-US"/>
          </a:p>
        </p:txBody>
      </p:sp>
    </p:spTree>
    <p:extLst>
      <p:ext uri="{BB962C8B-B14F-4D97-AF65-F5344CB8AC3E}">
        <p14:creationId xmlns:p14="http://schemas.microsoft.com/office/powerpoint/2010/main" val="2955077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31D79CDA-6BDC-6C40-B3B0-D48BC622BBA0}" type="slidenum">
              <a:rPr lang="en-US"/>
              <a:pPr>
                <a:defRPr/>
              </a:pPr>
              <a:t>‹#›</a:t>
            </a:fld>
            <a:endParaRPr lang="en-US"/>
          </a:p>
        </p:txBody>
      </p:sp>
    </p:spTree>
    <p:extLst>
      <p:ext uri="{BB962C8B-B14F-4D97-AF65-F5344CB8AC3E}">
        <p14:creationId xmlns:p14="http://schemas.microsoft.com/office/powerpoint/2010/main" val="3636469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6AC4E4B1-39C3-6646-BDE7-B5A8C49A6E38}" type="slidenum">
              <a:rPr lang="en-US"/>
              <a:pPr>
                <a:defRPr/>
              </a:pPr>
              <a:t>‹#›</a:t>
            </a:fld>
            <a:endParaRPr lang="en-US"/>
          </a:p>
        </p:txBody>
      </p:sp>
    </p:spTree>
    <p:extLst>
      <p:ext uri="{BB962C8B-B14F-4D97-AF65-F5344CB8AC3E}">
        <p14:creationId xmlns:p14="http://schemas.microsoft.com/office/powerpoint/2010/main" val="26265627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CB0070B4-9B31-DD43-98D7-FB938EDC9C10}" type="slidenum">
              <a:rPr lang="en-US"/>
              <a:pPr>
                <a:defRPr/>
              </a:pPr>
              <a:t>‹#›</a:t>
            </a:fld>
            <a:endParaRPr lang="en-US"/>
          </a:p>
        </p:txBody>
      </p:sp>
    </p:spTree>
    <p:extLst>
      <p:ext uri="{BB962C8B-B14F-4D97-AF65-F5344CB8AC3E}">
        <p14:creationId xmlns:p14="http://schemas.microsoft.com/office/powerpoint/2010/main" val="32309167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02071F94-17DA-E848-A43F-485E1B2F13A8}" type="slidenum">
              <a:rPr lang="en-US"/>
              <a:pPr>
                <a:defRPr/>
              </a:pPr>
              <a:t>‹#›</a:t>
            </a:fld>
            <a:endParaRPr lang="en-US"/>
          </a:p>
        </p:txBody>
      </p:sp>
    </p:spTree>
    <p:extLst>
      <p:ext uri="{BB962C8B-B14F-4D97-AF65-F5344CB8AC3E}">
        <p14:creationId xmlns:p14="http://schemas.microsoft.com/office/powerpoint/2010/main" val="20517658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F568B1C4-2267-3B4D-ABF0-0BA01F9FA960}" type="slidenum">
              <a:rPr lang="en-US"/>
              <a:pPr>
                <a:defRPr/>
              </a:pPr>
              <a:t>‹#›</a:t>
            </a:fld>
            <a:endParaRPr lang="en-US"/>
          </a:p>
        </p:txBody>
      </p:sp>
    </p:spTree>
    <p:extLst>
      <p:ext uri="{BB962C8B-B14F-4D97-AF65-F5344CB8AC3E}">
        <p14:creationId xmlns:p14="http://schemas.microsoft.com/office/powerpoint/2010/main" val="25131930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DEA119F4-2421-544D-9F7B-2B52CAE31DEE}" type="slidenum">
              <a:rPr lang="en-US"/>
              <a:pPr>
                <a:defRPr/>
              </a:pPr>
              <a:t>‹#›</a:t>
            </a:fld>
            <a:endParaRPr lang="en-US"/>
          </a:p>
        </p:txBody>
      </p:sp>
    </p:spTree>
    <p:extLst>
      <p:ext uri="{BB962C8B-B14F-4D97-AF65-F5344CB8AC3E}">
        <p14:creationId xmlns:p14="http://schemas.microsoft.com/office/powerpoint/2010/main" val="349693170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45CFB064-C16D-7C4A-AFF9-82AFBC67825B}" type="slidenum">
              <a:rPr lang="en-US"/>
              <a:pPr>
                <a:defRPr/>
              </a:pPr>
              <a:t>‹#›</a:t>
            </a:fld>
            <a:endParaRPr lang="en-US"/>
          </a:p>
        </p:txBody>
      </p:sp>
    </p:spTree>
    <p:extLst>
      <p:ext uri="{BB962C8B-B14F-4D97-AF65-F5344CB8AC3E}">
        <p14:creationId xmlns:p14="http://schemas.microsoft.com/office/powerpoint/2010/main" val="594824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75318ACF-5B58-B64C-B0DB-E942F107C148}" type="slidenum">
              <a:rPr lang="en-US"/>
              <a:pPr>
                <a:defRPr/>
              </a:pPr>
              <a:t>‹#›</a:t>
            </a:fld>
            <a:endParaRPr lang="en-US"/>
          </a:p>
        </p:txBody>
      </p:sp>
    </p:spTree>
    <p:extLst>
      <p:ext uri="{BB962C8B-B14F-4D97-AF65-F5344CB8AC3E}">
        <p14:creationId xmlns:p14="http://schemas.microsoft.com/office/powerpoint/2010/main" val="4000923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AF1A936B-407F-D147-B7E7-7212B917A844}" type="slidenum">
              <a:rPr lang="en-US"/>
              <a:pPr>
                <a:defRPr/>
              </a:pPr>
              <a:t>‹#›</a:t>
            </a:fld>
            <a:endParaRPr lang="en-US"/>
          </a:p>
        </p:txBody>
      </p:sp>
    </p:spTree>
    <p:extLst>
      <p:ext uri="{BB962C8B-B14F-4D97-AF65-F5344CB8AC3E}">
        <p14:creationId xmlns:p14="http://schemas.microsoft.com/office/powerpoint/2010/main" val="14538999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B56E7D00-4D4C-5E4B-8D2A-00267F7FA4BD}" type="slidenum">
              <a:rPr lang="en-US"/>
              <a:pPr>
                <a:defRPr/>
              </a:pPr>
              <a:t>‹#›</a:t>
            </a:fld>
            <a:endParaRPr lang="en-US"/>
          </a:p>
        </p:txBody>
      </p:sp>
    </p:spTree>
    <p:extLst>
      <p:ext uri="{BB962C8B-B14F-4D97-AF65-F5344CB8AC3E}">
        <p14:creationId xmlns:p14="http://schemas.microsoft.com/office/powerpoint/2010/main" val="12093263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850533E2-E6C4-F448-BC2D-B7F5D0F069D7}" type="slidenum">
              <a:rPr lang="en-US"/>
              <a:pPr>
                <a:defRPr/>
              </a:pPr>
              <a:t>‹#›</a:t>
            </a:fld>
            <a:endParaRPr lang="en-US"/>
          </a:p>
        </p:txBody>
      </p:sp>
    </p:spTree>
    <p:extLst>
      <p:ext uri="{BB962C8B-B14F-4D97-AF65-F5344CB8AC3E}">
        <p14:creationId xmlns:p14="http://schemas.microsoft.com/office/powerpoint/2010/main" val="4159017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0B47E0B-37A5-4247-B3CA-0FA2D70D0430}" type="slidenum">
              <a:rPr lang="en-US"/>
              <a:pPr>
                <a:defRPr/>
              </a:pPr>
              <a:t>‹#›</a:t>
            </a:fld>
            <a:endParaRPr lang="en-US" sz="1400"/>
          </a:p>
        </p:txBody>
      </p:sp>
    </p:spTree>
    <p:extLst>
      <p:ext uri="{BB962C8B-B14F-4D97-AF65-F5344CB8AC3E}">
        <p14:creationId xmlns:p14="http://schemas.microsoft.com/office/powerpoint/2010/main" val="35145552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34016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C5371220-97B2-DD42-A274-555473DE674F}" type="slidenum">
              <a:rPr lang="en-US"/>
              <a:pPr>
                <a:defRPr/>
              </a:pPr>
              <a:t>‹#›</a:t>
            </a:fld>
            <a:endParaRPr lang="en-US"/>
          </a:p>
        </p:txBody>
      </p:sp>
    </p:spTree>
    <p:extLst>
      <p:ext uri="{BB962C8B-B14F-4D97-AF65-F5344CB8AC3E}">
        <p14:creationId xmlns:p14="http://schemas.microsoft.com/office/powerpoint/2010/main" val="18093035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1628A1E3-E2B9-374D-A464-796DD0D86BC7}" type="slidenum">
              <a:rPr lang="en-US"/>
              <a:pPr>
                <a:defRPr/>
              </a:pPr>
              <a:t>‹#›</a:t>
            </a:fld>
            <a:endParaRPr lang="en-US"/>
          </a:p>
        </p:txBody>
      </p:sp>
    </p:spTree>
    <p:extLst>
      <p:ext uri="{BB962C8B-B14F-4D97-AF65-F5344CB8AC3E}">
        <p14:creationId xmlns:p14="http://schemas.microsoft.com/office/powerpoint/2010/main" val="21089685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38662A59-8433-0447-8927-098AADFA1162}" type="slidenum">
              <a:rPr lang="en-US"/>
              <a:pPr>
                <a:defRPr/>
              </a:pPr>
              <a:t>‹#›</a:t>
            </a:fld>
            <a:endParaRPr lang="en-US"/>
          </a:p>
        </p:txBody>
      </p:sp>
    </p:spTree>
    <p:extLst>
      <p:ext uri="{BB962C8B-B14F-4D97-AF65-F5344CB8AC3E}">
        <p14:creationId xmlns:p14="http://schemas.microsoft.com/office/powerpoint/2010/main" val="1081545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097D6CE7-769E-8C47-9375-4DA9DEAE85A3}" type="slidenum">
              <a:rPr lang="en-US"/>
              <a:pPr>
                <a:defRPr/>
              </a:pPr>
              <a:t>‹#›</a:t>
            </a:fld>
            <a:endParaRPr lang="en-US"/>
          </a:p>
        </p:txBody>
      </p:sp>
    </p:spTree>
    <p:extLst>
      <p:ext uri="{BB962C8B-B14F-4D97-AF65-F5344CB8AC3E}">
        <p14:creationId xmlns:p14="http://schemas.microsoft.com/office/powerpoint/2010/main" val="23180061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8"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CE4288D4-5F9D-F04F-8FCE-F80A131CA025}" type="slidenum">
              <a:rPr lang="en-US"/>
              <a:pPr>
                <a:defRPr/>
              </a:pPr>
              <a:t>‹#›</a:t>
            </a:fld>
            <a:endParaRPr lang="en-US"/>
          </a:p>
        </p:txBody>
      </p:sp>
    </p:spTree>
    <p:extLst>
      <p:ext uri="{BB962C8B-B14F-4D97-AF65-F5344CB8AC3E}">
        <p14:creationId xmlns:p14="http://schemas.microsoft.com/office/powerpoint/2010/main" val="11758963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4"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CE3E6C68-A662-4D47-A216-B7CB8F71EB74}" type="slidenum">
              <a:rPr lang="en-US"/>
              <a:pPr>
                <a:defRPr/>
              </a:pPr>
              <a:t>‹#›</a:t>
            </a:fld>
            <a:endParaRPr lang="en-US"/>
          </a:p>
        </p:txBody>
      </p:sp>
    </p:spTree>
    <p:extLst>
      <p:ext uri="{BB962C8B-B14F-4D97-AF65-F5344CB8AC3E}">
        <p14:creationId xmlns:p14="http://schemas.microsoft.com/office/powerpoint/2010/main" val="33984794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746A44B0-EF7B-4E4C-A56A-330BA48FD33A}" type="slidenum">
              <a:rPr lang="en-US"/>
              <a:pPr>
                <a:defRPr/>
              </a:pPr>
              <a:t>‹#›</a:t>
            </a:fld>
            <a:endParaRPr lang="en-US"/>
          </a:p>
        </p:txBody>
      </p:sp>
    </p:spTree>
    <p:extLst>
      <p:ext uri="{BB962C8B-B14F-4D97-AF65-F5344CB8AC3E}">
        <p14:creationId xmlns:p14="http://schemas.microsoft.com/office/powerpoint/2010/main" val="3085196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348DCF5B-0E4B-9942-A84C-72D9A9BA94D4}" type="slidenum">
              <a:rPr lang="en-US"/>
              <a:pPr>
                <a:defRPr/>
              </a:pPr>
              <a:t>‹#›</a:t>
            </a:fld>
            <a:endParaRPr lang="en-US"/>
          </a:p>
        </p:txBody>
      </p:sp>
    </p:spTree>
    <p:extLst>
      <p:ext uri="{BB962C8B-B14F-4D97-AF65-F5344CB8AC3E}">
        <p14:creationId xmlns:p14="http://schemas.microsoft.com/office/powerpoint/2010/main" val="31618649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0EE819A0-DC25-5644-98C4-25E4784C71B1}" type="slidenum">
              <a:rPr lang="en-US"/>
              <a:pPr>
                <a:defRPr/>
              </a:pPr>
              <a:t>‹#›</a:t>
            </a:fld>
            <a:endParaRPr lang="en-US"/>
          </a:p>
        </p:txBody>
      </p:sp>
    </p:spTree>
    <p:extLst>
      <p:ext uri="{BB962C8B-B14F-4D97-AF65-F5344CB8AC3E}">
        <p14:creationId xmlns:p14="http://schemas.microsoft.com/office/powerpoint/2010/main" val="1107824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F870E6D-D762-174A-8319-78F646890EBC}" type="slidenum">
              <a:rPr lang="en-US"/>
              <a:pPr>
                <a:defRPr/>
              </a:pPr>
              <a:t>‹#›</a:t>
            </a:fld>
            <a:endParaRPr lang="en-US" sz="1400"/>
          </a:p>
        </p:txBody>
      </p:sp>
    </p:spTree>
    <p:extLst>
      <p:ext uri="{BB962C8B-B14F-4D97-AF65-F5344CB8AC3E}">
        <p14:creationId xmlns:p14="http://schemas.microsoft.com/office/powerpoint/2010/main" val="9657020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D13A2758-871A-5F4C-9B3A-73BAE91E2B78}" type="slidenum">
              <a:rPr lang="en-US"/>
              <a:pPr>
                <a:defRPr/>
              </a:pPr>
              <a:t>‹#›</a:t>
            </a:fld>
            <a:endParaRPr lang="en-US"/>
          </a:p>
        </p:txBody>
      </p:sp>
    </p:spTree>
    <p:extLst>
      <p:ext uri="{BB962C8B-B14F-4D97-AF65-F5344CB8AC3E}">
        <p14:creationId xmlns:p14="http://schemas.microsoft.com/office/powerpoint/2010/main" val="11567463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9/5/22</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36A5072E-8127-604B-A740-69274D3093A0}" type="slidenum">
              <a:rPr lang="en-US"/>
              <a:pPr>
                <a:defRPr/>
              </a:pPr>
              <a:t>‹#›</a:t>
            </a:fld>
            <a:endParaRPr lang="en-US"/>
          </a:p>
        </p:txBody>
      </p:sp>
    </p:spTree>
    <p:extLst>
      <p:ext uri="{BB962C8B-B14F-4D97-AF65-F5344CB8AC3E}">
        <p14:creationId xmlns:p14="http://schemas.microsoft.com/office/powerpoint/2010/main" val="39410038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3053B-A8F4-5945-BDF5-88ECBE16AB9A}" type="slidenum">
              <a:rPr lang="en-US"/>
              <a:pPr>
                <a:defRPr/>
              </a:pPr>
              <a:t>‹#›</a:t>
            </a:fld>
            <a:endParaRPr lang="en-US"/>
          </a:p>
        </p:txBody>
      </p:sp>
    </p:spTree>
    <p:extLst>
      <p:ext uri="{BB962C8B-B14F-4D97-AF65-F5344CB8AC3E}">
        <p14:creationId xmlns:p14="http://schemas.microsoft.com/office/powerpoint/2010/main" val="1864208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04203F-ACE3-1044-9A7D-0B20C265ED8F}" type="slidenum">
              <a:rPr lang="en-US"/>
              <a:pPr>
                <a:defRPr/>
              </a:pPr>
              <a:t>‹#›</a:t>
            </a:fld>
            <a:endParaRPr lang="en-US"/>
          </a:p>
        </p:txBody>
      </p:sp>
    </p:spTree>
    <p:extLst>
      <p:ext uri="{BB962C8B-B14F-4D97-AF65-F5344CB8AC3E}">
        <p14:creationId xmlns:p14="http://schemas.microsoft.com/office/powerpoint/2010/main" val="16646513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271E2B-EE2C-8D42-85DB-0DD14FDB0ACA}" type="slidenum">
              <a:rPr lang="en-US"/>
              <a:pPr>
                <a:defRPr/>
              </a:pPr>
              <a:t>‹#›</a:t>
            </a:fld>
            <a:endParaRPr lang="en-US"/>
          </a:p>
        </p:txBody>
      </p:sp>
    </p:spTree>
    <p:extLst>
      <p:ext uri="{BB962C8B-B14F-4D97-AF65-F5344CB8AC3E}">
        <p14:creationId xmlns:p14="http://schemas.microsoft.com/office/powerpoint/2010/main" val="36555964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0BD21-E06D-8047-B4D3-BCFB1D9A82AA}" type="slidenum">
              <a:rPr lang="en-US"/>
              <a:pPr>
                <a:defRPr/>
              </a:pPr>
              <a:t>‹#›</a:t>
            </a:fld>
            <a:endParaRPr lang="en-US"/>
          </a:p>
        </p:txBody>
      </p:sp>
    </p:spTree>
    <p:extLst>
      <p:ext uri="{BB962C8B-B14F-4D97-AF65-F5344CB8AC3E}">
        <p14:creationId xmlns:p14="http://schemas.microsoft.com/office/powerpoint/2010/main" val="168425602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2CBD90-03D5-4B4A-8F7F-74F5BBF5F540}" type="slidenum">
              <a:rPr lang="en-US"/>
              <a:pPr>
                <a:defRPr/>
              </a:pPr>
              <a:t>‹#›</a:t>
            </a:fld>
            <a:endParaRPr lang="en-US"/>
          </a:p>
        </p:txBody>
      </p:sp>
    </p:spTree>
    <p:extLst>
      <p:ext uri="{BB962C8B-B14F-4D97-AF65-F5344CB8AC3E}">
        <p14:creationId xmlns:p14="http://schemas.microsoft.com/office/powerpoint/2010/main" val="152950579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89E13E-9CC8-6647-B39D-7BD5E1CA4653}" type="slidenum">
              <a:rPr lang="en-US"/>
              <a:pPr>
                <a:defRPr/>
              </a:pPr>
              <a:t>‹#›</a:t>
            </a:fld>
            <a:endParaRPr lang="en-US"/>
          </a:p>
        </p:txBody>
      </p:sp>
    </p:spTree>
    <p:extLst>
      <p:ext uri="{BB962C8B-B14F-4D97-AF65-F5344CB8AC3E}">
        <p14:creationId xmlns:p14="http://schemas.microsoft.com/office/powerpoint/2010/main" val="28294681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B67AD4-8339-A049-8031-0E2431D67328}" type="slidenum">
              <a:rPr lang="en-US"/>
              <a:pPr>
                <a:defRPr/>
              </a:pPr>
              <a:t>‹#›</a:t>
            </a:fld>
            <a:endParaRPr lang="en-US"/>
          </a:p>
        </p:txBody>
      </p:sp>
    </p:spTree>
    <p:extLst>
      <p:ext uri="{BB962C8B-B14F-4D97-AF65-F5344CB8AC3E}">
        <p14:creationId xmlns:p14="http://schemas.microsoft.com/office/powerpoint/2010/main" val="30387863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964DC2-5330-9141-8AD8-1746D79AC580}" type="slidenum">
              <a:rPr lang="en-US"/>
              <a:pPr>
                <a:defRPr/>
              </a:pPr>
              <a:t>‹#›</a:t>
            </a:fld>
            <a:endParaRPr lang="en-US"/>
          </a:p>
        </p:txBody>
      </p:sp>
    </p:spTree>
    <p:extLst>
      <p:ext uri="{BB962C8B-B14F-4D97-AF65-F5344CB8AC3E}">
        <p14:creationId xmlns:p14="http://schemas.microsoft.com/office/powerpoint/2010/main" val="166854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76801AD-672E-054C-B2A2-0415A6FEA001}" type="slidenum">
              <a:rPr lang="en-US"/>
              <a:pPr>
                <a:defRPr/>
              </a:pPr>
              <a:t>‹#›</a:t>
            </a:fld>
            <a:endParaRPr lang="en-US" sz="1400"/>
          </a:p>
        </p:txBody>
      </p:sp>
    </p:spTree>
    <p:extLst>
      <p:ext uri="{BB962C8B-B14F-4D97-AF65-F5344CB8AC3E}">
        <p14:creationId xmlns:p14="http://schemas.microsoft.com/office/powerpoint/2010/main" val="32479546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FA5B85-E44F-DD42-8C0E-8389122D0B0F}" type="slidenum">
              <a:rPr lang="en-US"/>
              <a:pPr>
                <a:defRPr/>
              </a:pPr>
              <a:t>‹#›</a:t>
            </a:fld>
            <a:endParaRPr lang="en-US"/>
          </a:p>
        </p:txBody>
      </p:sp>
    </p:spTree>
    <p:extLst>
      <p:ext uri="{BB962C8B-B14F-4D97-AF65-F5344CB8AC3E}">
        <p14:creationId xmlns:p14="http://schemas.microsoft.com/office/powerpoint/2010/main" val="19670498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582F4-4DA0-5A45-A613-5C43EBDB0275}" type="slidenum">
              <a:rPr lang="en-US"/>
              <a:pPr>
                <a:defRPr/>
              </a:pPr>
              <a:t>‹#›</a:t>
            </a:fld>
            <a:endParaRPr lang="en-US"/>
          </a:p>
        </p:txBody>
      </p:sp>
    </p:spTree>
    <p:extLst>
      <p:ext uri="{BB962C8B-B14F-4D97-AF65-F5344CB8AC3E}">
        <p14:creationId xmlns:p14="http://schemas.microsoft.com/office/powerpoint/2010/main" val="16419419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205A22-B673-8D46-B78A-1CC2A1FD460F}" type="slidenum">
              <a:rPr lang="en-US"/>
              <a:pPr>
                <a:defRPr/>
              </a:pPr>
              <a:t>‹#›</a:t>
            </a:fld>
            <a:endParaRPr lang="en-US"/>
          </a:p>
        </p:txBody>
      </p:sp>
    </p:spTree>
    <p:extLst>
      <p:ext uri="{BB962C8B-B14F-4D97-AF65-F5344CB8AC3E}">
        <p14:creationId xmlns:p14="http://schemas.microsoft.com/office/powerpoint/2010/main" val="16281852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DF9CB2-3A2B-A946-BF2E-78F8CB072E6D}" type="slidenum">
              <a:rPr lang="en-US"/>
              <a:pPr>
                <a:defRPr/>
              </a:pPr>
              <a:t>‹#›</a:t>
            </a:fld>
            <a:endParaRPr lang="en-US"/>
          </a:p>
        </p:txBody>
      </p:sp>
    </p:spTree>
    <p:extLst>
      <p:ext uri="{BB962C8B-B14F-4D97-AF65-F5344CB8AC3E}">
        <p14:creationId xmlns:p14="http://schemas.microsoft.com/office/powerpoint/2010/main" val="11696886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0E701B-9888-E84F-A631-65F71383E649}" type="slidenum">
              <a:rPr lang="en-US"/>
              <a:pPr>
                <a:defRPr/>
              </a:pPr>
              <a:t>‹#›</a:t>
            </a:fld>
            <a:endParaRPr lang="en-US"/>
          </a:p>
        </p:txBody>
      </p:sp>
    </p:spTree>
    <p:extLst>
      <p:ext uri="{BB962C8B-B14F-4D97-AF65-F5344CB8AC3E}">
        <p14:creationId xmlns:p14="http://schemas.microsoft.com/office/powerpoint/2010/main" val="25099435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882044-B0BA-3942-95DE-2EB382C24D8C}" type="slidenum">
              <a:rPr lang="en-US"/>
              <a:pPr>
                <a:defRPr/>
              </a:pPr>
              <a:t>‹#›</a:t>
            </a:fld>
            <a:endParaRPr lang="en-US"/>
          </a:p>
        </p:txBody>
      </p:sp>
    </p:spTree>
    <p:extLst>
      <p:ext uri="{BB962C8B-B14F-4D97-AF65-F5344CB8AC3E}">
        <p14:creationId xmlns:p14="http://schemas.microsoft.com/office/powerpoint/2010/main" val="391815368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F98E11-A385-BC4B-8EAB-C44E3372FE97}" type="slidenum">
              <a:rPr lang="en-US"/>
              <a:pPr>
                <a:defRPr/>
              </a:pPr>
              <a:t>‹#›</a:t>
            </a:fld>
            <a:endParaRPr lang="en-US"/>
          </a:p>
        </p:txBody>
      </p:sp>
    </p:spTree>
    <p:extLst>
      <p:ext uri="{BB962C8B-B14F-4D97-AF65-F5344CB8AC3E}">
        <p14:creationId xmlns:p14="http://schemas.microsoft.com/office/powerpoint/2010/main" val="21071340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CE839A-76AD-0F4C-9CF8-2F59DF526FC5}" type="slidenum">
              <a:rPr lang="en-US"/>
              <a:pPr>
                <a:defRPr/>
              </a:pPr>
              <a:t>‹#›</a:t>
            </a:fld>
            <a:endParaRPr lang="en-US"/>
          </a:p>
        </p:txBody>
      </p:sp>
    </p:spTree>
    <p:extLst>
      <p:ext uri="{BB962C8B-B14F-4D97-AF65-F5344CB8AC3E}">
        <p14:creationId xmlns:p14="http://schemas.microsoft.com/office/powerpoint/2010/main" val="155420083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6DC551-066A-CB49-A337-3468987CDF3F}" type="slidenum">
              <a:rPr lang="en-US"/>
              <a:pPr>
                <a:defRPr/>
              </a:pPr>
              <a:t>‹#›</a:t>
            </a:fld>
            <a:endParaRPr lang="en-US"/>
          </a:p>
        </p:txBody>
      </p:sp>
    </p:spTree>
    <p:extLst>
      <p:ext uri="{BB962C8B-B14F-4D97-AF65-F5344CB8AC3E}">
        <p14:creationId xmlns:p14="http://schemas.microsoft.com/office/powerpoint/2010/main" val="21806230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47985-77D6-E548-B4C2-DCE70FFD6BBA}" type="slidenum">
              <a:rPr lang="en-US"/>
              <a:pPr>
                <a:defRPr/>
              </a:pPr>
              <a:t>‹#›</a:t>
            </a:fld>
            <a:endParaRPr lang="en-US"/>
          </a:p>
        </p:txBody>
      </p:sp>
    </p:spTree>
    <p:extLst>
      <p:ext uri="{BB962C8B-B14F-4D97-AF65-F5344CB8AC3E}">
        <p14:creationId xmlns:p14="http://schemas.microsoft.com/office/powerpoint/2010/main" val="548375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3BE96FED-1686-0D44-A67C-43AE2081EDBF}" type="slidenum">
              <a:rPr lang="en-US"/>
              <a:pPr>
                <a:defRPr/>
              </a:pPr>
              <a:t>‹#›</a:t>
            </a:fld>
            <a:endParaRPr lang="en-US" sz="1400"/>
          </a:p>
        </p:txBody>
      </p:sp>
    </p:spTree>
    <p:extLst>
      <p:ext uri="{BB962C8B-B14F-4D97-AF65-F5344CB8AC3E}">
        <p14:creationId xmlns:p14="http://schemas.microsoft.com/office/powerpoint/2010/main" val="15937434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76F09-DA6C-514C-B13E-A9CCB12EA86C}" type="slidenum">
              <a:rPr lang="en-US"/>
              <a:pPr>
                <a:defRPr/>
              </a:pPr>
              <a:t>‹#›</a:t>
            </a:fld>
            <a:endParaRPr lang="en-US"/>
          </a:p>
        </p:txBody>
      </p:sp>
    </p:spTree>
    <p:extLst>
      <p:ext uri="{BB962C8B-B14F-4D97-AF65-F5344CB8AC3E}">
        <p14:creationId xmlns:p14="http://schemas.microsoft.com/office/powerpoint/2010/main" val="3931330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67E41D-D215-6845-AB9F-72C65DA7A3D6}" type="slidenum">
              <a:rPr lang="en-US"/>
              <a:pPr>
                <a:defRPr/>
              </a:pPr>
              <a:t>‹#›</a:t>
            </a:fld>
            <a:endParaRPr lang="en-US"/>
          </a:p>
        </p:txBody>
      </p:sp>
    </p:spTree>
    <p:extLst>
      <p:ext uri="{BB962C8B-B14F-4D97-AF65-F5344CB8AC3E}">
        <p14:creationId xmlns:p14="http://schemas.microsoft.com/office/powerpoint/2010/main" val="9657241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77DF36-244F-084C-AF0D-B0B60F3C8E44}" type="slidenum">
              <a:rPr lang="en-US"/>
              <a:pPr>
                <a:defRPr/>
              </a:pPr>
              <a:t>‹#›</a:t>
            </a:fld>
            <a:endParaRPr lang="en-US"/>
          </a:p>
        </p:txBody>
      </p:sp>
    </p:spTree>
    <p:extLst>
      <p:ext uri="{BB962C8B-B14F-4D97-AF65-F5344CB8AC3E}">
        <p14:creationId xmlns:p14="http://schemas.microsoft.com/office/powerpoint/2010/main" val="7853238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299BE5-4F21-984D-8419-F49D04D7F8D5}" type="slidenum">
              <a:rPr lang="en-US"/>
              <a:pPr>
                <a:defRPr/>
              </a:pPr>
              <a:t>‹#›</a:t>
            </a:fld>
            <a:endParaRPr lang="en-US"/>
          </a:p>
        </p:txBody>
      </p:sp>
    </p:spTree>
    <p:extLst>
      <p:ext uri="{BB962C8B-B14F-4D97-AF65-F5344CB8AC3E}">
        <p14:creationId xmlns:p14="http://schemas.microsoft.com/office/powerpoint/2010/main" val="415941150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418E83A-2540-6943-898E-F8F530529D89}" type="slidenum">
              <a:rPr lang="en-US"/>
              <a:pPr>
                <a:defRPr/>
              </a:pPr>
              <a:t>‹#›</a:t>
            </a:fld>
            <a:endParaRPr lang="en-US"/>
          </a:p>
        </p:txBody>
      </p:sp>
    </p:spTree>
    <p:extLst>
      <p:ext uri="{BB962C8B-B14F-4D97-AF65-F5344CB8AC3E}">
        <p14:creationId xmlns:p14="http://schemas.microsoft.com/office/powerpoint/2010/main" val="9450941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2 h 154"/>
                  <a:gd name="T2" fmla="*/ 1 w 144"/>
                  <a:gd name="T3" fmla="*/ 3 h 154"/>
                  <a:gd name="T4" fmla="*/ 3 w 144"/>
                  <a:gd name="T5" fmla="*/ 2 h 154"/>
                  <a:gd name="T6" fmla="*/ 1 w 144"/>
                  <a:gd name="T7" fmla="*/ 1 h 154"/>
                  <a:gd name="T8" fmla="*/ 2 w 144"/>
                  <a:gd name="T9" fmla="*/ 0 h 154"/>
                  <a:gd name="T10" fmla="*/ 3 w 144"/>
                  <a:gd name="T11" fmla="*/ 1 h 154"/>
                  <a:gd name="T12" fmla="*/ 3 w 144"/>
                  <a:gd name="T13" fmla="*/ 1 h 154"/>
                  <a:gd name="T14" fmla="*/ 2 w 144"/>
                  <a:gd name="T15" fmla="*/ 0 h 154"/>
                  <a:gd name="T16" fmla="*/ 1 w 144"/>
                  <a:gd name="T17" fmla="*/ 0 h 154"/>
                  <a:gd name="T18" fmla="*/ 2 w 144"/>
                  <a:gd name="T19" fmla="*/ 2 h 154"/>
                  <a:gd name="T20" fmla="*/ 0 w 144"/>
                  <a:gd name="T21" fmla="*/ 2 h 154"/>
                  <a:gd name="T22" fmla="*/ 0 w 144"/>
                  <a:gd name="T23" fmla="*/ 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BONES" pitchFamily="-105" charset="0"/>
                </a:endParaRPr>
              </a:p>
            </p:txBody>
          </p:sp>
        </p:grpSp>
      </p:grpSp>
      <p:sp>
        <p:nvSpPr>
          <p:cNvPr id="3984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398490"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7E0AD74D-E9ED-0542-A73F-CDB6F87B9462}" type="slidenum">
              <a:rPr lang="en-US"/>
              <a:pPr>
                <a:defRPr/>
              </a:pPr>
              <a:t>‹#›</a:t>
            </a:fld>
            <a:endParaRPr lang="en-US"/>
          </a:p>
        </p:txBody>
      </p:sp>
    </p:spTree>
    <p:extLst>
      <p:ext uri="{BB962C8B-B14F-4D97-AF65-F5344CB8AC3E}">
        <p14:creationId xmlns:p14="http://schemas.microsoft.com/office/powerpoint/2010/main" val="29291309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C251614B-46C2-7046-AFFB-7656952667C1}" type="slidenum">
              <a:rPr lang="en-US"/>
              <a:pPr>
                <a:defRPr/>
              </a:pPr>
              <a:t>‹#›</a:t>
            </a:fld>
            <a:endParaRPr lang="en-US"/>
          </a:p>
        </p:txBody>
      </p:sp>
    </p:spTree>
    <p:extLst>
      <p:ext uri="{BB962C8B-B14F-4D97-AF65-F5344CB8AC3E}">
        <p14:creationId xmlns:p14="http://schemas.microsoft.com/office/powerpoint/2010/main" val="25648923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D33B280-80DF-D848-8459-8DA083729143}" type="slidenum">
              <a:rPr lang="en-US"/>
              <a:pPr>
                <a:defRPr/>
              </a:pPr>
              <a:t>‹#›</a:t>
            </a:fld>
            <a:endParaRPr lang="en-US"/>
          </a:p>
        </p:txBody>
      </p:sp>
    </p:spTree>
    <p:extLst>
      <p:ext uri="{BB962C8B-B14F-4D97-AF65-F5344CB8AC3E}">
        <p14:creationId xmlns:p14="http://schemas.microsoft.com/office/powerpoint/2010/main" val="207782190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01844C28-E01E-2F4E-9648-B4169FF8402A}" type="slidenum">
              <a:rPr lang="en-US"/>
              <a:pPr>
                <a:defRPr/>
              </a:pPr>
              <a:t>‹#›</a:t>
            </a:fld>
            <a:endParaRPr lang="en-US"/>
          </a:p>
        </p:txBody>
      </p:sp>
    </p:spTree>
    <p:extLst>
      <p:ext uri="{BB962C8B-B14F-4D97-AF65-F5344CB8AC3E}">
        <p14:creationId xmlns:p14="http://schemas.microsoft.com/office/powerpoint/2010/main" val="14570861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1B88758F-7017-6746-B8D9-1BD0B6625493}" type="slidenum">
              <a:rPr lang="en-US"/>
              <a:pPr>
                <a:defRPr/>
              </a:pPr>
              <a:t>‹#›</a:t>
            </a:fld>
            <a:endParaRPr lang="en-US"/>
          </a:p>
        </p:txBody>
      </p:sp>
    </p:spTree>
    <p:extLst>
      <p:ext uri="{BB962C8B-B14F-4D97-AF65-F5344CB8AC3E}">
        <p14:creationId xmlns:p14="http://schemas.microsoft.com/office/powerpoint/2010/main" val="3106469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3540B00-71CB-B24B-89BC-B6ABC2A3A321}" type="slidenum">
              <a:rPr lang="en-US"/>
              <a:pPr>
                <a:defRPr/>
              </a:pPr>
              <a:t>‹#›</a:t>
            </a:fld>
            <a:endParaRPr lang="en-US" sz="1400"/>
          </a:p>
        </p:txBody>
      </p:sp>
    </p:spTree>
    <p:extLst>
      <p:ext uri="{BB962C8B-B14F-4D97-AF65-F5344CB8AC3E}">
        <p14:creationId xmlns:p14="http://schemas.microsoft.com/office/powerpoint/2010/main" val="103653948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30B0BE22-E027-5248-9CC9-C2FB1FE44FB9}" type="slidenum">
              <a:rPr lang="en-US"/>
              <a:pPr>
                <a:defRPr/>
              </a:pPr>
              <a:t>‹#›</a:t>
            </a:fld>
            <a:endParaRPr lang="en-US"/>
          </a:p>
        </p:txBody>
      </p:sp>
    </p:spTree>
    <p:extLst>
      <p:ext uri="{BB962C8B-B14F-4D97-AF65-F5344CB8AC3E}">
        <p14:creationId xmlns:p14="http://schemas.microsoft.com/office/powerpoint/2010/main" val="17845825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0E90A96F-D3E1-EC44-BFF9-34D38081DC07}" type="slidenum">
              <a:rPr lang="en-US"/>
              <a:pPr>
                <a:defRPr/>
              </a:pPr>
              <a:t>‹#›</a:t>
            </a:fld>
            <a:endParaRPr lang="en-US"/>
          </a:p>
        </p:txBody>
      </p:sp>
    </p:spTree>
    <p:extLst>
      <p:ext uri="{BB962C8B-B14F-4D97-AF65-F5344CB8AC3E}">
        <p14:creationId xmlns:p14="http://schemas.microsoft.com/office/powerpoint/2010/main" val="13136375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46D4983-A6EC-AB4A-BA81-C2B28CB89A40}" type="slidenum">
              <a:rPr lang="en-US"/>
              <a:pPr>
                <a:defRPr/>
              </a:pPr>
              <a:t>‹#›</a:t>
            </a:fld>
            <a:endParaRPr lang="en-US"/>
          </a:p>
        </p:txBody>
      </p:sp>
    </p:spTree>
    <p:extLst>
      <p:ext uri="{BB962C8B-B14F-4D97-AF65-F5344CB8AC3E}">
        <p14:creationId xmlns:p14="http://schemas.microsoft.com/office/powerpoint/2010/main" val="1374584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8E5307C5-512B-834F-8F34-745A2A4BDF1C}" type="slidenum">
              <a:rPr lang="en-US"/>
              <a:pPr>
                <a:defRPr/>
              </a:pPr>
              <a:t>‹#›</a:t>
            </a:fld>
            <a:endParaRPr lang="en-US"/>
          </a:p>
        </p:txBody>
      </p:sp>
    </p:spTree>
    <p:extLst>
      <p:ext uri="{BB962C8B-B14F-4D97-AF65-F5344CB8AC3E}">
        <p14:creationId xmlns:p14="http://schemas.microsoft.com/office/powerpoint/2010/main" val="2007059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1713077E-0BAC-DB47-8DCA-5A6199D00758}" type="slidenum">
              <a:rPr lang="en-US"/>
              <a:pPr>
                <a:defRPr/>
              </a:pPr>
              <a:t>‹#›</a:t>
            </a:fld>
            <a:endParaRPr lang="en-US"/>
          </a:p>
        </p:txBody>
      </p:sp>
    </p:spTree>
    <p:extLst>
      <p:ext uri="{BB962C8B-B14F-4D97-AF65-F5344CB8AC3E}">
        <p14:creationId xmlns:p14="http://schemas.microsoft.com/office/powerpoint/2010/main" val="15843524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81F5017-3817-7D40-AACA-ABE64CA771D7}" type="slidenum">
              <a:rPr lang="en-US"/>
              <a:pPr>
                <a:defRPr/>
              </a:pPr>
              <a:t>‹#›</a:t>
            </a:fld>
            <a:endParaRPr lang="en-US"/>
          </a:p>
        </p:txBody>
      </p:sp>
    </p:spTree>
    <p:extLst>
      <p:ext uri="{BB962C8B-B14F-4D97-AF65-F5344CB8AC3E}">
        <p14:creationId xmlns:p14="http://schemas.microsoft.com/office/powerpoint/2010/main" val="35798358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solidFill>
                  <a:srgbClr val="000000"/>
                </a:solidFill>
                <a:latin typeface="BONES" pitchFamily="-105" charset="0"/>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solidFill>
                  <a:srgbClr val="000000"/>
                </a:solidFill>
                <a:latin typeface="BONES" pitchFamily="-105" charset="0"/>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grpSp>
      <p:sp>
        <p:nvSpPr>
          <p:cNvPr id="254981" name="Rectangle 5"/>
          <p:cNvSpPr>
            <a:spLocks noGrp="1" noChangeArrowheads="1"/>
          </p:cNvSpPr>
          <p:nvPr>
            <p:ph type="subTitle"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25498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2590B758-1CDF-EC46-B94E-1741A11A110E}" type="slidenum">
              <a:rPr lang="en-US"/>
              <a:pPr>
                <a:defRPr/>
              </a:pPr>
              <a:t>‹#›</a:t>
            </a:fld>
            <a:endParaRPr lang="en-US"/>
          </a:p>
        </p:txBody>
      </p:sp>
    </p:spTree>
    <p:extLst>
      <p:ext uri="{BB962C8B-B14F-4D97-AF65-F5344CB8AC3E}">
        <p14:creationId xmlns:p14="http://schemas.microsoft.com/office/powerpoint/2010/main" val="8812323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683EA19-6D98-DB4A-BF74-BF37102F925A}" type="slidenum">
              <a:rPr lang="en-US"/>
              <a:pPr>
                <a:defRPr/>
              </a:pPr>
              <a:t>‹#›</a:t>
            </a:fld>
            <a:endParaRPr lang="en-US"/>
          </a:p>
        </p:txBody>
      </p:sp>
    </p:spTree>
    <p:extLst>
      <p:ext uri="{BB962C8B-B14F-4D97-AF65-F5344CB8AC3E}">
        <p14:creationId xmlns:p14="http://schemas.microsoft.com/office/powerpoint/2010/main" val="85394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C98D47F-8F16-8845-BBBB-751E9D1CF7AE}" type="slidenum">
              <a:rPr lang="en-US"/>
              <a:pPr>
                <a:defRPr/>
              </a:pPr>
              <a:t>‹#›</a:t>
            </a:fld>
            <a:endParaRPr lang="en-US"/>
          </a:p>
        </p:txBody>
      </p:sp>
    </p:spTree>
    <p:extLst>
      <p:ext uri="{BB962C8B-B14F-4D97-AF65-F5344CB8AC3E}">
        <p14:creationId xmlns:p14="http://schemas.microsoft.com/office/powerpoint/2010/main" val="300945318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22B6E57-0EA8-1C42-96D3-693C33AB2C2F}" type="slidenum">
              <a:rPr lang="en-US"/>
              <a:pPr>
                <a:defRPr/>
              </a:pPr>
              <a:t>‹#›</a:t>
            </a:fld>
            <a:endParaRPr lang="en-US"/>
          </a:p>
        </p:txBody>
      </p:sp>
    </p:spTree>
    <p:extLst>
      <p:ext uri="{BB962C8B-B14F-4D97-AF65-F5344CB8AC3E}">
        <p14:creationId xmlns:p14="http://schemas.microsoft.com/office/powerpoint/2010/main" val="29593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DBA2F-1AB7-AA4E-A04A-6F63A61DF716}" type="slidenum">
              <a:rPr lang="en-US"/>
              <a:pPr>
                <a:defRPr/>
              </a:pPr>
              <a:t>‹#›</a:t>
            </a:fld>
            <a:endParaRPr lang="en-US"/>
          </a:p>
        </p:txBody>
      </p:sp>
    </p:spTree>
    <p:extLst>
      <p:ext uri="{BB962C8B-B14F-4D97-AF65-F5344CB8AC3E}">
        <p14:creationId xmlns:p14="http://schemas.microsoft.com/office/powerpoint/2010/main" val="3093327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AE800A66-D527-7747-95E9-5E2930A00D2E}" type="slidenum">
              <a:rPr lang="en-US"/>
              <a:pPr>
                <a:defRPr/>
              </a:pPr>
              <a:t>‹#›</a:t>
            </a:fld>
            <a:endParaRPr lang="en-US" sz="1400"/>
          </a:p>
        </p:txBody>
      </p:sp>
    </p:spTree>
    <p:extLst>
      <p:ext uri="{BB962C8B-B14F-4D97-AF65-F5344CB8AC3E}">
        <p14:creationId xmlns:p14="http://schemas.microsoft.com/office/powerpoint/2010/main" val="30514311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BFB55B9E-1C36-8440-8792-1C5E21063B9A}" type="slidenum">
              <a:rPr lang="en-US"/>
              <a:pPr>
                <a:defRPr/>
              </a:pPr>
              <a:t>‹#›</a:t>
            </a:fld>
            <a:endParaRPr lang="en-US"/>
          </a:p>
        </p:txBody>
      </p:sp>
    </p:spTree>
    <p:extLst>
      <p:ext uri="{BB962C8B-B14F-4D97-AF65-F5344CB8AC3E}">
        <p14:creationId xmlns:p14="http://schemas.microsoft.com/office/powerpoint/2010/main" val="18945066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1CF95E3E-0E1B-5246-A978-BA194E1BA1F9}" type="slidenum">
              <a:rPr lang="en-US"/>
              <a:pPr>
                <a:defRPr/>
              </a:pPr>
              <a:t>‹#›</a:t>
            </a:fld>
            <a:endParaRPr lang="en-US"/>
          </a:p>
        </p:txBody>
      </p:sp>
    </p:spTree>
    <p:extLst>
      <p:ext uri="{BB962C8B-B14F-4D97-AF65-F5344CB8AC3E}">
        <p14:creationId xmlns:p14="http://schemas.microsoft.com/office/powerpoint/2010/main" val="33359642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8237345-0D19-8B46-948F-8E6C191106CC}" type="slidenum">
              <a:rPr lang="en-US"/>
              <a:pPr>
                <a:defRPr/>
              </a:pPr>
              <a:t>‹#›</a:t>
            </a:fld>
            <a:endParaRPr lang="en-US"/>
          </a:p>
        </p:txBody>
      </p:sp>
    </p:spTree>
    <p:extLst>
      <p:ext uri="{BB962C8B-B14F-4D97-AF65-F5344CB8AC3E}">
        <p14:creationId xmlns:p14="http://schemas.microsoft.com/office/powerpoint/2010/main" val="30758197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4529749-9E90-2F42-BBCA-5F0B675652CB}" type="slidenum">
              <a:rPr lang="en-US"/>
              <a:pPr>
                <a:defRPr/>
              </a:pPr>
              <a:t>‹#›</a:t>
            </a:fld>
            <a:endParaRPr lang="en-US"/>
          </a:p>
        </p:txBody>
      </p:sp>
    </p:spTree>
    <p:extLst>
      <p:ext uri="{BB962C8B-B14F-4D97-AF65-F5344CB8AC3E}">
        <p14:creationId xmlns:p14="http://schemas.microsoft.com/office/powerpoint/2010/main" val="9091975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4504E5D-B5C6-5F49-885D-9B3AE504B46A}" type="slidenum">
              <a:rPr lang="en-US"/>
              <a:pPr>
                <a:defRPr/>
              </a:pPr>
              <a:t>‹#›</a:t>
            </a:fld>
            <a:endParaRPr lang="en-US"/>
          </a:p>
        </p:txBody>
      </p:sp>
    </p:spTree>
    <p:extLst>
      <p:ext uri="{BB962C8B-B14F-4D97-AF65-F5344CB8AC3E}">
        <p14:creationId xmlns:p14="http://schemas.microsoft.com/office/powerpoint/2010/main" val="19469609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3430492-F4EA-F44B-9203-F62EE5147D43}" type="slidenum">
              <a:rPr lang="en-US"/>
              <a:pPr>
                <a:defRPr/>
              </a:pPr>
              <a:t>‹#›</a:t>
            </a:fld>
            <a:endParaRPr lang="en-US"/>
          </a:p>
        </p:txBody>
      </p:sp>
    </p:spTree>
    <p:extLst>
      <p:ext uri="{BB962C8B-B14F-4D97-AF65-F5344CB8AC3E}">
        <p14:creationId xmlns:p14="http://schemas.microsoft.com/office/powerpoint/2010/main" val="414361668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F099951-71DE-FF44-947C-C95EC368ADA3}" type="slidenum">
              <a:rPr lang="en-US"/>
              <a:pPr>
                <a:defRPr/>
              </a:pPr>
              <a:t>‹#›</a:t>
            </a:fld>
            <a:endParaRPr lang="en-US"/>
          </a:p>
        </p:txBody>
      </p:sp>
    </p:spTree>
    <p:extLst>
      <p:ext uri="{BB962C8B-B14F-4D97-AF65-F5344CB8AC3E}">
        <p14:creationId xmlns:p14="http://schemas.microsoft.com/office/powerpoint/2010/main" val="208193433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745914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56423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0191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45D1643-CF32-A74B-B35B-ACE9488EBB38}" type="slidenum">
              <a:rPr lang="en-US"/>
              <a:pPr>
                <a:defRPr/>
              </a:pPr>
              <a:t>‹#›</a:t>
            </a:fld>
            <a:endParaRPr lang="en-US" sz="1400"/>
          </a:p>
        </p:txBody>
      </p:sp>
    </p:spTree>
    <p:extLst>
      <p:ext uri="{BB962C8B-B14F-4D97-AF65-F5344CB8AC3E}">
        <p14:creationId xmlns:p14="http://schemas.microsoft.com/office/powerpoint/2010/main" val="141879803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6286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1199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19196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8055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5187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450576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54062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7190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FA795-60F2-CD4B-990B-2A16FBE22B10}" type="slidenum">
              <a:rPr lang="en-US"/>
              <a:pPr>
                <a:defRPr/>
              </a:pPr>
              <a:t>‹#›</a:t>
            </a:fld>
            <a:endParaRPr lang="en-US"/>
          </a:p>
        </p:txBody>
      </p:sp>
    </p:spTree>
    <p:extLst>
      <p:ext uri="{BB962C8B-B14F-4D97-AF65-F5344CB8AC3E}">
        <p14:creationId xmlns:p14="http://schemas.microsoft.com/office/powerpoint/2010/main" val="11429829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93FB8D-AF64-8D43-A610-B1E696E2A401}" type="slidenum">
              <a:rPr lang="en-US"/>
              <a:pPr>
                <a:defRPr/>
              </a:pPr>
              <a:t>‹#›</a:t>
            </a:fld>
            <a:endParaRPr lang="en-US"/>
          </a:p>
        </p:txBody>
      </p:sp>
    </p:spTree>
    <p:extLst>
      <p:ext uri="{BB962C8B-B14F-4D97-AF65-F5344CB8AC3E}">
        <p14:creationId xmlns:p14="http://schemas.microsoft.com/office/powerpoint/2010/main" val="2675888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0569DEB-71B6-784E-86DD-9B65BC69FE7C}" type="slidenum">
              <a:rPr lang="en-US"/>
              <a:pPr>
                <a:defRPr/>
              </a:pPr>
              <a:t>‹#›</a:t>
            </a:fld>
            <a:endParaRPr lang="en-US" sz="1400"/>
          </a:p>
        </p:txBody>
      </p:sp>
    </p:spTree>
    <p:extLst>
      <p:ext uri="{BB962C8B-B14F-4D97-AF65-F5344CB8AC3E}">
        <p14:creationId xmlns:p14="http://schemas.microsoft.com/office/powerpoint/2010/main" val="263154136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F8B25C-7C16-264F-AC65-ACAB69B8913A}" type="slidenum">
              <a:rPr lang="en-US"/>
              <a:pPr>
                <a:defRPr/>
              </a:pPr>
              <a:t>‹#›</a:t>
            </a:fld>
            <a:endParaRPr lang="en-US"/>
          </a:p>
        </p:txBody>
      </p:sp>
    </p:spTree>
    <p:extLst>
      <p:ext uri="{BB962C8B-B14F-4D97-AF65-F5344CB8AC3E}">
        <p14:creationId xmlns:p14="http://schemas.microsoft.com/office/powerpoint/2010/main" val="2525099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D1555-6CCA-3D46-94E7-ACD11CA54D5F}" type="slidenum">
              <a:rPr lang="en-US"/>
              <a:pPr>
                <a:defRPr/>
              </a:pPr>
              <a:t>‹#›</a:t>
            </a:fld>
            <a:endParaRPr lang="en-US"/>
          </a:p>
        </p:txBody>
      </p:sp>
    </p:spTree>
    <p:extLst>
      <p:ext uri="{BB962C8B-B14F-4D97-AF65-F5344CB8AC3E}">
        <p14:creationId xmlns:p14="http://schemas.microsoft.com/office/powerpoint/2010/main" val="14852764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F8609-157A-1248-A5FD-9E7A66A00091}" type="slidenum">
              <a:rPr lang="en-US"/>
              <a:pPr>
                <a:defRPr/>
              </a:pPr>
              <a:t>‹#›</a:t>
            </a:fld>
            <a:endParaRPr lang="en-US"/>
          </a:p>
        </p:txBody>
      </p:sp>
    </p:spTree>
    <p:extLst>
      <p:ext uri="{BB962C8B-B14F-4D97-AF65-F5344CB8AC3E}">
        <p14:creationId xmlns:p14="http://schemas.microsoft.com/office/powerpoint/2010/main" val="348116623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B94442-9D22-394D-A926-F486D876F096}" type="slidenum">
              <a:rPr lang="en-US"/>
              <a:pPr>
                <a:defRPr/>
              </a:pPr>
              <a:t>‹#›</a:t>
            </a:fld>
            <a:endParaRPr lang="en-US"/>
          </a:p>
        </p:txBody>
      </p:sp>
    </p:spTree>
    <p:extLst>
      <p:ext uri="{BB962C8B-B14F-4D97-AF65-F5344CB8AC3E}">
        <p14:creationId xmlns:p14="http://schemas.microsoft.com/office/powerpoint/2010/main" val="37314060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7092C8B-69B9-E049-903B-9E9056363E21}" type="slidenum">
              <a:rPr lang="en-US"/>
              <a:pPr>
                <a:defRPr/>
              </a:pPr>
              <a:t>‹#›</a:t>
            </a:fld>
            <a:endParaRPr lang="en-US"/>
          </a:p>
        </p:txBody>
      </p:sp>
    </p:spTree>
    <p:extLst>
      <p:ext uri="{BB962C8B-B14F-4D97-AF65-F5344CB8AC3E}">
        <p14:creationId xmlns:p14="http://schemas.microsoft.com/office/powerpoint/2010/main" val="242943888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3E31AB-A765-6244-A061-6D68BEDCE341}" type="slidenum">
              <a:rPr lang="en-US"/>
              <a:pPr>
                <a:defRPr/>
              </a:pPr>
              <a:t>‹#›</a:t>
            </a:fld>
            <a:endParaRPr lang="en-US"/>
          </a:p>
        </p:txBody>
      </p:sp>
    </p:spTree>
    <p:extLst>
      <p:ext uri="{BB962C8B-B14F-4D97-AF65-F5344CB8AC3E}">
        <p14:creationId xmlns:p14="http://schemas.microsoft.com/office/powerpoint/2010/main" val="251882722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42D221-A724-D046-9A2C-8E8895615EDC}" type="slidenum">
              <a:rPr lang="en-US"/>
              <a:pPr>
                <a:defRPr/>
              </a:pPr>
              <a:t>‹#›</a:t>
            </a:fld>
            <a:endParaRPr lang="en-US"/>
          </a:p>
        </p:txBody>
      </p:sp>
    </p:spTree>
    <p:extLst>
      <p:ext uri="{BB962C8B-B14F-4D97-AF65-F5344CB8AC3E}">
        <p14:creationId xmlns:p14="http://schemas.microsoft.com/office/powerpoint/2010/main" val="17559293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DFCA8C-37C9-F94A-A7CA-2E98A081991B}" type="slidenum">
              <a:rPr lang="en-US"/>
              <a:pPr>
                <a:defRPr/>
              </a:pPr>
              <a:t>‹#›</a:t>
            </a:fld>
            <a:endParaRPr lang="en-US"/>
          </a:p>
        </p:txBody>
      </p:sp>
    </p:spTree>
    <p:extLst>
      <p:ext uri="{BB962C8B-B14F-4D97-AF65-F5344CB8AC3E}">
        <p14:creationId xmlns:p14="http://schemas.microsoft.com/office/powerpoint/2010/main" val="37624403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CDDE0-1553-4F44-A296-5AEB16B3A231}" type="slidenum">
              <a:rPr lang="en-US"/>
              <a:pPr>
                <a:defRPr/>
              </a:pPr>
              <a:t>‹#›</a:t>
            </a:fld>
            <a:endParaRPr lang="en-US"/>
          </a:p>
        </p:txBody>
      </p:sp>
    </p:spTree>
    <p:extLst>
      <p:ext uri="{BB962C8B-B14F-4D97-AF65-F5344CB8AC3E}">
        <p14:creationId xmlns:p14="http://schemas.microsoft.com/office/powerpoint/2010/main" val="19180108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7B2581C-E7B9-A84B-B21D-2D8135216925}" type="slidenum">
              <a:rPr lang="en-US"/>
              <a:pPr>
                <a:defRPr/>
              </a:pPr>
              <a:t>‹#›</a:t>
            </a:fld>
            <a:endParaRPr lang="en-US"/>
          </a:p>
        </p:txBody>
      </p:sp>
    </p:spTree>
    <p:extLst>
      <p:ext uri="{BB962C8B-B14F-4D97-AF65-F5344CB8AC3E}">
        <p14:creationId xmlns:p14="http://schemas.microsoft.com/office/powerpoint/2010/main" val="2834972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742E6DF-660A-7443-BA3A-F07EE1F56C94}" type="slidenum">
              <a:rPr lang="en-US"/>
              <a:pPr>
                <a:defRPr/>
              </a:pPr>
              <a:t>‹#›</a:t>
            </a:fld>
            <a:endParaRPr lang="en-US" sz="1400"/>
          </a:p>
        </p:txBody>
      </p:sp>
    </p:spTree>
    <p:extLst>
      <p:ext uri="{BB962C8B-B14F-4D97-AF65-F5344CB8AC3E}">
        <p14:creationId xmlns:p14="http://schemas.microsoft.com/office/powerpoint/2010/main" val="93461806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877888" y="1981200"/>
            <a:ext cx="7391400" cy="1371600"/>
          </a:xfrm>
          <a:effectLst/>
        </p:spPr>
        <p:txBody>
          <a:bodyPr/>
          <a:lstStyle>
            <a:lvl1pPr algn="ctr">
              <a:defRPr/>
            </a:lvl1pPr>
          </a:lstStyle>
          <a:p>
            <a:r>
              <a:rPr lang="en-US"/>
              <a:t>Click to edit Master title style</a:t>
            </a:r>
          </a:p>
        </p:txBody>
      </p:sp>
      <p:sp>
        <p:nvSpPr>
          <p:cNvPr id="591875" name="Rectangle 3"/>
          <p:cNvSpPr>
            <a:spLocks noGrp="1" noChangeArrowheads="1"/>
          </p:cNvSpPr>
          <p:nvPr>
            <p:ph type="subTitle" idx="1"/>
          </p:nvPr>
        </p:nvSpPr>
        <p:spPr>
          <a:xfrm>
            <a:off x="1716088" y="3733800"/>
            <a:ext cx="5715000" cy="1447800"/>
          </a:xfrm>
          <a:effectLst/>
        </p:spPr>
        <p:txBody>
          <a:bodyPr/>
          <a:lstStyle>
            <a:lvl1pPr marL="0" indent="0" algn="ctr">
              <a:buFont typeface="Tahoma" pitchFamily="-105"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899039-CF30-2C48-869C-E08FABA4D0BB}" type="slidenum">
              <a:rPr lang="en-US"/>
              <a:pPr>
                <a:defRPr/>
              </a:pPr>
              <a:t>‹#›</a:t>
            </a:fld>
            <a:endParaRPr lang="en-US"/>
          </a:p>
        </p:txBody>
      </p:sp>
    </p:spTree>
    <p:extLst>
      <p:ext uri="{BB962C8B-B14F-4D97-AF65-F5344CB8AC3E}">
        <p14:creationId xmlns:p14="http://schemas.microsoft.com/office/powerpoint/2010/main" val="17401290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7AFB64-CED4-0E47-9329-FC68B58F3876}" type="slidenum">
              <a:rPr lang="en-US"/>
              <a:pPr>
                <a:defRPr/>
              </a:pPr>
              <a:t>‹#›</a:t>
            </a:fld>
            <a:endParaRPr lang="en-US"/>
          </a:p>
        </p:txBody>
      </p:sp>
    </p:spTree>
    <p:extLst>
      <p:ext uri="{BB962C8B-B14F-4D97-AF65-F5344CB8AC3E}">
        <p14:creationId xmlns:p14="http://schemas.microsoft.com/office/powerpoint/2010/main" val="3619800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1D5A1B-8081-8940-9996-D530813F21A8}" type="slidenum">
              <a:rPr lang="en-US"/>
              <a:pPr>
                <a:defRPr/>
              </a:pPr>
              <a:t>‹#›</a:t>
            </a:fld>
            <a:endParaRPr lang="en-US"/>
          </a:p>
        </p:txBody>
      </p:sp>
    </p:spTree>
    <p:extLst>
      <p:ext uri="{BB962C8B-B14F-4D97-AF65-F5344CB8AC3E}">
        <p14:creationId xmlns:p14="http://schemas.microsoft.com/office/powerpoint/2010/main" val="15778186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B81A1A-787D-9F4B-9AAC-ED916BDB9F12}" type="slidenum">
              <a:rPr lang="en-US"/>
              <a:pPr>
                <a:defRPr/>
              </a:pPr>
              <a:t>‹#›</a:t>
            </a:fld>
            <a:endParaRPr lang="en-US"/>
          </a:p>
        </p:txBody>
      </p:sp>
    </p:spTree>
    <p:extLst>
      <p:ext uri="{BB962C8B-B14F-4D97-AF65-F5344CB8AC3E}">
        <p14:creationId xmlns:p14="http://schemas.microsoft.com/office/powerpoint/2010/main" val="38892924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A4566A-166B-DE4E-AAB3-DB1993A2BA84}" type="slidenum">
              <a:rPr lang="en-US"/>
              <a:pPr>
                <a:defRPr/>
              </a:pPr>
              <a:t>‹#›</a:t>
            </a:fld>
            <a:endParaRPr lang="en-US"/>
          </a:p>
        </p:txBody>
      </p:sp>
    </p:spTree>
    <p:extLst>
      <p:ext uri="{BB962C8B-B14F-4D97-AF65-F5344CB8AC3E}">
        <p14:creationId xmlns:p14="http://schemas.microsoft.com/office/powerpoint/2010/main" val="35618973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60B17C-7AE8-1549-B87C-5C6CB8D7DF72}" type="slidenum">
              <a:rPr lang="en-US"/>
              <a:pPr>
                <a:defRPr/>
              </a:pPr>
              <a:t>‹#›</a:t>
            </a:fld>
            <a:endParaRPr lang="en-US"/>
          </a:p>
        </p:txBody>
      </p:sp>
    </p:spTree>
    <p:extLst>
      <p:ext uri="{BB962C8B-B14F-4D97-AF65-F5344CB8AC3E}">
        <p14:creationId xmlns:p14="http://schemas.microsoft.com/office/powerpoint/2010/main" val="22362903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2A730C-CD7C-9743-BB88-1D63A4B93E7C}" type="slidenum">
              <a:rPr lang="en-US"/>
              <a:pPr>
                <a:defRPr/>
              </a:pPr>
              <a:t>‹#›</a:t>
            </a:fld>
            <a:endParaRPr lang="en-US"/>
          </a:p>
        </p:txBody>
      </p:sp>
    </p:spTree>
    <p:extLst>
      <p:ext uri="{BB962C8B-B14F-4D97-AF65-F5344CB8AC3E}">
        <p14:creationId xmlns:p14="http://schemas.microsoft.com/office/powerpoint/2010/main" val="124208222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380F-BD4D-4543-81A8-97987AD12C11}" type="slidenum">
              <a:rPr lang="en-US"/>
              <a:pPr>
                <a:defRPr/>
              </a:pPr>
              <a:t>‹#›</a:t>
            </a:fld>
            <a:endParaRPr lang="en-US"/>
          </a:p>
        </p:txBody>
      </p:sp>
    </p:spTree>
    <p:extLst>
      <p:ext uri="{BB962C8B-B14F-4D97-AF65-F5344CB8AC3E}">
        <p14:creationId xmlns:p14="http://schemas.microsoft.com/office/powerpoint/2010/main" val="52461783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C89C7E-3B8F-F141-B164-EC6ECD5207FE}" type="slidenum">
              <a:rPr lang="en-US"/>
              <a:pPr>
                <a:defRPr/>
              </a:pPr>
              <a:t>‹#›</a:t>
            </a:fld>
            <a:endParaRPr lang="en-US"/>
          </a:p>
        </p:txBody>
      </p:sp>
    </p:spTree>
    <p:extLst>
      <p:ext uri="{BB962C8B-B14F-4D97-AF65-F5344CB8AC3E}">
        <p14:creationId xmlns:p14="http://schemas.microsoft.com/office/powerpoint/2010/main" val="16221721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F9DC3-870C-3F4A-9B78-048A1652FFFB}" type="slidenum">
              <a:rPr lang="en-US"/>
              <a:pPr>
                <a:defRPr/>
              </a:pPr>
              <a:t>‹#›</a:t>
            </a:fld>
            <a:endParaRPr lang="en-US"/>
          </a:p>
        </p:txBody>
      </p:sp>
    </p:spTree>
    <p:extLst>
      <p:ext uri="{BB962C8B-B14F-4D97-AF65-F5344CB8AC3E}">
        <p14:creationId xmlns:p14="http://schemas.microsoft.com/office/powerpoint/2010/main" val="1944581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7F42BB0-38DD-7F40-AB91-75E6A68C282C}" type="slidenum">
              <a:rPr lang="en-US"/>
              <a:pPr>
                <a:defRPr/>
              </a:pPr>
              <a:t>‹#›</a:t>
            </a:fld>
            <a:endParaRPr lang="en-US" sz="1400"/>
          </a:p>
        </p:txBody>
      </p:sp>
    </p:spTree>
    <p:extLst>
      <p:ext uri="{BB962C8B-B14F-4D97-AF65-F5344CB8AC3E}">
        <p14:creationId xmlns:p14="http://schemas.microsoft.com/office/powerpoint/2010/main" val="9873346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37B842-BB35-1949-B258-AC0CDB45A648}" type="slidenum">
              <a:rPr lang="en-US"/>
              <a:pPr>
                <a:defRPr/>
              </a:pPr>
              <a:t>‹#›</a:t>
            </a:fld>
            <a:endParaRPr lang="en-US"/>
          </a:p>
        </p:txBody>
      </p:sp>
    </p:spTree>
    <p:extLst>
      <p:ext uri="{BB962C8B-B14F-4D97-AF65-F5344CB8AC3E}">
        <p14:creationId xmlns:p14="http://schemas.microsoft.com/office/powerpoint/2010/main" val="133858496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CA6484-2100-934F-8607-11BA0D8C68C6}" type="slidenum">
              <a:rPr lang="en-US"/>
              <a:pPr>
                <a:defRPr/>
              </a:pPr>
              <a:t>‹#›</a:t>
            </a:fld>
            <a:endParaRPr lang="en-US"/>
          </a:p>
        </p:txBody>
      </p:sp>
    </p:spTree>
    <p:extLst>
      <p:ext uri="{BB962C8B-B14F-4D97-AF65-F5344CB8AC3E}">
        <p14:creationId xmlns:p14="http://schemas.microsoft.com/office/powerpoint/2010/main" val="58189266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342E7-A783-2041-952C-39EF2123A14C}" type="slidenum">
              <a:rPr lang="en-US"/>
              <a:pPr>
                <a:defRPr/>
              </a:pPr>
              <a:t>‹#›</a:t>
            </a:fld>
            <a:endParaRPr lang="en-US"/>
          </a:p>
        </p:txBody>
      </p:sp>
    </p:spTree>
    <p:extLst>
      <p:ext uri="{BB962C8B-B14F-4D97-AF65-F5344CB8AC3E}">
        <p14:creationId xmlns:p14="http://schemas.microsoft.com/office/powerpoint/2010/main" val="25479981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A8C86E-41C0-434E-8D8D-B6FF081F03A0}" type="slidenum">
              <a:rPr lang="en-US"/>
              <a:pPr>
                <a:defRPr/>
              </a:pPr>
              <a:t>‹#›</a:t>
            </a:fld>
            <a:endParaRPr lang="en-US"/>
          </a:p>
        </p:txBody>
      </p:sp>
    </p:spTree>
    <p:extLst>
      <p:ext uri="{BB962C8B-B14F-4D97-AF65-F5344CB8AC3E}">
        <p14:creationId xmlns:p14="http://schemas.microsoft.com/office/powerpoint/2010/main" val="23214639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427BD5-7623-4343-8B08-108CE7D8F83E}" type="slidenum">
              <a:rPr lang="en-US"/>
              <a:pPr>
                <a:defRPr/>
              </a:pPr>
              <a:t>‹#›</a:t>
            </a:fld>
            <a:endParaRPr lang="en-US"/>
          </a:p>
        </p:txBody>
      </p:sp>
    </p:spTree>
    <p:extLst>
      <p:ext uri="{BB962C8B-B14F-4D97-AF65-F5344CB8AC3E}">
        <p14:creationId xmlns:p14="http://schemas.microsoft.com/office/powerpoint/2010/main" val="6961474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82197A-DA69-184E-97E8-0ED1B68216C4}" type="slidenum">
              <a:rPr lang="en-US"/>
              <a:pPr>
                <a:defRPr/>
              </a:pPr>
              <a:t>‹#›</a:t>
            </a:fld>
            <a:endParaRPr lang="en-US"/>
          </a:p>
        </p:txBody>
      </p:sp>
    </p:spTree>
    <p:extLst>
      <p:ext uri="{BB962C8B-B14F-4D97-AF65-F5344CB8AC3E}">
        <p14:creationId xmlns:p14="http://schemas.microsoft.com/office/powerpoint/2010/main" val="4244107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56975D-6670-D840-BA01-277AFA1832F3}" type="slidenum">
              <a:rPr lang="en-US"/>
              <a:pPr>
                <a:defRPr/>
              </a:pPr>
              <a:t>‹#›</a:t>
            </a:fld>
            <a:endParaRPr lang="en-US"/>
          </a:p>
        </p:txBody>
      </p:sp>
    </p:spTree>
    <p:extLst>
      <p:ext uri="{BB962C8B-B14F-4D97-AF65-F5344CB8AC3E}">
        <p14:creationId xmlns:p14="http://schemas.microsoft.com/office/powerpoint/2010/main" val="1590333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691D12-9F72-6B4D-9DC0-4CF23AC1E9C6}" type="slidenum">
              <a:rPr lang="en-US"/>
              <a:pPr>
                <a:defRPr/>
              </a:pPr>
              <a:t>‹#›</a:t>
            </a:fld>
            <a:endParaRPr lang="en-US"/>
          </a:p>
        </p:txBody>
      </p:sp>
    </p:spTree>
    <p:extLst>
      <p:ext uri="{BB962C8B-B14F-4D97-AF65-F5344CB8AC3E}">
        <p14:creationId xmlns:p14="http://schemas.microsoft.com/office/powerpoint/2010/main" val="234810813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0FCFC9-7A05-D64E-8A27-6D13B2055DEA}" type="slidenum">
              <a:rPr lang="en-US"/>
              <a:pPr>
                <a:defRPr/>
              </a:pPr>
              <a:t>‹#›</a:t>
            </a:fld>
            <a:endParaRPr lang="en-US"/>
          </a:p>
        </p:txBody>
      </p:sp>
    </p:spTree>
    <p:extLst>
      <p:ext uri="{BB962C8B-B14F-4D97-AF65-F5344CB8AC3E}">
        <p14:creationId xmlns:p14="http://schemas.microsoft.com/office/powerpoint/2010/main" val="327287078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775E7-7C6A-014B-B271-8EBF838CF5B9}" type="slidenum">
              <a:rPr lang="en-US"/>
              <a:pPr>
                <a:defRPr/>
              </a:pPr>
              <a:t>‹#›</a:t>
            </a:fld>
            <a:endParaRPr lang="en-US"/>
          </a:p>
        </p:txBody>
      </p:sp>
    </p:spTree>
    <p:extLst>
      <p:ext uri="{BB962C8B-B14F-4D97-AF65-F5344CB8AC3E}">
        <p14:creationId xmlns:p14="http://schemas.microsoft.com/office/powerpoint/2010/main" val="2565547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601036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6723D3-0347-BC45-9636-A91B3BD946A0}" type="slidenum">
              <a:rPr lang="en-US"/>
              <a:pPr>
                <a:defRPr/>
              </a:pPr>
              <a:t>‹#›</a:t>
            </a:fld>
            <a:endParaRPr lang="en-US"/>
          </a:p>
        </p:txBody>
      </p:sp>
    </p:spTree>
    <p:extLst>
      <p:ext uri="{BB962C8B-B14F-4D97-AF65-F5344CB8AC3E}">
        <p14:creationId xmlns:p14="http://schemas.microsoft.com/office/powerpoint/2010/main" val="10051087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9F6CC-1738-DF4C-BB15-1B4E16CE41B1}" type="slidenum">
              <a:rPr lang="en-US"/>
              <a:pPr>
                <a:defRPr/>
              </a:pPr>
              <a:t>‹#›</a:t>
            </a:fld>
            <a:endParaRPr lang="en-US"/>
          </a:p>
        </p:txBody>
      </p:sp>
    </p:spTree>
    <p:extLst>
      <p:ext uri="{BB962C8B-B14F-4D97-AF65-F5344CB8AC3E}">
        <p14:creationId xmlns:p14="http://schemas.microsoft.com/office/powerpoint/2010/main" val="203692239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570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5570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A72363EC-C2EC-9846-A1E4-66BD955A2BA9}"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236608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30770A-CB68-C742-B886-EEEED16292F0}" type="slidenum">
              <a:rPr lang="en-US"/>
              <a:pPr>
                <a:defRPr/>
              </a:pPr>
              <a:t>‹#›</a:t>
            </a:fld>
            <a:endParaRPr lang="en-US"/>
          </a:p>
        </p:txBody>
      </p:sp>
    </p:spTree>
    <p:extLst>
      <p:ext uri="{BB962C8B-B14F-4D97-AF65-F5344CB8AC3E}">
        <p14:creationId xmlns:p14="http://schemas.microsoft.com/office/powerpoint/2010/main" val="151031249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E7E7F0-7080-DD4B-8D51-FAAE3E0535DE}" type="slidenum">
              <a:rPr lang="en-US"/>
              <a:pPr>
                <a:defRPr/>
              </a:pPr>
              <a:t>‹#›</a:t>
            </a:fld>
            <a:endParaRPr lang="en-US"/>
          </a:p>
        </p:txBody>
      </p:sp>
    </p:spTree>
    <p:extLst>
      <p:ext uri="{BB962C8B-B14F-4D97-AF65-F5344CB8AC3E}">
        <p14:creationId xmlns:p14="http://schemas.microsoft.com/office/powerpoint/2010/main" val="86609536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B9421D-747E-1D49-9C46-C75328858E88}" type="slidenum">
              <a:rPr lang="en-US"/>
              <a:pPr>
                <a:defRPr/>
              </a:pPr>
              <a:t>‹#›</a:t>
            </a:fld>
            <a:endParaRPr lang="en-US"/>
          </a:p>
        </p:txBody>
      </p:sp>
    </p:spTree>
    <p:extLst>
      <p:ext uri="{BB962C8B-B14F-4D97-AF65-F5344CB8AC3E}">
        <p14:creationId xmlns:p14="http://schemas.microsoft.com/office/powerpoint/2010/main" val="173924825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637808-4C66-ED4B-A12A-8AE14E5CF50F}" type="slidenum">
              <a:rPr lang="en-US"/>
              <a:pPr>
                <a:defRPr/>
              </a:pPr>
              <a:t>‹#›</a:t>
            </a:fld>
            <a:endParaRPr lang="en-US"/>
          </a:p>
        </p:txBody>
      </p:sp>
    </p:spTree>
    <p:extLst>
      <p:ext uri="{BB962C8B-B14F-4D97-AF65-F5344CB8AC3E}">
        <p14:creationId xmlns:p14="http://schemas.microsoft.com/office/powerpoint/2010/main" val="393840115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88D8B2-9975-6242-9476-0681D232ECB9}" type="slidenum">
              <a:rPr lang="en-US"/>
              <a:pPr>
                <a:defRPr/>
              </a:pPr>
              <a:t>‹#›</a:t>
            </a:fld>
            <a:endParaRPr lang="en-US"/>
          </a:p>
        </p:txBody>
      </p:sp>
    </p:spTree>
    <p:extLst>
      <p:ext uri="{BB962C8B-B14F-4D97-AF65-F5344CB8AC3E}">
        <p14:creationId xmlns:p14="http://schemas.microsoft.com/office/powerpoint/2010/main" val="203120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98FA61-B44F-2840-A4C1-F20188188B9A}" type="slidenum">
              <a:rPr lang="en-US"/>
              <a:pPr>
                <a:defRPr/>
              </a:pPr>
              <a:t>‹#›</a:t>
            </a:fld>
            <a:endParaRPr lang="en-US"/>
          </a:p>
        </p:txBody>
      </p:sp>
    </p:spTree>
    <p:extLst>
      <p:ext uri="{BB962C8B-B14F-4D97-AF65-F5344CB8AC3E}">
        <p14:creationId xmlns:p14="http://schemas.microsoft.com/office/powerpoint/2010/main" val="4231018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765360-4BFB-AD41-B0EB-E61A74B36A54}" type="slidenum">
              <a:rPr lang="en-US"/>
              <a:pPr>
                <a:defRPr/>
              </a:pPr>
              <a:t>‹#›</a:t>
            </a:fld>
            <a:endParaRPr lang="en-US"/>
          </a:p>
        </p:txBody>
      </p:sp>
    </p:spTree>
    <p:extLst>
      <p:ext uri="{BB962C8B-B14F-4D97-AF65-F5344CB8AC3E}">
        <p14:creationId xmlns:p14="http://schemas.microsoft.com/office/powerpoint/2010/main" val="1192665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35708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63479-553B-5046-8F6A-B3D07F86F062}" type="slidenum">
              <a:rPr lang="en-US"/>
              <a:pPr>
                <a:defRPr/>
              </a:pPr>
              <a:t>‹#›</a:t>
            </a:fld>
            <a:endParaRPr lang="en-US"/>
          </a:p>
        </p:txBody>
      </p:sp>
    </p:spTree>
    <p:extLst>
      <p:ext uri="{BB962C8B-B14F-4D97-AF65-F5344CB8AC3E}">
        <p14:creationId xmlns:p14="http://schemas.microsoft.com/office/powerpoint/2010/main" val="31970210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638334-C2BC-8A4C-BFFB-94B3EAA7762A}" type="slidenum">
              <a:rPr lang="en-US"/>
              <a:pPr>
                <a:defRPr/>
              </a:pPr>
              <a:t>‹#›</a:t>
            </a:fld>
            <a:endParaRPr lang="en-US"/>
          </a:p>
        </p:txBody>
      </p:sp>
    </p:spTree>
    <p:extLst>
      <p:ext uri="{BB962C8B-B14F-4D97-AF65-F5344CB8AC3E}">
        <p14:creationId xmlns:p14="http://schemas.microsoft.com/office/powerpoint/2010/main" val="4846437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17CC70-BF81-8F48-A582-0282110AB14F}" type="slidenum">
              <a:rPr lang="en-US"/>
              <a:pPr>
                <a:defRPr/>
              </a:pPr>
              <a:t>‹#›</a:t>
            </a:fld>
            <a:endParaRPr lang="en-US"/>
          </a:p>
        </p:txBody>
      </p:sp>
    </p:spTree>
    <p:extLst>
      <p:ext uri="{BB962C8B-B14F-4D97-AF65-F5344CB8AC3E}">
        <p14:creationId xmlns:p14="http://schemas.microsoft.com/office/powerpoint/2010/main" val="400809423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966B637-D812-5B4A-BA14-8752F673FFB9}" type="slidenum">
              <a:rPr lang="en-US"/>
              <a:pPr>
                <a:defRPr/>
              </a:pPr>
              <a:t>‹#›</a:t>
            </a:fld>
            <a:endParaRPr lang="en-US"/>
          </a:p>
        </p:txBody>
      </p:sp>
    </p:spTree>
    <p:extLst>
      <p:ext uri="{BB962C8B-B14F-4D97-AF65-F5344CB8AC3E}">
        <p14:creationId xmlns:p14="http://schemas.microsoft.com/office/powerpoint/2010/main" val="21283596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B08C2C5-E999-854C-AF20-8D5C3918C40B}" type="slidenum">
              <a:rPr lang="en-US"/>
              <a:pPr>
                <a:defRPr/>
              </a:pPr>
              <a:t>‹#›</a:t>
            </a:fld>
            <a:endParaRPr lang="en-US"/>
          </a:p>
        </p:txBody>
      </p:sp>
    </p:spTree>
    <p:extLst>
      <p:ext uri="{BB962C8B-B14F-4D97-AF65-F5344CB8AC3E}">
        <p14:creationId xmlns:p14="http://schemas.microsoft.com/office/powerpoint/2010/main" val="22142397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97E3E6E-0114-444B-AE28-190370BC4EAD}" type="slidenum">
              <a:rPr lang="en-US"/>
              <a:pPr>
                <a:defRPr/>
              </a:pPr>
              <a:t>‹#›</a:t>
            </a:fld>
            <a:endParaRPr lang="en-US"/>
          </a:p>
        </p:txBody>
      </p:sp>
    </p:spTree>
    <p:extLst>
      <p:ext uri="{BB962C8B-B14F-4D97-AF65-F5344CB8AC3E}">
        <p14:creationId xmlns:p14="http://schemas.microsoft.com/office/powerpoint/2010/main" val="394130786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8C7E0E8-0E51-224B-895A-143A85DF388C}" type="slidenum">
              <a:rPr lang="en-US"/>
              <a:pPr>
                <a:defRPr/>
              </a:pPr>
              <a:t>‹#›</a:t>
            </a:fld>
            <a:endParaRPr lang="en-US"/>
          </a:p>
        </p:txBody>
      </p:sp>
    </p:spTree>
    <p:extLst>
      <p:ext uri="{BB962C8B-B14F-4D97-AF65-F5344CB8AC3E}">
        <p14:creationId xmlns:p14="http://schemas.microsoft.com/office/powerpoint/2010/main" val="22388410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56C08FB7-2651-714B-B12E-73392C2FD4F0}" type="slidenum">
              <a:rPr lang="en-US"/>
              <a:pPr>
                <a:defRPr/>
              </a:pPr>
              <a:t>‹#›</a:t>
            </a:fld>
            <a:endParaRPr lang="en-US"/>
          </a:p>
        </p:txBody>
      </p:sp>
    </p:spTree>
    <p:extLst>
      <p:ext uri="{BB962C8B-B14F-4D97-AF65-F5344CB8AC3E}">
        <p14:creationId xmlns:p14="http://schemas.microsoft.com/office/powerpoint/2010/main" val="118313613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967818B8-A8A0-3B4A-9450-57CB38723D0F}" type="slidenum">
              <a:rPr lang="en-US"/>
              <a:pPr>
                <a:defRPr/>
              </a:pPr>
              <a:t>‹#›</a:t>
            </a:fld>
            <a:endParaRPr lang="en-US"/>
          </a:p>
        </p:txBody>
      </p:sp>
    </p:spTree>
    <p:extLst>
      <p:ext uri="{BB962C8B-B14F-4D97-AF65-F5344CB8AC3E}">
        <p14:creationId xmlns:p14="http://schemas.microsoft.com/office/powerpoint/2010/main" val="20594425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92CB87F6-039C-2745-B758-C92BFBEF4DB8}" type="slidenum">
              <a:rPr lang="en-US"/>
              <a:pPr>
                <a:defRPr/>
              </a:pPr>
              <a:t>‹#›</a:t>
            </a:fld>
            <a:endParaRPr lang="en-US"/>
          </a:p>
        </p:txBody>
      </p:sp>
    </p:spTree>
    <p:extLst>
      <p:ext uri="{BB962C8B-B14F-4D97-AF65-F5344CB8AC3E}">
        <p14:creationId xmlns:p14="http://schemas.microsoft.com/office/powerpoint/2010/main" val="3772247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165545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4F0C13D-E8A6-674E-B2AD-146C31522C02}" type="slidenum">
              <a:rPr lang="en-US"/>
              <a:pPr>
                <a:defRPr/>
              </a:pPr>
              <a:t>‹#›</a:t>
            </a:fld>
            <a:endParaRPr lang="en-US"/>
          </a:p>
        </p:txBody>
      </p:sp>
    </p:spTree>
    <p:extLst>
      <p:ext uri="{BB962C8B-B14F-4D97-AF65-F5344CB8AC3E}">
        <p14:creationId xmlns:p14="http://schemas.microsoft.com/office/powerpoint/2010/main" val="4229602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5FEA25F-5199-8C4F-8EC0-72F14DDD9951}" type="slidenum">
              <a:rPr lang="en-US"/>
              <a:pPr>
                <a:defRPr/>
              </a:pPr>
              <a:t>‹#›</a:t>
            </a:fld>
            <a:endParaRPr lang="en-US"/>
          </a:p>
        </p:txBody>
      </p:sp>
    </p:spTree>
    <p:extLst>
      <p:ext uri="{BB962C8B-B14F-4D97-AF65-F5344CB8AC3E}">
        <p14:creationId xmlns:p14="http://schemas.microsoft.com/office/powerpoint/2010/main" val="25273980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29A77AB-EA06-9841-B26C-FAD05B7788AE}" type="slidenum">
              <a:rPr lang="en-US"/>
              <a:pPr>
                <a:defRPr/>
              </a:pPr>
              <a:t>‹#›</a:t>
            </a:fld>
            <a:endParaRPr lang="en-US"/>
          </a:p>
        </p:txBody>
      </p:sp>
    </p:spTree>
    <p:extLst>
      <p:ext uri="{BB962C8B-B14F-4D97-AF65-F5344CB8AC3E}">
        <p14:creationId xmlns:p14="http://schemas.microsoft.com/office/powerpoint/2010/main" val="15208089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80F8CC2-2E8A-D74E-A322-9A6AFB9A9BE9}" type="slidenum">
              <a:rPr lang="en-US"/>
              <a:pPr>
                <a:defRPr/>
              </a:pPr>
              <a:t>‹#›</a:t>
            </a:fld>
            <a:endParaRPr lang="en-US"/>
          </a:p>
        </p:txBody>
      </p:sp>
    </p:spTree>
    <p:extLst>
      <p:ext uri="{BB962C8B-B14F-4D97-AF65-F5344CB8AC3E}">
        <p14:creationId xmlns:p14="http://schemas.microsoft.com/office/powerpoint/2010/main" val="224051823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4E1D5DB-38E9-3A46-B4E6-9ABC6D5643E8}" type="slidenum">
              <a:rPr lang="en-US"/>
              <a:pPr>
                <a:defRPr/>
              </a:pPr>
              <a:t>‹#›</a:t>
            </a:fld>
            <a:endParaRPr lang="en-US"/>
          </a:p>
        </p:txBody>
      </p:sp>
    </p:spTree>
    <p:extLst>
      <p:ext uri="{BB962C8B-B14F-4D97-AF65-F5344CB8AC3E}">
        <p14:creationId xmlns:p14="http://schemas.microsoft.com/office/powerpoint/2010/main" val="333084972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82DD68C1-3D3B-5B4C-92D9-9D39F684EF00}" type="slidenum">
              <a:rPr lang="en-US"/>
              <a:pPr>
                <a:defRPr/>
              </a:pPr>
              <a:t>‹#›</a:t>
            </a:fld>
            <a:endParaRPr lang="en-US"/>
          </a:p>
        </p:txBody>
      </p:sp>
    </p:spTree>
    <p:extLst>
      <p:ext uri="{BB962C8B-B14F-4D97-AF65-F5344CB8AC3E}">
        <p14:creationId xmlns:p14="http://schemas.microsoft.com/office/powerpoint/2010/main" val="6350853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2DCA15FE-166B-E14D-A205-EA297BE8C371}" type="slidenum">
              <a:rPr lang="en-US"/>
              <a:pPr>
                <a:defRPr/>
              </a:pPr>
              <a:t>‹#›</a:t>
            </a:fld>
            <a:endParaRPr lang="en-US"/>
          </a:p>
        </p:txBody>
      </p:sp>
    </p:spTree>
    <p:extLst>
      <p:ext uri="{BB962C8B-B14F-4D97-AF65-F5344CB8AC3E}">
        <p14:creationId xmlns:p14="http://schemas.microsoft.com/office/powerpoint/2010/main" val="17434985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137B4BA-D13F-5346-ABD5-ADFCB3E2136D}" type="slidenum">
              <a:rPr lang="en-US"/>
              <a:pPr>
                <a:defRPr/>
              </a:pPr>
              <a:t>‹#›</a:t>
            </a:fld>
            <a:endParaRPr lang="en-US"/>
          </a:p>
        </p:txBody>
      </p:sp>
    </p:spTree>
    <p:extLst>
      <p:ext uri="{BB962C8B-B14F-4D97-AF65-F5344CB8AC3E}">
        <p14:creationId xmlns:p14="http://schemas.microsoft.com/office/powerpoint/2010/main" val="145528069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01C234E-D6A8-4248-B8CC-89200AFFA282}" type="slidenum">
              <a:rPr lang="en-US"/>
              <a:pPr>
                <a:defRPr/>
              </a:pPr>
              <a:t>‹#›</a:t>
            </a:fld>
            <a:endParaRPr lang="en-US"/>
          </a:p>
        </p:txBody>
      </p:sp>
    </p:spTree>
    <p:extLst>
      <p:ext uri="{BB962C8B-B14F-4D97-AF65-F5344CB8AC3E}">
        <p14:creationId xmlns:p14="http://schemas.microsoft.com/office/powerpoint/2010/main" val="11765336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7C547B6-981D-E047-B434-7D5792B20E6A}" type="slidenum">
              <a:rPr lang="en-US"/>
              <a:pPr>
                <a:defRPr/>
              </a:pPr>
              <a:t>‹#›</a:t>
            </a:fld>
            <a:endParaRPr lang="en-US"/>
          </a:p>
        </p:txBody>
      </p:sp>
    </p:spTree>
    <p:extLst>
      <p:ext uri="{BB962C8B-B14F-4D97-AF65-F5344CB8AC3E}">
        <p14:creationId xmlns:p14="http://schemas.microsoft.com/office/powerpoint/2010/main" val="1395791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71793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56BAE99-29B8-AE49-9BBD-E14D85229B0E}" type="slidenum">
              <a:rPr lang="en-US"/>
              <a:pPr>
                <a:defRPr/>
              </a:pPr>
              <a:t>‹#›</a:t>
            </a:fld>
            <a:endParaRPr lang="en-US"/>
          </a:p>
        </p:txBody>
      </p:sp>
    </p:spTree>
    <p:extLst>
      <p:ext uri="{BB962C8B-B14F-4D97-AF65-F5344CB8AC3E}">
        <p14:creationId xmlns:p14="http://schemas.microsoft.com/office/powerpoint/2010/main" val="373499979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B614E12-B4D7-D642-BA34-E6732EE50C76}" type="slidenum">
              <a:rPr lang="en-US"/>
              <a:pPr>
                <a:defRPr/>
              </a:pPr>
              <a:t>‹#›</a:t>
            </a:fld>
            <a:endParaRPr lang="en-US"/>
          </a:p>
        </p:txBody>
      </p:sp>
    </p:spTree>
    <p:extLst>
      <p:ext uri="{BB962C8B-B14F-4D97-AF65-F5344CB8AC3E}">
        <p14:creationId xmlns:p14="http://schemas.microsoft.com/office/powerpoint/2010/main" val="55528114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7A12B4F-5BD9-154C-8351-E766666DC054}" type="slidenum">
              <a:rPr lang="en-US"/>
              <a:pPr>
                <a:defRPr/>
              </a:pPr>
              <a:t>‹#›</a:t>
            </a:fld>
            <a:endParaRPr lang="en-US"/>
          </a:p>
        </p:txBody>
      </p:sp>
    </p:spTree>
    <p:extLst>
      <p:ext uri="{BB962C8B-B14F-4D97-AF65-F5344CB8AC3E}">
        <p14:creationId xmlns:p14="http://schemas.microsoft.com/office/powerpoint/2010/main" val="258712611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BFD1E3D-C5C6-3D49-960D-8972B844C885}" type="slidenum">
              <a:rPr lang="en-US"/>
              <a:pPr>
                <a:defRPr/>
              </a:pPr>
              <a:t>‹#›</a:t>
            </a:fld>
            <a:endParaRPr lang="en-US"/>
          </a:p>
        </p:txBody>
      </p:sp>
    </p:spTree>
    <p:extLst>
      <p:ext uri="{BB962C8B-B14F-4D97-AF65-F5344CB8AC3E}">
        <p14:creationId xmlns:p14="http://schemas.microsoft.com/office/powerpoint/2010/main" val="402188086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0EF2E9E-59FB-834D-B735-7B0289DEF2C4}" type="slidenum">
              <a:rPr lang="en-US"/>
              <a:pPr>
                <a:defRPr/>
              </a:pPr>
              <a:t>‹#›</a:t>
            </a:fld>
            <a:endParaRPr lang="en-US"/>
          </a:p>
        </p:txBody>
      </p:sp>
    </p:spTree>
    <p:extLst>
      <p:ext uri="{BB962C8B-B14F-4D97-AF65-F5344CB8AC3E}">
        <p14:creationId xmlns:p14="http://schemas.microsoft.com/office/powerpoint/2010/main" val="349432905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FDAB7FB-B022-B341-9EDF-C87D0B068AC0}" type="slidenum">
              <a:rPr lang="en-US"/>
              <a:pPr>
                <a:defRPr/>
              </a:pPr>
              <a:t>‹#›</a:t>
            </a:fld>
            <a:endParaRPr lang="en-US"/>
          </a:p>
        </p:txBody>
      </p:sp>
    </p:spTree>
    <p:extLst>
      <p:ext uri="{BB962C8B-B14F-4D97-AF65-F5344CB8AC3E}">
        <p14:creationId xmlns:p14="http://schemas.microsoft.com/office/powerpoint/2010/main" val="241267342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1AEAA81-1E2F-E041-9448-80ACB773431E}" type="slidenum">
              <a:rPr lang="en-US"/>
              <a:pPr>
                <a:defRPr/>
              </a:pPr>
              <a:t>‹#›</a:t>
            </a:fld>
            <a:endParaRPr lang="en-US"/>
          </a:p>
        </p:txBody>
      </p:sp>
    </p:spTree>
    <p:extLst>
      <p:ext uri="{BB962C8B-B14F-4D97-AF65-F5344CB8AC3E}">
        <p14:creationId xmlns:p14="http://schemas.microsoft.com/office/powerpoint/2010/main" val="259749206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E4D349F-E1EB-4E49-BFEB-7C739BA7B3AF}" type="slidenum">
              <a:rPr lang="en-US"/>
              <a:pPr>
                <a:defRPr/>
              </a:pPr>
              <a:t>‹#›</a:t>
            </a:fld>
            <a:endParaRPr lang="en-US"/>
          </a:p>
        </p:txBody>
      </p:sp>
    </p:spTree>
    <p:extLst>
      <p:ext uri="{BB962C8B-B14F-4D97-AF65-F5344CB8AC3E}">
        <p14:creationId xmlns:p14="http://schemas.microsoft.com/office/powerpoint/2010/main" val="14514614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D907E21-66AD-EC41-9E49-BAA149BF91DF}" type="slidenum">
              <a:rPr lang="en-US"/>
              <a:pPr>
                <a:defRPr/>
              </a:pPr>
              <a:t>‹#›</a:t>
            </a:fld>
            <a:endParaRPr lang="en-US"/>
          </a:p>
        </p:txBody>
      </p:sp>
    </p:spTree>
    <p:extLst>
      <p:ext uri="{BB962C8B-B14F-4D97-AF65-F5344CB8AC3E}">
        <p14:creationId xmlns:p14="http://schemas.microsoft.com/office/powerpoint/2010/main" val="281650551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735C9B9-FE6C-4346-95CC-06112564E10D}" type="slidenum">
              <a:rPr lang="en-US"/>
              <a:pPr>
                <a:defRPr/>
              </a:pPr>
              <a:t>‹#›</a:t>
            </a:fld>
            <a:endParaRPr lang="en-US"/>
          </a:p>
        </p:txBody>
      </p:sp>
    </p:spTree>
    <p:extLst>
      <p:ext uri="{BB962C8B-B14F-4D97-AF65-F5344CB8AC3E}">
        <p14:creationId xmlns:p14="http://schemas.microsoft.com/office/powerpoint/2010/main" val="159225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15331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44F673F-818C-A14A-82B6-E0781984670D}" type="slidenum">
              <a:rPr lang="en-US"/>
              <a:pPr>
                <a:defRPr/>
              </a:pPr>
              <a:t>‹#›</a:t>
            </a:fld>
            <a:endParaRPr lang="en-US"/>
          </a:p>
        </p:txBody>
      </p:sp>
    </p:spTree>
    <p:extLst>
      <p:ext uri="{BB962C8B-B14F-4D97-AF65-F5344CB8AC3E}">
        <p14:creationId xmlns:p14="http://schemas.microsoft.com/office/powerpoint/2010/main" val="31740745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BC7861F-94EA-7C40-A931-42AD56C010B2}" type="slidenum">
              <a:rPr lang="en-US"/>
              <a:pPr>
                <a:defRPr/>
              </a:pPr>
              <a:t>‹#›</a:t>
            </a:fld>
            <a:endParaRPr lang="en-US"/>
          </a:p>
        </p:txBody>
      </p:sp>
    </p:spTree>
    <p:extLst>
      <p:ext uri="{BB962C8B-B14F-4D97-AF65-F5344CB8AC3E}">
        <p14:creationId xmlns:p14="http://schemas.microsoft.com/office/powerpoint/2010/main" val="330004752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CFD172E-4CE6-764F-9896-8D5AD9DA2BE8}" type="slidenum">
              <a:rPr lang="en-US"/>
              <a:pPr>
                <a:defRPr/>
              </a:pPr>
              <a:t>‹#›</a:t>
            </a:fld>
            <a:endParaRPr lang="en-US"/>
          </a:p>
        </p:txBody>
      </p:sp>
    </p:spTree>
    <p:extLst>
      <p:ext uri="{BB962C8B-B14F-4D97-AF65-F5344CB8AC3E}">
        <p14:creationId xmlns:p14="http://schemas.microsoft.com/office/powerpoint/2010/main" val="383575228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877DB51-551A-9F48-9DCF-F4FA0D3B9721}" type="slidenum">
              <a:rPr lang="en-US"/>
              <a:pPr>
                <a:defRPr/>
              </a:pPr>
              <a:t>‹#›</a:t>
            </a:fld>
            <a:endParaRPr lang="en-US"/>
          </a:p>
        </p:txBody>
      </p:sp>
    </p:spTree>
    <p:extLst>
      <p:ext uri="{BB962C8B-B14F-4D97-AF65-F5344CB8AC3E}">
        <p14:creationId xmlns:p14="http://schemas.microsoft.com/office/powerpoint/2010/main" val="225748175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DFA04045-BEC5-1F48-AAF5-D14D74B1BCC9}" type="slidenum">
              <a:rPr lang="en-US"/>
              <a:pPr>
                <a:defRPr/>
              </a:pPr>
              <a:t>‹#›</a:t>
            </a:fld>
            <a:endParaRPr lang="en-US"/>
          </a:p>
        </p:txBody>
      </p:sp>
    </p:spTree>
    <p:extLst>
      <p:ext uri="{BB962C8B-B14F-4D97-AF65-F5344CB8AC3E}">
        <p14:creationId xmlns:p14="http://schemas.microsoft.com/office/powerpoint/2010/main" val="426769169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B7E6129-7960-C14A-A95D-28151A650521}" type="slidenum">
              <a:rPr lang="en-US"/>
              <a:pPr>
                <a:defRPr/>
              </a:pPr>
              <a:t>‹#›</a:t>
            </a:fld>
            <a:endParaRPr lang="en-US"/>
          </a:p>
        </p:txBody>
      </p:sp>
    </p:spTree>
    <p:extLst>
      <p:ext uri="{BB962C8B-B14F-4D97-AF65-F5344CB8AC3E}">
        <p14:creationId xmlns:p14="http://schemas.microsoft.com/office/powerpoint/2010/main" val="5965161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77A196F-9CD4-1348-90BC-20170B888F28}" type="slidenum">
              <a:rPr lang="en-US"/>
              <a:pPr>
                <a:defRPr/>
              </a:pPr>
              <a:t>‹#›</a:t>
            </a:fld>
            <a:endParaRPr lang="en-US"/>
          </a:p>
        </p:txBody>
      </p:sp>
    </p:spTree>
    <p:extLst>
      <p:ext uri="{BB962C8B-B14F-4D97-AF65-F5344CB8AC3E}">
        <p14:creationId xmlns:p14="http://schemas.microsoft.com/office/powerpoint/2010/main" val="156494941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45932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9245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309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A37C4-FAA0-8146-88F3-DD3C7FA29106}" type="slidenum">
              <a:rPr lang="en-US"/>
              <a:pPr>
                <a:defRPr/>
              </a:pPr>
              <a:t>‹#›</a:t>
            </a:fld>
            <a:endParaRPr lang="en-US"/>
          </a:p>
        </p:txBody>
      </p:sp>
    </p:spTree>
    <p:extLst>
      <p:ext uri="{BB962C8B-B14F-4D97-AF65-F5344CB8AC3E}">
        <p14:creationId xmlns:p14="http://schemas.microsoft.com/office/powerpoint/2010/main" val="641071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465534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0300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15635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020439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54870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337848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44682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64754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4288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823362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98452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27218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8006036"/>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22140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136073"/>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2397049"/>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553014"/>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161868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161221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04460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011061"/>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1A2C5C7-3F94-A14E-AD57-F8641F6E25BD}" type="slidenum">
              <a:rPr lang="en-US"/>
              <a:pPr>
                <a:defRPr/>
              </a:pPr>
              <a:t>‹#›</a:t>
            </a:fld>
            <a:endParaRPr lang="en-US"/>
          </a:p>
        </p:txBody>
      </p:sp>
    </p:spTree>
    <p:extLst>
      <p:ext uri="{BB962C8B-B14F-4D97-AF65-F5344CB8AC3E}">
        <p14:creationId xmlns:p14="http://schemas.microsoft.com/office/powerpoint/2010/main" val="4167314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698540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4EFE739-532E-FB44-A0A7-9563021061E5}" type="slidenum">
              <a:rPr lang="en-US"/>
              <a:pPr>
                <a:defRPr/>
              </a:pPr>
              <a:t>‹#›</a:t>
            </a:fld>
            <a:endParaRPr lang="en-US"/>
          </a:p>
        </p:txBody>
      </p:sp>
    </p:spTree>
    <p:extLst>
      <p:ext uri="{BB962C8B-B14F-4D97-AF65-F5344CB8AC3E}">
        <p14:creationId xmlns:p14="http://schemas.microsoft.com/office/powerpoint/2010/main" val="112689218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E6E3D26-4DDA-9742-8421-B862FF7AA38B}" type="slidenum">
              <a:rPr lang="en-US"/>
              <a:pPr>
                <a:defRPr/>
              </a:pPr>
              <a:t>‹#›</a:t>
            </a:fld>
            <a:endParaRPr lang="en-US"/>
          </a:p>
        </p:txBody>
      </p:sp>
    </p:spTree>
    <p:extLst>
      <p:ext uri="{BB962C8B-B14F-4D97-AF65-F5344CB8AC3E}">
        <p14:creationId xmlns:p14="http://schemas.microsoft.com/office/powerpoint/2010/main" val="416062788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16992CF-9EED-DE47-B829-C8EE6129C36F}" type="slidenum">
              <a:rPr lang="en-US"/>
              <a:pPr>
                <a:defRPr/>
              </a:pPr>
              <a:t>‹#›</a:t>
            </a:fld>
            <a:endParaRPr lang="en-US"/>
          </a:p>
        </p:txBody>
      </p:sp>
    </p:spTree>
    <p:extLst>
      <p:ext uri="{BB962C8B-B14F-4D97-AF65-F5344CB8AC3E}">
        <p14:creationId xmlns:p14="http://schemas.microsoft.com/office/powerpoint/2010/main" val="255329907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3A146DC-CF29-4347-A1C4-949360196556}" type="slidenum">
              <a:rPr lang="en-US"/>
              <a:pPr>
                <a:defRPr/>
              </a:pPr>
              <a:t>‹#›</a:t>
            </a:fld>
            <a:endParaRPr lang="en-US"/>
          </a:p>
        </p:txBody>
      </p:sp>
    </p:spTree>
    <p:extLst>
      <p:ext uri="{BB962C8B-B14F-4D97-AF65-F5344CB8AC3E}">
        <p14:creationId xmlns:p14="http://schemas.microsoft.com/office/powerpoint/2010/main" val="5952199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23053466-9CE0-054F-B2FB-F34AE54383AD}" type="slidenum">
              <a:rPr lang="en-US"/>
              <a:pPr>
                <a:defRPr/>
              </a:pPr>
              <a:t>‹#›</a:t>
            </a:fld>
            <a:endParaRPr lang="en-US"/>
          </a:p>
        </p:txBody>
      </p:sp>
    </p:spTree>
    <p:extLst>
      <p:ext uri="{BB962C8B-B14F-4D97-AF65-F5344CB8AC3E}">
        <p14:creationId xmlns:p14="http://schemas.microsoft.com/office/powerpoint/2010/main" val="258160705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929BD1F-B568-174C-AB8B-95070F7B1805}" type="slidenum">
              <a:rPr lang="en-US"/>
              <a:pPr>
                <a:defRPr/>
              </a:pPr>
              <a:t>‹#›</a:t>
            </a:fld>
            <a:endParaRPr lang="en-US"/>
          </a:p>
        </p:txBody>
      </p:sp>
    </p:spTree>
    <p:extLst>
      <p:ext uri="{BB962C8B-B14F-4D97-AF65-F5344CB8AC3E}">
        <p14:creationId xmlns:p14="http://schemas.microsoft.com/office/powerpoint/2010/main" val="226712927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6276BE54-34E4-3F41-BD2D-750857848750}" type="slidenum">
              <a:rPr lang="en-US"/>
              <a:pPr>
                <a:defRPr/>
              </a:pPr>
              <a:t>‹#›</a:t>
            </a:fld>
            <a:endParaRPr lang="en-US"/>
          </a:p>
        </p:txBody>
      </p:sp>
    </p:spTree>
    <p:extLst>
      <p:ext uri="{BB962C8B-B14F-4D97-AF65-F5344CB8AC3E}">
        <p14:creationId xmlns:p14="http://schemas.microsoft.com/office/powerpoint/2010/main" val="275983822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8A74B699-2D68-DB48-9A43-74B018A528BD}" type="slidenum">
              <a:rPr lang="en-US"/>
              <a:pPr>
                <a:defRPr/>
              </a:pPr>
              <a:t>‹#›</a:t>
            </a:fld>
            <a:endParaRPr lang="en-US"/>
          </a:p>
        </p:txBody>
      </p:sp>
    </p:spTree>
    <p:extLst>
      <p:ext uri="{BB962C8B-B14F-4D97-AF65-F5344CB8AC3E}">
        <p14:creationId xmlns:p14="http://schemas.microsoft.com/office/powerpoint/2010/main" val="136605627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4846C4A-32C6-2848-A09C-CC745F2FE51F}" type="slidenum">
              <a:rPr lang="en-US"/>
              <a:pPr>
                <a:defRPr/>
              </a:pPr>
              <a:t>‹#›</a:t>
            </a:fld>
            <a:endParaRPr lang="en-US"/>
          </a:p>
        </p:txBody>
      </p:sp>
    </p:spTree>
    <p:extLst>
      <p:ext uri="{BB962C8B-B14F-4D97-AF65-F5344CB8AC3E}">
        <p14:creationId xmlns:p14="http://schemas.microsoft.com/office/powerpoint/2010/main" val="21623538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5045B04-40AF-944C-B5B8-2A3C0A76A7FF}" type="slidenum">
              <a:rPr lang="en-US"/>
              <a:pPr>
                <a:defRPr/>
              </a:pPr>
              <a:t>‹#›</a:t>
            </a:fld>
            <a:endParaRPr lang="en-US"/>
          </a:p>
        </p:txBody>
      </p:sp>
    </p:spTree>
    <p:extLst>
      <p:ext uri="{BB962C8B-B14F-4D97-AF65-F5344CB8AC3E}">
        <p14:creationId xmlns:p14="http://schemas.microsoft.com/office/powerpoint/2010/main" val="1682464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867175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6418970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399572"/>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526271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574755"/>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137185"/>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8168743"/>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25099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989314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991926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45116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97235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046737"/>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4C22A1F8-4679-0A4D-A5AA-677AA81909F1}" type="slidenum">
              <a:rPr lang="en-US"/>
              <a:pPr>
                <a:defRPr/>
              </a:pPr>
              <a:t>‹#›</a:t>
            </a:fld>
            <a:endParaRPr lang="en-US"/>
          </a:p>
        </p:txBody>
      </p:sp>
    </p:spTree>
    <p:extLst>
      <p:ext uri="{BB962C8B-B14F-4D97-AF65-F5344CB8AC3E}">
        <p14:creationId xmlns:p14="http://schemas.microsoft.com/office/powerpoint/2010/main" val="105508721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0E56215-D194-6A4B-93F9-9A9883AD56B1}" type="slidenum">
              <a:rPr lang="en-US"/>
              <a:pPr>
                <a:defRPr/>
              </a:pPr>
              <a:t>‹#›</a:t>
            </a:fld>
            <a:endParaRPr lang="en-US"/>
          </a:p>
        </p:txBody>
      </p:sp>
    </p:spTree>
    <p:extLst>
      <p:ext uri="{BB962C8B-B14F-4D97-AF65-F5344CB8AC3E}">
        <p14:creationId xmlns:p14="http://schemas.microsoft.com/office/powerpoint/2010/main" val="229353077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CEC980B-CC0A-F243-B151-38B9F520FA19}" type="slidenum">
              <a:rPr lang="en-US"/>
              <a:pPr>
                <a:defRPr/>
              </a:pPr>
              <a:t>‹#›</a:t>
            </a:fld>
            <a:endParaRPr lang="en-US"/>
          </a:p>
        </p:txBody>
      </p:sp>
    </p:spTree>
    <p:extLst>
      <p:ext uri="{BB962C8B-B14F-4D97-AF65-F5344CB8AC3E}">
        <p14:creationId xmlns:p14="http://schemas.microsoft.com/office/powerpoint/2010/main" val="214881487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D31E87D-AAB3-8348-94AC-1BB552098FBC}" type="slidenum">
              <a:rPr lang="en-US"/>
              <a:pPr>
                <a:defRPr/>
              </a:pPr>
              <a:t>‹#›</a:t>
            </a:fld>
            <a:endParaRPr lang="en-US"/>
          </a:p>
        </p:txBody>
      </p:sp>
    </p:spTree>
    <p:extLst>
      <p:ext uri="{BB962C8B-B14F-4D97-AF65-F5344CB8AC3E}">
        <p14:creationId xmlns:p14="http://schemas.microsoft.com/office/powerpoint/2010/main" val="382931551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0F8A9D8-FF75-454A-9F2A-C9B44B7901A4}" type="slidenum">
              <a:rPr lang="en-US"/>
              <a:pPr>
                <a:defRPr/>
              </a:pPr>
              <a:t>‹#›</a:t>
            </a:fld>
            <a:endParaRPr lang="en-US"/>
          </a:p>
        </p:txBody>
      </p:sp>
    </p:spTree>
    <p:extLst>
      <p:ext uri="{BB962C8B-B14F-4D97-AF65-F5344CB8AC3E}">
        <p14:creationId xmlns:p14="http://schemas.microsoft.com/office/powerpoint/2010/main" val="41942423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D93A9BFD-1201-0843-83DD-A68F06263BF6}" type="slidenum">
              <a:rPr lang="en-US"/>
              <a:pPr>
                <a:defRPr/>
              </a:pPr>
              <a:t>‹#›</a:t>
            </a:fld>
            <a:endParaRPr lang="en-US"/>
          </a:p>
        </p:txBody>
      </p:sp>
    </p:spTree>
    <p:extLst>
      <p:ext uri="{BB962C8B-B14F-4D97-AF65-F5344CB8AC3E}">
        <p14:creationId xmlns:p14="http://schemas.microsoft.com/office/powerpoint/2010/main" val="31970398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CA4B2E7-FF5D-F245-B4DB-56D86B4ADC49}" type="slidenum">
              <a:rPr lang="en-US"/>
              <a:pPr>
                <a:defRPr/>
              </a:pPr>
              <a:t>‹#›</a:t>
            </a:fld>
            <a:endParaRPr lang="en-US"/>
          </a:p>
        </p:txBody>
      </p:sp>
    </p:spTree>
    <p:extLst>
      <p:ext uri="{BB962C8B-B14F-4D97-AF65-F5344CB8AC3E}">
        <p14:creationId xmlns:p14="http://schemas.microsoft.com/office/powerpoint/2010/main" val="105999146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574ECFA-AD06-394C-AEE1-856390B6F75B}" type="slidenum">
              <a:rPr lang="en-US"/>
              <a:pPr>
                <a:defRPr/>
              </a:pPr>
              <a:t>‹#›</a:t>
            </a:fld>
            <a:endParaRPr lang="en-US"/>
          </a:p>
        </p:txBody>
      </p:sp>
    </p:spTree>
    <p:extLst>
      <p:ext uri="{BB962C8B-B14F-4D97-AF65-F5344CB8AC3E}">
        <p14:creationId xmlns:p14="http://schemas.microsoft.com/office/powerpoint/2010/main" val="67662824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DCDAC6D-7517-0A43-A040-194199C53AFC}" type="slidenum">
              <a:rPr lang="en-US"/>
              <a:pPr>
                <a:defRPr/>
              </a:pPr>
              <a:t>‹#›</a:t>
            </a:fld>
            <a:endParaRPr lang="en-US"/>
          </a:p>
        </p:txBody>
      </p:sp>
    </p:spTree>
    <p:extLst>
      <p:ext uri="{BB962C8B-B14F-4D97-AF65-F5344CB8AC3E}">
        <p14:creationId xmlns:p14="http://schemas.microsoft.com/office/powerpoint/2010/main" val="1885333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9995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34062E5-A264-FE4F-B5C6-F67DB5784DE6}" type="slidenum">
              <a:rPr lang="en-US"/>
              <a:pPr>
                <a:defRPr/>
              </a:pPr>
              <a:t>‹#›</a:t>
            </a:fld>
            <a:endParaRPr lang="en-US"/>
          </a:p>
        </p:txBody>
      </p:sp>
    </p:spTree>
    <p:extLst>
      <p:ext uri="{BB962C8B-B14F-4D97-AF65-F5344CB8AC3E}">
        <p14:creationId xmlns:p14="http://schemas.microsoft.com/office/powerpoint/2010/main" val="313573471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86CBF82-5439-3845-9BDC-4447FB70809F}" type="slidenum">
              <a:rPr lang="en-US"/>
              <a:pPr>
                <a:defRPr/>
              </a:pPr>
              <a:t>‹#›</a:t>
            </a:fld>
            <a:endParaRPr lang="en-US"/>
          </a:p>
        </p:txBody>
      </p:sp>
    </p:spTree>
    <p:extLst>
      <p:ext uri="{BB962C8B-B14F-4D97-AF65-F5344CB8AC3E}">
        <p14:creationId xmlns:p14="http://schemas.microsoft.com/office/powerpoint/2010/main" val="28964567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FE7C9BF-B484-FA4F-B9D1-D5C33C59B31E}" type="slidenum">
              <a:rPr lang="en-US"/>
              <a:pPr>
                <a:defRPr/>
              </a:pPr>
              <a:t>‹#›</a:t>
            </a:fld>
            <a:endParaRPr lang="en-US"/>
          </a:p>
        </p:txBody>
      </p:sp>
    </p:spTree>
    <p:extLst>
      <p:ext uri="{BB962C8B-B14F-4D97-AF65-F5344CB8AC3E}">
        <p14:creationId xmlns:p14="http://schemas.microsoft.com/office/powerpoint/2010/main" val="141350607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3899121-E264-3D4C-8A26-90B81066D731}" type="slidenum">
              <a:rPr lang="en-US"/>
              <a:pPr>
                <a:defRPr/>
              </a:pPr>
              <a:t>‹#›</a:t>
            </a:fld>
            <a:endParaRPr lang="en-US"/>
          </a:p>
        </p:txBody>
      </p:sp>
    </p:spTree>
    <p:extLst>
      <p:ext uri="{BB962C8B-B14F-4D97-AF65-F5344CB8AC3E}">
        <p14:creationId xmlns:p14="http://schemas.microsoft.com/office/powerpoint/2010/main" val="417401998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CDCE86-D5E6-E740-8943-C42915AF6BA5}" type="slidenum">
              <a:rPr lang="en-US"/>
              <a:pPr>
                <a:defRPr/>
              </a:pPr>
              <a:t>‹#›</a:t>
            </a:fld>
            <a:endParaRPr lang="en-US"/>
          </a:p>
        </p:txBody>
      </p:sp>
    </p:spTree>
    <p:extLst>
      <p:ext uri="{BB962C8B-B14F-4D97-AF65-F5344CB8AC3E}">
        <p14:creationId xmlns:p14="http://schemas.microsoft.com/office/powerpoint/2010/main" val="5991851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C16D05A-7B6E-784D-9457-EF3C371022F8}" type="slidenum">
              <a:rPr lang="en-US"/>
              <a:pPr>
                <a:defRPr/>
              </a:pPr>
              <a:t>‹#›</a:t>
            </a:fld>
            <a:endParaRPr lang="en-US"/>
          </a:p>
        </p:txBody>
      </p:sp>
    </p:spTree>
    <p:extLst>
      <p:ext uri="{BB962C8B-B14F-4D97-AF65-F5344CB8AC3E}">
        <p14:creationId xmlns:p14="http://schemas.microsoft.com/office/powerpoint/2010/main" val="164991766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FF55DD0-F9A5-264C-8D5C-93DE5A28DDB8}" type="slidenum">
              <a:rPr lang="en-US"/>
              <a:pPr>
                <a:defRPr/>
              </a:pPr>
              <a:t>‹#›</a:t>
            </a:fld>
            <a:endParaRPr lang="en-US"/>
          </a:p>
        </p:txBody>
      </p:sp>
    </p:spTree>
    <p:extLst>
      <p:ext uri="{BB962C8B-B14F-4D97-AF65-F5344CB8AC3E}">
        <p14:creationId xmlns:p14="http://schemas.microsoft.com/office/powerpoint/2010/main" val="23954105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7DA551F-5CB6-1F4B-B197-01B3E005206E}" type="slidenum">
              <a:rPr lang="en-US"/>
              <a:pPr>
                <a:defRPr/>
              </a:pPr>
              <a:t>‹#›</a:t>
            </a:fld>
            <a:endParaRPr lang="en-US"/>
          </a:p>
        </p:txBody>
      </p:sp>
    </p:spTree>
    <p:extLst>
      <p:ext uri="{BB962C8B-B14F-4D97-AF65-F5344CB8AC3E}">
        <p14:creationId xmlns:p14="http://schemas.microsoft.com/office/powerpoint/2010/main" val="11020617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1EE9F17-9C24-A14A-89FC-73D796B1A0F4}" type="slidenum">
              <a:rPr lang="en-US"/>
              <a:pPr>
                <a:defRPr/>
              </a:pPr>
              <a:t>‹#›</a:t>
            </a:fld>
            <a:endParaRPr lang="en-US"/>
          </a:p>
        </p:txBody>
      </p:sp>
    </p:spTree>
    <p:extLst>
      <p:ext uri="{BB962C8B-B14F-4D97-AF65-F5344CB8AC3E}">
        <p14:creationId xmlns:p14="http://schemas.microsoft.com/office/powerpoint/2010/main" val="251383283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9ACDF0E-8380-D84B-A90C-C15F2D9093BE}" type="slidenum">
              <a:rPr lang="en-US"/>
              <a:pPr>
                <a:defRPr/>
              </a:pPr>
              <a:t>‹#›</a:t>
            </a:fld>
            <a:endParaRPr lang="en-US"/>
          </a:p>
        </p:txBody>
      </p:sp>
    </p:spTree>
    <p:extLst>
      <p:ext uri="{BB962C8B-B14F-4D97-AF65-F5344CB8AC3E}">
        <p14:creationId xmlns:p14="http://schemas.microsoft.com/office/powerpoint/2010/main" val="649280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4822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94823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4133B97-9D03-CE46-BD47-EF815A7CCA81}" type="slidenum">
              <a:rPr lang="en-US"/>
              <a:pPr>
                <a:defRPr/>
              </a:pPr>
              <a:t>‹#›</a:t>
            </a:fld>
            <a:endParaRPr lang="en-US"/>
          </a:p>
        </p:txBody>
      </p:sp>
    </p:spTree>
    <p:extLst>
      <p:ext uri="{BB962C8B-B14F-4D97-AF65-F5344CB8AC3E}">
        <p14:creationId xmlns:p14="http://schemas.microsoft.com/office/powerpoint/2010/main" val="129798229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4D67A81-6BE7-5043-B660-D51D545C6C50}" type="slidenum">
              <a:rPr lang="en-US"/>
              <a:pPr>
                <a:defRPr/>
              </a:pPr>
              <a:t>‹#›</a:t>
            </a:fld>
            <a:endParaRPr lang="en-US"/>
          </a:p>
        </p:txBody>
      </p:sp>
    </p:spTree>
    <p:extLst>
      <p:ext uri="{BB962C8B-B14F-4D97-AF65-F5344CB8AC3E}">
        <p14:creationId xmlns:p14="http://schemas.microsoft.com/office/powerpoint/2010/main" val="154740645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11EB3E-4266-DD4F-ACA5-9958DA0CCC70}" type="slidenum">
              <a:rPr lang="en-US"/>
              <a:pPr>
                <a:defRPr/>
              </a:pPr>
              <a:t>‹#›</a:t>
            </a:fld>
            <a:endParaRPr lang="en-US"/>
          </a:p>
        </p:txBody>
      </p:sp>
    </p:spTree>
    <p:extLst>
      <p:ext uri="{BB962C8B-B14F-4D97-AF65-F5344CB8AC3E}">
        <p14:creationId xmlns:p14="http://schemas.microsoft.com/office/powerpoint/2010/main" val="22110450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76FE2B-DFBE-EE4E-80C5-B8FCE66867C3}" type="slidenum">
              <a:rPr lang="en-US"/>
              <a:pPr>
                <a:defRPr/>
              </a:pPr>
              <a:t>‹#›</a:t>
            </a:fld>
            <a:endParaRPr lang="en-US"/>
          </a:p>
        </p:txBody>
      </p:sp>
    </p:spTree>
    <p:extLst>
      <p:ext uri="{BB962C8B-B14F-4D97-AF65-F5344CB8AC3E}">
        <p14:creationId xmlns:p14="http://schemas.microsoft.com/office/powerpoint/2010/main" val="197897844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F1ABD9E-CDAA-7041-B8DC-4110ECFFF346}" type="slidenum">
              <a:rPr lang="en-US"/>
              <a:pPr>
                <a:defRPr/>
              </a:pPr>
              <a:t>‹#›</a:t>
            </a:fld>
            <a:endParaRPr lang="en-US"/>
          </a:p>
        </p:txBody>
      </p:sp>
    </p:spTree>
    <p:extLst>
      <p:ext uri="{BB962C8B-B14F-4D97-AF65-F5344CB8AC3E}">
        <p14:creationId xmlns:p14="http://schemas.microsoft.com/office/powerpoint/2010/main" val="25859494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4365FC07-0C39-944F-B01F-133CAD1A6121}" type="slidenum">
              <a:rPr lang="en-US"/>
              <a:pPr>
                <a:defRPr/>
              </a:pPr>
              <a:t>‹#›</a:t>
            </a:fld>
            <a:endParaRPr lang="en-US"/>
          </a:p>
        </p:txBody>
      </p:sp>
    </p:spTree>
    <p:extLst>
      <p:ext uri="{BB962C8B-B14F-4D97-AF65-F5344CB8AC3E}">
        <p14:creationId xmlns:p14="http://schemas.microsoft.com/office/powerpoint/2010/main" val="383102282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21365BE-E9D2-994A-B656-48B336CC42F9}" type="slidenum">
              <a:rPr lang="en-US"/>
              <a:pPr>
                <a:defRPr/>
              </a:pPr>
              <a:t>‹#›</a:t>
            </a:fld>
            <a:endParaRPr lang="en-US"/>
          </a:p>
        </p:txBody>
      </p:sp>
    </p:spTree>
    <p:extLst>
      <p:ext uri="{BB962C8B-B14F-4D97-AF65-F5344CB8AC3E}">
        <p14:creationId xmlns:p14="http://schemas.microsoft.com/office/powerpoint/2010/main" val="424272066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1321A17-AD96-5149-A7EF-7ADEF95DFB64}" type="slidenum">
              <a:rPr lang="en-US"/>
              <a:pPr>
                <a:defRPr/>
              </a:pPr>
              <a:t>‹#›</a:t>
            </a:fld>
            <a:endParaRPr lang="en-US"/>
          </a:p>
        </p:txBody>
      </p:sp>
    </p:spTree>
    <p:extLst>
      <p:ext uri="{BB962C8B-B14F-4D97-AF65-F5344CB8AC3E}">
        <p14:creationId xmlns:p14="http://schemas.microsoft.com/office/powerpoint/2010/main" val="158291891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2E0E013-97A6-5C4F-AEA8-3323DE5F3DAC}" type="slidenum">
              <a:rPr lang="en-US"/>
              <a:pPr>
                <a:defRPr/>
              </a:pPr>
              <a:t>‹#›</a:t>
            </a:fld>
            <a:endParaRPr lang="en-US"/>
          </a:p>
        </p:txBody>
      </p:sp>
    </p:spTree>
    <p:extLst>
      <p:ext uri="{BB962C8B-B14F-4D97-AF65-F5344CB8AC3E}">
        <p14:creationId xmlns:p14="http://schemas.microsoft.com/office/powerpoint/2010/main" val="3097150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811BF26-A6F1-7A48-A545-36BC169480B6}" type="slidenum">
              <a:rPr lang="en-US"/>
              <a:pPr>
                <a:defRPr/>
              </a:pPr>
              <a:t>‹#›</a:t>
            </a:fld>
            <a:endParaRPr lang="en-US"/>
          </a:p>
        </p:txBody>
      </p:sp>
    </p:spTree>
    <p:extLst>
      <p:ext uri="{BB962C8B-B14F-4D97-AF65-F5344CB8AC3E}">
        <p14:creationId xmlns:p14="http://schemas.microsoft.com/office/powerpoint/2010/main" val="210360114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FC252E1-3563-4D47-875B-C9194AF82954}" type="slidenum">
              <a:rPr lang="en-US"/>
              <a:pPr>
                <a:defRPr/>
              </a:pPr>
              <a:t>‹#›</a:t>
            </a:fld>
            <a:endParaRPr lang="en-US"/>
          </a:p>
        </p:txBody>
      </p:sp>
    </p:spTree>
    <p:extLst>
      <p:ext uri="{BB962C8B-B14F-4D97-AF65-F5344CB8AC3E}">
        <p14:creationId xmlns:p14="http://schemas.microsoft.com/office/powerpoint/2010/main" val="21209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4F080D-ED3D-8647-9E22-9C59D0609B4B}" type="slidenum">
              <a:rPr lang="en-US"/>
              <a:pPr>
                <a:defRPr/>
              </a:pPr>
              <a:t>‹#›</a:t>
            </a:fld>
            <a:endParaRPr lang="en-US"/>
          </a:p>
        </p:txBody>
      </p:sp>
    </p:spTree>
    <p:extLst>
      <p:ext uri="{BB962C8B-B14F-4D97-AF65-F5344CB8AC3E}">
        <p14:creationId xmlns:p14="http://schemas.microsoft.com/office/powerpoint/2010/main" val="14715454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C18D09E-5D3D-1040-8DE5-77A0D9AD478D}" type="slidenum">
              <a:rPr lang="en-US"/>
              <a:pPr>
                <a:defRPr/>
              </a:pPr>
              <a:t>‹#›</a:t>
            </a:fld>
            <a:endParaRPr lang="en-US"/>
          </a:p>
        </p:txBody>
      </p:sp>
    </p:spTree>
    <p:extLst>
      <p:ext uri="{BB962C8B-B14F-4D97-AF65-F5344CB8AC3E}">
        <p14:creationId xmlns:p14="http://schemas.microsoft.com/office/powerpoint/2010/main" val="130692510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3F3B097-9E88-BF4D-98AF-384F2FF1E7D4}" type="slidenum">
              <a:rPr lang="en-US"/>
              <a:pPr>
                <a:defRPr/>
              </a:pPr>
              <a:t>‹#›</a:t>
            </a:fld>
            <a:endParaRPr lang="en-US"/>
          </a:p>
        </p:txBody>
      </p:sp>
    </p:spTree>
    <p:extLst>
      <p:ext uri="{BB962C8B-B14F-4D97-AF65-F5344CB8AC3E}">
        <p14:creationId xmlns:p14="http://schemas.microsoft.com/office/powerpoint/2010/main" val="42377049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6215D54-595D-2A44-8BE4-4DA4497AB118}" type="slidenum">
              <a:rPr lang="en-US"/>
              <a:pPr>
                <a:defRPr/>
              </a:pPr>
              <a:t>‹#›</a:t>
            </a:fld>
            <a:endParaRPr lang="en-US"/>
          </a:p>
        </p:txBody>
      </p:sp>
    </p:spTree>
    <p:extLst>
      <p:ext uri="{BB962C8B-B14F-4D97-AF65-F5344CB8AC3E}">
        <p14:creationId xmlns:p14="http://schemas.microsoft.com/office/powerpoint/2010/main" val="137220843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103906E-9AA8-474C-B06D-5EAFF186F6B8}" type="slidenum">
              <a:rPr lang="en-US"/>
              <a:pPr>
                <a:defRPr/>
              </a:pPr>
              <a:t>‹#›</a:t>
            </a:fld>
            <a:endParaRPr lang="en-US"/>
          </a:p>
        </p:txBody>
      </p:sp>
    </p:spTree>
    <p:extLst>
      <p:ext uri="{BB962C8B-B14F-4D97-AF65-F5344CB8AC3E}">
        <p14:creationId xmlns:p14="http://schemas.microsoft.com/office/powerpoint/2010/main" val="204146755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AA80299-26F6-7D44-AE8F-2CB4D8B00EB1}" type="slidenum">
              <a:rPr lang="en-US"/>
              <a:pPr>
                <a:defRPr/>
              </a:pPr>
              <a:t>‹#›</a:t>
            </a:fld>
            <a:endParaRPr lang="en-US"/>
          </a:p>
        </p:txBody>
      </p:sp>
    </p:spTree>
    <p:extLst>
      <p:ext uri="{BB962C8B-B14F-4D97-AF65-F5344CB8AC3E}">
        <p14:creationId xmlns:p14="http://schemas.microsoft.com/office/powerpoint/2010/main" val="148569946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D6BEB5B-2F11-BB42-951F-5EE08565C1BB}" type="slidenum">
              <a:rPr lang="en-US"/>
              <a:pPr>
                <a:defRPr/>
              </a:pPr>
              <a:t>‹#›</a:t>
            </a:fld>
            <a:endParaRPr lang="en-US"/>
          </a:p>
        </p:txBody>
      </p:sp>
    </p:spTree>
    <p:extLst>
      <p:ext uri="{BB962C8B-B14F-4D97-AF65-F5344CB8AC3E}">
        <p14:creationId xmlns:p14="http://schemas.microsoft.com/office/powerpoint/2010/main" val="64075769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2C1BE23-CCD7-1947-BF4C-51FFDABE2F78}" type="slidenum">
              <a:rPr lang="en-US"/>
              <a:pPr>
                <a:defRPr/>
              </a:pPr>
              <a:t>‹#›</a:t>
            </a:fld>
            <a:endParaRPr lang="en-US"/>
          </a:p>
        </p:txBody>
      </p:sp>
    </p:spTree>
    <p:extLst>
      <p:ext uri="{BB962C8B-B14F-4D97-AF65-F5344CB8AC3E}">
        <p14:creationId xmlns:p14="http://schemas.microsoft.com/office/powerpoint/2010/main" val="80262896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BC24058-D2AD-2F44-BDB8-5EFA341A4E7A}" type="slidenum">
              <a:rPr lang="en-US"/>
              <a:pPr>
                <a:defRPr/>
              </a:pPr>
              <a:t>‹#›</a:t>
            </a:fld>
            <a:endParaRPr lang="en-US"/>
          </a:p>
        </p:txBody>
      </p:sp>
    </p:spTree>
    <p:extLst>
      <p:ext uri="{BB962C8B-B14F-4D97-AF65-F5344CB8AC3E}">
        <p14:creationId xmlns:p14="http://schemas.microsoft.com/office/powerpoint/2010/main" val="335713191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01310AB-DED5-0A47-8C14-E73E0C37A796}" type="slidenum">
              <a:rPr lang="en-US"/>
              <a:pPr>
                <a:defRPr/>
              </a:pPr>
              <a:t>‹#›</a:t>
            </a:fld>
            <a:endParaRPr lang="en-US"/>
          </a:p>
        </p:txBody>
      </p:sp>
    </p:spTree>
    <p:extLst>
      <p:ext uri="{BB962C8B-B14F-4D97-AF65-F5344CB8AC3E}">
        <p14:creationId xmlns:p14="http://schemas.microsoft.com/office/powerpoint/2010/main" val="139389887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2FAF6571-8784-3848-9560-454F6298409B}" type="slidenum">
              <a:rPr lang="en-US"/>
              <a:pPr>
                <a:defRPr/>
              </a:pPr>
              <a:t>‹#›</a:t>
            </a:fld>
            <a:endParaRPr lang="en-US"/>
          </a:p>
        </p:txBody>
      </p:sp>
    </p:spTree>
    <p:extLst>
      <p:ext uri="{BB962C8B-B14F-4D97-AF65-F5344CB8AC3E}">
        <p14:creationId xmlns:p14="http://schemas.microsoft.com/office/powerpoint/2010/main" val="377491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44FE965-BFE5-8142-A97F-D558E0963C8E}" type="slidenum">
              <a:rPr lang="en-US"/>
              <a:pPr>
                <a:defRPr/>
              </a:pPr>
              <a:t>‹#›</a:t>
            </a:fld>
            <a:endParaRPr lang="en-US"/>
          </a:p>
        </p:txBody>
      </p:sp>
    </p:spTree>
    <p:extLst>
      <p:ext uri="{BB962C8B-B14F-4D97-AF65-F5344CB8AC3E}">
        <p14:creationId xmlns:p14="http://schemas.microsoft.com/office/powerpoint/2010/main" val="240773984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76E1D5E-4256-F143-9532-426083F9C084}" type="slidenum">
              <a:rPr lang="en-US"/>
              <a:pPr>
                <a:defRPr/>
              </a:pPr>
              <a:t>‹#›</a:t>
            </a:fld>
            <a:endParaRPr lang="en-US"/>
          </a:p>
        </p:txBody>
      </p:sp>
    </p:spTree>
    <p:extLst>
      <p:ext uri="{BB962C8B-B14F-4D97-AF65-F5344CB8AC3E}">
        <p14:creationId xmlns:p14="http://schemas.microsoft.com/office/powerpoint/2010/main" val="249959663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A9FCB77-0D0F-F043-BF58-EDE04EB293B3}" type="slidenum">
              <a:rPr lang="en-US"/>
              <a:pPr>
                <a:defRPr/>
              </a:pPr>
              <a:t>‹#›</a:t>
            </a:fld>
            <a:endParaRPr lang="en-US"/>
          </a:p>
        </p:txBody>
      </p:sp>
    </p:spTree>
    <p:extLst>
      <p:ext uri="{BB962C8B-B14F-4D97-AF65-F5344CB8AC3E}">
        <p14:creationId xmlns:p14="http://schemas.microsoft.com/office/powerpoint/2010/main" val="6980058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FA99F8F-CFFF-8847-AD70-DC898B658559}" type="slidenum">
              <a:rPr lang="en-US"/>
              <a:pPr>
                <a:defRPr/>
              </a:pPr>
              <a:t>‹#›</a:t>
            </a:fld>
            <a:endParaRPr lang="en-US"/>
          </a:p>
        </p:txBody>
      </p:sp>
    </p:spTree>
    <p:extLst>
      <p:ext uri="{BB962C8B-B14F-4D97-AF65-F5344CB8AC3E}">
        <p14:creationId xmlns:p14="http://schemas.microsoft.com/office/powerpoint/2010/main" val="121159358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921CBFD-F4EE-3141-B298-6D0641D67800}" type="slidenum">
              <a:rPr lang="en-US"/>
              <a:pPr>
                <a:defRPr/>
              </a:pPr>
              <a:t>‹#›</a:t>
            </a:fld>
            <a:endParaRPr lang="en-US"/>
          </a:p>
        </p:txBody>
      </p:sp>
    </p:spTree>
    <p:extLst>
      <p:ext uri="{BB962C8B-B14F-4D97-AF65-F5344CB8AC3E}">
        <p14:creationId xmlns:p14="http://schemas.microsoft.com/office/powerpoint/2010/main" val="272028108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A3F3A39-5989-DB48-B158-6F816C55F75B}" type="slidenum">
              <a:rPr lang="en-US"/>
              <a:pPr>
                <a:defRPr/>
              </a:pPr>
              <a:t>‹#›</a:t>
            </a:fld>
            <a:endParaRPr lang="en-US"/>
          </a:p>
        </p:txBody>
      </p:sp>
    </p:spTree>
    <p:extLst>
      <p:ext uri="{BB962C8B-B14F-4D97-AF65-F5344CB8AC3E}">
        <p14:creationId xmlns:p14="http://schemas.microsoft.com/office/powerpoint/2010/main" val="146937731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4C75B30A-ECE0-C74D-B584-595116A428F0}" type="slidenum">
              <a:rPr lang="en-US"/>
              <a:pPr>
                <a:defRPr/>
              </a:pPr>
              <a:t>‹#›</a:t>
            </a:fld>
            <a:endParaRPr lang="en-US"/>
          </a:p>
        </p:txBody>
      </p:sp>
    </p:spTree>
    <p:extLst>
      <p:ext uri="{BB962C8B-B14F-4D97-AF65-F5344CB8AC3E}">
        <p14:creationId xmlns:p14="http://schemas.microsoft.com/office/powerpoint/2010/main" val="327908999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1C86341-6603-D849-A5D6-104B7C9A4D5E}" type="slidenum">
              <a:rPr lang="en-US"/>
              <a:pPr>
                <a:defRPr/>
              </a:pPr>
              <a:t>‹#›</a:t>
            </a:fld>
            <a:endParaRPr lang="en-US"/>
          </a:p>
        </p:txBody>
      </p:sp>
    </p:spTree>
    <p:extLst>
      <p:ext uri="{BB962C8B-B14F-4D97-AF65-F5344CB8AC3E}">
        <p14:creationId xmlns:p14="http://schemas.microsoft.com/office/powerpoint/2010/main" val="86685300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396846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008433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01166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954A376-445D-DA47-9468-DF8AA9BE62B2}" type="slidenum">
              <a:rPr lang="en-US"/>
              <a:pPr>
                <a:defRPr/>
              </a:pPr>
              <a:t>‹#›</a:t>
            </a:fld>
            <a:endParaRPr lang="en-US"/>
          </a:p>
        </p:txBody>
      </p:sp>
    </p:spTree>
    <p:extLst>
      <p:ext uri="{BB962C8B-B14F-4D97-AF65-F5344CB8AC3E}">
        <p14:creationId xmlns:p14="http://schemas.microsoft.com/office/powerpoint/2010/main" val="360543339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953445"/>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34100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8282407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241105"/>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899225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2335295"/>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37185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46769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0F7AB4A-A3D3-F349-B24B-AAC47DE83980}" type="slidenum">
              <a:rPr lang="en-US"/>
              <a:pPr>
                <a:defRPr/>
              </a:pPr>
              <a:t>‹#›</a:t>
            </a:fld>
            <a:endParaRPr lang="en-US"/>
          </a:p>
        </p:txBody>
      </p:sp>
    </p:spTree>
    <p:extLst>
      <p:ext uri="{BB962C8B-B14F-4D97-AF65-F5344CB8AC3E}">
        <p14:creationId xmlns:p14="http://schemas.microsoft.com/office/powerpoint/2010/main" val="342618945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DD97DA6-614B-6141-908F-1EDC678499DA}" type="slidenum">
              <a:rPr lang="en-US"/>
              <a:pPr>
                <a:defRPr/>
              </a:pPr>
              <a:t>‹#›</a:t>
            </a:fld>
            <a:endParaRPr lang="en-US"/>
          </a:p>
        </p:txBody>
      </p:sp>
    </p:spTree>
    <p:extLst>
      <p:ext uri="{BB962C8B-B14F-4D97-AF65-F5344CB8AC3E}">
        <p14:creationId xmlns:p14="http://schemas.microsoft.com/office/powerpoint/2010/main" val="66503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2AFF0-4483-2145-8986-D23892727192}" type="slidenum">
              <a:rPr lang="en-US"/>
              <a:pPr>
                <a:defRPr/>
              </a:pPr>
              <a:t>‹#›</a:t>
            </a:fld>
            <a:endParaRPr lang="en-US"/>
          </a:p>
        </p:txBody>
      </p:sp>
    </p:spTree>
    <p:extLst>
      <p:ext uri="{BB962C8B-B14F-4D97-AF65-F5344CB8AC3E}">
        <p14:creationId xmlns:p14="http://schemas.microsoft.com/office/powerpoint/2010/main" val="650842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AE2F5A3-4FCD-C241-A90E-589AB794C6A6}" type="slidenum">
              <a:rPr lang="en-US"/>
              <a:pPr>
                <a:defRPr/>
              </a:pPr>
              <a:t>‹#›</a:t>
            </a:fld>
            <a:endParaRPr lang="en-US"/>
          </a:p>
        </p:txBody>
      </p:sp>
    </p:spTree>
    <p:extLst>
      <p:ext uri="{BB962C8B-B14F-4D97-AF65-F5344CB8AC3E}">
        <p14:creationId xmlns:p14="http://schemas.microsoft.com/office/powerpoint/2010/main" val="339377139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A56E810-3790-2E41-A88F-0ACE574B80CA}" type="slidenum">
              <a:rPr lang="en-US"/>
              <a:pPr>
                <a:defRPr/>
              </a:pPr>
              <a:t>‹#›</a:t>
            </a:fld>
            <a:endParaRPr lang="en-US"/>
          </a:p>
        </p:txBody>
      </p:sp>
    </p:spTree>
    <p:extLst>
      <p:ext uri="{BB962C8B-B14F-4D97-AF65-F5344CB8AC3E}">
        <p14:creationId xmlns:p14="http://schemas.microsoft.com/office/powerpoint/2010/main" val="178122751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0DE68D6-E038-9640-BE83-ECEAE4034230}" type="slidenum">
              <a:rPr lang="en-US"/>
              <a:pPr>
                <a:defRPr/>
              </a:pPr>
              <a:t>‹#›</a:t>
            </a:fld>
            <a:endParaRPr lang="en-US"/>
          </a:p>
        </p:txBody>
      </p:sp>
    </p:spTree>
    <p:extLst>
      <p:ext uri="{BB962C8B-B14F-4D97-AF65-F5344CB8AC3E}">
        <p14:creationId xmlns:p14="http://schemas.microsoft.com/office/powerpoint/2010/main" val="383402203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F586C7B-BB80-034D-BA9A-AAE4EC36A34C}" type="slidenum">
              <a:rPr lang="en-US"/>
              <a:pPr>
                <a:defRPr/>
              </a:pPr>
              <a:t>‹#›</a:t>
            </a:fld>
            <a:endParaRPr lang="en-US"/>
          </a:p>
        </p:txBody>
      </p:sp>
    </p:spTree>
    <p:extLst>
      <p:ext uri="{BB962C8B-B14F-4D97-AF65-F5344CB8AC3E}">
        <p14:creationId xmlns:p14="http://schemas.microsoft.com/office/powerpoint/2010/main" val="194972840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DCD8004A-F821-4D45-8EEC-2951CDC33070}" type="slidenum">
              <a:rPr lang="en-US"/>
              <a:pPr>
                <a:defRPr/>
              </a:pPr>
              <a:t>‹#›</a:t>
            </a:fld>
            <a:endParaRPr lang="en-US"/>
          </a:p>
        </p:txBody>
      </p:sp>
    </p:spTree>
    <p:extLst>
      <p:ext uri="{BB962C8B-B14F-4D97-AF65-F5344CB8AC3E}">
        <p14:creationId xmlns:p14="http://schemas.microsoft.com/office/powerpoint/2010/main" val="234994663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3E6D7EA-5ACA-934B-89A3-898BC032E84B}" type="slidenum">
              <a:rPr lang="en-US"/>
              <a:pPr>
                <a:defRPr/>
              </a:pPr>
              <a:t>‹#›</a:t>
            </a:fld>
            <a:endParaRPr lang="en-US"/>
          </a:p>
        </p:txBody>
      </p:sp>
    </p:spTree>
    <p:extLst>
      <p:ext uri="{BB962C8B-B14F-4D97-AF65-F5344CB8AC3E}">
        <p14:creationId xmlns:p14="http://schemas.microsoft.com/office/powerpoint/2010/main" val="64593669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EBDE556-9C38-B44A-9F4F-EC4BE566933E}" type="slidenum">
              <a:rPr lang="en-US"/>
              <a:pPr>
                <a:defRPr/>
              </a:pPr>
              <a:t>‹#›</a:t>
            </a:fld>
            <a:endParaRPr lang="en-US"/>
          </a:p>
        </p:txBody>
      </p:sp>
    </p:spTree>
    <p:extLst>
      <p:ext uri="{BB962C8B-B14F-4D97-AF65-F5344CB8AC3E}">
        <p14:creationId xmlns:p14="http://schemas.microsoft.com/office/powerpoint/2010/main" val="263183820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6094A1C-4263-4042-9161-7A38996C7BF8}" type="slidenum">
              <a:rPr lang="en-US"/>
              <a:pPr>
                <a:defRPr/>
              </a:pPr>
              <a:t>‹#›</a:t>
            </a:fld>
            <a:endParaRPr lang="en-US"/>
          </a:p>
        </p:txBody>
      </p:sp>
    </p:spTree>
    <p:extLst>
      <p:ext uri="{BB962C8B-B14F-4D97-AF65-F5344CB8AC3E}">
        <p14:creationId xmlns:p14="http://schemas.microsoft.com/office/powerpoint/2010/main" val="302990754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FF4E043-9620-7846-88DF-B2D334E6900C}" type="slidenum">
              <a:rPr lang="en-US"/>
              <a:pPr>
                <a:defRPr/>
              </a:pPr>
              <a:t>‹#›</a:t>
            </a:fld>
            <a:endParaRPr lang="en-US"/>
          </a:p>
        </p:txBody>
      </p:sp>
    </p:spTree>
    <p:extLst>
      <p:ext uri="{BB962C8B-B14F-4D97-AF65-F5344CB8AC3E}">
        <p14:creationId xmlns:p14="http://schemas.microsoft.com/office/powerpoint/2010/main" val="277710439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6CC3C3EF-803B-1149-8399-E83743DEF306}" type="slidenum">
              <a:rPr lang="en-US"/>
              <a:pPr>
                <a:defRPr/>
              </a:pPr>
              <a:t>‹#›</a:t>
            </a:fld>
            <a:endParaRPr lang="en-US"/>
          </a:p>
        </p:txBody>
      </p:sp>
    </p:spTree>
    <p:extLst>
      <p:ext uri="{BB962C8B-B14F-4D97-AF65-F5344CB8AC3E}">
        <p14:creationId xmlns:p14="http://schemas.microsoft.com/office/powerpoint/2010/main" val="87391256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3F56CA-7D78-0F4F-85DC-025517367D97}" type="slidenum">
              <a:rPr lang="en-US"/>
              <a:pPr>
                <a:defRPr/>
              </a:pPr>
              <a:t>‹#›</a:t>
            </a:fld>
            <a:endParaRPr lang="en-US"/>
          </a:p>
        </p:txBody>
      </p:sp>
    </p:spTree>
    <p:extLst>
      <p:ext uri="{BB962C8B-B14F-4D97-AF65-F5344CB8AC3E}">
        <p14:creationId xmlns:p14="http://schemas.microsoft.com/office/powerpoint/2010/main" val="1070610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2FCF2B5-F27C-0145-869A-5867FC9173D8}" type="slidenum">
              <a:rPr lang="en-US"/>
              <a:pPr>
                <a:defRPr/>
              </a:pPr>
              <a:t>‹#›</a:t>
            </a:fld>
            <a:endParaRPr lang="en-US"/>
          </a:p>
        </p:txBody>
      </p:sp>
    </p:spTree>
    <p:extLst>
      <p:ext uri="{BB962C8B-B14F-4D97-AF65-F5344CB8AC3E}">
        <p14:creationId xmlns:p14="http://schemas.microsoft.com/office/powerpoint/2010/main" val="42075307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115AB0-2D80-874A-A3C1-B0D94851B9C4}" type="slidenum">
              <a:rPr lang="en-US"/>
              <a:pPr>
                <a:defRPr/>
              </a:pPr>
              <a:t>‹#›</a:t>
            </a:fld>
            <a:endParaRPr lang="en-US"/>
          </a:p>
        </p:txBody>
      </p:sp>
    </p:spTree>
    <p:extLst>
      <p:ext uri="{BB962C8B-B14F-4D97-AF65-F5344CB8AC3E}">
        <p14:creationId xmlns:p14="http://schemas.microsoft.com/office/powerpoint/2010/main" val="404620263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BEA86A-2997-6347-AE35-DEF66F622E8F}" type="slidenum">
              <a:rPr lang="en-US"/>
              <a:pPr>
                <a:defRPr/>
              </a:pPr>
              <a:t>‹#›</a:t>
            </a:fld>
            <a:endParaRPr lang="en-US"/>
          </a:p>
        </p:txBody>
      </p:sp>
    </p:spTree>
    <p:extLst>
      <p:ext uri="{BB962C8B-B14F-4D97-AF65-F5344CB8AC3E}">
        <p14:creationId xmlns:p14="http://schemas.microsoft.com/office/powerpoint/2010/main" val="339623327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500C97-5058-1E48-86DC-0DBF498741DF}" type="slidenum">
              <a:rPr lang="en-US"/>
              <a:pPr>
                <a:defRPr/>
              </a:pPr>
              <a:t>‹#›</a:t>
            </a:fld>
            <a:endParaRPr lang="en-US"/>
          </a:p>
        </p:txBody>
      </p:sp>
    </p:spTree>
    <p:extLst>
      <p:ext uri="{BB962C8B-B14F-4D97-AF65-F5344CB8AC3E}">
        <p14:creationId xmlns:p14="http://schemas.microsoft.com/office/powerpoint/2010/main" val="219516639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B664470A-C7F6-7A4E-96F4-CEF339A8AC8E}" type="slidenum">
              <a:rPr lang="en-US"/>
              <a:pPr>
                <a:defRPr/>
              </a:pPr>
              <a:t>‹#›</a:t>
            </a:fld>
            <a:endParaRPr lang="en-US"/>
          </a:p>
        </p:txBody>
      </p:sp>
    </p:spTree>
    <p:extLst>
      <p:ext uri="{BB962C8B-B14F-4D97-AF65-F5344CB8AC3E}">
        <p14:creationId xmlns:p14="http://schemas.microsoft.com/office/powerpoint/2010/main" val="172175055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45900A4-C58C-E746-BDA7-573C827CB780}" type="slidenum">
              <a:rPr lang="en-US"/>
              <a:pPr>
                <a:defRPr/>
              </a:pPr>
              <a:t>‹#›</a:t>
            </a:fld>
            <a:endParaRPr lang="en-US"/>
          </a:p>
        </p:txBody>
      </p:sp>
    </p:spTree>
    <p:extLst>
      <p:ext uri="{BB962C8B-B14F-4D97-AF65-F5344CB8AC3E}">
        <p14:creationId xmlns:p14="http://schemas.microsoft.com/office/powerpoint/2010/main" val="319163958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8E2487-A39B-A04B-BB9D-A302E06EE569}" type="slidenum">
              <a:rPr lang="en-US"/>
              <a:pPr>
                <a:defRPr/>
              </a:pPr>
              <a:t>‹#›</a:t>
            </a:fld>
            <a:endParaRPr lang="en-US"/>
          </a:p>
        </p:txBody>
      </p:sp>
    </p:spTree>
    <p:extLst>
      <p:ext uri="{BB962C8B-B14F-4D97-AF65-F5344CB8AC3E}">
        <p14:creationId xmlns:p14="http://schemas.microsoft.com/office/powerpoint/2010/main" val="328252968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120563A-D579-9B42-86F3-DC1A77119300}" type="slidenum">
              <a:rPr lang="en-US"/>
              <a:pPr>
                <a:defRPr/>
              </a:pPr>
              <a:t>‹#›</a:t>
            </a:fld>
            <a:endParaRPr lang="en-US"/>
          </a:p>
        </p:txBody>
      </p:sp>
    </p:spTree>
    <p:extLst>
      <p:ext uri="{BB962C8B-B14F-4D97-AF65-F5344CB8AC3E}">
        <p14:creationId xmlns:p14="http://schemas.microsoft.com/office/powerpoint/2010/main" val="151874232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F1885C-D27F-164D-8414-C97255FE43FD}" type="slidenum">
              <a:rPr lang="en-US"/>
              <a:pPr>
                <a:defRPr/>
              </a:pPr>
              <a:t>‹#›</a:t>
            </a:fld>
            <a:endParaRPr lang="en-US"/>
          </a:p>
        </p:txBody>
      </p:sp>
    </p:spTree>
    <p:extLst>
      <p:ext uri="{BB962C8B-B14F-4D97-AF65-F5344CB8AC3E}">
        <p14:creationId xmlns:p14="http://schemas.microsoft.com/office/powerpoint/2010/main" val="422942301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873CD3-03D0-EE4C-B0F7-2A17B6B75C90}" type="slidenum">
              <a:rPr lang="en-US"/>
              <a:pPr>
                <a:defRPr/>
              </a:pPr>
              <a:t>‹#›</a:t>
            </a:fld>
            <a:endParaRPr lang="en-US"/>
          </a:p>
        </p:txBody>
      </p:sp>
    </p:spTree>
    <p:extLst>
      <p:ext uri="{BB962C8B-B14F-4D97-AF65-F5344CB8AC3E}">
        <p14:creationId xmlns:p14="http://schemas.microsoft.com/office/powerpoint/2010/main" val="85828951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A4DCA7E-EF67-7045-A088-B1E682039B66}" type="slidenum">
              <a:rPr lang="en-US"/>
              <a:pPr>
                <a:defRPr/>
              </a:pPr>
              <a:t>‹#›</a:t>
            </a:fld>
            <a:endParaRPr lang="en-US"/>
          </a:p>
        </p:txBody>
      </p:sp>
    </p:spTree>
    <p:extLst>
      <p:ext uri="{BB962C8B-B14F-4D97-AF65-F5344CB8AC3E}">
        <p14:creationId xmlns:p14="http://schemas.microsoft.com/office/powerpoint/2010/main" val="2699726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8E33635-8C35-184C-A72B-830C71D08F85}" type="slidenum">
              <a:rPr lang="en-US"/>
              <a:pPr>
                <a:defRPr/>
              </a:pPr>
              <a:t>‹#›</a:t>
            </a:fld>
            <a:endParaRPr lang="en-US"/>
          </a:p>
        </p:txBody>
      </p:sp>
    </p:spTree>
    <p:extLst>
      <p:ext uri="{BB962C8B-B14F-4D97-AF65-F5344CB8AC3E}">
        <p14:creationId xmlns:p14="http://schemas.microsoft.com/office/powerpoint/2010/main" val="376721419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D544CEB-58D2-6F41-901E-53DE87C4D8EE}" type="slidenum">
              <a:rPr lang="en-US"/>
              <a:pPr>
                <a:defRPr/>
              </a:pPr>
              <a:t>‹#›</a:t>
            </a:fld>
            <a:endParaRPr lang="en-US"/>
          </a:p>
        </p:txBody>
      </p:sp>
    </p:spTree>
    <p:extLst>
      <p:ext uri="{BB962C8B-B14F-4D97-AF65-F5344CB8AC3E}">
        <p14:creationId xmlns:p14="http://schemas.microsoft.com/office/powerpoint/2010/main" val="320151083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63C6C50-CB11-854C-90AD-3A151449EC7D}" type="slidenum">
              <a:rPr lang="en-US"/>
              <a:pPr>
                <a:defRPr/>
              </a:pPr>
              <a:t>‹#›</a:t>
            </a:fld>
            <a:endParaRPr lang="en-US"/>
          </a:p>
        </p:txBody>
      </p:sp>
    </p:spTree>
    <p:extLst>
      <p:ext uri="{BB962C8B-B14F-4D97-AF65-F5344CB8AC3E}">
        <p14:creationId xmlns:p14="http://schemas.microsoft.com/office/powerpoint/2010/main" val="381851996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439988D0-E944-914C-B772-9D8A8591D4BB}" type="slidenum">
              <a:rPr lang="en-US"/>
              <a:pPr>
                <a:defRPr/>
              </a:pPr>
              <a:t>‹#›</a:t>
            </a:fld>
            <a:endParaRPr lang="en-US"/>
          </a:p>
        </p:txBody>
      </p:sp>
    </p:spTree>
    <p:extLst>
      <p:ext uri="{BB962C8B-B14F-4D97-AF65-F5344CB8AC3E}">
        <p14:creationId xmlns:p14="http://schemas.microsoft.com/office/powerpoint/2010/main" val="321237882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DB55AC5-D99D-0E44-A596-2F365B623FEF}" type="slidenum">
              <a:rPr lang="en-US"/>
              <a:pPr>
                <a:defRPr/>
              </a:pPr>
              <a:t>‹#›</a:t>
            </a:fld>
            <a:endParaRPr lang="en-US"/>
          </a:p>
        </p:txBody>
      </p:sp>
    </p:spTree>
    <p:extLst>
      <p:ext uri="{BB962C8B-B14F-4D97-AF65-F5344CB8AC3E}">
        <p14:creationId xmlns:p14="http://schemas.microsoft.com/office/powerpoint/2010/main" val="99497486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21932D4-FE35-F847-9121-CA32C2F561FD}" type="slidenum">
              <a:rPr lang="en-US"/>
              <a:pPr>
                <a:defRPr/>
              </a:pPr>
              <a:t>‹#›</a:t>
            </a:fld>
            <a:endParaRPr lang="en-US"/>
          </a:p>
        </p:txBody>
      </p:sp>
    </p:spTree>
    <p:extLst>
      <p:ext uri="{BB962C8B-B14F-4D97-AF65-F5344CB8AC3E}">
        <p14:creationId xmlns:p14="http://schemas.microsoft.com/office/powerpoint/2010/main" val="173801004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F374704-EF2D-9C49-8272-43ED5424432C}" type="slidenum">
              <a:rPr lang="en-US"/>
              <a:pPr>
                <a:defRPr/>
              </a:pPr>
              <a:t>‹#›</a:t>
            </a:fld>
            <a:endParaRPr lang="en-US"/>
          </a:p>
        </p:txBody>
      </p:sp>
    </p:spTree>
    <p:extLst>
      <p:ext uri="{BB962C8B-B14F-4D97-AF65-F5344CB8AC3E}">
        <p14:creationId xmlns:p14="http://schemas.microsoft.com/office/powerpoint/2010/main" val="144939688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408F249-AA45-4640-88AF-F00F21D013B4}" type="slidenum">
              <a:rPr lang="en-US"/>
              <a:pPr>
                <a:defRPr/>
              </a:pPr>
              <a:t>‹#›</a:t>
            </a:fld>
            <a:endParaRPr lang="en-US"/>
          </a:p>
        </p:txBody>
      </p:sp>
    </p:spTree>
    <p:extLst>
      <p:ext uri="{BB962C8B-B14F-4D97-AF65-F5344CB8AC3E}">
        <p14:creationId xmlns:p14="http://schemas.microsoft.com/office/powerpoint/2010/main" val="102097781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D1E36356-F8EF-2043-AD9D-024EC4C141CB}" type="slidenum">
              <a:rPr lang="en-US"/>
              <a:pPr>
                <a:defRPr/>
              </a:pPr>
              <a:t>‹#›</a:t>
            </a:fld>
            <a:endParaRPr lang="en-US"/>
          </a:p>
        </p:txBody>
      </p:sp>
    </p:spTree>
    <p:extLst>
      <p:ext uri="{BB962C8B-B14F-4D97-AF65-F5344CB8AC3E}">
        <p14:creationId xmlns:p14="http://schemas.microsoft.com/office/powerpoint/2010/main" val="60730799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BC66DCE-6DCD-8640-AFE6-1757F194A1C2}" type="slidenum">
              <a:rPr lang="en-US"/>
              <a:pPr>
                <a:defRPr/>
              </a:pPr>
              <a:t>‹#›</a:t>
            </a:fld>
            <a:endParaRPr lang="en-US"/>
          </a:p>
        </p:txBody>
      </p:sp>
    </p:spTree>
    <p:extLst>
      <p:ext uri="{BB962C8B-B14F-4D97-AF65-F5344CB8AC3E}">
        <p14:creationId xmlns:p14="http://schemas.microsoft.com/office/powerpoint/2010/main" val="361972588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CD29240-C1DC-1642-88D8-8A492BD004FE}" type="slidenum">
              <a:rPr lang="en-US"/>
              <a:pPr>
                <a:defRPr/>
              </a:pPr>
              <a:t>‹#›</a:t>
            </a:fld>
            <a:endParaRPr lang="en-US"/>
          </a:p>
        </p:txBody>
      </p:sp>
    </p:spTree>
    <p:extLst>
      <p:ext uri="{BB962C8B-B14F-4D97-AF65-F5344CB8AC3E}">
        <p14:creationId xmlns:p14="http://schemas.microsoft.com/office/powerpoint/2010/main" val="3734355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2B6F925-DC94-1748-BDE0-ACDC4AE61605}" type="slidenum">
              <a:rPr lang="en-US"/>
              <a:pPr>
                <a:defRPr/>
              </a:pPr>
              <a:t>‹#›</a:t>
            </a:fld>
            <a:endParaRPr lang="en-US"/>
          </a:p>
        </p:txBody>
      </p:sp>
    </p:spTree>
    <p:extLst>
      <p:ext uri="{BB962C8B-B14F-4D97-AF65-F5344CB8AC3E}">
        <p14:creationId xmlns:p14="http://schemas.microsoft.com/office/powerpoint/2010/main" val="367218302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2BD1C4A8-4F69-7C48-B3D6-43055166A4FD}" type="slidenum">
              <a:rPr lang="en-US"/>
              <a:pPr>
                <a:defRPr/>
              </a:pPr>
              <a:t>‹#›</a:t>
            </a:fld>
            <a:endParaRPr lang="en-US"/>
          </a:p>
        </p:txBody>
      </p:sp>
    </p:spTree>
    <p:extLst>
      <p:ext uri="{BB962C8B-B14F-4D97-AF65-F5344CB8AC3E}">
        <p14:creationId xmlns:p14="http://schemas.microsoft.com/office/powerpoint/2010/main" val="58653882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1344513"/>
      </p:ext>
    </p:extLst>
  </p:cSld>
  <p:clrMapOvr>
    <a:masterClrMapping/>
  </p:clrMapOvr>
  <p:transition>
    <p:fade/>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847579"/>
      </p:ext>
    </p:extLst>
  </p:cSld>
  <p:clrMapOvr>
    <a:masterClrMapping/>
  </p:clrMapOvr>
  <p:transition>
    <p:fad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7142414"/>
      </p:ext>
    </p:extLst>
  </p:cSld>
  <p:clrMapOvr>
    <a:masterClrMapping/>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6591145"/>
      </p:ext>
    </p:extLst>
  </p:cSld>
  <p:clrMapOvr>
    <a:masterClrMapping/>
  </p:clrMapOvr>
  <p:transition>
    <p:fad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723108"/>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3463562"/>
      </p:ext>
    </p:extLst>
  </p:cSld>
  <p:clrMapOvr>
    <a:masterClrMapping/>
  </p:clrMapOvr>
  <p:transition>
    <p:fad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93546"/>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2699549"/>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2699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A8D3502-16D2-FF46-96EB-E524E4279823}" type="slidenum">
              <a:rPr lang="en-US"/>
              <a:pPr>
                <a:defRPr/>
              </a:pPr>
              <a:t>‹#›</a:t>
            </a:fld>
            <a:endParaRPr lang="en-US"/>
          </a:p>
        </p:txBody>
      </p:sp>
    </p:spTree>
    <p:extLst>
      <p:ext uri="{BB962C8B-B14F-4D97-AF65-F5344CB8AC3E}">
        <p14:creationId xmlns:p14="http://schemas.microsoft.com/office/powerpoint/2010/main" val="70755055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574567"/>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881580"/>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6E53AB-4FB9-7B47-89C5-9E5A4B46CCE0}" type="slidenum">
              <a:rPr lang="en-US"/>
              <a:pPr>
                <a:defRPr/>
              </a:pPr>
              <a:t>‹#›</a:t>
            </a:fld>
            <a:endParaRPr lang="en-US"/>
          </a:p>
        </p:txBody>
      </p:sp>
    </p:spTree>
    <p:extLst>
      <p:ext uri="{BB962C8B-B14F-4D97-AF65-F5344CB8AC3E}">
        <p14:creationId xmlns:p14="http://schemas.microsoft.com/office/powerpoint/2010/main" val="195115693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9EFC02A-354F-044E-8660-92183CAD8D89}" type="slidenum">
              <a:rPr lang="en-US"/>
              <a:pPr>
                <a:defRPr/>
              </a:pPr>
              <a:t>‹#›</a:t>
            </a:fld>
            <a:endParaRPr lang="en-US"/>
          </a:p>
        </p:txBody>
      </p:sp>
    </p:spTree>
    <p:extLst>
      <p:ext uri="{BB962C8B-B14F-4D97-AF65-F5344CB8AC3E}">
        <p14:creationId xmlns:p14="http://schemas.microsoft.com/office/powerpoint/2010/main" val="169955270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ABD3EAF-7A02-494B-9130-881306A81567}" type="slidenum">
              <a:rPr lang="en-US"/>
              <a:pPr>
                <a:defRPr/>
              </a:pPr>
              <a:t>‹#›</a:t>
            </a:fld>
            <a:endParaRPr lang="en-US"/>
          </a:p>
        </p:txBody>
      </p:sp>
    </p:spTree>
    <p:extLst>
      <p:ext uri="{BB962C8B-B14F-4D97-AF65-F5344CB8AC3E}">
        <p14:creationId xmlns:p14="http://schemas.microsoft.com/office/powerpoint/2010/main" val="259200590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3E85E0B-E383-0C4B-8ECA-88014C6539E3}" type="slidenum">
              <a:rPr lang="en-US"/>
              <a:pPr>
                <a:defRPr/>
              </a:pPr>
              <a:t>‹#›</a:t>
            </a:fld>
            <a:endParaRPr lang="en-US"/>
          </a:p>
        </p:txBody>
      </p:sp>
    </p:spTree>
    <p:extLst>
      <p:ext uri="{BB962C8B-B14F-4D97-AF65-F5344CB8AC3E}">
        <p14:creationId xmlns:p14="http://schemas.microsoft.com/office/powerpoint/2010/main" val="354208301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A9127A2B-3903-2444-B247-6227D66D8068}" type="slidenum">
              <a:rPr lang="en-US"/>
              <a:pPr>
                <a:defRPr/>
              </a:pPr>
              <a:t>‹#›</a:t>
            </a:fld>
            <a:endParaRPr lang="en-US"/>
          </a:p>
        </p:txBody>
      </p:sp>
    </p:spTree>
    <p:extLst>
      <p:ext uri="{BB962C8B-B14F-4D97-AF65-F5344CB8AC3E}">
        <p14:creationId xmlns:p14="http://schemas.microsoft.com/office/powerpoint/2010/main" val="41651816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6EC6CB70-2B4D-4E48-B48E-51549736C11D}" type="slidenum">
              <a:rPr lang="en-US"/>
              <a:pPr>
                <a:defRPr/>
              </a:pPr>
              <a:t>‹#›</a:t>
            </a:fld>
            <a:endParaRPr lang="en-US"/>
          </a:p>
        </p:txBody>
      </p:sp>
    </p:spTree>
    <p:extLst>
      <p:ext uri="{BB962C8B-B14F-4D97-AF65-F5344CB8AC3E}">
        <p14:creationId xmlns:p14="http://schemas.microsoft.com/office/powerpoint/2010/main" val="233542669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87660AF-FEAA-4647-B84E-D65DB14C6965}" type="slidenum">
              <a:rPr lang="en-US"/>
              <a:pPr>
                <a:defRPr/>
              </a:pPr>
              <a:t>‹#›</a:t>
            </a:fld>
            <a:endParaRPr lang="en-US"/>
          </a:p>
        </p:txBody>
      </p:sp>
    </p:spTree>
    <p:extLst>
      <p:ext uri="{BB962C8B-B14F-4D97-AF65-F5344CB8AC3E}">
        <p14:creationId xmlns:p14="http://schemas.microsoft.com/office/powerpoint/2010/main" val="356268877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79502C0-4A3F-4747-8704-4DE776E20E4D}" type="slidenum">
              <a:rPr lang="en-US"/>
              <a:pPr>
                <a:defRPr/>
              </a:pPr>
              <a:t>‹#›</a:t>
            </a:fld>
            <a:endParaRPr lang="en-US"/>
          </a:p>
        </p:txBody>
      </p:sp>
    </p:spTree>
    <p:extLst>
      <p:ext uri="{BB962C8B-B14F-4D97-AF65-F5344CB8AC3E}">
        <p14:creationId xmlns:p14="http://schemas.microsoft.com/office/powerpoint/2010/main" val="1578120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7F3E822-0702-924B-AFEE-DEC45098B8C0}" type="slidenum">
              <a:rPr lang="en-US"/>
              <a:pPr>
                <a:defRPr/>
              </a:pPr>
              <a:t>‹#›</a:t>
            </a:fld>
            <a:endParaRPr lang="en-US"/>
          </a:p>
        </p:txBody>
      </p:sp>
    </p:spTree>
    <p:extLst>
      <p:ext uri="{BB962C8B-B14F-4D97-AF65-F5344CB8AC3E}">
        <p14:creationId xmlns:p14="http://schemas.microsoft.com/office/powerpoint/2010/main" val="211163025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64AD59B-5027-1145-A4DB-23BD2CE001FF}" type="slidenum">
              <a:rPr lang="en-US"/>
              <a:pPr>
                <a:defRPr/>
              </a:pPr>
              <a:t>‹#›</a:t>
            </a:fld>
            <a:endParaRPr lang="en-US"/>
          </a:p>
        </p:txBody>
      </p:sp>
    </p:spTree>
    <p:extLst>
      <p:ext uri="{BB962C8B-B14F-4D97-AF65-F5344CB8AC3E}">
        <p14:creationId xmlns:p14="http://schemas.microsoft.com/office/powerpoint/2010/main" val="69790815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8C7C6A0-44DA-A54F-8AF6-50688359A6BF}" type="slidenum">
              <a:rPr lang="en-US"/>
              <a:pPr>
                <a:defRPr/>
              </a:pPr>
              <a:t>‹#›</a:t>
            </a:fld>
            <a:endParaRPr lang="en-US"/>
          </a:p>
        </p:txBody>
      </p:sp>
    </p:spTree>
    <p:extLst>
      <p:ext uri="{BB962C8B-B14F-4D97-AF65-F5344CB8AC3E}">
        <p14:creationId xmlns:p14="http://schemas.microsoft.com/office/powerpoint/2010/main" val="426186391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DEFDC14-ACBF-8A4D-80BB-5FB5E157E899}" type="slidenum">
              <a:rPr lang="en-US"/>
              <a:pPr>
                <a:defRPr/>
              </a:pPr>
              <a:t>‹#›</a:t>
            </a:fld>
            <a:endParaRPr lang="en-US"/>
          </a:p>
        </p:txBody>
      </p:sp>
    </p:spTree>
    <p:extLst>
      <p:ext uri="{BB962C8B-B14F-4D97-AF65-F5344CB8AC3E}">
        <p14:creationId xmlns:p14="http://schemas.microsoft.com/office/powerpoint/2010/main" val="266615008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299474628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5828611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0858354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9366156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82474878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2143904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32480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2A1C1-898A-2843-84BD-CB40169F358E}" type="slidenum">
              <a:rPr lang="en-US"/>
              <a:pPr>
                <a:defRPr/>
              </a:pPr>
              <a:t>‹#›</a:t>
            </a:fld>
            <a:endParaRPr lang="en-US"/>
          </a:p>
        </p:txBody>
      </p:sp>
    </p:spTree>
    <p:extLst>
      <p:ext uri="{BB962C8B-B14F-4D97-AF65-F5344CB8AC3E}">
        <p14:creationId xmlns:p14="http://schemas.microsoft.com/office/powerpoint/2010/main" val="9857702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3062537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1174871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7260856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7836053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31612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2C736871-3371-D64E-B7AB-34368924205F}" type="slidenum">
              <a:rPr lang="en-US"/>
              <a:pPr>
                <a:defRPr/>
              </a:pPr>
              <a:t>‹#›</a:t>
            </a:fld>
            <a:endParaRPr lang="en-US"/>
          </a:p>
        </p:txBody>
      </p:sp>
    </p:spTree>
    <p:extLst>
      <p:ext uri="{BB962C8B-B14F-4D97-AF65-F5344CB8AC3E}">
        <p14:creationId xmlns:p14="http://schemas.microsoft.com/office/powerpoint/2010/main" val="2631304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96D2437-9DED-0549-85AA-C5C2829E01A9}" type="slidenum">
              <a:rPr lang="en-US"/>
              <a:pPr>
                <a:defRPr/>
              </a:pPr>
              <a:t>‹#›</a:t>
            </a:fld>
            <a:endParaRPr lang="en-US"/>
          </a:p>
        </p:txBody>
      </p:sp>
    </p:spTree>
    <p:extLst>
      <p:ext uri="{BB962C8B-B14F-4D97-AF65-F5344CB8AC3E}">
        <p14:creationId xmlns:p14="http://schemas.microsoft.com/office/powerpoint/2010/main" val="1722291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0BE3C69-1F67-2D4C-B06B-6C4F47BCC733}" type="slidenum">
              <a:rPr lang="en-US"/>
              <a:pPr>
                <a:defRPr/>
              </a:pPr>
              <a:t>‹#›</a:t>
            </a:fld>
            <a:endParaRPr lang="en-US"/>
          </a:p>
        </p:txBody>
      </p:sp>
    </p:spTree>
    <p:extLst>
      <p:ext uri="{BB962C8B-B14F-4D97-AF65-F5344CB8AC3E}">
        <p14:creationId xmlns:p14="http://schemas.microsoft.com/office/powerpoint/2010/main" val="177951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22BD5-DFC8-FE46-BF5F-0FDB8CF686D0}" type="slidenum">
              <a:rPr lang="en-US"/>
              <a:pPr>
                <a:defRPr/>
              </a:pPr>
              <a:t>‹#›</a:t>
            </a:fld>
            <a:endParaRPr lang="en-US"/>
          </a:p>
        </p:txBody>
      </p:sp>
    </p:spTree>
    <p:extLst>
      <p:ext uri="{BB962C8B-B14F-4D97-AF65-F5344CB8AC3E}">
        <p14:creationId xmlns:p14="http://schemas.microsoft.com/office/powerpoint/2010/main" val="382934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3410932-8E9A-A548-9B8A-DA6839306715}" type="slidenum">
              <a:rPr lang="en-US"/>
              <a:pPr>
                <a:defRPr/>
              </a:pPr>
              <a:t>‹#›</a:t>
            </a:fld>
            <a:endParaRPr lang="en-US"/>
          </a:p>
        </p:txBody>
      </p:sp>
    </p:spTree>
    <p:extLst>
      <p:ext uri="{BB962C8B-B14F-4D97-AF65-F5344CB8AC3E}">
        <p14:creationId xmlns:p14="http://schemas.microsoft.com/office/powerpoint/2010/main" val="3197985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CE1E858C-0D54-DB47-BD3F-361847F1FB7C}" type="slidenum">
              <a:rPr lang="en-US"/>
              <a:pPr>
                <a:defRPr/>
              </a:pPr>
              <a:t>‹#›</a:t>
            </a:fld>
            <a:endParaRPr lang="en-US"/>
          </a:p>
        </p:txBody>
      </p:sp>
    </p:spTree>
    <p:extLst>
      <p:ext uri="{BB962C8B-B14F-4D97-AF65-F5344CB8AC3E}">
        <p14:creationId xmlns:p14="http://schemas.microsoft.com/office/powerpoint/2010/main" val="3013175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2855965-07A1-4E45-BA38-C11D66712AD2}" type="slidenum">
              <a:rPr lang="en-US"/>
              <a:pPr>
                <a:defRPr/>
              </a:pPr>
              <a:t>‹#›</a:t>
            </a:fld>
            <a:endParaRPr lang="en-US"/>
          </a:p>
        </p:txBody>
      </p:sp>
    </p:spTree>
    <p:extLst>
      <p:ext uri="{BB962C8B-B14F-4D97-AF65-F5344CB8AC3E}">
        <p14:creationId xmlns:p14="http://schemas.microsoft.com/office/powerpoint/2010/main" val="3311070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3B8B8F34-4716-D543-A876-0F04F8F60B4C}" type="slidenum">
              <a:rPr lang="en-US"/>
              <a:pPr>
                <a:defRPr/>
              </a:pPr>
              <a:t>‹#›</a:t>
            </a:fld>
            <a:endParaRPr lang="en-US"/>
          </a:p>
        </p:txBody>
      </p:sp>
    </p:spTree>
    <p:extLst>
      <p:ext uri="{BB962C8B-B14F-4D97-AF65-F5344CB8AC3E}">
        <p14:creationId xmlns:p14="http://schemas.microsoft.com/office/powerpoint/2010/main" val="24327742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E8EE497-A741-EB41-8C4D-D3C7863EE582}" type="slidenum">
              <a:rPr lang="en-US"/>
              <a:pPr>
                <a:defRPr/>
              </a:pPr>
              <a:t>‹#›</a:t>
            </a:fld>
            <a:endParaRPr lang="en-US"/>
          </a:p>
        </p:txBody>
      </p:sp>
    </p:spTree>
    <p:extLst>
      <p:ext uri="{BB962C8B-B14F-4D97-AF65-F5344CB8AC3E}">
        <p14:creationId xmlns:p14="http://schemas.microsoft.com/office/powerpoint/2010/main" val="920048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8CECB83-E4B0-C74E-947F-1B8D1387FFC6}" type="slidenum">
              <a:rPr lang="en-US"/>
              <a:pPr>
                <a:defRPr/>
              </a:pPr>
              <a:t>‹#›</a:t>
            </a:fld>
            <a:endParaRPr lang="en-US"/>
          </a:p>
        </p:txBody>
      </p:sp>
    </p:spTree>
    <p:extLst>
      <p:ext uri="{BB962C8B-B14F-4D97-AF65-F5344CB8AC3E}">
        <p14:creationId xmlns:p14="http://schemas.microsoft.com/office/powerpoint/2010/main" val="3351394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7089EDB-3699-2947-BEE8-C40CE89C5AA8}" type="slidenum">
              <a:rPr lang="en-US"/>
              <a:pPr>
                <a:defRPr/>
              </a:pPr>
              <a:t>‹#›</a:t>
            </a:fld>
            <a:endParaRPr lang="en-US"/>
          </a:p>
        </p:txBody>
      </p:sp>
    </p:spTree>
    <p:extLst>
      <p:ext uri="{BB962C8B-B14F-4D97-AF65-F5344CB8AC3E}">
        <p14:creationId xmlns:p14="http://schemas.microsoft.com/office/powerpoint/2010/main" val="3979729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C06EF5E-BFF2-E443-99DB-0F18CF0DABF6}" type="slidenum">
              <a:rPr lang="en-US"/>
              <a:pPr>
                <a:defRPr/>
              </a:pPr>
              <a:t>‹#›</a:t>
            </a:fld>
            <a:endParaRPr lang="en-US"/>
          </a:p>
        </p:txBody>
      </p:sp>
    </p:spTree>
    <p:extLst>
      <p:ext uri="{BB962C8B-B14F-4D97-AF65-F5344CB8AC3E}">
        <p14:creationId xmlns:p14="http://schemas.microsoft.com/office/powerpoint/2010/main" val="8767885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A10E81F-29C1-5E40-9EF2-F2CD7A10F00F}" type="slidenum">
              <a:rPr lang="en-US"/>
              <a:pPr>
                <a:defRPr/>
              </a:pPr>
              <a:t>‹#›</a:t>
            </a:fld>
            <a:endParaRPr lang="en-US"/>
          </a:p>
        </p:txBody>
      </p:sp>
    </p:spTree>
    <p:extLst>
      <p:ext uri="{BB962C8B-B14F-4D97-AF65-F5344CB8AC3E}">
        <p14:creationId xmlns:p14="http://schemas.microsoft.com/office/powerpoint/2010/main" val="1354268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8281043-1964-8E4F-A25C-1B8A1D71A169}" type="slidenum">
              <a:rPr lang="en-US"/>
              <a:pPr>
                <a:defRPr/>
              </a:pPr>
              <a:t>‹#›</a:t>
            </a:fld>
            <a:endParaRPr lang="en-US"/>
          </a:p>
        </p:txBody>
      </p:sp>
    </p:spTree>
    <p:extLst>
      <p:ext uri="{BB962C8B-B14F-4D97-AF65-F5344CB8AC3E}">
        <p14:creationId xmlns:p14="http://schemas.microsoft.com/office/powerpoint/2010/main" val="361995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FFAD-6FA4-BA49-8084-AB2669A0D73E}" type="slidenum">
              <a:rPr lang="en-US"/>
              <a:pPr>
                <a:defRPr/>
              </a:pPr>
              <a:t>‹#›</a:t>
            </a:fld>
            <a:endParaRPr lang="en-US"/>
          </a:p>
        </p:txBody>
      </p:sp>
    </p:spTree>
    <p:extLst>
      <p:ext uri="{BB962C8B-B14F-4D97-AF65-F5344CB8AC3E}">
        <p14:creationId xmlns:p14="http://schemas.microsoft.com/office/powerpoint/2010/main" val="322997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AB8BE98-2133-1244-8300-A10B64222F2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75882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7EEF92-E2F8-654B-98F0-C2C82A88546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1221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DBF468A-410C-C143-8AF2-24F49269758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3621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1CEDB70-5EF5-6E45-9796-E8C7E8F6E4B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5230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98D4AC2D-C5EA-E547-B6CF-CAB79FE3028F}"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92571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4F6EB4C-9F6A-3747-BF23-9ADB5F842F29}"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0998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2D11C3A-35ED-BD44-A0B6-2A270249815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5170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8BCE68C-BA21-EF45-A585-D221C9C2387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1208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DAE28-D7C5-D443-BA92-8F1BF27624F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91740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0102D18-64C0-C842-A5ED-B78E9A1A1CD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10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C6CD-B070-3C45-9759-56BCCF828F18}" type="slidenum">
              <a:rPr lang="en-US"/>
              <a:pPr>
                <a:defRPr/>
              </a:pPr>
              <a:t>‹#›</a:t>
            </a:fld>
            <a:endParaRPr lang="en-US"/>
          </a:p>
        </p:txBody>
      </p:sp>
    </p:spTree>
    <p:extLst>
      <p:ext uri="{BB962C8B-B14F-4D97-AF65-F5344CB8AC3E}">
        <p14:creationId xmlns:p14="http://schemas.microsoft.com/office/powerpoint/2010/main" val="1475818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2D7631B5-3FF2-C349-9734-18B135DFC926}"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347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BONES" pitchFamily="-105" charset="0"/>
                  <a:ea typeface="+mn-ea"/>
                  <a:cs typeface="+mn-cs"/>
                </a:endParaRPr>
              </a:p>
            </p:txBody>
          </p:sp>
        </p:grpSp>
      </p:grpSp>
      <p:sp>
        <p:nvSpPr>
          <p:cNvPr id="3984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398490"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8E744AB2-11FC-D241-8406-F0362A7E565C}" type="slidenum">
              <a:rPr lang="en-US"/>
              <a:pPr>
                <a:defRPr/>
              </a:pPr>
              <a:t>‹#›</a:t>
            </a:fld>
            <a:endParaRPr lang="en-US"/>
          </a:p>
        </p:txBody>
      </p:sp>
    </p:spTree>
    <p:extLst>
      <p:ext uri="{BB962C8B-B14F-4D97-AF65-F5344CB8AC3E}">
        <p14:creationId xmlns:p14="http://schemas.microsoft.com/office/powerpoint/2010/main" val="28406116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471F53C-6CFA-7E41-81D0-4425B5C9F3A3}" type="slidenum">
              <a:rPr lang="en-US"/>
              <a:pPr>
                <a:defRPr/>
              </a:pPr>
              <a:t>‹#›</a:t>
            </a:fld>
            <a:endParaRPr lang="en-US"/>
          </a:p>
        </p:txBody>
      </p:sp>
    </p:spTree>
    <p:extLst>
      <p:ext uri="{BB962C8B-B14F-4D97-AF65-F5344CB8AC3E}">
        <p14:creationId xmlns:p14="http://schemas.microsoft.com/office/powerpoint/2010/main" val="38506928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FE478FF-D14B-3F48-82D9-323467847D10}" type="slidenum">
              <a:rPr lang="en-US"/>
              <a:pPr>
                <a:defRPr/>
              </a:pPr>
              <a:t>‹#›</a:t>
            </a:fld>
            <a:endParaRPr lang="en-US"/>
          </a:p>
        </p:txBody>
      </p:sp>
    </p:spTree>
    <p:extLst>
      <p:ext uri="{BB962C8B-B14F-4D97-AF65-F5344CB8AC3E}">
        <p14:creationId xmlns:p14="http://schemas.microsoft.com/office/powerpoint/2010/main" val="22008421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79A4334-3802-7145-B28B-F4544E9BE68E}" type="slidenum">
              <a:rPr lang="en-US"/>
              <a:pPr>
                <a:defRPr/>
              </a:pPr>
              <a:t>‹#›</a:t>
            </a:fld>
            <a:endParaRPr lang="en-US"/>
          </a:p>
        </p:txBody>
      </p:sp>
    </p:spTree>
    <p:extLst>
      <p:ext uri="{BB962C8B-B14F-4D97-AF65-F5344CB8AC3E}">
        <p14:creationId xmlns:p14="http://schemas.microsoft.com/office/powerpoint/2010/main" val="9146736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FEB97281-6C3B-9C42-A937-4473E21FF34B}" type="slidenum">
              <a:rPr lang="en-US"/>
              <a:pPr>
                <a:defRPr/>
              </a:pPr>
              <a:t>‹#›</a:t>
            </a:fld>
            <a:endParaRPr lang="en-US"/>
          </a:p>
        </p:txBody>
      </p:sp>
    </p:spTree>
    <p:extLst>
      <p:ext uri="{BB962C8B-B14F-4D97-AF65-F5344CB8AC3E}">
        <p14:creationId xmlns:p14="http://schemas.microsoft.com/office/powerpoint/2010/main" val="1981333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B0FC0DAF-6C64-6447-B653-70C475FA9343}" type="slidenum">
              <a:rPr lang="en-US"/>
              <a:pPr>
                <a:defRPr/>
              </a:pPr>
              <a:t>‹#›</a:t>
            </a:fld>
            <a:endParaRPr lang="en-US"/>
          </a:p>
        </p:txBody>
      </p:sp>
    </p:spTree>
    <p:extLst>
      <p:ext uri="{BB962C8B-B14F-4D97-AF65-F5344CB8AC3E}">
        <p14:creationId xmlns:p14="http://schemas.microsoft.com/office/powerpoint/2010/main" val="2830929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01A41FC-9E6E-0048-8292-10C30E342226}" type="slidenum">
              <a:rPr lang="en-US"/>
              <a:pPr>
                <a:defRPr/>
              </a:pPr>
              <a:t>‹#›</a:t>
            </a:fld>
            <a:endParaRPr lang="en-US"/>
          </a:p>
        </p:txBody>
      </p:sp>
    </p:spTree>
    <p:extLst>
      <p:ext uri="{BB962C8B-B14F-4D97-AF65-F5344CB8AC3E}">
        <p14:creationId xmlns:p14="http://schemas.microsoft.com/office/powerpoint/2010/main" val="107987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44E254C2-D252-F646-BCFA-0B06BE581E08}" type="slidenum">
              <a:rPr lang="en-US"/>
              <a:pPr>
                <a:defRPr/>
              </a:pPr>
              <a:t>‹#›</a:t>
            </a:fld>
            <a:endParaRPr lang="en-US"/>
          </a:p>
        </p:txBody>
      </p:sp>
    </p:spTree>
    <p:extLst>
      <p:ext uri="{BB962C8B-B14F-4D97-AF65-F5344CB8AC3E}">
        <p14:creationId xmlns:p14="http://schemas.microsoft.com/office/powerpoint/2010/main" val="21256484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148B5C5-C2DB-234A-87FA-E0291D64B799}" type="slidenum">
              <a:rPr lang="en-US"/>
              <a:pPr>
                <a:defRPr/>
              </a:pPr>
              <a:t>‹#›</a:t>
            </a:fld>
            <a:endParaRPr lang="en-US"/>
          </a:p>
        </p:txBody>
      </p:sp>
    </p:spTree>
    <p:extLst>
      <p:ext uri="{BB962C8B-B14F-4D97-AF65-F5344CB8AC3E}">
        <p14:creationId xmlns:p14="http://schemas.microsoft.com/office/powerpoint/2010/main" val="428085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690E54-FE63-6D4D-B067-6EC1A91BE305}" type="slidenum">
              <a:rPr lang="en-US"/>
              <a:pPr>
                <a:defRPr/>
              </a:pPr>
              <a:t>‹#›</a:t>
            </a:fld>
            <a:endParaRPr lang="en-US"/>
          </a:p>
        </p:txBody>
      </p:sp>
    </p:spTree>
    <p:extLst>
      <p:ext uri="{BB962C8B-B14F-4D97-AF65-F5344CB8AC3E}">
        <p14:creationId xmlns:p14="http://schemas.microsoft.com/office/powerpoint/2010/main" val="8580963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ECBB5824-3C94-0A4A-AD7D-5573CCC2151A}" type="slidenum">
              <a:rPr lang="en-US"/>
              <a:pPr>
                <a:defRPr/>
              </a:pPr>
              <a:t>‹#›</a:t>
            </a:fld>
            <a:endParaRPr lang="en-US"/>
          </a:p>
        </p:txBody>
      </p:sp>
    </p:spTree>
    <p:extLst>
      <p:ext uri="{BB962C8B-B14F-4D97-AF65-F5344CB8AC3E}">
        <p14:creationId xmlns:p14="http://schemas.microsoft.com/office/powerpoint/2010/main" val="25557131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C2D3C11-F222-DF49-800A-F6BDF84A3AC0}" type="slidenum">
              <a:rPr lang="en-US"/>
              <a:pPr>
                <a:defRPr/>
              </a:pPr>
              <a:t>‹#›</a:t>
            </a:fld>
            <a:endParaRPr lang="en-US"/>
          </a:p>
        </p:txBody>
      </p:sp>
    </p:spTree>
    <p:extLst>
      <p:ext uri="{BB962C8B-B14F-4D97-AF65-F5344CB8AC3E}">
        <p14:creationId xmlns:p14="http://schemas.microsoft.com/office/powerpoint/2010/main" val="22212832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26E14-9362-FE45-9D13-5864D0B4DDD8}" type="slidenum">
              <a:rPr lang="en-US"/>
              <a:pPr>
                <a:defRPr/>
              </a:pPr>
              <a:t>‹#›</a:t>
            </a:fld>
            <a:endParaRPr lang="en-US"/>
          </a:p>
        </p:txBody>
      </p:sp>
    </p:spTree>
    <p:extLst>
      <p:ext uri="{BB962C8B-B14F-4D97-AF65-F5344CB8AC3E}">
        <p14:creationId xmlns:p14="http://schemas.microsoft.com/office/powerpoint/2010/main" val="7201395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9C646-3DD1-9642-9F62-1A1144A25F38}" type="slidenum">
              <a:rPr lang="en-US"/>
              <a:pPr>
                <a:defRPr/>
              </a:pPr>
              <a:t>‹#›</a:t>
            </a:fld>
            <a:endParaRPr lang="en-US"/>
          </a:p>
        </p:txBody>
      </p:sp>
    </p:spTree>
    <p:extLst>
      <p:ext uri="{BB962C8B-B14F-4D97-AF65-F5344CB8AC3E}">
        <p14:creationId xmlns:p14="http://schemas.microsoft.com/office/powerpoint/2010/main" val="19412551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98A8CF-6DA2-834A-A496-EC31584EEFA0}" type="slidenum">
              <a:rPr lang="en-US"/>
              <a:pPr>
                <a:defRPr/>
              </a:pPr>
              <a:t>‹#›</a:t>
            </a:fld>
            <a:endParaRPr lang="en-US"/>
          </a:p>
        </p:txBody>
      </p:sp>
    </p:spTree>
    <p:extLst>
      <p:ext uri="{BB962C8B-B14F-4D97-AF65-F5344CB8AC3E}">
        <p14:creationId xmlns:p14="http://schemas.microsoft.com/office/powerpoint/2010/main" val="20058750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98081D-B0AD-FA4E-A4A2-D5ADC2CD6102}" type="slidenum">
              <a:rPr lang="en-US"/>
              <a:pPr>
                <a:defRPr/>
              </a:pPr>
              <a:t>‹#›</a:t>
            </a:fld>
            <a:endParaRPr lang="en-US"/>
          </a:p>
        </p:txBody>
      </p:sp>
    </p:spTree>
    <p:extLst>
      <p:ext uri="{BB962C8B-B14F-4D97-AF65-F5344CB8AC3E}">
        <p14:creationId xmlns:p14="http://schemas.microsoft.com/office/powerpoint/2010/main" val="619631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7670B5-0BE8-7E4F-9081-806A10DE4872}" type="slidenum">
              <a:rPr lang="en-US"/>
              <a:pPr>
                <a:defRPr/>
              </a:pPr>
              <a:t>‹#›</a:t>
            </a:fld>
            <a:endParaRPr lang="en-US"/>
          </a:p>
        </p:txBody>
      </p:sp>
    </p:spTree>
    <p:extLst>
      <p:ext uri="{BB962C8B-B14F-4D97-AF65-F5344CB8AC3E}">
        <p14:creationId xmlns:p14="http://schemas.microsoft.com/office/powerpoint/2010/main" val="3921557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3E8107-6961-8040-A868-B8D9BA0A3B24}" type="slidenum">
              <a:rPr lang="en-US"/>
              <a:pPr>
                <a:defRPr/>
              </a:pPr>
              <a:t>‹#›</a:t>
            </a:fld>
            <a:endParaRPr lang="en-US"/>
          </a:p>
        </p:txBody>
      </p:sp>
    </p:spTree>
    <p:extLst>
      <p:ext uri="{BB962C8B-B14F-4D97-AF65-F5344CB8AC3E}">
        <p14:creationId xmlns:p14="http://schemas.microsoft.com/office/powerpoint/2010/main" val="59241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F51505-18CB-6845-8BD4-D97EB9BA45AB}" type="slidenum">
              <a:rPr lang="en-US"/>
              <a:pPr>
                <a:defRPr/>
              </a:pPr>
              <a:t>‹#›</a:t>
            </a:fld>
            <a:endParaRPr lang="en-US"/>
          </a:p>
        </p:txBody>
      </p:sp>
    </p:spTree>
    <p:extLst>
      <p:ext uri="{BB962C8B-B14F-4D97-AF65-F5344CB8AC3E}">
        <p14:creationId xmlns:p14="http://schemas.microsoft.com/office/powerpoint/2010/main" val="6627808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D0755D-9FCF-4048-BE44-5ECF668B2182}" type="slidenum">
              <a:rPr lang="en-US"/>
              <a:pPr>
                <a:defRPr/>
              </a:pPr>
              <a:t>‹#›</a:t>
            </a:fld>
            <a:endParaRPr lang="en-US"/>
          </a:p>
        </p:txBody>
      </p:sp>
    </p:spTree>
    <p:extLst>
      <p:ext uri="{BB962C8B-B14F-4D97-AF65-F5344CB8AC3E}">
        <p14:creationId xmlns:p14="http://schemas.microsoft.com/office/powerpoint/2010/main" val="939620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image" Target="../media/image7.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6.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6.xml"/><Relationship Id="rId1"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6" Type="http://schemas.openxmlformats.org/officeDocument/2006/relationships/image" Target="../media/image7.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6.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8.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9.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0.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6" Type="http://schemas.openxmlformats.org/officeDocument/2006/relationships/image" Target="../media/image7.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6.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4.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7.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theme" Target="../theme/theme28.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9.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11.pn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0.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1.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32.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12.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3.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4.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3.jpe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5.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6.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6" Type="http://schemas.openxmlformats.org/officeDocument/2006/relationships/image" Target="../media/image7.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image" Target="../media/image6.png"/><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5.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7.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8.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4.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9.xml"/><Relationship Id="rId2" Type="http://schemas.openxmlformats.org/officeDocument/2006/relationships/slideLayout" Target="../slideLayouts/slideLayout398.xml"/><Relationship Id="rId16" Type="http://schemas.openxmlformats.org/officeDocument/2006/relationships/image" Target="../media/image17.png"/><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16.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1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8.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0.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1.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2.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3.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slideLayout" Target="../slideLayouts/slideLayout464.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5.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6.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7.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8.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9.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50.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image" Target="../media/image19.jpeg"/><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1.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2.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4.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7.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6.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BE416F57-5581-C741-93C7-A50DD39A5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93" r:id="rId1"/>
    <p:sldLayoutId id="2147490894" r:id="rId2"/>
    <p:sldLayoutId id="2147490895" r:id="rId3"/>
    <p:sldLayoutId id="2147490896" r:id="rId4"/>
    <p:sldLayoutId id="2147490897" r:id="rId5"/>
    <p:sldLayoutId id="2147490898" r:id="rId6"/>
    <p:sldLayoutId id="2147490899" r:id="rId7"/>
    <p:sldLayoutId id="2147490900" r:id="rId8"/>
    <p:sldLayoutId id="2147490901" r:id="rId9"/>
    <p:sldLayoutId id="2147490902" r:id="rId10"/>
    <p:sldLayoutId id="2147490903" r:id="rId11"/>
    <p:sldLayoutId id="214749090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71" r:id="rId1"/>
    <p:sldLayoutId id="2147491172" r:id="rId2"/>
    <p:sldLayoutId id="2147491173" r:id="rId3"/>
    <p:sldLayoutId id="2147491174" r:id="rId4"/>
    <p:sldLayoutId id="2147491175" r:id="rId5"/>
    <p:sldLayoutId id="2147491176" r:id="rId6"/>
    <p:sldLayoutId id="2147491177" r:id="rId7"/>
    <p:sldLayoutId id="2147491178" r:id="rId8"/>
    <p:sldLayoutId id="2147491179" r:id="rId9"/>
    <p:sldLayoutId id="2147491180" r:id="rId10"/>
    <p:sldLayoutId id="2147491181" r:id="rId11"/>
    <p:sldLayoutId id="2147491182" r:id="rId12"/>
    <p:sldLayoutId id="21474911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776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11777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777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777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11776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776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77E9BABE-C1DA-2F48-9E56-82AA35ABCEE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84" r:id="rId1"/>
    <p:sldLayoutId id="2147491185" r:id="rId2"/>
    <p:sldLayoutId id="2147491186" r:id="rId3"/>
    <p:sldLayoutId id="2147491187" r:id="rId4"/>
    <p:sldLayoutId id="2147491188" r:id="rId5"/>
    <p:sldLayoutId id="2147491189" r:id="rId6"/>
    <p:sldLayoutId id="2147491190" r:id="rId7"/>
    <p:sldLayoutId id="2147491191" r:id="rId8"/>
    <p:sldLayoutId id="2147491192" r:id="rId9"/>
    <p:sldLayoutId id="2147491193" r:id="rId10"/>
    <p:sldLayoutId id="214749119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5C60DE9-F758-0042-9178-8594F9855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95" r:id="rId1"/>
    <p:sldLayoutId id="2147491196" r:id="rId2"/>
    <p:sldLayoutId id="2147491197" r:id="rId3"/>
    <p:sldLayoutId id="2147491198" r:id="rId4"/>
    <p:sldLayoutId id="2147491199" r:id="rId5"/>
    <p:sldLayoutId id="2147491200" r:id="rId6"/>
    <p:sldLayoutId id="2147491201" r:id="rId7"/>
    <p:sldLayoutId id="2147491202" r:id="rId8"/>
    <p:sldLayoutId id="2147491203" r:id="rId9"/>
    <p:sldLayoutId id="2147491204" r:id="rId10"/>
    <p:sldLayoutId id="2147491205" r:id="rId11"/>
    <p:sldLayoutId id="2147491206" r:id="rId12"/>
    <p:sldLayoutId id="21474912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888F044C-BE74-EB4C-9886-56A41C64C77E}" type="datetime1">
              <a:rPr lang="en-US"/>
              <a:pPr>
                <a:defRPr/>
              </a:pPr>
              <a:t>9/5/22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00E2FB89-D05A-B647-B081-53B3424095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08" r:id="rId1"/>
    <p:sldLayoutId id="2147491209" r:id="rId2"/>
    <p:sldLayoutId id="2147491210" r:id="rId3"/>
    <p:sldLayoutId id="2147491211" r:id="rId4"/>
    <p:sldLayoutId id="2147491212" r:id="rId5"/>
    <p:sldLayoutId id="2147491213" r:id="rId6"/>
    <p:sldLayoutId id="2147491214" r:id="rId7"/>
    <p:sldLayoutId id="2147491215" r:id="rId8"/>
    <p:sldLayoutId id="2147491216" r:id="rId9"/>
    <p:sldLayoutId id="2147491217" r:id="rId10"/>
    <p:sldLayoutId id="214749121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18125FC1-8C6C-5344-8A05-35E7F7E636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19" r:id="rId1"/>
    <p:sldLayoutId id="2147491220" r:id="rId2"/>
    <p:sldLayoutId id="2147491221" r:id="rId3"/>
    <p:sldLayoutId id="2147491222" r:id="rId4"/>
    <p:sldLayoutId id="2147491223" r:id="rId5"/>
    <p:sldLayoutId id="2147491224" r:id="rId6"/>
    <p:sldLayoutId id="2147491225" r:id="rId7"/>
    <p:sldLayoutId id="2147491226" r:id="rId8"/>
    <p:sldLayoutId id="2147491227" r:id="rId9"/>
    <p:sldLayoutId id="2147491228" r:id="rId10"/>
    <p:sldLayoutId id="2147491229" r:id="rId11"/>
    <p:sldLayoutId id="2147491230" r:id="rId12"/>
    <p:sldLayoutId id="2147491231"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19"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71021"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71022"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24"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26"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28"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3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3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3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41"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4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7105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459CEB2-68BF-1048-A2BA-8D09C68C5E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32" r:id="rId1"/>
    <p:sldLayoutId id="2147491233" r:id="rId2"/>
    <p:sldLayoutId id="2147491234" r:id="rId3"/>
    <p:sldLayoutId id="2147491235" r:id="rId4"/>
    <p:sldLayoutId id="2147491236" r:id="rId5"/>
    <p:sldLayoutId id="2147491237" r:id="rId6"/>
    <p:sldLayoutId id="2147491238" r:id="rId7"/>
    <p:sldLayoutId id="2147491239" r:id="rId8"/>
    <p:sldLayoutId id="2147491240" r:id="rId9"/>
    <p:sldLayoutId id="2147491241" r:id="rId10"/>
    <p:sldLayoutId id="2147491242" r:id="rId11"/>
    <p:sldLayoutId id="21474912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256E07A0-E54B-4946-A0A3-3916663B73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4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8637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79"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86381"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6382"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84"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86"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88"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401"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4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8641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115B4C13-7B64-5144-B2E8-1E643CFF67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45" r:id="rId1"/>
    <p:sldLayoutId id="2147491246" r:id="rId2"/>
    <p:sldLayoutId id="2147491247" r:id="rId3"/>
    <p:sldLayoutId id="2147491248" r:id="rId4"/>
    <p:sldLayoutId id="2147491249" r:id="rId5"/>
    <p:sldLayoutId id="2147491250" r:id="rId6"/>
    <p:sldLayoutId id="2147491251" r:id="rId7"/>
    <p:sldLayoutId id="2147491252" r:id="rId8"/>
    <p:sldLayoutId id="2147491253" r:id="rId9"/>
    <p:sldLayoutId id="2147491254" r:id="rId10"/>
    <p:sldLayoutId id="2147491255" r:id="rId11"/>
    <p:sldLayoutId id="214749125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968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9683"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84"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330000"/>
                </a:solidFill>
                <a:latin typeface="Arial" pitchFamily="22" charset="0"/>
                <a:ea typeface="ＭＳ Ｐゴシック"/>
                <a:cs typeface="ＭＳ Ｐゴシック"/>
              </a:defRPr>
            </a:lvl1pPr>
          </a:lstStyle>
          <a:p>
            <a:pPr>
              <a:defRPr/>
            </a:pPr>
            <a:endParaRPr lang="en-US"/>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330000"/>
                </a:solidFill>
                <a:latin typeface="Arial" pitchFamily="22" charset="0"/>
                <a:ea typeface="ＭＳ Ｐゴシック"/>
                <a:cs typeface="ＭＳ Ｐゴシック"/>
              </a:defRPr>
            </a:lvl1pPr>
          </a:lstStyle>
          <a:p>
            <a:pPr>
              <a:defRPr/>
            </a:pPr>
            <a:endParaRPr lang="en-US"/>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330000"/>
                </a:solidFill>
                <a:latin typeface="Arial" charset="0"/>
              </a:defRPr>
            </a:lvl1pPr>
          </a:lstStyle>
          <a:p>
            <a:pPr>
              <a:defRPr/>
            </a:pPr>
            <a:fld id="{74525B42-BF9D-D349-ACD5-79A6F710D1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57" r:id="rId1"/>
    <p:sldLayoutId id="2147491258" r:id="rId2"/>
    <p:sldLayoutId id="2147491259" r:id="rId3"/>
    <p:sldLayoutId id="2147491260" r:id="rId4"/>
    <p:sldLayoutId id="2147491261" r:id="rId5"/>
    <p:sldLayoutId id="2147491262" r:id="rId6"/>
    <p:sldLayoutId id="2147491263" r:id="rId7"/>
    <p:sldLayoutId id="2147491264" r:id="rId8"/>
    <p:sldLayoutId id="2147491265" r:id="rId9"/>
    <p:sldLayoutId id="2147491266" r:id="rId10"/>
    <p:sldLayoutId id="21474912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1972" name="Group 4"/>
          <p:cNvGrpSpPr>
            <a:grpSpLocks/>
          </p:cNvGrpSpPr>
          <p:nvPr/>
        </p:nvGrpSpPr>
        <p:grpSpPr bwMode="auto">
          <a:xfrm>
            <a:off x="0" y="0"/>
            <a:ext cx="1085850" cy="6845300"/>
            <a:chOff x="0" y="0"/>
            <a:chExt cx="684" cy="4312"/>
          </a:xfrm>
        </p:grpSpPr>
        <p:sp>
          <p:nvSpPr>
            <p:cNvPr id="211973"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grpSp>
          <p:nvGrpSpPr>
            <p:cNvPr id="211974" name="Group 6"/>
            <p:cNvGrpSpPr>
              <a:grpSpLocks/>
            </p:cNvGrpSpPr>
            <p:nvPr/>
          </p:nvGrpSpPr>
          <p:grpSpPr bwMode="auto">
            <a:xfrm>
              <a:off x="48" y="102"/>
              <a:ext cx="96" cy="4122"/>
              <a:chOff x="48" y="102"/>
              <a:chExt cx="96" cy="4122"/>
            </a:xfrm>
          </p:grpSpPr>
          <p:sp>
            <p:nvSpPr>
              <p:cNvPr id="211975"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76"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77"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78"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79"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0"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1"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2"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3"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4"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5"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6"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7"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8"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9"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0"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1"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2"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3"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4"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5"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6"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7"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8"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9"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2000"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2001"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2002"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2003"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grpSp>
      </p:grpSp>
    </p:spTree>
  </p:cSld>
  <p:clrMap bg1="dk2" tx1="lt1" bg2="dk1" tx2="lt2" accent1="accent1" accent2="accent2" accent3="accent3" accent4="accent4" accent5="accent5" accent6="accent6" hlink="hlink" folHlink="folHlink"/>
  <p:sldLayoutIdLst>
    <p:sldLayoutId id="2147490990" r:id="rId1"/>
    <p:sldLayoutId id="2147490991" r:id="rId2"/>
    <p:sldLayoutId id="2147490992" r:id="rId3"/>
    <p:sldLayoutId id="2147490993" r:id="rId4"/>
    <p:sldLayoutId id="2147490994" r:id="rId5"/>
    <p:sldLayoutId id="2147490995" r:id="rId6"/>
    <p:sldLayoutId id="2147490996" r:id="rId7"/>
    <p:sldLayoutId id="2147490997" r:id="rId8"/>
    <p:sldLayoutId id="2147490998" r:id="rId9"/>
    <p:sldLayoutId id="2147490999" r:id="rId10"/>
    <p:sldLayoutId id="214749100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latin typeface="Times" pitchFamily="-112" charset="0"/>
        </a:defRPr>
      </a:lvl6pPr>
      <a:lvl7pPr marL="914400" algn="l" rtl="0" eaLnBrk="0" fontAlgn="base" hangingPunct="0">
        <a:spcBef>
          <a:spcPct val="0"/>
        </a:spcBef>
        <a:spcAft>
          <a:spcPct val="0"/>
        </a:spcAft>
        <a:defRPr sz="4400">
          <a:solidFill>
            <a:schemeClr val="tx2"/>
          </a:solidFill>
          <a:latin typeface="Times" pitchFamily="-112" charset="0"/>
        </a:defRPr>
      </a:lvl7pPr>
      <a:lvl8pPr marL="1371600" algn="l" rtl="0" eaLnBrk="0" fontAlgn="base" hangingPunct="0">
        <a:spcBef>
          <a:spcPct val="0"/>
        </a:spcBef>
        <a:spcAft>
          <a:spcPct val="0"/>
        </a:spcAft>
        <a:defRPr sz="4400">
          <a:solidFill>
            <a:schemeClr val="tx2"/>
          </a:solidFill>
          <a:latin typeface="Times" pitchFamily="-112" charset="0"/>
        </a:defRPr>
      </a:lvl8pPr>
      <a:lvl9pPr marL="1828800" algn="l"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2995"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29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1329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132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AD29D517-3374-7A4E-880A-CA8F6505272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05" r:id="rId1"/>
    <p:sldLayoutId id="2147490906" r:id="rId2"/>
    <p:sldLayoutId id="2147490907" r:id="rId3"/>
    <p:sldLayoutId id="2147490908" r:id="rId4"/>
    <p:sldLayoutId id="2147490909" r:id="rId5"/>
    <p:sldLayoutId id="2147490910" r:id="rId6"/>
    <p:sldLayoutId id="2147490911" r:id="rId7"/>
    <p:sldLayoutId id="2147490912" r:id="rId8"/>
    <p:sldLayoutId id="2147490913" r:id="rId9"/>
    <p:sldLayoutId id="2147490914" r:id="rId10"/>
    <p:sldLayoutId id="21474909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2994"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0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1300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1300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0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1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1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2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213036"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F2AD67A0-4AA9-5941-915A-E3AFDCAB718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68" r:id="rId1"/>
    <p:sldLayoutId id="2147491269" r:id="rId2"/>
    <p:sldLayoutId id="2147491270" r:id="rId3"/>
    <p:sldLayoutId id="2147491271" r:id="rId4"/>
    <p:sldLayoutId id="2147491272" r:id="rId5"/>
    <p:sldLayoutId id="2147491273" r:id="rId6"/>
    <p:sldLayoutId id="2147491274" r:id="rId7"/>
    <p:sldLayoutId id="2147491275" r:id="rId8"/>
    <p:sldLayoutId id="2147491276" r:id="rId9"/>
    <p:sldLayoutId id="2147491277" r:id="rId10"/>
    <p:sldLayoutId id="2147491278" r:id="rId11"/>
    <p:sldLayoutId id="21474912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26306" name="Group 2"/>
          <p:cNvGrpSpPr>
            <a:grpSpLocks/>
          </p:cNvGrpSpPr>
          <p:nvPr/>
        </p:nvGrpSpPr>
        <p:grpSpPr bwMode="auto">
          <a:xfrm>
            <a:off x="0" y="0"/>
            <a:ext cx="8478838" cy="6173788"/>
            <a:chOff x="0" y="0"/>
            <a:chExt cx="5341" cy="3889"/>
          </a:xfrm>
        </p:grpSpPr>
        <p:sp>
          <p:nvSpPr>
            <p:cNvPr id="22631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631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631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sp>
          <p:nvSpPr>
            <p:cNvPr id="22631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8CFC2FC0-0C04-4C4C-93EE-292398B4897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28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28354" name="Group 2"/>
          <p:cNvGrpSpPr>
            <a:grpSpLocks/>
          </p:cNvGrpSpPr>
          <p:nvPr/>
        </p:nvGrpSpPr>
        <p:grpSpPr bwMode="auto">
          <a:xfrm>
            <a:off x="0" y="1422400"/>
            <a:ext cx="9147175" cy="5435600"/>
            <a:chOff x="0" y="896"/>
            <a:chExt cx="5762" cy="3424"/>
          </a:xfrm>
        </p:grpSpPr>
        <p:grpSp>
          <p:nvGrpSpPr>
            <p:cNvPr id="228360" name="Group 3"/>
            <p:cNvGrpSpPr>
              <a:grpSpLocks/>
            </p:cNvGrpSpPr>
            <p:nvPr userDrawn="1"/>
          </p:nvGrpSpPr>
          <p:grpSpPr bwMode="auto">
            <a:xfrm>
              <a:off x="20" y="896"/>
              <a:ext cx="5742" cy="3424"/>
              <a:chOff x="20" y="896"/>
              <a:chExt cx="5742" cy="3424"/>
            </a:xfrm>
          </p:grpSpPr>
          <p:sp>
            <p:nvSpPr>
              <p:cNvPr id="22849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49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49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2850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28361" name="Group 17"/>
            <p:cNvGrpSpPr>
              <a:grpSpLocks/>
            </p:cNvGrpSpPr>
            <p:nvPr userDrawn="1"/>
          </p:nvGrpSpPr>
          <p:grpSpPr bwMode="auto">
            <a:xfrm>
              <a:off x="0" y="2291"/>
              <a:ext cx="1385" cy="1702"/>
              <a:chOff x="0" y="2291"/>
              <a:chExt cx="1385" cy="1702"/>
            </a:xfrm>
          </p:grpSpPr>
          <p:sp>
            <p:nvSpPr>
              <p:cNvPr id="22836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2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8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8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8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8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8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8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8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8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8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8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9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9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9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9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2849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3ADF012D-6705-B54B-AE93-75D7C65D412B}"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28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4775E85-BFFF-6C40-B08C-0E94C5A990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82" r:id="rId1"/>
    <p:sldLayoutId id="2147491283" r:id="rId2"/>
    <p:sldLayoutId id="2147491284" r:id="rId3"/>
    <p:sldLayoutId id="2147491285" r:id="rId4"/>
    <p:sldLayoutId id="2147491286" r:id="rId5"/>
    <p:sldLayoutId id="2147491287" r:id="rId6"/>
    <p:sldLayoutId id="2147491288" r:id="rId7"/>
    <p:sldLayoutId id="2147491289" r:id="rId8"/>
    <p:sldLayoutId id="2147491290" r:id="rId9"/>
    <p:sldLayoutId id="2147491291" r:id="rId10"/>
    <p:sldLayoutId id="2147491292" r:id="rId11"/>
    <p:sldLayoutId id="2147491293" r:id="rId12"/>
    <p:sldLayoutId id="21474912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447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447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sp>
          <p:nvSpPr>
            <p:cNvPr id="2447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4C4D7EFC-90CF-9B4F-978A-E843D7872A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95" r:id="rId1"/>
    <p:sldLayoutId id="2147491296" r:id="rId2"/>
    <p:sldLayoutId id="2147491297" r:id="rId3"/>
    <p:sldLayoutId id="2147491298" r:id="rId4"/>
    <p:sldLayoutId id="2147491299" r:id="rId5"/>
    <p:sldLayoutId id="2147491300" r:id="rId6"/>
    <p:sldLayoutId id="2147491301" r:id="rId7"/>
    <p:sldLayoutId id="2147491302" r:id="rId8"/>
    <p:sldLayoutId id="2147491303" r:id="rId9"/>
    <p:sldLayoutId id="2147491304" r:id="rId10"/>
    <p:sldLayoutId id="2147491305" r:id="rId11"/>
    <p:sldLayoutId id="214749130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35"/>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Arial" charset="0"/>
            </a:endParaRPr>
          </a:p>
        </p:txBody>
      </p:sp>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cSld>
  <p:clrMap bg1="dk2" tx1="lt1" bg2="dk1" tx2="lt2" accent1="accent1" accent2="accent2" accent3="accent3" accent4="accent4" accent5="accent5" accent6="accent6" hlink="hlink" folHlink="folHlink"/>
  <p:sldLayoutIdLst>
    <p:sldLayoutId id="2147491001" r:id="rId1"/>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defTabSz="457200" eaLnBrk="0" fontAlgn="auto" hangingPunct="0">
              <a:spcBef>
                <a:spcPts val="0"/>
              </a:spcBef>
              <a:spcAft>
                <a:spcPts val="0"/>
              </a:spcAft>
              <a:defRPr sz="1400">
                <a:solidFill>
                  <a:srgbClr val="000000"/>
                </a:solidFill>
                <a:latin typeface="Arial"/>
                <a:ea typeface="SimSun"/>
                <a:cs typeface="Arial"/>
              </a:defRPr>
            </a:lvl1pPr>
          </a:lstStyle>
          <a:p>
            <a:pPr>
              <a:defRPr/>
            </a:pPr>
            <a:fld id="{52F367E4-7E1D-FF4E-AF00-438FDA6547A0}" type="datetimeFigureOut">
              <a:rPr lang="en-US"/>
              <a:pPr>
                <a:defRPr/>
              </a:pPr>
              <a:t>9/5/22</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defTabSz="457200" eaLnBrk="0" fontAlgn="auto" hangingPunct="0">
              <a:spcBef>
                <a:spcPts val="0"/>
              </a:spcBef>
              <a:spcAft>
                <a:spcPts val="0"/>
              </a:spcAft>
              <a:defRPr sz="1400">
                <a:solidFill>
                  <a:srgbClr val="000000"/>
                </a:solidFill>
                <a:latin typeface="Arial"/>
                <a:ea typeface="SimSun"/>
                <a:cs typeface="Arial"/>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defTabSz="457200" eaLnBrk="0" fontAlgn="auto" hangingPunct="0">
              <a:spcBef>
                <a:spcPts val="0"/>
              </a:spcBef>
              <a:spcAft>
                <a:spcPts val="0"/>
              </a:spcAft>
              <a:defRPr sz="1400">
                <a:solidFill>
                  <a:srgbClr val="000000"/>
                </a:solidFill>
                <a:latin typeface="Arial"/>
                <a:ea typeface="SimSun"/>
                <a:cs typeface="Arial"/>
              </a:defRPr>
            </a:lvl1pPr>
          </a:lstStyle>
          <a:p>
            <a:pPr>
              <a:defRPr/>
            </a:pPr>
            <a:fld id="{01C1DE5B-87EC-F243-8415-469C358A42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07" r:id="rId1"/>
    <p:sldLayoutId id="2147491308" r:id="rId2"/>
    <p:sldLayoutId id="2147491309" r:id="rId3"/>
    <p:sldLayoutId id="2147491310" r:id="rId4"/>
    <p:sldLayoutId id="2147491311" r:id="rId5"/>
    <p:sldLayoutId id="2147491312" r:id="rId6"/>
    <p:sldLayoutId id="2147491313" r:id="rId7"/>
    <p:sldLayoutId id="2147491314" r:id="rId8"/>
    <p:sldLayoutId id="2147491315" r:id="rId9"/>
    <p:sldLayoutId id="2147491316" r:id="rId10"/>
    <p:sldLayoutId id="21474913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ABCB4E1-D15D-3E4F-80B7-93F51EA67F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02" r:id="rId1"/>
    <p:sldLayoutId id="2147491003" r:id="rId2"/>
    <p:sldLayoutId id="2147491004" r:id="rId3"/>
    <p:sldLayoutId id="2147491005" r:id="rId4"/>
    <p:sldLayoutId id="2147491006" r:id="rId5"/>
    <p:sldLayoutId id="2147491007" r:id="rId6"/>
    <p:sldLayoutId id="2147491008" r:id="rId7"/>
    <p:sldLayoutId id="2147491009" r:id="rId8"/>
    <p:sldLayoutId id="2147491010" r:id="rId9"/>
    <p:sldLayoutId id="2147491011" r:id="rId10"/>
    <p:sldLayoutId id="2147491012"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D36733F9-1917-554D-B756-3FD6073F233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013" r:id="rId1"/>
    <p:sldLayoutId id="2147491014" r:id="rId2"/>
    <p:sldLayoutId id="2147491015" r:id="rId3"/>
    <p:sldLayoutId id="2147491016" r:id="rId4"/>
    <p:sldLayoutId id="2147491017" r:id="rId5"/>
    <p:sldLayoutId id="2147491018" r:id="rId6"/>
    <p:sldLayoutId id="2147491019" r:id="rId7"/>
    <p:sldLayoutId id="2147491020" r:id="rId8"/>
    <p:sldLayoutId id="2147491021" r:id="rId9"/>
    <p:sldLayoutId id="2147491022" r:id="rId10"/>
    <p:sldLayoutId id="2147491023" r:id="rId11"/>
    <p:sldLayoutId id="21474910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62" name="Group 2"/>
          <p:cNvGrpSpPr>
            <a:grpSpLocks/>
          </p:cNvGrpSpPr>
          <p:nvPr/>
        </p:nvGrpSpPr>
        <p:grpSpPr bwMode="auto">
          <a:xfrm>
            <a:off x="0" y="1422400"/>
            <a:ext cx="9147175" cy="5435600"/>
            <a:chOff x="0" y="896"/>
            <a:chExt cx="5762" cy="3424"/>
          </a:xfrm>
        </p:grpSpPr>
        <p:grpSp>
          <p:nvGrpSpPr>
            <p:cNvPr id="296968" name="Group 3"/>
            <p:cNvGrpSpPr>
              <a:grpSpLocks/>
            </p:cNvGrpSpPr>
            <p:nvPr userDrawn="1"/>
          </p:nvGrpSpPr>
          <p:grpSpPr bwMode="auto">
            <a:xfrm>
              <a:off x="20" y="896"/>
              <a:ext cx="5742" cy="3424"/>
              <a:chOff x="20" y="896"/>
              <a:chExt cx="5742" cy="3424"/>
            </a:xfrm>
          </p:grpSpPr>
          <p:sp>
            <p:nvSpPr>
              <p:cNvPr id="2971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2971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296969" name="Group 17"/>
            <p:cNvGrpSpPr>
              <a:grpSpLocks/>
            </p:cNvGrpSpPr>
            <p:nvPr userDrawn="1"/>
          </p:nvGrpSpPr>
          <p:grpSpPr bwMode="auto">
            <a:xfrm>
              <a:off x="0" y="2291"/>
              <a:ext cx="1385" cy="1702"/>
              <a:chOff x="0" y="2291"/>
              <a:chExt cx="1385" cy="1702"/>
            </a:xfrm>
          </p:grpSpPr>
          <p:sp>
            <p:nvSpPr>
              <p:cNvPr id="2969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69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0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0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1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2971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297102" name="Freeform 150"/>
              <p:cNvSpPr>
                <a:spLocks/>
              </p:cNvSpPr>
              <p:nvPr userDrawn="1"/>
            </p:nvSpPr>
            <p:spPr bwMode="ltGray">
              <a:xfrm rot="-2857037">
                <a:off x="619" y="3550"/>
                <a:ext cx="68" cy="69"/>
              </a:xfrm>
              <a:custGeom>
                <a:avLst/>
                <a:gdLst>
                  <a:gd name="T0" fmla="*/ 0 w 144"/>
                  <a:gd name="T1" fmla="*/ 2 h 154"/>
                  <a:gd name="T2" fmla="*/ 1 w 144"/>
                  <a:gd name="T3" fmla="*/ 3 h 154"/>
                  <a:gd name="T4" fmla="*/ 3 w 144"/>
                  <a:gd name="T5" fmla="*/ 2 h 154"/>
                  <a:gd name="T6" fmla="*/ 1 w 144"/>
                  <a:gd name="T7" fmla="*/ 1 h 154"/>
                  <a:gd name="T8" fmla="*/ 2 w 144"/>
                  <a:gd name="T9" fmla="*/ 0 h 154"/>
                  <a:gd name="T10" fmla="*/ 3 w 144"/>
                  <a:gd name="T11" fmla="*/ 1 h 154"/>
                  <a:gd name="T12" fmla="*/ 3 w 144"/>
                  <a:gd name="T13" fmla="*/ 1 h 154"/>
                  <a:gd name="T14" fmla="*/ 2 w 144"/>
                  <a:gd name="T15" fmla="*/ 0 h 154"/>
                  <a:gd name="T16" fmla="*/ 1 w 144"/>
                  <a:gd name="T17" fmla="*/ 0 h 154"/>
                  <a:gd name="T18" fmla="*/ 2 w 144"/>
                  <a:gd name="T19" fmla="*/ 2 h 154"/>
                  <a:gd name="T20" fmla="*/ 0 w 144"/>
                  <a:gd name="T21" fmla="*/ 2 h 154"/>
                  <a:gd name="T22" fmla="*/ 0 w 144"/>
                  <a:gd name="T23" fmla="*/ 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746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3974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BONES" pitchFamily="-105" charset="0"/>
                </a:endParaRPr>
              </a:p>
            </p:txBody>
          </p:sp>
        </p:grpSp>
      </p:grpSp>
      <p:sp>
        <p:nvSpPr>
          <p:cNvPr id="397465"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466"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05" charset="0"/>
                <a:ea typeface="+mn-ea"/>
                <a:cs typeface="+mn-cs"/>
              </a:defRPr>
            </a:lvl1pPr>
          </a:lstStyle>
          <a:p>
            <a:pPr>
              <a:defRPr/>
            </a:pPr>
            <a:endParaRPr lang="en-US"/>
          </a:p>
        </p:txBody>
      </p:sp>
      <p:sp>
        <p:nvSpPr>
          <p:cNvPr id="39746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05" charset="0"/>
                <a:ea typeface="+mn-ea"/>
                <a:cs typeface="+mn-cs"/>
              </a:defRPr>
            </a:lvl1pPr>
          </a:lstStyle>
          <a:p>
            <a:pPr>
              <a:defRPr/>
            </a:pPr>
            <a:endParaRPr lang="en-US"/>
          </a:p>
        </p:txBody>
      </p:sp>
      <p:sp>
        <p:nvSpPr>
          <p:cNvPr id="397468"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AE780395-BF02-8549-877A-F3D553B6F5A2}" type="slidenum">
              <a:rPr lang="en-US"/>
              <a:pPr>
                <a:defRPr/>
              </a:pPr>
              <a:t>‹#›</a:t>
            </a:fld>
            <a:endParaRPr lang="en-US"/>
          </a:p>
        </p:txBody>
      </p:sp>
      <p:sp>
        <p:nvSpPr>
          <p:cNvPr id="397469"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318" r:id="rId1"/>
    <p:sldLayoutId id="2147491025" r:id="rId2"/>
    <p:sldLayoutId id="2147491026" r:id="rId3"/>
    <p:sldLayoutId id="2147491027" r:id="rId4"/>
    <p:sldLayoutId id="2147491028" r:id="rId5"/>
    <p:sldLayoutId id="2147491029" r:id="rId6"/>
    <p:sldLayoutId id="2147491030" r:id="rId7"/>
    <p:sldLayoutId id="2147491031" r:id="rId8"/>
    <p:sldLayoutId id="2147491032" r:id="rId9"/>
    <p:sldLayoutId id="2147491033" r:id="rId10"/>
    <p:sldLayoutId id="21474910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ea typeface="+mn-ea"/>
                <a:cs typeface="+mn-cs"/>
              </a:defRPr>
            </a:lvl1pPr>
          </a:lstStyle>
          <a:p>
            <a:pPr>
              <a:defRPr/>
            </a:pPr>
            <a:endParaRPr lang="en-US"/>
          </a:p>
        </p:txBody>
      </p:sp>
      <p:pic>
        <p:nvPicPr>
          <p:cNvPr id="266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6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chemeClr val="tx2"/>
                </a:solidFill>
                <a:latin typeface="Times New Roman" charset="0"/>
              </a:defRPr>
            </a:lvl1pPr>
          </a:lstStyle>
          <a:p>
            <a:pPr>
              <a:defRPr/>
            </a:pPr>
            <a:fld id="{B300C9DC-CB9F-EA4E-85E7-D5107FA9A2F6}" type="slidenum">
              <a:rPr lang="en-US"/>
              <a:pPr>
                <a:defRPr/>
              </a:pPr>
              <a:t>‹#›</a:t>
            </a:fld>
            <a:endParaRPr lang="en-US" sz="1400"/>
          </a:p>
        </p:txBody>
      </p:sp>
      <p:sp>
        <p:nvSpPr>
          <p:cNvPr id="266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1166" r:id="rId1"/>
    <p:sldLayoutId id="2147490916" r:id="rId2"/>
    <p:sldLayoutId id="2147490917" r:id="rId3"/>
    <p:sldLayoutId id="2147490918" r:id="rId4"/>
    <p:sldLayoutId id="2147490919" r:id="rId5"/>
    <p:sldLayoutId id="2147490920" r:id="rId6"/>
    <p:sldLayoutId id="2147490921" r:id="rId7"/>
    <p:sldLayoutId id="2147490922" r:id="rId8"/>
    <p:sldLayoutId id="2147490923" r:id="rId9"/>
    <p:sldLayoutId id="2147490924" r:id="rId10"/>
    <p:sldLayoutId id="214749092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09250" name="Group 2"/>
          <p:cNvGrpSpPr>
            <a:grpSpLocks/>
          </p:cNvGrpSpPr>
          <p:nvPr/>
        </p:nvGrpSpPr>
        <p:grpSpPr bwMode="auto">
          <a:xfrm>
            <a:off x="457200" y="304800"/>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solidFill>
                  <a:srgbClr val="000000"/>
                </a:solidFill>
                <a:latin typeface="BONES" pitchFamily="-105" charset="0"/>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solidFill>
                  <a:srgbClr val="000000"/>
                </a:solidFill>
                <a:latin typeface="BONES" pitchFamily="-105" charset="0"/>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grpSp>
      <p:sp>
        <p:nvSpPr>
          <p:cNvPr id="30925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925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ＭＳ Ｐゴシック" pitchFamily="-105" charset="-128"/>
                <a:cs typeface="ＭＳ Ｐゴシック" pitchFamily="-105"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ＭＳ Ｐゴシック" pitchFamily="-105" charset="-128"/>
                <a:cs typeface="ＭＳ Ｐゴシック" pitchFamily="-105"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latin typeface="Arial" charset="0"/>
              </a:defRPr>
            </a:lvl1pPr>
          </a:lstStyle>
          <a:p>
            <a:pPr>
              <a:defRPr/>
            </a:pPr>
            <a:fld id="{BB77091D-1688-0143-8DA2-8AB924D9DD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19" r:id="rId1"/>
    <p:sldLayoutId id="2147491035" r:id="rId2"/>
    <p:sldLayoutId id="2147491036" r:id="rId3"/>
    <p:sldLayoutId id="2147491037" r:id="rId4"/>
    <p:sldLayoutId id="2147491038" r:id="rId5"/>
    <p:sldLayoutId id="2147491039" r:id="rId6"/>
    <p:sldLayoutId id="2147491040" r:id="rId7"/>
    <p:sldLayoutId id="2147491041" r:id="rId8"/>
    <p:sldLayoutId id="2147491042" r:id="rId9"/>
    <p:sldLayoutId id="2147491043" r:id="rId10"/>
    <p:sldLayoutId id="21474910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321540" name="Group 4"/>
          <p:cNvGrpSpPr>
            <a:grpSpLocks/>
          </p:cNvGrpSpPr>
          <p:nvPr/>
        </p:nvGrpSpPr>
        <p:grpSpPr bwMode="auto">
          <a:xfrm>
            <a:off x="0" y="0"/>
            <a:ext cx="1085850" cy="6845300"/>
            <a:chOff x="0" y="0"/>
            <a:chExt cx="684" cy="4312"/>
          </a:xfrm>
        </p:grpSpPr>
        <p:sp>
          <p:nvSpPr>
            <p:cNvPr id="32154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321542" name="Group 6"/>
            <p:cNvGrpSpPr>
              <a:grpSpLocks/>
            </p:cNvGrpSpPr>
            <p:nvPr/>
          </p:nvGrpSpPr>
          <p:grpSpPr bwMode="auto">
            <a:xfrm>
              <a:off x="48" y="102"/>
              <a:ext cx="96" cy="4122"/>
              <a:chOff x="48" y="102"/>
              <a:chExt cx="96" cy="4122"/>
            </a:xfrm>
          </p:grpSpPr>
          <p:sp>
            <p:nvSpPr>
              <p:cNvPr id="32154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7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sp>
            <p:nvSpPr>
              <p:cNvPr id="32157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endParaRPr>
              </a:p>
            </p:txBody>
          </p:sp>
        </p:grpSp>
      </p:grpSp>
    </p:spTree>
  </p:cSld>
  <p:clrMap bg1="dk2" tx1="lt1" bg2="dk1" tx2="lt2" accent1="accent1" accent2="accent2" accent3="accent3" accent4="accent4" accent5="accent5" accent6="accent6" hlink="hlink" folHlink="folHlink"/>
  <p:sldLayoutIdLst>
    <p:sldLayoutId id="2147491045" r:id="rId1"/>
    <p:sldLayoutId id="2147491046" r:id="rId2"/>
    <p:sldLayoutId id="2147491047" r:id="rId3"/>
    <p:sldLayoutId id="2147491048" r:id="rId4"/>
    <p:sldLayoutId id="2147491049" r:id="rId5"/>
    <p:sldLayoutId id="2147491050" r:id="rId6"/>
    <p:sldLayoutId id="2147491051" r:id="rId7"/>
    <p:sldLayoutId id="2147491052" r:id="rId8"/>
    <p:sldLayoutId id="2147491053" r:id="rId9"/>
    <p:sldLayoutId id="2147491054" r:id="rId10"/>
    <p:sldLayoutId id="214749105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2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E62C3F7-663F-B94A-9811-5065B85B73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056" r:id="rId1"/>
    <p:sldLayoutId id="2147491057" r:id="rId2"/>
    <p:sldLayoutId id="2147491058" r:id="rId3"/>
    <p:sldLayoutId id="2147491059" r:id="rId4"/>
    <p:sldLayoutId id="2147491060" r:id="rId5"/>
    <p:sldLayoutId id="2147491061" r:id="rId6"/>
    <p:sldLayoutId id="2147491062" r:id="rId7"/>
    <p:sldLayoutId id="2147491063" r:id="rId8"/>
    <p:sldLayoutId id="2147491064" r:id="rId9"/>
    <p:sldLayoutId id="2147491065" r:id="rId10"/>
    <p:sldLayoutId id="2147491066" r:id="rId11"/>
    <p:sldLayoutId id="214749106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0851" name="Rectangle 3"/>
          <p:cNvSpPr>
            <a:spLocks noGrp="1" noChangeArrowheads="1"/>
          </p:cNvSpPr>
          <p:nvPr>
            <p:ph type="body" idx="1"/>
          </p:nvPr>
        </p:nvSpPr>
        <p:spPr bwMode="auto">
          <a:xfrm>
            <a:off x="685800" y="1905000"/>
            <a:ext cx="7772400" cy="41148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228600" y="60960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a:ea typeface="MS Pゴシック"/>
                <a:cs typeface="MS Pゴシック"/>
              </a:defRPr>
            </a:lvl1pPr>
          </a:lstStyle>
          <a:p>
            <a:pPr>
              <a:defRPr/>
            </a:pPr>
            <a:endParaRPr lang="en-US"/>
          </a:p>
        </p:txBody>
      </p:sp>
      <p:sp>
        <p:nvSpPr>
          <p:cNvPr id="590853" name="Rectangle 5"/>
          <p:cNvSpPr>
            <a:spLocks noGrp="1" noChangeArrowheads="1"/>
          </p:cNvSpPr>
          <p:nvPr>
            <p:ph type="ftr" sz="quarter" idx="3"/>
          </p:nvPr>
        </p:nvSpPr>
        <p:spPr bwMode="auto">
          <a:xfrm>
            <a:off x="2057400" y="60960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a:ea typeface="MS Pゴシック"/>
                <a:cs typeface="MS Pゴシック"/>
              </a:defRPr>
            </a:lvl1pPr>
          </a:lstStyle>
          <a:p>
            <a:pPr>
              <a:defRPr/>
            </a:pPr>
            <a:endParaRPr lang="en-US"/>
          </a:p>
        </p:txBody>
      </p:sp>
      <p:sp>
        <p:nvSpPr>
          <p:cNvPr id="590854" name="Rectangle 6"/>
          <p:cNvSpPr>
            <a:spLocks noGrp="1" noChangeArrowheads="1"/>
          </p:cNvSpPr>
          <p:nvPr>
            <p:ph type="sldNum" sz="quarter" idx="4"/>
          </p:nvPr>
        </p:nvSpPr>
        <p:spPr bwMode="auto">
          <a:xfrm>
            <a:off x="6553200" y="6096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ea typeface="MS Pゴシック" charset="0"/>
                <a:cs typeface="MS Pゴシック" charset="0"/>
              </a:defRPr>
            </a:lvl1pPr>
          </a:lstStyle>
          <a:p>
            <a:pPr>
              <a:defRPr/>
            </a:pPr>
            <a:fld id="{F5CF73AF-B799-404B-923C-4D80C9459C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68" r:id="rId1"/>
    <p:sldLayoutId id="2147491069" r:id="rId2"/>
    <p:sldLayoutId id="2147491070" r:id="rId3"/>
    <p:sldLayoutId id="2147491071" r:id="rId4"/>
    <p:sldLayoutId id="2147491072" r:id="rId5"/>
    <p:sldLayoutId id="2147491073" r:id="rId6"/>
    <p:sldLayoutId id="2147491074" r:id="rId7"/>
    <p:sldLayoutId id="2147491075" r:id="rId8"/>
    <p:sldLayoutId id="2147491076" r:id="rId9"/>
    <p:sldLayoutId id="2147491077" r:id="rId10"/>
    <p:sldLayoutId id="2147491078" r:id="rId11"/>
  </p:sldLayoutIdLst>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2pPr>
      <a:lvl3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3pPr>
      <a:lvl4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4pPr>
      <a:lvl5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5pPr>
      <a:lvl6pPr marL="4572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6pPr>
      <a:lvl7pPr marL="9144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7pPr>
      <a:lvl8pPr marL="13716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8pPr>
      <a:lvl9pPr marL="18288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6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2E40F1C-8ED0-6E44-8DC2-F454AA1B55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79" r:id="rId1"/>
    <p:sldLayoutId id="2147491080" r:id="rId2"/>
    <p:sldLayoutId id="2147491081" r:id="rId3"/>
    <p:sldLayoutId id="2147491082" r:id="rId4"/>
    <p:sldLayoutId id="2147491083" r:id="rId5"/>
    <p:sldLayoutId id="2147491084" r:id="rId6"/>
    <p:sldLayoutId id="2147491085" r:id="rId7"/>
    <p:sldLayoutId id="2147491086" r:id="rId8"/>
    <p:sldLayoutId id="2147491087" r:id="rId9"/>
    <p:sldLayoutId id="2147491088" r:id="rId10"/>
    <p:sldLayoutId id="2147491089"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6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CAA8211E-A7C1-904A-BC6B-5F271CED0A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320" r:id="rId1"/>
    <p:sldLayoutId id="2147491090" r:id="rId2"/>
    <p:sldLayoutId id="2147491091" r:id="rId3"/>
    <p:sldLayoutId id="2147491092" r:id="rId4"/>
    <p:sldLayoutId id="2147491093" r:id="rId5"/>
    <p:sldLayoutId id="2147491094" r:id="rId6"/>
    <p:sldLayoutId id="2147491095" r:id="rId7"/>
    <p:sldLayoutId id="2147491096" r:id="rId8"/>
    <p:sldLayoutId id="2147491097" r:id="rId9"/>
    <p:sldLayoutId id="2147491098" r:id="rId10"/>
    <p:sldLayoutId id="2147491099"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2738"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72747"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372749"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2750"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72752"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72754"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56"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69"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37278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5ACF96F2-3220-8B4A-BE98-0729C1848F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321" r:id="rId1"/>
    <p:sldLayoutId id="2147491100" r:id="rId2"/>
    <p:sldLayoutId id="2147491101" r:id="rId3"/>
    <p:sldLayoutId id="2147491102" r:id="rId4"/>
    <p:sldLayoutId id="2147491103" r:id="rId5"/>
    <p:sldLayoutId id="2147491104" r:id="rId6"/>
    <p:sldLayoutId id="2147491105" r:id="rId7"/>
    <p:sldLayoutId id="2147491106" r:id="rId8"/>
    <p:sldLayoutId id="2147491107" r:id="rId9"/>
    <p:sldLayoutId id="2147491108" r:id="rId10"/>
    <p:sldLayoutId id="2147491109" r:id="rId11"/>
    <p:sldLayoutId id="21474911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Arial"/>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A4160246-377E-0F40-9F15-814FC1A572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22" r:id="rId1"/>
    <p:sldLayoutId id="2147491323" r:id="rId2"/>
    <p:sldLayoutId id="2147491324" r:id="rId3"/>
    <p:sldLayoutId id="2147491325" r:id="rId4"/>
    <p:sldLayoutId id="2147491326" r:id="rId5"/>
    <p:sldLayoutId id="2147491327" r:id="rId6"/>
    <p:sldLayoutId id="2147491328" r:id="rId7"/>
    <p:sldLayoutId id="2147491329" r:id="rId8"/>
    <p:sldLayoutId id="2147491330" r:id="rId9"/>
    <p:sldLayoutId id="2147491331" r:id="rId10"/>
    <p:sldLayoutId id="21474913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a:defRPr/>
            </a:pPr>
            <a:fld id="{33255155-C5C4-1043-B948-A9826455D8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33" r:id="rId1"/>
    <p:sldLayoutId id="2147491334" r:id="rId2"/>
    <p:sldLayoutId id="2147491335" r:id="rId3"/>
    <p:sldLayoutId id="2147491336" r:id="rId4"/>
    <p:sldLayoutId id="2147491337" r:id="rId5"/>
    <p:sldLayoutId id="2147491338" r:id="rId6"/>
    <p:sldLayoutId id="2147491339" r:id="rId7"/>
    <p:sldLayoutId id="2147491340" r:id="rId8"/>
    <p:sldLayoutId id="2147491341" r:id="rId9"/>
    <p:sldLayoutId id="2147491342" r:id="rId10"/>
    <p:sldLayoutId id="214749134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4106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6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11" r:id="rId1"/>
    <p:sldLayoutId id="2147491112" r:id="rId2"/>
    <p:sldLayoutId id="2147491113" r:id="rId3"/>
    <p:sldLayoutId id="2147491114" r:id="rId4"/>
    <p:sldLayoutId id="2147491115" r:id="rId5"/>
    <p:sldLayoutId id="2147491116" r:id="rId6"/>
    <p:sldLayoutId id="2147491117" r:id="rId7"/>
    <p:sldLayoutId id="2147491118" r:id="rId8"/>
    <p:sldLayoutId id="2147491119" r:id="rId9"/>
    <p:sldLayoutId id="2147491120" r:id="rId10"/>
    <p:sldLayoutId id="214749112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38916" name="Group 4"/>
          <p:cNvGrpSpPr>
            <a:grpSpLocks/>
          </p:cNvGrpSpPr>
          <p:nvPr/>
        </p:nvGrpSpPr>
        <p:grpSpPr bwMode="auto">
          <a:xfrm>
            <a:off x="0" y="0"/>
            <a:ext cx="1085850" cy="6845300"/>
            <a:chOff x="0" y="0"/>
            <a:chExt cx="684" cy="4312"/>
          </a:xfrm>
        </p:grpSpPr>
        <p:sp>
          <p:nvSpPr>
            <p:cNvPr id="38917"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nvGrpSpPr>
            <p:cNvPr id="38918" name="Group 6"/>
            <p:cNvGrpSpPr>
              <a:grpSpLocks/>
            </p:cNvGrpSpPr>
            <p:nvPr/>
          </p:nvGrpSpPr>
          <p:grpSpPr bwMode="auto">
            <a:xfrm>
              <a:off x="48" y="102"/>
              <a:ext cx="96" cy="4122"/>
              <a:chOff x="48" y="102"/>
              <a:chExt cx="96" cy="4122"/>
            </a:xfrm>
          </p:grpSpPr>
          <p:sp>
            <p:nvSpPr>
              <p:cNvPr id="38919"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0"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1"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2"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3"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4"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5"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6"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7"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8"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29"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0"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1"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2"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3"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4"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5"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6"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7"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8"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39"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40"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41"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42"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43"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44"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45"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46"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sp>
            <p:nvSpPr>
              <p:cNvPr id="38947"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p>
            </p:txBody>
          </p:sp>
        </p:grpSp>
      </p:grpSp>
    </p:spTree>
  </p:cSld>
  <p:clrMap bg1="dk2" tx1="lt1" bg2="dk1" tx2="lt2" accent1="accent1" accent2="accent2" accent3="accent3" accent4="accent4" accent5="accent5" accent6="accent6" hlink="hlink" folHlink="folHlink"/>
  <p:sldLayoutIdLst>
    <p:sldLayoutId id="2147490926" r:id="rId1"/>
    <p:sldLayoutId id="2147490927" r:id="rId2"/>
    <p:sldLayoutId id="2147490928" r:id="rId3"/>
    <p:sldLayoutId id="2147490929" r:id="rId4"/>
    <p:sldLayoutId id="2147490930" r:id="rId5"/>
    <p:sldLayoutId id="2147490931" r:id="rId6"/>
    <p:sldLayoutId id="2147490932" r:id="rId7"/>
    <p:sldLayoutId id="2147490933" r:id="rId8"/>
    <p:sldLayoutId id="2147490934" r:id="rId9"/>
    <p:sldLayoutId id="2147490935" r:id="rId10"/>
    <p:sldLayoutId id="214749093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7632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91122" r:id="rId1"/>
    <p:sldLayoutId id="2147491123" r:id="rId2"/>
    <p:sldLayoutId id="2147491124" r:id="rId3"/>
    <p:sldLayoutId id="2147491125" r:id="rId4"/>
    <p:sldLayoutId id="2147491126" r:id="rId5"/>
    <p:sldLayoutId id="2147491127" r:id="rId6"/>
    <p:sldLayoutId id="2147491128" r:id="rId7"/>
    <p:sldLayoutId id="2147491129" r:id="rId8"/>
    <p:sldLayoutId id="2147491130" r:id="rId9"/>
    <p:sldLayoutId id="2147491131" r:id="rId10"/>
    <p:sldLayoutId id="2147491132" r:id="rId11"/>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94F4077B-FF5B-D44F-8BF5-8D31C29F0A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44" r:id="rId1"/>
    <p:sldLayoutId id="2147491345" r:id="rId2"/>
    <p:sldLayoutId id="2147491346" r:id="rId3"/>
    <p:sldLayoutId id="2147491347" r:id="rId4"/>
    <p:sldLayoutId id="2147491348" r:id="rId5"/>
    <p:sldLayoutId id="2147491349" r:id="rId6"/>
    <p:sldLayoutId id="2147491350" r:id="rId7"/>
    <p:sldLayoutId id="2147491351" r:id="rId8"/>
    <p:sldLayoutId id="2147491352" r:id="rId9"/>
    <p:sldLayoutId id="2147491353" r:id="rId10"/>
    <p:sldLayoutId id="21474913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cSld>
  <p:clrMap bg1="dk2" tx1="lt1" bg2="dk1" tx2="lt2" accent1="accent1" accent2="accent2" accent3="accent3" accent4="accent4" accent5="accent5" accent6="accent6" hlink="hlink" folHlink="folHlink"/>
  <p:sldLayoutIdLst>
    <p:sldLayoutId id="2147491133" r:id="rId1"/>
    <p:sldLayoutId id="2147491134" r:id="rId2"/>
    <p:sldLayoutId id="2147491135" r:id="rId3"/>
    <p:sldLayoutId id="2147491136" r:id="rId4"/>
    <p:sldLayoutId id="2147491137" r:id="rId5"/>
    <p:sldLayoutId id="2147491138" r:id="rId6"/>
    <p:sldLayoutId id="2147491139" r:id="rId7"/>
    <p:sldLayoutId id="2147491140" r:id="rId8"/>
    <p:sldLayoutId id="2147491141" r:id="rId9"/>
    <p:sldLayoutId id="2147491142" r:id="rId10"/>
    <p:sldLayoutId id="2147491143"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97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Arial"/>
              </a:defRPr>
            </a:lvl1pPr>
          </a:lstStyle>
          <a:p>
            <a:pPr>
              <a:defRPr/>
            </a:pPr>
            <a:endParaRPr lang="en-US"/>
          </a:p>
        </p:txBody>
      </p:sp>
      <p:sp>
        <p:nvSpPr>
          <p:cNvPr id="14397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14397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7D63C633-654A-2C46-A25A-4ACF9C3D9A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55" r:id="rId1"/>
    <p:sldLayoutId id="2147491356" r:id="rId2"/>
    <p:sldLayoutId id="2147491357" r:id="rId3"/>
    <p:sldLayoutId id="2147491358" r:id="rId4"/>
    <p:sldLayoutId id="2147491359" r:id="rId5"/>
    <p:sldLayoutId id="2147491360" r:id="rId6"/>
    <p:sldLayoutId id="2147491361" r:id="rId7"/>
    <p:sldLayoutId id="2147491362" r:id="rId8"/>
    <p:sldLayoutId id="2147491363" r:id="rId9"/>
    <p:sldLayoutId id="2147491364" r:id="rId10"/>
    <p:sldLayoutId id="21474913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B926490-1295-E349-9699-AB7795F5B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66" r:id="rId1"/>
    <p:sldLayoutId id="2147491367" r:id="rId2"/>
    <p:sldLayoutId id="2147491368" r:id="rId3"/>
    <p:sldLayoutId id="2147491369" r:id="rId4"/>
    <p:sldLayoutId id="2147491370" r:id="rId5"/>
    <p:sldLayoutId id="2147491371" r:id="rId6"/>
    <p:sldLayoutId id="2147491372" r:id="rId7"/>
    <p:sldLayoutId id="2147491373" r:id="rId8"/>
    <p:sldLayoutId id="2147491374" r:id="rId9"/>
    <p:sldLayoutId id="2147491375" r:id="rId10"/>
    <p:sldLayoutId id="2147491376" r:id="rId11"/>
    <p:sldLayoutId id="2147491377" r:id="rId12"/>
    <p:sldLayoutId id="21474913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45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4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Arial"/>
              </a:defRPr>
            </a:lvl1pPr>
          </a:lstStyle>
          <a:p>
            <a:pPr>
              <a:defRPr/>
            </a:pPr>
            <a:endParaRPr lang="en-US"/>
          </a:p>
        </p:txBody>
      </p:sp>
      <p:sp>
        <p:nvSpPr>
          <p:cNvPr id="1774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1774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A728004E-682A-0E4A-8F23-37F48F732E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79" r:id="rId1"/>
    <p:sldLayoutId id="2147491380" r:id="rId2"/>
    <p:sldLayoutId id="2147491381" r:id="rId3"/>
    <p:sldLayoutId id="2147491382" r:id="rId4"/>
    <p:sldLayoutId id="2147491383" r:id="rId5"/>
    <p:sldLayoutId id="2147491384" r:id="rId6"/>
    <p:sldLayoutId id="2147491385" r:id="rId7"/>
    <p:sldLayoutId id="2147491386" r:id="rId8"/>
    <p:sldLayoutId id="2147491387" r:id="rId9"/>
    <p:sldLayoutId id="2147491388" r:id="rId10"/>
    <p:sldLayoutId id="21474913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631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31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Arial"/>
              </a:defRPr>
            </a:lvl1pPr>
          </a:lstStyle>
          <a:p>
            <a:pPr>
              <a:defRPr/>
            </a:pPr>
            <a:endParaRPr lang="en-US"/>
          </a:p>
        </p:txBody>
      </p:sp>
      <p:sp>
        <p:nvSpPr>
          <p:cNvPr id="31631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31631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21C806D6-1F24-8E41-939B-BBC2B09E41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90" r:id="rId1"/>
    <p:sldLayoutId id="2147491391" r:id="rId2"/>
    <p:sldLayoutId id="2147491392" r:id="rId3"/>
    <p:sldLayoutId id="2147491393" r:id="rId4"/>
    <p:sldLayoutId id="2147491394" r:id="rId5"/>
    <p:sldLayoutId id="2147491395" r:id="rId6"/>
    <p:sldLayoutId id="2147491396" r:id="rId7"/>
    <p:sldLayoutId id="2147491397" r:id="rId8"/>
    <p:sldLayoutId id="2147491398" r:id="rId9"/>
    <p:sldLayoutId id="2147491399" r:id="rId10"/>
    <p:sldLayoutId id="21474914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91144" r:id="rId1"/>
    <p:sldLayoutId id="2147491145" r:id="rId2"/>
    <p:sldLayoutId id="2147491146" r:id="rId3"/>
    <p:sldLayoutId id="2147491147" r:id="rId4"/>
    <p:sldLayoutId id="2147491148" r:id="rId5"/>
    <p:sldLayoutId id="2147491149" r:id="rId6"/>
    <p:sldLayoutId id="2147491150" r:id="rId7"/>
    <p:sldLayoutId id="2147491151" r:id="rId8"/>
    <p:sldLayoutId id="2147491152" r:id="rId9"/>
    <p:sldLayoutId id="2147491153" r:id="rId10"/>
    <p:sldLayoutId id="2147491154"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82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9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000000"/>
                </a:solidFill>
                <a:latin typeface="Arial"/>
                <a:ea typeface="ＭＳ Ｐゴシック"/>
                <a:cs typeface="Arial"/>
              </a:defRPr>
            </a:lvl1pPr>
          </a:lstStyle>
          <a:p>
            <a:pPr>
              <a:defRPr/>
            </a:pPr>
            <a:endParaRPr lang="en-US"/>
          </a:p>
        </p:txBody>
      </p:sp>
      <p:sp>
        <p:nvSpPr>
          <p:cNvPr id="319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000000"/>
                </a:solidFill>
                <a:latin typeface="Arial"/>
                <a:ea typeface="ＭＳ Ｐゴシック"/>
                <a:cs typeface="Arial"/>
              </a:defRPr>
            </a:lvl1pPr>
          </a:lstStyle>
          <a:p>
            <a:pPr>
              <a:defRPr/>
            </a:pPr>
            <a:endParaRPr lang="en-US"/>
          </a:p>
        </p:txBody>
      </p:sp>
      <p:sp>
        <p:nvSpPr>
          <p:cNvPr id="319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700AE637-B721-BE4B-B299-E6DF295308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01" r:id="rId1"/>
    <p:sldLayoutId id="2147491402" r:id="rId2"/>
    <p:sldLayoutId id="2147491403" r:id="rId3"/>
    <p:sldLayoutId id="2147491404" r:id="rId4"/>
    <p:sldLayoutId id="2147491405" r:id="rId5"/>
    <p:sldLayoutId id="2147491406" r:id="rId6"/>
    <p:sldLayoutId id="2147491407" r:id="rId7"/>
    <p:sldLayoutId id="2147491408" r:id="rId8"/>
    <p:sldLayoutId id="2147491409" r:id="rId9"/>
    <p:sldLayoutId id="2147491410" r:id="rId10"/>
    <p:sldLayoutId id="21474914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lvl1pPr algn="l" defTabSz="449263" eaLnBrk="0" hangingPunct="0">
              <a:defRPr sz="800">
                <a:solidFill>
                  <a:srgbClr val="000000"/>
                </a:solidFill>
                <a:latin typeface="Times New Roman"/>
                <a:cs typeface="Arial"/>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lvl1pPr algn="ctr" defTabSz="449263" eaLnBrk="0" hangingPunct="0">
              <a:defRPr sz="800">
                <a:solidFill>
                  <a:srgbClr val="000000"/>
                </a:solidFill>
                <a:latin typeface="Times New Roman"/>
                <a:cs typeface="Arial"/>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44863" tIns="22431" rIns="44863" bIns="22431" numCol="1" anchor="t" anchorCtr="0" compatLnSpc="1">
            <a:prstTxWarp prst="textNoShape">
              <a:avLst/>
            </a:prstTxWarp>
          </a:bodyPr>
          <a:lstStyle>
            <a:lvl1pPr algn="r" defTabSz="449263" eaLnBrk="0" hangingPunct="0">
              <a:defRPr sz="800">
                <a:solidFill>
                  <a:srgbClr val="000000"/>
                </a:solidFill>
                <a:latin typeface="Times New Roman"/>
                <a:cs typeface="Arial"/>
              </a:defRPr>
            </a:lvl1pPr>
          </a:lstStyle>
          <a:p>
            <a:pPr>
              <a:defRPr/>
            </a:pPr>
            <a:fld id="{E587A27A-11EE-784E-A021-C7A5180822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12" r:id="rId1"/>
    <p:sldLayoutId id="2147491413" r:id="rId2"/>
    <p:sldLayoutId id="2147491414" r:id="rId3"/>
    <p:sldLayoutId id="2147491415" r:id="rId4"/>
    <p:sldLayoutId id="2147491416" r:id="rId5"/>
    <p:sldLayoutId id="2147491417" r:id="rId6"/>
    <p:sldLayoutId id="2147491418" r:id="rId7"/>
    <p:sldLayoutId id="2147491419" r:id="rId8"/>
    <p:sldLayoutId id="2147491420" r:id="rId9"/>
    <p:sldLayoutId id="2147491421" r:id="rId10"/>
    <p:sldLayoutId id="2147491422"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mj-cs"/>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mn-cs"/>
        </a:defRPr>
      </a:lvl1pPr>
      <a:lvl2pPr marL="363538" indent="-139700" algn="l" defTabSz="449263" rtl="0" eaLnBrk="0" fontAlgn="base" hangingPunct="0">
        <a:spcBef>
          <a:spcPct val="20000"/>
        </a:spcBef>
        <a:spcAft>
          <a:spcPct val="0"/>
        </a:spcAft>
        <a:buChar char="–"/>
        <a:defRPr sz="1500">
          <a:solidFill>
            <a:schemeClr val="tx1"/>
          </a:solidFill>
          <a:latin typeface="+mn-lt"/>
          <a:ea typeface="Arial"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3994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9CFA7642-CB3F-5E4B-8AAB-13BCF838518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67" r:id="rId1"/>
    <p:sldLayoutId id="2147490937" r:id="rId2"/>
    <p:sldLayoutId id="2147490938" r:id="rId3"/>
    <p:sldLayoutId id="2147490939" r:id="rId4"/>
    <p:sldLayoutId id="2147490940" r:id="rId5"/>
    <p:sldLayoutId id="2147490941" r:id="rId6"/>
    <p:sldLayoutId id="2147490942" r:id="rId7"/>
    <p:sldLayoutId id="2147490943" r:id="rId8"/>
    <p:sldLayoutId id="2147490944" r:id="rId9"/>
    <p:sldLayoutId id="2147490945" r:id="rId10"/>
    <p:sldLayoutId id="21474909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ea typeface="ＭＳ Ｐゴシック"/>
                <a:cs typeface="Arial"/>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a:cs typeface="Arial"/>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BD216875-7FF2-C842-86C6-F86C7FADC9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23" r:id="rId1"/>
    <p:sldLayoutId id="2147491424" r:id="rId2"/>
    <p:sldLayoutId id="2147491425" r:id="rId3"/>
    <p:sldLayoutId id="2147491426" r:id="rId4"/>
    <p:sldLayoutId id="2147491427" r:id="rId5"/>
    <p:sldLayoutId id="2147491428" r:id="rId6"/>
    <p:sldLayoutId id="2147491429" r:id="rId7"/>
    <p:sldLayoutId id="2147491430" r:id="rId8"/>
    <p:sldLayoutId id="2147491431" r:id="rId9"/>
    <p:sldLayoutId id="2147491432" r:id="rId10"/>
    <p:sldLayoutId id="21474914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5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5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55" r:id="rId1"/>
    <p:sldLayoutId id="2147491156" r:id="rId2"/>
    <p:sldLayoutId id="2147491157" r:id="rId3"/>
    <p:sldLayoutId id="2147491158" r:id="rId4"/>
    <p:sldLayoutId id="2147491159" r:id="rId5"/>
    <p:sldLayoutId id="2147491160" r:id="rId6"/>
    <p:sldLayoutId id="2147491161" r:id="rId7"/>
    <p:sldLayoutId id="2147491162" r:id="rId8"/>
    <p:sldLayoutId id="2147491163" r:id="rId9"/>
    <p:sldLayoutId id="2147491164" r:id="rId10"/>
    <p:sldLayoutId id="214749116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fontAlgn="base" hangingPunct="1">
              <a:defRPr sz="1400">
                <a:solidFill>
                  <a:srgbClr val="000000"/>
                </a:solidFill>
                <a:latin typeface="Arial"/>
                <a:cs typeface="Arial"/>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fontAlgn="base" hangingPunct="1">
              <a:defRPr sz="1400">
                <a:solidFill>
                  <a:srgbClr val="000000"/>
                </a:solidFill>
                <a:latin typeface="Arial"/>
                <a:cs typeface="Arial"/>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fontAlgn="base" hangingPunct="1">
              <a:defRPr sz="1400">
                <a:solidFill>
                  <a:srgbClr val="000000"/>
                </a:solidFill>
                <a:latin typeface="Arial"/>
                <a:cs typeface="Arial"/>
              </a:defRPr>
            </a:lvl1pPr>
          </a:lstStyle>
          <a:p>
            <a:pPr>
              <a:defRPr/>
            </a:pPr>
            <a:fld id="{7BD101E0-7AB7-A74E-9D3E-D10FCDBAA8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34" r:id="rId1"/>
    <p:sldLayoutId id="2147491435" r:id="rId2"/>
    <p:sldLayoutId id="2147491436" r:id="rId3"/>
    <p:sldLayoutId id="2147491437" r:id="rId4"/>
    <p:sldLayoutId id="2147491438" r:id="rId5"/>
    <p:sldLayoutId id="2147491439" r:id="rId6"/>
    <p:sldLayoutId id="2147491440" r:id="rId7"/>
    <p:sldLayoutId id="2147491441" r:id="rId8"/>
    <p:sldLayoutId id="2147491442" r:id="rId9"/>
    <p:sldLayoutId id="2147491443" r:id="rId10"/>
    <p:sldLayoutId id="21474914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eaLnBrk="1" hangingPunct="1">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eaLnBrk="1" hangingPunct="1">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0C4983F2-1FE2-2C49-A2C6-C6AB79EB1B8C}" type="slidenum">
              <a:rPr lang="en-US"/>
              <a:pPr eaLnBrk="1" hangingPunct="1">
                <a:defRPr/>
              </a:pPr>
              <a:t>‹#›</a:t>
            </a:fld>
            <a:endParaRPr lang="en-US"/>
          </a:p>
        </p:txBody>
      </p:sp>
    </p:spTree>
    <p:extLst>
      <p:ext uri="{BB962C8B-B14F-4D97-AF65-F5344CB8AC3E}">
        <p14:creationId xmlns:p14="http://schemas.microsoft.com/office/powerpoint/2010/main" val="2223004907"/>
      </p:ext>
    </p:extLst>
  </p:cSld>
  <p:clrMap bg1="lt1" tx1="dk1" bg2="lt2" tx2="dk2" accent1="accent1" accent2="accent2" accent3="accent3" accent4="accent4" accent5="accent5" accent6="accent6" hlink="hlink" folHlink="folHlink"/>
  <p:sldLayoutIdLst>
    <p:sldLayoutId id="2147491446"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619081349"/>
      </p:ext>
    </p:extLst>
  </p:cSld>
  <p:clrMap bg1="lt1" tx1="dk1" bg2="lt2" tx2="dk2" accent1="accent1" accent2="accent2" accent3="accent3" accent4="accent4" accent5="accent5" accent6="accent6" hlink="hlink" folHlink="folHlink"/>
  <p:sldLayoutIdLst>
    <p:sldLayoutId id="2147491448" r:id="rId1"/>
    <p:sldLayoutId id="2147491449" r:id="rId2"/>
    <p:sldLayoutId id="2147491450" r:id="rId3"/>
    <p:sldLayoutId id="2147491451" r:id="rId4"/>
    <p:sldLayoutId id="2147491452" r:id="rId5"/>
    <p:sldLayoutId id="2147491453" r:id="rId6"/>
    <p:sldLayoutId id="2147491454" r:id="rId7"/>
    <p:sldLayoutId id="2147491455" r:id="rId8"/>
    <p:sldLayoutId id="2147491456" r:id="rId9"/>
    <p:sldLayoutId id="2147491457" r:id="rId10"/>
    <p:sldLayoutId id="21474914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22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522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22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22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22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22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nvGrpSpPr>
            <p:cNvPr id="52268"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6481B7C9-99E1-0247-98F6-A4EEBF4314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68" r:id="rId1"/>
    <p:sldLayoutId id="2147490947" r:id="rId2"/>
    <p:sldLayoutId id="2147490948" r:id="rId3"/>
    <p:sldLayoutId id="2147490949" r:id="rId4"/>
    <p:sldLayoutId id="2147490950" r:id="rId5"/>
    <p:sldLayoutId id="2147490951" r:id="rId6"/>
    <p:sldLayoutId id="2147490952" r:id="rId7"/>
    <p:sldLayoutId id="2147490953" r:id="rId8"/>
    <p:sldLayoutId id="2147490954" r:id="rId9"/>
    <p:sldLayoutId id="2147490955" r:id="rId10"/>
    <p:sldLayoutId id="2147490956" r:id="rId11"/>
    <p:sldLayoutId id="214749095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9CB47C02-DFCB-9941-8173-1A114AB04176}" type="slidenum">
              <a:rPr lang="en-US"/>
              <a:pPr>
                <a:defRPr/>
              </a:pPr>
              <a:t>‹#›</a:t>
            </a:fld>
            <a:endParaRPr lang="en-US"/>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69" r:id="rId1"/>
    <p:sldLayoutId id="2147490958" r:id="rId2"/>
    <p:sldLayoutId id="2147490959" r:id="rId3"/>
    <p:sldLayoutId id="2147490960" r:id="rId4"/>
    <p:sldLayoutId id="2147490961" r:id="rId5"/>
    <p:sldLayoutId id="2147490962" r:id="rId6"/>
    <p:sldLayoutId id="2147490963" r:id="rId7"/>
    <p:sldLayoutId id="2147490964" r:id="rId8"/>
    <p:sldLayoutId id="2147490965" r:id="rId9"/>
    <p:sldLayoutId id="2147490966" r:id="rId10"/>
    <p:sldLayoutId id="2147490967" r:id="rId11"/>
    <p:sldLayoutId id="214749096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1422400"/>
            <a:ext cx="9147175" cy="5435600"/>
            <a:chOff x="0" y="896"/>
            <a:chExt cx="5762" cy="3424"/>
          </a:xfrm>
        </p:grpSpPr>
        <p:grpSp>
          <p:nvGrpSpPr>
            <p:cNvPr id="78856" name="Group 3"/>
            <p:cNvGrpSpPr>
              <a:grpSpLocks/>
            </p:cNvGrpSpPr>
            <p:nvPr userDrawn="1"/>
          </p:nvGrpSpPr>
          <p:grpSpPr bwMode="auto">
            <a:xfrm>
              <a:off x="20" y="896"/>
              <a:ext cx="5742" cy="3424"/>
              <a:chOff x="20" y="896"/>
              <a:chExt cx="5742" cy="3424"/>
            </a:xfrm>
          </p:grpSpPr>
          <p:sp>
            <p:nvSpPr>
              <p:cNvPr id="7899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99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99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99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99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99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899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00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00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00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00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00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7900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a:lstStyle/>
              <a:p>
                <a:endParaRPr lang="en-US"/>
              </a:p>
            </p:txBody>
          </p:sp>
        </p:grpSp>
        <p:grpSp>
          <p:nvGrpSpPr>
            <p:cNvPr id="78857" name="Group 17"/>
            <p:cNvGrpSpPr>
              <a:grpSpLocks/>
            </p:cNvGrpSpPr>
            <p:nvPr userDrawn="1"/>
          </p:nvGrpSpPr>
          <p:grpSpPr bwMode="auto">
            <a:xfrm>
              <a:off x="0" y="2291"/>
              <a:ext cx="1385" cy="1702"/>
              <a:chOff x="0" y="2291"/>
              <a:chExt cx="1385" cy="1702"/>
            </a:xfrm>
          </p:grpSpPr>
          <p:sp>
            <p:nvSpPr>
              <p:cNvPr id="7885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5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6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7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8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89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0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1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2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2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2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2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2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2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2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2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2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2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3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4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5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6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7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7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7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7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7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7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7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7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7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7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8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8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8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8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8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8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8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8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8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7898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7899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9746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3974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BONES" pitchFamily="-105" charset="0"/>
                  <a:ea typeface="+mn-ea"/>
                  <a:cs typeface="+mn-cs"/>
                </a:endParaRPr>
              </a:p>
            </p:txBody>
          </p:sp>
        </p:grpSp>
      </p:grpSp>
      <p:sp>
        <p:nvSpPr>
          <p:cNvPr id="397465"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466"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105" charset="0"/>
                <a:ea typeface="+mn-ea"/>
                <a:cs typeface="+mn-cs"/>
              </a:defRPr>
            </a:lvl1pPr>
          </a:lstStyle>
          <a:p>
            <a:pPr>
              <a:defRPr/>
            </a:pPr>
            <a:endParaRPr lang="en-US"/>
          </a:p>
        </p:txBody>
      </p:sp>
      <p:sp>
        <p:nvSpPr>
          <p:cNvPr id="39746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105" charset="0"/>
                <a:ea typeface="+mn-ea"/>
                <a:cs typeface="+mn-cs"/>
              </a:defRPr>
            </a:lvl1pPr>
          </a:lstStyle>
          <a:p>
            <a:pPr>
              <a:defRPr/>
            </a:pPr>
            <a:endParaRPr lang="en-US"/>
          </a:p>
        </p:txBody>
      </p:sp>
      <p:sp>
        <p:nvSpPr>
          <p:cNvPr id="397468"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9266AD56-70D8-274D-B046-7A1E085168EA}" type="slidenum">
              <a:rPr lang="en-US"/>
              <a:pPr>
                <a:defRPr/>
              </a:pPr>
              <a:t>‹#›</a:t>
            </a:fld>
            <a:endParaRPr lang="en-US"/>
          </a:p>
        </p:txBody>
      </p:sp>
      <p:sp>
        <p:nvSpPr>
          <p:cNvPr id="397469"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70" r:id="rId1"/>
    <p:sldLayoutId id="2147490969" r:id="rId2"/>
    <p:sldLayoutId id="2147490970" r:id="rId3"/>
    <p:sldLayoutId id="2147490971" r:id="rId4"/>
    <p:sldLayoutId id="2147490972" r:id="rId5"/>
    <p:sldLayoutId id="2147490973" r:id="rId6"/>
    <p:sldLayoutId id="2147490974" r:id="rId7"/>
    <p:sldLayoutId id="2147490975" r:id="rId8"/>
    <p:sldLayoutId id="2147490976" r:id="rId9"/>
    <p:sldLayoutId id="2147490977" r:id="rId10"/>
    <p:sldLayoutId id="214749097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3EF71632-27EE-D74D-9652-317FFAC2F4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79" r:id="rId1"/>
    <p:sldLayoutId id="2147490980" r:id="rId2"/>
    <p:sldLayoutId id="2147490981" r:id="rId3"/>
    <p:sldLayoutId id="2147490982" r:id="rId4"/>
    <p:sldLayoutId id="2147490983" r:id="rId5"/>
    <p:sldLayoutId id="2147490984" r:id="rId6"/>
    <p:sldLayoutId id="2147490985" r:id="rId7"/>
    <p:sldLayoutId id="2147490986" r:id="rId8"/>
    <p:sldLayoutId id="2147490987" r:id="rId9"/>
    <p:sldLayoutId id="2147490988" r:id="rId10"/>
    <p:sldLayoutId id="2147490989"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10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0.xml"/><Relationship Id="rId1" Type="http://schemas.openxmlformats.org/officeDocument/2006/relationships/slideLayout" Target="../slideLayouts/slideLayout380.xml"/></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1.xml"/><Relationship Id="rId1" Type="http://schemas.openxmlformats.org/officeDocument/2006/relationships/slideLayout" Target="../slideLayouts/slideLayout380.xml"/></Relationships>
</file>

<file path=ppt/slides/_rels/slide10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2.xml"/><Relationship Id="rId1" Type="http://schemas.openxmlformats.org/officeDocument/2006/relationships/slideLayout" Target="../slideLayouts/slideLayout381.xml"/><Relationship Id="rId4" Type="http://schemas.openxmlformats.org/officeDocument/2006/relationships/image" Target="../media/image119.jpeg"/></Relationships>
</file>

<file path=ppt/slides/_rels/slide10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3.xml"/><Relationship Id="rId1" Type="http://schemas.openxmlformats.org/officeDocument/2006/relationships/slideLayout" Target="../slideLayouts/slideLayout381.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s>
</file>

<file path=ppt/slides/_rels/slide10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04.xml"/><Relationship Id="rId1" Type="http://schemas.openxmlformats.org/officeDocument/2006/relationships/slideLayout" Target="../slideLayouts/slideLayout381.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5.xml"/><Relationship Id="rId1" Type="http://schemas.openxmlformats.org/officeDocument/2006/relationships/slideLayout" Target="../slideLayouts/slideLayout504.xml"/></Relationships>
</file>

<file path=ppt/slides/_rels/slide10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06.xml"/><Relationship Id="rId1" Type="http://schemas.openxmlformats.org/officeDocument/2006/relationships/slideLayout" Target="../slideLayouts/slideLayout504.xml"/></Relationships>
</file>

<file path=ppt/slides/_rels/slide10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7.xml"/><Relationship Id="rId1" Type="http://schemas.openxmlformats.org/officeDocument/2006/relationships/slideLayout" Target="../slideLayouts/slideLayout380.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8.xml"/><Relationship Id="rId1" Type="http://schemas.openxmlformats.org/officeDocument/2006/relationships/slideLayout" Target="../slideLayouts/slideLayout446.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09.xml"/><Relationship Id="rId1" Type="http://schemas.openxmlformats.org/officeDocument/2006/relationships/slideLayout" Target="../slideLayouts/slideLayout5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0.xml"/><Relationship Id="rId1" Type="http://schemas.openxmlformats.org/officeDocument/2006/relationships/themeOverride" Target="../theme/themeOverride1.xml"/><Relationship Id="rId4" Type="http://schemas.openxmlformats.org/officeDocument/2006/relationships/image" Target="../media/image30.png"/></Relationships>
</file>

<file path=ppt/slides/_rels/slide110.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0.xml"/><Relationship Id="rId1" Type="http://schemas.openxmlformats.org/officeDocument/2006/relationships/slideLayout" Target="../slideLayouts/slideLayout510.xml"/></Relationships>
</file>

<file path=ppt/slides/_rels/slide11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1.xml"/><Relationship Id="rId1" Type="http://schemas.openxmlformats.org/officeDocument/2006/relationships/slideLayout" Target="../slideLayouts/slideLayout375.xml"/><Relationship Id="rId5" Type="http://schemas.openxmlformats.org/officeDocument/2006/relationships/image" Target="../media/image128.png"/><Relationship Id="rId4" Type="http://schemas.openxmlformats.org/officeDocument/2006/relationships/image" Target="../media/image127.png"/></Relationships>
</file>

<file path=ppt/slides/_rels/slide11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12.xml"/><Relationship Id="rId1" Type="http://schemas.openxmlformats.org/officeDocument/2006/relationships/slideLayout" Target="../slideLayouts/slideLayout425.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13.xml"/><Relationship Id="rId1" Type="http://schemas.openxmlformats.org/officeDocument/2006/relationships/slideLayout" Target="../slideLayouts/slideLayout526.xml"/></Relationships>
</file>

<file path=ppt/slides/_rels/slide114.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41.jpeg"/><Relationship Id="rId18" Type="http://schemas.openxmlformats.org/officeDocument/2006/relationships/image" Target="../media/image146.jpeg"/><Relationship Id="rId3" Type="http://schemas.openxmlformats.org/officeDocument/2006/relationships/image" Target="../media/image131.jpeg"/><Relationship Id="rId7" Type="http://schemas.openxmlformats.org/officeDocument/2006/relationships/image" Target="../media/image135.jpeg"/><Relationship Id="rId12" Type="http://schemas.openxmlformats.org/officeDocument/2006/relationships/image" Target="../media/image140.jpeg"/><Relationship Id="rId17" Type="http://schemas.openxmlformats.org/officeDocument/2006/relationships/image" Target="../media/image145.png"/><Relationship Id="rId2" Type="http://schemas.openxmlformats.org/officeDocument/2006/relationships/notesSlide" Target="../notesSlides/notesSlide114.xml"/><Relationship Id="rId16" Type="http://schemas.openxmlformats.org/officeDocument/2006/relationships/image" Target="../media/image144.jpeg"/><Relationship Id="rId1" Type="http://schemas.openxmlformats.org/officeDocument/2006/relationships/slideLayout" Target="../slideLayouts/slideLayout387.xml"/><Relationship Id="rId6" Type="http://schemas.openxmlformats.org/officeDocument/2006/relationships/image" Target="../media/image134.jpeg"/><Relationship Id="rId11" Type="http://schemas.openxmlformats.org/officeDocument/2006/relationships/image" Target="../media/image139.jpeg"/><Relationship Id="rId5" Type="http://schemas.openxmlformats.org/officeDocument/2006/relationships/image" Target="../media/image133.jpeg"/><Relationship Id="rId15" Type="http://schemas.openxmlformats.org/officeDocument/2006/relationships/image" Target="../media/image143.jpeg"/><Relationship Id="rId10" Type="http://schemas.openxmlformats.org/officeDocument/2006/relationships/image" Target="../media/image138.jpeg"/><Relationship Id="rId19" Type="http://schemas.openxmlformats.org/officeDocument/2006/relationships/image" Target="../media/image147.jpeg"/><Relationship Id="rId4" Type="http://schemas.openxmlformats.org/officeDocument/2006/relationships/image" Target="../media/image132.jpeg"/><Relationship Id="rId9" Type="http://schemas.openxmlformats.org/officeDocument/2006/relationships/image" Target="../media/image137.jpeg"/><Relationship Id="rId14" Type="http://schemas.openxmlformats.org/officeDocument/2006/relationships/image" Target="../media/image142.png"/></Relationships>
</file>

<file path=ppt/slides/_rels/slide11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15.xml"/><Relationship Id="rId1" Type="http://schemas.openxmlformats.org/officeDocument/2006/relationships/slideLayout" Target="../slideLayouts/slideLayout375.xml"/></Relationships>
</file>

<file path=ppt/slides/_rels/slide11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16.xml"/><Relationship Id="rId1" Type="http://schemas.openxmlformats.org/officeDocument/2006/relationships/slideLayout" Target="../slideLayouts/slideLayout380.xml"/></Relationships>
</file>

<file path=ppt/slides/_rels/slide11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17.xml"/><Relationship Id="rId1" Type="http://schemas.openxmlformats.org/officeDocument/2006/relationships/slideLayout" Target="../slideLayouts/slideLayout375.xml"/></Relationships>
</file>

<file path=ppt/slides/_rels/slide118.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notesSlide" Target="../notesSlides/notesSlide118.xml"/><Relationship Id="rId1" Type="http://schemas.openxmlformats.org/officeDocument/2006/relationships/slideLayout" Target="../slideLayouts/slideLayout376.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1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9.xml"/><Relationship Id="rId1" Type="http://schemas.openxmlformats.org/officeDocument/2006/relationships/slideLayout" Target="../slideLayouts/slideLayout381.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46.xml"/></Relationships>
</file>

<file path=ppt/slides/_rels/slide120.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120.xml"/><Relationship Id="rId1" Type="http://schemas.openxmlformats.org/officeDocument/2006/relationships/slideLayout" Target="../slideLayouts/slideLayout526.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png"/></Relationships>
</file>

<file path=ppt/slides/_rels/slide12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1.xml"/><Relationship Id="rId1" Type="http://schemas.openxmlformats.org/officeDocument/2006/relationships/slideLayout" Target="../slideLayouts/slideLayout425.xml"/></Relationships>
</file>

<file path=ppt/slides/_rels/slide12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2.xml"/><Relationship Id="rId1" Type="http://schemas.openxmlformats.org/officeDocument/2006/relationships/slideLayout" Target="../slideLayouts/slideLayout425.xml"/></Relationships>
</file>

<file path=ppt/slides/_rels/slide12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3.xml"/><Relationship Id="rId1" Type="http://schemas.openxmlformats.org/officeDocument/2006/relationships/slideLayout" Target="../slideLayouts/slideLayout425.xml"/></Relationships>
</file>

<file path=ppt/slides/_rels/slide12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24.xml"/><Relationship Id="rId1" Type="http://schemas.openxmlformats.org/officeDocument/2006/relationships/slideLayout" Target="../slideLayouts/slideLayout380.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537.xml"/><Relationship Id="rId1" Type="http://schemas.openxmlformats.org/officeDocument/2006/relationships/tags" Target="../tags/tag6.xml"/><Relationship Id="rId4" Type="http://schemas.openxmlformats.org/officeDocument/2006/relationships/image" Target="../media/image48.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76.xml"/></Relationships>
</file>

<file path=ppt/slides/_rels/slide127.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7.xml"/><Relationship Id="rId1" Type="http://schemas.openxmlformats.org/officeDocument/2006/relationships/slideLayout" Target="../slideLayouts/slideLayout38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543.xml"/></Relationships>
</file>

<file path=ppt/slides/_rels/slide12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9.xml"/><Relationship Id="rId1" Type="http://schemas.openxmlformats.org/officeDocument/2006/relationships/slideLayout" Target="../slideLayouts/slideLayout542.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13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30.xml"/><Relationship Id="rId1" Type="http://schemas.openxmlformats.org/officeDocument/2006/relationships/slideLayout" Target="../slideLayouts/slideLayout103.xml"/></Relationships>
</file>

<file path=ppt/slides/_rels/slide13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1.xml"/><Relationship Id="rId1" Type="http://schemas.openxmlformats.org/officeDocument/2006/relationships/slideLayout" Target="../slideLayouts/slideLayout103.xml"/></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32.xml"/><Relationship Id="rId1" Type="http://schemas.openxmlformats.org/officeDocument/2006/relationships/slideLayout" Target="../slideLayouts/slideLayout103.xml"/></Relationships>
</file>

<file path=ppt/slides/_rels/slide13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33.xml"/><Relationship Id="rId1" Type="http://schemas.openxmlformats.org/officeDocument/2006/relationships/slideLayout" Target="../slideLayouts/slideLayout103.xml"/></Relationships>
</file>

<file path=ppt/slides/_rels/slide134.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4.xml"/><Relationship Id="rId1" Type="http://schemas.openxmlformats.org/officeDocument/2006/relationships/slideLayout" Target="../slideLayouts/slideLayout103.xml"/></Relationships>
</file>

<file path=ppt/slides/_rels/slide13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35.xml"/><Relationship Id="rId1" Type="http://schemas.openxmlformats.org/officeDocument/2006/relationships/slideLayout" Target="../slideLayouts/slideLayout103.xml"/></Relationships>
</file>

<file path=ppt/slides/_rels/slide13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36.xml"/><Relationship Id="rId1" Type="http://schemas.openxmlformats.org/officeDocument/2006/relationships/slideLayout" Target="../slideLayouts/slideLayout10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38.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37.xml"/><Relationship Id="rId1" Type="http://schemas.openxmlformats.org/officeDocument/2006/relationships/slideLayout" Target="../slideLayouts/slideLayout103.xml"/></Relationships>
</file>

<file path=ppt/slides/_rels/slide13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38.xml"/><Relationship Id="rId1" Type="http://schemas.openxmlformats.org/officeDocument/2006/relationships/slideLayout" Target="../slideLayouts/slideLayout103.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46.xml"/></Relationships>
</file>

<file path=ppt/slides/_rels/slide140.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8.png"/><Relationship Id="rId4" Type="http://schemas.openxmlformats.org/officeDocument/2006/relationships/notesSlide" Target="../notesSlides/notesSlide139.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22.xml"/></Relationships>
</file>

<file path=ppt/slides/_rels/slide14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41.xml"/><Relationship Id="rId1" Type="http://schemas.openxmlformats.org/officeDocument/2006/relationships/slideLayout" Target="../slideLayouts/slideLayout93.xml"/><Relationship Id="rId4" Type="http://schemas.openxmlformats.org/officeDocument/2006/relationships/image" Target="../media/image180.png"/></Relationships>
</file>

<file path=ppt/slides/_rels/slide14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42.xml"/><Relationship Id="rId1" Type="http://schemas.openxmlformats.org/officeDocument/2006/relationships/slideLayout" Target="../slideLayouts/slideLayout165.xml"/></Relationships>
</file>

<file path=ppt/slides/_rels/slide14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43.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44.xml"/><Relationship Id="rId1" Type="http://schemas.openxmlformats.org/officeDocument/2006/relationships/slideLayout" Target="../slideLayouts/slideLayout243.xml"/></Relationships>
</file>

<file path=ppt/slides/_rels/slide14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45.xml"/><Relationship Id="rId1" Type="http://schemas.openxmlformats.org/officeDocument/2006/relationships/slideLayout" Target="../slideLayouts/slideLayout243.xml"/></Relationships>
</file>

<file path=ppt/slides/_rels/slide14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187.jpeg"/><Relationship Id="rId4" Type="http://schemas.openxmlformats.org/officeDocument/2006/relationships/image" Target="../media/image186.jpeg"/></Relationships>
</file>

<file path=ppt/slides/_rels/slide14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47.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4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9.xml"/><Relationship Id="rId1" Type="http://schemas.openxmlformats.org/officeDocument/2006/relationships/themeOverride" Target="../theme/themeOverride2.xml"/></Relationships>
</file>

<file path=ppt/slides/_rels/slide150.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49.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0.xml"/><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51.xml"/><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52.xml"/><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3.xml"/><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3" Type="http://schemas.openxmlformats.org/officeDocument/2006/relationships/image" Target="../media/image191.emf"/><Relationship Id="rId2" Type="http://schemas.openxmlformats.org/officeDocument/2006/relationships/notesSlide" Target="../notesSlides/notesSlide154.xml"/><Relationship Id="rId1" Type="http://schemas.openxmlformats.org/officeDocument/2006/relationships/slideLayout" Target="../slideLayouts/slideLayout58.xml"/></Relationships>
</file>

<file path=ppt/slides/_rels/slide15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55.xml"/><Relationship Id="rId1" Type="http://schemas.openxmlformats.org/officeDocument/2006/relationships/slideLayout" Target="../slideLayouts/slideLayout176.xml"/><Relationship Id="rId4" Type="http://schemas.openxmlformats.org/officeDocument/2006/relationships/image" Target="../media/image193.jpeg"/></Relationships>
</file>

<file path=ppt/slides/_rels/slide15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56.xml"/><Relationship Id="rId1" Type="http://schemas.openxmlformats.org/officeDocument/2006/relationships/slideLayout" Target="../slideLayouts/slideLayout178.xml"/><Relationship Id="rId4" Type="http://schemas.openxmlformats.org/officeDocument/2006/relationships/image" Target="../media/image195.jpeg"/></Relationships>
</file>

<file path=ppt/slides/_rels/slide15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57.xml"/><Relationship Id="rId1" Type="http://schemas.openxmlformats.org/officeDocument/2006/relationships/slideLayout" Target="../slideLayouts/slideLayout178.xml"/><Relationship Id="rId4" Type="http://schemas.openxmlformats.org/officeDocument/2006/relationships/image" Target="../media/image195.jpeg"/></Relationships>
</file>

<file path=ppt/slides/_rels/slide15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58.xml"/><Relationship Id="rId1" Type="http://schemas.openxmlformats.org/officeDocument/2006/relationships/slideLayout" Target="../slideLayouts/slideLayout178.xml"/><Relationship Id="rId4" Type="http://schemas.openxmlformats.org/officeDocument/2006/relationships/image" Target="../media/image195.jpe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16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59.xml"/><Relationship Id="rId1" Type="http://schemas.openxmlformats.org/officeDocument/2006/relationships/slideLayout" Target="../slideLayouts/slideLayout180.xml"/><Relationship Id="rId4" Type="http://schemas.openxmlformats.org/officeDocument/2006/relationships/image" Target="../media/image197.jpeg"/></Relationships>
</file>

<file path=ppt/slides/_rels/slide16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0.xml"/><Relationship Id="rId1" Type="http://schemas.openxmlformats.org/officeDocument/2006/relationships/slideLayout" Target="../slideLayouts/slideLayout189.xml"/><Relationship Id="rId5" Type="http://schemas.openxmlformats.org/officeDocument/2006/relationships/image" Target="../media/image200.png"/><Relationship Id="rId4" Type="http://schemas.openxmlformats.org/officeDocument/2006/relationships/image" Target="../media/image199.jpe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89.xml"/></Relationships>
</file>

<file path=ppt/slides/_rels/slide163.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62.xml"/><Relationship Id="rId1" Type="http://schemas.openxmlformats.org/officeDocument/2006/relationships/slideLayout" Target="../slideLayouts/slideLayout180.xml"/><Relationship Id="rId4" Type="http://schemas.openxmlformats.org/officeDocument/2006/relationships/image" Target="../media/image197.jpeg"/></Relationships>
</file>

<file path=ppt/slides/_rels/slide164.xml.rels><?xml version="1.0" encoding="UTF-8" standalone="yes"?>
<Relationships xmlns="http://schemas.openxmlformats.org/package/2006/relationships"><Relationship Id="rId3" Type="http://schemas.openxmlformats.org/officeDocument/2006/relationships/image" Target="../media/image201.jpeg"/><Relationship Id="rId7" Type="http://schemas.openxmlformats.org/officeDocument/2006/relationships/image" Target="../media/image205.emf"/><Relationship Id="rId2" Type="http://schemas.openxmlformats.org/officeDocument/2006/relationships/notesSlide" Target="../notesSlides/notesSlide163.xml"/><Relationship Id="rId1" Type="http://schemas.openxmlformats.org/officeDocument/2006/relationships/slideLayout" Target="../slideLayouts/slideLayout178.xml"/><Relationship Id="rId6" Type="http://schemas.openxmlformats.org/officeDocument/2006/relationships/image" Target="../media/image204.emf"/><Relationship Id="rId5" Type="http://schemas.openxmlformats.org/officeDocument/2006/relationships/image" Target="../media/image203.emf"/><Relationship Id="rId4" Type="http://schemas.openxmlformats.org/officeDocument/2006/relationships/image" Target="../media/image202.jpeg"/></Relationships>
</file>

<file path=ppt/slides/_rels/slide165.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64.xml"/><Relationship Id="rId1" Type="http://schemas.openxmlformats.org/officeDocument/2006/relationships/slideLayout" Target="../slideLayouts/slideLayout178.xml"/></Relationships>
</file>

<file path=ppt/slides/_rels/slide166.xml.rels><?xml version="1.0" encoding="UTF-8" standalone="yes"?>
<Relationships xmlns="http://schemas.openxmlformats.org/package/2006/relationships"><Relationship Id="rId3" Type="http://schemas.openxmlformats.org/officeDocument/2006/relationships/image" Target="../media/image207.gif"/><Relationship Id="rId2" Type="http://schemas.openxmlformats.org/officeDocument/2006/relationships/notesSlide" Target="../notesSlides/notesSlide165.xml"/><Relationship Id="rId1" Type="http://schemas.openxmlformats.org/officeDocument/2006/relationships/slideLayout" Target="../slideLayouts/slideLayout178.xml"/><Relationship Id="rId6" Type="http://schemas.openxmlformats.org/officeDocument/2006/relationships/image" Target="../media/image5.png"/><Relationship Id="rId5" Type="http://schemas.openxmlformats.org/officeDocument/2006/relationships/image" Target="../media/image209.jpeg"/><Relationship Id="rId4" Type="http://schemas.openxmlformats.org/officeDocument/2006/relationships/image" Target="../media/image208.emf"/></Relationships>
</file>

<file path=ppt/slides/_rels/slide167.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notesSlide" Target="../notesSlides/notesSlide166.xml"/><Relationship Id="rId1" Type="http://schemas.openxmlformats.org/officeDocument/2006/relationships/slideLayout" Target="../slideLayouts/slideLayout178.xml"/><Relationship Id="rId4" Type="http://schemas.openxmlformats.org/officeDocument/2006/relationships/image" Target="../media/image211.jpeg"/></Relationships>
</file>

<file path=ppt/slides/_rels/slide168.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67.xml"/><Relationship Id="rId1" Type="http://schemas.openxmlformats.org/officeDocument/2006/relationships/slideLayout" Target="../slideLayouts/slideLayout178.xml"/><Relationship Id="rId5" Type="http://schemas.openxmlformats.org/officeDocument/2006/relationships/image" Target="../media/image5.png"/><Relationship Id="rId4" Type="http://schemas.openxmlformats.org/officeDocument/2006/relationships/image" Target="../media/image213.jpeg"/></Relationships>
</file>

<file path=ppt/slides/_rels/slide169.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68.xml"/><Relationship Id="rId1" Type="http://schemas.openxmlformats.org/officeDocument/2006/relationships/slideLayout" Target="../slideLayouts/slideLayout178.xml"/><Relationship Id="rId6" Type="http://schemas.openxmlformats.org/officeDocument/2006/relationships/image" Target="../media/image216.png"/><Relationship Id="rId5" Type="http://schemas.openxmlformats.org/officeDocument/2006/relationships/image" Target="../media/image215.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170.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notesSlide" Target="../notesSlides/notesSlide169.xml"/><Relationship Id="rId1" Type="http://schemas.openxmlformats.org/officeDocument/2006/relationships/slideLayout" Target="../slideLayouts/slideLayout178.xml"/><Relationship Id="rId4" Type="http://schemas.openxmlformats.org/officeDocument/2006/relationships/image" Target="../media/image211.jpeg"/></Relationships>
</file>

<file path=ppt/slides/_rels/slide17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70.xml"/><Relationship Id="rId1" Type="http://schemas.openxmlformats.org/officeDocument/2006/relationships/slideLayout" Target="../slideLayouts/slideLayout206.xml"/><Relationship Id="rId4" Type="http://schemas.openxmlformats.org/officeDocument/2006/relationships/image" Target="../media/image218.png"/></Relationships>
</file>

<file path=ppt/slides/_rels/slide17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71.xml"/><Relationship Id="rId1" Type="http://schemas.openxmlformats.org/officeDocument/2006/relationships/slideLayout" Target="../slideLayouts/slideLayout206.xml"/><Relationship Id="rId4" Type="http://schemas.openxmlformats.org/officeDocument/2006/relationships/image" Target="../media/image218.png"/></Relationships>
</file>

<file path=ppt/slides/_rels/slide17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72.xml"/><Relationship Id="rId1" Type="http://schemas.openxmlformats.org/officeDocument/2006/relationships/slideLayout" Target="../slideLayouts/slideLayout273.xml"/></Relationships>
</file>

<file path=ppt/slides/_rels/slide174.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73.xml"/><Relationship Id="rId1" Type="http://schemas.openxmlformats.org/officeDocument/2006/relationships/slideLayout" Target="../slideLayouts/slideLayout285.xml"/></Relationships>
</file>

<file path=ppt/slides/_rels/slide17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74.xml"/><Relationship Id="rId1" Type="http://schemas.openxmlformats.org/officeDocument/2006/relationships/slideLayout" Target="../slideLayouts/slideLayout273.xml"/></Relationships>
</file>

<file path=ppt/slides/_rels/slide17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75.xml"/><Relationship Id="rId1" Type="http://schemas.openxmlformats.org/officeDocument/2006/relationships/slideLayout" Target="../slideLayouts/slideLayout273.xml"/></Relationships>
</file>

<file path=ppt/slides/_rels/slide17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76.xml"/><Relationship Id="rId1" Type="http://schemas.openxmlformats.org/officeDocument/2006/relationships/slideLayout" Target="../slideLayouts/slideLayout268.xml"/></Relationships>
</file>

<file path=ppt/slides/_rels/slide17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77.xml"/><Relationship Id="rId1" Type="http://schemas.openxmlformats.org/officeDocument/2006/relationships/slideLayout" Target="../slideLayouts/slideLayout553.xml"/></Relationships>
</file>

<file path=ppt/slides/_rels/slide179.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78.xml"/><Relationship Id="rId1" Type="http://schemas.openxmlformats.org/officeDocument/2006/relationships/slideLayout" Target="../slideLayouts/slideLayout26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03.xml"/></Relationships>
</file>

<file path=ppt/slides/_rels/slide18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9.xml"/><Relationship Id="rId1" Type="http://schemas.openxmlformats.org/officeDocument/2006/relationships/slideLayout" Target="../slideLayouts/slideLayout268.xml"/><Relationship Id="rId5" Type="http://schemas.openxmlformats.org/officeDocument/2006/relationships/image" Target="../media/image228.jpeg"/><Relationship Id="rId4" Type="http://schemas.openxmlformats.org/officeDocument/2006/relationships/image" Target="../media/image227.jpeg"/></Relationships>
</file>

<file path=ppt/slides/_rels/slide181.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80.xml"/><Relationship Id="rId1" Type="http://schemas.openxmlformats.org/officeDocument/2006/relationships/slideLayout" Target="../slideLayouts/slideLayout26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73.xml"/></Relationships>
</file>

<file path=ppt/slides/_rels/slide18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231.png"/></Relationships>
</file>

<file path=ppt/slides/_rels/slide184.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83.xml"/><Relationship Id="rId1" Type="http://schemas.openxmlformats.org/officeDocument/2006/relationships/slideLayout" Target="../slideLayouts/slideLayout302.xml"/></Relationships>
</file>

<file path=ppt/slides/_rels/slide185.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184.xml"/><Relationship Id="rId1" Type="http://schemas.openxmlformats.org/officeDocument/2006/relationships/slideLayout" Target="../slideLayouts/slideLayout312.xml"/></Relationships>
</file>

<file path=ppt/slides/_rels/slide186.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185.xml"/><Relationship Id="rId1" Type="http://schemas.openxmlformats.org/officeDocument/2006/relationships/slideLayout" Target="../slideLayouts/slideLayout80.xml"/><Relationship Id="rId4" Type="http://schemas.openxmlformats.org/officeDocument/2006/relationships/image" Target="../media/image235.jpeg"/></Relationships>
</file>

<file path=ppt/slides/_rels/slide187.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86.xml"/><Relationship Id="rId1" Type="http://schemas.openxmlformats.org/officeDocument/2006/relationships/slideLayout" Target="../slideLayouts/slideLayout80.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68.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3.xml"/></Relationships>
</file>

<file path=ppt/slides/_rels/slide190.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189.xml"/><Relationship Id="rId1" Type="http://schemas.openxmlformats.org/officeDocument/2006/relationships/slideLayout" Target="../slideLayouts/slideLayout127.xml"/></Relationships>
</file>

<file path=ppt/slides/_rels/slide191.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90.xml"/><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91.xml"/><Relationship Id="rId1" Type="http://schemas.openxmlformats.org/officeDocument/2006/relationships/slideLayout" Target="../slideLayouts/slideLayout225.xml"/></Relationships>
</file>

<file path=ppt/slides/_rels/slide19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192.xml"/><Relationship Id="rId1" Type="http://schemas.openxmlformats.org/officeDocument/2006/relationships/slideLayout" Target="../slideLayouts/slideLayout273.xml"/></Relationships>
</file>

<file path=ppt/slides/_rels/slide194.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93.xml"/><Relationship Id="rId1" Type="http://schemas.openxmlformats.org/officeDocument/2006/relationships/slideLayout" Target="../slideLayouts/slideLayout263.xml"/></Relationships>
</file>

<file path=ppt/slides/_rels/slide195.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94.xml"/><Relationship Id="rId1" Type="http://schemas.openxmlformats.org/officeDocument/2006/relationships/slideLayout" Target="../slideLayouts/slideLayout273.xml"/></Relationships>
</file>

<file path=ppt/slides/_rels/slide19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95.xml"/><Relationship Id="rId1" Type="http://schemas.openxmlformats.org/officeDocument/2006/relationships/slideLayout" Target="../slideLayouts/slideLayout164.xml"/><Relationship Id="rId4" Type="http://schemas.openxmlformats.org/officeDocument/2006/relationships/image" Target="../media/image243.jpeg"/></Relationships>
</file>

<file path=ppt/slides/_rels/slide197.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96.xml"/><Relationship Id="rId1" Type="http://schemas.openxmlformats.org/officeDocument/2006/relationships/slideLayout" Target="../slideLayouts/slideLayout164.xml"/><Relationship Id="rId4" Type="http://schemas.openxmlformats.org/officeDocument/2006/relationships/image" Target="../media/image244.jpeg"/></Relationships>
</file>

<file path=ppt/slides/_rels/slide198.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97.xml"/><Relationship Id="rId1" Type="http://schemas.openxmlformats.org/officeDocument/2006/relationships/slideLayout" Target="../slideLayouts/slideLayout152.xml"/></Relationships>
</file>

<file path=ppt/slides/_rels/slide199.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notesSlide" Target="../notesSlides/notesSlide198.xml"/><Relationship Id="rId1" Type="http://schemas.openxmlformats.org/officeDocument/2006/relationships/slideLayout" Target="../slideLayouts/slideLayout10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20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199.xml"/><Relationship Id="rId1" Type="http://schemas.openxmlformats.org/officeDocument/2006/relationships/slideLayout" Target="../slideLayouts/slideLayout103.xml"/></Relationships>
</file>

<file path=ppt/slides/_rels/slide201.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00.xml"/><Relationship Id="rId1" Type="http://schemas.openxmlformats.org/officeDocument/2006/relationships/slideLayout" Target="../slideLayouts/slideLayout212.xml"/></Relationships>
</file>

<file path=ppt/slides/_rels/slide20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01.xml"/><Relationship Id="rId1" Type="http://schemas.openxmlformats.org/officeDocument/2006/relationships/slideLayout" Target="../slideLayouts/slideLayout212.xml"/><Relationship Id="rId4" Type="http://schemas.openxmlformats.org/officeDocument/2006/relationships/image" Target="../media/image5.png"/></Relationships>
</file>

<file path=ppt/slides/_rels/slide20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jpeg"/><Relationship Id="rId1" Type="http://schemas.openxmlformats.org/officeDocument/2006/relationships/slideLayout" Target="../slideLayouts/slideLayout223.xml"/><Relationship Id="rId4" Type="http://schemas.openxmlformats.org/officeDocument/2006/relationships/image" Target="../media/image252.jpeg"/></Relationships>
</file>

<file path=ppt/slides/_rels/slide204.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2.xml"/><Relationship Id="rId1" Type="http://schemas.openxmlformats.org/officeDocument/2006/relationships/slideLayout" Target="../slideLayouts/slideLayout224.xml"/><Relationship Id="rId5" Type="http://schemas.openxmlformats.org/officeDocument/2006/relationships/image" Target="../media/image252.jpeg"/><Relationship Id="rId4" Type="http://schemas.openxmlformats.org/officeDocument/2006/relationships/image" Target="../media/image254.jpeg"/></Relationships>
</file>

<file path=ppt/slides/_rels/slide205.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3.xml"/><Relationship Id="rId1" Type="http://schemas.openxmlformats.org/officeDocument/2006/relationships/slideLayout" Target="../slideLayouts/slideLayout224.xml"/><Relationship Id="rId5" Type="http://schemas.openxmlformats.org/officeDocument/2006/relationships/image" Target="../media/image252.jpeg"/><Relationship Id="rId4" Type="http://schemas.openxmlformats.org/officeDocument/2006/relationships/image" Target="../media/image254.jpeg"/></Relationships>
</file>

<file path=ppt/slides/_rels/slide206.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04.xml"/><Relationship Id="rId1" Type="http://schemas.openxmlformats.org/officeDocument/2006/relationships/slideLayout" Target="../slideLayouts/slideLayout224.xml"/><Relationship Id="rId4" Type="http://schemas.openxmlformats.org/officeDocument/2006/relationships/image" Target="../media/image255.png"/></Relationships>
</file>

<file path=ppt/slides/_rels/slide207.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05.xml"/><Relationship Id="rId1" Type="http://schemas.openxmlformats.org/officeDocument/2006/relationships/slideLayout" Target="../slideLayouts/slideLayout212.xml"/><Relationship Id="rId4" Type="http://schemas.openxmlformats.org/officeDocument/2006/relationships/image" Target="../media/image5.png"/></Relationships>
</file>

<file path=ppt/slides/_rels/slide20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06.xml"/><Relationship Id="rId1" Type="http://schemas.openxmlformats.org/officeDocument/2006/relationships/slideLayout" Target="../slideLayouts/slideLayout212.xml"/><Relationship Id="rId4" Type="http://schemas.openxmlformats.org/officeDocument/2006/relationships/image" Target="../media/image5.png"/></Relationships>
</file>

<file path=ppt/slides/_rels/slide209.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7.xml"/><Relationship Id="rId1" Type="http://schemas.openxmlformats.org/officeDocument/2006/relationships/slideLayout" Target="../slideLayouts/slideLayout222.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03.xml"/></Relationships>
</file>

<file path=ppt/slides/_rels/slide210.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08.xml"/><Relationship Id="rId1" Type="http://schemas.openxmlformats.org/officeDocument/2006/relationships/slideLayout" Target="../slideLayouts/slideLayout165.xml"/></Relationships>
</file>

<file path=ppt/slides/_rels/slide211.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09.xml"/><Relationship Id="rId1" Type="http://schemas.openxmlformats.org/officeDocument/2006/relationships/slideLayout" Target="../slideLayouts/slideLayout165.xml"/></Relationships>
</file>

<file path=ppt/slides/_rels/slide212.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10.xml"/><Relationship Id="rId1" Type="http://schemas.openxmlformats.org/officeDocument/2006/relationships/slideLayout" Target="../slideLayouts/slideLayout165.xml"/><Relationship Id="rId4" Type="http://schemas.openxmlformats.org/officeDocument/2006/relationships/image" Target="../media/image5.png"/></Relationships>
</file>

<file path=ppt/slides/_rels/slide213.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11.xml"/><Relationship Id="rId1" Type="http://schemas.openxmlformats.org/officeDocument/2006/relationships/slideLayout" Target="../slideLayouts/slideLayout165.xml"/><Relationship Id="rId4" Type="http://schemas.openxmlformats.org/officeDocument/2006/relationships/image" Target="../media/image5.pn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65.xml"/></Relationships>
</file>

<file path=ppt/slides/_rels/slide215.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213.xml"/><Relationship Id="rId1" Type="http://schemas.openxmlformats.org/officeDocument/2006/relationships/slideLayout" Target="../slideLayouts/slideLayout175.xml"/><Relationship Id="rId4" Type="http://schemas.openxmlformats.org/officeDocument/2006/relationships/image" Target="../media/image261.jpeg"/></Relationships>
</file>

<file path=ppt/slides/_rels/slide216.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14.xml"/><Relationship Id="rId1" Type="http://schemas.openxmlformats.org/officeDocument/2006/relationships/slideLayout" Target="../slideLayouts/slideLayout165.xml"/></Relationships>
</file>

<file path=ppt/slides/_rels/slide217.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5.xml"/><Relationship Id="rId1" Type="http://schemas.openxmlformats.org/officeDocument/2006/relationships/slideLayout" Target="../slideLayouts/slideLayout318.xml"/><Relationship Id="rId4" Type="http://schemas.openxmlformats.org/officeDocument/2006/relationships/image" Target="../media/image263.png"/></Relationships>
</file>

<file path=ppt/slides/_rels/slide21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16.xml"/><Relationship Id="rId1" Type="http://schemas.openxmlformats.org/officeDocument/2006/relationships/slideLayout" Target="../slideLayouts/slideLayout319.xml"/></Relationships>
</file>

<file path=ppt/slides/_rels/slide21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17.xml"/><Relationship Id="rId1" Type="http://schemas.openxmlformats.org/officeDocument/2006/relationships/slideLayout" Target="../slideLayouts/slideLayout330.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03.xml"/></Relationships>
</file>

<file path=ppt/slides/_rels/slide22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18.xml"/><Relationship Id="rId1" Type="http://schemas.openxmlformats.org/officeDocument/2006/relationships/slideLayout" Target="../slideLayouts/slideLayout319.xml"/></Relationships>
</file>

<file path=ppt/slides/_rels/slide221.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19.xml"/><Relationship Id="rId1" Type="http://schemas.openxmlformats.org/officeDocument/2006/relationships/slideLayout" Target="../slideLayouts/slideLayout319.xml"/></Relationships>
</file>

<file path=ppt/slides/_rels/slide222.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20.xml"/><Relationship Id="rId1" Type="http://schemas.openxmlformats.org/officeDocument/2006/relationships/slideLayout" Target="../slideLayouts/slideLayout318.xml"/></Relationships>
</file>

<file path=ppt/slides/_rels/slide223.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221.xml"/><Relationship Id="rId1" Type="http://schemas.openxmlformats.org/officeDocument/2006/relationships/slideLayout" Target="../slideLayouts/slideLayout58.xml"/></Relationships>
</file>

<file path=ppt/slides/_rels/slide224.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222.xml"/><Relationship Id="rId1" Type="http://schemas.openxmlformats.org/officeDocument/2006/relationships/slideLayout" Target="../slideLayouts/slideLayout58.xml"/></Relationships>
</file>

<file path=ppt/slides/_rels/slide225.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223.xml"/><Relationship Id="rId1" Type="http://schemas.openxmlformats.org/officeDocument/2006/relationships/slideLayout" Target="../slideLayouts/slideLayout58.xml"/></Relationships>
</file>

<file path=ppt/slides/_rels/slide226.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224.xml"/><Relationship Id="rId1" Type="http://schemas.openxmlformats.org/officeDocument/2006/relationships/slideLayout" Target="../slideLayouts/slideLayout58.xml"/></Relationships>
</file>

<file path=ppt/slides/_rels/slide227.xml.rels><?xml version="1.0" encoding="UTF-8" standalone="yes"?>
<Relationships xmlns="http://schemas.openxmlformats.org/package/2006/relationships"><Relationship Id="rId3" Type="http://schemas.openxmlformats.org/officeDocument/2006/relationships/image" Target="../media/image270.emf"/><Relationship Id="rId2" Type="http://schemas.openxmlformats.org/officeDocument/2006/relationships/notesSlide" Target="../notesSlides/notesSlide225.xml"/><Relationship Id="rId1" Type="http://schemas.openxmlformats.org/officeDocument/2006/relationships/slideLayout" Target="../slideLayouts/slideLayout58.xml"/><Relationship Id="rId5" Type="http://schemas.openxmlformats.org/officeDocument/2006/relationships/image" Target="../media/image272.emf"/><Relationship Id="rId4" Type="http://schemas.openxmlformats.org/officeDocument/2006/relationships/image" Target="../media/image271.emf"/></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84.xml"/></Relationships>
</file>

<file path=ppt/slides/_rels/slide22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2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230.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28.xm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230.xml"/><Relationship Id="rId1" Type="http://schemas.openxmlformats.org/officeDocument/2006/relationships/slideLayout" Target="../slideLayouts/slideLayout93.xml"/><Relationship Id="rId5" Type="http://schemas.openxmlformats.org/officeDocument/2006/relationships/image" Target="../media/image180.png"/><Relationship Id="rId4" Type="http://schemas.openxmlformats.org/officeDocument/2006/relationships/image" Target="../media/image179.jpeg"/></Relationships>
</file>

<file path=ppt/slides/_rels/slide233.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31.xml"/><Relationship Id="rId1" Type="http://schemas.openxmlformats.org/officeDocument/2006/relationships/slideLayout" Target="../slideLayouts/slideLayout347.xml"/></Relationships>
</file>

<file path=ppt/slides/_rels/slide234.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32.xml"/><Relationship Id="rId1" Type="http://schemas.openxmlformats.org/officeDocument/2006/relationships/slideLayout" Target="../slideLayouts/slideLayout347.xml"/></Relationships>
</file>

<file path=ppt/slides/_rels/slide235.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33.xml"/><Relationship Id="rId1" Type="http://schemas.openxmlformats.org/officeDocument/2006/relationships/slideLayout" Target="../slideLayouts/slideLayout93.xml"/></Relationships>
</file>

<file path=ppt/slides/_rels/slide23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34.xml"/><Relationship Id="rId1" Type="http://schemas.openxmlformats.org/officeDocument/2006/relationships/slideLayout" Target="../slideLayouts/slideLayout47.xml"/></Relationships>
</file>

<file path=ppt/slides/_rels/slide237.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35.xml"/><Relationship Id="rId1" Type="http://schemas.openxmlformats.org/officeDocument/2006/relationships/slideLayout" Target="../slideLayouts/slideLayout47.xml"/></Relationships>
</file>

<file path=ppt/slides/_rels/slide238.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36.xml"/><Relationship Id="rId1" Type="http://schemas.openxmlformats.org/officeDocument/2006/relationships/slideLayout" Target="../slideLayouts/slideLayout47.xml"/></Relationships>
</file>

<file path=ppt/slides/_rels/slide239.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37.xml"/><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03.xml"/></Relationships>
</file>

<file path=ppt/slides/_rels/slide240.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38.xml"/><Relationship Id="rId1" Type="http://schemas.openxmlformats.org/officeDocument/2006/relationships/slideLayout" Target="../slideLayouts/slideLayout47.xml"/></Relationships>
</file>

<file path=ppt/slides/_rels/slide241.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39.xml"/><Relationship Id="rId1" Type="http://schemas.openxmlformats.org/officeDocument/2006/relationships/slideLayout" Target="../slideLayouts/slideLayout47.xml"/></Relationships>
</file>

<file path=ppt/slides/_rels/slide242.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40.xml"/><Relationship Id="rId1" Type="http://schemas.openxmlformats.org/officeDocument/2006/relationships/slideLayout" Target="../slideLayouts/slideLayout47.xml"/></Relationships>
</file>

<file path=ppt/slides/_rels/slide24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41.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42.xml"/><Relationship Id="rId1" Type="http://schemas.openxmlformats.org/officeDocument/2006/relationships/slideLayout" Target="../slideLayouts/slideLayout47.xml"/><Relationship Id="rId4" Type="http://schemas.openxmlformats.org/officeDocument/2006/relationships/image" Target="../media/image286.jpeg"/></Relationships>
</file>

<file path=ppt/slides/_rels/slide245.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43.xml"/><Relationship Id="rId1" Type="http://schemas.openxmlformats.org/officeDocument/2006/relationships/slideLayout" Target="../slideLayouts/slideLayout225.xml"/></Relationships>
</file>

<file path=ppt/slides/_rels/slide246.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44.xml"/><Relationship Id="rId1" Type="http://schemas.openxmlformats.org/officeDocument/2006/relationships/slideLayout" Target="../slideLayouts/slideLayout250.xml"/></Relationships>
</file>

<file path=ppt/slides/_rels/slide247.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245.xml"/><Relationship Id="rId1" Type="http://schemas.openxmlformats.org/officeDocument/2006/relationships/slideLayout" Target="../slideLayouts/slideLayout251.xml"/></Relationships>
</file>

<file path=ppt/slides/_rels/slide248.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46.xml"/><Relationship Id="rId1" Type="http://schemas.openxmlformats.org/officeDocument/2006/relationships/slideLayout" Target="../slideLayouts/slideLayout225.xml"/></Relationships>
</file>

<file path=ppt/slides/_rels/slide249.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47.xml"/><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03.xml"/></Relationships>
</file>

<file path=ppt/slides/_rels/slide250.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248.xml"/><Relationship Id="rId1" Type="http://schemas.openxmlformats.org/officeDocument/2006/relationships/slideLayout" Target="../slideLayouts/slideLayout40.xml"/></Relationships>
</file>

<file path=ppt/slides/_rels/slide25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49.xml"/><Relationship Id="rId1" Type="http://schemas.openxmlformats.org/officeDocument/2006/relationships/slideLayout" Target="../slideLayouts/slideLayout116.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6.xml"/></Relationships>
</file>

<file path=ppt/slides/_rels/slide2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7.xml"/><Relationship Id="rId1" Type="http://schemas.openxmlformats.org/officeDocument/2006/relationships/slideLayout" Target="../slideLayouts/slideLayout353.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6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2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5.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92.xml"/><Relationship Id="rId1" Type="http://schemas.openxmlformats.org/officeDocument/2006/relationships/tags" Target="../tags/tag2.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38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381.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37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380.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380.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403.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409.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409.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40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409.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380.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387.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39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38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391.xml"/></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6.xml"/><Relationship Id="rId1" Type="http://schemas.openxmlformats.org/officeDocument/2006/relationships/slideLayout" Target="../slideLayouts/slideLayout380.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380.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8.xml"/><Relationship Id="rId1" Type="http://schemas.openxmlformats.org/officeDocument/2006/relationships/slideLayout" Target="../slideLayouts/slideLayout380.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380.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7.xml"/></Relationships>
</file>

<file path=ppt/slides/_rels/slide6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376.xml"/><Relationship Id="rId4" Type="http://schemas.openxmlformats.org/officeDocument/2006/relationships/image" Target="../media/image66.jpe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1.xml"/><Relationship Id="rId1" Type="http://schemas.openxmlformats.org/officeDocument/2006/relationships/slideLayout" Target="../slideLayouts/slideLayout391.xml"/></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2.xml"/><Relationship Id="rId1" Type="http://schemas.openxmlformats.org/officeDocument/2006/relationships/slideLayout" Target="../slideLayouts/slideLayout425.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392.xml"/></Relationships>
</file>

<file path=ppt/slides/_rels/slide6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4.xml"/><Relationship Id="rId1" Type="http://schemas.openxmlformats.org/officeDocument/2006/relationships/slideLayout" Target="../slideLayouts/slideLayout387.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436.xml"/><Relationship Id="rId4" Type="http://schemas.openxmlformats.org/officeDocument/2006/relationships/image" Target="../media/image71.png"/></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6.xml"/><Relationship Id="rId1" Type="http://schemas.openxmlformats.org/officeDocument/2006/relationships/slideLayout" Target="../slideLayouts/slideLayout392.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446.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45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9.xml"/><Relationship Id="rId1" Type="http://schemas.openxmlformats.org/officeDocument/2006/relationships/slideLayout" Target="../slideLayouts/slideLayout45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46.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452.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1.xml"/><Relationship Id="rId1" Type="http://schemas.openxmlformats.org/officeDocument/2006/relationships/slideLayout" Target="../slideLayouts/slideLayout458.xml"/></Relationships>
</file>

<file path=ppt/slides/_rels/slide7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2.xml"/><Relationship Id="rId1" Type="http://schemas.openxmlformats.org/officeDocument/2006/relationships/slideLayout" Target="../slideLayouts/slideLayout45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458.xml"/><Relationship Id="rId1" Type="http://schemas.openxmlformats.org/officeDocument/2006/relationships/themeOverride" Target="../theme/themeOverride3.xml"/><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4.xml"/><Relationship Id="rId1" Type="http://schemas.openxmlformats.org/officeDocument/2006/relationships/slideLayout" Target="../slideLayouts/slideLayout452.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5.xml"/><Relationship Id="rId1" Type="http://schemas.openxmlformats.org/officeDocument/2006/relationships/slideLayout" Target="../slideLayouts/slideLayout452.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6.xml"/><Relationship Id="rId1" Type="http://schemas.openxmlformats.org/officeDocument/2006/relationships/slideLayout" Target="../slideLayouts/slideLayout452.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458.xml"/></Relationships>
</file>

<file path=ppt/slides/_rels/slide7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8.xml"/><Relationship Id="rId1" Type="http://schemas.openxmlformats.org/officeDocument/2006/relationships/slideLayout" Target="../slideLayouts/slideLayout452.xml"/></Relationships>
</file>

<file path=ppt/slides/_rels/slide7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9.xml"/><Relationship Id="rId1" Type="http://schemas.openxmlformats.org/officeDocument/2006/relationships/slideLayout" Target="../slideLayouts/slideLayout466.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8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0.xml"/><Relationship Id="rId1" Type="http://schemas.openxmlformats.org/officeDocument/2006/relationships/slideLayout" Target="../slideLayouts/slideLayout387.xml"/><Relationship Id="rId4" Type="http://schemas.openxmlformats.org/officeDocument/2006/relationships/image" Target="../media/image86.jpeg"/></Relationships>
</file>

<file path=ppt/slides/_rels/slide8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1.xml"/><Relationship Id="rId1" Type="http://schemas.openxmlformats.org/officeDocument/2006/relationships/slideLayout" Target="../slideLayouts/slideLayout477.xml"/></Relationships>
</file>

<file path=ppt/slides/_rels/slide8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2.xml"/><Relationship Id="rId1" Type="http://schemas.openxmlformats.org/officeDocument/2006/relationships/slideLayout" Target="../slideLayouts/slideLayout376.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3.xml"/><Relationship Id="rId1" Type="http://schemas.openxmlformats.org/officeDocument/2006/relationships/slideLayout" Target="../slideLayouts/slideLayout376.xml"/><Relationship Id="rId4" Type="http://schemas.openxmlformats.org/officeDocument/2006/relationships/image" Target="../media/image90.jpeg"/></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4.xml"/><Relationship Id="rId1" Type="http://schemas.openxmlformats.org/officeDocument/2006/relationships/slideLayout" Target="../slideLayouts/slideLayout380.xml"/><Relationship Id="rId4" Type="http://schemas.openxmlformats.org/officeDocument/2006/relationships/image" Target="../media/image92.jpeg"/></Relationships>
</file>

<file path=ppt/slides/_rels/slide8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85.xml"/><Relationship Id="rId1" Type="http://schemas.openxmlformats.org/officeDocument/2006/relationships/slideLayout" Target="../slideLayouts/slideLayout380.xml"/><Relationship Id="rId4" Type="http://schemas.openxmlformats.org/officeDocument/2006/relationships/image" Target="../media/image92.jpeg"/></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86.xml"/><Relationship Id="rId1" Type="http://schemas.openxmlformats.org/officeDocument/2006/relationships/slideLayout" Target="../slideLayouts/slideLayout560.xml"/></Relationships>
</file>

<file path=ppt/slides/_rels/slide8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7.xml"/><Relationship Id="rId1" Type="http://schemas.openxmlformats.org/officeDocument/2006/relationships/slideLayout" Target="../slideLayouts/slideLayout560.xml"/><Relationship Id="rId4" Type="http://schemas.openxmlformats.org/officeDocument/2006/relationships/image" Target="../media/image95.jpeg"/></Relationships>
</file>

<file path=ppt/slides/_rels/slide88.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png"/><Relationship Id="rId2" Type="http://schemas.openxmlformats.org/officeDocument/2006/relationships/notesSlide" Target="../notesSlides/notesSlide88.xml"/><Relationship Id="rId1" Type="http://schemas.openxmlformats.org/officeDocument/2006/relationships/slideLayout" Target="../slideLayouts/slideLayout376.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jpe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jpeg"/></Relationships>
</file>

<file path=ppt/slides/_rels/slide8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9.xml"/><Relationship Id="rId1" Type="http://schemas.openxmlformats.org/officeDocument/2006/relationships/slideLayout" Target="../slideLayouts/slideLayout380.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25.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376.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76.xml"/><Relationship Id="rId1" Type="http://schemas.openxmlformats.org/officeDocument/2006/relationships/tags" Target="../tags/tag3.xml"/><Relationship Id="rId4" Type="http://schemas.openxmlformats.org/officeDocument/2006/relationships/image" Target="../media/image107.jpeg"/></Relationships>
</file>

<file path=ppt/slides/_rels/slide9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2.xml"/><Relationship Id="rId1" Type="http://schemas.openxmlformats.org/officeDocument/2006/relationships/slideLayout" Target="../slideLayouts/slideLayout44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76.xml"/><Relationship Id="rId1" Type="http://schemas.openxmlformats.org/officeDocument/2006/relationships/tags" Target="../tags/tag4.xml"/><Relationship Id="rId4" Type="http://schemas.openxmlformats.org/officeDocument/2006/relationships/image" Target="../media/image107.jpeg"/></Relationships>
</file>

<file path=ppt/slides/_rels/slide9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4.xml"/><Relationship Id="rId1" Type="http://schemas.openxmlformats.org/officeDocument/2006/relationships/slideLayout" Target="../slideLayouts/slideLayout380.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481.xml"/><Relationship Id="rId1" Type="http://schemas.openxmlformats.org/officeDocument/2006/relationships/tags" Target="../tags/tag5.xml"/><Relationship Id="rId4" Type="http://schemas.openxmlformats.org/officeDocument/2006/relationships/image" Target="../media/image107.jpeg"/></Relationships>
</file>

<file path=ppt/slides/_rels/slide9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96.xml"/><Relationship Id="rId1" Type="http://schemas.openxmlformats.org/officeDocument/2006/relationships/slideLayout" Target="../slideLayouts/slideLayout488.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9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97.xml"/><Relationship Id="rId1" Type="http://schemas.openxmlformats.org/officeDocument/2006/relationships/slideLayout" Target="../slideLayouts/slideLayout425.xml"/></Relationships>
</file>

<file path=ppt/slides/_rels/slide9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98.xml"/><Relationship Id="rId1" Type="http://schemas.openxmlformats.org/officeDocument/2006/relationships/slideLayout" Target="../slideLayouts/slideLayout425.xml"/></Relationships>
</file>

<file path=ppt/slides/_rels/slide9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9.xml"/><Relationship Id="rId1" Type="http://schemas.openxmlformats.org/officeDocument/2006/relationships/slideLayout" Target="../slideLayouts/slideLayout38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3D08B6-8326-3B3F-B90C-E120B43AB32C}"/>
              </a:ext>
            </a:extLst>
          </p:cNvPr>
          <p:cNvGrpSpPr/>
          <p:nvPr/>
        </p:nvGrpSpPr>
        <p:grpSpPr>
          <a:xfrm>
            <a:off x="-180975" y="404813"/>
            <a:ext cx="9582150" cy="6048375"/>
            <a:chOff x="-180975" y="404813"/>
            <a:chExt cx="9582150" cy="6048375"/>
          </a:xfrm>
        </p:grpSpPr>
        <p:pic>
          <p:nvPicPr>
            <p:cNvPr id="529412" name="Picture 1" descr="Engaging the Atheists Semin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404813"/>
              <a:ext cx="9582150"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1">
              <a:extLst>
                <a:ext uri="{FF2B5EF4-FFF2-40B4-BE49-F238E27FC236}">
                  <a16:creationId xmlns:a16="http://schemas.microsoft.com/office/drawing/2014/main" id="{EA294388-3B33-C86A-D5E2-DB3CF435ED35}"/>
                </a:ext>
              </a:extLst>
            </p:cNvPr>
            <p:cNvSpPr/>
            <p:nvPr/>
          </p:nvSpPr>
          <p:spPr bwMode="auto">
            <a:xfrm>
              <a:off x="-60263" y="822946"/>
              <a:ext cx="4824536" cy="388843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Oval 2">
              <a:extLst>
                <a:ext uri="{FF2B5EF4-FFF2-40B4-BE49-F238E27FC236}">
                  <a16:creationId xmlns:a16="http://schemas.microsoft.com/office/drawing/2014/main" id="{018D6D3E-62D3-D7DF-0423-88FE0D657D0A}"/>
                </a:ext>
              </a:extLst>
            </p:cNvPr>
            <p:cNvSpPr/>
            <p:nvPr/>
          </p:nvSpPr>
          <p:spPr bwMode="auto">
            <a:xfrm>
              <a:off x="-180528" y="2009641"/>
              <a:ext cx="4824536" cy="388843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D9889D3A-7466-BB6F-8273-96691F0823B1}"/>
                </a:ext>
              </a:extLst>
            </p:cNvPr>
            <p:cNvSpPr/>
            <p:nvPr/>
          </p:nvSpPr>
          <p:spPr bwMode="auto">
            <a:xfrm>
              <a:off x="1149378" y="2780928"/>
              <a:ext cx="3854670" cy="317652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5294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6552" y="1689213"/>
            <a:ext cx="5796135" cy="3176522"/>
          </a:xfrm>
          <a:noFill/>
        </p:spPr>
        <p:txBody>
          <a:bodyPr/>
          <a:lstStyle/>
          <a:p>
            <a:pPr>
              <a:defRPr/>
            </a:pPr>
            <a:r>
              <a:rPr lang="en-US" sz="6600" b="1" dirty="0">
                <a:solidFill>
                  <a:schemeClr val="accent2"/>
                </a:solidFill>
                <a:effectLst>
                  <a:glow rad="127000">
                    <a:schemeClr val="bg1"/>
                  </a:glow>
                </a:effectLst>
                <a:latin typeface="Arial" charset="0"/>
                <a:ea typeface="ＭＳ Ｐゴシック" charset="0"/>
                <a:cs typeface="ＭＳ Ｐゴシック" charset="0"/>
              </a:rPr>
              <a:t>ENGAGING</a:t>
            </a:r>
            <a:r>
              <a:rPr lang="en-US" sz="5400" b="1" dirty="0">
                <a:solidFill>
                  <a:schemeClr val="tx2"/>
                </a:solidFill>
                <a:effectLst>
                  <a:glow rad="127000">
                    <a:schemeClr val="bg1"/>
                  </a:glow>
                </a:effectLst>
                <a:latin typeface="Arial" charset="0"/>
                <a:ea typeface="ＭＳ Ｐゴシック" charset="0"/>
                <a:cs typeface="ＭＳ Ｐゴシック" charset="0"/>
              </a:rPr>
              <a:t> </a:t>
            </a:r>
            <a:br>
              <a:rPr lang="en-US" sz="5400" b="1" dirty="0">
                <a:solidFill>
                  <a:schemeClr val="tx2"/>
                </a:solidFill>
                <a:effectLst>
                  <a:glow rad="127000">
                    <a:schemeClr val="bg1"/>
                  </a:glow>
                </a:effectLst>
                <a:latin typeface="Arial" charset="0"/>
                <a:ea typeface="ＭＳ Ｐゴシック" charset="0"/>
                <a:cs typeface="ＭＳ Ｐゴシック" charset="0"/>
              </a:rPr>
            </a:br>
            <a:r>
              <a:rPr lang="en-US" sz="5400" b="1" dirty="0">
                <a:solidFill>
                  <a:schemeClr val="tx2"/>
                </a:solidFill>
                <a:effectLst>
                  <a:glow rad="127000">
                    <a:schemeClr val="bg1"/>
                  </a:glow>
                </a:effectLst>
                <a:latin typeface="Arial" charset="0"/>
                <a:ea typeface="ＭＳ Ｐゴシック" charset="0"/>
                <a:cs typeface="ＭＳ Ｐゴシック" charset="0"/>
              </a:rPr>
              <a:t>THE </a:t>
            </a:r>
            <a:br>
              <a:rPr lang="en-US" sz="5400" b="1" dirty="0">
                <a:solidFill>
                  <a:schemeClr val="tx2"/>
                </a:solidFill>
                <a:effectLst>
                  <a:glow rad="127000">
                    <a:schemeClr val="bg1"/>
                  </a:glow>
                </a:effectLst>
                <a:latin typeface="Arial" charset="0"/>
                <a:ea typeface="ＭＳ Ｐゴシック" charset="0"/>
                <a:cs typeface="ＭＳ Ｐゴシック" charset="0"/>
              </a:rPr>
            </a:br>
            <a:r>
              <a:rPr lang="en-US" sz="8000" b="1" dirty="0">
                <a:solidFill>
                  <a:schemeClr val="accent2"/>
                </a:solidFill>
                <a:effectLst>
                  <a:glow rad="127000">
                    <a:schemeClr val="bg1"/>
                  </a:glow>
                </a:effectLst>
                <a:latin typeface="Arial" charset="0"/>
                <a:ea typeface="ＭＳ Ｐゴシック" charset="0"/>
                <a:cs typeface="ＭＳ Ｐゴシック" charset="0"/>
              </a:rPr>
              <a:t>ATHEISTS</a:t>
            </a:r>
            <a:endParaRPr lang="en-US" sz="5400" b="1" dirty="0">
              <a:solidFill>
                <a:schemeClr val="accent2"/>
              </a:solidFill>
              <a:effectLst>
                <a:glow rad="127000">
                  <a:schemeClr val="bg1"/>
                </a:glow>
              </a:effectLst>
              <a:latin typeface="Arial" charset="0"/>
              <a:ea typeface="ＭＳ Ｐゴシック" charset="0"/>
              <a:cs typeface="ＭＳ Ｐゴシック" charset="0"/>
            </a:endParaRPr>
          </a:p>
        </p:txBody>
      </p:sp>
      <p:sp>
        <p:nvSpPr>
          <p:cNvPr id="6" name="Text Box 9"/>
          <p:cNvSpPr txBox="1">
            <a:spLocks noChangeArrowheads="1"/>
          </p:cNvSpPr>
          <p:nvPr/>
        </p:nvSpPr>
        <p:spPr bwMode="auto">
          <a:xfrm>
            <a:off x="0" y="-27383"/>
            <a:ext cx="9144000" cy="432196"/>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A Seminar to Strengthen Your Faith and the Faith of Others</a:t>
            </a:r>
          </a:p>
        </p:txBody>
      </p:sp>
      <p:pic>
        <p:nvPicPr>
          <p:cNvPr id="7" name="Picture 1" descr="Engaging the Atheists Seminar.png">
            <a:extLst>
              <a:ext uri="{FF2B5EF4-FFF2-40B4-BE49-F238E27FC236}">
                <a16:creationId xmlns:a16="http://schemas.microsoft.com/office/drawing/2014/main" id="{8FE9C6DF-5239-FFD4-393E-7C6988970DA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2536" y="426243"/>
            <a:ext cx="9582150"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139560F-1441-919C-EBE3-7C879ECD4BE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960563"/>
            <a:ext cx="9144000" cy="17414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Santa, All I want for Christmas is skip church!  I</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m too old for fairy tales.</a:t>
            </a:r>
          </a:p>
        </p:txBody>
      </p:sp>
      <p:pic>
        <p:nvPicPr>
          <p:cNvPr id="54784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3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784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82" name="Rectangle 2" hidden="1"/>
          <p:cNvSpPr>
            <a:spLocks noGrp="1" noChangeArrowheads="1"/>
          </p:cNvSpPr>
          <p:nvPr>
            <p:ph type="title"/>
          </p:nvPr>
        </p:nvSpPr>
        <p:spPr/>
        <p:txBody>
          <a:bodyPr/>
          <a:lstStyle/>
          <a:p>
            <a:pPr eaLnBrk="1" hangingPunct="1">
              <a:defRPr/>
            </a:pPr>
            <a:r>
              <a:rPr lang="en-US"/>
              <a:t>Blocks-Genesis + Gospel 00872</a:t>
            </a:r>
          </a:p>
        </p:txBody>
      </p:sp>
      <p:pic>
        <p:nvPicPr>
          <p:cNvPr id="73216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2163"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GOSPEL</a:t>
            </a:r>
          </a:p>
        </p:txBody>
      </p:sp>
      <p:sp>
        <p:nvSpPr>
          <p:cNvPr id="732164"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4130" name="Rectangle 2"/>
          <p:cNvSpPr>
            <a:spLocks noGrp="1" noChangeArrowheads="1"/>
          </p:cNvSpPr>
          <p:nvPr>
            <p:ph type="title"/>
          </p:nvPr>
        </p:nvSpPr>
        <p:spPr/>
        <p:txBody>
          <a:bodyPr/>
          <a:lstStyle/>
          <a:p>
            <a:pPr eaLnBrk="1" hangingPunct="1">
              <a:defRPr/>
            </a:pPr>
            <a:r>
              <a:rPr lang="en-US"/>
              <a:t>Gen. 3:15 NAS</a:t>
            </a:r>
          </a:p>
        </p:txBody>
      </p:sp>
      <p:pic>
        <p:nvPicPr>
          <p:cNvPr id="7342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64132" name="Text Box 4"/>
          <p:cNvSpPr txBox="1">
            <a:spLocks noChangeArrowheads="1"/>
          </p:cNvSpPr>
          <p:nvPr/>
        </p:nvSpPr>
        <p:spPr bwMode="auto">
          <a:xfrm>
            <a:off x="457200" y="1198389"/>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6000" b="1" dirty="0">
                <a:solidFill>
                  <a:srgbClr val="00FF00"/>
                </a:solidFill>
                <a:latin typeface="Arial" charset="0"/>
                <a:cs typeface="Arial"/>
              </a:rPr>
              <a:t>Genesis 3:15</a:t>
            </a:r>
          </a:p>
        </p:txBody>
      </p:sp>
      <p:sp>
        <p:nvSpPr>
          <p:cNvPr id="6064133" name="Text Box 5"/>
          <p:cNvSpPr txBox="1">
            <a:spLocks noChangeArrowheads="1"/>
          </p:cNvSpPr>
          <p:nvPr/>
        </p:nvSpPr>
        <p:spPr bwMode="auto">
          <a:xfrm>
            <a:off x="1066800" y="2327275"/>
            <a:ext cx="70104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"And I will put enmity between you and the woman, and between your seed and her seed; he shall bruise you on the head, and you shall bruise him on the heel."</a:t>
            </a:r>
          </a:p>
        </p:txBody>
      </p:sp>
      <p:sp>
        <p:nvSpPr>
          <p:cNvPr id="6" name="Text Box 5"/>
          <p:cNvSpPr txBox="1">
            <a:spLocks noChangeArrowheads="1"/>
          </p:cNvSpPr>
          <p:nvPr/>
        </p:nvSpPr>
        <p:spPr bwMode="auto">
          <a:xfrm>
            <a:off x="0" y="695375"/>
            <a:ext cx="9144000" cy="600075"/>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3600" b="1" dirty="0">
                <a:solidFill>
                  <a:srgbClr val="FFFFFF"/>
                </a:solidFill>
                <a:latin typeface="Arial" charset="0"/>
                <a:cs typeface="Arial" charset="0"/>
              </a:rPr>
              <a:t>Genesis is foundational to the </a:t>
            </a:r>
            <a:r>
              <a:rPr lang="en-US" sz="3600" b="1" dirty="0">
                <a:solidFill>
                  <a:srgbClr val="FFFF00"/>
                </a:solidFill>
                <a:latin typeface="Arial" charset="0"/>
                <a:cs typeface="Arial" charset="0"/>
              </a:rPr>
              <a:t>gospel</a:t>
            </a:r>
            <a:endParaRPr lang="en-US" sz="3600" b="1" dirty="0">
              <a:solidFill>
                <a:srgbClr val="FFFFFF"/>
              </a:solidFill>
              <a:latin typeface="Arial" charset="0"/>
              <a:cs typeface="Arial" charset="0"/>
            </a:endParaRP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Picture 117"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6258" name="Picture 118"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20772" name="Rectangle 3" hidden="1"/>
          <p:cNvSpPr>
            <a:spLocks noGrp="1" noChangeArrowheads="1"/>
          </p:cNvSpPr>
          <p:nvPr>
            <p:ph type="title" idx="4294967295"/>
          </p:nvPr>
        </p:nvSpPr>
        <p:spPr/>
        <p:txBody>
          <a:bodyPr/>
          <a:lstStyle/>
          <a:p>
            <a:pPr eaLnBrk="1" hangingPunct="1">
              <a:defRPr/>
            </a:pPr>
            <a:r>
              <a:rPr lang="en-US"/>
              <a:t>Adam to Christ</a:t>
            </a:r>
          </a:p>
        </p:txBody>
      </p:sp>
      <p:sp>
        <p:nvSpPr>
          <p:cNvPr id="5920773"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1800" b="1">
                <a:solidFill>
                  <a:srgbClr val="000000"/>
                </a:solidFill>
                <a:cs typeface="Arial"/>
              </a:rPr>
              <a:t>Line of Joseph</a:t>
            </a:r>
          </a:p>
        </p:txBody>
      </p:sp>
      <p:sp>
        <p:nvSpPr>
          <p:cNvPr id="5920774"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1800" b="1">
                <a:solidFill>
                  <a:srgbClr val="000000"/>
                </a:solidFill>
                <a:cs typeface="Arial"/>
              </a:rPr>
              <a:t>Line of Mary</a:t>
            </a:r>
          </a:p>
        </p:txBody>
      </p:sp>
      <p:sp>
        <p:nvSpPr>
          <p:cNvPr id="5920775"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000" b="1">
                <a:solidFill>
                  <a:srgbClr val="000000"/>
                </a:solidFill>
                <a:cs typeface="Arial"/>
              </a:rPr>
              <a:t>David</a:t>
            </a:r>
          </a:p>
        </p:txBody>
      </p:sp>
      <p:sp>
        <p:nvSpPr>
          <p:cNvPr id="5920776"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2000" b="1">
                <a:solidFill>
                  <a:srgbClr val="000000"/>
                </a:solidFill>
                <a:cs typeface="Arial"/>
              </a:rPr>
              <a:t>Abraham</a:t>
            </a:r>
          </a:p>
        </p:txBody>
      </p:sp>
      <p:pic>
        <p:nvPicPr>
          <p:cNvPr id="736264" name="Picture 8" descr="\\.psf\Host\Volumes\PresTeam\Maria Murphy\Keynote\TM_reworked_Slides\Adam to Christ 0002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6265"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Adam</a:t>
            </a:r>
          </a:p>
        </p:txBody>
      </p:sp>
      <p:sp>
        <p:nvSpPr>
          <p:cNvPr id="736266"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Seth</a:t>
            </a:r>
          </a:p>
        </p:txBody>
      </p:sp>
      <p:sp>
        <p:nvSpPr>
          <p:cNvPr id="736267"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Enos</a:t>
            </a:r>
          </a:p>
        </p:txBody>
      </p:sp>
      <p:sp>
        <p:nvSpPr>
          <p:cNvPr id="736268"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Cainan</a:t>
            </a:r>
          </a:p>
        </p:txBody>
      </p:sp>
      <p:sp>
        <p:nvSpPr>
          <p:cNvPr id="736269"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Mahalaleel</a:t>
            </a:r>
          </a:p>
        </p:txBody>
      </p:sp>
      <p:sp>
        <p:nvSpPr>
          <p:cNvPr id="736270"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Jared</a:t>
            </a:r>
          </a:p>
        </p:txBody>
      </p:sp>
      <p:sp>
        <p:nvSpPr>
          <p:cNvPr id="736271"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Enoch</a:t>
            </a:r>
          </a:p>
        </p:txBody>
      </p:sp>
      <p:sp>
        <p:nvSpPr>
          <p:cNvPr id="736272"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Methuselah</a:t>
            </a:r>
          </a:p>
        </p:txBody>
      </p:sp>
      <p:sp>
        <p:nvSpPr>
          <p:cNvPr id="736273"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Lamech</a:t>
            </a:r>
          </a:p>
        </p:txBody>
      </p:sp>
      <p:sp>
        <p:nvSpPr>
          <p:cNvPr id="736274"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FF"/>
                </a:solidFill>
                <a:latin typeface="Arial" charset="0"/>
                <a:cs typeface="Arial" charset="0"/>
              </a:rPr>
              <a:t>Noah</a:t>
            </a:r>
          </a:p>
        </p:txBody>
      </p:sp>
      <p:sp>
        <p:nvSpPr>
          <p:cNvPr id="736275"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Shem</a:t>
            </a:r>
          </a:p>
        </p:txBody>
      </p:sp>
      <p:sp>
        <p:nvSpPr>
          <p:cNvPr id="736276"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Arphaxed</a:t>
            </a:r>
          </a:p>
        </p:txBody>
      </p:sp>
      <p:sp>
        <p:nvSpPr>
          <p:cNvPr id="736277"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Salah</a:t>
            </a:r>
          </a:p>
        </p:txBody>
      </p:sp>
      <p:sp>
        <p:nvSpPr>
          <p:cNvPr id="736278"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Eber</a:t>
            </a:r>
          </a:p>
        </p:txBody>
      </p:sp>
      <p:sp>
        <p:nvSpPr>
          <p:cNvPr id="736279"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Peleg</a:t>
            </a:r>
          </a:p>
        </p:txBody>
      </p:sp>
      <p:sp>
        <p:nvSpPr>
          <p:cNvPr id="736280"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Reu</a:t>
            </a:r>
          </a:p>
        </p:txBody>
      </p:sp>
      <p:sp>
        <p:nvSpPr>
          <p:cNvPr id="736281"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Serug</a:t>
            </a:r>
          </a:p>
        </p:txBody>
      </p:sp>
      <p:sp>
        <p:nvSpPr>
          <p:cNvPr id="736282"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Nahor</a:t>
            </a:r>
          </a:p>
        </p:txBody>
      </p:sp>
      <p:sp>
        <p:nvSpPr>
          <p:cNvPr id="736283"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Terah</a:t>
            </a:r>
          </a:p>
        </p:txBody>
      </p:sp>
      <p:sp>
        <p:nvSpPr>
          <p:cNvPr id="736284"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FF"/>
                </a:solidFill>
                <a:latin typeface="Arial" charset="0"/>
                <a:cs typeface="Arial" charset="0"/>
              </a:rPr>
              <a:t>Abraham</a:t>
            </a:r>
          </a:p>
        </p:txBody>
      </p:sp>
      <p:sp>
        <p:nvSpPr>
          <p:cNvPr id="736285"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Isaac</a:t>
            </a:r>
          </a:p>
        </p:txBody>
      </p:sp>
      <p:sp>
        <p:nvSpPr>
          <p:cNvPr id="736286"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Jacob</a:t>
            </a:r>
          </a:p>
        </p:txBody>
      </p:sp>
      <p:sp>
        <p:nvSpPr>
          <p:cNvPr id="736287"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6288"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Perez</a:t>
            </a:r>
          </a:p>
        </p:txBody>
      </p:sp>
      <p:sp>
        <p:nvSpPr>
          <p:cNvPr id="736289"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Hezron</a:t>
            </a:r>
          </a:p>
        </p:txBody>
      </p:sp>
      <p:sp>
        <p:nvSpPr>
          <p:cNvPr id="736290"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Ram</a:t>
            </a:r>
          </a:p>
        </p:txBody>
      </p:sp>
      <p:sp>
        <p:nvSpPr>
          <p:cNvPr id="736291"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Amminadab</a:t>
            </a:r>
          </a:p>
        </p:txBody>
      </p:sp>
      <p:sp>
        <p:nvSpPr>
          <p:cNvPr id="736292"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Nahshon</a:t>
            </a:r>
          </a:p>
        </p:txBody>
      </p:sp>
      <p:sp>
        <p:nvSpPr>
          <p:cNvPr id="736293"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Salmon</a:t>
            </a:r>
          </a:p>
        </p:txBody>
      </p:sp>
      <p:sp>
        <p:nvSpPr>
          <p:cNvPr id="736294"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Boaz</a:t>
            </a:r>
          </a:p>
        </p:txBody>
      </p:sp>
      <p:sp>
        <p:nvSpPr>
          <p:cNvPr id="736295"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Obed</a:t>
            </a:r>
          </a:p>
        </p:txBody>
      </p:sp>
      <p:sp>
        <p:nvSpPr>
          <p:cNvPr id="736296"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Jesse</a:t>
            </a:r>
          </a:p>
        </p:txBody>
      </p:sp>
      <p:sp>
        <p:nvSpPr>
          <p:cNvPr id="736297"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David</a:t>
            </a:r>
          </a:p>
          <a:p>
            <a:pPr algn="ctr" eaLnBrk="1" hangingPunct="1"/>
            <a:r>
              <a:rPr lang="en-US" sz="1100" b="1">
                <a:solidFill>
                  <a:srgbClr val="FFFFFF"/>
                </a:solidFill>
                <a:latin typeface="Arial" charset="0"/>
                <a:cs typeface="Arial" charset="0"/>
              </a:rPr>
              <a:t>c. 1085 BC</a:t>
            </a:r>
          </a:p>
        </p:txBody>
      </p:sp>
      <p:sp>
        <p:nvSpPr>
          <p:cNvPr id="736298"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Solomon</a:t>
            </a:r>
          </a:p>
        </p:txBody>
      </p:sp>
      <p:sp>
        <p:nvSpPr>
          <p:cNvPr id="736299"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Rehoboam</a:t>
            </a:r>
          </a:p>
        </p:txBody>
      </p:sp>
      <p:sp>
        <p:nvSpPr>
          <p:cNvPr id="736300"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Abijah</a:t>
            </a:r>
          </a:p>
        </p:txBody>
      </p:sp>
      <p:sp>
        <p:nvSpPr>
          <p:cNvPr id="736301"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Asa</a:t>
            </a:r>
          </a:p>
        </p:txBody>
      </p:sp>
      <p:sp>
        <p:nvSpPr>
          <p:cNvPr id="736302"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Jehoshaphat</a:t>
            </a:r>
          </a:p>
        </p:txBody>
      </p:sp>
      <p:sp>
        <p:nvSpPr>
          <p:cNvPr id="736303"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Jehoram</a:t>
            </a:r>
          </a:p>
        </p:txBody>
      </p:sp>
      <p:sp>
        <p:nvSpPr>
          <p:cNvPr id="736304"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Ahaziah</a:t>
            </a:r>
          </a:p>
        </p:txBody>
      </p:sp>
      <p:sp>
        <p:nvSpPr>
          <p:cNvPr id="736305"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Joash</a:t>
            </a:r>
          </a:p>
        </p:txBody>
      </p:sp>
      <p:sp>
        <p:nvSpPr>
          <p:cNvPr id="736306"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Amaziah</a:t>
            </a:r>
          </a:p>
        </p:txBody>
      </p:sp>
      <p:sp>
        <p:nvSpPr>
          <p:cNvPr id="736307"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Uzziah</a:t>
            </a:r>
          </a:p>
        </p:txBody>
      </p:sp>
      <p:sp>
        <p:nvSpPr>
          <p:cNvPr id="736308"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Jotham</a:t>
            </a:r>
          </a:p>
        </p:txBody>
      </p:sp>
      <p:sp>
        <p:nvSpPr>
          <p:cNvPr id="736309"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Ahaz</a:t>
            </a:r>
          </a:p>
        </p:txBody>
      </p:sp>
      <p:sp>
        <p:nvSpPr>
          <p:cNvPr id="736310"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Hezekiah</a:t>
            </a:r>
          </a:p>
        </p:txBody>
      </p:sp>
      <p:sp>
        <p:nvSpPr>
          <p:cNvPr id="736311"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Manasseh</a:t>
            </a:r>
          </a:p>
        </p:txBody>
      </p:sp>
      <p:sp>
        <p:nvSpPr>
          <p:cNvPr id="736312"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Amon</a:t>
            </a:r>
          </a:p>
        </p:txBody>
      </p:sp>
      <p:sp>
        <p:nvSpPr>
          <p:cNvPr id="736313"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Josiah</a:t>
            </a:r>
          </a:p>
        </p:txBody>
      </p:sp>
      <p:sp>
        <p:nvSpPr>
          <p:cNvPr id="736314"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Jehoiakim</a:t>
            </a:r>
          </a:p>
        </p:txBody>
      </p:sp>
      <p:sp>
        <p:nvSpPr>
          <p:cNvPr id="736315"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Jeconiah</a:t>
            </a:r>
          </a:p>
        </p:txBody>
      </p:sp>
      <p:sp>
        <p:nvSpPr>
          <p:cNvPr id="736316"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Shealtiel</a:t>
            </a:r>
          </a:p>
        </p:txBody>
      </p:sp>
      <p:sp>
        <p:nvSpPr>
          <p:cNvPr id="736317"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Zerubbabel</a:t>
            </a:r>
          </a:p>
        </p:txBody>
      </p:sp>
      <p:sp>
        <p:nvSpPr>
          <p:cNvPr id="736318"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Abiud</a:t>
            </a:r>
          </a:p>
        </p:txBody>
      </p:sp>
      <p:sp>
        <p:nvSpPr>
          <p:cNvPr id="736319"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Eliakim</a:t>
            </a:r>
          </a:p>
        </p:txBody>
      </p:sp>
      <p:sp>
        <p:nvSpPr>
          <p:cNvPr id="736320"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Azor</a:t>
            </a:r>
          </a:p>
        </p:txBody>
      </p:sp>
      <p:sp>
        <p:nvSpPr>
          <p:cNvPr id="736321"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Zadok</a:t>
            </a:r>
          </a:p>
        </p:txBody>
      </p:sp>
      <p:sp>
        <p:nvSpPr>
          <p:cNvPr id="736322"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Achim</a:t>
            </a:r>
          </a:p>
        </p:txBody>
      </p:sp>
      <p:sp>
        <p:nvSpPr>
          <p:cNvPr id="736323"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Eliud</a:t>
            </a:r>
          </a:p>
        </p:txBody>
      </p:sp>
      <p:sp>
        <p:nvSpPr>
          <p:cNvPr id="736324"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Eleazar</a:t>
            </a:r>
          </a:p>
        </p:txBody>
      </p:sp>
      <p:sp>
        <p:nvSpPr>
          <p:cNvPr id="736325"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Matthan</a:t>
            </a:r>
          </a:p>
        </p:txBody>
      </p:sp>
      <p:sp>
        <p:nvSpPr>
          <p:cNvPr id="736326"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Jacob</a:t>
            </a:r>
          </a:p>
        </p:txBody>
      </p:sp>
      <p:sp>
        <p:nvSpPr>
          <p:cNvPr id="736327"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000000"/>
                </a:solidFill>
                <a:latin typeface="Arial" charset="0"/>
                <a:cs typeface="Arial" charset="0"/>
              </a:rPr>
              <a:t>Joseph</a:t>
            </a:r>
          </a:p>
        </p:txBody>
      </p:sp>
      <p:sp>
        <p:nvSpPr>
          <p:cNvPr id="736328"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6329"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Janna</a:t>
            </a:r>
          </a:p>
        </p:txBody>
      </p:sp>
      <p:sp>
        <p:nvSpPr>
          <p:cNvPr id="736330"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Melchi</a:t>
            </a:r>
          </a:p>
        </p:txBody>
      </p:sp>
      <p:sp>
        <p:nvSpPr>
          <p:cNvPr id="736331"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Levi</a:t>
            </a:r>
          </a:p>
        </p:txBody>
      </p:sp>
      <p:sp>
        <p:nvSpPr>
          <p:cNvPr id="736332"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Matthat</a:t>
            </a:r>
          </a:p>
        </p:txBody>
      </p:sp>
      <p:sp>
        <p:nvSpPr>
          <p:cNvPr id="736333"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Heli</a:t>
            </a:r>
          </a:p>
        </p:txBody>
      </p:sp>
      <p:sp>
        <p:nvSpPr>
          <p:cNvPr id="736334"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000000"/>
                </a:solidFill>
                <a:latin typeface="Arial" charset="0"/>
                <a:cs typeface="Arial" charset="0"/>
              </a:rPr>
              <a:t>Mary</a:t>
            </a:r>
          </a:p>
        </p:txBody>
      </p:sp>
      <p:sp>
        <p:nvSpPr>
          <p:cNvPr id="736335"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Mattathiah</a:t>
            </a:r>
          </a:p>
        </p:txBody>
      </p:sp>
      <p:sp>
        <p:nvSpPr>
          <p:cNvPr id="736336"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Amos</a:t>
            </a:r>
          </a:p>
        </p:txBody>
      </p:sp>
      <p:sp>
        <p:nvSpPr>
          <p:cNvPr id="736337"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Nahum</a:t>
            </a:r>
          </a:p>
        </p:txBody>
      </p:sp>
      <p:sp>
        <p:nvSpPr>
          <p:cNvPr id="736338"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Esli</a:t>
            </a:r>
          </a:p>
        </p:txBody>
      </p:sp>
      <p:sp>
        <p:nvSpPr>
          <p:cNvPr id="736339"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Naggai</a:t>
            </a:r>
          </a:p>
        </p:txBody>
      </p:sp>
      <p:sp>
        <p:nvSpPr>
          <p:cNvPr id="736340"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Maath</a:t>
            </a:r>
          </a:p>
        </p:txBody>
      </p:sp>
      <p:sp>
        <p:nvSpPr>
          <p:cNvPr id="736341"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Mattathiah</a:t>
            </a:r>
          </a:p>
        </p:txBody>
      </p:sp>
      <p:sp>
        <p:nvSpPr>
          <p:cNvPr id="736342"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Semei</a:t>
            </a:r>
          </a:p>
        </p:txBody>
      </p:sp>
      <p:sp>
        <p:nvSpPr>
          <p:cNvPr id="736343"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6344"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6345"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Joannas</a:t>
            </a:r>
          </a:p>
        </p:txBody>
      </p:sp>
      <p:sp>
        <p:nvSpPr>
          <p:cNvPr id="736346"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Rhesa</a:t>
            </a:r>
          </a:p>
        </p:txBody>
      </p:sp>
      <p:sp>
        <p:nvSpPr>
          <p:cNvPr id="736347"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Zerubbabel</a:t>
            </a:r>
          </a:p>
        </p:txBody>
      </p:sp>
      <p:sp>
        <p:nvSpPr>
          <p:cNvPr id="736348"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Shealtiel</a:t>
            </a:r>
          </a:p>
        </p:txBody>
      </p:sp>
      <p:sp>
        <p:nvSpPr>
          <p:cNvPr id="736349"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Neri</a:t>
            </a:r>
          </a:p>
        </p:txBody>
      </p:sp>
      <p:sp>
        <p:nvSpPr>
          <p:cNvPr id="736350"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Melchi</a:t>
            </a:r>
          </a:p>
        </p:txBody>
      </p:sp>
      <p:sp>
        <p:nvSpPr>
          <p:cNvPr id="736351"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Addi</a:t>
            </a:r>
          </a:p>
        </p:txBody>
      </p:sp>
      <p:sp>
        <p:nvSpPr>
          <p:cNvPr id="736352"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Cosam</a:t>
            </a:r>
          </a:p>
        </p:txBody>
      </p:sp>
      <p:sp>
        <p:nvSpPr>
          <p:cNvPr id="736353"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Elmodam</a:t>
            </a:r>
          </a:p>
        </p:txBody>
      </p:sp>
      <p:sp>
        <p:nvSpPr>
          <p:cNvPr id="736354"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Er</a:t>
            </a:r>
          </a:p>
        </p:txBody>
      </p:sp>
      <p:sp>
        <p:nvSpPr>
          <p:cNvPr id="736355"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Joshua</a:t>
            </a:r>
          </a:p>
        </p:txBody>
      </p:sp>
      <p:sp>
        <p:nvSpPr>
          <p:cNvPr id="736356"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Eliezer</a:t>
            </a:r>
          </a:p>
        </p:txBody>
      </p:sp>
      <p:sp>
        <p:nvSpPr>
          <p:cNvPr id="736357"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Jorim</a:t>
            </a:r>
          </a:p>
        </p:txBody>
      </p:sp>
      <p:sp>
        <p:nvSpPr>
          <p:cNvPr id="736358"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Matthat</a:t>
            </a:r>
          </a:p>
        </p:txBody>
      </p:sp>
      <p:sp>
        <p:nvSpPr>
          <p:cNvPr id="736359"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Levi</a:t>
            </a:r>
          </a:p>
        </p:txBody>
      </p:sp>
      <p:sp>
        <p:nvSpPr>
          <p:cNvPr id="736360"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100">
                <a:solidFill>
                  <a:srgbClr val="000000"/>
                </a:solidFill>
                <a:latin typeface="Arial" charset="0"/>
                <a:cs typeface="Arial" charset="0"/>
              </a:rPr>
              <a:t>Simeon</a:t>
            </a:r>
          </a:p>
        </p:txBody>
      </p:sp>
      <p:sp>
        <p:nvSpPr>
          <p:cNvPr id="736361"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6362"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6363"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Jonan</a:t>
            </a:r>
          </a:p>
        </p:txBody>
      </p:sp>
      <p:sp>
        <p:nvSpPr>
          <p:cNvPr id="736364"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Eliakim</a:t>
            </a:r>
          </a:p>
        </p:txBody>
      </p:sp>
      <p:sp>
        <p:nvSpPr>
          <p:cNvPr id="736365"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Melea</a:t>
            </a:r>
          </a:p>
        </p:txBody>
      </p:sp>
      <p:sp>
        <p:nvSpPr>
          <p:cNvPr id="736366"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Menan</a:t>
            </a:r>
          </a:p>
        </p:txBody>
      </p:sp>
      <p:sp>
        <p:nvSpPr>
          <p:cNvPr id="736367"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Mattathah</a:t>
            </a:r>
          </a:p>
        </p:txBody>
      </p:sp>
      <p:sp>
        <p:nvSpPr>
          <p:cNvPr id="736368"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Nathan</a:t>
            </a:r>
          </a:p>
        </p:txBody>
      </p:sp>
      <p:pic>
        <p:nvPicPr>
          <p:cNvPr id="736369" name="Picture 116"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6370"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Line of Mary</a:t>
            </a:r>
          </a:p>
        </p:txBody>
      </p:sp>
      <p:sp>
        <p:nvSpPr>
          <p:cNvPr id="736371"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Line of Joseph</a:t>
            </a:r>
          </a:p>
        </p:txBody>
      </p:sp>
      <p:sp>
        <p:nvSpPr>
          <p:cNvPr id="5920885" name="TextBox 3"/>
          <p:cNvSpPr txBox="1">
            <a:spLocks noChangeArrowheads="1"/>
          </p:cNvSpPr>
          <p:nvPr/>
        </p:nvSpPr>
        <p:spPr bwMode="auto">
          <a:xfrm>
            <a:off x="931863" y="142875"/>
            <a:ext cx="2971800"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2000" b="1">
                <a:solidFill>
                  <a:srgbClr val="FFFFFF"/>
                </a:solidFill>
                <a:cs typeface="Arial"/>
              </a:rPr>
              <a:t>From Adam to Christ!</a:t>
            </a:r>
          </a:p>
        </p:txBody>
      </p:sp>
      <p:sp>
        <p:nvSpPr>
          <p:cNvPr id="736373"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C00000"/>
                </a:solidFill>
                <a:latin typeface="Arial" charset="0"/>
                <a:cs typeface="Arial" charset="0"/>
              </a:rPr>
              <a:t>CHRIST</a:t>
            </a:r>
          </a:p>
        </p:txBody>
      </p:sp>
      <p:sp>
        <p:nvSpPr>
          <p:cNvPr id="736374"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800" b="1">
                <a:solidFill>
                  <a:srgbClr val="000000"/>
                </a:solidFill>
                <a:latin typeface="Arial" charset="0"/>
                <a:cs typeface="Arial" charset="0"/>
              </a:rPr>
              <a:t>David</a:t>
            </a:r>
          </a:p>
        </p:txBody>
      </p:sp>
      <p:sp>
        <p:nvSpPr>
          <p:cNvPr id="736375" name="TextBox 114"/>
          <p:cNvSpPr txBox="1">
            <a:spLocks noChangeArrowheads="1"/>
          </p:cNvSpPr>
          <p:nvPr/>
        </p:nvSpPr>
        <p:spPr bwMode="auto">
          <a:xfrm>
            <a:off x="6362700" y="1611313"/>
            <a:ext cx="1866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000000"/>
                </a:solidFill>
                <a:latin typeface="Arial" charset="0"/>
                <a:cs typeface="Arial" charset="0"/>
              </a:rPr>
              <a:t>Abraham</a:t>
            </a:r>
          </a:p>
        </p:txBody>
      </p:sp>
      <p:sp>
        <p:nvSpPr>
          <p:cNvPr id="1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2818" name="Rectangle 3" hidden="1"/>
          <p:cNvSpPr>
            <a:spLocks noGrp="1" noChangeArrowheads="1"/>
          </p:cNvSpPr>
          <p:nvPr>
            <p:ph type="title" idx="4294967295"/>
          </p:nvPr>
        </p:nvSpPr>
        <p:spPr/>
        <p:txBody>
          <a:bodyPr/>
          <a:lstStyle/>
          <a:p>
            <a:pPr eaLnBrk="1" hangingPunct="1">
              <a:defRPr/>
            </a:pPr>
            <a:r>
              <a:rPr lang="en-US"/>
              <a:t>Adam to Christ</a:t>
            </a:r>
          </a:p>
        </p:txBody>
      </p:sp>
      <p:sp>
        <p:nvSpPr>
          <p:cNvPr id="5922819"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1800" b="1">
                <a:solidFill>
                  <a:srgbClr val="000000"/>
                </a:solidFill>
                <a:cs typeface="Arial"/>
              </a:rPr>
              <a:t>Line of Joseph</a:t>
            </a:r>
          </a:p>
        </p:txBody>
      </p:sp>
      <p:sp>
        <p:nvSpPr>
          <p:cNvPr id="5922820"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1800" b="1">
                <a:solidFill>
                  <a:srgbClr val="000000"/>
                </a:solidFill>
                <a:cs typeface="Arial"/>
              </a:rPr>
              <a:t>Line of Mary</a:t>
            </a:r>
          </a:p>
        </p:txBody>
      </p:sp>
      <p:sp>
        <p:nvSpPr>
          <p:cNvPr id="5922821"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000" b="1">
                <a:solidFill>
                  <a:srgbClr val="000000"/>
                </a:solidFill>
                <a:cs typeface="Arial"/>
              </a:rPr>
              <a:t>David</a:t>
            </a:r>
          </a:p>
        </p:txBody>
      </p:sp>
      <p:sp>
        <p:nvSpPr>
          <p:cNvPr id="5922822"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2000" b="1">
                <a:solidFill>
                  <a:srgbClr val="000000"/>
                </a:solidFill>
                <a:cs typeface="Arial"/>
              </a:rPr>
              <a:t>Abraham</a:t>
            </a:r>
          </a:p>
        </p:txBody>
      </p:sp>
      <p:pic>
        <p:nvPicPr>
          <p:cNvPr id="738310" name="Picture 8" descr="\\.psf\Host\Volumes\PresTeam\Maria Murphy\Keynote\TM_reworked_Slides\Adam to Christ 0002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8311"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Adam</a:t>
            </a:r>
          </a:p>
        </p:txBody>
      </p:sp>
      <p:sp>
        <p:nvSpPr>
          <p:cNvPr id="738312"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Seth</a:t>
            </a:r>
          </a:p>
        </p:txBody>
      </p:sp>
      <p:sp>
        <p:nvSpPr>
          <p:cNvPr id="738313"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Enos</a:t>
            </a:r>
          </a:p>
        </p:txBody>
      </p:sp>
      <p:sp>
        <p:nvSpPr>
          <p:cNvPr id="738314"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Cainan</a:t>
            </a:r>
          </a:p>
        </p:txBody>
      </p:sp>
      <p:sp>
        <p:nvSpPr>
          <p:cNvPr id="738315"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Mahalaleel</a:t>
            </a:r>
          </a:p>
        </p:txBody>
      </p:sp>
      <p:sp>
        <p:nvSpPr>
          <p:cNvPr id="738316"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Jared</a:t>
            </a:r>
          </a:p>
        </p:txBody>
      </p:sp>
      <p:sp>
        <p:nvSpPr>
          <p:cNvPr id="738317"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Enoch</a:t>
            </a:r>
          </a:p>
        </p:txBody>
      </p:sp>
      <p:sp>
        <p:nvSpPr>
          <p:cNvPr id="738318"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Methuselah</a:t>
            </a:r>
          </a:p>
        </p:txBody>
      </p:sp>
      <p:sp>
        <p:nvSpPr>
          <p:cNvPr id="738319"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Lamech</a:t>
            </a:r>
          </a:p>
        </p:txBody>
      </p:sp>
      <p:sp>
        <p:nvSpPr>
          <p:cNvPr id="738320"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FF"/>
                </a:solidFill>
                <a:latin typeface="Arial" charset="0"/>
                <a:cs typeface="Arial" charset="0"/>
              </a:rPr>
              <a:t>Noah</a:t>
            </a:r>
          </a:p>
        </p:txBody>
      </p:sp>
      <p:sp>
        <p:nvSpPr>
          <p:cNvPr id="738321"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Shem</a:t>
            </a:r>
          </a:p>
        </p:txBody>
      </p:sp>
      <p:sp>
        <p:nvSpPr>
          <p:cNvPr id="738322"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Arphaxed</a:t>
            </a:r>
          </a:p>
        </p:txBody>
      </p:sp>
      <p:sp>
        <p:nvSpPr>
          <p:cNvPr id="738323"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Salah</a:t>
            </a:r>
          </a:p>
        </p:txBody>
      </p:sp>
      <p:sp>
        <p:nvSpPr>
          <p:cNvPr id="738324"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Eber</a:t>
            </a:r>
          </a:p>
        </p:txBody>
      </p:sp>
      <p:sp>
        <p:nvSpPr>
          <p:cNvPr id="738325"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Peleg</a:t>
            </a:r>
          </a:p>
        </p:txBody>
      </p:sp>
      <p:sp>
        <p:nvSpPr>
          <p:cNvPr id="738326"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Reu</a:t>
            </a:r>
          </a:p>
        </p:txBody>
      </p:sp>
      <p:sp>
        <p:nvSpPr>
          <p:cNvPr id="738327"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Serug</a:t>
            </a:r>
          </a:p>
        </p:txBody>
      </p:sp>
      <p:sp>
        <p:nvSpPr>
          <p:cNvPr id="738328"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Nahor</a:t>
            </a:r>
          </a:p>
        </p:txBody>
      </p:sp>
      <p:sp>
        <p:nvSpPr>
          <p:cNvPr id="738329"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Terah</a:t>
            </a:r>
          </a:p>
        </p:txBody>
      </p:sp>
      <p:sp>
        <p:nvSpPr>
          <p:cNvPr id="738330"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FF"/>
                </a:solidFill>
                <a:latin typeface="Arial" charset="0"/>
                <a:cs typeface="Arial" charset="0"/>
              </a:rPr>
              <a:t>Abraham</a:t>
            </a:r>
          </a:p>
        </p:txBody>
      </p:sp>
      <p:sp>
        <p:nvSpPr>
          <p:cNvPr id="738331"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Isaac</a:t>
            </a:r>
          </a:p>
        </p:txBody>
      </p:sp>
      <p:sp>
        <p:nvSpPr>
          <p:cNvPr id="738332"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Jacob</a:t>
            </a:r>
          </a:p>
        </p:txBody>
      </p:sp>
      <p:sp>
        <p:nvSpPr>
          <p:cNvPr id="738333"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8334"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Perez</a:t>
            </a:r>
          </a:p>
        </p:txBody>
      </p:sp>
      <p:sp>
        <p:nvSpPr>
          <p:cNvPr id="738335"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Hezron</a:t>
            </a:r>
          </a:p>
        </p:txBody>
      </p:sp>
      <p:sp>
        <p:nvSpPr>
          <p:cNvPr id="738336"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Ram</a:t>
            </a:r>
          </a:p>
        </p:txBody>
      </p:sp>
      <p:sp>
        <p:nvSpPr>
          <p:cNvPr id="738337"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Amminadab</a:t>
            </a:r>
          </a:p>
        </p:txBody>
      </p:sp>
      <p:sp>
        <p:nvSpPr>
          <p:cNvPr id="738338"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Nahshon</a:t>
            </a:r>
          </a:p>
        </p:txBody>
      </p:sp>
      <p:sp>
        <p:nvSpPr>
          <p:cNvPr id="738339"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Salmon</a:t>
            </a:r>
          </a:p>
        </p:txBody>
      </p:sp>
      <p:sp>
        <p:nvSpPr>
          <p:cNvPr id="738340"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Boaz</a:t>
            </a:r>
          </a:p>
        </p:txBody>
      </p:sp>
      <p:sp>
        <p:nvSpPr>
          <p:cNvPr id="738341"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Obed</a:t>
            </a:r>
          </a:p>
        </p:txBody>
      </p:sp>
      <p:sp>
        <p:nvSpPr>
          <p:cNvPr id="738342"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Jesse</a:t>
            </a:r>
          </a:p>
        </p:txBody>
      </p:sp>
      <p:sp>
        <p:nvSpPr>
          <p:cNvPr id="738343"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David</a:t>
            </a:r>
          </a:p>
          <a:p>
            <a:pPr algn="ctr" eaLnBrk="1" hangingPunct="1"/>
            <a:r>
              <a:rPr lang="en-US" sz="1100" b="1">
                <a:solidFill>
                  <a:srgbClr val="FFFFFF"/>
                </a:solidFill>
                <a:latin typeface="Arial" charset="0"/>
                <a:cs typeface="Arial" charset="0"/>
              </a:rPr>
              <a:t>c. 1085 BC</a:t>
            </a:r>
          </a:p>
        </p:txBody>
      </p:sp>
      <p:sp>
        <p:nvSpPr>
          <p:cNvPr id="738344"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Solomon</a:t>
            </a:r>
          </a:p>
        </p:txBody>
      </p:sp>
      <p:sp>
        <p:nvSpPr>
          <p:cNvPr id="738345"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Rehoboam</a:t>
            </a:r>
          </a:p>
        </p:txBody>
      </p:sp>
      <p:sp>
        <p:nvSpPr>
          <p:cNvPr id="738346"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Abijah</a:t>
            </a:r>
          </a:p>
        </p:txBody>
      </p:sp>
      <p:sp>
        <p:nvSpPr>
          <p:cNvPr id="738347"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Asa</a:t>
            </a:r>
          </a:p>
        </p:txBody>
      </p:sp>
      <p:sp>
        <p:nvSpPr>
          <p:cNvPr id="738348"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Jehoshaphat</a:t>
            </a:r>
          </a:p>
        </p:txBody>
      </p:sp>
      <p:sp>
        <p:nvSpPr>
          <p:cNvPr id="738349"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Jehoram</a:t>
            </a:r>
          </a:p>
        </p:txBody>
      </p:sp>
      <p:sp>
        <p:nvSpPr>
          <p:cNvPr id="738350"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Ahaziah</a:t>
            </a:r>
          </a:p>
        </p:txBody>
      </p:sp>
      <p:sp>
        <p:nvSpPr>
          <p:cNvPr id="738351"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Joash</a:t>
            </a:r>
          </a:p>
        </p:txBody>
      </p:sp>
      <p:sp>
        <p:nvSpPr>
          <p:cNvPr id="738352"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Amaziah</a:t>
            </a:r>
          </a:p>
        </p:txBody>
      </p:sp>
      <p:sp>
        <p:nvSpPr>
          <p:cNvPr id="738353"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Uzziah</a:t>
            </a:r>
          </a:p>
        </p:txBody>
      </p:sp>
      <p:sp>
        <p:nvSpPr>
          <p:cNvPr id="738354"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Jotham</a:t>
            </a:r>
          </a:p>
        </p:txBody>
      </p:sp>
      <p:sp>
        <p:nvSpPr>
          <p:cNvPr id="738355"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Ahaz</a:t>
            </a:r>
          </a:p>
        </p:txBody>
      </p:sp>
      <p:sp>
        <p:nvSpPr>
          <p:cNvPr id="738356"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Hezekiah</a:t>
            </a:r>
          </a:p>
        </p:txBody>
      </p:sp>
      <p:sp>
        <p:nvSpPr>
          <p:cNvPr id="738357"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Manasseh</a:t>
            </a:r>
          </a:p>
        </p:txBody>
      </p:sp>
      <p:sp>
        <p:nvSpPr>
          <p:cNvPr id="738358"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Amon</a:t>
            </a:r>
          </a:p>
        </p:txBody>
      </p:sp>
      <p:sp>
        <p:nvSpPr>
          <p:cNvPr id="738359"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Josiah</a:t>
            </a:r>
          </a:p>
        </p:txBody>
      </p:sp>
      <p:sp>
        <p:nvSpPr>
          <p:cNvPr id="738360"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Jehoiakim</a:t>
            </a:r>
          </a:p>
        </p:txBody>
      </p:sp>
      <p:sp>
        <p:nvSpPr>
          <p:cNvPr id="738361"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Jeconiah</a:t>
            </a:r>
          </a:p>
        </p:txBody>
      </p:sp>
      <p:sp>
        <p:nvSpPr>
          <p:cNvPr id="738362"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Shealtiel</a:t>
            </a:r>
          </a:p>
        </p:txBody>
      </p:sp>
      <p:sp>
        <p:nvSpPr>
          <p:cNvPr id="738363"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Zerubbabel</a:t>
            </a:r>
          </a:p>
        </p:txBody>
      </p:sp>
      <p:sp>
        <p:nvSpPr>
          <p:cNvPr id="738364"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Abiud</a:t>
            </a:r>
          </a:p>
        </p:txBody>
      </p:sp>
      <p:sp>
        <p:nvSpPr>
          <p:cNvPr id="738365"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Eliakim</a:t>
            </a:r>
          </a:p>
        </p:txBody>
      </p:sp>
      <p:sp>
        <p:nvSpPr>
          <p:cNvPr id="738366"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Azor</a:t>
            </a:r>
          </a:p>
        </p:txBody>
      </p:sp>
      <p:sp>
        <p:nvSpPr>
          <p:cNvPr id="738367"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Zadok</a:t>
            </a:r>
          </a:p>
        </p:txBody>
      </p:sp>
      <p:sp>
        <p:nvSpPr>
          <p:cNvPr id="738368"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Achim</a:t>
            </a:r>
          </a:p>
        </p:txBody>
      </p:sp>
      <p:sp>
        <p:nvSpPr>
          <p:cNvPr id="738369"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Eliud</a:t>
            </a:r>
          </a:p>
        </p:txBody>
      </p:sp>
      <p:sp>
        <p:nvSpPr>
          <p:cNvPr id="738370"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Eleazar</a:t>
            </a:r>
          </a:p>
        </p:txBody>
      </p:sp>
      <p:sp>
        <p:nvSpPr>
          <p:cNvPr id="738371"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Matthan</a:t>
            </a:r>
          </a:p>
        </p:txBody>
      </p:sp>
      <p:sp>
        <p:nvSpPr>
          <p:cNvPr id="738372"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Jacob</a:t>
            </a:r>
          </a:p>
        </p:txBody>
      </p:sp>
      <p:sp>
        <p:nvSpPr>
          <p:cNvPr id="738373"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000000"/>
                </a:solidFill>
                <a:latin typeface="Arial" charset="0"/>
                <a:cs typeface="Arial" charset="0"/>
              </a:rPr>
              <a:t>Joseph</a:t>
            </a:r>
          </a:p>
        </p:txBody>
      </p:sp>
      <p:sp>
        <p:nvSpPr>
          <p:cNvPr id="738374"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8375"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Janna</a:t>
            </a:r>
          </a:p>
        </p:txBody>
      </p:sp>
      <p:sp>
        <p:nvSpPr>
          <p:cNvPr id="738376"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Melchi</a:t>
            </a:r>
          </a:p>
        </p:txBody>
      </p:sp>
      <p:sp>
        <p:nvSpPr>
          <p:cNvPr id="738377"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Levi</a:t>
            </a:r>
          </a:p>
        </p:txBody>
      </p:sp>
      <p:sp>
        <p:nvSpPr>
          <p:cNvPr id="738378"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Matthat</a:t>
            </a:r>
          </a:p>
        </p:txBody>
      </p:sp>
      <p:sp>
        <p:nvSpPr>
          <p:cNvPr id="738379"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Heli</a:t>
            </a:r>
          </a:p>
        </p:txBody>
      </p:sp>
      <p:sp>
        <p:nvSpPr>
          <p:cNvPr id="738380"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000000"/>
                </a:solidFill>
                <a:latin typeface="Arial" charset="0"/>
                <a:cs typeface="Arial" charset="0"/>
              </a:rPr>
              <a:t>Mary</a:t>
            </a:r>
          </a:p>
        </p:txBody>
      </p:sp>
      <p:sp>
        <p:nvSpPr>
          <p:cNvPr id="738381"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Mattathiah</a:t>
            </a:r>
          </a:p>
        </p:txBody>
      </p:sp>
      <p:sp>
        <p:nvSpPr>
          <p:cNvPr id="738382"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Amos</a:t>
            </a:r>
          </a:p>
        </p:txBody>
      </p:sp>
      <p:sp>
        <p:nvSpPr>
          <p:cNvPr id="738383"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Nahum</a:t>
            </a:r>
          </a:p>
        </p:txBody>
      </p:sp>
      <p:sp>
        <p:nvSpPr>
          <p:cNvPr id="738384"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Esli</a:t>
            </a:r>
          </a:p>
        </p:txBody>
      </p:sp>
      <p:sp>
        <p:nvSpPr>
          <p:cNvPr id="738385"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Naggai</a:t>
            </a:r>
          </a:p>
        </p:txBody>
      </p:sp>
      <p:sp>
        <p:nvSpPr>
          <p:cNvPr id="738386"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Maath</a:t>
            </a:r>
          </a:p>
        </p:txBody>
      </p:sp>
      <p:sp>
        <p:nvSpPr>
          <p:cNvPr id="738387"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Mattathiah</a:t>
            </a:r>
          </a:p>
        </p:txBody>
      </p:sp>
      <p:sp>
        <p:nvSpPr>
          <p:cNvPr id="738388"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Semei</a:t>
            </a:r>
          </a:p>
        </p:txBody>
      </p:sp>
      <p:sp>
        <p:nvSpPr>
          <p:cNvPr id="738389"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8390"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8391"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Joannas</a:t>
            </a:r>
          </a:p>
        </p:txBody>
      </p:sp>
      <p:sp>
        <p:nvSpPr>
          <p:cNvPr id="738392"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Rhesa</a:t>
            </a:r>
          </a:p>
        </p:txBody>
      </p:sp>
      <p:sp>
        <p:nvSpPr>
          <p:cNvPr id="738393"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Zerubbabel</a:t>
            </a:r>
          </a:p>
        </p:txBody>
      </p:sp>
      <p:sp>
        <p:nvSpPr>
          <p:cNvPr id="738394"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Shealtiel</a:t>
            </a:r>
          </a:p>
        </p:txBody>
      </p:sp>
      <p:sp>
        <p:nvSpPr>
          <p:cNvPr id="738395"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Neri</a:t>
            </a:r>
          </a:p>
        </p:txBody>
      </p:sp>
      <p:sp>
        <p:nvSpPr>
          <p:cNvPr id="738396"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Melchi</a:t>
            </a:r>
          </a:p>
        </p:txBody>
      </p:sp>
      <p:sp>
        <p:nvSpPr>
          <p:cNvPr id="738397"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Addi</a:t>
            </a:r>
          </a:p>
        </p:txBody>
      </p:sp>
      <p:sp>
        <p:nvSpPr>
          <p:cNvPr id="738398"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Cosam</a:t>
            </a:r>
          </a:p>
        </p:txBody>
      </p:sp>
      <p:sp>
        <p:nvSpPr>
          <p:cNvPr id="738399"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Elmodam</a:t>
            </a:r>
          </a:p>
        </p:txBody>
      </p:sp>
      <p:sp>
        <p:nvSpPr>
          <p:cNvPr id="738400"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Er</a:t>
            </a:r>
          </a:p>
        </p:txBody>
      </p:sp>
      <p:sp>
        <p:nvSpPr>
          <p:cNvPr id="738401"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Joshua</a:t>
            </a:r>
          </a:p>
        </p:txBody>
      </p:sp>
      <p:sp>
        <p:nvSpPr>
          <p:cNvPr id="738402"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Eliezer</a:t>
            </a:r>
          </a:p>
        </p:txBody>
      </p:sp>
      <p:sp>
        <p:nvSpPr>
          <p:cNvPr id="738403"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Jorim</a:t>
            </a:r>
          </a:p>
        </p:txBody>
      </p:sp>
      <p:sp>
        <p:nvSpPr>
          <p:cNvPr id="738404"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Matthat</a:t>
            </a:r>
          </a:p>
        </p:txBody>
      </p:sp>
      <p:sp>
        <p:nvSpPr>
          <p:cNvPr id="738405"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Levi</a:t>
            </a:r>
          </a:p>
        </p:txBody>
      </p:sp>
      <p:sp>
        <p:nvSpPr>
          <p:cNvPr id="738406"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100">
                <a:solidFill>
                  <a:srgbClr val="000000"/>
                </a:solidFill>
                <a:latin typeface="Arial" charset="0"/>
                <a:cs typeface="Arial" charset="0"/>
              </a:rPr>
              <a:t>Simeon</a:t>
            </a:r>
          </a:p>
        </p:txBody>
      </p:sp>
      <p:sp>
        <p:nvSpPr>
          <p:cNvPr id="738407"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8408"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8409"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Jonan</a:t>
            </a:r>
          </a:p>
        </p:txBody>
      </p:sp>
      <p:sp>
        <p:nvSpPr>
          <p:cNvPr id="738410"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Eliakim</a:t>
            </a:r>
          </a:p>
        </p:txBody>
      </p:sp>
      <p:sp>
        <p:nvSpPr>
          <p:cNvPr id="738411"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Melea</a:t>
            </a:r>
          </a:p>
        </p:txBody>
      </p:sp>
      <p:sp>
        <p:nvSpPr>
          <p:cNvPr id="738412"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Menan</a:t>
            </a:r>
          </a:p>
        </p:txBody>
      </p:sp>
      <p:sp>
        <p:nvSpPr>
          <p:cNvPr id="738413"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Mattathah</a:t>
            </a:r>
          </a:p>
        </p:txBody>
      </p:sp>
      <p:sp>
        <p:nvSpPr>
          <p:cNvPr id="738414"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Nathan</a:t>
            </a:r>
          </a:p>
        </p:txBody>
      </p:sp>
      <p:sp>
        <p:nvSpPr>
          <p:cNvPr id="738415" name="TextBox 2"/>
          <p:cNvSpPr txBox="1">
            <a:spLocks noChangeArrowheads="1"/>
          </p:cNvSpPr>
          <p:nvPr/>
        </p:nvSpPr>
        <p:spPr bwMode="auto">
          <a:xfrm>
            <a:off x="2971800" y="1550988"/>
            <a:ext cx="2379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a:solidFill>
                  <a:srgbClr val="000000"/>
                </a:solidFill>
                <a:latin typeface="Arial" charset="0"/>
                <a:cs typeface="Arial" charset="0"/>
              </a:rPr>
              <a:t>Line of Mary</a:t>
            </a:r>
          </a:p>
        </p:txBody>
      </p:sp>
      <p:sp>
        <p:nvSpPr>
          <p:cNvPr id="738416" name="TextBox 114"/>
          <p:cNvSpPr txBox="1">
            <a:spLocks noChangeArrowheads="1"/>
          </p:cNvSpPr>
          <p:nvPr/>
        </p:nvSpPr>
        <p:spPr bwMode="auto">
          <a:xfrm>
            <a:off x="2971800" y="3048000"/>
            <a:ext cx="2379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a:solidFill>
                  <a:srgbClr val="000000"/>
                </a:solidFill>
                <a:latin typeface="Arial" charset="0"/>
                <a:cs typeface="Arial" charset="0"/>
              </a:rPr>
              <a:t>Line of Joseph</a:t>
            </a:r>
          </a:p>
        </p:txBody>
      </p:sp>
      <p:sp>
        <p:nvSpPr>
          <p:cNvPr id="738417" name="TextBox 3"/>
          <p:cNvSpPr txBox="1">
            <a:spLocks noChangeArrowheads="1"/>
          </p:cNvSpPr>
          <p:nvPr/>
        </p:nvSpPr>
        <p:spPr bwMode="auto">
          <a:xfrm>
            <a:off x="931863" y="173038"/>
            <a:ext cx="2971800" cy="339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600" b="1">
                <a:solidFill>
                  <a:srgbClr val="FFFFFF"/>
                </a:solidFill>
                <a:latin typeface="Arial" charset="0"/>
                <a:cs typeface="Arial" charset="0"/>
              </a:rPr>
              <a:t>From </a:t>
            </a:r>
            <a:r>
              <a:rPr lang="en-US" sz="1600" b="1">
                <a:solidFill>
                  <a:srgbClr val="FFFF00"/>
                </a:solidFill>
                <a:latin typeface="Arial" charset="0"/>
                <a:cs typeface="Arial" charset="0"/>
              </a:rPr>
              <a:t>Metaphor</a:t>
            </a:r>
            <a:r>
              <a:rPr lang="en-US" sz="1600" b="1">
                <a:solidFill>
                  <a:srgbClr val="FFFFFF"/>
                </a:solidFill>
                <a:latin typeface="Arial" charset="0"/>
                <a:cs typeface="Arial" charset="0"/>
              </a:rPr>
              <a:t> to Christ?</a:t>
            </a:r>
          </a:p>
        </p:txBody>
      </p:sp>
      <p:sp>
        <p:nvSpPr>
          <p:cNvPr id="738418"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C00000"/>
                </a:solidFill>
                <a:latin typeface="Arial" charset="0"/>
                <a:cs typeface="Arial" charset="0"/>
              </a:rPr>
              <a:t>CHRIST</a:t>
            </a:r>
          </a:p>
        </p:txBody>
      </p:sp>
      <p:pic>
        <p:nvPicPr>
          <p:cNvPr id="738419" name="Picture 3" descr="\\.psf\Host\Users\mmurphy\Desktop\Metaphor_Adam to Christ 00028 layered resized 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430213"/>
            <a:ext cx="969963" cy="1214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8420" name="Picture 117" descr="\\.psf\Host\Users\mmurphy\Desktop\1 Genesis matters--slides to layer.015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88" y="-11113"/>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38421" name="Picture 3" descr="\\.psf\Host\Users\mmurphy\Desktop\Metaphor_Adam to Christ 00028 layered resized 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42913"/>
            <a:ext cx="741363" cy="928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8422"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Line of Mary</a:t>
            </a:r>
          </a:p>
        </p:txBody>
      </p:sp>
      <p:sp>
        <p:nvSpPr>
          <p:cNvPr id="738423"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Line of Joseph</a:t>
            </a:r>
          </a:p>
        </p:txBody>
      </p:sp>
      <p:sp>
        <p:nvSpPr>
          <p:cNvPr id="5922937" name="TextBox 3"/>
          <p:cNvSpPr txBox="1">
            <a:spLocks noChangeArrowheads="1"/>
          </p:cNvSpPr>
          <p:nvPr/>
        </p:nvSpPr>
        <p:spPr bwMode="auto">
          <a:xfrm>
            <a:off x="781050" y="142875"/>
            <a:ext cx="3332163"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2000" b="1" dirty="0">
                <a:solidFill>
                  <a:srgbClr val="FFFFFF"/>
                </a:solidFill>
                <a:cs typeface="Arial"/>
              </a:rPr>
              <a:t>From </a:t>
            </a:r>
            <a:r>
              <a:rPr lang="en-US" sz="2000" b="1" dirty="0">
                <a:solidFill>
                  <a:srgbClr val="FFFF00"/>
                </a:solidFill>
                <a:cs typeface="Arial"/>
              </a:rPr>
              <a:t>Metaphor</a:t>
            </a:r>
            <a:r>
              <a:rPr lang="en-US" sz="2000" b="1" dirty="0">
                <a:solidFill>
                  <a:srgbClr val="FFFFFF"/>
                </a:solidFill>
                <a:cs typeface="Arial"/>
              </a:rPr>
              <a:t> to Christ</a:t>
            </a:r>
            <a:r>
              <a:rPr lang="en-US" sz="2000" b="1" dirty="0">
                <a:solidFill>
                  <a:srgbClr val="FFFF00"/>
                </a:solidFill>
                <a:cs typeface="Arial"/>
              </a:rPr>
              <a:t>?</a:t>
            </a:r>
          </a:p>
        </p:txBody>
      </p:sp>
      <p:sp>
        <p:nvSpPr>
          <p:cNvPr id="738425"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C00000"/>
                </a:solidFill>
                <a:latin typeface="Arial" charset="0"/>
                <a:cs typeface="Arial" charset="0"/>
              </a:rPr>
              <a:t>CHRIST</a:t>
            </a:r>
          </a:p>
        </p:txBody>
      </p:sp>
      <p:sp>
        <p:nvSpPr>
          <p:cNvPr id="738426"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800" b="1">
                <a:solidFill>
                  <a:srgbClr val="000000"/>
                </a:solidFill>
                <a:latin typeface="Arial" charset="0"/>
                <a:cs typeface="Arial" charset="0"/>
              </a:rPr>
              <a:t>David</a:t>
            </a:r>
          </a:p>
        </p:txBody>
      </p:sp>
      <p:sp>
        <p:nvSpPr>
          <p:cNvPr id="738427" name="TextBox 114"/>
          <p:cNvSpPr txBox="1">
            <a:spLocks noChangeArrowheads="1"/>
          </p:cNvSpPr>
          <p:nvPr/>
        </p:nvSpPr>
        <p:spPr bwMode="auto">
          <a:xfrm>
            <a:off x="6324600" y="1611313"/>
            <a:ext cx="18669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000000"/>
                </a:solidFill>
                <a:latin typeface="Arial" charset="0"/>
                <a:cs typeface="Arial" charset="0"/>
              </a:rPr>
              <a:t>Abraham</a:t>
            </a:r>
          </a:p>
        </p:txBody>
      </p:sp>
      <p:sp>
        <p:nvSpPr>
          <p:cNvPr id="738428" name="TextBox 1"/>
          <p:cNvSpPr txBox="1">
            <a:spLocks noChangeArrowheads="1"/>
          </p:cNvSpPr>
          <p:nvPr/>
        </p:nvSpPr>
        <p:spPr bwMode="auto">
          <a:xfrm>
            <a:off x="-623888" y="1154113"/>
            <a:ext cx="24526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400" b="1">
                <a:solidFill>
                  <a:srgbClr val="FFFF00"/>
                </a:solidFill>
                <a:latin typeface="Arial" charset="0"/>
                <a:cs typeface="Arial" charset="0"/>
              </a:rPr>
              <a:t>Metaphor</a:t>
            </a:r>
          </a:p>
        </p:txBody>
      </p:sp>
      <p:sp>
        <p:nvSpPr>
          <p:cNvPr id="12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0002" name="Rectangle 2"/>
          <p:cNvSpPr>
            <a:spLocks noGrp="1" noChangeArrowheads="1"/>
          </p:cNvSpPr>
          <p:nvPr>
            <p:ph type="title" idx="4294967295"/>
          </p:nvPr>
        </p:nvSpPr>
        <p:spPr/>
        <p:txBody>
          <a:bodyPr/>
          <a:lstStyle/>
          <a:p>
            <a:pPr eaLnBrk="1" hangingPunct="1">
              <a:defRPr/>
            </a:pPr>
            <a:r>
              <a:rPr lang="en-US"/>
              <a:t>First/last Adam</a:t>
            </a:r>
            <a:endParaRPr lang="en-AU"/>
          </a:p>
        </p:txBody>
      </p:sp>
      <p:pic>
        <p:nvPicPr>
          <p:cNvPr id="740354" name="Picture 3" descr="2 Adams Last + First 004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7513" y="0"/>
            <a:ext cx="5775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0004" name="Text Box 4"/>
          <p:cNvSpPr txBox="1">
            <a:spLocks noChangeArrowheads="1"/>
          </p:cNvSpPr>
          <p:nvPr/>
        </p:nvSpPr>
        <p:spPr bwMode="auto">
          <a:xfrm>
            <a:off x="1676400" y="76200"/>
            <a:ext cx="1752600" cy="189706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90000"/>
              </a:lnSpc>
              <a:defRPr/>
            </a:pPr>
            <a:r>
              <a:rPr lang="en-US" sz="2800" b="1" dirty="0">
                <a:solidFill>
                  <a:srgbClr val="A50021"/>
                </a:solidFill>
                <a:latin typeface="Times New Roman" charset="0"/>
                <a:cs typeface="Times New Roman" charset="0"/>
              </a:rPr>
              <a:t>Jesus Christ</a:t>
            </a:r>
          </a:p>
          <a:p>
            <a:pPr algn="ctr" eaLnBrk="1" hangingPunct="1">
              <a:lnSpc>
                <a:spcPct val="90000"/>
              </a:lnSpc>
              <a:defRPr/>
            </a:pPr>
            <a:r>
              <a:rPr lang="en-US" altLang="ja-JP" sz="2800" b="1" dirty="0">
                <a:solidFill>
                  <a:srgbClr val="A50021"/>
                </a:solidFill>
                <a:latin typeface="Times New Roman" charset="0"/>
                <a:cs typeface="Times New Roman" charset="0"/>
              </a:rPr>
              <a:t>"</a:t>
            </a:r>
            <a:r>
              <a:rPr lang="en-US" sz="2800" b="1" dirty="0">
                <a:solidFill>
                  <a:srgbClr val="A50021"/>
                </a:solidFill>
                <a:latin typeface="Times New Roman" charset="0"/>
                <a:cs typeface="Times New Roman" charset="0"/>
              </a:rPr>
              <a:t>The Last Adam</a:t>
            </a:r>
            <a:r>
              <a:rPr lang="en-US" altLang="ja-JP" sz="2800" b="1" dirty="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gn="ctr" eaLnBrk="1" hangingPunct="1">
              <a:lnSpc>
                <a:spcPct val="90000"/>
              </a:lnSpc>
              <a:defRPr/>
            </a:pPr>
            <a:r>
              <a:rPr lang="en-US" sz="1800" b="1" dirty="0">
                <a:solidFill>
                  <a:srgbClr val="A50021"/>
                </a:solidFill>
                <a:latin typeface="Times New Roman" charset="0"/>
                <a:cs typeface="Times New Roman" charset="0"/>
              </a:rPr>
              <a:t>1 Cor. 15:45</a:t>
            </a:r>
          </a:p>
        </p:txBody>
      </p:sp>
      <p:sp>
        <p:nvSpPr>
          <p:cNvPr id="5760005" name="Text Box 5"/>
          <p:cNvSpPr txBox="1">
            <a:spLocks noChangeArrowheads="1"/>
          </p:cNvSpPr>
          <p:nvPr/>
        </p:nvSpPr>
        <p:spPr bwMode="auto">
          <a:xfrm>
            <a:off x="5715000" y="5262563"/>
            <a:ext cx="1524000" cy="1509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90000"/>
              </a:lnSpc>
              <a:defRPr/>
            </a:pPr>
            <a:r>
              <a:rPr lang="en-US" altLang="ja-JP" sz="2800" b="1" dirty="0">
                <a:solidFill>
                  <a:srgbClr val="A50021"/>
                </a:solidFill>
                <a:latin typeface="Times New Roman" charset="0"/>
                <a:cs typeface="Times New Roman" charset="0"/>
              </a:rPr>
              <a:t>"</a:t>
            </a:r>
            <a:r>
              <a:rPr lang="en-US" sz="2800" b="1" dirty="0">
                <a:solidFill>
                  <a:srgbClr val="A50021"/>
                </a:solidFill>
                <a:latin typeface="Times New Roman" charset="0"/>
                <a:cs typeface="Times New Roman" charset="0"/>
              </a:rPr>
              <a:t>The First Adam</a:t>
            </a:r>
            <a:r>
              <a:rPr lang="en-US" altLang="ja-JP" sz="2800" b="1" dirty="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gn="ctr" eaLnBrk="1" hangingPunct="1">
              <a:lnSpc>
                <a:spcPct val="90000"/>
              </a:lnSpc>
              <a:defRPr/>
            </a:pPr>
            <a:r>
              <a:rPr lang="en-US" sz="1800" b="1" dirty="0">
                <a:solidFill>
                  <a:srgbClr val="A50021"/>
                </a:solidFill>
                <a:latin typeface="Times New Roman" charset="0"/>
                <a:cs typeface="Times New Roman" charset="0"/>
              </a:rPr>
              <a:t>1 Cor. 15:45</a:t>
            </a:r>
          </a:p>
        </p:txBody>
      </p:sp>
      <p:sp>
        <p:nvSpPr>
          <p:cNvPr id="5760006" name="Text Box 6"/>
          <p:cNvSpPr txBox="1">
            <a:spLocks noChangeArrowheads="1"/>
          </p:cNvSpPr>
          <p:nvPr/>
        </p:nvSpPr>
        <p:spPr bwMode="auto">
          <a:xfrm>
            <a:off x="4038600" y="-76200"/>
            <a:ext cx="1752600" cy="860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90000"/>
              </a:lnSpc>
              <a:defRPr/>
            </a:pPr>
            <a:r>
              <a:rPr lang="en-US" sz="2800" b="1">
                <a:solidFill>
                  <a:srgbClr val="FFFF00"/>
                </a:solidFill>
                <a:latin typeface="Times New Roman" charset="0"/>
                <a:cs typeface="Times New Roman" charset="0"/>
              </a:rPr>
              <a:t>He is Risen!!</a:t>
            </a:r>
          </a:p>
        </p:txBody>
      </p:sp>
      <p:sp>
        <p:nvSpPr>
          <p:cNvPr id="5760007" name="Text Box 7"/>
          <p:cNvSpPr txBox="1">
            <a:spLocks noChangeArrowheads="1"/>
          </p:cNvSpPr>
          <p:nvPr/>
        </p:nvSpPr>
        <p:spPr bwMode="auto">
          <a:xfrm>
            <a:off x="2057400" y="2981325"/>
            <a:ext cx="5016500" cy="660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85000"/>
              </a:lnSpc>
              <a:defRPr/>
            </a:pPr>
            <a:r>
              <a:rPr lang="en-US" sz="2200" b="1">
                <a:solidFill>
                  <a:srgbClr val="FFFFFF"/>
                </a:solidFill>
                <a:latin typeface="Times New Roman" charset="0"/>
                <a:cs typeface="Times New Roman" charset="0"/>
              </a:rPr>
              <a:t>For as in Adam all die, </a:t>
            </a:r>
          </a:p>
          <a:p>
            <a:pPr algn="ctr" eaLnBrk="1" hangingPunct="1">
              <a:lnSpc>
                <a:spcPct val="85000"/>
              </a:lnSpc>
              <a:defRPr/>
            </a:pPr>
            <a:r>
              <a:rPr lang="en-US" sz="2200" b="1">
                <a:solidFill>
                  <a:srgbClr val="FFFFFF"/>
                </a:solidFill>
                <a:latin typeface="Times New Roman" charset="0"/>
                <a:cs typeface="Times New Roman" charset="0"/>
              </a:rPr>
              <a:t>Even so in Christ shall all be made alive.</a:t>
            </a:r>
          </a:p>
        </p:txBody>
      </p:sp>
      <p:sp>
        <p:nvSpPr>
          <p:cNvPr id="5760008" name="Text Box 8"/>
          <p:cNvSpPr txBox="1">
            <a:spLocks noChangeArrowheads="1"/>
          </p:cNvSpPr>
          <p:nvPr/>
        </p:nvSpPr>
        <p:spPr bwMode="auto">
          <a:xfrm>
            <a:off x="5638800" y="3505200"/>
            <a:ext cx="1600200" cy="33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1600" b="1">
                <a:solidFill>
                  <a:srgbClr val="FFFFFF"/>
                </a:solidFill>
                <a:latin typeface="Times New Roman" charset="0"/>
                <a:cs typeface="Times New Roman" charset="0"/>
              </a:rPr>
              <a:t>1 Cor. 15:22</a:t>
            </a:r>
          </a:p>
        </p:txBody>
      </p:sp>
      <p:sp>
        <p:nvSpPr>
          <p:cNvPr id="5760009" name="WordArt 9"/>
          <p:cNvSpPr>
            <a:spLocks noChangeArrowheads="1" noChangeShapeType="1" noTextEdit="1"/>
          </p:cNvSpPr>
          <p:nvPr/>
        </p:nvSpPr>
        <p:spPr bwMode="auto">
          <a:xfrm>
            <a:off x="3709988" y="228600"/>
            <a:ext cx="1700212" cy="2516188"/>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5760010" name="WordArt 10"/>
          <p:cNvSpPr>
            <a:spLocks noChangeArrowheads="1" noChangeShapeType="1" noTextEdit="1"/>
          </p:cNvSpPr>
          <p:nvPr/>
        </p:nvSpPr>
        <p:spPr bwMode="auto">
          <a:xfrm>
            <a:off x="3709988" y="3960813"/>
            <a:ext cx="1700212" cy="2516187"/>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1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60010"/>
                                        </p:tgtEl>
                                        <p:attrNameLst>
                                          <p:attrName>style.visibility</p:attrName>
                                        </p:attrNameLst>
                                      </p:cBhvr>
                                      <p:to>
                                        <p:strVal val="visible"/>
                                      </p:to>
                                    </p:set>
                                    <p:anim calcmode="lin" valueType="num">
                                      <p:cBhvr>
                                        <p:cTn id="7" dur="500" fill="hold"/>
                                        <p:tgtEl>
                                          <p:spTgt spid="5760010"/>
                                        </p:tgtEl>
                                        <p:attrNameLst>
                                          <p:attrName>ppt_w</p:attrName>
                                        </p:attrNameLst>
                                      </p:cBhvr>
                                      <p:tavLst>
                                        <p:tav tm="0">
                                          <p:val>
                                            <p:fltVal val="0"/>
                                          </p:val>
                                        </p:tav>
                                        <p:tav tm="100000">
                                          <p:val>
                                            <p:strVal val="#ppt_w"/>
                                          </p:val>
                                        </p:tav>
                                      </p:tavLst>
                                    </p:anim>
                                    <p:anim calcmode="lin" valueType="num">
                                      <p:cBhvr>
                                        <p:cTn id="8" dur="500" fill="hold"/>
                                        <p:tgtEl>
                                          <p:spTgt spid="5760010"/>
                                        </p:tgtEl>
                                        <p:attrNameLst>
                                          <p:attrName>ppt_h</p:attrName>
                                        </p:attrNameLst>
                                      </p:cBhvr>
                                      <p:tavLst>
                                        <p:tav tm="0">
                                          <p:val>
                                            <p:fltVal val="0"/>
                                          </p:val>
                                        </p:tav>
                                        <p:tav tm="100000">
                                          <p:val>
                                            <p:strVal val="#ppt_h"/>
                                          </p:val>
                                        </p:tav>
                                      </p:tavLst>
                                    </p:anim>
                                    <p:animEffect transition="in" filter="fade">
                                      <p:cBhvr>
                                        <p:cTn id="9" dur="500"/>
                                        <p:tgtEl>
                                          <p:spTgt spid="57600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60009"/>
                                        </p:tgtEl>
                                        <p:attrNameLst>
                                          <p:attrName>style.visibility</p:attrName>
                                        </p:attrNameLst>
                                      </p:cBhvr>
                                      <p:to>
                                        <p:strVal val="visible"/>
                                      </p:to>
                                    </p:set>
                                    <p:anim calcmode="lin" valueType="num">
                                      <p:cBhvr>
                                        <p:cTn id="14" dur="500" fill="hold"/>
                                        <p:tgtEl>
                                          <p:spTgt spid="5760009"/>
                                        </p:tgtEl>
                                        <p:attrNameLst>
                                          <p:attrName>ppt_w</p:attrName>
                                        </p:attrNameLst>
                                      </p:cBhvr>
                                      <p:tavLst>
                                        <p:tav tm="0">
                                          <p:val>
                                            <p:fltVal val="0"/>
                                          </p:val>
                                        </p:tav>
                                        <p:tav tm="100000">
                                          <p:val>
                                            <p:strVal val="#ppt_w"/>
                                          </p:val>
                                        </p:tav>
                                      </p:tavLst>
                                    </p:anim>
                                    <p:anim calcmode="lin" valueType="num">
                                      <p:cBhvr>
                                        <p:cTn id="15" dur="500" fill="hold"/>
                                        <p:tgtEl>
                                          <p:spTgt spid="5760009"/>
                                        </p:tgtEl>
                                        <p:attrNameLst>
                                          <p:attrName>ppt_h</p:attrName>
                                        </p:attrNameLst>
                                      </p:cBhvr>
                                      <p:tavLst>
                                        <p:tav tm="0">
                                          <p:val>
                                            <p:fltVal val="0"/>
                                          </p:val>
                                        </p:tav>
                                        <p:tav tm="100000">
                                          <p:val>
                                            <p:strVal val="#ppt_h"/>
                                          </p:val>
                                        </p:tav>
                                      </p:tavLst>
                                    </p:anim>
                                    <p:animEffect transition="in" filter="fade">
                                      <p:cBhvr>
                                        <p:cTn id="16" dur="500"/>
                                        <p:tgtEl>
                                          <p:spTgt spid="5760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0009" grpId="0" animBg="1"/>
      <p:bldP spid="5760010"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838200" y="457200"/>
            <a:ext cx="7620000" cy="497522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lnSpc>
                <a:spcPct val="90000"/>
              </a:lnSpc>
            </a:pPr>
            <a:r>
              <a:rPr lang="en-US" altLang="ja-JP" sz="3200" b="1" dirty="0">
                <a:solidFill>
                  <a:srgbClr val="FFFFFF"/>
                </a:solidFill>
                <a:latin typeface="Arial" charset="0"/>
                <a:cs typeface="Arial" charset="0"/>
              </a:rPr>
              <a:t>"The most devastating </a:t>
            </a:r>
          </a:p>
          <a:p>
            <a:pPr eaLnBrk="1" hangingPunct="1">
              <a:lnSpc>
                <a:spcPct val="90000"/>
              </a:lnSpc>
            </a:pPr>
            <a:r>
              <a:rPr lang="en-US" sz="3200" b="1" dirty="0">
                <a:solidFill>
                  <a:srgbClr val="FFFFFF"/>
                </a:solidFill>
                <a:latin typeface="Arial" charset="0"/>
                <a:cs typeface="Arial" charset="0"/>
              </a:rPr>
              <a:t>thing though that </a:t>
            </a:r>
          </a:p>
          <a:p>
            <a:pPr eaLnBrk="1" hangingPunct="1">
              <a:lnSpc>
                <a:spcPct val="90000"/>
              </a:lnSpc>
            </a:pPr>
            <a:r>
              <a:rPr lang="en-US" sz="3200" b="1" dirty="0">
                <a:solidFill>
                  <a:srgbClr val="FFFFFF"/>
                </a:solidFill>
                <a:latin typeface="Arial" charset="0"/>
                <a:cs typeface="Arial" charset="0"/>
              </a:rPr>
              <a:t>biology did to </a:t>
            </a:r>
          </a:p>
          <a:p>
            <a:pPr eaLnBrk="1" hangingPunct="1">
              <a:lnSpc>
                <a:spcPct val="90000"/>
              </a:lnSpc>
            </a:pPr>
            <a:r>
              <a:rPr lang="en-US" sz="3200" b="1" dirty="0">
                <a:solidFill>
                  <a:srgbClr val="FFFFFF"/>
                </a:solidFill>
                <a:latin typeface="Arial" charset="0"/>
                <a:cs typeface="Arial" charset="0"/>
              </a:rPr>
              <a:t>Christianity was the </a:t>
            </a:r>
          </a:p>
          <a:p>
            <a:pPr eaLnBrk="1" hangingPunct="1">
              <a:lnSpc>
                <a:spcPct val="90000"/>
              </a:lnSpc>
            </a:pPr>
            <a:r>
              <a:rPr lang="en-US" sz="3200" b="1" dirty="0">
                <a:solidFill>
                  <a:srgbClr val="FFFFFF"/>
                </a:solidFill>
                <a:latin typeface="Arial" charset="0"/>
                <a:cs typeface="Arial" charset="0"/>
              </a:rPr>
              <a:t>discovery of biological </a:t>
            </a:r>
          </a:p>
          <a:p>
            <a:pPr eaLnBrk="1" hangingPunct="1">
              <a:lnSpc>
                <a:spcPct val="90000"/>
              </a:lnSpc>
            </a:pPr>
            <a:r>
              <a:rPr lang="en-US" sz="3200" b="1" dirty="0">
                <a:solidFill>
                  <a:srgbClr val="FFFFFF"/>
                </a:solidFill>
                <a:latin typeface="Arial" charset="0"/>
                <a:cs typeface="Arial" charset="0"/>
              </a:rPr>
              <a:t>evolution. Now that we </a:t>
            </a:r>
          </a:p>
          <a:p>
            <a:pPr eaLnBrk="1" hangingPunct="1">
              <a:lnSpc>
                <a:spcPct val="90000"/>
              </a:lnSpc>
            </a:pPr>
            <a:r>
              <a:rPr lang="en-US" sz="3200" b="1" dirty="0">
                <a:solidFill>
                  <a:srgbClr val="FFFFFF"/>
                </a:solidFill>
                <a:latin typeface="Arial" charset="0"/>
                <a:cs typeface="Arial" charset="0"/>
              </a:rPr>
              <a:t>know that Adam and Eve </a:t>
            </a:r>
          </a:p>
          <a:p>
            <a:pPr eaLnBrk="1" hangingPunct="1">
              <a:lnSpc>
                <a:spcPct val="90000"/>
              </a:lnSpc>
            </a:pPr>
            <a:r>
              <a:rPr lang="en-US" sz="3200" b="1" dirty="0">
                <a:solidFill>
                  <a:srgbClr val="FFFFFF"/>
                </a:solidFill>
                <a:latin typeface="Arial" charset="0"/>
                <a:cs typeface="Arial" charset="0"/>
              </a:rPr>
              <a:t>never were real people the central myth of Christianity is destroyed. If there never was an Adam and Eve, there never was an original sin…</a:t>
            </a:r>
            <a:r>
              <a:rPr lang="en-US" altLang="ja-JP"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pic>
        <p:nvPicPr>
          <p:cNvPr id="742403" name="Picture 3"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6313" y="685800"/>
            <a:ext cx="21732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943600" y="2743200"/>
            <a:ext cx="2514600" cy="533400"/>
          </a:xfrm>
        </p:spPr>
        <p:txBody>
          <a:bodyPr/>
          <a:lstStyle/>
          <a:p>
            <a:pPr>
              <a:defRPr/>
            </a:pPr>
            <a:r>
              <a:rPr lang="en-US" sz="2400" b="1" kern="1200" dirty="0">
                <a:solidFill>
                  <a:srgbClr val="FFFF00"/>
                </a:solidFill>
                <a:latin typeface="Arial"/>
                <a:ea typeface="ＭＳ Ｐゴシック"/>
                <a:cs typeface="Arial"/>
              </a:rPr>
              <a:t>Frank </a:t>
            </a:r>
            <a:r>
              <a:rPr lang="en-US" sz="2400" b="1" kern="1200" dirty="0" err="1">
                <a:solidFill>
                  <a:srgbClr val="FFFF00"/>
                </a:solidFill>
                <a:latin typeface="Arial"/>
                <a:ea typeface="ＭＳ Ｐゴシック"/>
                <a:cs typeface="Arial"/>
              </a:rPr>
              <a:t>Zindler</a:t>
            </a:r>
            <a:endParaRPr lang="en-US" dirty="0"/>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wipe(up)">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838200" y="609600"/>
            <a:ext cx="7620000" cy="3646488"/>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lnSpc>
                <a:spcPct val="90000"/>
              </a:lnSpc>
            </a:pPr>
            <a:r>
              <a:rPr lang="en-US" altLang="ja-JP" sz="3200" b="1" dirty="0">
                <a:solidFill>
                  <a:srgbClr val="FFFFFF"/>
                </a:solidFill>
                <a:latin typeface="Arial" charset="0"/>
                <a:cs typeface="Arial" charset="0"/>
              </a:rPr>
              <a:t>"If there was never an </a:t>
            </a:r>
          </a:p>
          <a:p>
            <a:pPr eaLnBrk="1" hangingPunct="1">
              <a:lnSpc>
                <a:spcPct val="90000"/>
              </a:lnSpc>
            </a:pPr>
            <a:r>
              <a:rPr lang="en-US" sz="3200" b="1" dirty="0">
                <a:solidFill>
                  <a:srgbClr val="FFFFFF"/>
                </a:solidFill>
                <a:latin typeface="Arial" charset="0"/>
                <a:cs typeface="Arial" charset="0"/>
              </a:rPr>
              <a:t>original sin, there is no </a:t>
            </a:r>
          </a:p>
          <a:p>
            <a:pPr eaLnBrk="1" hangingPunct="1">
              <a:lnSpc>
                <a:spcPct val="90000"/>
              </a:lnSpc>
            </a:pPr>
            <a:r>
              <a:rPr lang="en-US" sz="3200" b="1" dirty="0">
                <a:solidFill>
                  <a:srgbClr val="FFFFFF"/>
                </a:solidFill>
                <a:latin typeface="Arial" charset="0"/>
                <a:cs typeface="Arial" charset="0"/>
              </a:rPr>
              <a:t>need of salvation. If there </a:t>
            </a:r>
          </a:p>
          <a:p>
            <a:pPr eaLnBrk="1" hangingPunct="1">
              <a:lnSpc>
                <a:spcPct val="90000"/>
              </a:lnSpc>
            </a:pPr>
            <a:r>
              <a:rPr lang="en-US" sz="3200" b="1" dirty="0">
                <a:solidFill>
                  <a:srgbClr val="FFFFFF"/>
                </a:solidFill>
                <a:latin typeface="Arial" charset="0"/>
                <a:cs typeface="Arial" charset="0"/>
              </a:rPr>
              <a:t>is no need of salvation, </a:t>
            </a:r>
          </a:p>
          <a:p>
            <a:pPr eaLnBrk="1" hangingPunct="1">
              <a:lnSpc>
                <a:spcPct val="90000"/>
              </a:lnSpc>
            </a:pPr>
            <a:r>
              <a:rPr lang="en-US" sz="3200" b="1" dirty="0">
                <a:solidFill>
                  <a:srgbClr val="FFFFFF"/>
                </a:solidFill>
                <a:latin typeface="Arial" charset="0"/>
                <a:cs typeface="Arial" charset="0"/>
              </a:rPr>
              <a:t>there is no need of a </a:t>
            </a:r>
          </a:p>
          <a:p>
            <a:pPr eaLnBrk="1" hangingPunct="1">
              <a:lnSpc>
                <a:spcPct val="90000"/>
              </a:lnSpc>
            </a:pPr>
            <a:r>
              <a:rPr lang="en-US" sz="3200" b="1" dirty="0">
                <a:solidFill>
                  <a:srgbClr val="FFFFFF"/>
                </a:solidFill>
                <a:latin typeface="Arial" charset="0"/>
                <a:cs typeface="Arial" charset="0"/>
              </a:rPr>
              <a:t>savior. And I submit that </a:t>
            </a:r>
          </a:p>
          <a:p>
            <a:pPr eaLnBrk="1" hangingPunct="1">
              <a:lnSpc>
                <a:spcPct val="90000"/>
              </a:lnSpc>
            </a:pPr>
            <a:r>
              <a:rPr lang="en-US" sz="3200" b="1" dirty="0">
                <a:solidFill>
                  <a:srgbClr val="FFFFFF"/>
                </a:solidFill>
                <a:latin typeface="Arial" charset="0"/>
                <a:cs typeface="Arial" charset="0"/>
              </a:rPr>
              <a:t>puts Jesus, historical or otherwise, into the ranks of the unemployed. </a:t>
            </a:r>
          </a:p>
        </p:txBody>
      </p:sp>
      <p:sp>
        <p:nvSpPr>
          <p:cNvPr id="744451" name="Text Box 3"/>
          <p:cNvSpPr txBox="1">
            <a:spLocks noChangeArrowheads="1"/>
          </p:cNvSpPr>
          <p:nvPr/>
        </p:nvSpPr>
        <p:spPr bwMode="auto">
          <a:xfrm>
            <a:off x="914400" y="5257800"/>
            <a:ext cx="7239000" cy="1006475"/>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2000" b="1">
                <a:solidFill>
                  <a:srgbClr val="FFFFFF"/>
                </a:solidFill>
                <a:latin typeface="Arial" charset="0"/>
                <a:cs typeface="Arial" charset="0"/>
              </a:rPr>
              <a:t>Frank Zindler (American atheist, in a debate with Dr. William Lane Craig), </a:t>
            </a:r>
            <a:r>
              <a:rPr lang="en-US" sz="2000" b="1" i="1">
                <a:solidFill>
                  <a:srgbClr val="FFFFFF"/>
                </a:solidFill>
                <a:latin typeface="Arial" charset="0"/>
                <a:cs typeface="Arial" charset="0"/>
              </a:rPr>
              <a:t>Atheism vs Christianity</a:t>
            </a:r>
            <a:r>
              <a:rPr lang="en-US" sz="2000" b="1">
                <a:solidFill>
                  <a:srgbClr val="FFFFFF"/>
                </a:solidFill>
                <a:latin typeface="Arial" charset="0"/>
                <a:cs typeface="Arial" charset="0"/>
              </a:rPr>
              <a:t> (video), Zondervan, 1996.</a:t>
            </a:r>
          </a:p>
        </p:txBody>
      </p:sp>
      <p:pic>
        <p:nvPicPr>
          <p:cNvPr id="744452" name="Picture 4"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6313" y="685800"/>
            <a:ext cx="2173287"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838200" y="4114800"/>
            <a:ext cx="7391400" cy="987425"/>
          </a:xfrm>
          <a:effectLst>
            <a:outerShdw dist="35921" dir="2700000" algn="ctr" rotWithShape="0">
              <a:schemeClr val="tx1"/>
            </a:outerShdw>
          </a:effectLst>
        </p:spPr>
        <p:txBody>
          <a:bodyPr>
            <a:spAutoFit/>
          </a:bodyPr>
          <a:lstStyle/>
          <a:p>
            <a:pPr algn="l" eaLnBrk="1" hangingPunct="1">
              <a:lnSpc>
                <a:spcPct val="90000"/>
              </a:lnSpc>
              <a:defRPr/>
            </a:pPr>
            <a:r>
              <a:rPr lang="en-US" sz="3200" b="1" kern="1200" dirty="0">
                <a:solidFill>
                  <a:schemeClr val="bg1"/>
                </a:solidFill>
                <a:latin typeface="Arial" charset="0"/>
                <a:ea typeface="ＭＳ Ｐゴシック" charset="0"/>
                <a:cs typeface="Arial" charset="0"/>
              </a:rPr>
              <a:t>I think that evolution is absolutely the death knell of Christianity.</a:t>
            </a:r>
            <a:r>
              <a:rPr lang="en-US" altLang="ja-JP" sz="3200" b="1" kern="1200" dirty="0">
                <a:solidFill>
                  <a:schemeClr val="bg1"/>
                </a:solidFill>
                <a:latin typeface="Arial" charset="0"/>
                <a:ea typeface="ＭＳ Ｐゴシック" charset="0"/>
                <a:cs typeface="Arial" charset="0"/>
              </a:rPr>
              <a:t>"</a:t>
            </a:r>
            <a:r>
              <a:rPr lang="en-US" sz="3200" b="1" kern="1200" dirty="0">
                <a:solidFill>
                  <a:schemeClr val="bg1"/>
                </a:solidFill>
                <a:latin typeface="Arial" charset="0"/>
                <a:ea typeface="ＭＳ Ｐゴシック" charset="0"/>
                <a:cs typeface="Arial" charset="0"/>
              </a:rPr>
              <a:t> </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7986" name="Rectangle 2" hidden="1"/>
          <p:cNvSpPr>
            <a:spLocks noGrp="1" noChangeArrowheads="1"/>
          </p:cNvSpPr>
          <p:nvPr>
            <p:ph type="title"/>
          </p:nvPr>
        </p:nvSpPr>
        <p:spPr/>
        <p:txBody>
          <a:bodyPr/>
          <a:lstStyle/>
          <a:p>
            <a:pPr eaLnBrk="1" hangingPunct="1">
              <a:defRPr/>
            </a:pPr>
            <a:r>
              <a:rPr lang="en-US"/>
              <a:t>Blocks-Genesis + Gospel 00872</a:t>
            </a:r>
          </a:p>
        </p:txBody>
      </p:sp>
      <p:pic>
        <p:nvPicPr>
          <p:cNvPr id="746498"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6499"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GOSPEL</a:t>
            </a:r>
          </a:p>
        </p:txBody>
      </p:sp>
      <p:sp>
        <p:nvSpPr>
          <p:cNvPr id="746500"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057990"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57991"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57990"/>
                                        </p:tgtEl>
                                        <p:attrNameLst>
                                          <p:attrName>style.visibility</p:attrName>
                                        </p:attrNameLst>
                                      </p:cBhvr>
                                      <p:to>
                                        <p:strVal val="visible"/>
                                      </p:to>
                                    </p:set>
                                    <p:anim calcmode="lin" valueType="num">
                                      <p:cBhvr>
                                        <p:cTn id="7" dur="500" fill="hold"/>
                                        <p:tgtEl>
                                          <p:spTgt spid="6057990"/>
                                        </p:tgtEl>
                                        <p:attrNameLst>
                                          <p:attrName>ppt_w</p:attrName>
                                        </p:attrNameLst>
                                      </p:cBhvr>
                                      <p:tavLst>
                                        <p:tav tm="0">
                                          <p:val>
                                            <p:fltVal val="0"/>
                                          </p:val>
                                        </p:tav>
                                        <p:tav tm="100000">
                                          <p:val>
                                            <p:strVal val="#ppt_w"/>
                                          </p:val>
                                        </p:tav>
                                      </p:tavLst>
                                    </p:anim>
                                    <p:anim calcmode="lin" valueType="num">
                                      <p:cBhvr>
                                        <p:cTn id="8" dur="500" fill="hold"/>
                                        <p:tgtEl>
                                          <p:spTgt spid="6057990"/>
                                        </p:tgtEl>
                                        <p:attrNameLst>
                                          <p:attrName>ppt_h</p:attrName>
                                        </p:attrNameLst>
                                      </p:cBhvr>
                                      <p:tavLst>
                                        <p:tav tm="0">
                                          <p:val>
                                            <p:fltVal val="0"/>
                                          </p:val>
                                        </p:tav>
                                        <p:tav tm="100000">
                                          <p:val>
                                            <p:strVal val="#ppt_h"/>
                                          </p:val>
                                        </p:tav>
                                      </p:tavLst>
                                    </p:anim>
                                    <p:animEffect transition="in" filter="fade">
                                      <p:cBhvr>
                                        <p:cTn id="9" dur="500"/>
                                        <p:tgtEl>
                                          <p:spTgt spid="605799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57991"/>
                                        </p:tgtEl>
                                        <p:attrNameLst>
                                          <p:attrName>style.visibility</p:attrName>
                                        </p:attrNameLst>
                                      </p:cBhvr>
                                      <p:to>
                                        <p:strVal val="visible"/>
                                      </p:to>
                                    </p:set>
                                    <p:anim calcmode="lin" valueType="num">
                                      <p:cBhvr>
                                        <p:cTn id="14" dur="500" fill="hold"/>
                                        <p:tgtEl>
                                          <p:spTgt spid="6057991"/>
                                        </p:tgtEl>
                                        <p:attrNameLst>
                                          <p:attrName>ppt_w</p:attrName>
                                        </p:attrNameLst>
                                      </p:cBhvr>
                                      <p:tavLst>
                                        <p:tav tm="0">
                                          <p:val>
                                            <p:fltVal val="0"/>
                                          </p:val>
                                        </p:tav>
                                        <p:tav tm="100000">
                                          <p:val>
                                            <p:strVal val="#ppt_w"/>
                                          </p:val>
                                        </p:tav>
                                      </p:tavLst>
                                    </p:anim>
                                    <p:anim calcmode="lin" valueType="num">
                                      <p:cBhvr>
                                        <p:cTn id="15" dur="500" fill="hold"/>
                                        <p:tgtEl>
                                          <p:spTgt spid="6057991"/>
                                        </p:tgtEl>
                                        <p:attrNameLst>
                                          <p:attrName>ppt_h</p:attrName>
                                        </p:attrNameLst>
                                      </p:cBhvr>
                                      <p:tavLst>
                                        <p:tav tm="0">
                                          <p:val>
                                            <p:fltVal val="0"/>
                                          </p:val>
                                        </p:tav>
                                        <p:tav tm="100000">
                                          <p:val>
                                            <p:strVal val="#ppt_h"/>
                                          </p:val>
                                        </p:tav>
                                      </p:tavLst>
                                    </p:anim>
                                    <p:animEffect transition="in" filter="fade">
                                      <p:cBhvr>
                                        <p:cTn id="16" dur="500"/>
                                        <p:tgtEl>
                                          <p:spTgt spid="605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7990" grpId="0" animBg="1"/>
      <p:bldP spid="6057991"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0034" name="Rectangle 2" hidden="1"/>
          <p:cNvSpPr>
            <a:spLocks noGrp="1" noChangeArrowheads="1"/>
          </p:cNvSpPr>
          <p:nvPr>
            <p:ph type="title"/>
          </p:nvPr>
        </p:nvSpPr>
        <p:spPr/>
        <p:txBody>
          <a:bodyPr/>
          <a:lstStyle/>
          <a:p>
            <a:pPr eaLnBrk="1" hangingPunct="1">
              <a:defRPr/>
            </a:pPr>
            <a:r>
              <a:rPr lang="en-US"/>
              <a:t>Blocks-Genesis + Gospel 00872</a:t>
            </a:r>
          </a:p>
        </p:txBody>
      </p:sp>
      <p:pic>
        <p:nvPicPr>
          <p:cNvPr id="748546"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8547" name="WordArt 4"/>
          <p:cNvSpPr>
            <a:spLocks noChangeArrowheads="1" noChangeShapeType="1" noTextEdit="1"/>
          </p:cNvSpPr>
          <p:nvPr/>
        </p:nvSpPr>
        <p:spPr bwMode="auto">
          <a:xfrm>
            <a:off x="2133600" y="1676400"/>
            <a:ext cx="4887913" cy="11430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MORALITY</a:t>
            </a:r>
          </a:p>
        </p:txBody>
      </p:sp>
      <p:sp>
        <p:nvSpPr>
          <p:cNvPr id="748548" name="WordArt 5"/>
          <p:cNvSpPr>
            <a:spLocks noChangeArrowheads="1" noChangeShapeType="1" noTextEdit="1"/>
          </p:cNvSpPr>
          <p:nvPr/>
        </p:nvSpPr>
        <p:spPr bwMode="auto">
          <a:xfrm>
            <a:off x="2133600" y="4800600"/>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06003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60039" name="WordArt 7"/>
          <p:cNvSpPr>
            <a:spLocks noChangeArrowheads="1" noChangeShapeType="1" noTextEdit="1"/>
          </p:cNvSpPr>
          <p:nvPr/>
        </p:nvSpPr>
        <p:spPr bwMode="auto">
          <a:xfrm>
            <a:off x="2209800" y="1371600"/>
            <a:ext cx="4748213" cy="17605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 Box 5"/>
          <p:cNvSpPr txBox="1">
            <a:spLocks noChangeArrowheads="1"/>
          </p:cNvSpPr>
          <p:nvPr/>
        </p:nvSpPr>
        <p:spPr bwMode="auto">
          <a:xfrm>
            <a:off x="0" y="524669"/>
            <a:ext cx="9144000" cy="600075"/>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3600" b="1" dirty="0">
                <a:solidFill>
                  <a:srgbClr val="FFFFFF"/>
                </a:solidFill>
                <a:latin typeface="Arial" charset="0"/>
                <a:cs typeface="Arial" charset="0"/>
              </a:rPr>
              <a:t>Genesis is foundational to </a:t>
            </a:r>
            <a:r>
              <a:rPr lang="en-US" sz="3600" b="1" dirty="0">
                <a:solidFill>
                  <a:srgbClr val="FFFF00"/>
                </a:solidFill>
                <a:latin typeface="Arial" charset="0"/>
                <a:cs typeface="Arial" charset="0"/>
              </a:rPr>
              <a:t>morality</a:t>
            </a:r>
            <a:r>
              <a:rPr lang="en-US" sz="3600" b="1" dirty="0">
                <a:solidFill>
                  <a:srgbClr val="FFFFFF"/>
                </a:solidFill>
                <a:latin typeface="Arial" charset="0"/>
                <a:cs typeface="Arial" charset="0"/>
              </a:rPr>
              <a:t> </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60038"/>
                                        </p:tgtEl>
                                        <p:attrNameLst>
                                          <p:attrName>style.visibility</p:attrName>
                                        </p:attrNameLst>
                                      </p:cBhvr>
                                      <p:to>
                                        <p:strVal val="visible"/>
                                      </p:to>
                                    </p:set>
                                    <p:anim calcmode="lin" valueType="num">
                                      <p:cBhvr>
                                        <p:cTn id="7" dur="500" fill="hold"/>
                                        <p:tgtEl>
                                          <p:spTgt spid="6060038"/>
                                        </p:tgtEl>
                                        <p:attrNameLst>
                                          <p:attrName>ppt_w</p:attrName>
                                        </p:attrNameLst>
                                      </p:cBhvr>
                                      <p:tavLst>
                                        <p:tav tm="0">
                                          <p:val>
                                            <p:fltVal val="0"/>
                                          </p:val>
                                        </p:tav>
                                        <p:tav tm="100000">
                                          <p:val>
                                            <p:strVal val="#ppt_w"/>
                                          </p:val>
                                        </p:tav>
                                      </p:tavLst>
                                    </p:anim>
                                    <p:anim calcmode="lin" valueType="num">
                                      <p:cBhvr>
                                        <p:cTn id="8" dur="500" fill="hold"/>
                                        <p:tgtEl>
                                          <p:spTgt spid="6060038"/>
                                        </p:tgtEl>
                                        <p:attrNameLst>
                                          <p:attrName>ppt_h</p:attrName>
                                        </p:attrNameLst>
                                      </p:cBhvr>
                                      <p:tavLst>
                                        <p:tav tm="0">
                                          <p:val>
                                            <p:fltVal val="0"/>
                                          </p:val>
                                        </p:tav>
                                        <p:tav tm="100000">
                                          <p:val>
                                            <p:strVal val="#ppt_h"/>
                                          </p:val>
                                        </p:tav>
                                      </p:tavLst>
                                    </p:anim>
                                    <p:animEffect transition="in" filter="fade">
                                      <p:cBhvr>
                                        <p:cTn id="9" dur="500"/>
                                        <p:tgtEl>
                                          <p:spTgt spid="606003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060039"/>
                                        </p:tgtEl>
                                        <p:attrNameLst>
                                          <p:attrName>style.visibility</p:attrName>
                                        </p:attrNameLst>
                                      </p:cBhvr>
                                      <p:to>
                                        <p:strVal val="visible"/>
                                      </p:to>
                                    </p:set>
                                    <p:anim calcmode="lin" valueType="num">
                                      <p:cBhvr>
                                        <p:cTn id="14" dur="500" fill="hold"/>
                                        <p:tgtEl>
                                          <p:spTgt spid="6060039"/>
                                        </p:tgtEl>
                                        <p:attrNameLst>
                                          <p:attrName>ppt_w</p:attrName>
                                        </p:attrNameLst>
                                      </p:cBhvr>
                                      <p:tavLst>
                                        <p:tav tm="0">
                                          <p:val>
                                            <p:fltVal val="0"/>
                                          </p:val>
                                        </p:tav>
                                        <p:tav tm="100000">
                                          <p:val>
                                            <p:strVal val="#ppt_w"/>
                                          </p:val>
                                        </p:tav>
                                      </p:tavLst>
                                    </p:anim>
                                    <p:anim calcmode="lin" valueType="num">
                                      <p:cBhvr>
                                        <p:cTn id="15" dur="500" fill="hold"/>
                                        <p:tgtEl>
                                          <p:spTgt spid="6060039"/>
                                        </p:tgtEl>
                                        <p:attrNameLst>
                                          <p:attrName>ppt_h</p:attrName>
                                        </p:attrNameLst>
                                      </p:cBhvr>
                                      <p:tavLst>
                                        <p:tav tm="0">
                                          <p:val>
                                            <p:fltVal val="0"/>
                                          </p:val>
                                        </p:tav>
                                        <p:tav tm="100000">
                                          <p:val>
                                            <p:strVal val="#ppt_h"/>
                                          </p:val>
                                        </p:tav>
                                      </p:tavLst>
                                    </p:anim>
                                    <p:animEffect transition="in" filter="fade">
                                      <p:cBhvr>
                                        <p:cTn id="16" dur="500"/>
                                        <p:tgtEl>
                                          <p:spTgt spid="6060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0038" grpId="0" animBg="1"/>
      <p:bldP spid="6060039"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0274" name="Rectangle 2"/>
          <p:cNvSpPr>
            <a:spLocks noGrp="1" noChangeArrowheads="1"/>
          </p:cNvSpPr>
          <p:nvPr>
            <p:ph type="title"/>
          </p:nvPr>
        </p:nvSpPr>
        <p:spPr/>
        <p:txBody>
          <a:bodyPr/>
          <a:lstStyle/>
          <a:p>
            <a:pPr eaLnBrk="1" hangingPunct="1">
              <a:defRPr/>
            </a:pPr>
            <a:r>
              <a:rPr lang="en-AU" sz="2400">
                <a:solidFill>
                  <a:srgbClr val="000066"/>
                </a:solidFill>
              </a:rPr>
              <a:t>Evolution and Atheism, Provine</a:t>
            </a:r>
            <a:endParaRPr lang="en-AU">
              <a:solidFill>
                <a:srgbClr val="000066"/>
              </a:solidFill>
            </a:endParaRPr>
          </a:p>
        </p:txBody>
      </p:sp>
      <p:sp>
        <p:nvSpPr>
          <p:cNvPr id="6070275" name="Text Box 3"/>
          <p:cNvSpPr txBox="1">
            <a:spLocks noChangeArrowheads="1"/>
          </p:cNvSpPr>
          <p:nvPr/>
        </p:nvSpPr>
        <p:spPr bwMode="auto">
          <a:xfrm>
            <a:off x="1116013" y="517525"/>
            <a:ext cx="6989762"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AU" sz="4000" b="1">
                <a:solidFill>
                  <a:srgbClr val="FFFFFF"/>
                </a:solidFill>
                <a:latin typeface="Verdana" charset="0"/>
                <a:cs typeface="Arial"/>
              </a:rPr>
              <a:t>EVOLUTION &amp; ATHEISM</a:t>
            </a:r>
            <a:endParaRPr lang="en-AU" sz="4000">
              <a:solidFill>
                <a:srgbClr val="000000"/>
              </a:solidFill>
              <a:latin typeface="Times New Roman" charset="0"/>
              <a:cs typeface="Arial"/>
            </a:endParaRPr>
          </a:p>
        </p:txBody>
      </p:sp>
      <p:sp>
        <p:nvSpPr>
          <p:cNvPr id="6070276"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defRPr/>
            </a:pPr>
            <a:r>
              <a:rPr lang="en-AU" b="1">
                <a:solidFill>
                  <a:srgbClr val="FFFFFF"/>
                </a:solidFill>
                <a:latin typeface="Arial" charset="0"/>
                <a:cs typeface="Arial"/>
              </a:rPr>
              <a:t>William B. Provine (Prof. of Biology, Cornell </a:t>
            </a:r>
          </a:p>
          <a:p>
            <a:pPr eaLnBrk="1" hangingPunct="1">
              <a:defRPr/>
            </a:pPr>
            <a:r>
              <a:rPr lang="en-AU" b="1">
                <a:solidFill>
                  <a:srgbClr val="FFFFFF"/>
                </a:solidFill>
                <a:latin typeface="Arial" charset="0"/>
                <a:cs typeface="Arial"/>
              </a:rPr>
              <a:t>Univ.), </a:t>
            </a:r>
            <a:r>
              <a:rPr lang="en-AU" b="1" i="1">
                <a:solidFill>
                  <a:srgbClr val="FFFFFF"/>
                </a:solidFill>
                <a:latin typeface="Arial" charset="0"/>
                <a:cs typeface="Arial"/>
              </a:rPr>
              <a:t>Origins Research</a:t>
            </a:r>
            <a:r>
              <a:rPr lang="en-AU" b="1">
                <a:solidFill>
                  <a:srgbClr val="FFFFFF"/>
                </a:solidFill>
                <a:latin typeface="Arial" charset="0"/>
                <a:cs typeface="Arial"/>
              </a:rPr>
              <a:t>, 16:1/2 (1994), p. 9.</a:t>
            </a:r>
            <a:endParaRPr lang="en-US">
              <a:solidFill>
                <a:srgbClr val="000000"/>
              </a:solidFill>
              <a:latin typeface="Arial" charset="0"/>
              <a:cs typeface="Arial"/>
            </a:endParaRPr>
          </a:p>
        </p:txBody>
      </p:sp>
      <p:sp>
        <p:nvSpPr>
          <p:cNvPr id="6070277" name="Text Box 5"/>
          <p:cNvSpPr txBox="1">
            <a:spLocks noChangeArrowheads="1"/>
          </p:cNvSpPr>
          <p:nvPr/>
        </p:nvSpPr>
        <p:spPr bwMode="auto">
          <a:xfrm>
            <a:off x="838200" y="1447800"/>
            <a:ext cx="73914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defRPr/>
            </a:pPr>
            <a:r>
              <a:rPr lang="en-AU" sz="3000" b="1" dirty="0">
                <a:solidFill>
                  <a:srgbClr val="FFFF00"/>
                </a:solidFill>
                <a:latin typeface="Arial" charset="0"/>
                <a:cs typeface="Arial"/>
              </a:rPr>
              <a:t>"Let me summarize my </a:t>
            </a:r>
          </a:p>
          <a:p>
            <a:pPr eaLnBrk="1" hangingPunct="1">
              <a:defRPr/>
            </a:pPr>
            <a:r>
              <a:rPr lang="en-AU" sz="3000" b="1" dirty="0">
                <a:solidFill>
                  <a:srgbClr val="FFFF00"/>
                </a:solidFill>
                <a:latin typeface="Arial" charset="0"/>
                <a:cs typeface="Arial"/>
              </a:rPr>
              <a:t>views on what modern </a:t>
            </a:r>
          </a:p>
          <a:p>
            <a:pPr eaLnBrk="1" hangingPunct="1">
              <a:defRPr/>
            </a:pPr>
            <a:r>
              <a:rPr lang="en-AU" sz="3000" b="1" dirty="0">
                <a:solidFill>
                  <a:srgbClr val="FFFF00"/>
                </a:solidFill>
                <a:latin typeface="Arial" charset="0"/>
                <a:cs typeface="Arial"/>
              </a:rPr>
              <a:t>evolutionary biology </a:t>
            </a:r>
          </a:p>
          <a:p>
            <a:pPr eaLnBrk="1" hangingPunct="1">
              <a:defRPr/>
            </a:pPr>
            <a:r>
              <a:rPr lang="en-AU" sz="3000" b="1" dirty="0">
                <a:solidFill>
                  <a:srgbClr val="FFFF00"/>
                </a:solidFill>
                <a:latin typeface="Arial" charset="0"/>
                <a:cs typeface="Arial"/>
              </a:rPr>
              <a:t>tells us loud and clear. </a:t>
            </a:r>
          </a:p>
          <a:p>
            <a:pPr eaLnBrk="1" hangingPunct="1">
              <a:defRPr/>
            </a:pPr>
            <a:r>
              <a:rPr lang="en-AU" sz="3000" b="1" dirty="0">
                <a:solidFill>
                  <a:srgbClr val="FFFF00"/>
                </a:solidFill>
                <a:latin typeface="Arial" charset="0"/>
                <a:cs typeface="Arial"/>
              </a:rPr>
              <a:t>… There are no gods, </a:t>
            </a:r>
          </a:p>
          <a:p>
            <a:pPr eaLnBrk="1" hangingPunct="1">
              <a:defRPr/>
            </a:pPr>
            <a:r>
              <a:rPr lang="en-AU" sz="3000" b="1" dirty="0">
                <a:solidFill>
                  <a:srgbClr val="FFFF00"/>
                </a:solidFill>
                <a:latin typeface="Arial" charset="0"/>
                <a:cs typeface="Arial"/>
              </a:rPr>
              <a:t>no purposes, no goal-</a:t>
            </a:r>
          </a:p>
          <a:p>
            <a:pPr eaLnBrk="1" hangingPunct="1">
              <a:defRPr/>
            </a:pPr>
            <a:r>
              <a:rPr lang="en-AU" sz="3000" b="1" dirty="0">
                <a:solidFill>
                  <a:srgbClr val="FFFF00"/>
                </a:solidFill>
                <a:latin typeface="Arial" charset="0"/>
                <a:cs typeface="Arial"/>
              </a:rPr>
              <a:t>directed forces of any kind.  There is no life after death."</a:t>
            </a:r>
            <a:endParaRPr lang="en-US" sz="3000" dirty="0">
              <a:solidFill>
                <a:srgbClr val="000000"/>
              </a:solidFill>
              <a:latin typeface="Arial" charset="0"/>
              <a:cs typeface="Arial"/>
            </a:endParaRPr>
          </a:p>
        </p:txBody>
      </p:sp>
      <p:pic>
        <p:nvPicPr>
          <p:cNvPr id="750598"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chemeClr val="bg1"/>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70277"/>
                                        </p:tgtEl>
                                        <p:attrNameLst>
                                          <p:attrName>style.visibility</p:attrName>
                                        </p:attrNameLst>
                                      </p:cBhvr>
                                      <p:to>
                                        <p:strVal val="visible"/>
                                      </p:to>
                                    </p:set>
                                    <p:animEffect transition="in" filter="fade">
                                      <p:cBhvr>
                                        <p:cTn id="7" dur="500"/>
                                        <p:tgtEl>
                                          <p:spTgt spid="607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027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49890"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769827">
            <a:off x="-290513" y="-903288"/>
            <a:ext cx="7823201" cy="7823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989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49892" name="Rectangle 2"/>
          <p:cNvSpPr>
            <a:spLocks noGrp="1" noChangeArrowheads="1"/>
          </p:cNvSpPr>
          <p:nvPr>
            <p:ph type="ctrTitle"/>
          </p:nvPr>
        </p:nvSpPr>
        <p:spPr>
          <a:xfrm>
            <a:off x="5819775" y="0"/>
            <a:ext cx="3228975" cy="3060700"/>
          </a:xfrm>
        </p:spPr>
        <p:txBody>
          <a:bodyPr/>
          <a:lstStyle/>
          <a:p>
            <a:r>
              <a:rPr lang="en-US" b="1" dirty="0">
                <a:latin typeface="Arial" charset="0"/>
                <a:ea typeface="ＭＳ Ｐゴシック" charset="0"/>
                <a:cs typeface="ＭＳ Ｐゴシック" charset="0"/>
              </a:rPr>
              <a:t>Atheist Christmas Card</a:t>
            </a:r>
          </a:p>
        </p:txBody>
      </p:sp>
      <p:sp>
        <p:nvSpPr>
          <p:cNvPr id="549893" name="Rectangle 2"/>
          <p:cNvSpPr txBox="1">
            <a:spLocks noChangeArrowheads="1"/>
          </p:cNvSpPr>
          <p:nvPr/>
        </p:nvSpPr>
        <p:spPr bwMode="auto">
          <a:xfrm rot="-774271">
            <a:off x="1714500" y="4956175"/>
            <a:ext cx="5094288" cy="16795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BONES" charset="0"/>
                <a:ea typeface="ＭＳ Ｐゴシック" charset="0"/>
                <a:cs typeface="ＭＳ Ｐゴシック" charset="0"/>
              </a:defRPr>
            </a:lvl1pPr>
            <a:lvl2pPr marL="742950" indent="-285750" defTabSz="457200">
              <a:defRPr sz="2400">
                <a:solidFill>
                  <a:schemeClr val="tx1"/>
                </a:solidFill>
                <a:latin typeface="BONES" charset="0"/>
                <a:ea typeface="ＭＳ Ｐゴシック" charset="0"/>
              </a:defRPr>
            </a:lvl2pPr>
            <a:lvl3pPr marL="1143000" indent="-228600" defTabSz="457200">
              <a:defRPr sz="2400">
                <a:solidFill>
                  <a:schemeClr val="tx1"/>
                </a:solidFill>
                <a:latin typeface="BONES" charset="0"/>
                <a:ea typeface="ＭＳ Ｐゴシック" charset="0"/>
              </a:defRPr>
            </a:lvl3pPr>
            <a:lvl4pPr marL="1600200" indent="-228600" defTabSz="457200">
              <a:defRPr sz="2400">
                <a:solidFill>
                  <a:schemeClr val="tx1"/>
                </a:solidFill>
                <a:latin typeface="BONES" charset="0"/>
                <a:ea typeface="ＭＳ Ｐゴシック" charset="0"/>
              </a:defRPr>
            </a:lvl4pPr>
            <a:lvl5pPr marL="2057400" indent="-228600" defTabSz="4572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3200" b="1">
                <a:solidFill>
                  <a:srgbClr val="FFFFFF"/>
                </a:solidFill>
                <a:latin typeface="Arial" charset="0"/>
              </a:rPr>
              <a:t>DEAR CHILDREN</a:t>
            </a:r>
            <a:br>
              <a:rPr lang="en-US" sz="3200" b="1">
                <a:solidFill>
                  <a:srgbClr val="FFFFFF"/>
                </a:solidFill>
                <a:latin typeface="Arial" charset="0"/>
              </a:rPr>
            </a:br>
            <a:r>
              <a:rPr lang="en-US" sz="2000" b="1">
                <a:solidFill>
                  <a:srgbClr val="FFFFFF"/>
                </a:solidFill>
                <a:latin typeface="Arial" charset="0"/>
              </a:rPr>
              <a:t>One day you will learn about Santa Claus. On that day remember everything the adults told you about Jesus.</a:t>
            </a:r>
          </a:p>
        </p:txBody>
      </p:sp>
      <p:sp>
        <p:nvSpPr>
          <p:cNvPr id="54989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000000"/>
                </a:solidFill>
                <a:latin typeface="Arial" charset="0"/>
              </a:rPr>
              <a:t>1</a:t>
            </a:r>
          </a:p>
        </p:txBody>
      </p:sp>
    </p:spTree>
  </p:cSld>
  <p:clrMapOvr>
    <a:overrideClrMapping bg1="lt1" tx1="dk1" bg2="lt2" tx2="dk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2322" name="Rectangle 2"/>
          <p:cNvSpPr>
            <a:spLocks noGrp="1" noChangeArrowheads="1"/>
          </p:cNvSpPr>
          <p:nvPr>
            <p:ph type="title"/>
          </p:nvPr>
        </p:nvSpPr>
        <p:spPr/>
        <p:txBody>
          <a:bodyPr/>
          <a:lstStyle/>
          <a:p>
            <a:pPr eaLnBrk="1" hangingPunct="1">
              <a:defRPr/>
            </a:pPr>
            <a:r>
              <a:rPr lang="en-AU" sz="2400">
                <a:solidFill>
                  <a:srgbClr val="000066"/>
                </a:solidFill>
              </a:rPr>
              <a:t>Evolution and Atheism, Provine</a:t>
            </a:r>
            <a:endParaRPr lang="en-AU">
              <a:solidFill>
                <a:srgbClr val="000066"/>
              </a:solidFill>
            </a:endParaRPr>
          </a:p>
        </p:txBody>
      </p:sp>
      <p:sp>
        <p:nvSpPr>
          <p:cNvPr id="6072323" name="Text Box 3"/>
          <p:cNvSpPr txBox="1">
            <a:spLocks noChangeArrowheads="1"/>
          </p:cNvSpPr>
          <p:nvPr/>
        </p:nvSpPr>
        <p:spPr bwMode="auto">
          <a:xfrm>
            <a:off x="1116013" y="517525"/>
            <a:ext cx="6989762"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a:defRPr/>
            </a:pPr>
            <a:r>
              <a:rPr lang="en-AU" sz="4000" b="1">
                <a:solidFill>
                  <a:srgbClr val="FFFFFF"/>
                </a:solidFill>
                <a:latin typeface="Verdana" charset="0"/>
                <a:cs typeface="Arial"/>
              </a:rPr>
              <a:t>EVOLUTION &amp; ATHEISM</a:t>
            </a:r>
            <a:endParaRPr lang="en-AU" sz="4000">
              <a:solidFill>
                <a:srgbClr val="000000"/>
              </a:solidFill>
              <a:latin typeface="Times New Roman" charset="0"/>
              <a:cs typeface="Arial"/>
            </a:endParaRPr>
          </a:p>
        </p:txBody>
      </p:sp>
      <p:sp>
        <p:nvSpPr>
          <p:cNvPr id="6072324"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defRPr/>
            </a:pPr>
            <a:r>
              <a:rPr lang="en-AU" b="1">
                <a:solidFill>
                  <a:srgbClr val="FFFFFF"/>
                </a:solidFill>
                <a:latin typeface="Arial" charset="0"/>
                <a:cs typeface="Arial"/>
              </a:rPr>
              <a:t>William B. Provine (Prof. of Biology, Cornell </a:t>
            </a:r>
          </a:p>
          <a:p>
            <a:pPr eaLnBrk="1" hangingPunct="1">
              <a:defRPr/>
            </a:pPr>
            <a:r>
              <a:rPr lang="en-AU" b="1">
                <a:solidFill>
                  <a:srgbClr val="FFFFFF"/>
                </a:solidFill>
                <a:latin typeface="Arial" charset="0"/>
                <a:cs typeface="Arial"/>
              </a:rPr>
              <a:t>Univ.), </a:t>
            </a:r>
            <a:r>
              <a:rPr lang="en-AU" b="1" i="1">
                <a:solidFill>
                  <a:srgbClr val="FFFFFF"/>
                </a:solidFill>
                <a:latin typeface="Arial" charset="0"/>
                <a:cs typeface="Arial"/>
              </a:rPr>
              <a:t>Origins Research</a:t>
            </a:r>
            <a:r>
              <a:rPr lang="en-AU" b="1">
                <a:solidFill>
                  <a:srgbClr val="FFFFFF"/>
                </a:solidFill>
                <a:latin typeface="Arial" charset="0"/>
                <a:cs typeface="Arial"/>
              </a:rPr>
              <a:t>, 16:1/2 (1994), p. 9.</a:t>
            </a:r>
            <a:endParaRPr lang="en-US">
              <a:solidFill>
                <a:srgbClr val="000000"/>
              </a:solidFill>
              <a:latin typeface="Arial" charset="0"/>
              <a:cs typeface="Arial"/>
            </a:endParaRPr>
          </a:p>
        </p:txBody>
      </p:sp>
      <p:sp>
        <p:nvSpPr>
          <p:cNvPr id="6072325" name="Text Box 5"/>
          <p:cNvSpPr txBox="1">
            <a:spLocks noChangeArrowheads="1"/>
          </p:cNvSpPr>
          <p:nvPr/>
        </p:nvSpPr>
        <p:spPr bwMode="auto">
          <a:xfrm>
            <a:off x="838200" y="1447800"/>
            <a:ext cx="75438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defRPr/>
            </a:pPr>
            <a:r>
              <a:rPr lang="en-AU" sz="3000" b="1" dirty="0">
                <a:solidFill>
                  <a:srgbClr val="FFFF00"/>
                </a:solidFill>
                <a:latin typeface="Arial" charset="0"/>
                <a:cs typeface="Arial"/>
              </a:rPr>
              <a:t>"When I die, I am </a:t>
            </a:r>
          </a:p>
          <a:p>
            <a:pPr eaLnBrk="1" hangingPunct="1">
              <a:defRPr/>
            </a:pPr>
            <a:r>
              <a:rPr lang="en-AU" sz="3000" b="1" dirty="0">
                <a:solidFill>
                  <a:srgbClr val="FFFF00"/>
                </a:solidFill>
                <a:latin typeface="Arial" charset="0"/>
                <a:cs typeface="Arial"/>
              </a:rPr>
              <a:t>absolutely certain that </a:t>
            </a:r>
          </a:p>
          <a:p>
            <a:pPr eaLnBrk="1" hangingPunct="1">
              <a:defRPr/>
            </a:pPr>
            <a:r>
              <a:rPr lang="en-AU" sz="3000" b="1" dirty="0">
                <a:solidFill>
                  <a:srgbClr val="FFFF00"/>
                </a:solidFill>
                <a:latin typeface="Arial" charset="0"/>
                <a:cs typeface="Arial"/>
              </a:rPr>
              <a:t>I am going to be dead.  </a:t>
            </a:r>
          </a:p>
          <a:p>
            <a:pPr eaLnBrk="1" hangingPunct="1">
              <a:defRPr/>
            </a:pPr>
            <a:r>
              <a:rPr lang="en-AU" sz="3000" b="1" dirty="0">
                <a:solidFill>
                  <a:srgbClr val="FFFF00"/>
                </a:solidFill>
                <a:latin typeface="Arial" charset="0"/>
                <a:cs typeface="Arial"/>
              </a:rPr>
              <a:t>That</a:t>
            </a:r>
            <a:r>
              <a:rPr lang="fr-FR" sz="3000" b="1" dirty="0">
                <a:solidFill>
                  <a:srgbClr val="FFFF00"/>
                </a:solidFill>
                <a:latin typeface="Arial" charset="0"/>
                <a:cs typeface="Arial"/>
              </a:rPr>
              <a:t>'</a:t>
            </a:r>
            <a:r>
              <a:rPr lang="en-AU" sz="3000" b="1" dirty="0">
                <a:solidFill>
                  <a:srgbClr val="FFFF00"/>
                </a:solidFill>
                <a:latin typeface="Arial" charset="0"/>
                <a:cs typeface="Arial"/>
              </a:rPr>
              <a:t>s the end for me.  </a:t>
            </a:r>
          </a:p>
          <a:p>
            <a:pPr eaLnBrk="1" hangingPunct="1">
              <a:defRPr/>
            </a:pPr>
            <a:r>
              <a:rPr lang="en-AU" sz="3000" b="1" dirty="0">
                <a:solidFill>
                  <a:srgbClr val="FFFF00"/>
                </a:solidFill>
                <a:latin typeface="Arial" charset="0"/>
                <a:cs typeface="Arial"/>
              </a:rPr>
              <a:t>There is no ultimate </a:t>
            </a:r>
          </a:p>
          <a:p>
            <a:pPr eaLnBrk="1" hangingPunct="1">
              <a:defRPr/>
            </a:pPr>
            <a:r>
              <a:rPr lang="en-AU" sz="3000" b="1" dirty="0">
                <a:solidFill>
                  <a:srgbClr val="FFFF00"/>
                </a:solidFill>
                <a:latin typeface="Arial" charset="0"/>
                <a:cs typeface="Arial"/>
              </a:rPr>
              <a:t>foundation for ethics, no ultimate meaning to life and no free will for humans, either."</a:t>
            </a:r>
            <a:endParaRPr lang="en-US" sz="3000" dirty="0">
              <a:solidFill>
                <a:srgbClr val="000000"/>
              </a:solidFill>
              <a:latin typeface="Arial" charset="0"/>
              <a:cs typeface="Arial"/>
            </a:endParaRPr>
          </a:p>
        </p:txBody>
      </p:sp>
      <p:pic>
        <p:nvPicPr>
          <p:cNvPr id="752646"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5698" name="Rectangle 2"/>
          <p:cNvSpPr>
            <a:spLocks noGrp="1" noChangeArrowheads="1"/>
          </p:cNvSpPr>
          <p:nvPr>
            <p:ph type="ctrTitle"/>
          </p:nvPr>
        </p:nvSpPr>
        <p:spPr>
          <a:xfrm>
            <a:off x="838200" y="5181600"/>
            <a:ext cx="7772400" cy="1470025"/>
          </a:xfrm>
        </p:spPr>
        <p:txBody>
          <a:bodyPr/>
          <a:lstStyle/>
          <a:p>
            <a:pPr eaLnBrk="1" hangingPunct="1">
              <a:defRPr/>
            </a:pPr>
            <a:r>
              <a:rPr lang="en-US"/>
              <a:t>6 Days or Millions of Years in Your Past 00087—layered.</a:t>
            </a:r>
          </a:p>
        </p:txBody>
      </p:sp>
      <p:pic>
        <p:nvPicPr>
          <p:cNvPr id="754690" name="Picture 3" descr="6 Days or Mil of Yrs in Past 00087-midd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3214688"/>
            <a:ext cx="6516688" cy="773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4691" name="Picture 4" descr="6 Days or Mil of Yrs in Past 00087-bottom copyNE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0100" y="3838575"/>
            <a:ext cx="4876800" cy="296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54692" name="Picture 5" descr="6 Days or Mil of Yrs in Past 00087-topNE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32000" y="76200"/>
            <a:ext cx="5029200" cy="334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5702" name="AutoShape 6"/>
          <p:cNvSpPr>
            <a:spLocks noChangeArrowheads="1"/>
          </p:cNvSpPr>
          <p:nvPr/>
        </p:nvSpPr>
        <p:spPr bwMode="auto">
          <a:xfrm>
            <a:off x="5029200" y="152400"/>
            <a:ext cx="2133600" cy="838200"/>
          </a:xfrm>
          <a:prstGeom prst="wedgeEllipseCallout">
            <a:avLst>
              <a:gd name="adj1" fmla="val -70833"/>
              <a:gd name="adj2" fmla="val -1324"/>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000000"/>
              </a:solidFill>
              <a:latin typeface="Arial" charset="0"/>
              <a:cs typeface="Arial" charset="0"/>
            </a:endParaRPr>
          </a:p>
        </p:txBody>
      </p:sp>
      <p:sp>
        <p:nvSpPr>
          <p:cNvPr id="6045703" name="AutoShape 7"/>
          <p:cNvSpPr>
            <a:spLocks noChangeArrowheads="1"/>
          </p:cNvSpPr>
          <p:nvPr/>
        </p:nvSpPr>
        <p:spPr bwMode="auto">
          <a:xfrm>
            <a:off x="4267200" y="5867400"/>
            <a:ext cx="1905000" cy="838200"/>
          </a:xfrm>
          <a:prstGeom prst="wedgeEllipseCallout">
            <a:avLst>
              <a:gd name="adj1" fmla="val -42417"/>
              <a:gd name="adj2" fmla="val -88634"/>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000000"/>
              </a:solidFill>
              <a:latin typeface="Arial" charset="0"/>
              <a:cs typeface="Arial" charset="0"/>
            </a:endParaRPr>
          </a:p>
        </p:txBody>
      </p:sp>
      <p:sp>
        <p:nvSpPr>
          <p:cNvPr id="6045704" name="TextBox 20"/>
          <p:cNvSpPr txBox="1">
            <a:spLocks noChangeArrowheads="1"/>
          </p:cNvSpPr>
          <p:nvPr/>
        </p:nvSpPr>
        <p:spPr bwMode="auto">
          <a:xfrm>
            <a:off x="5568950" y="2184400"/>
            <a:ext cx="11049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ts val="1800"/>
              </a:lnSpc>
              <a:defRPr/>
            </a:pPr>
            <a:r>
              <a:rPr lang="en-US" sz="1800" b="1" dirty="0">
                <a:solidFill>
                  <a:srgbClr val="FFFFFF"/>
                </a:solidFill>
                <a:latin typeface="Arial Black" charset="0"/>
                <a:cs typeface="Arial" charset="0"/>
              </a:rPr>
              <a:t>GOD </a:t>
            </a:r>
          </a:p>
          <a:p>
            <a:pPr algn="ctr" eaLnBrk="1" hangingPunct="1">
              <a:lnSpc>
                <a:spcPts val="1800"/>
              </a:lnSpc>
              <a:defRPr/>
            </a:pPr>
            <a:r>
              <a:rPr lang="en-US" sz="1800" b="1" dirty="0">
                <a:solidFill>
                  <a:srgbClr val="FFFFFF"/>
                </a:solidFill>
                <a:latin typeface="Arial Black" charset="0"/>
                <a:cs typeface="Arial" charset="0"/>
              </a:rPr>
              <a:t>SETS</a:t>
            </a:r>
          </a:p>
          <a:p>
            <a:pPr algn="ctr" eaLnBrk="1" hangingPunct="1">
              <a:lnSpc>
                <a:spcPts val="1800"/>
              </a:lnSpc>
              <a:defRPr/>
            </a:pPr>
            <a:r>
              <a:rPr lang="en-US" sz="1800" b="1" dirty="0">
                <a:solidFill>
                  <a:srgbClr val="FFFFFF"/>
                </a:solidFill>
                <a:latin typeface="Arial Black" charset="0"/>
                <a:cs typeface="Arial" charset="0"/>
              </a:rPr>
              <a:t>THE</a:t>
            </a:r>
          </a:p>
          <a:p>
            <a:pPr algn="ctr" eaLnBrk="1" hangingPunct="1">
              <a:lnSpc>
                <a:spcPts val="1800"/>
              </a:lnSpc>
              <a:defRPr/>
            </a:pPr>
            <a:r>
              <a:rPr lang="en-US" sz="1800" b="1" dirty="0">
                <a:solidFill>
                  <a:srgbClr val="FFFFFF"/>
                </a:solidFill>
                <a:latin typeface="Arial Black" charset="0"/>
                <a:cs typeface="Arial" charset="0"/>
              </a:rPr>
              <a:t>RULES</a:t>
            </a:r>
          </a:p>
        </p:txBody>
      </p:sp>
      <p:sp>
        <p:nvSpPr>
          <p:cNvPr id="22" name="TextBox 21"/>
          <p:cNvSpPr txBox="1">
            <a:spLocks noChangeArrowheads="1"/>
          </p:cNvSpPr>
          <p:nvPr/>
        </p:nvSpPr>
        <p:spPr bwMode="auto">
          <a:xfrm>
            <a:off x="5083175" y="1317625"/>
            <a:ext cx="2162175" cy="587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defRPr/>
            </a:pPr>
            <a:r>
              <a:rPr lang="en-US" sz="1800" b="1">
                <a:solidFill>
                  <a:srgbClr val="FFFFFF"/>
                </a:solidFill>
                <a:latin typeface="Arial Black" charset="0"/>
                <a:cs typeface="Arial" charset="0"/>
              </a:rPr>
              <a:t>GOD IS</a:t>
            </a:r>
          </a:p>
          <a:p>
            <a:pPr algn="ctr" eaLnBrk="1" hangingPunct="1">
              <a:lnSpc>
                <a:spcPct val="90000"/>
              </a:lnSpc>
              <a:defRPr/>
            </a:pPr>
            <a:r>
              <a:rPr lang="en-US" sz="1800" b="1">
                <a:solidFill>
                  <a:srgbClr val="FFFFFF"/>
                </a:solidFill>
                <a:latin typeface="Arial Black" charset="0"/>
                <a:cs typeface="Arial" charset="0"/>
              </a:rPr>
              <a:t>AUTHORITY</a:t>
            </a:r>
          </a:p>
        </p:txBody>
      </p:sp>
      <p:sp>
        <p:nvSpPr>
          <p:cNvPr id="6045715" name="Text Box 19"/>
          <p:cNvSpPr txBox="1">
            <a:spLocks noChangeArrowheads="1"/>
          </p:cNvSpPr>
          <p:nvPr/>
        </p:nvSpPr>
        <p:spPr bwMode="auto">
          <a:xfrm>
            <a:off x="5105400" y="4038600"/>
            <a:ext cx="2133600" cy="5873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90000"/>
              </a:lnSpc>
              <a:spcBef>
                <a:spcPct val="50000"/>
              </a:spcBef>
              <a:defRPr/>
            </a:pPr>
            <a:r>
              <a:rPr lang="en-US" sz="1800" b="1">
                <a:solidFill>
                  <a:srgbClr val="000000"/>
                </a:solidFill>
                <a:latin typeface="Arial" charset="0"/>
                <a:cs typeface="Arial"/>
              </a:rPr>
              <a:t>MAN IS AUTHORITY</a:t>
            </a:r>
          </a:p>
        </p:txBody>
      </p:sp>
      <p:sp>
        <p:nvSpPr>
          <p:cNvPr id="6045716" name="Text Box 20"/>
          <p:cNvSpPr txBox="1">
            <a:spLocks noChangeArrowheads="1"/>
          </p:cNvSpPr>
          <p:nvPr/>
        </p:nvSpPr>
        <p:spPr bwMode="auto">
          <a:xfrm>
            <a:off x="5105400" y="4616450"/>
            <a:ext cx="2133600" cy="5588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5000"/>
              </a:lnSpc>
              <a:spcBef>
                <a:spcPct val="50000"/>
              </a:spcBef>
              <a:defRPr/>
            </a:pPr>
            <a:r>
              <a:rPr lang="en-US" sz="1800" b="1">
                <a:solidFill>
                  <a:srgbClr val="000000"/>
                </a:solidFill>
                <a:latin typeface="Arial" charset="0"/>
                <a:cs typeface="Arial"/>
              </a:rPr>
              <a:t>RELATIVE MORALITY</a:t>
            </a:r>
          </a:p>
        </p:txBody>
      </p:sp>
      <p:sp>
        <p:nvSpPr>
          <p:cNvPr id="6045717" name="Text Box 21"/>
          <p:cNvSpPr txBox="1">
            <a:spLocks noChangeArrowheads="1"/>
          </p:cNvSpPr>
          <p:nvPr/>
        </p:nvSpPr>
        <p:spPr bwMode="auto">
          <a:xfrm>
            <a:off x="2514600" y="4953000"/>
            <a:ext cx="1066800" cy="6461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b="1" dirty="0">
                <a:solidFill>
                  <a:srgbClr val="000000"/>
                </a:solidFill>
                <a:latin typeface="Arial" charset="0"/>
                <a:cs typeface="Arial"/>
              </a:rPr>
              <a:t>Man</a:t>
            </a:r>
            <a:r>
              <a:rPr lang="fr-FR" altLang="ja-JP" sz="1200" b="1" dirty="0">
                <a:solidFill>
                  <a:srgbClr val="000000"/>
                </a:solidFill>
                <a:latin typeface="Arial"/>
                <a:cs typeface="Arial"/>
              </a:rPr>
              <a:t>'</a:t>
            </a:r>
            <a:r>
              <a:rPr lang="en-US" sz="1200" b="1" dirty="0">
                <a:solidFill>
                  <a:srgbClr val="000000"/>
                </a:solidFill>
                <a:latin typeface="Arial" charset="0"/>
                <a:cs typeface="Arial"/>
              </a:rPr>
              <a:t>s Fallible Knowledge</a:t>
            </a:r>
          </a:p>
        </p:txBody>
      </p:sp>
      <p:sp>
        <p:nvSpPr>
          <p:cNvPr id="6045718" name="Text Box 22"/>
          <p:cNvSpPr txBox="1">
            <a:spLocks noChangeArrowheads="1"/>
          </p:cNvSpPr>
          <p:nvPr/>
        </p:nvSpPr>
        <p:spPr bwMode="auto">
          <a:xfrm>
            <a:off x="2133600" y="4040188"/>
            <a:ext cx="2209800" cy="7747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80000"/>
              </a:lnSpc>
              <a:spcBef>
                <a:spcPct val="50000"/>
              </a:spcBef>
              <a:defRPr/>
            </a:pPr>
            <a:r>
              <a:rPr lang="en-US" sz="2800" b="1">
                <a:solidFill>
                  <a:srgbClr val="000000"/>
                </a:solidFill>
                <a:latin typeface="Arial" charset="0"/>
                <a:cs typeface="Arial"/>
              </a:rPr>
              <a:t>MILLIONS OF YEARS</a:t>
            </a:r>
          </a:p>
        </p:txBody>
      </p:sp>
      <p:sp>
        <p:nvSpPr>
          <p:cNvPr id="6045719" name="Text Box 23"/>
          <p:cNvSpPr txBox="1">
            <a:spLocks noChangeArrowheads="1"/>
          </p:cNvSpPr>
          <p:nvPr/>
        </p:nvSpPr>
        <p:spPr bwMode="auto">
          <a:xfrm>
            <a:off x="2141538" y="2362200"/>
            <a:ext cx="2354262" cy="7747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lnSpc>
                <a:spcPct val="80000"/>
              </a:lnSpc>
              <a:spcBef>
                <a:spcPct val="50000"/>
              </a:spcBef>
              <a:defRPr/>
            </a:pPr>
            <a:r>
              <a:rPr lang="en-US" sz="2800" b="1" dirty="0">
                <a:solidFill>
                  <a:srgbClr val="000000"/>
                </a:solidFill>
                <a:latin typeface="Arial" charset="0"/>
                <a:cs typeface="Arial"/>
              </a:rPr>
              <a:t>6 CREATION DAYS</a:t>
            </a:r>
          </a:p>
        </p:txBody>
      </p:sp>
      <p:sp>
        <p:nvSpPr>
          <p:cNvPr id="6045720" name="Text Box 24"/>
          <p:cNvSpPr txBox="1">
            <a:spLocks noChangeArrowheads="1"/>
          </p:cNvSpPr>
          <p:nvPr/>
        </p:nvSpPr>
        <p:spPr bwMode="auto">
          <a:xfrm>
            <a:off x="4343400" y="2317750"/>
            <a:ext cx="914400" cy="79216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5000"/>
              </a:lnSpc>
              <a:spcBef>
                <a:spcPct val="50000"/>
              </a:spcBef>
              <a:defRPr/>
            </a:pPr>
            <a:r>
              <a:rPr lang="en-US" sz="1800" b="1" dirty="0">
                <a:solidFill>
                  <a:srgbClr val="FFFFFF"/>
                </a:solidFill>
                <a:latin typeface="Arial" charset="0"/>
                <a:cs typeface="Arial"/>
              </a:rPr>
              <a:t>IN YOUR PAST</a:t>
            </a:r>
          </a:p>
        </p:txBody>
      </p:sp>
      <p:sp>
        <p:nvSpPr>
          <p:cNvPr id="6045721" name="Text Box 25"/>
          <p:cNvSpPr txBox="1">
            <a:spLocks noChangeArrowheads="1"/>
          </p:cNvSpPr>
          <p:nvPr/>
        </p:nvSpPr>
        <p:spPr bwMode="auto">
          <a:xfrm>
            <a:off x="4343400" y="4008438"/>
            <a:ext cx="914400" cy="79216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5000"/>
              </a:lnSpc>
              <a:spcBef>
                <a:spcPct val="50000"/>
              </a:spcBef>
              <a:defRPr/>
            </a:pPr>
            <a:r>
              <a:rPr lang="en-US" sz="1800" b="1">
                <a:solidFill>
                  <a:srgbClr val="FFFFFF"/>
                </a:solidFill>
                <a:latin typeface="Arial" charset="0"/>
                <a:cs typeface="Arial"/>
              </a:rPr>
              <a:t>IN YOUR PAST</a:t>
            </a:r>
          </a:p>
        </p:txBody>
      </p:sp>
      <p:sp>
        <p:nvSpPr>
          <p:cNvPr id="6045722" name="Text Box 26"/>
          <p:cNvSpPr txBox="1">
            <a:spLocks noChangeArrowheads="1"/>
          </p:cNvSpPr>
          <p:nvPr/>
        </p:nvSpPr>
        <p:spPr bwMode="auto">
          <a:xfrm>
            <a:off x="5083175" y="304800"/>
            <a:ext cx="2133600" cy="6096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5000"/>
              </a:lnSpc>
              <a:spcBef>
                <a:spcPct val="50000"/>
              </a:spcBef>
              <a:defRPr/>
            </a:pPr>
            <a:r>
              <a:rPr lang="en-US" sz="2000" b="1">
                <a:solidFill>
                  <a:srgbClr val="000000"/>
                </a:solidFill>
                <a:latin typeface="Arial" charset="0"/>
                <a:cs typeface="Arial"/>
              </a:rPr>
              <a:t>My thinking in every area</a:t>
            </a:r>
          </a:p>
        </p:txBody>
      </p:sp>
      <p:sp>
        <p:nvSpPr>
          <p:cNvPr id="6045723" name="Text Box 27"/>
          <p:cNvSpPr txBox="1">
            <a:spLocks noChangeArrowheads="1"/>
          </p:cNvSpPr>
          <p:nvPr/>
        </p:nvSpPr>
        <p:spPr bwMode="auto">
          <a:xfrm>
            <a:off x="4168775" y="5983288"/>
            <a:ext cx="2133600" cy="58102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0000"/>
              </a:lnSpc>
              <a:defRPr/>
            </a:pPr>
            <a:r>
              <a:rPr lang="en-US" sz="2000" b="1">
                <a:solidFill>
                  <a:srgbClr val="000000"/>
                </a:solidFill>
                <a:latin typeface="Arial" charset="0"/>
                <a:cs typeface="Arial"/>
              </a:rPr>
              <a:t>My thinking </a:t>
            </a:r>
          </a:p>
          <a:p>
            <a:pPr algn="ctr" eaLnBrk="1" hangingPunct="1">
              <a:lnSpc>
                <a:spcPct val="80000"/>
              </a:lnSpc>
              <a:defRPr/>
            </a:pPr>
            <a:r>
              <a:rPr lang="en-US" sz="2000" b="1">
                <a:solidFill>
                  <a:srgbClr val="000000"/>
                </a:solidFill>
                <a:latin typeface="Arial" charset="0"/>
                <a:cs typeface="Arial"/>
              </a:rPr>
              <a:t>in every area</a:t>
            </a:r>
          </a:p>
        </p:txBody>
      </p:sp>
      <p:sp>
        <p:nvSpPr>
          <p:cNvPr id="6045724" name="Text Box 28"/>
          <p:cNvSpPr txBox="1">
            <a:spLocks noChangeArrowheads="1"/>
          </p:cNvSpPr>
          <p:nvPr/>
        </p:nvSpPr>
        <p:spPr bwMode="auto">
          <a:xfrm>
            <a:off x="2057400" y="3341688"/>
            <a:ext cx="1066800" cy="579437"/>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3200" b="1">
                <a:solidFill>
                  <a:srgbClr val="000000"/>
                </a:solidFill>
                <a:latin typeface="Arial" charset="0"/>
                <a:cs typeface="Arial"/>
              </a:rPr>
              <a:t>OR</a:t>
            </a:r>
          </a:p>
        </p:txBody>
      </p:sp>
      <p:sp>
        <p:nvSpPr>
          <p:cNvPr id="2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6738" name="Rectangle 3"/>
          <p:cNvSpPr>
            <a:spLocks/>
          </p:cNvSpPr>
          <p:nvPr/>
        </p:nvSpPr>
        <p:spPr bwMode="auto">
          <a:xfrm>
            <a:off x="2001838" y="1031875"/>
            <a:ext cx="1447800" cy="71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b="1">
                <a:solidFill>
                  <a:srgbClr val="FFFFFF"/>
                </a:solidFill>
                <a:latin typeface="Arial" charset="0"/>
                <a:cs typeface="Arial" charset="0"/>
                <a:sym typeface="Arial" charset="0"/>
              </a:rPr>
              <a:t>   </a:t>
            </a:r>
            <a:r>
              <a:rPr lang="en-US" sz="2200" b="1">
                <a:solidFill>
                  <a:srgbClr val="FFFFFF"/>
                </a:solidFill>
                <a:latin typeface="Arial" charset="0"/>
                <a:cs typeface="Arial" charset="0"/>
                <a:sym typeface="Arial" charset="0"/>
              </a:rPr>
              <a:t>Moral</a:t>
            </a:r>
            <a:endParaRPr lang="en-US" sz="2200">
              <a:solidFill>
                <a:srgbClr val="000000"/>
              </a:solidFill>
              <a:latin typeface="Times New Roman" charset="0"/>
              <a:cs typeface="Arial" charset="0"/>
              <a:sym typeface="Times New Roman" charset="0"/>
            </a:endParaRPr>
          </a:p>
          <a:p>
            <a:pPr defTabSz="642938" eaLnBrk="1" hangingPunct="1"/>
            <a:r>
              <a:rPr lang="en-US" sz="2200" b="1">
                <a:solidFill>
                  <a:srgbClr val="FFFFFF"/>
                </a:solidFill>
                <a:latin typeface="Arial" charset="0"/>
                <a:cs typeface="Arial" charset="0"/>
                <a:sym typeface="Arial" charset="0"/>
              </a:rPr>
              <a:t>Relativism</a:t>
            </a:r>
          </a:p>
        </p:txBody>
      </p:sp>
      <p:sp>
        <p:nvSpPr>
          <p:cNvPr id="756739" name="Rectangle 4"/>
          <p:cNvSpPr>
            <a:spLocks/>
          </p:cNvSpPr>
          <p:nvPr/>
        </p:nvSpPr>
        <p:spPr bwMode="auto">
          <a:xfrm>
            <a:off x="1447800" y="434975"/>
            <a:ext cx="1103313" cy="33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sz="2000" b="1">
                <a:solidFill>
                  <a:srgbClr val="FFFFFF"/>
                </a:solidFill>
                <a:latin typeface="Arial" charset="0"/>
                <a:cs typeface="Arial" charset="0"/>
                <a:sym typeface="Arial" charset="0"/>
              </a:rPr>
              <a:t>Abortion</a:t>
            </a:r>
          </a:p>
        </p:txBody>
      </p:sp>
      <p:sp>
        <p:nvSpPr>
          <p:cNvPr id="756740" name="Rectangle 5"/>
          <p:cNvSpPr>
            <a:spLocks/>
          </p:cNvSpPr>
          <p:nvPr/>
        </p:nvSpPr>
        <p:spPr bwMode="auto">
          <a:xfrm>
            <a:off x="292100" y="134938"/>
            <a:ext cx="1143000" cy="633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sz="1700" b="1">
                <a:solidFill>
                  <a:srgbClr val="FFFFFF"/>
                </a:solidFill>
                <a:latin typeface="Arial" charset="0"/>
                <a:cs typeface="Arial" charset="0"/>
                <a:sym typeface="Arial" charset="0"/>
              </a:rPr>
              <a:t>    </a:t>
            </a:r>
            <a:r>
              <a:rPr lang="en-US" sz="2000" b="1">
                <a:solidFill>
                  <a:srgbClr val="FFFFFF"/>
                </a:solidFill>
                <a:latin typeface="Arial" charset="0"/>
                <a:cs typeface="Arial" charset="0"/>
                <a:sym typeface="Arial" charset="0"/>
              </a:rPr>
              <a:t>Gay</a:t>
            </a:r>
            <a:endParaRPr lang="en-US" sz="2000">
              <a:solidFill>
                <a:srgbClr val="000000"/>
              </a:solidFill>
              <a:latin typeface="Times New Roman" charset="0"/>
              <a:cs typeface="Arial" charset="0"/>
              <a:sym typeface="Times New Roman" charset="0"/>
            </a:endParaRPr>
          </a:p>
          <a:p>
            <a:pPr defTabSz="642938" eaLnBrk="1" hangingPunct="1"/>
            <a:r>
              <a:rPr lang="en-US" sz="2000" b="1">
                <a:solidFill>
                  <a:srgbClr val="FFFFFF"/>
                </a:solidFill>
                <a:latin typeface="Arial" charset="0"/>
                <a:cs typeface="Arial" charset="0"/>
                <a:sym typeface="Arial" charset="0"/>
              </a:rPr>
              <a:t>Marriage</a:t>
            </a:r>
          </a:p>
        </p:txBody>
      </p:sp>
      <p:sp>
        <p:nvSpPr>
          <p:cNvPr id="756741" name="Rectangle 6"/>
          <p:cNvSpPr>
            <a:spLocks/>
          </p:cNvSpPr>
          <p:nvPr/>
        </p:nvSpPr>
        <p:spPr bwMode="auto">
          <a:xfrm>
            <a:off x="723900" y="1317625"/>
            <a:ext cx="1109663"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sz="1500" b="1">
                <a:solidFill>
                  <a:srgbClr val="FFFFFF"/>
                </a:solidFill>
                <a:latin typeface="Arial" charset="0"/>
                <a:cs typeface="Arial" charset="0"/>
                <a:sym typeface="Arial" charset="0"/>
              </a:rPr>
              <a:t>Euthanasia</a:t>
            </a: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a:solidFill>
                  <a:schemeClr val="bg1"/>
                </a:solidFill>
              </a:rPr>
              <a:t>Balloons problem—</a:t>
            </a:r>
            <a:r>
              <a:rPr lang="en-US" sz="1800" dirty="0" err="1">
                <a:solidFill>
                  <a:schemeClr val="bg1"/>
                </a:solidFill>
              </a:rPr>
              <a:t>evol</a:t>
            </a:r>
            <a:r>
              <a:rPr lang="en-US" sz="1800" dirty="0">
                <a:solidFill>
                  <a:schemeClr val="bg1"/>
                </a:solidFill>
              </a:rPr>
              <a:t> </a:t>
            </a:r>
            <a:r>
              <a:rPr lang="en-US" sz="1800" dirty="0" err="1">
                <a:solidFill>
                  <a:schemeClr val="bg1"/>
                </a:solidFill>
              </a:rPr>
              <a:t>vs</a:t>
            </a:r>
            <a:r>
              <a:rPr lang="en-US" sz="1800" dirty="0">
                <a:solidFill>
                  <a:schemeClr val="bg1"/>
                </a:solidFill>
              </a:rPr>
              <a:t> </a:t>
            </a:r>
            <a:r>
              <a:rPr lang="en-US" sz="1800" dirty="0" err="1">
                <a:solidFill>
                  <a:schemeClr val="bg1"/>
                </a:solidFill>
              </a:rPr>
              <a:t>creat</a:t>
            </a:r>
            <a:endParaRPr lang="en-US" sz="1800" dirty="0">
              <a:solidFill>
                <a:schemeClr val="bg1"/>
              </a:solidFill>
            </a:endParaRP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dirty="0">
                <a:solidFill>
                  <a:srgbClr val="FFFFFF"/>
                </a:solidFill>
                <a:latin typeface="Arial" charset="0"/>
                <a:cs typeface="Arial"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a:solidFill>
                  <a:srgbClr val="FFFFFF"/>
                </a:solidFill>
                <a:latin typeface="Arial" charset="0"/>
                <a:cs typeface="Arial"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dirty="0">
                <a:solidFill>
                  <a:srgbClr val="FFFFFF"/>
                </a:solidFill>
                <a:cs typeface="Arial" charset="0"/>
              </a:rPr>
              <a:t>THE</a:t>
            </a:r>
          </a:p>
        </p:txBody>
      </p:sp>
      <p:sp>
        <p:nvSpPr>
          <p:cNvPr id="6090763" name="TextBox 10"/>
          <p:cNvSpPr txBox="1">
            <a:spLocks noChangeArrowheads="1"/>
          </p:cNvSpPr>
          <p:nvPr/>
        </p:nvSpPr>
        <p:spPr bwMode="auto">
          <a:xfrm>
            <a:off x="44958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600" b="1" dirty="0">
                <a:solidFill>
                  <a:srgbClr val="FFFFFF"/>
                </a:solidFill>
                <a:cs typeface="Arial" charset="0"/>
              </a:rPr>
              <a:t>PROBLEM</a:t>
            </a:r>
          </a:p>
        </p:txBody>
      </p:sp>
      <p:sp>
        <p:nvSpPr>
          <p:cNvPr id="6090764" name="TextBox 11"/>
          <p:cNvSpPr txBox="1">
            <a:spLocks noChangeArrowheads="1"/>
          </p:cNvSpPr>
          <p:nvPr/>
        </p:nvSpPr>
        <p:spPr bwMode="auto">
          <a:xfrm>
            <a:off x="6894513" y="623888"/>
            <a:ext cx="1716087"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1800" b="1" dirty="0">
                <a:solidFill>
                  <a:srgbClr val="FFFFFF"/>
                </a:solidFill>
                <a:cs typeface="Arial" charset="0"/>
              </a:rPr>
              <a:t>PSALM 11:3</a:t>
            </a:r>
          </a:p>
        </p:txBody>
      </p:sp>
      <p:sp>
        <p:nvSpPr>
          <p:cNvPr id="756748"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200" b="1">
                <a:solidFill>
                  <a:srgbClr val="FFFFFF"/>
                </a:solidFill>
                <a:latin typeface="Arial" charset="0"/>
                <a:cs typeface="Arial" charset="0"/>
              </a:rPr>
              <a:t>CHRISTIANITY</a:t>
            </a:r>
          </a:p>
        </p:txBody>
      </p:sp>
      <p:sp>
        <p:nvSpPr>
          <p:cNvPr id="756749"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200" b="1">
                <a:solidFill>
                  <a:srgbClr val="FFFFFF"/>
                </a:solidFill>
                <a:latin typeface="Arial" charset="0"/>
                <a:cs typeface="Arial" charset="0"/>
              </a:rPr>
              <a:t>HUMANISM</a:t>
            </a:r>
          </a:p>
        </p:txBody>
      </p:sp>
      <p:sp>
        <p:nvSpPr>
          <p:cNvPr id="1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3" descr="\\.psf\Host\Users\mmurphy\Desktop\Castle-Lots of Balloons 01374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58786" name="Group 1"/>
          <p:cNvGrpSpPr>
            <a:grpSpLocks/>
          </p:cNvGrpSpPr>
          <p:nvPr/>
        </p:nvGrpSpPr>
        <p:grpSpPr bwMode="auto">
          <a:xfrm>
            <a:off x="-76200" y="76200"/>
            <a:ext cx="9339263" cy="4876800"/>
            <a:chOff x="-76200" y="76200"/>
            <a:chExt cx="9339263" cy="4876800"/>
          </a:xfrm>
        </p:grpSpPr>
        <p:sp>
          <p:nvSpPr>
            <p:cNvPr id="758789" name="TextBox 2"/>
            <p:cNvSpPr txBox="1">
              <a:spLocks noChangeArrowheads="1"/>
            </p:cNvSpPr>
            <p:nvPr/>
          </p:nvSpPr>
          <p:spPr bwMode="auto">
            <a:xfrm>
              <a:off x="-76200" y="228600"/>
              <a:ext cx="20574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REMOVE</a:t>
              </a:r>
            </a:p>
            <a:p>
              <a:pPr algn="ctr" eaLnBrk="1" hangingPunct="1"/>
              <a:r>
                <a:rPr lang="en-US" sz="2000" b="1">
                  <a:solidFill>
                    <a:srgbClr val="FFFFFF"/>
                  </a:solidFill>
                  <a:latin typeface="Arial" charset="0"/>
                  <a:cs typeface="Arial" charset="0"/>
                </a:rPr>
                <a:t>GOD FROM</a:t>
              </a:r>
            </a:p>
            <a:p>
              <a:pPr algn="ctr" eaLnBrk="1" hangingPunct="1"/>
              <a:r>
                <a:rPr lang="en-US" sz="2000" b="1">
                  <a:solidFill>
                    <a:srgbClr val="FFFFFF"/>
                  </a:solidFill>
                  <a:latin typeface="Arial" charset="0"/>
                  <a:cs typeface="Arial" charset="0"/>
                </a:rPr>
                <a:t>PLEDGE OF </a:t>
              </a:r>
            </a:p>
            <a:p>
              <a:pPr algn="ctr" eaLnBrk="1" hangingPunct="1"/>
              <a:r>
                <a:rPr lang="en-US" sz="2000" b="1">
                  <a:solidFill>
                    <a:srgbClr val="FFFFFF"/>
                  </a:solidFill>
                  <a:latin typeface="Arial" charset="0"/>
                  <a:cs typeface="Arial" charset="0"/>
                </a:rPr>
                <a:t>ALLEGIANCE</a:t>
              </a:r>
            </a:p>
          </p:txBody>
        </p:sp>
        <p:sp>
          <p:nvSpPr>
            <p:cNvPr id="758790" name="TextBox 5"/>
            <p:cNvSpPr txBox="1">
              <a:spLocks noChangeArrowheads="1"/>
            </p:cNvSpPr>
            <p:nvPr/>
          </p:nvSpPr>
          <p:spPr bwMode="auto">
            <a:xfrm>
              <a:off x="-76200" y="2092325"/>
              <a:ext cx="17526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CREATION</a:t>
              </a:r>
            </a:p>
            <a:p>
              <a:pPr algn="ctr" eaLnBrk="1" hangingPunct="1"/>
              <a:r>
                <a:rPr lang="en-US" sz="2000" b="1">
                  <a:solidFill>
                    <a:srgbClr val="FFFFFF"/>
                  </a:solidFill>
                  <a:latin typeface="Arial" charset="0"/>
                  <a:cs typeface="Arial" charset="0"/>
                </a:rPr>
                <a:t>OUT OF </a:t>
              </a:r>
            </a:p>
            <a:p>
              <a:pPr algn="ctr" eaLnBrk="1" hangingPunct="1"/>
              <a:r>
                <a:rPr lang="en-US" sz="2000" b="1">
                  <a:solidFill>
                    <a:srgbClr val="FFFFFF"/>
                  </a:solidFill>
                  <a:latin typeface="Arial" charset="0"/>
                  <a:cs typeface="Arial" charset="0"/>
                </a:rPr>
                <a:t>PUBLIC</a:t>
              </a:r>
            </a:p>
            <a:p>
              <a:pPr algn="ctr" eaLnBrk="1" hangingPunct="1"/>
              <a:r>
                <a:rPr lang="en-US" sz="2000" b="1">
                  <a:solidFill>
                    <a:srgbClr val="FFFFFF"/>
                  </a:solidFill>
                  <a:latin typeface="Arial" charset="0"/>
                  <a:cs typeface="Arial" charset="0"/>
                </a:rPr>
                <a:t>SCHOOLS</a:t>
              </a:r>
            </a:p>
          </p:txBody>
        </p:sp>
        <p:sp>
          <p:nvSpPr>
            <p:cNvPr id="758791" name="TextBox 6"/>
            <p:cNvSpPr txBox="1">
              <a:spLocks noChangeArrowheads="1"/>
            </p:cNvSpPr>
            <p:nvPr/>
          </p:nvSpPr>
          <p:spPr bwMode="auto">
            <a:xfrm>
              <a:off x="1905000" y="152400"/>
              <a:ext cx="1752600"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REMOVE</a:t>
              </a:r>
            </a:p>
            <a:p>
              <a:pPr algn="ctr" eaLnBrk="1" hangingPunct="1"/>
              <a:r>
                <a:rPr lang="en-US" sz="2000" b="1">
                  <a:solidFill>
                    <a:srgbClr val="FFFFFF"/>
                  </a:solidFill>
                  <a:latin typeface="Arial" charset="0"/>
                  <a:cs typeface="Arial" charset="0"/>
                </a:rPr>
                <a:t>THE CROSS</a:t>
              </a:r>
            </a:p>
            <a:p>
              <a:pPr algn="ctr" eaLnBrk="1" hangingPunct="1"/>
              <a:r>
                <a:rPr lang="en-US" sz="2000" b="1">
                  <a:solidFill>
                    <a:srgbClr val="FFFFFF"/>
                  </a:solidFill>
                  <a:latin typeface="Arial" charset="0"/>
                  <a:cs typeface="Arial" charset="0"/>
                </a:rPr>
                <a:t>FROM</a:t>
              </a:r>
            </a:p>
            <a:p>
              <a:pPr algn="ctr" eaLnBrk="1" hangingPunct="1"/>
              <a:r>
                <a:rPr lang="en-US" sz="2000" b="1">
                  <a:solidFill>
                    <a:srgbClr val="FFFFFF"/>
                  </a:solidFill>
                  <a:latin typeface="Arial" charset="0"/>
                  <a:cs typeface="Arial" charset="0"/>
                </a:rPr>
                <a:t>PUBLIC</a:t>
              </a:r>
            </a:p>
            <a:p>
              <a:pPr algn="ctr" eaLnBrk="1" hangingPunct="1"/>
              <a:r>
                <a:rPr lang="en-US" sz="2000" b="1">
                  <a:solidFill>
                    <a:srgbClr val="FFFFFF"/>
                  </a:solidFill>
                  <a:latin typeface="Arial" charset="0"/>
                  <a:cs typeface="Arial" charset="0"/>
                </a:rPr>
                <a:t>PLACES</a:t>
              </a:r>
            </a:p>
          </p:txBody>
        </p:sp>
        <p:sp>
          <p:nvSpPr>
            <p:cNvPr id="758792" name="TextBox 1"/>
            <p:cNvSpPr txBox="1">
              <a:spLocks noChangeArrowheads="1"/>
            </p:cNvSpPr>
            <p:nvPr/>
          </p:nvSpPr>
          <p:spPr bwMode="auto">
            <a:xfrm>
              <a:off x="3810000" y="152400"/>
              <a:ext cx="19812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PRAYER OUT</a:t>
              </a:r>
            </a:p>
            <a:p>
              <a:pPr algn="ctr" eaLnBrk="1" hangingPunct="1"/>
              <a:r>
                <a:rPr lang="en-US" sz="1800" b="1">
                  <a:solidFill>
                    <a:srgbClr val="FFFFFF"/>
                  </a:solidFill>
                  <a:latin typeface="Arial" charset="0"/>
                  <a:cs typeface="Arial" charset="0"/>
                </a:rPr>
                <a:t>OF PUBLIC </a:t>
              </a:r>
            </a:p>
            <a:p>
              <a:pPr algn="ctr" eaLnBrk="1" hangingPunct="1"/>
              <a:r>
                <a:rPr lang="en-US" sz="1800" b="1">
                  <a:solidFill>
                    <a:srgbClr val="FFFFFF"/>
                  </a:solidFill>
                  <a:latin typeface="Arial" charset="0"/>
                  <a:cs typeface="Arial" charset="0"/>
                </a:rPr>
                <a:t>SCHOOLS</a:t>
              </a:r>
            </a:p>
          </p:txBody>
        </p:sp>
        <p:sp>
          <p:nvSpPr>
            <p:cNvPr id="758793" name="TextBox 9"/>
            <p:cNvSpPr txBox="1">
              <a:spLocks noChangeArrowheads="1"/>
            </p:cNvSpPr>
            <p:nvPr/>
          </p:nvSpPr>
          <p:spPr bwMode="auto">
            <a:xfrm>
              <a:off x="6172200" y="76200"/>
              <a:ext cx="19812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NO CHRIST IN</a:t>
              </a:r>
            </a:p>
            <a:p>
              <a:pPr algn="ctr" eaLnBrk="1" hangingPunct="1"/>
              <a:r>
                <a:rPr lang="en-US" sz="1800" b="1">
                  <a:solidFill>
                    <a:srgbClr val="FFFFFF"/>
                  </a:solidFill>
                  <a:latin typeface="Arial" charset="0"/>
                  <a:cs typeface="Arial" charset="0"/>
                </a:rPr>
                <a:t>CHRISTMAS</a:t>
              </a:r>
            </a:p>
          </p:txBody>
        </p:sp>
        <p:sp>
          <p:nvSpPr>
            <p:cNvPr id="758794" name="TextBox 10"/>
            <p:cNvSpPr txBox="1">
              <a:spLocks noChangeArrowheads="1"/>
            </p:cNvSpPr>
            <p:nvPr/>
          </p:nvSpPr>
          <p:spPr bwMode="auto">
            <a:xfrm>
              <a:off x="7281863" y="762000"/>
              <a:ext cx="1981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GAY </a:t>
              </a:r>
            </a:p>
            <a:p>
              <a:pPr algn="ctr" eaLnBrk="1" hangingPunct="1"/>
              <a:r>
                <a:rPr lang="en-US" b="1">
                  <a:solidFill>
                    <a:srgbClr val="FFFFFF"/>
                  </a:solidFill>
                  <a:latin typeface="Arial" charset="0"/>
                  <a:cs typeface="Arial" charset="0"/>
                </a:rPr>
                <a:t>MARRIAGE</a:t>
              </a:r>
            </a:p>
          </p:txBody>
        </p:sp>
        <p:sp>
          <p:nvSpPr>
            <p:cNvPr id="758795" name="TextBox 11"/>
            <p:cNvSpPr txBox="1">
              <a:spLocks noChangeArrowheads="1"/>
            </p:cNvSpPr>
            <p:nvPr/>
          </p:nvSpPr>
          <p:spPr bwMode="auto">
            <a:xfrm>
              <a:off x="5316538" y="1123950"/>
              <a:ext cx="19812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NO PUBLIC </a:t>
              </a:r>
            </a:p>
            <a:p>
              <a:pPr algn="ctr" eaLnBrk="1" hangingPunct="1"/>
              <a:r>
                <a:rPr lang="en-US" sz="1800" b="1">
                  <a:solidFill>
                    <a:srgbClr val="FFFFFF"/>
                  </a:solidFill>
                  <a:latin typeface="Arial" charset="0"/>
                  <a:cs typeface="Arial" charset="0"/>
                </a:rPr>
                <a:t>NATIVITY</a:t>
              </a:r>
            </a:p>
            <a:p>
              <a:pPr algn="ctr" eaLnBrk="1" hangingPunct="1"/>
              <a:r>
                <a:rPr lang="en-US" sz="1800" b="1">
                  <a:solidFill>
                    <a:srgbClr val="FFFFFF"/>
                  </a:solidFill>
                  <a:latin typeface="Arial" charset="0"/>
                  <a:cs typeface="Arial" charset="0"/>
                </a:rPr>
                <a:t>SCENES</a:t>
              </a:r>
            </a:p>
          </p:txBody>
        </p:sp>
        <p:sp>
          <p:nvSpPr>
            <p:cNvPr id="758796" name="TextBox 12"/>
            <p:cNvSpPr txBox="1">
              <a:spLocks noChangeArrowheads="1"/>
            </p:cNvSpPr>
            <p:nvPr/>
          </p:nvSpPr>
          <p:spPr bwMode="auto">
            <a:xfrm>
              <a:off x="3335338" y="1447800"/>
              <a:ext cx="19812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SCHOOL</a:t>
              </a:r>
            </a:p>
            <a:p>
              <a:pPr algn="ctr" eaLnBrk="1" hangingPunct="1"/>
              <a:r>
                <a:rPr lang="en-US" b="1">
                  <a:solidFill>
                    <a:srgbClr val="FFFFFF"/>
                  </a:solidFill>
                  <a:latin typeface="Arial" charset="0"/>
                  <a:cs typeface="Arial" charset="0"/>
                </a:rPr>
                <a:t>VIOLENCE</a:t>
              </a:r>
            </a:p>
          </p:txBody>
        </p:sp>
        <p:sp>
          <p:nvSpPr>
            <p:cNvPr id="758797" name="TextBox 13"/>
            <p:cNvSpPr txBox="1">
              <a:spLocks noChangeArrowheads="1"/>
            </p:cNvSpPr>
            <p:nvPr/>
          </p:nvSpPr>
          <p:spPr bwMode="auto">
            <a:xfrm>
              <a:off x="1752600" y="2338388"/>
              <a:ext cx="1981200" cy="8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FAMILY</a:t>
              </a:r>
            </a:p>
            <a:p>
              <a:pPr algn="ctr" eaLnBrk="1" hangingPunct="1"/>
              <a:r>
                <a:rPr lang="en-US" b="1">
                  <a:solidFill>
                    <a:srgbClr val="FFFFFF"/>
                  </a:solidFill>
                  <a:latin typeface="Arial" charset="0"/>
                  <a:cs typeface="Arial" charset="0"/>
                </a:rPr>
                <a:t>BREAK-UP</a:t>
              </a:r>
            </a:p>
          </p:txBody>
        </p:sp>
        <p:sp>
          <p:nvSpPr>
            <p:cNvPr id="758798" name="TextBox 14"/>
            <p:cNvSpPr txBox="1">
              <a:spLocks noChangeArrowheads="1"/>
            </p:cNvSpPr>
            <p:nvPr/>
          </p:nvSpPr>
          <p:spPr bwMode="auto">
            <a:xfrm>
              <a:off x="3505200" y="2740025"/>
              <a:ext cx="16764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RACISM</a:t>
              </a:r>
            </a:p>
          </p:txBody>
        </p:sp>
        <p:sp>
          <p:nvSpPr>
            <p:cNvPr id="758799" name="TextBox 15"/>
            <p:cNvSpPr txBox="1">
              <a:spLocks noChangeArrowheads="1"/>
            </p:cNvSpPr>
            <p:nvPr/>
          </p:nvSpPr>
          <p:spPr bwMode="auto">
            <a:xfrm>
              <a:off x="5029200" y="2401888"/>
              <a:ext cx="198120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HOMOSEXUAL</a:t>
              </a:r>
            </a:p>
            <a:p>
              <a:pPr algn="ctr" eaLnBrk="1" hangingPunct="1"/>
              <a:r>
                <a:rPr lang="en-US" sz="1800" b="1">
                  <a:solidFill>
                    <a:srgbClr val="FFFFFF"/>
                  </a:solidFill>
                  <a:latin typeface="Arial" charset="0"/>
                  <a:cs typeface="Arial" charset="0"/>
                </a:rPr>
                <a:t>BEHAVIOR</a:t>
              </a:r>
            </a:p>
          </p:txBody>
        </p:sp>
        <p:sp>
          <p:nvSpPr>
            <p:cNvPr id="758800" name="TextBox 16"/>
            <p:cNvSpPr txBox="1">
              <a:spLocks noChangeArrowheads="1"/>
            </p:cNvSpPr>
            <p:nvPr/>
          </p:nvSpPr>
          <p:spPr bwMode="auto">
            <a:xfrm>
              <a:off x="7086600" y="1712913"/>
              <a:ext cx="1981200" cy="1938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NO</a:t>
              </a:r>
            </a:p>
            <a:p>
              <a:pPr algn="ctr" eaLnBrk="1" hangingPunct="1"/>
              <a:r>
                <a:rPr lang="en-US" b="1">
                  <a:solidFill>
                    <a:srgbClr val="FFFFFF"/>
                  </a:solidFill>
                  <a:latin typeface="Arial" charset="0"/>
                  <a:cs typeface="Arial" charset="0"/>
                </a:rPr>
                <a:t>LOVING GOD</a:t>
              </a:r>
            </a:p>
            <a:p>
              <a:pPr algn="ctr" eaLnBrk="1" hangingPunct="1"/>
              <a:r>
                <a:rPr lang="en-US" b="1">
                  <a:solidFill>
                    <a:srgbClr val="FFFFFF"/>
                  </a:solidFill>
                  <a:latin typeface="Arial" charset="0"/>
                  <a:cs typeface="Arial" charset="0"/>
                </a:rPr>
                <a:t>IN TRAGEDY</a:t>
              </a:r>
            </a:p>
          </p:txBody>
        </p:sp>
        <p:sp>
          <p:nvSpPr>
            <p:cNvPr id="758801" name="TextBox 17"/>
            <p:cNvSpPr txBox="1">
              <a:spLocks noChangeArrowheads="1"/>
            </p:cNvSpPr>
            <p:nvPr/>
          </p:nvSpPr>
          <p:spPr bwMode="auto">
            <a:xfrm>
              <a:off x="6858000" y="3937000"/>
              <a:ext cx="19812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REMOVAL OF 10 COMMAND-MENTS</a:t>
              </a:r>
            </a:p>
          </p:txBody>
        </p:sp>
        <p:sp>
          <p:nvSpPr>
            <p:cNvPr id="758802" name="TextBox 18"/>
            <p:cNvSpPr txBox="1">
              <a:spLocks noChangeArrowheads="1"/>
            </p:cNvSpPr>
            <p:nvPr/>
          </p:nvSpPr>
          <p:spPr bwMode="auto">
            <a:xfrm>
              <a:off x="4267200" y="3790950"/>
              <a:ext cx="27432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PORNOGRAPHY</a:t>
              </a:r>
            </a:p>
          </p:txBody>
        </p:sp>
        <p:sp>
          <p:nvSpPr>
            <p:cNvPr id="758803" name="TextBox 19"/>
            <p:cNvSpPr txBox="1">
              <a:spLocks noChangeArrowheads="1"/>
            </p:cNvSpPr>
            <p:nvPr/>
          </p:nvSpPr>
          <p:spPr bwMode="auto">
            <a:xfrm>
              <a:off x="2667000" y="3933825"/>
              <a:ext cx="19812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ABORTION</a:t>
              </a:r>
            </a:p>
          </p:txBody>
        </p:sp>
        <p:sp>
          <p:nvSpPr>
            <p:cNvPr id="758804" name="TextBox 20"/>
            <p:cNvSpPr txBox="1">
              <a:spLocks noChangeArrowheads="1"/>
            </p:cNvSpPr>
            <p:nvPr/>
          </p:nvSpPr>
          <p:spPr bwMode="auto">
            <a:xfrm>
              <a:off x="533400" y="4062413"/>
              <a:ext cx="2247900" cy="430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200" b="1">
                  <a:solidFill>
                    <a:srgbClr val="FFFFFF"/>
                  </a:solidFill>
                  <a:latin typeface="Arial" charset="0"/>
                  <a:cs typeface="Arial" charset="0"/>
                </a:rPr>
                <a:t>EUTHANASIA</a:t>
              </a:r>
            </a:p>
          </p:txBody>
        </p:sp>
      </p:grpSp>
      <p:sp>
        <p:nvSpPr>
          <p:cNvPr id="758787" name="TextBox 2"/>
          <p:cNvSpPr txBox="1">
            <a:spLocks noChangeArrowheads="1"/>
          </p:cNvSpPr>
          <p:nvPr/>
        </p:nvSpPr>
        <p:spPr bwMode="auto">
          <a:xfrm rot="-459396">
            <a:off x="2192338" y="4953000"/>
            <a:ext cx="16764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HUMANISM</a:t>
            </a:r>
          </a:p>
        </p:txBody>
      </p:sp>
      <p:sp>
        <p:nvSpPr>
          <p:cNvPr id="2" name="Title 1"/>
          <p:cNvSpPr>
            <a:spLocks noGrp="1"/>
          </p:cNvSpPr>
          <p:nvPr>
            <p:ph type="title" idx="4294967295"/>
          </p:nvPr>
        </p:nvSpPr>
        <p:spPr>
          <a:xfrm>
            <a:off x="5943600" y="5410200"/>
            <a:ext cx="3232150" cy="1143000"/>
          </a:xfrm>
        </p:spPr>
        <p:txBody>
          <a:bodyPr/>
          <a:lstStyle/>
          <a:p>
            <a:pPr>
              <a:defRPr/>
            </a:pPr>
            <a:r>
              <a:rPr lang="en-US" sz="3200" b="1" dirty="0"/>
              <a:t>Results of Humanism</a:t>
            </a:r>
          </a:p>
        </p:txBody>
      </p:sp>
      <p:sp>
        <p:nvSpPr>
          <p:cNvPr id="22"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dissolv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9213" y="490538"/>
            <a:ext cx="1519237" cy="22066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9113" y="523875"/>
            <a:ext cx="1492250" cy="2146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8350" y="571500"/>
            <a:ext cx="1714500" cy="22510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3413" y="2020888"/>
            <a:ext cx="1517650" cy="21653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12963" y="2339975"/>
            <a:ext cx="1430337" cy="21780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60775" y="3938588"/>
            <a:ext cx="1438275" cy="19732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2"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4375" y="3571875"/>
            <a:ext cx="1562100" cy="2054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3"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43375" y="517525"/>
            <a:ext cx="1446213" cy="19018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4"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29438" y="3917950"/>
            <a:ext cx="1633537" cy="23764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5"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7950" y="3829050"/>
            <a:ext cx="1651000" cy="21891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6"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54850" y="471488"/>
            <a:ext cx="1387475" cy="18224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7"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991350" y="2071688"/>
            <a:ext cx="1509713" cy="18129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8" name="Picture 1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473450" y="1900238"/>
            <a:ext cx="1822450" cy="24034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39"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30450" y="3949700"/>
            <a:ext cx="1311275" cy="1755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40" name="Picture 16"/>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9375" y="-50800"/>
            <a:ext cx="9267825" cy="6951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41" name="Picture 17"/>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57800" y="2108200"/>
            <a:ext cx="1519238" cy="19986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381842" name="Picture 18"/>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629400" y="2571750"/>
            <a:ext cx="1463675" cy="19272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254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6200" y="-76200"/>
            <a:ext cx="9296400" cy="609600"/>
          </a:xfrm>
          <a:solidFill>
            <a:schemeClr val="tx1"/>
          </a:solidFill>
        </p:spPr>
        <p:txBody>
          <a:bodyPr/>
          <a:lstStyle/>
          <a:p>
            <a:pPr>
              <a:defRPr/>
            </a:pPr>
            <a:r>
              <a:rPr lang="en-US" sz="3600" dirty="0">
                <a:solidFill>
                  <a:srgbClr val="FFFFFF"/>
                </a:solidFill>
              </a:rPr>
              <a:t>The Media assumes evolution is true</a:t>
            </a:r>
          </a:p>
        </p:txBody>
      </p:sp>
      <p:sp>
        <p:nvSpPr>
          <p:cNvPr id="2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7026" name="Rectangle 2"/>
          <p:cNvSpPr>
            <a:spLocks noGrp="1" noChangeArrowheads="1"/>
          </p:cNvSpPr>
          <p:nvPr>
            <p:ph type="ctrTitle"/>
          </p:nvPr>
        </p:nvSpPr>
        <p:spPr/>
        <p:txBody>
          <a:bodyPr/>
          <a:lstStyle/>
          <a:p>
            <a:pPr eaLnBrk="1" hangingPunct="1">
              <a:defRPr/>
            </a:pPr>
            <a:r>
              <a:rPr lang="en-US"/>
              <a:t>Dinosaurs &amp; Kids - 3</a:t>
            </a:r>
          </a:p>
        </p:txBody>
      </p:sp>
      <p:pic>
        <p:nvPicPr>
          <p:cNvPr id="762882" name="Picture 3" desc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2242" name="Rectangle 2"/>
          <p:cNvSpPr>
            <a:spLocks noGrp="1" noChangeArrowheads="1"/>
          </p:cNvSpPr>
          <p:nvPr>
            <p:ph type="title"/>
          </p:nvPr>
        </p:nvSpPr>
        <p:spPr/>
        <p:txBody>
          <a:bodyPr/>
          <a:lstStyle/>
          <a:p>
            <a:pPr eaLnBrk="1" hangingPunct="1">
              <a:defRPr/>
            </a:pPr>
            <a:r>
              <a:rPr lang="en-US"/>
              <a:t>Grand Canyon--yellowish</a:t>
            </a:r>
          </a:p>
        </p:txBody>
      </p:sp>
      <p:pic>
        <p:nvPicPr>
          <p:cNvPr id="764930" name="Picture 3" descr="Grand Canyon strat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0738"/>
            <a:ext cx="9144000" cy="6113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2244" name="Text Box 4"/>
          <p:cNvSpPr txBox="1">
            <a:spLocks noChangeArrowheads="1"/>
          </p:cNvSpPr>
          <p:nvPr/>
        </p:nvSpPr>
        <p:spPr bwMode="auto">
          <a:xfrm>
            <a:off x="914400" y="152400"/>
            <a:ext cx="7315200" cy="70167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000" b="1">
                <a:solidFill>
                  <a:srgbClr val="FFFF00"/>
                </a:solidFill>
                <a:latin typeface="Arial" charset="0"/>
                <a:cs typeface="Arial"/>
              </a:rPr>
              <a:t>Grand Canyon National Park</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4290" name="Rectangle 2"/>
          <p:cNvSpPr>
            <a:spLocks noGrp="1" noChangeArrowheads="1"/>
          </p:cNvSpPr>
          <p:nvPr>
            <p:ph type="ctrTitle"/>
          </p:nvPr>
        </p:nvSpPr>
        <p:spPr/>
        <p:txBody>
          <a:bodyPr/>
          <a:lstStyle/>
          <a:p>
            <a:pPr eaLnBrk="1" hangingPunct="1">
              <a:defRPr/>
            </a:pPr>
            <a:r>
              <a:rPr lang="en-US"/>
              <a:t>UK – British Museum on Natural History</a:t>
            </a:r>
          </a:p>
        </p:txBody>
      </p:sp>
      <p:sp>
        <p:nvSpPr>
          <p:cNvPr id="3724291" name="Rectangle 3"/>
          <p:cNvSpPr>
            <a:spLocks noGrp="1" noChangeArrowheads="1"/>
          </p:cNvSpPr>
          <p:nvPr>
            <p:ph type="subTitle" idx="1"/>
          </p:nvPr>
        </p:nvSpPr>
        <p:spPr/>
        <p:txBody>
          <a:bodyPr/>
          <a:lstStyle/>
          <a:p>
            <a:pPr eaLnBrk="1" hangingPunct="1">
              <a:defRPr/>
            </a:pPr>
            <a:endParaRPr lang="en-US"/>
          </a:p>
        </p:txBody>
      </p:sp>
      <p:pic>
        <p:nvPicPr>
          <p:cNvPr id="766979" name="Picture 4" descr="137-3796_IM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24293" name="Text Box 5"/>
          <p:cNvSpPr txBox="1">
            <a:spLocks noChangeArrowheads="1"/>
          </p:cNvSpPr>
          <p:nvPr/>
        </p:nvSpPr>
        <p:spPr bwMode="auto">
          <a:xfrm>
            <a:off x="0" y="6400800"/>
            <a:ext cx="5257800" cy="457200"/>
          </a:xfrm>
          <a:prstGeom prst="rect">
            <a:avLst/>
          </a:prstGeom>
          <a:solidFill>
            <a:schemeClr val="tx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b="1">
                <a:solidFill>
                  <a:srgbClr val="FFFF00"/>
                </a:solidFill>
                <a:latin typeface="Arial" charset="0"/>
                <a:cs typeface="Arial"/>
              </a:rPr>
              <a:t>Natural History Museum, London</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22" name="Rectangle 2"/>
          <p:cNvSpPr>
            <a:spLocks noGrp="1" noChangeArrowheads="1"/>
          </p:cNvSpPr>
          <p:nvPr>
            <p:ph type="title"/>
          </p:nvPr>
        </p:nvSpPr>
        <p:spPr/>
        <p:txBody>
          <a:bodyPr/>
          <a:lstStyle/>
          <a:p>
            <a:pPr eaLnBrk="1" hangingPunct="1">
              <a:defRPr/>
            </a:pPr>
            <a:r>
              <a:rPr lang="en-US"/>
              <a:t>High School biology textbooks 2006</a:t>
            </a:r>
          </a:p>
        </p:txBody>
      </p:sp>
      <p:pic>
        <p:nvPicPr>
          <p:cNvPr id="769026" name="Picture 3" descr="HS textbook--Glencoe Science Biolo#1186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963" y="685800"/>
            <a:ext cx="209867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9027" name="Picture 4" descr="HS Textbook--Prentice Hall Biology#1186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581400"/>
            <a:ext cx="2124075"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9028" name="Picture 5" descr="HS textbook--Holt Biology Textboo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3775" y="685800"/>
            <a:ext cx="21209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26" name="Text Box 6"/>
          <p:cNvSpPr txBox="1">
            <a:spLocks noChangeArrowheads="1"/>
          </p:cNvSpPr>
          <p:nvPr/>
        </p:nvSpPr>
        <p:spPr bwMode="auto">
          <a:xfrm>
            <a:off x="6934200" y="3581400"/>
            <a:ext cx="19812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800" b="1">
                <a:solidFill>
                  <a:srgbClr val="FFFF00"/>
                </a:solidFill>
                <a:latin typeface="Arial" charset="0"/>
                <a:cs typeface="Arial"/>
              </a:rPr>
              <a:t>Prentice Hall</a:t>
            </a:r>
          </a:p>
        </p:txBody>
      </p:sp>
      <p:sp>
        <p:nvSpPr>
          <p:cNvPr id="4382727" name="Text Box 7"/>
          <p:cNvSpPr txBox="1">
            <a:spLocks noChangeArrowheads="1"/>
          </p:cNvSpPr>
          <p:nvPr/>
        </p:nvSpPr>
        <p:spPr bwMode="auto">
          <a:xfrm>
            <a:off x="6096000" y="685800"/>
            <a:ext cx="25146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800" b="1">
                <a:solidFill>
                  <a:srgbClr val="FFFF00"/>
                </a:solidFill>
                <a:latin typeface="Arial" charset="0"/>
                <a:cs typeface="Arial"/>
              </a:rPr>
              <a:t>Holt</a:t>
            </a:r>
          </a:p>
        </p:txBody>
      </p:sp>
      <p:sp>
        <p:nvSpPr>
          <p:cNvPr id="4382728" name="Text Box 8"/>
          <p:cNvSpPr txBox="1">
            <a:spLocks noChangeArrowheads="1"/>
          </p:cNvSpPr>
          <p:nvPr/>
        </p:nvSpPr>
        <p:spPr bwMode="auto">
          <a:xfrm>
            <a:off x="2514600" y="685800"/>
            <a:ext cx="2514600" cy="5191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800" b="1">
                <a:solidFill>
                  <a:srgbClr val="FFFF00"/>
                </a:solidFill>
                <a:latin typeface="Arial" charset="0"/>
                <a:cs typeface="Arial"/>
              </a:rPr>
              <a:t>Glencoe</a:t>
            </a:r>
          </a:p>
        </p:txBody>
      </p:sp>
      <p:pic>
        <p:nvPicPr>
          <p:cNvPr id="769032" name="Picture 9" descr="Biology Boo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8200" y="3586163"/>
            <a:ext cx="2117725" cy="2662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82730" name="Text Box 10"/>
          <p:cNvSpPr txBox="1">
            <a:spLocks noChangeArrowheads="1"/>
          </p:cNvSpPr>
          <p:nvPr/>
        </p:nvSpPr>
        <p:spPr bwMode="auto">
          <a:xfrm>
            <a:off x="2971800" y="3581400"/>
            <a:ext cx="1981200" cy="946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800" b="1">
                <a:solidFill>
                  <a:srgbClr val="FFFF00"/>
                </a:solidFill>
                <a:latin typeface="Arial" charset="0"/>
                <a:cs typeface="Arial"/>
              </a:rPr>
              <a:t>Miller-</a:t>
            </a:r>
          </a:p>
          <a:p>
            <a:pPr eaLnBrk="1" hangingPunct="1">
              <a:defRPr/>
            </a:pPr>
            <a:r>
              <a:rPr lang="en-US" sz="2800" b="1">
                <a:solidFill>
                  <a:srgbClr val="FFFF00"/>
                </a:solidFill>
                <a:latin typeface="Arial" charset="0"/>
                <a:cs typeface="Arial"/>
              </a:rPr>
              <a:t>Levine</a:t>
            </a:r>
          </a:p>
        </p:txBody>
      </p:sp>
      <p:pic>
        <p:nvPicPr>
          <p:cNvPr id="2" name="Picture 1" descr="evolutionexposed_lg.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086142">
            <a:off x="2682875" y="742950"/>
            <a:ext cx="3711575" cy="5595938"/>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2" name="Text Box 16"/>
          <p:cNvSpPr txBox="1">
            <a:spLocks noChangeArrowheads="1"/>
          </p:cNvSpPr>
          <p:nvPr/>
        </p:nvSpPr>
        <p:spPr bwMode="auto">
          <a:xfrm rot="-1060077">
            <a:off x="8993188" y="881063"/>
            <a:ext cx="3541712" cy="157003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en-US" altLang="zh-CN" sz="4800" b="1">
                <a:solidFill>
                  <a:srgbClr val="FFFFFF"/>
                </a:solidFill>
                <a:latin typeface="Arial" charset="0"/>
                <a:ea typeface="SimSun" charset="0"/>
                <a:cs typeface="SimSun" charset="0"/>
              </a:rPr>
              <a:t>Evolution</a:t>
            </a:r>
            <a:br>
              <a:rPr lang="en-US" altLang="zh-CN" sz="4800" b="1">
                <a:solidFill>
                  <a:srgbClr val="FFFFFF"/>
                </a:solidFill>
                <a:latin typeface="Arial" charset="0"/>
                <a:ea typeface="SimSun" charset="0"/>
                <a:cs typeface="SimSun" charset="0"/>
              </a:rPr>
            </a:br>
            <a:r>
              <a:rPr lang="en-US" altLang="zh-CN" sz="4800" b="1">
                <a:solidFill>
                  <a:srgbClr val="FFFFFF"/>
                </a:solidFill>
                <a:latin typeface="Arial" charset="0"/>
                <a:ea typeface="SimSun" charset="0"/>
                <a:cs typeface="SimSun" charset="0"/>
              </a:rPr>
              <a:t>EXPOSED</a:t>
            </a:r>
            <a:endParaRPr lang="zh-CN" altLang="en-US" sz="4800" b="1">
              <a:solidFill>
                <a:srgbClr val="FFFFFF"/>
              </a:solidFill>
              <a:latin typeface="Arial" charset="0"/>
              <a:ea typeface="SimSun" charset="0"/>
              <a:cs typeface="SimSun" charset="0"/>
            </a:endParaRPr>
          </a:p>
        </p:txBody>
      </p:sp>
      <p:sp>
        <p:nvSpPr>
          <p:cNvPr id="13"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368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8534400" cy="6845300"/>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itle 1"/>
          <p:cNvSpPr>
            <a:spLocks noGrp="1"/>
          </p:cNvSpPr>
          <p:nvPr>
            <p:ph type="title" idx="4294967295"/>
          </p:nvPr>
        </p:nvSpPr>
        <p:spPr>
          <a:xfrm>
            <a:off x="457200" y="-914400"/>
            <a:ext cx="8229600" cy="1143000"/>
          </a:xfrm>
        </p:spPr>
        <p:txBody>
          <a:bodyPr/>
          <a:lstStyle/>
          <a:p>
            <a:pPr>
              <a:defRPr/>
            </a:pPr>
            <a:r>
              <a:rPr lang="en-US" dirty="0"/>
              <a:t>University of Minnesota Duluth</a:t>
            </a: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1938" name="Rectangle 4"/>
          <p:cNvSpPr>
            <a:spLocks noGrp="1"/>
          </p:cNvSpPr>
          <p:nvPr>
            <p:ph type="title" idx="4294967295"/>
          </p:nvPr>
        </p:nvSpPr>
        <p:spPr>
          <a:xfrm>
            <a:off x="468313" y="-1274763"/>
            <a:ext cx="8229600" cy="1143000"/>
          </a:xfrm>
        </p:spPr>
        <p:txBody>
          <a:bodyPr/>
          <a:lstStyle/>
          <a:p>
            <a:pPr eaLnBrk="1" hangingPunct="1"/>
            <a:r>
              <a:rPr lang="en-US">
                <a:latin typeface="Calibri" charset="0"/>
                <a:ea typeface="ＭＳ Ｐゴシック" charset="0"/>
                <a:cs typeface="ＭＳ Ｐゴシック" charset="0"/>
              </a:rPr>
              <a:t>Santa</a:t>
            </a:r>
          </a:p>
        </p:txBody>
      </p:sp>
      <p:sp>
        <p:nvSpPr>
          <p:cNvPr id="55193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650" name="Rectangle 2"/>
          <p:cNvSpPr>
            <a:spLocks noGrp="1" noChangeArrowheads="1"/>
          </p:cNvSpPr>
          <p:nvPr>
            <p:ph type="title" idx="4294967295"/>
          </p:nvPr>
        </p:nvSpPr>
        <p:spPr/>
        <p:txBody>
          <a:bodyPr/>
          <a:lstStyle/>
          <a:p>
            <a:pPr eaLnBrk="1" hangingPunct="1">
              <a:defRPr/>
            </a:pPr>
            <a:r>
              <a:rPr lang="en-US" dirty="0"/>
              <a:t>Turning </a:t>
            </a:r>
            <a:r>
              <a:rPr lang="en-US" altLang="ja-JP" dirty="0"/>
              <a:t>"</a:t>
            </a:r>
            <a:r>
              <a:rPr lang="en-US" dirty="0"/>
              <a:t>Jews</a:t>
            </a:r>
            <a:r>
              <a:rPr lang="en-US" altLang="ja-JP" dirty="0"/>
              <a:t>"</a:t>
            </a:r>
            <a:r>
              <a:rPr lang="en-US" dirty="0"/>
              <a:t> into </a:t>
            </a:r>
            <a:r>
              <a:rPr lang="en-US" altLang="ja-JP" dirty="0"/>
              <a:t>"</a:t>
            </a:r>
            <a:r>
              <a:rPr lang="en-US" dirty="0"/>
              <a:t>Greeks</a:t>
            </a:r>
            <a:r>
              <a:rPr lang="en-US" altLang="ja-JP" dirty="0"/>
              <a:t>"</a:t>
            </a:r>
            <a:r>
              <a:rPr lang="en-US" dirty="0"/>
              <a:t> 02027</a:t>
            </a:r>
          </a:p>
        </p:txBody>
      </p:sp>
      <p:pic>
        <p:nvPicPr>
          <p:cNvPr id="773122"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3123"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3124" name="Picture 5" descr="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500" y="2438400"/>
            <a:ext cx="1882775" cy="742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74" name="Picture 6" descr="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03938" y="2706688"/>
            <a:ext cx="2878137"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43655" name="Text Box 7"/>
          <p:cNvSpPr txBox="1">
            <a:spLocks noChangeArrowheads="1"/>
          </p:cNvSpPr>
          <p:nvPr/>
        </p:nvSpPr>
        <p:spPr bwMode="auto">
          <a:xfrm>
            <a:off x="914400" y="533400"/>
            <a:ext cx="7315200" cy="1409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en-US" sz="4800" b="1">
                <a:solidFill>
                  <a:srgbClr val="FFFF00"/>
                </a:solidFill>
                <a:cs typeface="Arial" charset="0"/>
              </a:rPr>
              <a:t>Turning Church Kids into Skeptics</a:t>
            </a:r>
          </a:p>
        </p:txBody>
      </p:sp>
      <p:grpSp>
        <p:nvGrpSpPr>
          <p:cNvPr id="2056" name="Group 3"/>
          <p:cNvGrpSpPr>
            <a:grpSpLocks/>
          </p:cNvGrpSpPr>
          <p:nvPr/>
        </p:nvGrpSpPr>
        <p:grpSpPr bwMode="auto">
          <a:xfrm>
            <a:off x="6934200" y="4470400"/>
            <a:ext cx="2052638" cy="1835150"/>
            <a:chOff x="6929780" y="4495800"/>
            <a:chExt cx="2052295" cy="1834610"/>
          </a:xfrm>
        </p:grpSpPr>
        <p:pic>
          <p:nvPicPr>
            <p:cNvPr id="773130" name="Picture 10" descr="\\.psf\Host\Volumes\PresTeam\Maria Murphy\Keynote\TM_reworked_Slides\Greeks into Jews\Ape_Woma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3131" name="Picture 11" descr="\\.psf\Host\Volumes\PresTeam\Maria Murphy\Keynote\TM_reworked_Slides\Greeks into Jews\Ape_Man.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73132" name="Picture 12" descr="\\.psf\Host\Volumes\PresTeam\Maria Murphy\Keynote\TM_reworked_Slides\Greeks into Jews\Ape_boy.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773128"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algn="ctr" eaLnBrk="1" hangingPunct="1"/>
            <a:endParaRPr lang="en-US" sz="1800">
              <a:solidFill>
                <a:srgbClr val="FFFFFF"/>
              </a:solidFill>
              <a:latin typeface="Arial" charset="0"/>
              <a:cs typeface="Arial" charset="0"/>
            </a:endParaRPr>
          </a:p>
        </p:txBody>
      </p:sp>
      <p:sp>
        <p:nvSpPr>
          <p:cNvPr id="7176" name="Text Box 8"/>
          <p:cNvSpPr txBox="1">
            <a:spLocks noChangeArrowheads="1"/>
          </p:cNvSpPr>
          <p:nvPr/>
        </p:nvSpPr>
        <p:spPr bwMode="auto">
          <a:xfrm>
            <a:off x="2819400" y="3784600"/>
            <a:ext cx="3733800" cy="1581715"/>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ＭＳ Ｐゴシック"/>
              </a:rPr>
              <a:t>Secular</a:t>
            </a:r>
          </a:p>
          <a:p>
            <a:pPr algn="ct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ＭＳ Ｐゴシック"/>
              </a:rPr>
              <a:t>Media &amp;</a:t>
            </a:r>
          </a:p>
          <a:p>
            <a:pPr algn="ct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ＭＳ Ｐゴシック"/>
              </a:rPr>
              <a:t>Education</a:t>
            </a:r>
          </a:p>
        </p:txBody>
      </p:sp>
      <p:sp>
        <p:nvSpPr>
          <p:cNvPr id="1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p:cTn id="12" dur="500" fill="hold"/>
                                        <p:tgtEl>
                                          <p:spTgt spid="7174"/>
                                        </p:tgtEl>
                                        <p:attrNameLst>
                                          <p:attrName>ppt_w</p:attrName>
                                        </p:attrNameLst>
                                      </p:cBhvr>
                                      <p:tavLst>
                                        <p:tav tm="0">
                                          <p:val>
                                            <p:fltVal val="0"/>
                                          </p:val>
                                        </p:tav>
                                        <p:tav tm="100000">
                                          <p:val>
                                            <p:strVal val="#ppt_w"/>
                                          </p:val>
                                        </p:tav>
                                      </p:tavLst>
                                    </p:anim>
                                    <p:anim calcmode="lin" valueType="num">
                                      <p:cBhvr>
                                        <p:cTn id="13" dur="500" fill="hold"/>
                                        <p:tgtEl>
                                          <p:spTgt spid="7174"/>
                                        </p:tgtEl>
                                        <p:attrNameLst>
                                          <p:attrName>ppt_h</p:attrName>
                                        </p:attrNameLst>
                                      </p:cBhvr>
                                      <p:tavLst>
                                        <p:tav tm="0">
                                          <p:val>
                                            <p:fltVal val="0"/>
                                          </p:val>
                                        </p:tav>
                                        <p:tav tm="100000">
                                          <p:val>
                                            <p:strVal val="#ppt_h"/>
                                          </p:val>
                                        </p:tav>
                                      </p:tavLst>
                                    </p:anim>
                                    <p:animEffect transition="in" filter="fade">
                                      <p:cBhvr>
                                        <p:cTn id="1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6898" name="Rectangle 2"/>
          <p:cNvSpPr>
            <a:spLocks noGrp="1" noChangeArrowheads="1"/>
          </p:cNvSpPr>
          <p:nvPr>
            <p:ph type="title" idx="4294967295"/>
          </p:nvPr>
        </p:nvSpPr>
        <p:spPr/>
        <p:txBody>
          <a:bodyPr/>
          <a:lstStyle/>
          <a:p>
            <a:pPr eaLnBrk="1" hangingPunct="1">
              <a:defRPr/>
            </a:pPr>
            <a:r>
              <a:rPr lang="en-US"/>
              <a:t>Christian College 1</a:t>
            </a:r>
          </a:p>
        </p:txBody>
      </p:sp>
      <p:pic>
        <p:nvPicPr>
          <p:cNvPr id="775170" name="Picture 4" descr="\\.psf\Host\Users\mmurphy\Desktop\000 For Maria to layer for Russia.007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5171" name="TextBox 1"/>
          <p:cNvSpPr txBox="1">
            <a:spLocks noChangeArrowheads="1"/>
          </p:cNvSpPr>
          <p:nvPr/>
        </p:nvSpPr>
        <p:spPr bwMode="auto">
          <a:xfrm>
            <a:off x="2743200" y="457200"/>
            <a:ext cx="20574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dirty="0">
                <a:solidFill>
                  <a:srgbClr val="000000"/>
                </a:solidFill>
                <a:latin typeface="Arial" charset="0"/>
                <a:cs typeface="Arial" charset="0"/>
              </a:rPr>
              <a:t>HERE I AM!</a:t>
            </a:r>
          </a:p>
          <a:p>
            <a:pPr algn="ctr" eaLnBrk="1" hangingPunct="1"/>
            <a:r>
              <a:rPr lang="en-US" sz="1800" b="1" dirty="0">
                <a:solidFill>
                  <a:srgbClr val="000000"/>
                </a:solidFill>
                <a:latin typeface="Arial" charset="0"/>
                <a:cs typeface="Arial" charset="0"/>
              </a:rPr>
              <a:t>READY TO </a:t>
            </a:r>
          </a:p>
          <a:p>
            <a:pPr algn="ctr" eaLnBrk="1" hangingPunct="1"/>
            <a:r>
              <a:rPr lang="en-US" sz="1800" b="1" dirty="0">
                <a:solidFill>
                  <a:srgbClr val="000000"/>
                </a:solidFill>
                <a:latin typeface="Arial" charset="0"/>
                <a:cs typeface="Arial" charset="0"/>
              </a:rPr>
              <a:t>LEARN ABOUT</a:t>
            </a:r>
          </a:p>
          <a:p>
            <a:pPr algn="ctr" eaLnBrk="1" hangingPunct="1"/>
            <a:r>
              <a:rPr lang="en-US" sz="1800" b="1" dirty="0">
                <a:solidFill>
                  <a:srgbClr val="000000"/>
                </a:solidFill>
                <a:latin typeface="Arial" charset="0"/>
                <a:cs typeface="Arial" charset="0"/>
              </a:rPr>
              <a:t>GOD</a:t>
            </a:r>
            <a:r>
              <a:rPr lang="fr-FR" altLang="ja-JP" sz="1800" b="1" dirty="0">
                <a:solidFill>
                  <a:srgbClr val="000000"/>
                </a:solidFill>
                <a:latin typeface="Arial" charset="0"/>
                <a:cs typeface="Arial" charset="0"/>
              </a:rPr>
              <a:t>'</a:t>
            </a:r>
            <a:r>
              <a:rPr lang="en-US" altLang="ja-JP" sz="1800" b="1" dirty="0">
                <a:solidFill>
                  <a:srgbClr val="000000"/>
                </a:solidFill>
                <a:latin typeface="Arial" charset="0"/>
                <a:cs typeface="Arial" charset="0"/>
              </a:rPr>
              <a:t>S WORD.</a:t>
            </a:r>
            <a:endParaRPr lang="en-US" sz="1800" b="1" dirty="0">
              <a:solidFill>
                <a:srgbClr val="000000"/>
              </a:solidFill>
              <a:latin typeface="Arial" charset="0"/>
              <a:cs typeface="Arial" charset="0"/>
            </a:endParaRPr>
          </a:p>
        </p:txBody>
      </p:sp>
      <p:sp>
        <p:nvSpPr>
          <p:cNvPr id="775172" name="TextBox 4"/>
          <p:cNvSpPr txBox="1">
            <a:spLocks noChangeArrowheads="1"/>
          </p:cNvSpPr>
          <p:nvPr/>
        </p:nvSpPr>
        <p:spPr bwMode="auto">
          <a:xfrm>
            <a:off x="5715000" y="595313"/>
            <a:ext cx="2057400" cy="9239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WELCOME</a:t>
            </a:r>
          </a:p>
          <a:p>
            <a:pPr algn="ctr" eaLnBrk="1" hangingPunct="1"/>
            <a:r>
              <a:rPr lang="en-US" sz="1800" b="1">
                <a:solidFill>
                  <a:srgbClr val="000000"/>
                </a:solidFill>
                <a:latin typeface="Arial" charset="0"/>
                <a:cs typeface="Arial" charset="0"/>
              </a:rPr>
              <a:t>TO CHRISTIAN </a:t>
            </a:r>
          </a:p>
          <a:p>
            <a:pPr algn="ctr" eaLnBrk="1" hangingPunct="1"/>
            <a:r>
              <a:rPr lang="en-US" sz="1800" b="1">
                <a:solidFill>
                  <a:srgbClr val="000000"/>
                </a:solidFill>
                <a:latin typeface="Arial" charset="0"/>
                <a:cs typeface="Arial" charset="0"/>
              </a:rPr>
              <a:t>COLLEGE!</a:t>
            </a:r>
          </a:p>
        </p:txBody>
      </p:sp>
      <p:sp>
        <p:nvSpPr>
          <p:cNvPr id="775173" name="TextBox 5"/>
          <p:cNvSpPr txBox="1">
            <a:spLocks noChangeArrowheads="1"/>
          </p:cNvSpPr>
          <p:nvPr/>
        </p:nvSpPr>
        <p:spPr bwMode="auto">
          <a:xfrm>
            <a:off x="228600" y="2209800"/>
            <a:ext cx="9906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2000" b="1">
                <a:solidFill>
                  <a:srgbClr val="000000"/>
                </a:solidFill>
                <a:latin typeface="Arial" charset="0"/>
                <a:cs typeface="Arial" charset="0"/>
              </a:rPr>
              <a:t>Intro </a:t>
            </a:r>
          </a:p>
          <a:p>
            <a:pPr eaLnBrk="1" hangingPunct="1"/>
            <a:r>
              <a:rPr lang="en-US" sz="2000" b="1">
                <a:solidFill>
                  <a:srgbClr val="000000"/>
                </a:solidFill>
                <a:latin typeface="Arial" charset="0"/>
                <a:cs typeface="Arial" charset="0"/>
              </a:rPr>
              <a:t>to the </a:t>
            </a:r>
          </a:p>
          <a:p>
            <a:pPr eaLnBrk="1" hangingPunct="1"/>
            <a:r>
              <a:rPr lang="en-US" sz="2000" b="1">
                <a:solidFill>
                  <a:srgbClr val="000000"/>
                </a:solidFill>
                <a:latin typeface="Arial" charset="0"/>
                <a:cs typeface="Arial" charset="0"/>
              </a:rPr>
              <a:t>Bible</a:t>
            </a:r>
          </a:p>
        </p:txBody>
      </p:sp>
      <p:sp>
        <p:nvSpPr>
          <p:cNvPr id="775174" name="TextBox 2"/>
          <p:cNvSpPr txBox="1">
            <a:spLocks noChangeArrowheads="1"/>
          </p:cNvSpPr>
          <p:nvPr/>
        </p:nvSpPr>
        <p:spPr bwMode="auto">
          <a:xfrm>
            <a:off x="3390900" y="4953000"/>
            <a:ext cx="24003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FFFFFF"/>
                </a:solidFill>
                <a:latin typeface="Arial" charset="0"/>
                <a:cs typeface="Arial" charset="0"/>
              </a:rPr>
              <a:t>Genesis</a:t>
            </a:r>
          </a:p>
        </p:txBody>
      </p:sp>
      <p:sp>
        <p:nvSpPr>
          <p:cNvPr id="775175" name="TextBox 6"/>
          <p:cNvSpPr txBox="1">
            <a:spLocks noChangeArrowheads="1"/>
          </p:cNvSpPr>
          <p:nvPr/>
        </p:nvSpPr>
        <p:spPr bwMode="auto">
          <a:xfrm rot="-2259387">
            <a:off x="5067300" y="3698875"/>
            <a:ext cx="4457700"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3600" b="1">
                <a:solidFill>
                  <a:srgbClr val="FFFFFF"/>
                </a:solidFill>
                <a:latin typeface="Arial" charset="0"/>
                <a:cs typeface="Arial" charset="0"/>
              </a:rPr>
              <a:t>1-11</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7922" name="Rectangle 2"/>
          <p:cNvSpPr>
            <a:spLocks noGrp="1" noChangeArrowheads="1"/>
          </p:cNvSpPr>
          <p:nvPr>
            <p:ph type="title" idx="4294967295"/>
          </p:nvPr>
        </p:nvSpPr>
        <p:spPr/>
        <p:txBody>
          <a:bodyPr/>
          <a:lstStyle/>
          <a:p>
            <a:pPr eaLnBrk="1" hangingPunct="1">
              <a:defRPr/>
            </a:pPr>
            <a:r>
              <a:rPr lang="en-US"/>
              <a:t>Christian College 2</a:t>
            </a:r>
          </a:p>
        </p:txBody>
      </p:sp>
      <p:pic>
        <p:nvPicPr>
          <p:cNvPr id="777218" name="Picture 4" descr="\\.psf\Host\Users\mmurphy\Desktop\000 For Maria to layer for Russia.008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7219" name="TextBox 3"/>
          <p:cNvSpPr txBox="1">
            <a:spLocks noChangeArrowheads="1"/>
          </p:cNvSpPr>
          <p:nvPr/>
        </p:nvSpPr>
        <p:spPr bwMode="auto">
          <a:xfrm>
            <a:off x="3810000" y="609600"/>
            <a:ext cx="4876800"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cs typeface="Arial" charset="0"/>
              </a:rPr>
              <a:t>LESSON #1: DON</a:t>
            </a:r>
            <a:r>
              <a:rPr lang="fr-FR" altLang="ja-JP" b="1" dirty="0">
                <a:solidFill>
                  <a:srgbClr val="000000"/>
                </a:solidFill>
                <a:latin typeface="Arial" charset="0"/>
                <a:cs typeface="Arial" charset="0"/>
              </a:rPr>
              <a:t>'</a:t>
            </a:r>
            <a:r>
              <a:rPr lang="en-US" altLang="ja-JP" b="1" dirty="0">
                <a:solidFill>
                  <a:srgbClr val="000000"/>
                </a:solidFill>
                <a:latin typeface="Arial" charset="0"/>
                <a:cs typeface="Arial" charset="0"/>
              </a:rPr>
              <a:t>T BELIEVE THIS PART!</a:t>
            </a:r>
            <a:endParaRPr lang="en-US" b="1" dirty="0">
              <a:solidFill>
                <a:srgbClr val="000000"/>
              </a:solidFill>
              <a:latin typeface="Arial" charset="0"/>
              <a:cs typeface="Arial" charset="0"/>
            </a:endParaRPr>
          </a:p>
        </p:txBody>
      </p:sp>
      <p:sp>
        <p:nvSpPr>
          <p:cNvPr id="777220" name="TextBox 4"/>
          <p:cNvSpPr txBox="1">
            <a:spLocks noChangeArrowheads="1"/>
          </p:cNvSpPr>
          <p:nvPr/>
        </p:nvSpPr>
        <p:spPr bwMode="auto">
          <a:xfrm>
            <a:off x="228600" y="2209800"/>
            <a:ext cx="20574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2000" b="1">
                <a:solidFill>
                  <a:srgbClr val="000000"/>
                </a:solidFill>
                <a:latin typeface="Arial" charset="0"/>
                <a:cs typeface="Arial" charset="0"/>
              </a:rPr>
              <a:t>Intro </a:t>
            </a:r>
          </a:p>
          <a:p>
            <a:pPr eaLnBrk="1" hangingPunct="1"/>
            <a:r>
              <a:rPr lang="en-US" sz="2000" b="1">
                <a:solidFill>
                  <a:srgbClr val="000000"/>
                </a:solidFill>
                <a:latin typeface="Arial" charset="0"/>
                <a:cs typeface="Arial" charset="0"/>
              </a:rPr>
              <a:t>to the </a:t>
            </a:r>
          </a:p>
          <a:p>
            <a:pPr eaLnBrk="1" hangingPunct="1"/>
            <a:r>
              <a:rPr lang="en-US" sz="2000" b="1">
                <a:solidFill>
                  <a:srgbClr val="000000"/>
                </a:solidFill>
                <a:latin typeface="Arial" charset="0"/>
                <a:cs typeface="Arial" charset="0"/>
              </a:rPr>
              <a:t>Bible</a:t>
            </a:r>
          </a:p>
        </p:txBody>
      </p:sp>
      <p:sp>
        <p:nvSpPr>
          <p:cNvPr id="777221" name="TextBox 6"/>
          <p:cNvSpPr txBox="1">
            <a:spLocks noChangeArrowheads="1"/>
          </p:cNvSpPr>
          <p:nvPr/>
        </p:nvSpPr>
        <p:spPr bwMode="auto">
          <a:xfrm rot="9028419">
            <a:off x="7613650" y="1987550"/>
            <a:ext cx="1614488"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FFFFFF"/>
                </a:solidFill>
                <a:latin typeface="Arial" charset="0"/>
                <a:cs typeface="Arial" charset="0"/>
              </a:rPr>
              <a:t>1-11</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9266" name="Rectangle 3"/>
          <p:cNvSpPr>
            <a:spLocks/>
          </p:cNvSpPr>
          <p:nvPr/>
        </p:nvSpPr>
        <p:spPr bwMode="auto">
          <a:xfrm>
            <a:off x="785813" y="1101725"/>
            <a:ext cx="1066800" cy="598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sz="1700" b="1">
                <a:solidFill>
                  <a:srgbClr val="FFFFFF"/>
                </a:solidFill>
                <a:latin typeface="Arial" charset="0"/>
                <a:cs typeface="Arial" charset="0"/>
                <a:sym typeface="Arial" charset="0"/>
              </a:rPr>
              <a:t>    </a:t>
            </a:r>
            <a:r>
              <a:rPr lang="en-US" sz="1900" b="1">
                <a:solidFill>
                  <a:srgbClr val="FFFFFF"/>
                </a:solidFill>
                <a:latin typeface="Arial" charset="0"/>
                <a:cs typeface="Arial" charset="0"/>
                <a:sym typeface="Arial" charset="0"/>
              </a:rPr>
              <a:t>Gay</a:t>
            </a:r>
            <a:endParaRPr lang="en-US" sz="1900">
              <a:solidFill>
                <a:srgbClr val="000000"/>
              </a:solidFill>
              <a:latin typeface="Times New Roman" charset="0"/>
              <a:cs typeface="Arial" charset="0"/>
              <a:sym typeface="Times New Roman" charset="0"/>
            </a:endParaRPr>
          </a:p>
          <a:p>
            <a:pPr defTabSz="642938" eaLnBrk="1" hangingPunct="1"/>
            <a:r>
              <a:rPr lang="en-US" sz="1900" b="1">
                <a:solidFill>
                  <a:srgbClr val="FFFFFF"/>
                </a:solidFill>
                <a:latin typeface="Arial" charset="0"/>
                <a:cs typeface="Arial" charset="0"/>
                <a:sym typeface="Arial" charset="0"/>
              </a:rPr>
              <a:t>Marriage</a:t>
            </a:r>
          </a:p>
        </p:txBody>
      </p:sp>
      <p:sp>
        <p:nvSpPr>
          <p:cNvPr id="779267" name="Rectangle 4"/>
          <p:cNvSpPr>
            <a:spLocks/>
          </p:cNvSpPr>
          <p:nvPr/>
        </p:nvSpPr>
        <p:spPr bwMode="auto">
          <a:xfrm>
            <a:off x="1982788" y="1049338"/>
            <a:ext cx="1490662" cy="723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r>
              <a:rPr lang="en-US" b="1">
                <a:solidFill>
                  <a:srgbClr val="FFFFFF"/>
                </a:solidFill>
                <a:latin typeface="Arial" charset="0"/>
                <a:cs typeface="Arial" charset="0"/>
                <a:sym typeface="Arial" charset="0"/>
              </a:rPr>
              <a:t>   </a:t>
            </a:r>
            <a:r>
              <a:rPr lang="en-US" sz="2200" b="1">
                <a:solidFill>
                  <a:srgbClr val="FFFFFF"/>
                </a:solidFill>
                <a:latin typeface="Arial" charset="0"/>
                <a:cs typeface="Arial" charset="0"/>
                <a:sym typeface="Arial" charset="0"/>
              </a:rPr>
              <a:t>Moral</a:t>
            </a:r>
            <a:endParaRPr lang="en-US" sz="2200">
              <a:solidFill>
                <a:srgbClr val="000000"/>
              </a:solidFill>
              <a:latin typeface="Times New Roman" charset="0"/>
              <a:cs typeface="Arial" charset="0"/>
              <a:sym typeface="Times New Roman" charset="0"/>
            </a:endParaRPr>
          </a:p>
          <a:p>
            <a:pPr defTabSz="642938" eaLnBrk="1" hangingPunct="1"/>
            <a:r>
              <a:rPr lang="en-US" sz="2200" b="1">
                <a:solidFill>
                  <a:srgbClr val="FFFFFF"/>
                </a:solidFill>
                <a:latin typeface="Arial" charset="0"/>
                <a:cs typeface="Arial" charset="0"/>
                <a:sym typeface="Arial"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2800" b="1" dirty="0">
                <a:solidFill>
                  <a:srgbClr val="FFFFFF"/>
                </a:solidFill>
                <a:latin typeface="Arial" charset="0"/>
                <a:cs typeface="Arial" charset="0"/>
                <a:sym typeface="Arial" charset="0"/>
              </a:rPr>
              <a:t>GOD</a:t>
            </a:r>
            <a:r>
              <a:rPr lang="fr-FR" altLang="ja-JP" sz="2800" b="1" dirty="0">
                <a:solidFill>
                  <a:srgbClr val="FFFFFF"/>
                </a:solidFill>
                <a:latin typeface="Arial" charset="0"/>
                <a:cs typeface="Arial" charset="0"/>
                <a:sym typeface="Arial" charset="0"/>
              </a:rPr>
              <a:t>'</a:t>
            </a:r>
            <a:r>
              <a:rPr lang="en-US" sz="2800" b="1" dirty="0">
                <a:solidFill>
                  <a:srgbClr val="FFFFFF"/>
                </a:solidFill>
                <a:latin typeface="Arial" charset="0"/>
                <a:cs typeface="Arial" charset="0"/>
                <a:sym typeface="Arial" charset="0"/>
              </a:rPr>
              <a:t>S 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b="1" dirty="0">
                <a:solidFill>
                  <a:srgbClr val="FFFFFF"/>
                </a:solidFill>
                <a:latin typeface="Arial" charset="0"/>
                <a:cs typeface="Arial" charset="0"/>
                <a:sym typeface="Arial" charset="0"/>
              </a:rPr>
              <a:t>    </a:t>
            </a:r>
            <a:r>
              <a:rPr lang="en-US" sz="2800" b="1" dirty="0">
                <a:solidFill>
                  <a:srgbClr val="FFFFFF"/>
                </a:solidFill>
                <a:latin typeface="Arial" charset="0"/>
                <a:cs typeface="Arial" charset="0"/>
                <a:sym typeface="Arial" charset="0"/>
              </a:rPr>
              <a:t>MAN</a:t>
            </a:r>
            <a:r>
              <a:rPr lang="fr-FR" altLang="ja-JP" sz="2800" b="1" dirty="0">
                <a:solidFill>
                  <a:srgbClr val="FFFFFF"/>
                </a:solidFill>
                <a:latin typeface="Arial" charset="0"/>
                <a:cs typeface="Arial" charset="0"/>
                <a:sym typeface="Arial" charset="0"/>
              </a:rPr>
              <a:t>'</a:t>
            </a:r>
            <a:r>
              <a:rPr lang="en-US" sz="2800" b="1" dirty="0">
                <a:solidFill>
                  <a:srgbClr val="FFFFFF"/>
                </a:solidFill>
                <a:latin typeface="Arial" charset="0"/>
                <a:cs typeface="Arial" charset="0"/>
                <a:sym typeface="Arial" charset="0"/>
              </a:rPr>
              <a:t>S WORD</a:t>
            </a: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fr-FR"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fr-FR" altLang="ja-JP" sz="1800" dirty="0">
                <a:solidFill>
                  <a:schemeClr val="tx1"/>
                </a:solidFill>
              </a:rPr>
              <a:t>'</a:t>
            </a:r>
            <a:r>
              <a:rPr lang="en-US" sz="1800" dirty="0">
                <a:solidFill>
                  <a:schemeClr val="tx1"/>
                </a:solidFill>
              </a:rPr>
              <a:t>s word</a:t>
            </a:r>
          </a:p>
        </p:txBody>
      </p:sp>
      <p:sp>
        <p:nvSpPr>
          <p:cNvPr id="779271"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200" b="1">
                <a:solidFill>
                  <a:srgbClr val="FFFFFF"/>
                </a:solidFill>
                <a:latin typeface="Arial" charset="0"/>
                <a:cs typeface="Arial" charset="0"/>
              </a:rPr>
              <a:t>CHRISTIANITY</a:t>
            </a:r>
          </a:p>
        </p:txBody>
      </p:sp>
      <p:sp>
        <p:nvSpPr>
          <p:cNvPr id="779272"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200" b="1">
                <a:solidFill>
                  <a:srgbClr val="FFFFFF"/>
                </a:solidFill>
                <a:latin typeface="Arial" charset="0"/>
                <a:cs typeface="Arial" charset="0"/>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THE</a:t>
            </a:r>
          </a:p>
        </p:txBody>
      </p:sp>
      <p:sp>
        <p:nvSpPr>
          <p:cNvPr id="6092811" name="TextBox 10"/>
          <p:cNvSpPr txBox="1">
            <a:spLocks noChangeArrowheads="1"/>
          </p:cNvSpPr>
          <p:nvPr/>
        </p:nvSpPr>
        <p:spPr bwMode="auto">
          <a:xfrm>
            <a:off x="6019800" y="115888"/>
            <a:ext cx="2667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600" b="1" dirty="0">
                <a:solidFill>
                  <a:srgbClr val="FFFFFF"/>
                </a:solidFill>
                <a:cs typeface="Arial" charset="0"/>
              </a:rPr>
              <a:t>SOLUTION</a:t>
            </a:r>
          </a:p>
        </p:txBody>
      </p:sp>
      <p:sp>
        <p:nvSpPr>
          <p:cNvPr id="6092812" name="TextBox 11"/>
          <p:cNvSpPr txBox="1">
            <a:spLocks noChangeArrowheads="1"/>
          </p:cNvSpPr>
          <p:nvPr/>
        </p:nvSpPr>
        <p:spPr bwMode="auto">
          <a:xfrm>
            <a:off x="6970713" y="623888"/>
            <a:ext cx="1716087"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1800" b="1">
                <a:solidFill>
                  <a:srgbClr val="FFFFFF"/>
                </a:solidFill>
                <a:cs typeface="Arial" charset="0"/>
              </a:rPr>
              <a:t>ISAIAH 58:12</a:t>
            </a:r>
          </a:p>
        </p:txBody>
      </p:sp>
      <p:sp>
        <p:nvSpPr>
          <p:cNvPr id="13"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8466" name="Rectangle 2"/>
          <p:cNvSpPr>
            <a:spLocks noGrp="1" noChangeArrowheads="1"/>
          </p:cNvSpPr>
          <p:nvPr>
            <p:ph type="title"/>
          </p:nvPr>
        </p:nvSpPr>
        <p:spPr/>
        <p:txBody>
          <a:bodyPr/>
          <a:lstStyle/>
          <a:p>
            <a:pPr eaLnBrk="1" hangingPunct="1">
              <a:defRPr/>
            </a:pPr>
            <a:r>
              <a:rPr lang="en-US" dirty="0"/>
              <a:t>I Peter 3:15 NAS</a:t>
            </a:r>
          </a:p>
        </p:txBody>
      </p:sp>
      <p:pic>
        <p:nvPicPr>
          <p:cNvPr id="7813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7846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5400" b="1">
                <a:solidFill>
                  <a:srgbClr val="00FF00"/>
                </a:solidFill>
                <a:latin typeface="Arial" charset="0"/>
                <a:cs typeface="Arial" charset="0"/>
              </a:rPr>
              <a:t>1 Peter 3:15</a:t>
            </a:r>
          </a:p>
        </p:txBody>
      </p:sp>
      <p:sp>
        <p:nvSpPr>
          <p:cNvPr id="6078469" name="Text Box 5"/>
          <p:cNvSpPr txBox="1">
            <a:spLocks noChangeArrowheads="1"/>
          </p:cNvSpPr>
          <p:nvPr/>
        </p:nvSpPr>
        <p:spPr bwMode="auto">
          <a:xfrm>
            <a:off x="914400" y="1670050"/>
            <a:ext cx="7391400" cy="29257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lnSpc>
                <a:spcPct val="90000"/>
              </a:lnSpc>
              <a:defRPr/>
            </a:pPr>
            <a:r>
              <a:rPr lang="en-US" sz="3400" b="1" dirty="0">
                <a:solidFill>
                  <a:srgbClr val="FFFFFF"/>
                </a:solidFill>
                <a:latin typeface="Arial" charset="0"/>
                <a:cs typeface="Arial" charset="0"/>
              </a:rPr>
              <a:t>"But sanctify Christ as Lord in your hearts, always being </a:t>
            </a:r>
            <a:r>
              <a:rPr lang="en-US" sz="3400" b="1" dirty="0">
                <a:solidFill>
                  <a:srgbClr val="FFFF00"/>
                </a:solidFill>
                <a:latin typeface="Arial" charset="0"/>
                <a:cs typeface="Arial" charset="0"/>
              </a:rPr>
              <a:t>ready to make a defense</a:t>
            </a:r>
            <a:r>
              <a:rPr lang="en-US" sz="3400" b="1" dirty="0">
                <a:solidFill>
                  <a:srgbClr val="FFFFFF"/>
                </a:solidFill>
                <a:latin typeface="Arial" charset="0"/>
                <a:cs typeface="Arial" charset="0"/>
              </a:rPr>
              <a:t> to everyone who asks you to give an account for the hope that is in you, yet with gentleness and reverence."</a:t>
            </a:r>
          </a:p>
        </p:txBody>
      </p:sp>
      <p:sp>
        <p:nvSpPr>
          <p:cNvPr id="6" name="Text Box 5"/>
          <p:cNvSpPr txBox="1">
            <a:spLocks noChangeArrowheads="1"/>
          </p:cNvSpPr>
          <p:nvPr/>
        </p:nvSpPr>
        <p:spPr bwMode="auto">
          <a:xfrm>
            <a:off x="0" y="5638800"/>
            <a:ext cx="91440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90000"/>
              </a:lnSpc>
              <a:defRPr/>
            </a:pPr>
            <a:r>
              <a:rPr lang="en-US" sz="3600" b="1" dirty="0">
                <a:solidFill>
                  <a:srgbClr val="FFFFFF"/>
                </a:solidFill>
                <a:latin typeface="Arial" charset="0"/>
                <a:cs typeface="Arial" charset="0"/>
              </a:rPr>
              <a:t>Genesis is foundational to the reliability and authority of </a:t>
            </a:r>
            <a:r>
              <a:rPr lang="en-US" sz="3600" b="1" dirty="0">
                <a:solidFill>
                  <a:srgbClr val="FFFF00"/>
                </a:solidFill>
                <a:latin typeface="Arial" charset="0"/>
                <a:cs typeface="Arial" charset="0"/>
              </a:rPr>
              <a:t>the Bible</a:t>
            </a:r>
            <a:r>
              <a:rPr lang="en-US" sz="3600" b="1" dirty="0">
                <a:solidFill>
                  <a:srgbClr val="FFFFFF"/>
                </a:solidFill>
                <a:latin typeface="Arial" charset="0"/>
                <a:cs typeface="Arial" charset="0"/>
              </a:rPr>
              <a:t> </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336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83363" name="Rectangle 4" hidden="1"/>
          <p:cNvSpPr>
            <a:spLocks noGrp="1"/>
          </p:cNvSpPr>
          <p:nvPr>
            <p:ph type="title" idx="4294967295"/>
          </p:nvPr>
        </p:nvSpPr>
        <p:spPr/>
        <p:txBody>
          <a:bodyPr/>
          <a:lstStyle/>
          <a:p>
            <a:pPr eaLnBrk="1" hangingPunct="1"/>
            <a:r>
              <a:rPr lang="en-US">
                <a:latin typeface="Candara" charset="0"/>
                <a:ea typeface="ＭＳ Ｐゴシック" charset="0"/>
              </a:rPr>
              <a:t>AiG web site #1</a:t>
            </a: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fade/>
  </p:transition>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63202" name="Rectangle 2"/>
          <p:cNvSpPr>
            <a:spLocks noGrp="1" noChangeArrowheads="1"/>
          </p:cNvSpPr>
          <p:nvPr>
            <p:ph type="title"/>
          </p:nvPr>
        </p:nvSpPr>
        <p:spPr>
          <a:xfrm>
            <a:off x="457200" y="469900"/>
            <a:ext cx="8229600" cy="1206500"/>
          </a:xfrm>
          <a:solidFill>
            <a:schemeClr val="tx1"/>
          </a:solidFill>
        </p:spPr>
        <p:txBody>
          <a:bodyPr>
            <a:spAutoFit/>
          </a:bodyPr>
          <a:lstStyle/>
          <a:p>
            <a:pPr>
              <a:lnSpc>
                <a:spcPct val="85000"/>
              </a:lnSpc>
              <a:spcBef>
                <a:spcPct val="50000"/>
              </a:spcBef>
              <a:defRPr/>
            </a:pPr>
            <a:r>
              <a:rPr lang="en-US" sz="4200" b="1" kern="1200" dirty="0">
                <a:solidFill>
                  <a:schemeClr val="bg1"/>
                </a:solidFill>
                <a:effectLst>
                  <a:outerShdw blurRad="50800" dist="63500" dir="2700000" algn="tl" rotWithShape="0">
                    <a:srgbClr val="000000"/>
                  </a:outerShdw>
                </a:effectLst>
                <a:latin typeface="Arial" charset="0"/>
                <a:ea typeface="ＭＳ Ｐゴシック" charset="0"/>
                <a:cs typeface="+mn-cs"/>
              </a:rPr>
              <a:t>Evolution &amp; Millions of Years: Do they really matter?</a:t>
            </a:r>
          </a:p>
        </p:txBody>
      </p:sp>
      <p:sp>
        <p:nvSpPr>
          <p:cNvPr id="3763203" name="Text Box 3"/>
          <p:cNvSpPr txBox="1">
            <a:spLocks noChangeArrowheads="1"/>
          </p:cNvSpPr>
          <p:nvPr/>
        </p:nvSpPr>
        <p:spPr bwMode="auto">
          <a:xfrm>
            <a:off x="685800" y="5026025"/>
            <a:ext cx="7772400" cy="1322388"/>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90000"/>
              </a:lnSpc>
              <a:defRPr/>
            </a:pPr>
            <a:r>
              <a:rPr lang="en-US" sz="4400" b="1">
                <a:solidFill>
                  <a:srgbClr val="FFFF00"/>
                </a:solidFill>
                <a:effectLst>
                  <a:outerShdw blurRad="50800" dist="63500" dir="2700000" algn="tl" rotWithShape="0">
                    <a:srgbClr val="000000"/>
                  </a:outerShdw>
                </a:effectLst>
                <a:latin typeface="Arial" charset="0"/>
                <a:cs typeface="Arial"/>
              </a:rPr>
              <a:t>Evolution &amp; millions of years are destructive LIES!</a:t>
            </a:r>
          </a:p>
        </p:txBody>
      </p:sp>
      <p:sp>
        <p:nvSpPr>
          <p:cNvPr id="3763205" name="Text Box 5"/>
          <p:cNvSpPr txBox="1">
            <a:spLocks noChangeArrowheads="1"/>
          </p:cNvSpPr>
          <p:nvPr/>
        </p:nvSpPr>
        <p:spPr bwMode="auto">
          <a:xfrm>
            <a:off x="381000" y="1905000"/>
            <a:ext cx="8610600" cy="29956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358775" indent="-358775" eaLnBrk="1" hangingPunct="1">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latin typeface="Arial" charset="0"/>
                <a:cs typeface="Arial"/>
              </a:rPr>
              <a:t>Destroy any basis for morality</a:t>
            </a:r>
          </a:p>
          <a:p>
            <a:pPr marL="358775" indent="-358775" eaLnBrk="1" hangingPunct="1">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latin typeface="Arial" charset="0"/>
                <a:cs typeface="Arial"/>
              </a:rPr>
              <a:t>Contradict the Bible</a:t>
            </a:r>
            <a:r>
              <a:rPr lang="fr-FR" altLang="ja-JP" sz="3300" b="1" dirty="0">
                <a:solidFill>
                  <a:srgbClr val="FFFFFF"/>
                </a:solidFill>
                <a:effectLst>
                  <a:outerShdw blurRad="50800" dist="63500" dir="2700000" algn="tl" rotWithShape="0">
                    <a:srgbClr val="000000"/>
                  </a:outerShdw>
                </a:effectLst>
                <a:latin typeface="Arial"/>
                <a:cs typeface="Arial"/>
              </a:rPr>
              <a:t>'</a:t>
            </a:r>
            <a:r>
              <a:rPr lang="en-US" sz="3300" b="1" dirty="0">
                <a:solidFill>
                  <a:srgbClr val="FFFFFF"/>
                </a:solidFill>
                <a:effectLst>
                  <a:outerShdw blurRad="50800" dist="63500" dir="2700000" algn="tl" rotWithShape="0">
                    <a:srgbClr val="000000"/>
                  </a:outerShdw>
                </a:effectLst>
                <a:latin typeface="Arial" charset="0"/>
                <a:cs typeface="Arial"/>
              </a:rPr>
              <a:t>s teaching on death</a:t>
            </a:r>
          </a:p>
          <a:p>
            <a:pPr marL="358775" indent="-358775" eaLnBrk="1" hangingPunct="1">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latin typeface="Arial" charset="0"/>
                <a:cs typeface="Arial"/>
              </a:rPr>
              <a:t>Make the gospel unbelievable</a:t>
            </a:r>
          </a:p>
          <a:p>
            <a:pPr marL="358775" indent="-358775" eaLnBrk="1" hangingPunct="1">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latin typeface="Arial" charset="0"/>
                <a:cs typeface="Arial"/>
              </a:rPr>
              <a:t>Undermine the reliability &amp; authority of the Bible</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63205">
                                            <p:txEl>
                                              <p:pRg st="0" end="0"/>
                                            </p:txEl>
                                          </p:spTgt>
                                        </p:tgtEl>
                                        <p:attrNameLst>
                                          <p:attrName>style.visibility</p:attrName>
                                        </p:attrNameLst>
                                      </p:cBhvr>
                                      <p:to>
                                        <p:strVal val="visible"/>
                                      </p:to>
                                    </p:set>
                                    <p:animEffect transition="in" filter="wipe(left)">
                                      <p:cBhvr>
                                        <p:cTn id="7" dur="500"/>
                                        <p:tgtEl>
                                          <p:spTgt spid="3763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63205">
                                            <p:txEl>
                                              <p:pRg st="1" end="1"/>
                                            </p:txEl>
                                          </p:spTgt>
                                        </p:tgtEl>
                                        <p:attrNameLst>
                                          <p:attrName>style.visibility</p:attrName>
                                        </p:attrNameLst>
                                      </p:cBhvr>
                                      <p:to>
                                        <p:strVal val="visible"/>
                                      </p:to>
                                    </p:set>
                                    <p:animEffect transition="in" filter="wipe(left)">
                                      <p:cBhvr>
                                        <p:cTn id="12" dur="500"/>
                                        <p:tgtEl>
                                          <p:spTgt spid="3763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63205">
                                            <p:txEl>
                                              <p:pRg st="2" end="2"/>
                                            </p:txEl>
                                          </p:spTgt>
                                        </p:tgtEl>
                                        <p:attrNameLst>
                                          <p:attrName>style.visibility</p:attrName>
                                        </p:attrNameLst>
                                      </p:cBhvr>
                                      <p:to>
                                        <p:strVal val="visible"/>
                                      </p:to>
                                    </p:set>
                                    <p:animEffect transition="in" filter="wipe(left)">
                                      <p:cBhvr>
                                        <p:cTn id="17" dur="500"/>
                                        <p:tgtEl>
                                          <p:spTgt spid="3763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763205">
                                            <p:txEl>
                                              <p:pRg st="3" end="3"/>
                                            </p:txEl>
                                          </p:spTgt>
                                        </p:tgtEl>
                                        <p:attrNameLst>
                                          <p:attrName>style.visibility</p:attrName>
                                        </p:attrNameLst>
                                      </p:cBhvr>
                                      <p:to>
                                        <p:strVal val="visible"/>
                                      </p:to>
                                    </p:set>
                                    <p:animEffect transition="in" filter="wipe(left)">
                                      <p:cBhvr>
                                        <p:cTn id="22" dur="500"/>
                                        <p:tgtEl>
                                          <p:spTgt spid="37632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63203"/>
                                        </p:tgtEl>
                                        <p:attrNameLst>
                                          <p:attrName>style.visibility</p:attrName>
                                        </p:attrNameLst>
                                      </p:cBhvr>
                                      <p:to>
                                        <p:strVal val="visible"/>
                                      </p:to>
                                    </p:set>
                                    <p:animEffect transition="in" filter="wipe(up)">
                                      <p:cBhvr>
                                        <p:cTn id="27" dur="500"/>
                                        <p:tgtEl>
                                          <p:spTgt spid="3763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320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a:t>Nailing Genesis 1-11 to church</a:t>
            </a:r>
          </a:p>
        </p:txBody>
      </p:sp>
      <p:pic>
        <p:nvPicPr>
          <p:cNvPr id="787458"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87459" name="Group 3"/>
          <p:cNvGrpSpPr>
            <a:grpSpLocks/>
          </p:cNvGrpSpPr>
          <p:nvPr/>
        </p:nvGrpSpPr>
        <p:grpSpPr bwMode="auto">
          <a:xfrm>
            <a:off x="4278313" y="5370513"/>
            <a:ext cx="3378200" cy="801687"/>
            <a:chOff x="4278088" y="5381416"/>
            <a:chExt cx="3378550" cy="802164"/>
          </a:xfrm>
        </p:grpSpPr>
        <p:sp>
          <p:nvSpPr>
            <p:cNvPr id="78746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78746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grpSp>
      <p:sp>
        <p:nvSpPr>
          <p:cNvPr id="12" name="TextBox 11"/>
          <p:cNvSpPr txBox="1"/>
          <p:nvPr/>
        </p:nvSpPr>
        <p:spPr>
          <a:xfrm rot="20842648">
            <a:off x="4384675" y="5380038"/>
            <a:ext cx="3308350" cy="744537"/>
          </a:xfrm>
          <a:prstGeom prst="rect">
            <a:avLst/>
          </a:prstGeom>
          <a:noFill/>
        </p:spPr>
        <p:txBody>
          <a:bodyPr wrap="none">
            <a:spAutoFit/>
          </a:bodyPr>
          <a:lstStyle/>
          <a:p>
            <a:pPr algn="ctr" eaLnBrk="1" hangingPunct="1">
              <a:lnSpc>
                <a:spcPct val="80000"/>
              </a:lnSpc>
              <a:defRPr/>
            </a:pPr>
            <a:r>
              <a:rPr lang="en-US" sz="2800" b="1" dirty="0">
                <a:solidFill>
                  <a:srgbClr val="FFFFFF"/>
                </a:solidFill>
                <a:effectLst>
                  <a:outerShdw blurRad="38100" dist="38100" dir="2700000" algn="tl">
                    <a:srgbClr val="000000">
                      <a:alpha val="43137"/>
                    </a:srgbClr>
                  </a:outerShdw>
                </a:effectLst>
                <a:latin typeface="Arial" charset="0"/>
              </a:rPr>
              <a:t>MAN</a:t>
            </a:r>
            <a:r>
              <a:rPr lang="fr-FR" sz="2800" b="1" dirty="0">
                <a:solidFill>
                  <a:srgbClr val="FFFFFF"/>
                </a:solidFill>
                <a:effectLst>
                  <a:outerShdw blurRad="38100" dist="38100" dir="2700000" algn="tl">
                    <a:srgbClr val="000000">
                      <a:alpha val="43137"/>
                    </a:srgbClr>
                  </a:outerShdw>
                </a:effectLst>
                <a:latin typeface="Arial" charset="0"/>
              </a:rPr>
              <a:t>'</a:t>
            </a:r>
            <a:r>
              <a:rPr lang="en-US" sz="2800" b="1" dirty="0">
                <a:solidFill>
                  <a:srgbClr val="FFFFFF"/>
                </a:solidFill>
                <a:effectLst>
                  <a:outerShdw blurRad="38100" dist="38100" dir="2700000" algn="tl">
                    <a:srgbClr val="000000">
                      <a:alpha val="43137"/>
                    </a:srgbClr>
                  </a:outerShdw>
                </a:effectLst>
                <a:latin typeface="Arial" charset="0"/>
              </a:rPr>
              <a:t>S OPINIONS</a:t>
            </a:r>
            <a:br>
              <a:rPr lang="en-US" b="1" dirty="0">
                <a:solidFill>
                  <a:srgbClr val="FFFFFF"/>
                </a:solidFill>
                <a:effectLst>
                  <a:outerShdw blurRad="38100" dist="38100" dir="2700000" algn="tl">
                    <a:srgbClr val="000000">
                      <a:alpha val="43137"/>
                    </a:srgbClr>
                  </a:outerShdw>
                </a:effectLst>
                <a:latin typeface="Arial" charset="0"/>
              </a:rPr>
            </a:br>
            <a:r>
              <a:rPr lang="en-US" b="1" dirty="0">
                <a:solidFill>
                  <a:srgbClr val="FFFFFF"/>
                </a:solidFill>
                <a:effectLst>
                  <a:outerShdw blurRad="38100" dist="38100" dir="2700000" algn="tl">
                    <a:srgbClr val="000000">
                      <a:alpha val="43137"/>
                    </a:srgbClr>
                  </a:outerShdw>
                </a:effectLst>
                <a:latin typeface="Arial" charset="0"/>
              </a:rPr>
              <a:t>MILLIONS OF YEARS</a:t>
            </a:r>
            <a:endParaRPr lang="en-US" b="1" dirty="0">
              <a:solidFill>
                <a:srgbClr val="000000"/>
              </a:solidFill>
              <a:effectLst>
                <a:outerShdw blurRad="38100" dist="38100" dir="2700000" algn="tl">
                  <a:srgbClr val="000000">
                    <a:alpha val="43137"/>
                  </a:srgbClr>
                </a:outerShdw>
              </a:effectLst>
              <a:latin typeface="Arial" charset="0"/>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latin typeface="Arial" charset="0"/>
            </a:endParaRPr>
          </a:p>
        </p:txBody>
      </p:sp>
      <p:grpSp>
        <p:nvGrpSpPr>
          <p:cNvPr id="78746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latin typeface="Arial" charset="0"/>
              </a:endParaRPr>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latin typeface="Arial" charset="0"/>
              </a:endParaRPr>
            </a:p>
          </p:txBody>
        </p:sp>
      </p:grpSp>
      <p:sp>
        <p:nvSpPr>
          <p:cNvPr id="787463" name="TextBox 2"/>
          <p:cNvSpPr txBox="1">
            <a:spLocks noChangeArrowheads="1"/>
          </p:cNvSpPr>
          <p:nvPr/>
        </p:nvSpPr>
        <p:spPr bwMode="auto">
          <a:xfrm>
            <a:off x="2916238" y="3341688"/>
            <a:ext cx="963612" cy="44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lnSpc>
                <a:spcPct val="80000"/>
              </a:lnSpc>
            </a:pPr>
            <a:r>
              <a:rPr lang="en-US" sz="1400" b="1">
                <a:solidFill>
                  <a:srgbClr val="000000"/>
                </a:solidFill>
                <a:latin typeface="Times" charset="0"/>
                <a:cs typeface="Times" charset="0"/>
              </a:rPr>
              <a:t>GENESIS</a:t>
            </a:r>
            <a:br>
              <a:rPr lang="en-US" sz="1400" b="1">
                <a:solidFill>
                  <a:srgbClr val="000000"/>
                </a:solidFill>
                <a:latin typeface="Times" charset="0"/>
                <a:cs typeface="Times" charset="0"/>
              </a:rPr>
            </a:br>
            <a:r>
              <a:rPr lang="en-US" sz="1400" b="1">
                <a:solidFill>
                  <a:srgbClr val="000000"/>
                </a:solidFill>
                <a:latin typeface="Times" charset="0"/>
                <a:cs typeface="Times" charset="0"/>
              </a:rPr>
              <a:t>1-11</a:t>
            </a:r>
          </a:p>
        </p:txBody>
      </p:sp>
      <p:sp>
        <p:nvSpPr>
          <p:cNvPr id="13"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3124200" y="762000"/>
            <a:ext cx="5410200" cy="1555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t" hangingPunct="1">
              <a:spcBef>
                <a:spcPct val="50000"/>
              </a:spcBef>
              <a:defRPr/>
            </a:pPr>
            <a:r>
              <a:rPr lang="en-US" sz="9600" dirty="0">
                <a:solidFill>
                  <a:srgbClr val="FFFFFF"/>
                </a:solidFill>
                <a:latin typeface="Arial Black" charset="0"/>
                <a:cs typeface="Arial"/>
              </a:rPr>
              <a:t>END</a:t>
            </a:r>
          </a:p>
        </p:txBody>
      </p:sp>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biblestudydownloads.com</a:t>
            </a:r>
            <a:endParaRPr lang="en-US" sz="1100" b="1" dirty="0">
              <a:solidFill>
                <a:srgbClr val="FFFFFF"/>
              </a:solidFill>
              <a:latin typeface="Arial" charset="0"/>
              <a:ea typeface="ＭＳ Ｐゴシック" charset="0"/>
            </a:endParaRPr>
          </a:p>
        </p:txBody>
      </p:sp>
      <p:pic>
        <p:nvPicPr>
          <p:cNvPr id="791554" name="Picture 1" descr="BSD logo large.png"/>
          <p:cNvPicPr>
            <a:picLocks noChangeAspect="1"/>
          </p:cNvPicPr>
          <p:nvPr/>
        </p:nvPicPr>
        <p:blipFill>
          <a:blip r:embed="rId3" cstate="screen">
            <a:extLst>
              <a:ext uri="{28A0092B-C50C-407E-A947-70E740481C1C}">
                <a14:useLocalDpi xmlns:a14="http://schemas.microsoft.com/office/drawing/2010/main"/>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15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fontAlgn="t"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398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What to do?</a:t>
            </a:r>
          </a:p>
        </p:txBody>
      </p:sp>
      <p:sp>
        <p:nvSpPr>
          <p:cNvPr id="55398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a:t>
            </a:r>
          </a:p>
        </p:txBody>
      </p:sp>
      <p:pic>
        <p:nvPicPr>
          <p:cNvPr id="7936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0"/>
            <a:ext cx="87534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887773">
            <a:off x="468313" y="260350"/>
            <a:ext cx="6624637" cy="4968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5650" name="Picture 1"/>
          <p:cNvSpPr>
            <a:spLocks noChangeAspect="1"/>
          </p:cNvSpPr>
          <p:nvPr/>
        </p:nvSpPr>
        <p:spPr bwMode="auto">
          <a:xfrm>
            <a:off x="-36513" y="-100013"/>
            <a:ext cx="9191626" cy="6958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must deal with facts instead of speculation</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769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50" y="-103188"/>
            <a:ext cx="8024813"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688013"/>
            <a:ext cx="9144000" cy="1081087"/>
          </a:xfrm>
          <a:solidFill>
            <a:schemeClr val="bg1"/>
          </a:solidFill>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"Can we, just for a moment, Your Honor, ignore the facts?"</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6</a:t>
            </a:r>
          </a:p>
        </p:txBody>
      </p:sp>
    </p:spTree>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3138" y="0"/>
            <a:ext cx="734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rot="16200000">
            <a:off x="-2995612" y="3106737"/>
            <a:ext cx="6858000" cy="644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No genealogies?</a:t>
            </a: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801794" name="Picture 1"/>
          <p:cNvSpPr>
            <a:spLocks noChangeAspect="1"/>
          </p:cNvSpPr>
          <p:nvPr/>
        </p:nvSpPr>
        <p:spPr bwMode="auto">
          <a:xfrm>
            <a:off x="2411413" y="188913"/>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8017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6350" y="-26988"/>
            <a:ext cx="6464300" cy="426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584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Richard Dawkins</a:t>
            </a: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805890" name="Picture 1"/>
          <p:cNvSpPr>
            <a:spLocks noChangeAspect="1"/>
          </p:cNvSpPr>
          <p:nvPr/>
        </p:nvSpPr>
        <p:spPr bwMode="auto">
          <a:xfrm>
            <a:off x="2411413" y="188913"/>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80589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63500"/>
            <a:ext cx="9159875" cy="6877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3" y="764356"/>
            <a:ext cx="8280921" cy="2304604"/>
          </a:xfrm>
          <a:ln w="57150" cmpd="sng">
            <a:solidFill>
              <a:schemeClr val="bg1"/>
            </a:solidFill>
          </a:ln>
        </p:spPr>
        <p:txBody>
          <a:bodyPr/>
          <a:lstStyle/>
          <a:p>
            <a:r>
              <a:rPr lang="en-US" b="1" dirty="0"/>
              <a:t>"The fool says in his heart, </a:t>
            </a:r>
            <a:br>
              <a:rPr lang="en-US" b="1" dirty="0"/>
            </a:br>
            <a:r>
              <a:rPr lang="fr-FR" b="1" dirty="0"/>
              <a:t>'</a:t>
            </a:r>
            <a:r>
              <a:rPr lang="en-US" b="1" dirty="0"/>
              <a:t>There is no God</a:t>
            </a:r>
            <a:r>
              <a:rPr lang="fr-FR" b="1" dirty="0"/>
              <a:t>'</a:t>
            </a:r>
            <a:r>
              <a:rPr lang="en-US" b="1" dirty="0"/>
              <a:t>" </a:t>
            </a:r>
            <a:br>
              <a:rPr lang="en-US" b="1" dirty="0"/>
            </a:br>
            <a:r>
              <a:rPr lang="en-US" b="1" dirty="0"/>
              <a:t>(Psalm 14:1)</a:t>
            </a:r>
          </a:p>
        </p:txBody>
      </p:sp>
      <p:sp>
        <p:nvSpPr>
          <p:cNvPr id="3" name="Title 1"/>
          <p:cNvSpPr txBox="1">
            <a:spLocks/>
          </p:cNvSpPr>
          <p:nvPr/>
        </p:nvSpPr>
        <p:spPr bwMode="auto">
          <a:xfrm rot="21034606">
            <a:off x="34016" y="4235325"/>
            <a:ext cx="9070975" cy="12241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i="1" dirty="0"/>
              <a:t>Why is this true?</a:t>
            </a:r>
          </a:p>
        </p:txBody>
      </p:sp>
    </p:spTree>
    <p:extLst>
      <p:ext uri="{BB962C8B-B14F-4D97-AF65-F5344CB8AC3E}">
        <p14:creationId xmlns:p14="http://schemas.microsoft.com/office/powerpoint/2010/main" val="268059520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937" y="2852936"/>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807938" name="Picture 1"/>
          <p:cNvSpPr>
            <a:spLocks noChangeAspect="1"/>
          </p:cNvSpPr>
          <p:nvPr/>
        </p:nvSpPr>
        <p:spPr bwMode="auto">
          <a:xfrm>
            <a:off x="2411413" y="188913"/>
            <a:ext cx="3810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8079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333375"/>
            <a:ext cx="9144000" cy="6092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Mark Twain</a:t>
            </a:r>
          </a:p>
        </p:txBody>
      </p:sp>
      <p:pic>
        <p:nvPicPr>
          <p:cNvPr id="8099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Religious-Worldview-Chart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 y="242888"/>
            <a:ext cx="8874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2" name="Rectangle 3"/>
          <p:cNvSpPr>
            <a:spLocks noGrp="1"/>
          </p:cNvSpPr>
          <p:nvPr>
            <p:ph type="title" idx="4294967295"/>
          </p:nvPr>
        </p:nvSpPr>
        <p:spPr>
          <a:xfrm>
            <a:off x="323850" y="-26988"/>
            <a:ext cx="8229600" cy="863601"/>
          </a:xfrm>
          <a:solidFill>
            <a:srgbClr val="800000"/>
          </a:solidFill>
        </p:spPr>
        <p:txBody>
          <a:bodyPr/>
          <a:lstStyle/>
          <a:p>
            <a:pPr eaLnBrk="1" hangingPunct="1"/>
            <a:r>
              <a:rPr lang="en-US" b="1" dirty="0">
                <a:solidFill>
                  <a:schemeClr val="bg1"/>
                </a:solidFill>
                <a:latin typeface="26" charset="0"/>
                <a:ea typeface="ＭＳ Ｐゴシック" charset="0"/>
                <a:cs typeface="ＭＳ Ｐゴシック" charset="0"/>
              </a:rPr>
              <a:t>Kirkpatrick Worldview Chart</a:t>
            </a:r>
            <a:endParaRPr lang="en-US" dirty="0">
              <a:solidFill>
                <a:schemeClr val="bg1"/>
              </a:solidFill>
              <a:latin typeface="Calibri" charset="0"/>
              <a:ea typeface="ＭＳ Ｐゴシック" charset="0"/>
              <a:cs typeface="ＭＳ Ｐゴシック" charset="0"/>
            </a:endParaRPr>
          </a:p>
        </p:txBody>
      </p:sp>
      <p:sp>
        <p:nvSpPr>
          <p:cNvPr id="31744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extLst>
      <p:ext uri="{BB962C8B-B14F-4D97-AF65-F5344CB8AC3E}">
        <p14:creationId xmlns:p14="http://schemas.microsoft.com/office/powerpoint/2010/main" val="31286935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Ben Stein Interview of Richard Dawkins</a:t>
            </a: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
        <p:nvSpPr>
          <p:cNvPr id="5" name="Rectangle 2"/>
          <p:cNvSpPr txBox="1">
            <a:spLocks noChangeArrowheads="1"/>
          </p:cNvSpPr>
          <p:nvPr/>
        </p:nvSpPr>
        <p:spPr bwMode="auto">
          <a:xfrm>
            <a:off x="0" y="908720"/>
            <a:ext cx="4932040"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His View on Origins</a:t>
            </a:r>
          </a:p>
        </p:txBody>
      </p:sp>
      <p:pic>
        <p:nvPicPr>
          <p:cNvPr id="3" name="2 Minute Richard Dawkins &amp; Ben Ste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36" y="528592"/>
            <a:ext cx="9110464" cy="5132656"/>
          </a:xfrm>
          <a:prstGeom prst="rect">
            <a:avLst/>
          </a:prstGeom>
        </p:spPr>
      </p:pic>
    </p:spTree>
    <p:extLst>
      <p:ext uri="{BB962C8B-B14F-4D97-AF65-F5344CB8AC3E}">
        <p14:creationId xmlns:p14="http://schemas.microsoft.com/office/powerpoint/2010/main" val="3055718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fld id="{1ADEB5D3-D5A9-8345-8F52-059C3859770D}" type="slidenum">
              <a:rPr lang="en-US" sz="900">
                <a:solidFill>
                  <a:srgbClr val="808080"/>
                </a:solidFill>
                <a:latin typeface="Arial" charset="0"/>
              </a:rPr>
              <a:pPr defTabSz="814388"/>
              <a:t>142</a:t>
            </a:fld>
            <a:endParaRPr lang="en-US" sz="900">
              <a:solidFill>
                <a:srgbClr val="808080"/>
              </a:solidFill>
              <a:latin typeface="Arial" charset="0"/>
            </a:endParaRPr>
          </a:p>
        </p:txBody>
      </p:sp>
      <p:sp>
        <p:nvSpPr>
          <p:cNvPr id="814082"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fld id="{B7761F1D-2A34-D146-B089-0ED06F007ABD}" type="slidenum">
              <a:rPr lang="en-US" sz="900">
                <a:solidFill>
                  <a:srgbClr val="808080"/>
                </a:solidFill>
                <a:latin typeface="Arial" charset="0"/>
              </a:rPr>
              <a:pPr defTabSz="814388"/>
              <a:t>142</a:t>
            </a:fld>
            <a:endParaRPr lang="en-US" sz="900">
              <a:solidFill>
                <a:srgbClr val="808080"/>
              </a:solidFill>
              <a:latin typeface="Arial" charset="0"/>
            </a:endParaRPr>
          </a:p>
        </p:txBody>
      </p:sp>
      <p:sp>
        <p:nvSpPr>
          <p:cNvPr id="814083"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fld id="{7C72B722-E9DC-6442-8DE4-19B2286E03D3}" type="slidenum">
              <a:rPr lang="en-US" sz="900">
                <a:solidFill>
                  <a:srgbClr val="808080"/>
                </a:solidFill>
                <a:latin typeface="Arial" charset="0"/>
              </a:rPr>
              <a:pPr defTabSz="814388"/>
              <a:t>142</a:t>
            </a:fld>
            <a:endParaRPr lang="en-US" sz="900">
              <a:solidFill>
                <a:srgbClr val="808080"/>
              </a:solidFill>
              <a:latin typeface="Arial" charset="0"/>
            </a:endParaRPr>
          </a:p>
        </p:txBody>
      </p:sp>
      <p:sp>
        <p:nvSpPr>
          <p:cNvPr id="814084"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r>
              <a:rPr lang="en-US" sz="700">
                <a:solidFill>
                  <a:srgbClr val="808080"/>
                </a:solidFill>
                <a:latin typeface="Arial" charset="0"/>
              </a:rPr>
              <a:t>© 2003 Cisco Systems, Inc. All rights reserved.</a:t>
            </a:r>
          </a:p>
        </p:txBody>
      </p:sp>
      <p:sp>
        <p:nvSpPr>
          <p:cNvPr id="814085"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a:endParaRPr lang="en-US" sz="900">
              <a:solidFill>
                <a:srgbClr val="808080"/>
              </a:solidFill>
              <a:latin typeface="Arial" charset="0"/>
            </a:endParaRPr>
          </a:p>
          <a:p>
            <a:pPr defTabSz="814388"/>
            <a:r>
              <a:rPr lang="en-US" sz="900">
                <a:solidFill>
                  <a:srgbClr val="808080"/>
                </a:solidFill>
                <a:latin typeface="Arial" charset="0"/>
              </a:rPr>
              <a:t>Presentation_ID</a:t>
            </a:r>
          </a:p>
        </p:txBody>
      </p:sp>
      <p:pic>
        <p:nvPicPr>
          <p:cNvPr id="814086" name="Picture 7"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4087" name="Rectangle 8"/>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en-US" altLang="zh-CN" sz="4800" dirty="0">
                <a:solidFill>
                  <a:schemeClr val="bg1"/>
                </a:solidFill>
                <a:latin typeface="Arial" charset="0"/>
                <a:ea typeface="SimSun" charset="0"/>
                <a:cs typeface="SimSun" charset="0"/>
              </a:rPr>
              <a:t>The Reliability of the Bible: Attacks Against Scripture</a:t>
            </a:r>
            <a:endParaRPr lang="en-US" altLang="zh-CN" dirty="0">
              <a:latin typeface="Arial" charset="0"/>
              <a:ea typeface="SimSun" charset="0"/>
              <a:cs typeface="SimSun" charset="0"/>
            </a:endParaRPr>
          </a:p>
        </p:txBody>
      </p:sp>
      <p:sp>
        <p:nvSpPr>
          <p:cNvPr id="814088" name="Text Box 9"/>
          <p:cNvSpPr txBox="1">
            <a:spLocks noChangeArrowheads="1"/>
          </p:cNvSpPr>
          <p:nvPr/>
        </p:nvSpPr>
        <p:spPr bwMode="auto">
          <a:xfrm>
            <a:off x="381000" y="5165725"/>
            <a:ext cx="84582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i="1">
                <a:solidFill>
                  <a:schemeClr val="bg1"/>
                </a:solidFill>
                <a:latin typeface="Times" charset="0"/>
              </a:rPr>
              <a:t>Since the early church false teaching has tried to undermine our faith</a:t>
            </a:r>
          </a:p>
        </p:txBody>
      </p:sp>
      <p:pic>
        <p:nvPicPr>
          <p:cNvPr id="814089" name="Picture 10"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ransition>
    <p:zoom/>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a:latin typeface="Arial" charset="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810000" cy="5867400"/>
          </a:xfrm>
        </p:spPr>
        <p:txBody>
          <a:bodyPr/>
          <a:lstStyle/>
          <a:p>
            <a:pPr eaLnBrk="1" hangingPunct="1">
              <a:defRPr/>
            </a:pPr>
            <a:r>
              <a:rPr lang="en-US" sz="3600">
                <a:latin typeface="Arial" charset="0"/>
                <a:ea typeface="ＭＳ Ｐゴシック" charset="0"/>
                <a:cs typeface="ＭＳ Ｐゴシック" charset="0"/>
              </a:rPr>
              <a:t>The Bible is continually attacked</a:t>
            </a:r>
          </a:p>
          <a:p>
            <a:pPr eaLnBrk="1" hangingPunct="1">
              <a:defRPr/>
            </a:pPr>
            <a:r>
              <a:rPr lang="en-US" sz="3600">
                <a:latin typeface="Arial" charset="0"/>
                <a:ea typeface="ＭＳ Ｐゴシック" charset="0"/>
                <a:cs typeface="ＭＳ Ｐゴシック" charset="0"/>
              </a:rPr>
              <a:t>However, discoveries continue to verify its accuracy</a:t>
            </a:r>
          </a:p>
        </p:txBody>
      </p:sp>
      <p:pic>
        <p:nvPicPr>
          <p:cNvPr id="816131"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066800"/>
            <a:ext cx="3810000" cy="22098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historian</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 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956419" name="Rectangle 2"/>
          <p:cNvSpPr>
            <a:spLocks noGrp="1" noChangeArrowheads="1"/>
          </p:cNvSpPr>
          <p:nvPr>
            <p:ph type="ctrTitle"/>
          </p:nvPr>
        </p:nvSpPr>
        <p:spPr>
          <a:xfrm>
            <a:off x="2771800" y="0"/>
            <a:ext cx="5715000" cy="914400"/>
          </a:xfrm>
          <a:solidFill>
            <a:srgbClr val="020009"/>
          </a:solidFill>
        </p:spPr>
        <p:txBody>
          <a:bodyPr/>
          <a:lstStyle/>
          <a:p>
            <a:pPr eaLnBrk="1" hangingPunct="1"/>
            <a:r>
              <a:rPr lang="en-US" sz="3600" dirty="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a:latin typeface="26"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en-US" dirty="0">
                <a:latin typeface="Arial Black" pitchFamily="-105" charset="0"/>
                <a:ea typeface="+mn-ea"/>
                <a:cs typeface="+mn-cs"/>
              </a:rPr>
              <a:t>"The Bible is a product of man, my dear. Not of God… [It] has evolved through countless translations, additions, and revisions. History has never had a definitive version of the book." </a:t>
            </a:r>
          </a:p>
        </p:txBody>
      </p:sp>
      <p:sp>
        <p:nvSpPr>
          <p:cNvPr id="956422"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26" charset="0"/>
              </a:rPr>
              <a:t>DVC, 195</a:t>
            </a:r>
          </a:p>
        </p:txBody>
      </p:sp>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81817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97113"/>
            <a:ext cx="9144000" cy="456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435994" y="3877077"/>
            <a:ext cx="6198679" cy="114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kern="0" dirty="0">
                <a:solidFill>
                  <a:srgbClr val="000000"/>
                </a:solidFill>
                <a:effectLst>
                  <a:glow rad="355600">
                    <a:srgbClr val="FFFFFF"/>
                  </a:glow>
                </a:effectLst>
              </a:rPr>
              <a:t>Praying won</a:t>
            </a:r>
            <a:r>
              <a:rPr lang="fr-FR" sz="3600" b="1" kern="0" dirty="0">
                <a:solidFill>
                  <a:srgbClr val="000000"/>
                </a:solidFill>
                <a:effectLst>
                  <a:glow rad="355600">
                    <a:srgbClr val="FFFFFF"/>
                  </a:glow>
                </a:effectLst>
              </a:rPr>
              <a:t>'</a:t>
            </a:r>
            <a:r>
              <a:rPr lang="en-US" sz="3600" b="1" kern="0" dirty="0">
                <a:solidFill>
                  <a:srgbClr val="000000"/>
                </a:solidFill>
                <a:effectLst>
                  <a:glow rad="355600">
                    <a:srgbClr val="FFFFFF"/>
                  </a:glow>
                </a:effectLst>
              </a:rPr>
              <a:t>t help.  </a:t>
            </a:r>
            <a:br>
              <a:rPr lang="en-US" sz="3600" b="1" kern="0" dirty="0">
                <a:solidFill>
                  <a:srgbClr val="000000"/>
                </a:solidFill>
                <a:effectLst>
                  <a:glow rad="355600">
                    <a:srgbClr val="FFFFFF"/>
                  </a:glow>
                </a:effectLst>
              </a:rPr>
            </a:br>
            <a:r>
              <a:rPr lang="en-US" sz="3600" b="1" kern="0" dirty="0">
                <a:solidFill>
                  <a:srgbClr val="000000"/>
                </a:solidFill>
                <a:effectLst>
                  <a:glow rad="355600">
                    <a:srgbClr val="FFFFFF"/>
                  </a:glow>
                </a:effectLst>
              </a:rPr>
              <a:t>Doing will.</a:t>
            </a:r>
          </a:p>
        </p:txBody>
      </p:sp>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8202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2825"/>
            <a:ext cx="9144000" cy="457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eaLnBrk="1" fontAlgn="auto" hangingPunct="1">
              <a:spcBef>
                <a:spcPts val="0"/>
              </a:spcBef>
              <a:spcAft>
                <a:spcPts val="0"/>
              </a:spcAft>
              <a:defRPr/>
            </a:pPr>
            <a:r>
              <a:rPr lang="en-US" dirty="0">
                <a:effectLst>
                  <a:glow rad="355600">
                    <a:srgbClr val="FFFFFF"/>
                  </a:glow>
                </a:effectLst>
              </a:rPr>
              <a:t>Lead with your heart.  </a:t>
            </a:r>
            <a:br>
              <a:rPr lang="en-US" dirty="0">
                <a:effectLst>
                  <a:glow rad="355600">
                    <a:srgbClr val="FFFFFF"/>
                  </a:glow>
                </a:effectLst>
              </a:rPr>
            </a:br>
            <a:r>
              <a:rPr lang="en-US" dirty="0">
                <a:effectLst>
                  <a:glow rad="355600">
                    <a:srgbClr val="FFFFFF"/>
                  </a:glow>
                </a:effectLst>
              </a:rPr>
              <a:t>Not with your Bible.</a:t>
            </a:r>
          </a:p>
        </p:txBody>
      </p:sp>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en-US" sz="3600">
                <a:latin typeface="Arial Black" charset="0"/>
                <a:ea typeface="ＭＳ Ｐゴシック" charset="0"/>
                <a:cs typeface="ＭＳ Ｐゴシック" charset="0"/>
              </a:rPr>
              <a:t>Some liberal scholars redefine Christianity</a:t>
            </a:r>
            <a:endParaRPr lang="en-US">
              <a:latin typeface="Arial Black" charset="0"/>
              <a:ea typeface="ＭＳ Ｐゴシック" charset="0"/>
              <a:cs typeface="ＭＳ Ｐゴシック" charset="0"/>
            </a:endParaRPr>
          </a:p>
        </p:txBody>
      </p:sp>
      <p:sp>
        <p:nvSpPr>
          <p:cNvPr id="2635779" name="Rectangle 3"/>
          <p:cNvSpPr>
            <a:spLocks noGrp="1" noChangeArrowheads="1"/>
          </p:cNvSpPr>
          <p:nvPr>
            <p:ph type="body" idx="1"/>
          </p:nvPr>
        </p:nvSpPr>
        <p:spPr>
          <a:xfrm>
            <a:off x="4648200" y="2133600"/>
            <a:ext cx="4419600" cy="3886200"/>
          </a:xfrm>
        </p:spPr>
        <p:txBody>
          <a:bodyPr/>
          <a:lstStyle/>
          <a:p>
            <a:pPr algn="ctr" eaLnBrk="1" hangingPunct="1">
              <a:buFontTx/>
              <a:buNone/>
            </a:pPr>
            <a:r>
              <a:rPr lang="en-US" i="1">
                <a:latin typeface="Arial Black" charset="0"/>
                <a:ea typeface="ＭＳ Ｐゴシック" charset="0"/>
                <a:cs typeface="ＭＳ Ｐゴシック" charset="0"/>
              </a:rPr>
              <a:t>Elaine Pagels teaches at Princeton that first century Christianity was also Gnostic!</a:t>
            </a:r>
          </a:p>
        </p:txBody>
      </p:sp>
      <p:pic>
        <p:nvPicPr>
          <p:cNvPr id="2635781" name="Picture 5"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4322"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4323"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4324"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4325"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326" name="Text Box 7"/>
          <p:cNvSpPr txBox="1">
            <a:spLocks noChangeArrowheads="1"/>
          </p:cNvSpPr>
          <p:nvPr/>
        </p:nvSpPr>
        <p:spPr bwMode="auto">
          <a:xfrm>
            <a:off x="1665288"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824327" name="Text Box 8"/>
          <p:cNvSpPr txBox="1">
            <a:spLocks noChangeArrowheads="1"/>
          </p:cNvSpPr>
          <p:nvPr/>
        </p:nvSpPr>
        <p:spPr bwMode="auto">
          <a:xfrm>
            <a:off x="52498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sp>
        <p:nvSpPr>
          <p:cNvPr id="824328" name="Rectangle 9"/>
          <p:cNvSpPr>
            <a:spLocks noGrp="1" noChangeArrowheads="1"/>
          </p:cNvSpPr>
          <p:nvPr>
            <p:ph type="ctrTitle"/>
          </p:nvPr>
        </p:nvSpPr>
        <p:spPr>
          <a:xfrm>
            <a:off x="762000" y="-76200"/>
            <a:ext cx="7772400" cy="914400"/>
          </a:xfrm>
        </p:spPr>
        <p:txBody>
          <a:bodyPr/>
          <a:lstStyle/>
          <a:p>
            <a:pPr algn="r" eaLnBrk="1" hangingPunct="1"/>
            <a:r>
              <a:rPr lang="en-US">
                <a:latin typeface="Arial Black" charset="0"/>
                <a:ea typeface="ＭＳ Ｐゴシック" charset="0"/>
                <a:cs typeface="ＭＳ Ｐゴシック" charset="0"/>
              </a:rPr>
              <a:t>Smearing History</a:t>
            </a:r>
          </a:p>
        </p:txBody>
      </p:sp>
      <p:sp>
        <p:nvSpPr>
          <p:cNvPr id="407562" name="Freeform 10"/>
          <p:cNvSpPr>
            <a:spLocks/>
          </p:cNvSpPr>
          <p:nvPr/>
        </p:nvSpPr>
        <p:spPr bwMode="auto">
          <a:xfrm>
            <a:off x="263525" y="193675"/>
            <a:ext cx="1473200" cy="1566863"/>
          </a:xfrm>
          <a:custGeom>
            <a:avLst/>
            <a:gdLst>
              <a:gd name="T0" fmla="*/ 0 w 928"/>
              <a:gd name="T1" fmla="*/ 2147483647 h 987"/>
              <a:gd name="T2" fmla="*/ 2147483647 w 928"/>
              <a:gd name="T3" fmla="*/ 2147483647 h 987"/>
              <a:gd name="T4" fmla="*/ 2147483647 w 928"/>
              <a:gd name="T5" fmla="*/ 2147483647 h 987"/>
              <a:gd name="T6" fmla="*/ 2147483647 w 928"/>
              <a:gd name="T7" fmla="*/ 2147483647 h 987"/>
              <a:gd name="T8" fmla="*/ 2147483647 w 928"/>
              <a:gd name="T9" fmla="*/ 2147483647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07563" name="Freeform 11"/>
          <p:cNvSpPr>
            <a:spLocks/>
          </p:cNvSpPr>
          <p:nvPr/>
        </p:nvSpPr>
        <p:spPr bwMode="auto">
          <a:xfrm>
            <a:off x="407988" y="-152400"/>
            <a:ext cx="1884362" cy="2351088"/>
          </a:xfrm>
          <a:custGeom>
            <a:avLst/>
            <a:gdLst>
              <a:gd name="T0" fmla="*/ 0 w 1187"/>
              <a:gd name="T1" fmla="*/ 2147483647 h 1481"/>
              <a:gd name="T2" fmla="*/ 2147483647 w 1187"/>
              <a:gd name="T3" fmla="*/ 2147483647 h 1481"/>
              <a:gd name="T4" fmla="*/ 2147483647 w 1187"/>
              <a:gd name="T5" fmla="*/ 2147483647 h 1481"/>
              <a:gd name="T6" fmla="*/ 2147483647 w 1187"/>
              <a:gd name="T7" fmla="*/ 2147483647 h 1481"/>
              <a:gd name="T8" fmla="*/ 2147483647 w 1187"/>
              <a:gd name="T9" fmla="*/ 2147483647 h 1481"/>
              <a:gd name="T10" fmla="*/ 2147483647 w 1187"/>
              <a:gd name="T11" fmla="*/ 2147483647 h 1481"/>
              <a:gd name="T12" fmla="*/ 2147483647 w 1187"/>
              <a:gd name="T13" fmla="*/ 2147483647 h 1481"/>
              <a:gd name="T14" fmla="*/ 2147483647 w 1187"/>
              <a:gd name="T15" fmla="*/ 2147483647 h 1481"/>
              <a:gd name="T16" fmla="*/ 2147483647 w 1187"/>
              <a:gd name="T17" fmla="*/ 2147483647 h 1481"/>
              <a:gd name="T18" fmla="*/ 2147483647 w 1187"/>
              <a:gd name="T19" fmla="*/ 2147483647 h 1481"/>
              <a:gd name="T20" fmla="*/ 2147483647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407564" name="Text Box 12"/>
          <p:cNvSpPr txBox="1">
            <a:spLocks noChangeArrowheads="1"/>
          </p:cNvSpPr>
          <p:nvPr/>
        </p:nvSpPr>
        <p:spPr bwMode="auto">
          <a:xfrm>
            <a:off x="1709738" y="3810000"/>
            <a:ext cx="19812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824332" name="Text Box 13"/>
          <p:cNvSpPr txBox="1">
            <a:spLocks noChangeArrowheads="1"/>
          </p:cNvSpPr>
          <p:nvPr/>
        </p:nvSpPr>
        <p:spPr bwMode="auto">
          <a:xfrm>
            <a:off x="4572000" y="6248400"/>
            <a:ext cx="335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407566" name="Text Box 14"/>
          <p:cNvSpPr txBox="1">
            <a:spLocks noChangeArrowheads="1"/>
          </p:cNvSpPr>
          <p:nvPr/>
        </p:nvSpPr>
        <p:spPr bwMode="auto">
          <a:xfrm rot="-709062">
            <a:off x="3581400" y="3994150"/>
            <a:ext cx="2132013" cy="1187450"/>
          </a:xfrm>
          <a:prstGeom prst="rect">
            <a:avLst/>
          </a:prstGeom>
          <a:solidFill>
            <a:srgbClr val="C70045"/>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18 Heretical Gospels Written</a:t>
            </a:r>
          </a:p>
        </p:txBody>
      </p:sp>
      <p:sp>
        <p:nvSpPr>
          <p:cNvPr id="407567" name="Text Box 15"/>
          <p:cNvSpPr txBox="1">
            <a:spLocks noChangeArrowheads="1"/>
          </p:cNvSpPr>
          <p:nvPr/>
        </p:nvSpPr>
        <p:spPr bwMode="auto">
          <a:xfrm>
            <a:off x="1824038" y="2201863"/>
            <a:ext cx="1752600" cy="118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Supposed 80 Gospels!</a:t>
            </a:r>
          </a:p>
        </p:txBody>
      </p:sp>
      <p:sp>
        <p:nvSpPr>
          <p:cNvPr id="407568" name="Text Box 16"/>
          <p:cNvSpPr txBox="1">
            <a:spLocks noChangeArrowheads="1"/>
          </p:cNvSpPr>
          <p:nvPr/>
        </p:nvSpPr>
        <p:spPr bwMode="auto">
          <a:xfrm>
            <a:off x="5295900" y="2019300"/>
            <a:ext cx="19812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824336"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24337" name="WordArt 18" descr="Narrow vertical"/>
          <p:cNvSpPr>
            <a:spLocks noChangeArrowheads="1" noChangeShapeType="1" noTextEdit="1"/>
          </p:cNvSpPr>
          <p:nvPr/>
        </p:nvSpPr>
        <p:spPr bwMode="auto">
          <a:xfrm>
            <a:off x="0" y="1828800"/>
            <a:ext cx="1625600" cy="1711325"/>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Dan Brown</a:t>
            </a:r>
          </a:p>
          <a:p>
            <a:pPr algn="ctr"/>
            <a:r>
              <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"Gospel"</a:t>
            </a:r>
          </a:p>
        </p:txBody>
      </p:sp>
      <p:sp>
        <p:nvSpPr>
          <p:cNvPr id="824338" name="WordArt 19"/>
          <p:cNvSpPr>
            <a:spLocks noChangeArrowheads="1" noChangeShapeType="1" noTextEdit="1"/>
          </p:cNvSpPr>
          <p:nvPr/>
        </p:nvSpPr>
        <p:spPr bwMode="auto">
          <a:xfrm>
            <a:off x="0" y="3962400"/>
            <a:ext cx="1295400" cy="12954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Gospel</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Truth</a:t>
            </a:r>
          </a:p>
        </p:txBody>
      </p:sp>
      <p:grpSp>
        <p:nvGrpSpPr>
          <p:cNvPr id="2" name="Group 20"/>
          <p:cNvGrpSpPr>
            <a:grpSpLocks/>
          </p:cNvGrpSpPr>
          <p:nvPr/>
        </p:nvGrpSpPr>
        <p:grpSpPr bwMode="auto">
          <a:xfrm>
            <a:off x="6781800" y="1981200"/>
            <a:ext cx="2209800" cy="1646238"/>
            <a:chOff x="4272" y="1344"/>
            <a:chExt cx="1392" cy="1037"/>
          </a:xfrm>
        </p:grpSpPr>
        <p:sp>
          <p:nvSpPr>
            <p:cNvPr id="824340" name="Text Box 21"/>
            <p:cNvSpPr txBox="1">
              <a:spLocks noChangeArrowheads="1"/>
            </p:cNvSpPr>
            <p:nvPr/>
          </p:nvSpPr>
          <p:spPr bwMode="auto">
            <a:xfrm>
              <a:off x="4512" y="1392"/>
              <a:ext cx="1152" cy="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latin typeface="Arial" charset="0"/>
                </a:rPr>
                <a:t>Selected for their </a:t>
              </a:r>
              <a:r>
                <a:rPr lang="en-US" altLang="ja-JP" b="1" dirty="0">
                  <a:latin typeface="Arial" charset="0"/>
                </a:rPr>
                <a:t>"Male Bias"</a:t>
              </a:r>
              <a:endParaRPr lang="en-US" b="1" dirty="0">
                <a:latin typeface="Arial" charset="0"/>
              </a:endParaRPr>
            </a:p>
          </p:txBody>
        </p:sp>
        <p:sp>
          <p:nvSpPr>
            <p:cNvPr id="824341" name="AutoShape 22"/>
            <p:cNvSpPr>
              <a:spLocks/>
            </p:cNvSpPr>
            <p:nvPr/>
          </p:nvSpPr>
          <p:spPr bwMode="auto">
            <a:xfrm>
              <a:off x="4272" y="1344"/>
              <a:ext cx="384" cy="1008"/>
            </a:xfrm>
            <a:prstGeom prst="rightBrace">
              <a:avLst>
                <a:gd name="adj1" fmla="val 21875"/>
                <a:gd name="adj2" fmla="val 50000"/>
              </a:avLst>
            </a:pr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23"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7563"/>
                                        </p:tgtEl>
                                        <p:attrNameLst>
                                          <p:attrName>style.visibility</p:attrName>
                                        </p:attrNameLst>
                                      </p:cBhvr>
                                      <p:to>
                                        <p:strVal val="visible"/>
                                      </p:to>
                                    </p:set>
                                    <p:animEffect transition="in" filter="wipe(down)">
                                      <p:cBhvr>
                                        <p:cTn id="7" dur="500"/>
                                        <p:tgtEl>
                                          <p:spTgt spid="407563"/>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07562"/>
                                        </p:tgtEl>
                                        <p:attrNameLst>
                                          <p:attrName>style.visibility</p:attrName>
                                        </p:attrNameLst>
                                      </p:cBhvr>
                                      <p:to>
                                        <p:strVal val="visible"/>
                                      </p:to>
                                    </p:set>
                                    <p:animEffect transition="in" filter="wipe(down)">
                                      <p:cBhvr>
                                        <p:cTn id="11" dur="500"/>
                                        <p:tgtEl>
                                          <p:spTgt spid="4075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7567"/>
                                        </p:tgtEl>
                                        <p:attrNameLst>
                                          <p:attrName>style.visibility</p:attrName>
                                        </p:attrNameLst>
                                      </p:cBhvr>
                                      <p:to>
                                        <p:strVal val="visible"/>
                                      </p:to>
                                    </p:set>
                                    <p:animEffect transition="in" filter="fade">
                                      <p:cBhvr>
                                        <p:cTn id="16" dur="1000"/>
                                        <p:tgtEl>
                                          <p:spTgt spid="407567"/>
                                        </p:tgtEl>
                                      </p:cBhvr>
                                    </p:animEffect>
                                    <p:anim calcmode="lin" valueType="num">
                                      <p:cBhvr>
                                        <p:cTn id="17" dur="1000" fill="hold"/>
                                        <p:tgtEl>
                                          <p:spTgt spid="407567"/>
                                        </p:tgtEl>
                                        <p:attrNameLst>
                                          <p:attrName>ppt_x</p:attrName>
                                        </p:attrNameLst>
                                      </p:cBhvr>
                                      <p:tavLst>
                                        <p:tav tm="0">
                                          <p:val>
                                            <p:strVal val="#ppt_x"/>
                                          </p:val>
                                        </p:tav>
                                        <p:tav tm="100000">
                                          <p:val>
                                            <p:strVal val="#ppt_x"/>
                                          </p:val>
                                        </p:tav>
                                      </p:tavLst>
                                    </p:anim>
                                    <p:anim calcmode="lin" valueType="num">
                                      <p:cBhvr>
                                        <p:cTn id="18" dur="1000" fill="hold"/>
                                        <p:tgtEl>
                                          <p:spTgt spid="407567"/>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07568"/>
                                        </p:tgtEl>
                                        <p:attrNameLst>
                                          <p:attrName>style.visibility</p:attrName>
                                        </p:attrNameLst>
                                      </p:cBhvr>
                                      <p:to>
                                        <p:strVal val="visible"/>
                                      </p:to>
                                    </p:set>
                                    <p:animEffect transition="in" filter="fade">
                                      <p:cBhvr>
                                        <p:cTn id="23" dur="1000"/>
                                        <p:tgtEl>
                                          <p:spTgt spid="407568"/>
                                        </p:tgtEl>
                                      </p:cBhvr>
                                    </p:animEffect>
                                    <p:anim calcmode="lin" valueType="num">
                                      <p:cBhvr>
                                        <p:cTn id="24" dur="1000" fill="hold"/>
                                        <p:tgtEl>
                                          <p:spTgt spid="407568"/>
                                        </p:tgtEl>
                                        <p:attrNameLst>
                                          <p:attrName>ppt_x</p:attrName>
                                        </p:attrNameLst>
                                      </p:cBhvr>
                                      <p:tavLst>
                                        <p:tav tm="0">
                                          <p:val>
                                            <p:strVal val="#ppt_x"/>
                                          </p:val>
                                        </p:tav>
                                        <p:tav tm="100000">
                                          <p:val>
                                            <p:strVal val="#ppt_x"/>
                                          </p:val>
                                        </p:tav>
                                      </p:tavLst>
                                    </p:anim>
                                    <p:anim calcmode="lin" valueType="num">
                                      <p:cBhvr>
                                        <p:cTn id="25" dur="1000" fill="hold"/>
                                        <p:tgtEl>
                                          <p:spTgt spid="40756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07564"/>
                                        </p:tgtEl>
                                        <p:attrNameLst>
                                          <p:attrName>style.visibility</p:attrName>
                                        </p:attrNameLst>
                                      </p:cBhvr>
                                      <p:to>
                                        <p:strVal val="visible"/>
                                      </p:to>
                                    </p:set>
                                    <p:animEffect transition="in" filter="fade">
                                      <p:cBhvr>
                                        <p:cTn id="34" dur="1000"/>
                                        <p:tgtEl>
                                          <p:spTgt spid="407564"/>
                                        </p:tgtEl>
                                      </p:cBhvr>
                                    </p:animEffect>
                                    <p:anim calcmode="lin" valueType="num">
                                      <p:cBhvr>
                                        <p:cTn id="35" dur="1000" fill="hold"/>
                                        <p:tgtEl>
                                          <p:spTgt spid="407564"/>
                                        </p:tgtEl>
                                        <p:attrNameLst>
                                          <p:attrName>ppt_x</p:attrName>
                                        </p:attrNameLst>
                                      </p:cBhvr>
                                      <p:tavLst>
                                        <p:tav tm="0">
                                          <p:val>
                                            <p:strVal val="#ppt_x"/>
                                          </p:val>
                                        </p:tav>
                                        <p:tav tm="100000">
                                          <p:val>
                                            <p:strVal val="#ppt_x"/>
                                          </p:val>
                                        </p:tav>
                                      </p:tavLst>
                                    </p:anim>
                                    <p:anim calcmode="lin" valueType="num">
                                      <p:cBhvr>
                                        <p:cTn id="36" dur="1000" fill="hold"/>
                                        <p:tgtEl>
                                          <p:spTgt spid="40756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407566"/>
                                        </p:tgtEl>
                                        <p:attrNameLst>
                                          <p:attrName>style.visibility</p:attrName>
                                        </p:attrNameLst>
                                      </p:cBhvr>
                                      <p:to>
                                        <p:strVal val="visible"/>
                                      </p:to>
                                    </p:set>
                                    <p:animEffect transition="in" filter="wipe(down)">
                                      <p:cBhvr>
                                        <p:cTn id="40"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2" grpId="0" animBg="1"/>
      <p:bldP spid="407563" grpId="0" animBg="1"/>
      <p:bldP spid="407564" grpId="0"/>
      <p:bldP spid="407566" grpId="0" animBg="1"/>
      <p:bldP spid="407567" grpId="0"/>
      <p:bldP spid="407568"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369"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6370"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6371"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6372"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6373"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6374"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826375"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sp>
        <p:nvSpPr>
          <p:cNvPr id="826376"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826377" name="Text Box 12"/>
          <p:cNvSpPr txBox="1">
            <a:spLocks noChangeArrowheads="1"/>
          </p:cNvSpPr>
          <p:nvPr/>
        </p:nvSpPr>
        <p:spPr bwMode="auto">
          <a:xfrm>
            <a:off x="-304800" y="4010025"/>
            <a:ext cx="19812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826378" name="Text Box 13"/>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826379" name="Line 17"/>
          <p:cNvSpPr>
            <a:spLocks noChangeShapeType="1"/>
          </p:cNvSpPr>
          <p:nvPr/>
        </p:nvSpPr>
        <p:spPr bwMode="auto">
          <a:xfrm>
            <a:off x="-304800" y="3933825"/>
            <a:ext cx="96774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56087" name="Text Box 2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Individuals</a:t>
            </a:r>
          </a:p>
        </p:txBody>
      </p:sp>
      <p:sp>
        <p:nvSpPr>
          <p:cNvPr id="856088" name="Text Box 24"/>
          <p:cNvSpPr txBox="1">
            <a:spLocks noChangeArrowheads="1"/>
          </p:cNvSpPr>
          <p:nvPr/>
        </p:nvSpPr>
        <p:spPr bwMode="auto">
          <a:xfrm rot="-2783676">
            <a:off x="1057276" y="19113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Pseudo-Barnabas (70-130)</a:t>
            </a:r>
          </a:p>
        </p:txBody>
      </p:sp>
      <p:sp>
        <p:nvSpPr>
          <p:cNvPr id="826382" name="Text Box 25"/>
          <p:cNvSpPr txBox="1">
            <a:spLocks noChangeArrowheads="1"/>
          </p:cNvSpPr>
          <p:nvPr/>
        </p:nvSpPr>
        <p:spPr bwMode="auto">
          <a:xfrm>
            <a:off x="76200" y="22860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X= Citation </a:t>
            </a:r>
            <a:br>
              <a:rPr lang="en-US" sz="1800" b="1">
                <a:latin typeface="Arial" charset="0"/>
              </a:rPr>
            </a:br>
            <a:r>
              <a:rPr lang="en-US" sz="1800" b="1">
                <a:latin typeface="Arial" charset="0"/>
              </a:rPr>
              <a:t>or allusion</a:t>
            </a:r>
          </a:p>
        </p:txBody>
      </p:sp>
      <p:sp>
        <p:nvSpPr>
          <p:cNvPr id="826383" name="Text Box 26"/>
          <p:cNvSpPr txBox="1">
            <a:spLocks noChangeArrowheads="1"/>
          </p:cNvSpPr>
          <p:nvPr/>
        </p:nvSpPr>
        <p:spPr bwMode="auto">
          <a:xfrm>
            <a:off x="76200" y="29718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O= Named </a:t>
            </a:r>
            <a:br>
              <a:rPr lang="en-US" sz="1800" b="1">
                <a:latin typeface="Arial" charset="0"/>
              </a:rPr>
            </a:br>
            <a:r>
              <a:rPr lang="en-US" sz="1800" b="1">
                <a:latin typeface="Arial" charset="0"/>
              </a:rPr>
              <a:t>as authentic</a:t>
            </a:r>
          </a:p>
        </p:txBody>
      </p:sp>
      <p:sp>
        <p:nvSpPr>
          <p:cNvPr id="856091" name="Text Box 2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094" name="Text Box 30"/>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095" name="Text Box 31"/>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2" name="Text Box 38"/>
          <p:cNvSpPr txBox="1">
            <a:spLocks noChangeArrowheads="1"/>
          </p:cNvSpPr>
          <p:nvPr/>
        </p:nvSpPr>
        <p:spPr bwMode="auto">
          <a:xfrm rot="-2783676">
            <a:off x="1408113" y="19113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Clement of Rome (95-97)</a:t>
            </a:r>
          </a:p>
        </p:txBody>
      </p:sp>
      <p:sp>
        <p:nvSpPr>
          <p:cNvPr id="856103" name="Text Box 39"/>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6" name="Text Box 4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7" name="Text Box 43"/>
          <p:cNvSpPr txBox="1">
            <a:spLocks noChangeArrowheads="1"/>
          </p:cNvSpPr>
          <p:nvPr/>
        </p:nvSpPr>
        <p:spPr bwMode="auto">
          <a:xfrm rot="-2783676">
            <a:off x="1757363" y="19113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Polycarp (110-150)</a:t>
            </a:r>
          </a:p>
        </p:txBody>
      </p:sp>
      <p:sp>
        <p:nvSpPr>
          <p:cNvPr id="856108" name="Text Box 4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9" name="Text Box 4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0" name="Text Box 4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1" name="Text Box 4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2" name="Text Box 4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Hermas (115-140)</a:t>
            </a:r>
          </a:p>
        </p:txBody>
      </p:sp>
      <p:sp>
        <p:nvSpPr>
          <p:cNvPr id="856113" name="Text Box 4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4" name="Text Box 5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7" name="Text Box 53"/>
          <p:cNvSpPr txBox="1">
            <a:spLocks noChangeArrowheads="1"/>
          </p:cNvSpPr>
          <p:nvPr/>
        </p:nvSpPr>
        <p:spPr bwMode="auto">
          <a:xfrm rot="-2783676">
            <a:off x="2455863" y="19050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Didache (120-150)</a:t>
            </a:r>
          </a:p>
        </p:txBody>
      </p:sp>
      <p:sp>
        <p:nvSpPr>
          <p:cNvPr id="856118" name="Text Box 54"/>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20" name="Text Box 56"/>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22" name="Text Box 58"/>
          <p:cNvSpPr txBox="1">
            <a:spLocks noChangeArrowheads="1"/>
          </p:cNvSpPr>
          <p:nvPr/>
        </p:nvSpPr>
        <p:spPr bwMode="auto">
          <a:xfrm rot="-2783676">
            <a:off x="2867026" y="19081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Papias (130-140)</a:t>
            </a:r>
          </a:p>
        </p:txBody>
      </p:sp>
      <p:sp>
        <p:nvSpPr>
          <p:cNvPr id="856126" name="Text Box 62"/>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27" name="Text Box 63"/>
          <p:cNvSpPr txBox="1">
            <a:spLocks noChangeArrowheads="1"/>
          </p:cNvSpPr>
          <p:nvPr/>
        </p:nvSpPr>
        <p:spPr bwMode="auto">
          <a:xfrm rot="-2783676">
            <a:off x="3238501" y="19351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Irenaeus (130-202)</a:t>
            </a:r>
          </a:p>
        </p:txBody>
      </p:sp>
      <p:sp>
        <p:nvSpPr>
          <p:cNvPr id="856128" name="Text Box 64"/>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129" name="Text Box 65"/>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130" name="Text Box 66"/>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131" name="Text Box 67"/>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211" name="Text Box 147"/>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latin typeface="Arial" pitchFamily="-105" charset="0"/>
                <a:ea typeface="+mn-ea"/>
                <a:cs typeface="+mn-cs"/>
              </a:rPr>
              <a:t>Acceptance of the Four Gospels Before Nicaea</a:t>
            </a:r>
          </a:p>
        </p:txBody>
      </p:sp>
      <p:sp>
        <p:nvSpPr>
          <p:cNvPr id="826409" name="Text Box 148"/>
          <p:cNvSpPr txBox="1">
            <a:spLocks noChangeArrowheads="1"/>
          </p:cNvSpPr>
          <p:nvPr/>
        </p:nvSpPr>
        <p:spPr bwMode="auto">
          <a:xfrm>
            <a:off x="76200" y="6477000"/>
            <a:ext cx="6096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400" b="1">
                <a:latin typeface="Arial" charset="0"/>
              </a:rPr>
              <a:t>Geisler &amp; Nix, </a:t>
            </a:r>
            <a:r>
              <a:rPr lang="en-US" sz="1400" b="1" i="1">
                <a:latin typeface="Arial" charset="0"/>
              </a:rPr>
              <a:t>Introduction to the Bible </a:t>
            </a:r>
            <a:r>
              <a:rPr lang="en-US" sz="1400" b="1">
                <a:latin typeface="Arial" charset="0"/>
              </a:rPr>
              <a:t>(Chicago: Moody, 1968) </a:t>
            </a:r>
          </a:p>
        </p:txBody>
      </p:sp>
      <p:grpSp>
        <p:nvGrpSpPr>
          <p:cNvPr id="2" name="Group 157"/>
          <p:cNvGrpSpPr>
            <a:grpSpLocks/>
          </p:cNvGrpSpPr>
          <p:nvPr/>
        </p:nvGrpSpPr>
        <p:grpSpPr bwMode="auto">
          <a:xfrm>
            <a:off x="990600" y="4995863"/>
            <a:ext cx="1600200" cy="1481137"/>
            <a:chOff x="720" y="3168"/>
            <a:chExt cx="1008" cy="933"/>
          </a:xfrm>
          <a:solidFill>
            <a:schemeClr val="accent6">
              <a:lumMod val="50000"/>
            </a:schemeClr>
          </a:solidFill>
        </p:grpSpPr>
        <p:sp>
          <p:nvSpPr>
            <p:cNvPr id="418863" name="AutoShape 150"/>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chemeClr val="tx1"/>
              </a:solidFill>
              <a:miter lim="800000"/>
              <a:headEnd/>
              <a:tailEnd/>
            </a:ln>
          </p:spPr>
          <p:txBody>
            <a:bodyPr wrap="none" anchor="ctr"/>
            <a:lstStyle/>
            <a:p>
              <a:pPr>
                <a:defRPr/>
              </a:pPr>
              <a:endParaRPr lang="en-US">
                <a:latin typeface="BONES" pitchFamily="-105" charset="0"/>
                <a:ea typeface="+mn-ea"/>
                <a:cs typeface="+mn-cs"/>
              </a:endParaRPr>
            </a:p>
          </p:txBody>
        </p:sp>
        <p:sp>
          <p:nvSpPr>
            <p:cNvPr id="856213" name="Text Box 149"/>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Thomas </a:t>
              </a:r>
              <a:br>
                <a:rPr lang="en-US" sz="1800">
                  <a:latin typeface="Arial" pitchFamily="-105" charset="0"/>
                  <a:ea typeface="+mn-ea"/>
                  <a:cs typeface="+mn-cs"/>
                </a:rPr>
              </a:br>
              <a:r>
                <a:rPr lang="en-US" sz="1800">
                  <a:latin typeface="Arial" pitchFamily="-105" charset="0"/>
                  <a:ea typeface="+mn-ea"/>
                  <a:cs typeface="+mn-cs"/>
                </a:rPr>
                <a:t>AD 50-140</a:t>
              </a:r>
            </a:p>
          </p:txBody>
        </p:sp>
      </p:grpSp>
      <p:grpSp>
        <p:nvGrpSpPr>
          <p:cNvPr id="3" name="Group 156"/>
          <p:cNvGrpSpPr>
            <a:grpSpLocks/>
          </p:cNvGrpSpPr>
          <p:nvPr/>
        </p:nvGrpSpPr>
        <p:grpSpPr bwMode="auto">
          <a:xfrm>
            <a:off x="2590800" y="4995863"/>
            <a:ext cx="1600200" cy="1481137"/>
            <a:chOff x="1728" y="3195"/>
            <a:chExt cx="1008" cy="933"/>
          </a:xfrm>
        </p:grpSpPr>
        <p:sp>
          <p:nvSpPr>
            <p:cNvPr id="826412" name="AutoShape 153"/>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p>
          </p:txBody>
        </p:sp>
        <p:sp>
          <p:nvSpPr>
            <p:cNvPr id="856218" name="Text Box 154"/>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Judas </a:t>
              </a:r>
              <a:br>
                <a:rPr lang="en-US" sz="1800">
                  <a:latin typeface="Arial" pitchFamily="-105" charset="0"/>
                  <a:ea typeface="+mn-ea"/>
                  <a:cs typeface="+mn-cs"/>
                </a:rPr>
              </a:br>
              <a:r>
                <a:rPr lang="en-US" sz="1800">
                  <a:latin typeface="Arial" pitchFamily="-105" charset="0"/>
                  <a:ea typeface="+mn-ea"/>
                  <a:cs typeface="+mn-cs"/>
                </a:rPr>
                <a:t>AD 170?</a:t>
              </a:r>
            </a:p>
          </p:txBody>
        </p:sp>
      </p:grpSp>
      <p:sp>
        <p:nvSpPr>
          <p:cNvPr id="49"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6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56088"/>
                                        </p:tgtEl>
                                        <p:attrNameLst>
                                          <p:attrName>style.visibility</p:attrName>
                                        </p:attrNameLst>
                                      </p:cBhvr>
                                      <p:to>
                                        <p:strVal val="visible"/>
                                      </p:to>
                                    </p:set>
                                    <p:animEffect transition="in" filter="wipe(down)">
                                      <p:cBhvr>
                                        <p:cTn id="11" dur="500"/>
                                        <p:tgtEl>
                                          <p:spTgt spid="85608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56091"/>
                                        </p:tgtEl>
                                        <p:attrNameLst>
                                          <p:attrName>style.visibility</p:attrName>
                                        </p:attrNameLst>
                                      </p:cBhvr>
                                      <p:to>
                                        <p:strVal val="visible"/>
                                      </p:to>
                                    </p:set>
                                    <p:animEffect transition="in" filter="wipe(down)">
                                      <p:cBhvr>
                                        <p:cTn id="14" dur="500"/>
                                        <p:tgtEl>
                                          <p:spTgt spid="85609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56094"/>
                                        </p:tgtEl>
                                        <p:attrNameLst>
                                          <p:attrName>style.visibility</p:attrName>
                                        </p:attrNameLst>
                                      </p:cBhvr>
                                      <p:to>
                                        <p:strVal val="visible"/>
                                      </p:to>
                                    </p:set>
                                    <p:animEffect transition="in" filter="wipe(down)">
                                      <p:cBhvr>
                                        <p:cTn id="17" dur="500"/>
                                        <p:tgtEl>
                                          <p:spTgt spid="85609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56095"/>
                                        </p:tgtEl>
                                        <p:attrNameLst>
                                          <p:attrName>style.visibility</p:attrName>
                                        </p:attrNameLst>
                                      </p:cBhvr>
                                      <p:to>
                                        <p:strVal val="visible"/>
                                      </p:to>
                                    </p:set>
                                    <p:animEffect transition="in" filter="wipe(down)">
                                      <p:cBhvr>
                                        <p:cTn id="20" dur="500"/>
                                        <p:tgtEl>
                                          <p:spTgt spid="8560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56102"/>
                                        </p:tgtEl>
                                        <p:attrNameLst>
                                          <p:attrName>style.visibility</p:attrName>
                                        </p:attrNameLst>
                                      </p:cBhvr>
                                      <p:to>
                                        <p:strVal val="visible"/>
                                      </p:to>
                                    </p:set>
                                    <p:animEffect transition="in" filter="wipe(down)">
                                      <p:cBhvr>
                                        <p:cTn id="25" dur="500"/>
                                        <p:tgtEl>
                                          <p:spTgt spid="85610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56103"/>
                                        </p:tgtEl>
                                        <p:attrNameLst>
                                          <p:attrName>style.visibility</p:attrName>
                                        </p:attrNameLst>
                                      </p:cBhvr>
                                      <p:to>
                                        <p:strVal val="visible"/>
                                      </p:to>
                                    </p:set>
                                    <p:animEffect transition="in" filter="wipe(down)">
                                      <p:cBhvr>
                                        <p:cTn id="28" dur="500"/>
                                        <p:tgtEl>
                                          <p:spTgt spid="85610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56106"/>
                                        </p:tgtEl>
                                        <p:attrNameLst>
                                          <p:attrName>style.visibility</p:attrName>
                                        </p:attrNameLst>
                                      </p:cBhvr>
                                      <p:to>
                                        <p:strVal val="visible"/>
                                      </p:to>
                                    </p:set>
                                    <p:animEffect transition="in" filter="wipe(down)">
                                      <p:cBhvr>
                                        <p:cTn id="31" dur="500"/>
                                        <p:tgtEl>
                                          <p:spTgt spid="8561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56107"/>
                                        </p:tgtEl>
                                        <p:attrNameLst>
                                          <p:attrName>style.visibility</p:attrName>
                                        </p:attrNameLst>
                                      </p:cBhvr>
                                      <p:to>
                                        <p:strVal val="visible"/>
                                      </p:to>
                                    </p:set>
                                    <p:animEffect transition="in" filter="wipe(down)">
                                      <p:cBhvr>
                                        <p:cTn id="36" dur="500"/>
                                        <p:tgtEl>
                                          <p:spTgt spid="8561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56108"/>
                                        </p:tgtEl>
                                        <p:attrNameLst>
                                          <p:attrName>style.visibility</p:attrName>
                                        </p:attrNameLst>
                                      </p:cBhvr>
                                      <p:to>
                                        <p:strVal val="visible"/>
                                      </p:to>
                                    </p:set>
                                    <p:animEffect transition="in" filter="wipe(down)">
                                      <p:cBhvr>
                                        <p:cTn id="39" dur="500"/>
                                        <p:tgtEl>
                                          <p:spTgt spid="8561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56109"/>
                                        </p:tgtEl>
                                        <p:attrNameLst>
                                          <p:attrName>style.visibility</p:attrName>
                                        </p:attrNameLst>
                                      </p:cBhvr>
                                      <p:to>
                                        <p:strVal val="visible"/>
                                      </p:to>
                                    </p:set>
                                    <p:animEffect transition="in" filter="wipe(down)">
                                      <p:cBhvr>
                                        <p:cTn id="42" dur="500"/>
                                        <p:tgtEl>
                                          <p:spTgt spid="8561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56110"/>
                                        </p:tgtEl>
                                        <p:attrNameLst>
                                          <p:attrName>style.visibility</p:attrName>
                                        </p:attrNameLst>
                                      </p:cBhvr>
                                      <p:to>
                                        <p:strVal val="visible"/>
                                      </p:to>
                                    </p:set>
                                    <p:animEffect transition="in" filter="wipe(down)">
                                      <p:cBhvr>
                                        <p:cTn id="45" dur="500"/>
                                        <p:tgtEl>
                                          <p:spTgt spid="8561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56111"/>
                                        </p:tgtEl>
                                        <p:attrNameLst>
                                          <p:attrName>style.visibility</p:attrName>
                                        </p:attrNameLst>
                                      </p:cBhvr>
                                      <p:to>
                                        <p:strVal val="visible"/>
                                      </p:to>
                                    </p:set>
                                    <p:animEffect transition="in" filter="wipe(down)">
                                      <p:cBhvr>
                                        <p:cTn id="48" dur="500"/>
                                        <p:tgtEl>
                                          <p:spTgt spid="8561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56112"/>
                                        </p:tgtEl>
                                        <p:attrNameLst>
                                          <p:attrName>style.visibility</p:attrName>
                                        </p:attrNameLst>
                                      </p:cBhvr>
                                      <p:to>
                                        <p:strVal val="visible"/>
                                      </p:to>
                                    </p:set>
                                    <p:animEffect transition="in" filter="wipe(down)">
                                      <p:cBhvr>
                                        <p:cTn id="53" dur="500"/>
                                        <p:tgtEl>
                                          <p:spTgt spid="8561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856113"/>
                                        </p:tgtEl>
                                        <p:attrNameLst>
                                          <p:attrName>style.visibility</p:attrName>
                                        </p:attrNameLst>
                                      </p:cBhvr>
                                      <p:to>
                                        <p:strVal val="visible"/>
                                      </p:to>
                                    </p:set>
                                    <p:animEffect transition="in" filter="wipe(down)">
                                      <p:cBhvr>
                                        <p:cTn id="56" dur="500"/>
                                        <p:tgtEl>
                                          <p:spTgt spid="8561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56114"/>
                                        </p:tgtEl>
                                        <p:attrNameLst>
                                          <p:attrName>style.visibility</p:attrName>
                                        </p:attrNameLst>
                                      </p:cBhvr>
                                      <p:to>
                                        <p:strVal val="visible"/>
                                      </p:to>
                                    </p:set>
                                    <p:animEffect transition="in" filter="wipe(down)">
                                      <p:cBhvr>
                                        <p:cTn id="59" dur="500"/>
                                        <p:tgtEl>
                                          <p:spTgt spid="8561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7"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1000"/>
                                        <p:tgtEl>
                                          <p:spTgt spid="2"/>
                                        </p:tgtEl>
                                      </p:cBhvr>
                                    </p:animEffect>
                                    <p:anim calcmode="lin" valueType="num">
                                      <p:cBhvr>
                                        <p:cTn id="65" dur="1000" fill="hold"/>
                                        <p:tgtEl>
                                          <p:spTgt spid="2"/>
                                        </p:tgtEl>
                                        <p:attrNameLst>
                                          <p:attrName>ppt_x</p:attrName>
                                        </p:attrNameLst>
                                      </p:cBhvr>
                                      <p:tavLst>
                                        <p:tav tm="0">
                                          <p:val>
                                            <p:strVal val="#ppt_x"/>
                                          </p:val>
                                        </p:tav>
                                        <p:tav tm="100000">
                                          <p:val>
                                            <p:strVal val="#ppt_x"/>
                                          </p:val>
                                        </p:tav>
                                      </p:tavLst>
                                    </p:anim>
                                    <p:anim calcmode="lin" valueType="num">
                                      <p:cBhvr>
                                        <p:cTn id="66" dur="900" decel="100000" fill="hold"/>
                                        <p:tgtEl>
                                          <p:spTgt spid="2"/>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56117"/>
                                        </p:tgtEl>
                                        <p:attrNameLst>
                                          <p:attrName>style.visibility</p:attrName>
                                        </p:attrNameLst>
                                      </p:cBhvr>
                                      <p:to>
                                        <p:strVal val="visible"/>
                                      </p:to>
                                    </p:set>
                                    <p:animEffect transition="in" filter="wipe(down)">
                                      <p:cBhvr>
                                        <p:cTn id="72" dur="500"/>
                                        <p:tgtEl>
                                          <p:spTgt spid="856117"/>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56118"/>
                                        </p:tgtEl>
                                        <p:attrNameLst>
                                          <p:attrName>style.visibility</p:attrName>
                                        </p:attrNameLst>
                                      </p:cBhvr>
                                      <p:to>
                                        <p:strVal val="visible"/>
                                      </p:to>
                                    </p:set>
                                    <p:animEffect transition="in" filter="wipe(down)">
                                      <p:cBhvr>
                                        <p:cTn id="75" dur="500"/>
                                        <p:tgtEl>
                                          <p:spTgt spid="8561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56120"/>
                                        </p:tgtEl>
                                        <p:attrNameLst>
                                          <p:attrName>style.visibility</p:attrName>
                                        </p:attrNameLst>
                                      </p:cBhvr>
                                      <p:to>
                                        <p:strVal val="visible"/>
                                      </p:to>
                                    </p:set>
                                    <p:animEffect transition="in" filter="wipe(down)">
                                      <p:cBhvr>
                                        <p:cTn id="78" dur="500"/>
                                        <p:tgtEl>
                                          <p:spTgt spid="85612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856122"/>
                                        </p:tgtEl>
                                        <p:attrNameLst>
                                          <p:attrName>style.visibility</p:attrName>
                                        </p:attrNameLst>
                                      </p:cBhvr>
                                      <p:to>
                                        <p:strVal val="visible"/>
                                      </p:to>
                                    </p:set>
                                    <p:animEffect transition="in" filter="wipe(down)">
                                      <p:cBhvr>
                                        <p:cTn id="83" dur="500"/>
                                        <p:tgtEl>
                                          <p:spTgt spid="85612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56126"/>
                                        </p:tgtEl>
                                        <p:attrNameLst>
                                          <p:attrName>style.visibility</p:attrName>
                                        </p:attrNameLst>
                                      </p:cBhvr>
                                      <p:to>
                                        <p:strVal val="visible"/>
                                      </p:to>
                                    </p:set>
                                    <p:animEffect transition="in" filter="wipe(down)">
                                      <p:cBhvr>
                                        <p:cTn id="86" dur="500"/>
                                        <p:tgtEl>
                                          <p:spTgt spid="85612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7"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900" decel="100000" fill="hold"/>
                                        <p:tgtEl>
                                          <p:spTgt spid="3"/>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856127"/>
                                        </p:tgtEl>
                                        <p:attrNameLst>
                                          <p:attrName>style.visibility</p:attrName>
                                        </p:attrNameLst>
                                      </p:cBhvr>
                                      <p:to>
                                        <p:strVal val="visible"/>
                                      </p:to>
                                    </p:set>
                                    <p:animEffect transition="in" filter="wipe(down)">
                                      <p:cBhvr>
                                        <p:cTn id="99" dur="500"/>
                                        <p:tgtEl>
                                          <p:spTgt spid="856127"/>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856128"/>
                                        </p:tgtEl>
                                        <p:attrNameLst>
                                          <p:attrName>style.visibility</p:attrName>
                                        </p:attrNameLst>
                                      </p:cBhvr>
                                      <p:to>
                                        <p:strVal val="visible"/>
                                      </p:to>
                                    </p:set>
                                    <p:animEffect transition="in" filter="wipe(down)">
                                      <p:cBhvr>
                                        <p:cTn id="102" dur="500"/>
                                        <p:tgtEl>
                                          <p:spTgt spid="856128"/>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856129"/>
                                        </p:tgtEl>
                                        <p:attrNameLst>
                                          <p:attrName>style.visibility</p:attrName>
                                        </p:attrNameLst>
                                      </p:cBhvr>
                                      <p:to>
                                        <p:strVal val="visible"/>
                                      </p:to>
                                    </p:set>
                                    <p:animEffect transition="in" filter="wipe(down)">
                                      <p:cBhvr>
                                        <p:cTn id="105" dur="500"/>
                                        <p:tgtEl>
                                          <p:spTgt spid="8561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856130"/>
                                        </p:tgtEl>
                                        <p:attrNameLst>
                                          <p:attrName>style.visibility</p:attrName>
                                        </p:attrNameLst>
                                      </p:cBhvr>
                                      <p:to>
                                        <p:strVal val="visible"/>
                                      </p:to>
                                    </p:set>
                                    <p:animEffect transition="in" filter="wipe(down)">
                                      <p:cBhvr>
                                        <p:cTn id="108" dur="500"/>
                                        <p:tgtEl>
                                          <p:spTgt spid="8561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856131"/>
                                        </p:tgtEl>
                                        <p:attrNameLst>
                                          <p:attrName>style.visibility</p:attrName>
                                        </p:attrNameLst>
                                      </p:cBhvr>
                                      <p:to>
                                        <p:strVal val="visible"/>
                                      </p:to>
                                    </p:set>
                                    <p:animEffect transition="in" filter="wipe(down)">
                                      <p:cBhvr>
                                        <p:cTn id="111" dur="500"/>
                                        <p:tgtEl>
                                          <p:spTgt spid="856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87" grpId="0"/>
      <p:bldP spid="856088" grpId="0"/>
      <p:bldP spid="856091" grpId="0"/>
      <p:bldP spid="856094" grpId="0"/>
      <p:bldP spid="856095" grpId="0"/>
      <p:bldP spid="856102" grpId="0"/>
      <p:bldP spid="856103" grpId="0"/>
      <p:bldP spid="856106" grpId="0"/>
      <p:bldP spid="856107" grpId="0"/>
      <p:bldP spid="856108" grpId="0"/>
      <p:bldP spid="856109" grpId="0"/>
      <p:bldP spid="856110" grpId="0"/>
      <p:bldP spid="856111" grpId="0"/>
      <p:bldP spid="856112" grpId="0"/>
      <p:bldP spid="856113" grpId="0"/>
      <p:bldP spid="856114" grpId="0"/>
      <p:bldP spid="856117" grpId="0"/>
      <p:bldP spid="856118" grpId="0"/>
      <p:bldP spid="856120" grpId="0"/>
      <p:bldP spid="856122" grpId="0"/>
      <p:bldP spid="856126" grpId="0"/>
      <p:bldP spid="856127" grpId="0"/>
      <p:bldP spid="856128" grpId="0"/>
      <p:bldP spid="856129" grpId="0"/>
      <p:bldP spid="856130" grpId="0"/>
      <p:bldP spid="85613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en-US" sz="4000" b="1" dirty="0">
                <a:solidFill>
                  <a:schemeClr val="bg1"/>
                </a:solidFill>
                <a:effectLst>
                  <a:outerShdw blurRad="38100" dist="38100" dir="2700000" algn="tl">
                    <a:srgbClr val="000000">
                      <a:alpha val="43137"/>
                    </a:srgbClr>
                  </a:outerShdw>
                </a:effectLst>
                <a:latin typeface="26" charset="0"/>
                <a:ea typeface="ＭＳ Ｐゴシック" charset="0"/>
                <a:cs typeface="ＭＳ Ｐゴシック" charset="0"/>
              </a:rPr>
              <a:t>Ten Possible Worldviews</a:t>
            </a:r>
            <a:endParaRPr lang="en-US" sz="4000" dirty="0">
              <a:solidFill>
                <a:schemeClr val="bg1"/>
              </a:solidFill>
              <a:effectLst>
                <a:outerShdw blurRad="38100" dist="38100" dir="2700000" algn="tl">
                  <a:srgbClr val="000000">
                    <a:alpha val="43137"/>
                  </a:srgbClr>
                </a:outerShdw>
              </a:effectLst>
              <a:latin typeface="Calibri" charset="0"/>
              <a:ea typeface="ＭＳ Ｐゴシック" charset="0"/>
              <a:cs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rPr>
              <a:t>2</a:t>
            </a: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Indecision</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(agnosticism)</a:t>
            </a: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Decision</a:t>
            </a:r>
            <a:endParaRPr lang="en-US" sz="1800" b="1" i="1" dirty="0">
              <a:solidFill>
                <a:srgbClr val="FFFFFF"/>
              </a:solidFill>
              <a:effectLst>
                <a:glow rad="101600">
                  <a:srgbClr val="000000"/>
                </a:glow>
              </a:effectLst>
              <a:latin typeface="Arial"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No Divine</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(atheism)</a:t>
            </a: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Divine</a:t>
            </a:r>
            <a:endParaRPr lang="en-US" sz="1800" b="1" i="1" dirty="0">
              <a:solidFill>
                <a:srgbClr val="FFFFFF"/>
              </a:solidFill>
              <a:effectLst>
                <a:glow rad="101600">
                  <a:srgbClr val="000000"/>
                </a:glow>
              </a:effectLst>
              <a:latin typeface="Arial"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Many gods</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(polytheism)</a:t>
            </a: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One God</a:t>
            </a:r>
            <a:endParaRPr lang="en-US" sz="1800" b="1" i="1" dirty="0">
              <a:solidFill>
                <a:srgbClr val="FFFFFF"/>
              </a:solidFill>
              <a:effectLst>
                <a:glow rad="101600">
                  <a:srgbClr val="000000"/>
                </a:glow>
              </a:effectLst>
              <a:latin typeface="Arial"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Finite</a:t>
            </a:r>
            <a:endParaRPr lang="en-US" sz="1800" b="1" i="1" dirty="0">
              <a:solidFill>
                <a:srgbClr val="FFFFFF"/>
              </a:solidFill>
              <a:effectLst>
                <a:glow rad="101600">
                  <a:srgbClr val="000000"/>
                </a:glow>
              </a:effectLst>
              <a:latin typeface="Arial"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Infinite</a:t>
            </a:r>
            <a:endParaRPr lang="en-US" sz="1800" b="1" i="1" dirty="0">
              <a:solidFill>
                <a:srgbClr val="FFFFFF"/>
              </a:solidFill>
              <a:effectLst>
                <a:glow rad="101600">
                  <a:srgbClr val="000000"/>
                </a:glow>
              </a:effectLst>
              <a:latin typeface="Arial"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Impersonal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a:t>
            </a:r>
            <a:r>
              <a:rPr lang="en-US" sz="1800" b="1" i="1" dirty="0" err="1">
                <a:solidFill>
                  <a:srgbClr val="FFFFFF"/>
                </a:solidFill>
                <a:effectLst>
                  <a:glow rad="101600">
                    <a:srgbClr val="000000"/>
                  </a:glow>
                </a:effectLst>
                <a:latin typeface="Arial" charset="0"/>
              </a:rPr>
              <a:t>panentheism</a:t>
            </a:r>
            <a:r>
              <a:rPr lang="en-US" sz="1800" b="1" i="1" dirty="0">
                <a:solidFill>
                  <a:srgbClr val="FFFFFF"/>
                </a:solidFill>
                <a:effectLst>
                  <a:glow rad="101600">
                    <a:srgbClr val="000000"/>
                  </a:glow>
                </a:effectLst>
                <a:latin typeface="Arial"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(finite Godism)</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64400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Impersonal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(pantheism)</a:t>
            </a: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Personal</a:t>
            </a:r>
            <a:endParaRPr lang="en-US" sz="1800" b="1" i="1" dirty="0">
              <a:solidFill>
                <a:srgbClr val="FFFFFF"/>
              </a:solidFill>
              <a:effectLst>
                <a:glow rad="101600">
                  <a:srgbClr val="000000"/>
                </a:glow>
              </a:effectLst>
              <a:latin typeface="Arial"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Miracles</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(theism)</a:t>
            </a: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No Miracles</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(deism)</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Triune</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(Christian theism)</a:t>
            </a: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Unipersonal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(Unitarianism)</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3240360"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dirty="0">
                <a:solidFill>
                  <a:srgbClr val="FFFFFF"/>
                </a:solidFill>
                <a:effectLst>
                  <a:glow rad="101600">
                    <a:srgbClr val="000000"/>
                  </a:glow>
                </a:effectLst>
                <a:latin typeface="Arial" charset="0"/>
              </a:rPr>
              <a:t>Adapted from:</a:t>
            </a:r>
          </a:p>
          <a:p>
            <a:r>
              <a:rPr lang="en-US" sz="1600" b="1" i="1" dirty="0">
                <a:solidFill>
                  <a:srgbClr val="FFFFFF"/>
                </a:solidFill>
                <a:effectLst>
                  <a:glow rad="101600">
                    <a:srgbClr val="000000"/>
                  </a:glow>
                </a:effectLst>
                <a:latin typeface="Arial" charset="0"/>
              </a:rPr>
              <a:t>• Peter </a:t>
            </a:r>
            <a:r>
              <a:rPr lang="en-US" sz="1600" b="1" i="1" dirty="0" err="1">
                <a:solidFill>
                  <a:srgbClr val="FFFFFF"/>
                </a:solidFill>
                <a:effectLst>
                  <a:glow rad="101600">
                    <a:srgbClr val="000000"/>
                  </a:glow>
                </a:effectLst>
                <a:latin typeface="Arial" charset="0"/>
              </a:rPr>
              <a:t>Kreeft</a:t>
            </a:r>
            <a:endParaRPr lang="en-US" sz="1600" b="1" i="1" dirty="0">
              <a:solidFill>
                <a:srgbClr val="FFFFFF"/>
              </a:solidFill>
              <a:effectLst>
                <a:glow rad="101600">
                  <a:srgbClr val="000000"/>
                </a:glow>
              </a:effectLst>
              <a:latin typeface="Arial" charset="0"/>
            </a:endParaRPr>
          </a:p>
          <a:p>
            <a:r>
              <a:rPr lang="en-US" sz="1600" b="1" i="1" dirty="0">
                <a:solidFill>
                  <a:srgbClr val="FFFFFF"/>
                </a:solidFill>
                <a:effectLst>
                  <a:glow rad="101600">
                    <a:srgbClr val="000000"/>
                  </a:glow>
                </a:effectLst>
                <a:latin typeface="Arial" charset="0"/>
              </a:rPr>
              <a:t>• Norman Geisler</a:t>
            </a:r>
          </a:p>
          <a:p>
            <a:r>
              <a:rPr lang="en-US" sz="1600" b="1" i="1" dirty="0">
                <a:solidFill>
                  <a:srgbClr val="FFFFFF"/>
                </a:solidFill>
                <a:effectLst>
                  <a:glow rad="101600">
                    <a:srgbClr val="000000"/>
                  </a:glow>
                </a:effectLst>
                <a:latin typeface="Arial" charset="0"/>
              </a:rPr>
              <a:t>• William D. Watkins</a:t>
            </a:r>
          </a:p>
        </p:txBody>
      </p:sp>
    </p:spTree>
    <p:extLst>
      <p:ext uri="{BB962C8B-B14F-4D97-AF65-F5344CB8AC3E}">
        <p14:creationId xmlns:p14="http://schemas.microsoft.com/office/powerpoint/2010/main" val="13713245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706" name="Rectangle 2"/>
          <p:cNvSpPr>
            <a:spLocks noGrp="1" noChangeArrowheads="1"/>
          </p:cNvSpPr>
          <p:nvPr>
            <p:ph type="ctrTitle"/>
          </p:nvPr>
        </p:nvSpPr>
        <p:spPr>
          <a:xfrm>
            <a:off x="0" y="0"/>
            <a:ext cx="9144000" cy="9144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828418" name="Rectangle 3"/>
          <p:cNvSpPr>
            <a:spLocks noGrp="1" noChangeArrowheads="1"/>
          </p:cNvSpPr>
          <p:nvPr>
            <p:ph type="subTitle" idx="1"/>
          </p:nvPr>
        </p:nvSpPr>
        <p:spPr>
          <a:xfrm>
            <a:off x="3352800" y="990600"/>
            <a:ext cx="5791200" cy="5257800"/>
          </a:xfrm>
        </p:spPr>
        <p:txBody>
          <a:bodyPr/>
          <a:lstStyle/>
          <a:p>
            <a:pPr algn="l" eaLnBrk="1" hangingPunct="1"/>
            <a:r>
              <a:rPr lang="en-US" altLang="ja-JP" sz="2800" b="1" dirty="0">
                <a:latin typeface="Arial" charset="0"/>
                <a:ea typeface="ＭＳ Ｐゴシック" charset="0"/>
                <a:cs typeface="ＭＳ Ｐゴシック" charset="0"/>
              </a:rPr>
              <a:t>"They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altLang="ja-JP" sz="2800" b="1" i="1" dirty="0">
                <a:solidFill>
                  <a:schemeClr val="folHlink"/>
                </a:solidFill>
                <a:latin typeface="Arial" charset="0"/>
                <a:ea typeface="ＭＳ Ｐゴシック" charset="0"/>
                <a:cs typeface="ＭＳ Ｐゴシック" charset="0"/>
              </a:rPr>
              <a:t>Gospel of Judas</a:t>
            </a:r>
            <a:r>
              <a:rPr lang="en-US" altLang="ja-JP" sz="2800" b="1" i="1" dirty="0">
                <a:latin typeface="Arial" charset="0"/>
                <a:ea typeface="ＭＳ Ｐゴシック" charset="0"/>
                <a:cs typeface="ＭＳ Ｐゴシック" charset="0"/>
              </a:rPr>
              <a:t>."</a:t>
            </a:r>
            <a:endParaRPr lang="en-US" sz="2800" b="1" dirty="0">
              <a:latin typeface="Arial" charset="0"/>
              <a:ea typeface="ＭＳ Ｐゴシック" charset="0"/>
              <a:cs typeface="ＭＳ Ｐゴシック" charset="0"/>
            </a:endParaRPr>
          </a:p>
        </p:txBody>
      </p:sp>
      <p:sp>
        <p:nvSpPr>
          <p:cNvPr id="82841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sz="2800" i="1">
                <a:latin typeface="Arial" charset="0"/>
              </a:rPr>
              <a:t>Against Heresies</a:t>
            </a:r>
            <a:r>
              <a:rPr lang="en-US" sz="2800">
                <a:latin typeface="Arial" charset="0"/>
              </a:rPr>
              <a:t> 1.31.1</a:t>
            </a:r>
          </a:p>
        </p:txBody>
      </p:sp>
      <p:pic>
        <p:nvPicPr>
          <p:cNvPr id="828420"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ChangeArrowheads="1"/>
          </p:cNvSpPr>
          <p:nvPr>
            <p:ph type="ctrTitle"/>
          </p:nvPr>
        </p:nvSpPr>
        <p:spPr>
          <a:xfrm>
            <a:off x="609600" y="0"/>
            <a:ext cx="7772400" cy="1143000"/>
          </a:xfrm>
        </p:spPr>
        <p:txBody>
          <a:bodyPr/>
          <a:lstStyle/>
          <a:p>
            <a:pPr eaLnBrk="1" hangingPunct="1"/>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830466" name="Rectangle 3"/>
          <p:cNvSpPr>
            <a:spLocks noGrp="1" noChangeArrowheads="1"/>
          </p:cNvSpPr>
          <p:nvPr>
            <p:ph type="subTitle" idx="1"/>
          </p:nvPr>
        </p:nvSpPr>
        <p:spPr>
          <a:xfrm>
            <a:off x="3352800" y="1447800"/>
            <a:ext cx="5638800" cy="4495800"/>
          </a:xfrm>
        </p:spPr>
        <p:txBody>
          <a:bodyPr/>
          <a:lstStyle/>
          <a:p>
            <a:pPr eaLnBrk="1" hangingPunct="1"/>
            <a:r>
              <a:rPr lang="en-US" altLang="ja-JP" dirty="0">
                <a:latin typeface="Arial" charset="0"/>
                <a:ea typeface="ＭＳ Ｐゴシック" charset="0"/>
                <a:cs typeface="ＭＳ Ｐゴシック" charset="0"/>
              </a:rPr>
              <a:t>"It is not possible that the Gospels can be either more or fewer in number than they are. For, since there are four</a:t>
            </a:r>
            <a:r>
              <a:rPr lang="en-US" altLang="ja-JP" dirty="0">
                <a:solidFill>
                  <a:schemeClr val="folHlink"/>
                </a:solidFill>
                <a:latin typeface="Arial" charset="0"/>
                <a:ea typeface="ＭＳ Ｐゴシック" charset="0"/>
                <a:cs typeface="ＭＳ Ｐゴシック" charset="0"/>
              </a:rPr>
              <a:t> zones</a:t>
            </a:r>
            <a:r>
              <a:rPr lang="en-US" altLang="ja-JP" dirty="0">
                <a:latin typeface="Arial" charset="0"/>
                <a:ea typeface="ＭＳ Ｐゴシック" charset="0"/>
                <a:cs typeface="ＭＳ Ｐゴシック" charset="0"/>
              </a:rPr>
              <a:t> of the world… and four principal </a:t>
            </a:r>
            <a:r>
              <a:rPr lang="en-US" altLang="ja-JP" dirty="0">
                <a:solidFill>
                  <a:schemeClr val="folHlink"/>
                </a:solidFill>
                <a:latin typeface="Arial" charset="0"/>
                <a:ea typeface="ＭＳ Ｐゴシック" charset="0"/>
                <a:cs typeface="ＭＳ Ｐゴシック" charset="0"/>
              </a:rPr>
              <a:t>winds</a:t>
            </a:r>
            <a:r>
              <a:rPr lang="en-US" altLang="ja-JP" dirty="0">
                <a:latin typeface="Arial" charset="0"/>
                <a:ea typeface="ＭＳ Ｐゴシック" charset="0"/>
                <a:cs typeface="ＭＳ Ｐゴシック" charset="0"/>
              </a:rPr>
              <a:t>… it is fitting that [the Church] should have four </a:t>
            </a:r>
            <a:r>
              <a:rPr lang="en-US" altLang="ja-JP" dirty="0">
                <a:solidFill>
                  <a:schemeClr val="folHlink"/>
                </a:solidFill>
                <a:latin typeface="Arial" charset="0"/>
                <a:ea typeface="ＭＳ Ｐゴシック" charset="0"/>
                <a:cs typeface="ＭＳ Ｐゴシック" charset="0"/>
              </a:rPr>
              <a:t>pillars</a:t>
            </a:r>
            <a:r>
              <a:rPr lang="en-US" altLang="ja-JP" dirty="0">
                <a:latin typeface="Arial" charset="0"/>
                <a:ea typeface="ＭＳ Ｐゴシック" charset="0"/>
                <a:cs typeface="ＭＳ Ｐゴシック" charset="0"/>
              </a:rPr>
              <a:t>…." (then he lists Matthew, Mark, Luke &amp; John)</a:t>
            </a:r>
            <a:endParaRPr lang="en-US" dirty="0">
              <a:latin typeface="Arial" charset="0"/>
              <a:ea typeface="ＭＳ Ｐゴシック" charset="0"/>
              <a:cs typeface="ＭＳ Ｐゴシック" charset="0"/>
            </a:endParaRPr>
          </a:p>
        </p:txBody>
      </p:sp>
      <p:sp>
        <p:nvSpPr>
          <p:cNvPr id="830467"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eaLnBrk="1" hangingPunct="1">
              <a:spcBef>
                <a:spcPct val="20000"/>
              </a:spcBef>
            </a:pPr>
            <a:r>
              <a:rPr lang="en-US" sz="2800" i="1">
                <a:latin typeface="Arial" charset="0"/>
              </a:rPr>
              <a:t>Against Heresies</a:t>
            </a:r>
            <a:r>
              <a:rPr lang="en-US" sz="2800">
                <a:latin typeface="Arial" charset="0"/>
              </a:rPr>
              <a:t> 3.11.8</a:t>
            </a:r>
          </a:p>
        </p:txBody>
      </p:sp>
      <p:pic>
        <p:nvPicPr>
          <p:cNvPr id="830468"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noChangeArrowheads="1"/>
          </p:cNvSpPr>
          <p:nvPr>
            <p:ph type="ctrTitle"/>
          </p:nvPr>
        </p:nvSpPr>
        <p:spPr>
          <a:xfrm>
            <a:off x="152400" y="228600"/>
            <a:ext cx="3124200" cy="106680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832514" name="Rectangle 3"/>
          <p:cNvSpPr>
            <a:spLocks noGrp="1" noChangeArrowheads="1"/>
          </p:cNvSpPr>
          <p:nvPr>
            <p:ph type="subTitle" idx="1"/>
          </p:nvPr>
        </p:nvSpPr>
        <p:spPr>
          <a:xfrm>
            <a:off x="3505200" y="381000"/>
            <a:ext cx="5410200" cy="6477000"/>
          </a:xfrm>
        </p:spPr>
        <p:txBody>
          <a:bodyPr/>
          <a:lstStyle/>
          <a:p>
            <a:pPr eaLnBrk="1" hangingPunct="1"/>
            <a:r>
              <a:rPr lang="en-US" altLang="ja-JP" sz="2400" b="1" dirty="0">
                <a:latin typeface="Arial" charset="0"/>
                <a:ea typeface="ＭＳ Ｐゴシック" charset="0"/>
                <a:cs typeface="ＭＳ Ｐゴシック" charset="0"/>
              </a:rPr>
              <a:t>"</a:t>
            </a:r>
            <a:r>
              <a:rPr lang="en-US" altLang="ja-JP" sz="2400" b="1" dirty="0">
                <a:solidFill>
                  <a:schemeClr val="folHlink"/>
                </a:solidFill>
                <a:latin typeface="Arial" charset="0"/>
                <a:ea typeface="ＭＳ Ｐゴシック" charset="0"/>
                <a:cs typeface="ＭＳ Ｐゴシック" charset="0"/>
              </a:rPr>
              <a:t>Matthew</a:t>
            </a:r>
            <a:r>
              <a:rPr lang="en-US" altLang="ja-JP" sz="2400" b="1" dirty="0">
                <a:latin typeface="Arial" charset="0"/>
                <a:ea typeface="ＭＳ Ｐゴシック" charset="0"/>
                <a:cs typeface="ＭＳ Ｐゴシック" charset="0"/>
              </a:rPr>
              <a:t> also issued a written Gospel among the Hebrews in their own dialect, while Peter and Paul were preaching at Rome, and laying the foundations of the Church. After their departure, </a:t>
            </a:r>
            <a:r>
              <a:rPr lang="en-US" altLang="ja-JP" sz="2400" b="1" dirty="0">
                <a:solidFill>
                  <a:schemeClr val="folHlink"/>
                </a:solidFill>
                <a:latin typeface="Arial" charset="0"/>
                <a:ea typeface="ＭＳ Ｐゴシック" charset="0"/>
                <a:cs typeface="ＭＳ Ｐゴシック" charset="0"/>
              </a:rPr>
              <a:t>Mark</a:t>
            </a:r>
            <a:r>
              <a:rPr lang="en-US" altLang="ja-JP" sz="2400" b="1" dirty="0">
                <a:latin typeface="Arial" charset="0"/>
                <a:ea typeface="ＭＳ Ｐゴシック" charset="0"/>
                <a:cs typeface="ＭＳ Ｐゴシック" charset="0"/>
              </a:rPr>
              <a:t>, the disciple and interpreter of Peter, did also hand down to us in writing what had been preached by Peter. </a:t>
            </a:r>
            <a:r>
              <a:rPr lang="en-US" altLang="ja-JP" sz="2400" b="1" dirty="0">
                <a:solidFill>
                  <a:schemeClr val="folHlink"/>
                </a:solidFill>
                <a:latin typeface="Arial" charset="0"/>
                <a:ea typeface="ＭＳ Ｐゴシック" charset="0"/>
                <a:cs typeface="ＭＳ Ｐゴシック" charset="0"/>
              </a:rPr>
              <a:t>Luke</a:t>
            </a:r>
            <a:r>
              <a:rPr lang="en-US" altLang="ja-JP" sz="2400" b="1" dirty="0">
                <a:latin typeface="Arial" charset="0"/>
                <a:ea typeface="ＭＳ Ｐゴシック" charset="0"/>
                <a:cs typeface="ＭＳ Ｐゴシック" charset="0"/>
              </a:rPr>
              <a:t> also, the companion of Paul, recorded in a book the Gospel preached by him. Afterwards, </a:t>
            </a:r>
            <a:r>
              <a:rPr lang="en-US" altLang="ja-JP" sz="2400" b="1" dirty="0">
                <a:solidFill>
                  <a:schemeClr val="folHlink"/>
                </a:solidFill>
                <a:latin typeface="Arial" charset="0"/>
                <a:ea typeface="ＭＳ Ｐゴシック" charset="0"/>
                <a:cs typeface="ＭＳ Ｐゴシック" charset="0"/>
              </a:rPr>
              <a:t>John</a:t>
            </a:r>
            <a:r>
              <a:rPr lang="en-US" altLang="ja-JP" sz="2400" b="1" dirty="0">
                <a:latin typeface="Arial" charset="0"/>
                <a:ea typeface="ＭＳ Ｐゴシック" charset="0"/>
                <a:cs typeface="ＭＳ Ｐゴシック" charset="0"/>
              </a:rPr>
              <a:t>, the disciple of the Lord, who also had leaned upon His breast, did himself publish a Gospel during his residence at Ephesus in Asia."</a:t>
            </a:r>
            <a:endParaRPr lang="en-US" sz="2400" b="1" dirty="0">
              <a:latin typeface="Arial" charset="0"/>
              <a:ea typeface="ＭＳ Ｐゴシック" charset="0"/>
              <a:cs typeface="ＭＳ Ｐゴシック" charset="0"/>
            </a:endParaRPr>
          </a:p>
        </p:txBody>
      </p:sp>
      <p:sp>
        <p:nvSpPr>
          <p:cNvPr id="832515"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2000" b="1" i="1">
                <a:latin typeface="Arial" charset="0"/>
              </a:rPr>
              <a:t>Against Heresies</a:t>
            </a:r>
            <a:r>
              <a:rPr lang="en-US" sz="2000" b="1">
                <a:latin typeface="Arial" charset="0"/>
              </a:rPr>
              <a:t> 3.1</a:t>
            </a:r>
          </a:p>
        </p:txBody>
      </p:sp>
      <p:pic>
        <p:nvPicPr>
          <p:cNvPr id="832516"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25" y="1447800"/>
            <a:ext cx="315595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1"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4562"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4563"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34564"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4565"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34566"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834567"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sp>
        <p:nvSpPr>
          <p:cNvPr id="834568"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834569" name="Text Box 10"/>
          <p:cNvSpPr txBox="1">
            <a:spLocks noChangeArrowheads="1"/>
          </p:cNvSpPr>
          <p:nvPr/>
        </p:nvSpPr>
        <p:spPr bwMode="auto">
          <a:xfrm>
            <a:off x="-304800" y="4010025"/>
            <a:ext cx="1981200" cy="155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834570"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834571"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34572"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Individuals</a:t>
            </a:r>
          </a:p>
        </p:txBody>
      </p:sp>
      <p:sp>
        <p:nvSpPr>
          <p:cNvPr id="834573"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Pseudo-Barnabas (70-130)</a:t>
            </a:r>
          </a:p>
        </p:txBody>
      </p:sp>
      <p:sp>
        <p:nvSpPr>
          <p:cNvPr id="834574"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X= Citation </a:t>
            </a:r>
            <a:br>
              <a:rPr lang="en-US" sz="1800" b="1">
                <a:latin typeface="Arial" charset="0"/>
              </a:rPr>
            </a:br>
            <a:r>
              <a:rPr lang="en-US" sz="1800" b="1">
                <a:latin typeface="Arial" charset="0"/>
              </a:rPr>
              <a:t>or allusion</a:t>
            </a:r>
          </a:p>
        </p:txBody>
      </p:sp>
      <p:sp>
        <p:nvSpPr>
          <p:cNvPr id="834575" name="Text Box 16"/>
          <p:cNvSpPr txBox="1">
            <a:spLocks noChangeArrowheads="1"/>
          </p:cNvSpPr>
          <p:nvPr/>
        </p:nvSpPr>
        <p:spPr bwMode="auto">
          <a:xfrm>
            <a:off x="76200" y="2971800"/>
            <a:ext cx="17526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O= Named </a:t>
            </a:r>
            <a:br>
              <a:rPr lang="en-US" sz="1800" b="1">
                <a:latin typeface="Arial" charset="0"/>
              </a:rPr>
            </a:br>
            <a:r>
              <a:rPr lang="en-US" sz="1800" b="1">
                <a:latin typeface="Arial" charset="0"/>
              </a:rPr>
              <a:t>as authentic</a:t>
            </a:r>
          </a:p>
        </p:txBody>
      </p:sp>
      <p:sp>
        <p:nvSpPr>
          <p:cNvPr id="834576"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77"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78"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79"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Clement of Rome (95-97)</a:t>
            </a:r>
          </a:p>
        </p:txBody>
      </p:sp>
      <p:sp>
        <p:nvSpPr>
          <p:cNvPr id="834580"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1"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2"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Polycarp (110-150)</a:t>
            </a:r>
          </a:p>
        </p:txBody>
      </p:sp>
      <p:sp>
        <p:nvSpPr>
          <p:cNvPr id="834583"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4"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5"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6"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7"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Hermas (115-140)</a:t>
            </a:r>
          </a:p>
        </p:txBody>
      </p:sp>
      <p:sp>
        <p:nvSpPr>
          <p:cNvPr id="834588"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9"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90"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Didache (120-150)</a:t>
            </a:r>
          </a:p>
        </p:txBody>
      </p:sp>
      <p:sp>
        <p:nvSpPr>
          <p:cNvPr id="834591"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92"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93"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Papias (130-140)</a:t>
            </a:r>
          </a:p>
        </p:txBody>
      </p:sp>
      <p:sp>
        <p:nvSpPr>
          <p:cNvPr id="834594"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95"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Irenaeus (130-202)</a:t>
            </a:r>
          </a:p>
        </p:txBody>
      </p:sp>
      <p:sp>
        <p:nvSpPr>
          <p:cNvPr id="834596"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34597"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34598"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34599"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Justin Martyr (150-155)</a:t>
            </a: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Origen (185-254)</a:t>
            </a: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Cyril of Jerusalem (315-386)</a:t>
            </a: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Marcion (140)</a:t>
            </a: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Muratonian (170)</a:t>
            </a: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Barococcio (206)</a:t>
            </a: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Apostolic (300)</a:t>
            </a: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hlink"/>
                </a:solidFill>
                <a:latin typeface="Arial" charset="0"/>
              </a:rPr>
              <a:t>Tatian Diatesseron (170)</a:t>
            </a: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hlink"/>
                </a:solidFill>
                <a:latin typeface="Arial" charset="0"/>
              </a:rPr>
              <a:t>Old Latin (150-170)</a:t>
            </a: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hlink"/>
                </a:solidFill>
                <a:latin typeface="Arial" charset="0"/>
              </a:rPr>
              <a:t>Old Syriac (200)</a:t>
            </a: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chemeClr val="folHlink"/>
                </a:solidFill>
                <a:latin typeface="Arial" charset="0"/>
              </a:rPr>
              <a:t>Canons</a:t>
            </a:r>
            <a:endParaRPr lang="en-US" b="1">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chemeClr val="hlink"/>
                </a:solidFill>
                <a:latin typeface="Arial" charset="0"/>
              </a:rPr>
              <a:t>Translations</a:t>
            </a:r>
          </a:p>
        </p:txBody>
      </p:sp>
      <p:sp>
        <p:nvSpPr>
          <p:cNvPr id="3146842" name="Text Box 90"/>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latin typeface="Arial" pitchFamily="-105" charset="0"/>
                <a:ea typeface="+mn-ea"/>
                <a:cs typeface="+mn-cs"/>
              </a:rPr>
              <a:t>Acceptance of the Four Gospels Before Nicaea</a:t>
            </a:r>
          </a:p>
        </p:txBody>
      </p:sp>
      <p:sp>
        <p:nvSpPr>
          <p:cNvPr id="834650"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400" b="1">
                <a:latin typeface="Arial" charset="0"/>
              </a:rPr>
              <a:t>Geisler &amp; Nix, </a:t>
            </a:r>
            <a:r>
              <a:rPr lang="en-US" sz="1400" b="1" i="1">
                <a:latin typeface="Arial" charset="0"/>
              </a:rPr>
              <a:t>Introduction to the Bible </a:t>
            </a:r>
            <a:r>
              <a:rPr lang="en-US" sz="1400" b="1">
                <a:latin typeface="Arial" charset="0"/>
              </a:rPr>
              <a:t>(Chicago: Moody, 1968) </a:t>
            </a:r>
          </a:p>
        </p:txBody>
      </p:sp>
      <p:grpSp>
        <p:nvGrpSpPr>
          <p:cNvPr id="834651" name="Group 92"/>
          <p:cNvGrpSpPr>
            <a:grpSpLocks/>
          </p:cNvGrpSpPr>
          <p:nvPr/>
        </p:nvGrpSpPr>
        <p:grpSpPr bwMode="auto">
          <a:xfrm>
            <a:off x="990600" y="4995863"/>
            <a:ext cx="1600200" cy="1481137"/>
            <a:chOff x="720" y="3168"/>
            <a:chExt cx="1008" cy="933"/>
          </a:xfrm>
        </p:grpSpPr>
        <p:sp>
          <p:nvSpPr>
            <p:cNvPr id="834655"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endParaRPr lang="en-US"/>
            </a:p>
          </p:txBody>
        </p:sp>
        <p:sp>
          <p:nvSpPr>
            <p:cNvPr id="3146846" name="Text Box 94"/>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Thomas </a:t>
              </a:r>
              <a:br>
                <a:rPr lang="en-US" sz="1800">
                  <a:latin typeface="Arial" pitchFamily="-105" charset="0"/>
                  <a:ea typeface="+mn-ea"/>
                  <a:cs typeface="+mn-cs"/>
                </a:rPr>
              </a:br>
              <a:r>
                <a:rPr lang="en-US" sz="1800">
                  <a:latin typeface="Arial" pitchFamily="-105" charset="0"/>
                  <a:ea typeface="+mn-ea"/>
                  <a:cs typeface="+mn-cs"/>
                </a:rPr>
                <a:t>AD 50-140</a:t>
              </a:r>
            </a:p>
          </p:txBody>
        </p:sp>
      </p:grpSp>
      <p:grpSp>
        <p:nvGrpSpPr>
          <p:cNvPr id="834652" name="Group 95"/>
          <p:cNvGrpSpPr>
            <a:grpSpLocks/>
          </p:cNvGrpSpPr>
          <p:nvPr/>
        </p:nvGrpSpPr>
        <p:grpSpPr bwMode="auto">
          <a:xfrm>
            <a:off x="2590800" y="4995863"/>
            <a:ext cx="1600200" cy="1481137"/>
            <a:chOff x="1728" y="3195"/>
            <a:chExt cx="1008" cy="933"/>
          </a:xfrm>
        </p:grpSpPr>
        <p:sp>
          <p:nvSpPr>
            <p:cNvPr id="834653"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p>
          </p:txBody>
        </p:sp>
        <p:sp>
          <p:nvSpPr>
            <p:cNvPr id="3146849"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Judas </a:t>
              </a:r>
              <a:br>
                <a:rPr lang="en-US" sz="1800">
                  <a:latin typeface="Arial" pitchFamily="-105" charset="0"/>
                  <a:ea typeface="+mn-ea"/>
                  <a:cs typeface="+mn-cs"/>
                </a:rPr>
              </a:br>
              <a:r>
                <a:rPr lang="en-US" sz="1800">
                  <a:latin typeface="Arial" pitchFamily="-105" charset="0"/>
                  <a:ea typeface="+mn-ea"/>
                  <a:cs typeface="+mn-cs"/>
                </a:rPr>
                <a:t>AD 170?</a:t>
              </a:r>
            </a:p>
          </p:txBody>
        </p:sp>
      </p:grpSp>
      <p:sp>
        <p:nvSpPr>
          <p:cNvPr id="9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83661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latin typeface="Times New Roman" charset="0"/>
            </a:endParaRPr>
          </a:p>
        </p:txBody>
      </p:sp>
      <p:pic>
        <p:nvPicPr>
          <p:cNvPr id="83661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36612"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altLang="zh-CN" sz="2800" b="1">
                <a:solidFill>
                  <a:schemeClr val="bg1"/>
                </a:solidFill>
                <a:latin typeface="Arial" charset="0"/>
                <a:ea typeface="SimSun" charset="0"/>
                <a:cs typeface="SimSun" charset="0"/>
              </a:rPr>
              <a:t>The NT Canon in the First Four Centuries</a:t>
            </a:r>
          </a:p>
          <a:p>
            <a:pPr algn="ctr" eaLnBrk="1" hangingPunct="1"/>
            <a:r>
              <a:rPr lang="en-US" altLang="zh-CN" sz="1800">
                <a:solidFill>
                  <a:schemeClr val="bg1"/>
                </a:solidFill>
                <a:latin typeface="Arial" charset="0"/>
                <a:ea typeface="SimSun" charset="0"/>
                <a:cs typeface="SimSun" charset="0"/>
              </a:rPr>
              <a:t>H. Wayne House, </a:t>
            </a:r>
            <a:r>
              <a:rPr lang="en-US" altLang="zh-CN" sz="1800" i="1">
                <a:solidFill>
                  <a:schemeClr val="bg1"/>
                </a:solidFill>
                <a:latin typeface="Arial" charset="0"/>
                <a:ea typeface="SimSun" charset="0"/>
                <a:cs typeface="SimSun" charset="0"/>
              </a:rPr>
              <a:t>Chronological &amp; Background Charts to the NT</a:t>
            </a:r>
            <a:endParaRPr lang="en-US" sz="1800">
              <a:solidFill>
                <a:schemeClr val="bg1"/>
              </a:solidFill>
              <a:latin typeface="Arial" charset="0"/>
              <a:ea typeface="SimSun" charset="0"/>
              <a:cs typeface="SimSun" charset="0"/>
            </a:endParaRPr>
          </a:p>
        </p:txBody>
      </p:sp>
      <p:sp>
        <p:nvSpPr>
          <p:cNvPr id="836613"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For Further Details see...</a:t>
            </a:r>
          </a:p>
        </p:txBody>
      </p:sp>
      <p:sp>
        <p:nvSpPr>
          <p:cNvPr id="7" name="TextBox 1"/>
          <p:cNvSpPr txBox="1">
            <a:spLocks noChangeArrowheads="1"/>
          </p:cNvSpPr>
          <p:nvPr/>
        </p:nvSpPr>
        <p:spPr bwMode="auto">
          <a:xfrm>
            <a:off x="8595074" y="44624"/>
            <a:ext cx="527007" cy="461665"/>
          </a:xfrm>
          <a:prstGeom prst="rect">
            <a:avLst/>
          </a:prstGeom>
          <a:solidFill>
            <a:schemeClr val="tx2"/>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17</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7" name="Picture 2"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600200" cy="1319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7571" name="Rectangle 3"/>
          <p:cNvSpPr>
            <a:spLocks noGrp="1" noChangeArrowheads="1"/>
          </p:cNvSpPr>
          <p:nvPr>
            <p:ph type="title"/>
          </p:nvPr>
        </p:nvSpPr>
        <p:spPr>
          <a:xfrm>
            <a:off x="2209800" y="381000"/>
            <a:ext cx="4343400" cy="1246188"/>
          </a:xfrm>
          <a:effectLst>
            <a:outerShdw blurRad="63500" dist="35921" dir="2700000" algn="ctr" rotWithShape="0">
              <a:srgbClr val="020009">
                <a:alpha val="74998"/>
              </a:srgbClr>
            </a:outerShdw>
          </a:effectLst>
        </p:spPr>
        <p:txBody>
          <a:bodyPr/>
          <a:lstStyle/>
          <a:p>
            <a:pPr eaLnBrk="1" hangingPunct="1">
              <a:defRPr/>
            </a:pPr>
            <a:r>
              <a:rPr lang="en-US" sz="4000" b="1">
                <a:latin typeface="Arial" charset="0"/>
                <a:ea typeface="ＭＳ Ｐゴシック" charset="0"/>
                <a:cs typeface="ＭＳ Ｐゴシック" charset="0"/>
              </a:rPr>
              <a:t>NT Canonicity</a:t>
            </a:r>
            <a:br>
              <a:rPr lang="en-US" sz="4000" b="1">
                <a:latin typeface="Arial" charset="0"/>
                <a:ea typeface="ＭＳ Ｐゴシック" charset="0"/>
                <a:cs typeface="ＭＳ Ｐゴシック" charset="0"/>
              </a:rPr>
            </a:br>
            <a:r>
              <a:rPr lang="en-US" sz="4000" b="1">
                <a:latin typeface="Arial" charset="0"/>
                <a:ea typeface="ＭＳ Ｐゴシック" charset="0"/>
                <a:cs typeface="ＭＳ Ｐゴシック" charset="0"/>
              </a:rPr>
              <a:t> Requirements</a:t>
            </a:r>
          </a:p>
        </p:txBody>
      </p:sp>
      <p:sp>
        <p:nvSpPr>
          <p:cNvPr id="877572" name="Rectangle 4"/>
          <p:cNvSpPr>
            <a:spLocks noGrp="1" noChangeArrowheads="1"/>
          </p:cNvSpPr>
          <p:nvPr>
            <p:ph type="body" idx="1"/>
          </p:nvPr>
        </p:nvSpPr>
        <p:spPr>
          <a:xfrm>
            <a:off x="304800" y="3200400"/>
            <a:ext cx="8610600" cy="1676400"/>
          </a:xfrm>
          <a:effectLst>
            <a:outerShdw blurRad="63500" dist="35921" dir="2700000" algn="ctr" rotWithShape="0">
              <a:srgbClr val="020009">
                <a:alpha val="74998"/>
              </a:srgbClr>
            </a:outerShdw>
          </a:effectLst>
        </p:spPr>
        <p:txBody>
          <a:bodyPr/>
          <a:lstStyle/>
          <a:p>
            <a:pPr eaLnBrk="1" hangingPunct="1">
              <a:defRPr/>
            </a:pPr>
            <a:r>
              <a:rPr lang="en-US" sz="2800" b="1">
                <a:latin typeface="Arial" charset="0"/>
                <a:ea typeface="ＭＳ Ｐゴシック" charset="0"/>
                <a:cs typeface="ＭＳ Ｐゴシック" charset="0"/>
              </a:rPr>
              <a:t>Written by Apostle (or under an Apostle)</a:t>
            </a:r>
          </a:p>
          <a:p>
            <a:pPr eaLnBrk="1" hangingPunct="1">
              <a:defRPr/>
            </a:pPr>
            <a:r>
              <a:rPr lang="en-US" sz="2800" b="1">
                <a:latin typeface="Arial" charset="0"/>
                <a:ea typeface="ＭＳ Ｐゴシック" charset="0"/>
                <a:cs typeface="ＭＳ Ｐゴシック" charset="0"/>
              </a:rPr>
              <a:t>Widely Accepted (used by churches)</a:t>
            </a:r>
          </a:p>
          <a:p>
            <a:pPr eaLnBrk="1" hangingPunct="1">
              <a:defRPr/>
            </a:pPr>
            <a:r>
              <a:rPr lang="en-US" sz="2800" b="1">
                <a:latin typeface="Arial" charset="0"/>
                <a:ea typeface="ＭＳ Ｐゴシック" charset="0"/>
                <a:cs typeface="ＭＳ Ｐゴシック" charset="0"/>
              </a:rPr>
              <a:t>Theologically Sound (no false doctrine)</a:t>
            </a:r>
          </a:p>
        </p:txBody>
      </p:sp>
      <p:sp>
        <p:nvSpPr>
          <p:cNvPr id="877583" name="Rectangle 15"/>
          <p:cNvSpPr>
            <a:spLocks noChangeArrowheads="1"/>
          </p:cNvSpPr>
          <p:nvPr/>
        </p:nvSpPr>
        <p:spPr bwMode="auto">
          <a:xfrm>
            <a:off x="304800" y="1905000"/>
            <a:ext cx="8343900" cy="1219200"/>
          </a:xfrm>
          <a:prstGeom prst="rect">
            <a:avLst/>
          </a:prstGeom>
          <a:noFill/>
          <a:ln w="9525">
            <a:noFill/>
            <a:miter lim="800000"/>
            <a:headEnd/>
            <a:tailEnd/>
          </a:ln>
          <a:effectLst>
            <a:outerShdw blurRad="63500" dist="38099" dir="2700000" algn="ctr" rotWithShape="0">
              <a:srgbClr val="020009">
                <a:alpha val="74998"/>
              </a:srgbClr>
            </a:outerShdw>
          </a:effectLst>
        </p:spPr>
        <p:txBody>
          <a:bodyPr/>
          <a:lstStyle/>
          <a:p>
            <a:pPr eaLnBrk="1" hangingPunct="1">
              <a:spcBef>
                <a:spcPct val="20000"/>
              </a:spcBef>
              <a:buClr>
                <a:schemeClr val="hlink"/>
              </a:buClr>
              <a:buSzPct val="90000"/>
              <a:buFont typeface="Wingdings" pitchFamily="-105" charset="2"/>
              <a:buNone/>
              <a:defRPr/>
            </a:pPr>
            <a:r>
              <a:rPr lang="en-US" sz="3200" b="1">
                <a:latin typeface="Arial" pitchFamily="-105" charset="0"/>
                <a:ea typeface="+mn-ea"/>
                <a:cs typeface="+mn-cs"/>
              </a:rPr>
              <a:t>What did it take for early documents to be considered Scripture?</a:t>
            </a:r>
          </a:p>
        </p:txBody>
      </p:sp>
      <p:sp>
        <p:nvSpPr>
          <p:cNvPr id="877584" name="Rectangle 16"/>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a:defRPr/>
            </a:pPr>
            <a:r>
              <a:rPr lang="en-US" sz="2800" b="1" dirty="0">
                <a:latin typeface="Arial" charset="0"/>
              </a:rPr>
              <a:t>None of these applied to the books Dan Brown says were the </a:t>
            </a:r>
            <a:r>
              <a:rPr lang="en-US" altLang="ja-JP" sz="2800" b="1" dirty="0">
                <a:latin typeface="Arial" charset="0"/>
              </a:rPr>
              <a:t>"</a:t>
            </a:r>
            <a:r>
              <a:rPr lang="en-US" sz="2800" b="1" dirty="0">
                <a:latin typeface="Arial" charset="0"/>
              </a:rPr>
              <a:t>real Scripture,</a:t>
            </a:r>
            <a:r>
              <a:rPr lang="en-US" altLang="ja-JP" sz="2800" b="1" dirty="0">
                <a:latin typeface="Arial" charset="0"/>
              </a:rPr>
              <a:t>"</a:t>
            </a:r>
            <a:r>
              <a:rPr lang="en-US" sz="2800" b="1" dirty="0">
                <a:latin typeface="Arial" charset="0"/>
              </a:rPr>
              <a:t> such as the </a:t>
            </a:r>
            <a:r>
              <a:rPr lang="en-US" sz="2800" b="1" i="1" dirty="0">
                <a:latin typeface="Arial" charset="0"/>
              </a:rPr>
              <a:t>Gospel of Philip &amp; Gospel of Thomas</a:t>
            </a:r>
            <a:endParaRPr lang="en-US" sz="2800" b="1" dirty="0">
              <a:latin typeface="Arial" charset="0"/>
            </a:endParaRPr>
          </a:p>
        </p:txBody>
      </p:sp>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7583">
                                            <p:txEl>
                                              <p:pRg st="0" end="0"/>
                                            </p:txEl>
                                          </p:spTgt>
                                        </p:tgtEl>
                                        <p:attrNameLst>
                                          <p:attrName>style.visibility</p:attrName>
                                        </p:attrNameLst>
                                      </p:cBhvr>
                                      <p:to>
                                        <p:strVal val="visible"/>
                                      </p:to>
                                    </p:set>
                                    <p:animEffect transition="in" filter="dissolve">
                                      <p:cBhvr>
                                        <p:cTn id="7" dur="500"/>
                                        <p:tgtEl>
                                          <p:spTgt spid="8775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7572">
                                            <p:txEl>
                                              <p:pRg st="0" end="0"/>
                                            </p:txEl>
                                          </p:spTgt>
                                        </p:tgtEl>
                                        <p:attrNameLst>
                                          <p:attrName>style.visibility</p:attrName>
                                        </p:attrNameLst>
                                      </p:cBhvr>
                                      <p:to>
                                        <p:strVal val="visible"/>
                                      </p:to>
                                    </p:set>
                                    <p:animEffect transition="in" filter="dissolve">
                                      <p:cBhvr>
                                        <p:cTn id="12" dur="500"/>
                                        <p:tgtEl>
                                          <p:spTgt spid="8775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7572">
                                            <p:txEl>
                                              <p:pRg st="1" end="1"/>
                                            </p:txEl>
                                          </p:spTgt>
                                        </p:tgtEl>
                                        <p:attrNameLst>
                                          <p:attrName>style.visibility</p:attrName>
                                        </p:attrNameLst>
                                      </p:cBhvr>
                                      <p:to>
                                        <p:strVal val="visible"/>
                                      </p:to>
                                    </p:set>
                                    <p:animEffect transition="in" filter="dissolve">
                                      <p:cBhvr>
                                        <p:cTn id="17" dur="500"/>
                                        <p:tgtEl>
                                          <p:spTgt spid="8775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7572">
                                            <p:txEl>
                                              <p:pRg st="2" end="2"/>
                                            </p:txEl>
                                          </p:spTgt>
                                        </p:tgtEl>
                                        <p:attrNameLst>
                                          <p:attrName>style.visibility</p:attrName>
                                        </p:attrNameLst>
                                      </p:cBhvr>
                                      <p:to>
                                        <p:strVal val="visible"/>
                                      </p:to>
                                    </p:set>
                                    <p:animEffect transition="in" filter="dissolve">
                                      <p:cBhvr>
                                        <p:cTn id="22" dur="500"/>
                                        <p:tgtEl>
                                          <p:spTgt spid="8775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7584">
                                            <p:bg/>
                                          </p:spTgt>
                                        </p:tgtEl>
                                        <p:attrNameLst>
                                          <p:attrName>style.visibility</p:attrName>
                                        </p:attrNameLst>
                                      </p:cBhvr>
                                      <p:to>
                                        <p:strVal val="visible"/>
                                      </p:to>
                                    </p:set>
                                    <p:animEffect transition="in" filter="dissolve">
                                      <p:cBhvr>
                                        <p:cTn id="27" dur="500"/>
                                        <p:tgtEl>
                                          <p:spTgt spid="87758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77584">
                                            <p:txEl>
                                              <p:pRg st="0" end="0"/>
                                            </p:txEl>
                                          </p:spTgt>
                                        </p:tgtEl>
                                        <p:attrNameLst>
                                          <p:attrName>style.visibility</p:attrName>
                                        </p:attrNameLst>
                                      </p:cBhvr>
                                      <p:to>
                                        <p:strVal val="visible"/>
                                      </p:to>
                                    </p:set>
                                    <p:animEffect transition="in" filter="dissolve">
                                      <p:cBhvr>
                                        <p:cTn id="30" dur="500"/>
                                        <p:tgtEl>
                                          <p:spTgt spid="8775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build="p"/>
      <p:bldP spid="877583" grpId="0" build="p"/>
      <p:bldP spid="877584" grpId="0" build="p" animBg="1"/>
    </p:bldLst>
  </p:timing>
</p:sld>
</file>

<file path=ppt/slides/slide156.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0706" name="Rectangle 3"/>
          <p:cNvSpPr>
            <a:spLocks noChangeArrowheads="1"/>
          </p:cNvSpPr>
          <p:nvPr/>
        </p:nvSpPr>
        <p:spPr bwMode="auto">
          <a:xfrm>
            <a:off x="0" y="14288"/>
            <a:ext cx="9144000" cy="1183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sz="1800" b="1" dirty="0">
              <a:solidFill>
                <a:srgbClr val="FFFFFF"/>
              </a:solidFill>
              <a:latin typeface="Arial" charset="0"/>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Dates show time of writing and works appear in </a:t>
            </a:r>
            <a:r>
              <a:rPr lang="en-US" altLang="zh-CN" sz="1800" b="1" i="1" dirty="0">
                <a:solidFill>
                  <a:srgbClr val="FFFFFF"/>
                </a:solidFill>
                <a:latin typeface="Arial" charset="0"/>
                <a:cs typeface="Arial" charset="0"/>
              </a:rPr>
              <a:t>italics</a:t>
            </a:r>
            <a:r>
              <a:rPr lang="en-US" altLang="zh-CN" sz="1800" b="1" dirty="0">
                <a:solidFill>
                  <a:srgbClr val="FFFFFF"/>
                </a:solidFill>
                <a:latin typeface="Arial" charset="0"/>
                <a:cs typeface="Arial" charset="0"/>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400	300	200	100	</a:t>
            </a:r>
            <a:r>
              <a:rPr lang="en-US" altLang="zh-CN" sz="1400" b="1" u="sng" dirty="0">
                <a:solidFill>
                  <a:srgbClr val="FFFFFF"/>
                </a:solidFill>
                <a:latin typeface="Arial" charset="0"/>
                <a:cs typeface="Arial" charset="0"/>
              </a:rPr>
              <a:t>BC/AD</a:t>
            </a:r>
            <a:r>
              <a:rPr lang="en-US" altLang="zh-CN" sz="1800" b="1" u="sng" dirty="0">
                <a:solidFill>
                  <a:srgbClr val="FFFFFF"/>
                </a:solidFill>
                <a:latin typeface="Arial" charset="0"/>
                <a:cs typeface="Arial" charset="0"/>
              </a:rPr>
              <a:t>	100	200	300		400		500	   600      700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GREEK</a:t>
            </a:r>
            <a:r>
              <a:rPr lang="en-US" altLang="zh-CN" sz="1800" b="1" dirty="0">
                <a:solidFill>
                  <a:srgbClr val="FFFFFF"/>
                </a:solidFill>
                <a:latin typeface="Arial" charset="0"/>
                <a:cs typeface="Arial" charset="0"/>
              </a:rPr>
              <a:t>	   </a:t>
            </a:r>
            <a:r>
              <a:rPr lang="en-US" altLang="zh-CN" sz="1800" b="1" i="1" dirty="0">
                <a:solidFill>
                  <a:srgbClr val="FFFFFF"/>
                </a:solidFill>
                <a:latin typeface="Arial" charset="0"/>
                <a:cs typeface="Arial" charset="0"/>
              </a:rPr>
              <a:t>LXX</a:t>
            </a:r>
            <a:r>
              <a:rPr lang="en-US" altLang="zh-CN" sz="1800" b="1" dirty="0">
                <a:solidFill>
                  <a:srgbClr val="FFFFFF"/>
                </a:solidFill>
                <a:latin typeface="Arial" charset="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a:t>
            </a:r>
            <a:r>
              <a:rPr lang="en-US" altLang="zh-CN" sz="1200" b="1" dirty="0">
                <a:solidFill>
                  <a:srgbClr val="FFFFFF"/>
                </a:solidFill>
                <a:latin typeface="Arial" charset="0"/>
                <a:cs typeface="Arial" charset="0"/>
              </a:rPr>
              <a:t>(Greek OT)	</a:t>
            </a:r>
            <a:r>
              <a:rPr lang="en-US" altLang="zh-CN" sz="1800" b="1" dirty="0">
                <a:solidFill>
                  <a:srgbClr val="FFFFFF"/>
                </a:solidFill>
                <a:latin typeface="Arial" charset="0"/>
                <a:cs typeface="Arial" charset="0"/>
              </a:rPr>
              <a:t>	</a:t>
            </a:r>
            <a:r>
              <a:rPr lang="en-US" altLang="zh-CN" sz="1200" b="1" dirty="0">
                <a:solidFill>
                  <a:srgbClr val="FFFFFF"/>
                </a:solidFill>
                <a:latin typeface="Arial" charset="0"/>
                <a:cs typeface="Arial" charset="0"/>
              </a:rPr>
              <a:t>	</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Polybius</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a:t>
            </a:r>
            <a:r>
              <a:rPr lang="en-US" altLang="zh-CN" sz="1800" b="1" dirty="0" err="1">
                <a:solidFill>
                  <a:srgbClr val="FFFFFF"/>
                </a:solidFill>
                <a:latin typeface="Arial" charset="0"/>
                <a:cs typeface="Arial" charset="0"/>
              </a:rPr>
              <a:t>Diodorus</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Strabo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Plutarch</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800" b="1" dirty="0" err="1">
                <a:solidFill>
                  <a:srgbClr val="FFFFFF"/>
                </a:solidFill>
                <a:latin typeface="Arial" charset="0"/>
                <a:cs typeface="Arial" charset="0"/>
              </a:rPr>
              <a:t>Hermetica</a:t>
            </a:r>
            <a:r>
              <a:rPr lang="en-US" altLang="zh-CN" sz="1800" b="1" dirty="0">
                <a:solidFill>
                  <a:srgbClr val="FFFFFF"/>
                </a:solidFill>
                <a:latin typeface="Arial" charset="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Philo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JEWISH</a:t>
            </a:r>
            <a:r>
              <a:rPr lang="en-US" altLang="zh-CN" sz="1800" b="1" dirty="0">
                <a:solidFill>
                  <a:srgbClr val="FFFFFF"/>
                </a:solidFill>
                <a:latin typeface="Arial" charset="0"/>
                <a:cs typeface="Arial" charset="0"/>
              </a:rPr>
              <a:t>					</a:t>
            </a:r>
            <a:r>
              <a:rPr lang="en-US" altLang="zh-CN" b="1" baseline="30000" dirty="0">
                <a:solidFill>
                  <a:srgbClr val="FFFFFF"/>
                </a:solidFill>
                <a:latin typeface="Arial" charset="0"/>
                <a:cs typeface="Arial" charset="0"/>
              </a:rPr>
              <a:t>(Jewish/Greek)</a:t>
            </a:r>
            <a:r>
              <a:rPr lang="en-US" altLang="zh-CN" sz="1800" b="1" dirty="0">
                <a:solidFill>
                  <a:srgbClr val="FFFFFF"/>
                </a:solidFill>
                <a:latin typeface="Arial" charset="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solidFill>
                  <a:srgbClr val="FFFFFF"/>
                </a:solidFill>
                <a:latin typeface="Arial" charset="0"/>
                <a:cs typeface="Arial" charset="0"/>
              </a:rPr>
              <a:t>							</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i="1" dirty="0">
                <a:solidFill>
                  <a:srgbClr val="FFFFFF"/>
                </a:solidFill>
                <a:latin typeface="Arial" charset="0"/>
                <a:cs typeface="Arial" charset="0"/>
              </a:rPr>
              <a:t>OT</a:t>
            </a:r>
            <a:r>
              <a:rPr lang="en-US" altLang="zh-CN" sz="1800" b="1" dirty="0">
                <a:solidFill>
                  <a:srgbClr val="FFFFFF"/>
                </a:solidFill>
                <a:latin typeface="Arial" charset="0"/>
                <a:cs typeface="Arial" charset="0"/>
              </a:rPr>
              <a:t>					</a:t>
            </a:r>
            <a:r>
              <a:rPr lang="en-US" altLang="zh-CN" sz="1400" b="1" dirty="0" err="1">
                <a:solidFill>
                  <a:srgbClr val="FFFFFF"/>
                </a:solidFill>
                <a:latin typeface="Arial" charset="0"/>
                <a:cs typeface="Arial" charset="0"/>
              </a:rPr>
              <a:t>Jamnia</a:t>
            </a:r>
            <a:r>
              <a:rPr lang="en-US" altLang="zh-CN" sz="1800" b="1" dirty="0">
                <a:solidFill>
                  <a:srgbClr val="FFFFFF"/>
                </a:solidFill>
                <a:latin typeface="Arial" charset="0"/>
                <a:cs typeface="Arial" charset="0"/>
              </a:rPr>
              <a:t> "</a:t>
            </a:r>
            <a:r>
              <a:rPr lang="en-US" altLang="zh-CN" sz="1400" b="1" dirty="0">
                <a:solidFill>
                  <a:srgbClr val="FFFFFF"/>
                </a:solidFill>
                <a:latin typeface="Arial" charset="0"/>
                <a:cs typeface="Arial" charset="0"/>
              </a:rPr>
              <a:t>Council"</a:t>
            </a:r>
            <a:r>
              <a:rPr lang="en-US" altLang="zh-CN" sz="1800" b="1" dirty="0">
                <a:solidFill>
                  <a:srgbClr val="FFFFFF"/>
                </a:solidFill>
                <a:latin typeface="Arial" charset="0"/>
                <a:cs typeface="Arial" charset="0"/>
              </a:rPr>
              <a:t> 							</a:t>
            </a:r>
            <a:r>
              <a:rPr lang="en-US" altLang="zh-CN" sz="1800" b="1" i="1" dirty="0">
                <a:solidFill>
                  <a:srgbClr val="FFFFFF"/>
                </a:solidFill>
                <a:latin typeface="Arial" charset="0"/>
                <a:cs typeface="Arial" charset="0"/>
              </a:rPr>
              <a:t>MT</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solidFill>
                  <a:srgbClr val="FFFFFF"/>
                </a:solidFill>
                <a:latin typeface="Arial" charset="0"/>
                <a:cs typeface="Arial" charset="0"/>
              </a:rPr>
              <a:t>(completed)</a:t>
            </a:r>
            <a:r>
              <a:rPr lang="en-US" altLang="zh-CN" sz="1800" b="1" dirty="0">
                <a:solidFill>
                  <a:srgbClr val="FFFFFF"/>
                </a:solidFill>
                <a:latin typeface="Arial" charset="0"/>
                <a:cs typeface="Arial" charset="0"/>
              </a:rPr>
              <a:t>	  				</a:t>
            </a:r>
            <a:r>
              <a:rPr lang="en-US" altLang="zh-CN" sz="1400" b="1" dirty="0">
                <a:solidFill>
                  <a:srgbClr val="FFFFFF"/>
                </a:solidFill>
                <a:latin typeface="Arial" charset="0"/>
                <a:cs typeface="Arial" charset="0"/>
              </a:rPr>
              <a:t>								 600-1000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------OT Apocrypha-----</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Pseudepigrapha -------(some extended to 7th century)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Dead Sea Scrolls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Rabbinic Literature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 Midrash (oral tradition) ----------</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a:t>
            </a:r>
            <a:r>
              <a:rPr lang="en-US" altLang="zh-CN" sz="1400" b="1" i="1" dirty="0">
                <a:solidFill>
                  <a:srgbClr val="FFFFFF"/>
                </a:solidFill>
                <a:latin typeface="Arial" charset="0"/>
                <a:cs typeface="Arial" charset="0"/>
              </a:rPr>
              <a:t>Talmud</a:t>
            </a:r>
            <a:r>
              <a:rPr lang="en-US" altLang="zh-CN" sz="1400" b="1" dirty="0">
                <a:solidFill>
                  <a:srgbClr val="FFFFFF"/>
                </a:solidFill>
                <a:latin typeface="Arial" charset="0"/>
                <a:cs typeface="Arial" charset="0"/>
              </a:rPr>
              <a:t>  = </a:t>
            </a:r>
            <a:r>
              <a:rPr lang="en-US" altLang="zh-CN" sz="1400" b="1" i="1" dirty="0">
                <a:solidFill>
                  <a:srgbClr val="FFFFFF"/>
                </a:solidFill>
                <a:latin typeface="Arial" charset="0"/>
                <a:cs typeface="Arial" charset="0"/>
              </a:rPr>
              <a:t>Mishnah</a:t>
            </a:r>
            <a:r>
              <a:rPr lang="en-US" altLang="zh-CN" sz="1400" b="1" dirty="0">
                <a:solidFill>
                  <a:srgbClr val="FFFFFF"/>
                </a:solidFill>
                <a:latin typeface="Arial" charset="0"/>
                <a:cs typeface="Arial" charset="0"/>
              </a:rPr>
              <a:t> 200 + </a:t>
            </a:r>
            <a:r>
              <a:rPr lang="en-US" altLang="zh-CN" sz="1400" b="1" i="1" dirty="0" err="1">
                <a:solidFill>
                  <a:srgbClr val="FFFFFF"/>
                </a:solidFill>
                <a:latin typeface="Arial" charset="0"/>
                <a:cs typeface="Arial" charset="0"/>
              </a:rPr>
              <a:t>Gemara</a:t>
            </a:r>
            <a:r>
              <a:rPr lang="en-US" altLang="zh-CN" sz="1400" b="1" dirty="0">
                <a:solidFill>
                  <a:srgbClr val="FFFFFF"/>
                </a:solidFill>
                <a:latin typeface="Arial" charset="0"/>
                <a:cs typeface="Arial" charset="0"/>
              </a:rPr>
              <a:t> 500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 </a:t>
            </a:r>
            <a:r>
              <a:rPr lang="en-US" altLang="zh-CN" sz="1400" b="1" dirty="0" err="1">
                <a:solidFill>
                  <a:srgbClr val="FFFFFF"/>
                </a:solidFill>
                <a:latin typeface="Arial" charset="0"/>
                <a:cs typeface="Arial" charset="0"/>
              </a:rPr>
              <a:t>Tosefta</a:t>
            </a:r>
            <a:r>
              <a:rPr lang="en-US" altLang="zh-CN" sz="1400" b="1" dirty="0">
                <a:solidFill>
                  <a:srgbClr val="FFFFFF"/>
                </a:solidFill>
                <a:latin typeface="Arial" charset="0"/>
                <a:cs typeface="Arial" charset="0"/>
              </a:rPr>
              <a:t> ---</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Josephus</a:t>
            </a:r>
            <a:r>
              <a:rPr lang="en-US" altLang="zh-CN" sz="1200" b="1" dirty="0">
                <a:solidFill>
                  <a:srgbClr val="FFFFFF"/>
                </a:solidFill>
                <a:latin typeface="Arial" charset="0"/>
                <a:cs typeface="Arial" charset="0"/>
              </a:rPr>
              <a:t> 77-94</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ROMAN</a:t>
            </a:r>
            <a:r>
              <a:rPr lang="en-US" altLang="zh-CN" sz="1200" b="1" dirty="0">
                <a:solidFill>
                  <a:srgbClr val="FFFFFF"/>
                </a:solidFill>
                <a:latin typeface="Arial" charset="0"/>
                <a:cs typeface="Arial" charset="0"/>
              </a:rPr>
              <a:t>					 (Jew writing for Rome)</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Cicero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Livy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Pliny</a:t>
            </a:r>
            <a:r>
              <a:rPr lang="en-US" altLang="zh-CN" sz="1200" b="1" dirty="0">
                <a:solidFill>
                  <a:srgbClr val="FFFFFF"/>
                </a:solidFill>
                <a:latin typeface="Arial" charset="0"/>
                <a:cs typeface="Arial" charset="0"/>
              </a:rPr>
              <a:t> 113</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Tacitus</a:t>
            </a:r>
            <a:r>
              <a:rPr lang="en-US" altLang="zh-CN" sz="1200" b="1" dirty="0">
                <a:solidFill>
                  <a:srgbClr val="FFFFFF"/>
                </a:solidFill>
                <a:latin typeface="Arial" charset="0"/>
                <a:cs typeface="Arial" charset="0"/>
              </a:rPr>
              <a:t> 115</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CHRISTIAN</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a:t>
            </a:r>
            <a:r>
              <a:rPr lang="en-US" altLang="zh-CN" sz="1800" b="1" i="1" dirty="0">
                <a:solidFill>
                  <a:srgbClr val="FFFFFF"/>
                </a:solidFill>
                <a:latin typeface="Arial" charset="0"/>
                <a:cs typeface="Arial" charset="0"/>
              </a:rPr>
              <a:t>New Testament</a:t>
            </a:r>
            <a:r>
              <a:rPr lang="en-US" altLang="zh-CN" sz="1800" b="1" dirty="0">
                <a:solidFill>
                  <a:srgbClr val="FFFFFF"/>
                </a:solidFill>
                <a:latin typeface="Arial" charset="0"/>
                <a:cs typeface="Arial" charset="0"/>
              </a:rPr>
              <a:t>  </a:t>
            </a:r>
            <a:r>
              <a:rPr lang="en-US" altLang="zh-CN" sz="1200" b="1" dirty="0">
                <a:solidFill>
                  <a:srgbClr val="FFFFFF"/>
                </a:solidFill>
                <a:latin typeface="Arial" charset="0"/>
                <a:cs typeface="Arial" charset="0"/>
              </a:rPr>
              <a:t>40s-95</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Apostolic Fathers</a:t>
            </a:r>
            <a:r>
              <a:rPr lang="en-US" altLang="zh-CN" sz="1200" b="1" dirty="0">
                <a:solidFill>
                  <a:srgbClr val="FFFFFF"/>
                </a:solidFill>
                <a:latin typeface="Arial" charset="0"/>
                <a:cs typeface="Arial" charset="0"/>
              </a:rPr>
              <a:t> 95-150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Most notable:</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800" b="1" i="1" dirty="0">
                <a:solidFill>
                  <a:srgbClr val="FFFFFF"/>
                </a:solidFill>
                <a:latin typeface="Arial" charset="0"/>
                <a:cs typeface="Arial" charset="0"/>
              </a:rPr>
              <a:t>Didache</a:t>
            </a:r>
            <a:r>
              <a:rPr lang="en-US" altLang="zh-CN" sz="1200" b="1" dirty="0">
                <a:solidFill>
                  <a:srgbClr val="FFFFFF"/>
                </a:solidFill>
                <a:latin typeface="Arial" charset="0"/>
                <a:cs typeface="Arial" charset="0"/>
              </a:rPr>
              <a:t> 95-120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800" b="1" i="1" dirty="0">
                <a:solidFill>
                  <a:srgbClr val="FFFFFF"/>
                </a:solidFill>
                <a:latin typeface="Arial" charset="0"/>
                <a:cs typeface="Arial" charset="0"/>
              </a:rPr>
              <a:t>Epistle of Barnabas</a:t>
            </a:r>
            <a:r>
              <a:rPr lang="en-US" altLang="zh-CN" sz="1200" b="1" dirty="0">
                <a:solidFill>
                  <a:srgbClr val="FFFFFF"/>
                </a:solidFill>
                <a:latin typeface="Arial" charset="0"/>
                <a:cs typeface="Arial" charset="0"/>
              </a:rPr>
              <a:t> 70-132</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NT Apocrypha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400" b="1" i="1" dirty="0">
                <a:solidFill>
                  <a:srgbClr val="FFFFFF"/>
                </a:solidFill>
                <a:latin typeface="Arial" charset="0"/>
                <a:cs typeface="Arial" charset="0"/>
              </a:rPr>
              <a:t>Nag </a:t>
            </a:r>
            <a:r>
              <a:rPr lang="en-US" altLang="zh-CN" sz="1400" b="1" i="1" dirty="0" err="1">
                <a:solidFill>
                  <a:srgbClr val="FFFFFF"/>
                </a:solidFill>
                <a:latin typeface="Arial" charset="0"/>
                <a:cs typeface="Arial" charset="0"/>
              </a:rPr>
              <a:t>Hammadi</a:t>
            </a:r>
            <a:r>
              <a:rPr lang="en-US" altLang="zh-CN" sz="1400" b="1" i="1" dirty="0">
                <a:solidFill>
                  <a:srgbClr val="FFFFFF"/>
                </a:solidFill>
                <a:latin typeface="Arial" charset="0"/>
                <a:cs typeface="Arial" charset="0"/>
              </a:rPr>
              <a:t> Codices</a:t>
            </a:r>
            <a:r>
              <a:rPr lang="en-US" altLang="zh-CN" sz="1400" b="1" dirty="0">
                <a:solidFill>
                  <a:srgbClr val="FFFFFF"/>
                </a:solidFill>
                <a:latin typeface="Arial" charset="0"/>
                <a:cs typeface="Arial" charset="0"/>
              </a:rPr>
              <a:t> (Gnostic)</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a:t>
            </a:r>
            <a:r>
              <a:rPr lang="en-US" altLang="zh-CN" sz="1800" b="1" dirty="0">
                <a:solidFill>
                  <a:srgbClr val="FFFFFF"/>
                </a:solidFill>
                <a:latin typeface="Arial" charset="0"/>
                <a:cs typeface="Arial" charset="0"/>
              </a:rPr>
              <a:t>	• </a:t>
            </a:r>
            <a:r>
              <a:rPr lang="en-US" altLang="zh-CN" sz="1400" b="1" i="1" dirty="0">
                <a:solidFill>
                  <a:srgbClr val="FFFFFF"/>
                </a:solidFill>
                <a:latin typeface="Arial" charset="0"/>
                <a:cs typeface="Arial" charset="0"/>
              </a:rPr>
              <a:t>Gospel of Thomas</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MISCELLANEOUS</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800" b="1" i="1" dirty="0">
                <a:solidFill>
                  <a:srgbClr val="FFFFFF"/>
                </a:solidFill>
                <a:latin typeface="Arial" charset="0"/>
                <a:cs typeface="Arial" charset="0"/>
              </a:rPr>
              <a:t>Select Papyri</a:t>
            </a:r>
            <a:r>
              <a:rPr lang="en-US" altLang="zh-CN" sz="1800" b="1" dirty="0">
                <a:solidFill>
                  <a:srgbClr val="FFFFFF"/>
                </a:solidFill>
                <a:latin typeface="Arial" charset="0"/>
                <a:cs typeface="Arial" charset="0"/>
              </a:rPr>
              <a:t> --------------------------------------------</a:t>
            </a:r>
          </a:p>
        </p:txBody>
      </p:sp>
      <p:pic>
        <p:nvPicPr>
          <p:cNvPr id="840708"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3275" y="1371600"/>
            <a:ext cx="191452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a:solidFill>
                  <a:schemeClr val="tx1"/>
                </a:solidFill>
                <a:effectLst/>
                <a:latin typeface="Arial" charset="0"/>
                <a:ea typeface="Arial" charset="0"/>
                <a:cs typeface="Arial" charset="0"/>
              </a:rPr>
              <a:t>Chronological Literature Chart</a:t>
            </a:r>
            <a:endParaRPr lang="en-US" b="1">
              <a:latin typeface="Arial" charset="0"/>
              <a:ea typeface="Arial" charset="0"/>
              <a:cs typeface="Arial"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30723"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842755" name="Picture 5"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2756" name="Picture 6"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42758" name="WordArt 10"/>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Hebrew Canon</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7107"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844803"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4804"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44806" name="Text Box 7"/>
          <p:cNvSpPr txBox="1">
            <a:spLocks noChangeArrowheads="1"/>
          </p:cNvSpPr>
          <p:nvPr/>
        </p:nvSpPr>
        <p:spPr bwMode="auto">
          <a:xfrm>
            <a:off x="3657600" y="2209800"/>
            <a:ext cx="5486400" cy="2554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3200" b="1" dirty="0">
                <a:solidFill>
                  <a:srgbClr val="FFFFFF"/>
                </a:solidFill>
                <a:latin typeface="Arial" charset="0"/>
              </a:rPr>
              <a:t>Matthew 5:17 "Do not think that I have come to abolish the </a:t>
            </a:r>
            <a:r>
              <a:rPr lang="en-US" sz="3200" b="1" dirty="0">
                <a:solidFill>
                  <a:srgbClr val="FFFF00"/>
                </a:solidFill>
                <a:latin typeface="Arial" charset="0"/>
              </a:rPr>
              <a:t>Law </a:t>
            </a:r>
            <a:r>
              <a:rPr lang="en-US" sz="3200" b="1" dirty="0">
                <a:solidFill>
                  <a:srgbClr val="FFFFFF"/>
                </a:solidFill>
                <a:latin typeface="Arial" charset="0"/>
              </a:rPr>
              <a:t>or the </a:t>
            </a:r>
            <a:r>
              <a:rPr lang="en-US" sz="3200" b="1" dirty="0">
                <a:solidFill>
                  <a:srgbClr val="FFFF00"/>
                </a:solidFill>
                <a:latin typeface="Arial" charset="0"/>
              </a:rPr>
              <a:t>Prophets</a:t>
            </a:r>
            <a:r>
              <a:rPr lang="en-US" sz="3200" b="1" dirty="0">
                <a:solidFill>
                  <a:srgbClr val="FFFFFF"/>
                </a:solidFill>
                <a:latin typeface="Arial" charset="0"/>
              </a:rPr>
              <a:t>; </a:t>
            </a:r>
          </a:p>
          <a:p>
            <a:r>
              <a:rPr lang="en-US" sz="3200" b="1" dirty="0">
                <a:solidFill>
                  <a:srgbClr val="FFFFFF"/>
                </a:solidFill>
                <a:latin typeface="Arial" charset="0"/>
              </a:rPr>
              <a:t>I have not come to abolish them but to fulfill them.</a:t>
            </a:r>
            <a:r>
              <a:rPr lang="en-US" altLang="ja-JP" sz="3200" b="1" dirty="0">
                <a:solidFill>
                  <a:srgbClr val="FFFFFF"/>
                </a:solidFill>
                <a:latin typeface="Arial" charset="0"/>
              </a:rPr>
              <a:t>"</a:t>
            </a:r>
            <a:endParaRPr lang="en-US" sz="3200" b="1" dirty="0">
              <a:solidFill>
                <a:srgbClr val="FFFFFF"/>
              </a:solidFill>
              <a:latin typeface="Arial" charset="0"/>
            </a:endParaRPr>
          </a:p>
        </p:txBody>
      </p:sp>
      <p:sp>
        <p:nvSpPr>
          <p:cNvPr id="844807"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Hebrew Canon</a:t>
            </a:r>
          </a:p>
        </p:txBody>
      </p:sp>
      <p:sp>
        <p:nvSpPr>
          <p:cNvPr id="844808"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a:solidFill>
                <a:srgbClr val="FFFFFF"/>
              </a:solidFill>
              <a:latin typeface="Arial" charset="0"/>
            </a:endParaRPr>
          </a:p>
        </p:txBody>
      </p:sp>
      <p:sp>
        <p:nvSpPr>
          <p:cNvPr id="844809" name="WordArt 12"/>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8131"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846851"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46852"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846854" name="Text Box 7"/>
          <p:cNvSpPr txBox="1">
            <a:spLocks noChangeArrowheads="1"/>
          </p:cNvSpPr>
          <p:nvPr/>
        </p:nvSpPr>
        <p:spPr bwMode="auto">
          <a:xfrm>
            <a:off x="3810000" y="2209800"/>
            <a:ext cx="5334000" cy="2554288"/>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3200" b="1" dirty="0">
                <a:solidFill>
                  <a:srgbClr val="FFFFFF"/>
                </a:solidFill>
                <a:latin typeface="Arial" charset="0"/>
                <a:cs typeface="Arial" charset="0"/>
              </a:rPr>
              <a:t>Luke 24:44 </a:t>
            </a:r>
            <a:r>
              <a:rPr lang="en-US" altLang="ja-JP" sz="3200" b="1" dirty="0">
                <a:solidFill>
                  <a:srgbClr val="FFFFFF"/>
                </a:solidFill>
                <a:latin typeface="Arial" charset="0"/>
                <a:cs typeface="Arial" charset="0"/>
              </a:rPr>
              <a:t>"</a:t>
            </a:r>
            <a:r>
              <a:rPr lang="en-US" sz="3200" b="1" dirty="0">
                <a:solidFill>
                  <a:srgbClr val="FFFFFF"/>
                </a:solidFill>
                <a:latin typeface="Arial" charset="0"/>
                <a:cs typeface="Arial" charset="0"/>
              </a:rPr>
              <a:t>… everything written about me in the </a:t>
            </a:r>
            <a:r>
              <a:rPr lang="en-US" sz="3200" b="1" dirty="0">
                <a:solidFill>
                  <a:srgbClr val="FFFF00"/>
                </a:solidFill>
                <a:latin typeface="Arial" charset="0"/>
                <a:cs typeface="Arial" charset="0"/>
              </a:rPr>
              <a:t>Law</a:t>
            </a:r>
            <a:r>
              <a:rPr lang="en-US" sz="3200" b="1" dirty="0">
                <a:solidFill>
                  <a:srgbClr val="FFFFFF"/>
                </a:solidFill>
                <a:latin typeface="Arial" charset="0"/>
                <a:cs typeface="Arial" charset="0"/>
              </a:rPr>
              <a:t> of Moses and the </a:t>
            </a:r>
            <a:r>
              <a:rPr lang="en-US" sz="3200" b="1" dirty="0">
                <a:solidFill>
                  <a:srgbClr val="FFFF00"/>
                </a:solidFill>
                <a:latin typeface="Arial" charset="0"/>
                <a:cs typeface="Arial" charset="0"/>
              </a:rPr>
              <a:t>Prophets</a:t>
            </a:r>
            <a:r>
              <a:rPr lang="en-US" sz="3200" b="1" dirty="0">
                <a:solidFill>
                  <a:srgbClr val="FFFFFF"/>
                </a:solidFill>
                <a:latin typeface="Arial" charset="0"/>
                <a:cs typeface="Arial" charset="0"/>
              </a:rPr>
              <a:t> and the </a:t>
            </a:r>
            <a:r>
              <a:rPr lang="en-US" sz="3200" b="1" dirty="0">
                <a:solidFill>
                  <a:srgbClr val="FFFF00"/>
                </a:solidFill>
                <a:latin typeface="Arial" charset="0"/>
                <a:cs typeface="Arial" charset="0"/>
              </a:rPr>
              <a:t>Psalms</a:t>
            </a:r>
            <a:r>
              <a:rPr lang="en-US" sz="3200" b="1" dirty="0">
                <a:solidFill>
                  <a:srgbClr val="FFFFFF"/>
                </a:solidFill>
                <a:latin typeface="Arial" charset="0"/>
                <a:cs typeface="Arial" charset="0"/>
              </a:rPr>
              <a:t> must be fulfilled.</a:t>
            </a:r>
            <a:r>
              <a:rPr lang="en-US" altLang="ja-JP"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
        <p:nvSpPr>
          <p:cNvPr id="846855"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Hebrew Canon</a:t>
            </a:r>
          </a:p>
        </p:txBody>
      </p:sp>
      <p:sp>
        <p:nvSpPr>
          <p:cNvPr id="846856"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sz="1800">
              <a:solidFill>
                <a:srgbClr val="FFFFFF"/>
              </a:solidFill>
              <a:latin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736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Worldviews: </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How does God relate to the world?</a:t>
            </a:r>
            <a:endParaRPr lang="en-US" b="1" dirty="0">
              <a:effectLst>
                <a:glow rad="127000">
                  <a:schemeClr val="tx1"/>
                </a:glow>
              </a:effectLst>
              <a:latin typeface="Arial" charset="0"/>
              <a:ea typeface="ＭＳ Ｐゴシック" charset="0"/>
              <a:cs typeface="ＭＳ Ｐゴシック" charset="0"/>
            </a:endParaRPr>
          </a:p>
        </p:txBody>
      </p:sp>
      <p:pic>
        <p:nvPicPr>
          <p:cNvPr id="56013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8897" name="Picture 5" descr="ishscrl"/>
          <p:cNvPicPr>
            <a:picLocks noChangeAspect="1" noChangeArrowheads="1"/>
          </p:cNvPicPr>
          <p:nvPr/>
        </p:nvPicPr>
        <p:blipFill>
          <a:blip r:embed="rId3">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sz="4000">
                <a:latin typeface="Arial" charset="0"/>
                <a:ea typeface="SimSun" charset="0"/>
                <a:cs typeface="SimSun" charset="0"/>
              </a:rPr>
              <a:t>1.	</a:t>
            </a:r>
            <a:r>
              <a:rPr lang="en-US" altLang="zh-CN" sz="4000" u="sng">
                <a:latin typeface="Arial" charset="0"/>
                <a:ea typeface="SimSun" charset="0"/>
                <a:cs typeface="SimSun" charset="0"/>
              </a:rPr>
              <a:t>Hebrew</a:t>
            </a:r>
            <a:r>
              <a:rPr lang="en-US" altLang="zh-CN" sz="4000">
                <a:latin typeface="Arial" charset="0"/>
                <a:ea typeface="SimSun" charset="0"/>
                <a:cs typeface="SimSun" charset="0"/>
              </a:rPr>
              <a:t>:   The Masoretic Text (MT)</a:t>
            </a:r>
            <a:endParaRPr lang="en-US" sz="4000">
              <a:latin typeface="Arial" charset="0"/>
              <a:ea typeface="ＭＳ Ｐゴシック" charset="0"/>
              <a:cs typeface="ＭＳ Ｐゴシック" charset="0"/>
            </a:endParaRP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en-US">
                <a:latin typeface="Arial" charset="0"/>
                <a:ea typeface="ＭＳ Ｐゴシック" charset="0"/>
                <a:cs typeface="ＭＳ Ｐゴシック" charset="0"/>
              </a:rPr>
              <a:t>Unpointed text </a:t>
            </a:r>
          </a:p>
          <a:p>
            <a:pPr lvl="1" eaLnBrk="1" hangingPunct="1">
              <a:buFontTx/>
              <a:buNone/>
              <a:defRPr/>
            </a:pPr>
            <a:r>
              <a:rPr lang="en-US">
                <a:latin typeface="Arial" charset="0"/>
                <a:ea typeface="ＭＳ Ｐゴシック" charset="0"/>
              </a:rPr>
              <a:t>(1400 </a:t>
            </a:r>
            <a:r>
              <a:rPr lang="en-US" sz="2000">
                <a:latin typeface="Arial" charset="0"/>
                <a:ea typeface="ＭＳ Ｐゴシック" charset="0"/>
              </a:rPr>
              <a:t>BC – AD</a:t>
            </a:r>
            <a:r>
              <a:rPr lang="en-US">
                <a:latin typeface="Arial" charset="0"/>
                <a:ea typeface="ＭＳ Ｐゴシック" charset="0"/>
              </a:rPr>
              <a:t> 800)</a:t>
            </a:r>
          </a:p>
        </p:txBody>
      </p:sp>
      <p:pic>
        <p:nvPicPr>
          <p:cNvPr id="848900" name="Picture 6" descr="jewish boys at the house of the book"/>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91" name="Text Box 7"/>
          <p:cNvSpPr txBox="1">
            <a:spLocks noChangeArrowheads="1"/>
          </p:cNvSpPr>
          <p:nvPr/>
        </p:nvSpPr>
        <p:spPr bwMode="auto">
          <a:xfrm>
            <a:off x="0" y="2286000"/>
            <a:ext cx="713105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8000">
                <a:solidFill>
                  <a:srgbClr val="FFFFFF"/>
                </a:solidFill>
                <a:latin typeface="Bwhebb" charset="0"/>
              </a:rPr>
              <a:t>~yhla arb tyvarb</a:t>
            </a:r>
            <a:r>
              <a:rPr lang="en-US" sz="8000">
                <a:solidFill>
                  <a:srgbClr val="FFFFFF"/>
                </a:solidFill>
                <a:latin typeface="Arial" charset="0"/>
              </a:rPr>
              <a:t> </a:t>
            </a:r>
          </a:p>
        </p:txBody>
      </p:sp>
      <p:sp>
        <p:nvSpPr>
          <p:cNvPr id="16397" name="Text Box 13"/>
          <p:cNvSpPr txBox="1">
            <a:spLocks noChangeArrowheads="1"/>
          </p:cNvSpPr>
          <p:nvPr/>
        </p:nvSpPr>
        <p:spPr bwMode="auto">
          <a:xfrm>
            <a:off x="0" y="3344863"/>
            <a:ext cx="5754688"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800">
                <a:solidFill>
                  <a:srgbClr val="FFFFFF"/>
                </a:solidFill>
                <a:latin typeface="Times New Roman" charset="0"/>
              </a:rPr>
              <a:t>mhl          rb      hthsrb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391"/>
                                        </p:tgtEl>
                                        <p:attrNameLst>
                                          <p:attrName>style.visibility</p:attrName>
                                        </p:attrNameLst>
                                      </p:cBhvr>
                                      <p:to>
                                        <p:strVal val="visible"/>
                                      </p:to>
                                    </p:set>
                                    <p:animEffect transition="in" filter="wipe(right)">
                                      <p:cBhvr>
                                        <p:cTn id="17" dur="20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1" grpId="0"/>
      <p:bldP spid="16397" grpId="0"/>
    </p:bldLst>
  </p:timing>
</p:sld>
</file>

<file path=ppt/slides/slide161.xml><?xml version="1.0" encoding="utf-8"?>
<p:sld xmlns:a="http://schemas.openxmlformats.org/drawingml/2006/main" xmlns:r="http://schemas.openxmlformats.org/officeDocument/2006/relationships" xmlns:p="http://schemas.openxmlformats.org/presentationml/2006/main" show="0">
  <p:cSld>
    <p:bg>
      <p:bgPr>
        <a:solidFill>
          <a:srgbClr val="1E1135"/>
        </a:solidFill>
        <a:effectLst/>
      </p:bgPr>
    </p:bg>
    <p:spTree>
      <p:nvGrpSpPr>
        <p:cNvPr id="1" name=""/>
        <p:cNvGrpSpPr/>
        <p:nvPr/>
      </p:nvGrpSpPr>
      <p:grpSpPr>
        <a:xfrm>
          <a:off x="0" y="0"/>
          <a:ext cx="0" cy="0"/>
          <a:chOff x="0" y="0"/>
          <a:chExt cx="0" cy="0"/>
        </a:xfrm>
      </p:grpSpPr>
      <p:sp>
        <p:nvSpPr>
          <p:cNvPr id="850946"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sz="1800">
              <a:solidFill>
                <a:srgbClr val="330000"/>
              </a:solidFill>
              <a:latin typeface="Arial" charset="0"/>
            </a:endParaRPr>
          </a:p>
        </p:txBody>
      </p:sp>
      <p:pic>
        <p:nvPicPr>
          <p:cNvPr id="850947" name="Picture 2" descr="hebrew pointed LeningradCodex2_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16463" cy="8642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torah300yr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2492375"/>
            <a:ext cx="6037263" cy="381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descr="Greek_manuscript_uncial_4th_century.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0" y="3492500"/>
            <a:ext cx="3048000" cy="336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3841" name="Rectangle 1026"/>
          <p:cNvSpPr>
            <a:spLocks noGrp="1" noChangeArrowheads="1"/>
          </p:cNvSpPr>
          <p:nvPr>
            <p:ph type="ctrTitle"/>
          </p:nvPr>
        </p:nvSpPr>
        <p:spPr>
          <a:xfrm>
            <a:off x="2124075" y="115888"/>
            <a:ext cx="7013575" cy="2089150"/>
          </a:xfrm>
          <a:solidFill>
            <a:schemeClr val="accent5">
              <a:lumMod val="10000"/>
            </a:schemeClr>
          </a:solidFill>
        </p:spPr>
        <p:txBody>
          <a:bodyPr/>
          <a:lstStyle/>
          <a:p>
            <a:pPr eaLnBrk="1" hangingPunct="1">
              <a:defRPr/>
            </a:pPr>
            <a:r>
              <a:rPr lang="en-US" sz="3200" b="1" i="1" dirty="0">
                <a:solidFill>
                  <a:schemeClr val="bg1"/>
                </a:solidFill>
                <a:latin typeface="Arial" charset="0"/>
                <a:ea typeface="ＭＳ Ｐゴシック" charset="0"/>
                <a:cs typeface="ＭＳ Ｐゴシック" charset="0"/>
              </a:rPr>
              <a:t>Most Hebrew manuscripts lack vowel pointing.  Both Hebrew and Greek manuscripts often lack space between words too!</a:t>
            </a:r>
            <a:endParaRPr lang="en-US" dirty="0">
              <a:solidFill>
                <a:schemeClr val="bg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52993" name="Rectangle 1026"/>
          <p:cNvSpPr>
            <a:spLocks noGrp="1" noChangeArrowheads="1"/>
          </p:cNvSpPr>
          <p:nvPr>
            <p:ph type="ctrTitle"/>
          </p:nvPr>
        </p:nvSpPr>
        <p:spPr>
          <a:xfrm>
            <a:off x="0" y="1600200"/>
            <a:ext cx="9144000" cy="762000"/>
          </a:xfrm>
        </p:spPr>
        <p:txBody>
          <a:bodyPr/>
          <a:lstStyle/>
          <a:p>
            <a:pPr eaLnBrk="1" hangingPunct="1"/>
            <a:r>
              <a:rPr lang="en-US" sz="3200" b="1" i="1">
                <a:latin typeface="Arial" charset="0"/>
                <a:ea typeface="ＭＳ Ｐゴシック" charset="0"/>
                <a:cs typeface="ＭＳ Ｐゴシック" charset="0"/>
              </a:rPr>
              <a:t>You can read without vowels too!</a:t>
            </a:r>
            <a:endParaRPr lang="en-US">
              <a:latin typeface="Arial" charset="0"/>
              <a:ea typeface="ＭＳ Ｐゴシック" charset="0"/>
              <a:cs typeface="ＭＳ Ｐゴシック"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dirty="0">
                <a:latin typeface="Arial" charset="0"/>
                <a:ea typeface="ＭＳ Ｐゴシック" charset="0"/>
                <a:cs typeface="ＭＳ Ｐゴシック" charset="0"/>
              </a:rPr>
              <a:t>W </a:t>
            </a:r>
            <a:r>
              <a:rPr kumimoji="0" lang="en-US" dirty="0" err="1">
                <a:latin typeface="Arial" charset="0"/>
                <a:ea typeface="ＭＳ Ｐゴシック" charset="0"/>
                <a:cs typeface="ＭＳ Ｐゴシック" charset="0"/>
              </a:rPr>
              <a:t>rrly</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rd</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nglsh</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wtht</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vwls</a:t>
            </a:r>
            <a:br>
              <a:rPr kumimoji="0" lang="en-US" dirty="0">
                <a:latin typeface="Arial" charset="0"/>
                <a:ea typeface="ＭＳ Ｐゴシック" charset="0"/>
                <a:cs typeface="ＭＳ Ｐゴシック" charset="0"/>
              </a:rPr>
            </a:br>
            <a:r>
              <a:rPr kumimoji="0" lang="en-US" dirty="0" err="1">
                <a:latin typeface="Arial" charset="0"/>
                <a:ea typeface="ＭＳ Ｐゴシック" charset="0"/>
                <a:cs typeface="ＭＳ Ｐゴシック" charset="0"/>
              </a:rPr>
              <a:t>bt</a:t>
            </a:r>
            <a:r>
              <a:rPr kumimoji="0" lang="en-US" dirty="0">
                <a:latin typeface="Arial" charset="0"/>
                <a:ea typeface="ＭＳ Ｐゴシック" charset="0"/>
                <a:cs typeface="ＭＳ Ｐゴシック" charset="0"/>
              </a:rPr>
              <a:t> t s </a:t>
            </a:r>
            <a:r>
              <a:rPr kumimoji="0" lang="en-US" dirty="0" err="1">
                <a:latin typeface="Arial" charset="0"/>
                <a:ea typeface="ＭＳ Ｐゴシック" charset="0"/>
                <a:cs typeface="ＭＳ Ｐゴシック" charset="0"/>
              </a:rPr>
              <a:t>pssbl</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wth</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prctc</a:t>
            </a:r>
            <a:r>
              <a:rPr kumimoji="0" lang="en-US" dirty="0">
                <a:latin typeface="Arial" charset="0"/>
                <a:ea typeface="ＭＳ Ｐゴシック" charset="0"/>
                <a:cs typeface="ＭＳ Ｐゴシック" charset="0"/>
              </a:rPr>
              <a:t>.  t</a:t>
            </a:r>
            <a:r>
              <a:rPr kumimoji="0" lang="fr-FR" altLang="ja-JP" dirty="0">
                <a:latin typeface="Arial" charset="0"/>
                <a:ea typeface="ＭＳ Ｐゴシック" charset="0"/>
                <a:cs typeface="ＭＳ Ｐゴシック" charset="0"/>
              </a:rPr>
              <a:t>'</a:t>
            </a:r>
            <a:r>
              <a:rPr kumimoji="0" lang="en-US" dirty="0">
                <a:latin typeface="Arial" charset="0"/>
                <a:ea typeface="ＭＳ Ｐゴシック" charset="0"/>
                <a:cs typeface="ＭＳ Ｐゴシック" charset="0"/>
              </a:rPr>
              <a:t>s </a:t>
            </a:r>
            <a:r>
              <a:rPr kumimoji="0" lang="en-US" dirty="0" err="1">
                <a:latin typeface="Arial" charset="0"/>
                <a:ea typeface="ＭＳ Ｐゴシック" charset="0"/>
                <a:cs typeface="ＭＳ Ｐゴシック" charset="0"/>
              </a:rPr>
              <a:t>vn</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fn</a:t>
            </a:r>
            <a:r>
              <a:rPr kumimoji="0" lang="en-US" dirty="0">
                <a:latin typeface="Arial" charset="0"/>
                <a:ea typeface="ＭＳ Ｐゴシック" charset="0"/>
                <a:cs typeface="ＭＳ Ｐゴシック" charset="0"/>
              </a:rPr>
              <a:t>!</a:t>
            </a:r>
          </a:p>
        </p:txBody>
      </p:sp>
      <p:sp>
        <p:nvSpPr>
          <p:cNvPr id="453636" name="Rectangle 1028"/>
          <p:cNvSpPr>
            <a:spLocks noChangeArrowheads="1"/>
          </p:cNvSpPr>
          <p:nvPr/>
        </p:nvSpPr>
        <p:spPr bwMode="auto">
          <a:xfrm>
            <a:off x="152400" y="4114800"/>
            <a:ext cx="8991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dirty="0">
                <a:solidFill>
                  <a:srgbClr val="330000"/>
                </a:solidFill>
                <a:latin typeface="Arial" charset="0"/>
              </a:rPr>
              <a:t>We rarely read English without vowels</a:t>
            </a:r>
            <a:br>
              <a:rPr lang="en-US" sz="3200" dirty="0">
                <a:solidFill>
                  <a:srgbClr val="330000"/>
                </a:solidFill>
                <a:latin typeface="Arial" charset="0"/>
              </a:rPr>
            </a:br>
            <a:r>
              <a:rPr lang="en-US" sz="3200" dirty="0">
                <a:solidFill>
                  <a:srgbClr val="330000"/>
                </a:solidFill>
                <a:latin typeface="Arial" charset="0"/>
              </a:rPr>
              <a:t>but it is possible with practice.  It</a:t>
            </a:r>
            <a:r>
              <a:rPr lang="fr-FR" altLang="ja-JP" sz="3200" dirty="0">
                <a:solidFill>
                  <a:srgbClr val="330000"/>
                </a:solidFill>
                <a:latin typeface="Arial" charset="0"/>
              </a:rPr>
              <a:t>'</a:t>
            </a:r>
            <a:r>
              <a:rPr lang="en-US" sz="3200" dirty="0">
                <a:solidFill>
                  <a:srgbClr val="330000"/>
                </a:solidFill>
                <a:latin typeface="Arial" charset="0"/>
              </a:rPr>
              <a:t>s even fun!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55041" name="Picture 1026" descr="ishscrl"/>
          <p:cNvPicPr>
            <a:picLocks noChangeAspect="1" noChangeArrowheads="1"/>
          </p:cNvPicPr>
          <p:nvPr/>
        </p:nvPicPr>
        <p:blipFill>
          <a:blip r:embed="rId3">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1587" name="Rectangle 1027"/>
          <p:cNvSpPr>
            <a:spLocks noGrp="1" noChangeArrowheads="1"/>
          </p:cNvSpPr>
          <p:nvPr>
            <p:ph type="title"/>
          </p:nvPr>
        </p:nvSpPr>
        <p:spPr>
          <a:xfrm>
            <a:off x="0" y="125413"/>
            <a:ext cx="9144000" cy="1143000"/>
          </a:xfrm>
        </p:spPr>
        <p:txBody>
          <a:bodyPr/>
          <a:lstStyle/>
          <a:p>
            <a:pPr eaLnBrk="1" hangingPunct="1">
              <a:defRPr/>
            </a:pPr>
            <a:r>
              <a:rPr lang="en-US" altLang="zh-CN" sz="4000" dirty="0">
                <a:latin typeface="Arial" charset="0"/>
                <a:ea typeface="SimSun" charset="0"/>
                <a:cs typeface="SimSun" charset="0"/>
              </a:rPr>
              <a:t>1.	</a:t>
            </a:r>
            <a:r>
              <a:rPr lang="en-US" altLang="zh-CN" sz="4000" u="sng" dirty="0">
                <a:latin typeface="Arial" charset="0"/>
                <a:ea typeface="SimSun" charset="0"/>
                <a:cs typeface="SimSun" charset="0"/>
              </a:rPr>
              <a:t>Hebrew</a:t>
            </a:r>
            <a:r>
              <a:rPr lang="en-US" altLang="zh-CN" sz="4000" dirty="0">
                <a:latin typeface="Arial" charset="0"/>
                <a:ea typeface="SimSun" charset="0"/>
                <a:cs typeface="SimSun" charset="0"/>
              </a:rPr>
              <a:t>:   The Masoretic Text (MT)</a:t>
            </a:r>
            <a:endParaRPr lang="en-US" sz="4000" dirty="0">
              <a:latin typeface="Arial" charset="0"/>
              <a:ea typeface="ＭＳ Ｐゴシック" charset="0"/>
              <a:cs typeface="ＭＳ Ｐゴシック" charset="0"/>
            </a:endParaRPr>
          </a:p>
        </p:txBody>
      </p:sp>
      <p:sp>
        <p:nvSpPr>
          <p:cNvPr id="451588" name="Rectangle 1028"/>
          <p:cNvSpPr>
            <a:spLocks noGrp="1" noChangeArrowheads="1"/>
          </p:cNvSpPr>
          <p:nvPr>
            <p:ph type="body" sz="half" idx="1"/>
          </p:nvPr>
        </p:nvSpPr>
        <p:spPr>
          <a:xfrm>
            <a:off x="0" y="1447800"/>
            <a:ext cx="4953000" cy="1066800"/>
          </a:xfrm>
        </p:spPr>
        <p:txBody>
          <a:bodyPr/>
          <a:lstStyle/>
          <a:p>
            <a:pPr eaLnBrk="1" hangingPunct="1">
              <a:defRPr/>
            </a:pPr>
            <a:r>
              <a:rPr lang="en-US">
                <a:latin typeface="Arial" charset="0"/>
                <a:ea typeface="ＭＳ Ｐゴシック" charset="0"/>
                <a:cs typeface="ＭＳ Ｐゴシック" charset="0"/>
              </a:rPr>
              <a:t>Unpointed text </a:t>
            </a:r>
          </a:p>
          <a:p>
            <a:pPr lvl="1" eaLnBrk="1" hangingPunct="1">
              <a:buFontTx/>
              <a:buNone/>
              <a:defRPr/>
            </a:pPr>
            <a:r>
              <a:rPr lang="en-US">
                <a:latin typeface="Arial" charset="0"/>
                <a:ea typeface="ＭＳ Ｐゴシック" charset="0"/>
              </a:rPr>
              <a:t>(1400 </a:t>
            </a:r>
            <a:r>
              <a:rPr lang="en-US" sz="2000">
                <a:latin typeface="Arial" charset="0"/>
                <a:ea typeface="ＭＳ Ｐゴシック" charset="0"/>
              </a:rPr>
              <a:t>BC – AD</a:t>
            </a:r>
            <a:r>
              <a:rPr lang="en-US">
                <a:latin typeface="Arial" charset="0"/>
                <a:ea typeface="ＭＳ Ｐゴシック" charset="0"/>
              </a:rPr>
              <a:t> 800)</a:t>
            </a:r>
          </a:p>
        </p:txBody>
      </p:sp>
      <p:sp>
        <p:nvSpPr>
          <p:cNvPr id="451589" name="Rectangle 1029"/>
          <p:cNvSpPr>
            <a:spLocks noGrp="1" noChangeArrowheads="1"/>
          </p:cNvSpPr>
          <p:nvPr>
            <p:ph type="body" sz="half" idx="2"/>
          </p:nvPr>
        </p:nvSpPr>
        <p:spPr>
          <a:xfrm>
            <a:off x="4191000" y="1447800"/>
            <a:ext cx="4953000" cy="1066800"/>
          </a:xfrm>
        </p:spPr>
        <p:txBody>
          <a:bodyPr/>
          <a:lstStyle/>
          <a:p>
            <a:pPr eaLnBrk="1" hangingPunct="1">
              <a:defRPr/>
            </a:pPr>
            <a:r>
              <a:rPr lang="en-US">
                <a:latin typeface="Arial" charset="0"/>
                <a:ea typeface="ＭＳ Ｐゴシック" charset="0"/>
                <a:cs typeface="ＭＳ Ｐゴシック" charset="0"/>
              </a:rPr>
              <a:t>Pointed text by Masoretes</a:t>
            </a:r>
          </a:p>
          <a:p>
            <a:pPr lvl="1" eaLnBrk="1" hangingPunct="1">
              <a:buFontTx/>
              <a:buNone/>
              <a:defRPr/>
            </a:pPr>
            <a:r>
              <a:rPr lang="en-US">
                <a:latin typeface="Arial" charset="0"/>
                <a:ea typeface="ＭＳ Ｐゴシック" charset="0"/>
              </a:rPr>
              <a:t>(</a:t>
            </a:r>
            <a:r>
              <a:rPr lang="en-US" sz="2000">
                <a:latin typeface="Arial" charset="0"/>
                <a:ea typeface="ＭＳ Ｐゴシック" charset="0"/>
              </a:rPr>
              <a:t>AD</a:t>
            </a:r>
            <a:r>
              <a:rPr lang="en-US">
                <a:latin typeface="Arial" charset="0"/>
                <a:ea typeface="ＭＳ Ｐゴシック" charset="0"/>
              </a:rPr>
              <a:t> 800 - present)</a:t>
            </a:r>
          </a:p>
        </p:txBody>
      </p:sp>
      <p:pic>
        <p:nvPicPr>
          <p:cNvPr id="855045" name="Picture 1030" descr="jewish boys at the house of the book"/>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5046" name="Text Box 1031"/>
          <p:cNvSpPr txBox="1">
            <a:spLocks noChangeArrowheads="1"/>
          </p:cNvSpPr>
          <p:nvPr/>
        </p:nvSpPr>
        <p:spPr bwMode="auto">
          <a:xfrm>
            <a:off x="0" y="2286000"/>
            <a:ext cx="713105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8000">
                <a:solidFill>
                  <a:srgbClr val="FFFFFF"/>
                </a:solidFill>
                <a:latin typeface="Bwhebb" charset="0"/>
              </a:rPr>
              <a:t>~yhla arb tyvarb</a:t>
            </a:r>
            <a:r>
              <a:rPr lang="en-US" sz="8000">
                <a:solidFill>
                  <a:srgbClr val="FFFFFF"/>
                </a:solidFill>
                <a:latin typeface="Arial" charset="0"/>
              </a:rPr>
              <a:t> </a:t>
            </a:r>
          </a:p>
        </p:txBody>
      </p:sp>
      <p:sp>
        <p:nvSpPr>
          <p:cNvPr id="451592" name="Text Box 1032"/>
          <p:cNvSpPr txBox="1">
            <a:spLocks noChangeArrowheads="1"/>
          </p:cNvSpPr>
          <p:nvPr/>
        </p:nvSpPr>
        <p:spPr bwMode="auto">
          <a:xfrm>
            <a:off x="0" y="3914775"/>
            <a:ext cx="6532563" cy="823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800">
                <a:solidFill>
                  <a:srgbClr val="FFFFFF"/>
                </a:solidFill>
                <a:latin typeface="Times New Roman" charset="0"/>
              </a:rPr>
              <a:t>mihole     arab   htihsereb </a:t>
            </a:r>
          </a:p>
        </p:txBody>
      </p:sp>
      <p:sp>
        <p:nvSpPr>
          <p:cNvPr id="451593" name="Text Box 1033"/>
          <p:cNvSpPr txBox="1">
            <a:spLocks noChangeArrowheads="1"/>
          </p:cNvSpPr>
          <p:nvPr/>
        </p:nvSpPr>
        <p:spPr bwMode="auto">
          <a:xfrm>
            <a:off x="0" y="5373688"/>
            <a:ext cx="7172325"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8000" dirty="0">
                <a:solidFill>
                  <a:srgbClr val="FFFFFF"/>
                </a:solidFill>
                <a:latin typeface="Bwhebb" charset="0"/>
              </a:rPr>
              <a:t>~</a:t>
            </a:r>
            <a:r>
              <a:rPr lang="en-US" sz="8000" dirty="0" err="1">
                <a:solidFill>
                  <a:srgbClr val="FFFFFF"/>
                </a:solidFill>
                <a:latin typeface="Bwhebb" charset="0"/>
              </a:rPr>
              <a:t>yhi_l</a:t>
            </a:r>
            <a:r>
              <a:rPr lang="en-US" sz="8000" dirty="0">
                <a:solidFill>
                  <a:srgbClr val="FFFFFF"/>
                </a:solidFill>
                <a:latin typeface="Bwhebb" charset="0"/>
              </a:rPr>
              <a:t>{a/ </a:t>
            </a:r>
            <a:r>
              <a:rPr lang="en-US" sz="8000" dirty="0" err="1">
                <a:solidFill>
                  <a:srgbClr val="FFFFFF"/>
                </a:solidFill>
                <a:latin typeface="Bwhebb" charset="0"/>
              </a:rPr>
              <a:t>ar"äB</a:t>
            </a:r>
            <a:r>
              <a:rPr lang="fr-FR" sz="8000" dirty="0">
                <a:solidFill>
                  <a:srgbClr val="FFFFFF"/>
                </a:solidFill>
                <a:latin typeface="Bwhebb" charset="0"/>
              </a:rPr>
              <a:t>'</a:t>
            </a:r>
            <a:r>
              <a:rPr lang="en-US" sz="8000" dirty="0">
                <a:solidFill>
                  <a:srgbClr val="FFFFFF"/>
                </a:solidFill>
                <a:latin typeface="Bwhebb" charset="0"/>
              </a:rPr>
              <a:t> </a:t>
            </a:r>
            <a:r>
              <a:rPr lang="en-US" sz="8000" dirty="0" err="1">
                <a:solidFill>
                  <a:srgbClr val="FFFFFF"/>
                </a:solidFill>
                <a:latin typeface="Bwhebb" charset="0"/>
              </a:rPr>
              <a:t>tyviÞarEB</a:t>
            </a:r>
            <a:r>
              <a:rPr lang="en-US" sz="8000" dirty="0">
                <a:solidFill>
                  <a:srgbClr val="FFFFFF"/>
                </a:solidFill>
                <a:latin typeface="Bwhebb" charset="0"/>
              </a:rPr>
              <a:t>.</a:t>
            </a:r>
            <a:r>
              <a:rPr lang="en-US" sz="8000" dirty="0">
                <a:solidFill>
                  <a:srgbClr val="FFFFFF"/>
                </a:solidFill>
                <a:latin typeface="Arial" charset="0"/>
              </a:rPr>
              <a:t> </a:t>
            </a:r>
          </a:p>
        </p:txBody>
      </p:sp>
      <p:sp>
        <p:nvSpPr>
          <p:cNvPr id="451594" name="Text Box 1034"/>
          <p:cNvSpPr txBox="1">
            <a:spLocks noChangeArrowheads="1"/>
          </p:cNvSpPr>
          <p:nvPr/>
        </p:nvSpPr>
        <p:spPr bwMode="auto">
          <a:xfrm>
            <a:off x="0" y="4484688"/>
            <a:ext cx="6024563"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800">
                <a:solidFill>
                  <a:srgbClr val="FFFFFF"/>
                </a:solidFill>
                <a:latin typeface="Times New Roman" charset="0"/>
              </a:rPr>
              <a:t>Bereshith bara   elohim </a:t>
            </a:r>
          </a:p>
        </p:txBody>
      </p:sp>
      <p:sp>
        <p:nvSpPr>
          <p:cNvPr id="451595" name="Text Box 1035"/>
          <p:cNvSpPr txBox="1">
            <a:spLocks noChangeArrowheads="1"/>
          </p:cNvSpPr>
          <p:nvPr/>
        </p:nvSpPr>
        <p:spPr bwMode="auto">
          <a:xfrm>
            <a:off x="0" y="5054600"/>
            <a:ext cx="6840538"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400">
                <a:solidFill>
                  <a:srgbClr val="FFFFFF"/>
                </a:solidFill>
                <a:latin typeface="Times New Roman" charset="0"/>
              </a:rPr>
              <a:t>In the beginning God created </a:t>
            </a:r>
          </a:p>
        </p:txBody>
      </p:sp>
      <p:sp>
        <p:nvSpPr>
          <p:cNvPr id="855052" name="Text Box 1037"/>
          <p:cNvSpPr txBox="1">
            <a:spLocks noChangeArrowheads="1"/>
          </p:cNvSpPr>
          <p:nvPr/>
        </p:nvSpPr>
        <p:spPr bwMode="auto">
          <a:xfrm>
            <a:off x="0" y="3344863"/>
            <a:ext cx="5754688" cy="82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800">
                <a:solidFill>
                  <a:srgbClr val="FFFFFF"/>
                </a:solidFill>
                <a:latin typeface="Times New Roman" charset="0"/>
              </a:rPr>
              <a:t>mhl          rb      hthsrb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1592"/>
                                        </p:tgtEl>
                                        <p:attrNameLst>
                                          <p:attrName>style.visibility</p:attrName>
                                        </p:attrNameLst>
                                      </p:cBhvr>
                                      <p:to>
                                        <p:strVal val="visible"/>
                                      </p:to>
                                    </p:set>
                                    <p:animEffect transition="in" filter="wipe(right)">
                                      <p:cBhvr>
                                        <p:cTn id="7" dur="3000"/>
                                        <p:tgtEl>
                                          <p:spTgt spid="451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1594"/>
                                        </p:tgtEl>
                                        <p:attrNameLst>
                                          <p:attrName>style.visibility</p:attrName>
                                        </p:attrNameLst>
                                      </p:cBhvr>
                                      <p:to>
                                        <p:strVal val="visible"/>
                                      </p:to>
                                    </p:set>
                                    <p:animEffect transition="in" filter="dissolve">
                                      <p:cBhvr>
                                        <p:cTn id="12" dur="500"/>
                                        <p:tgtEl>
                                          <p:spTgt spid="451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1595"/>
                                        </p:tgtEl>
                                        <p:attrNameLst>
                                          <p:attrName>style.visibility</p:attrName>
                                        </p:attrNameLst>
                                      </p:cBhvr>
                                      <p:to>
                                        <p:strVal val="visible"/>
                                      </p:to>
                                    </p:set>
                                    <p:animEffect transition="in" filter="dissolve">
                                      <p:cBhvr>
                                        <p:cTn id="17" dur="500"/>
                                        <p:tgtEl>
                                          <p:spTgt spid="4515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1589">
                                            <p:txEl>
                                              <p:pRg st="0" end="0"/>
                                            </p:txEl>
                                          </p:spTgt>
                                        </p:tgtEl>
                                        <p:attrNameLst>
                                          <p:attrName>style.visibility</p:attrName>
                                        </p:attrNameLst>
                                      </p:cBhvr>
                                      <p:to>
                                        <p:strVal val="visible"/>
                                      </p:to>
                                    </p:set>
                                    <p:animEffect transition="in" filter="dissolve">
                                      <p:cBhvr>
                                        <p:cTn id="22" dur="500"/>
                                        <p:tgtEl>
                                          <p:spTgt spid="45158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1589">
                                            <p:txEl>
                                              <p:pRg st="1" end="1"/>
                                            </p:txEl>
                                          </p:spTgt>
                                        </p:tgtEl>
                                        <p:attrNameLst>
                                          <p:attrName>style.visibility</p:attrName>
                                        </p:attrNameLst>
                                      </p:cBhvr>
                                      <p:to>
                                        <p:strVal val="visible"/>
                                      </p:to>
                                    </p:set>
                                    <p:animEffect transition="in" filter="dissolve">
                                      <p:cBhvr>
                                        <p:cTn id="27" dur="500"/>
                                        <p:tgtEl>
                                          <p:spTgt spid="45158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451593"/>
                                        </p:tgtEl>
                                        <p:attrNameLst>
                                          <p:attrName>style.visibility</p:attrName>
                                        </p:attrNameLst>
                                      </p:cBhvr>
                                      <p:to>
                                        <p:strVal val="visible"/>
                                      </p:to>
                                    </p:set>
                                    <p:animEffect transition="in" filter="wipe(right)">
                                      <p:cBhvr>
                                        <p:cTn id="32" dur="500"/>
                                        <p:tgtEl>
                                          <p:spTgt spid="45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9" grpId="0" build="p"/>
      <p:bldP spid="451592" grpId="0"/>
      <p:bldP spid="451593" grpId="0"/>
      <p:bldP spid="451594" grpId="0"/>
      <p:bldP spid="451595" grpId="0"/>
    </p:bldLst>
  </p:timing>
</p:sld>
</file>

<file path=ppt/slides/slide164.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857089" name="Picture 6" descr="column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744913" y="0"/>
            <a:ext cx="5399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7090" name="Picture 4" descr="redseamap"/>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a:latin typeface="Arial" charset="0"/>
                <a:ea typeface="SimSun" charset="0"/>
                <a:cs typeface="SimSun" charset="0"/>
              </a:rPr>
              <a:t>2. </a:t>
            </a:r>
            <a:r>
              <a:rPr lang="en-US" altLang="zh-CN" u="sng">
                <a:latin typeface="Arial" charset="0"/>
                <a:ea typeface="SimSun" charset="0"/>
                <a:cs typeface="SimSun" charset="0"/>
              </a:rPr>
              <a:t>Greek</a:t>
            </a:r>
            <a:r>
              <a:rPr lang="en-US" altLang="zh-CN">
                <a:latin typeface="Arial" charset="0"/>
                <a:ea typeface="SimSun" charset="0"/>
                <a:cs typeface="SimSun" charset="0"/>
              </a:rPr>
              <a:t>: The Septuagint (LXX)</a:t>
            </a:r>
            <a:endParaRPr lang="en-US">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0" y="1600200"/>
            <a:ext cx="4572000" cy="21336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en-US">
                <a:latin typeface="Arial" charset="0"/>
                <a:ea typeface="ＭＳ Ｐゴシック" charset="0"/>
                <a:cs typeface="ＭＳ Ｐゴシック" charset="0"/>
              </a:rPr>
              <a:t>The OT Hebrew text was translated into Greek in Alexandria around 250 BC</a:t>
            </a:r>
          </a:p>
        </p:txBody>
      </p:sp>
      <p:sp>
        <p:nvSpPr>
          <p:cNvPr id="17415" name="Text Box 7"/>
          <p:cNvSpPr txBox="1">
            <a:spLocks noChangeArrowheads="1"/>
          </p:cNvSpPr>
          <p:nvPr/>
        </p:nvSpPr>
        <p:spPr bwMode="auto">
          <a:xfrm>
            <a:off x="412750" y="3886200"/>
            <a:ext cx="7131050" cy="131127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p:spPr>
        <p:txBody>
          <a:bodyPr>
            <a:spAutoFit/>
          </a:bodyPr>
          <a:lstStyle/>
          <a:p>
            <a:pPr>
              <a:defRPr/>
            </a:pPr>
            <a:r>
              <a:rPr lang="en-US" sz="8000">
                <a:solidFill>
                  <a:srgbClr val="FFFFFF"/>
                </a:solidFill>
                <a:latin typeface="Bwhebb" pitchFamily="22" charset="0"/>
              </a:rPr>
              <a:t>~yhla arb tyvarb</a:t>
            </a:r>
            <a:r>
              <a:rPr lang="en-US" sz="8000">
                <a:solidFill>
                  <a:srgbClr val="FFFFFF"/>
                </a:solidFill>
                <a:latin typeface="Arial" pitchFamily="22" charset="0"/>
              </a:rPr>
              <a:t> </a:t>
            </a:r>
          </a:p>
        </p:txBody>
      </p:sp>
      <p:sp>
        <p:nvSpPr>
          <p:cNvPr id="17416" name="Text Box 8"/>
          <p:cNvSpPr txBox="1">
            <a:spLocks noChangeArrowheads="1"/>
          </p:cNvSpPr>
          <p:nvPr/>
        </p:nvSpPr>
        <p:spPr bwMode="auto">
          <a:xfrm>
            <a:off x="412750" y="5699125"/>
            <a:ext cx="8407400" cy="923925"/>
          </a:xfrm>
          <a:prstGeom prst="rect">
            <a:avLst/>
          </a:prstGeom>
          <a:gradFill rotWithShape="1">
            <a:gsLst>
              <a:gs pos="0">
                <a:srgbClr val="002F00"/>
              </a:gs>
              <a:gs pos="50000">
                <a:srgbClr val="006600"/>
              </a:gs>
              <a:gs pos="100000">
                <a:srgbClr val="002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5400">
                <a:solidFill>
                  <a:srgbClr val="FFFFFF"/>
                </a:solidFill>
                <a:latin typeface="Bwgrkl" charset="0"/>
              </a:rPr>
              <a:t>evn avrch/| evpoi,hsen o` qeo.j</a:t>
            </a:r>
            <a:r>
              <a:rPr lang="en-US" sz="5400">
                <a:solidFill>
                  <a:srgbClr val="FFFFFF"/>
                </a:solidFill>
                <a:latin typeface="Bwhebb" charset="0"/>
              </a:rPr>
              <a:t> </a:t>
            </a:r>
          </a:p>
        </p:txBody>
      </p:sp>
      <p:sp>
        <p:nvSpPr>
          <p:cNvPr id="17417" name="AutoShape 9"/>
          <p:cNvSpPr>
            <a:spLocks noChangeArrowheads="1"/>
          </p:cNvSpPr>
          <p:nvPr/>
        </p:nvSpPr>
        <p:spPr bwMode="auto">
          <a:xfrm>
            <a:off x="3352800" y="51816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sz="1800">
              <a:solidFill>
                <a:srgbClr val="FFFFFF"/>
              </a:solidFill>
              <a:latin typeface="Arial" charset="0"/>
            </a:endParaRPr>
          </a:p>
        </p:txBody>
      </p:sp>
      <p:pic>
        <p:nvPicPr>
          <p:cNvPr id="17419" name="Picture 11"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57200"/>
            <a:ext cx="1112838"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420" name="Picture 12" descr="j028740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8800" y="0"/>
            <a:ext cx="1368425"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57098" name="Picture 13" descr="j033547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27900" y="3886200"/>
            <a:ext cx="1816100" cy="1665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endParaRPr lang="en-US" sz="18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7415"/>
                                        </p:tgtEl>
                                        <p:attrNameLst>
                                          <p:attrName>style.visibility</p:attrName>
                                        </p:attrNameLst>
                                      </p:cBhvr>
                                      <p:to>
                                        <p:strVal val="visible"/>
                                      </p:to>
                                    </p:set>
                                    <p:anim calcmode="lin" valueType="num">
                                      <p:cBhvr>
                                        <p:cTn id="22" dur="1000" fill="hold"/>
                                        <p:tgtEl>
                                          <p:spTgt spid="17415"/>
                                        </p:tgtEl>
                                        <p:attrNameLst>
                                          <p:attrName>ppt_w</p:attrName>
                                        </p:attrNameLst>
                                      </p:cBhvr>
                                      <p:tavLst>
                                        <p:tav tm="0">
                                          <p:val>
                                            <p:fltVal val="0"/>
                                          </p:val>
                                        </p:tav>
                                        <p:tav tm="100000">
                                          <p:val>
                                            <p:strVal val="#ppt_w"/>
                                          </p:val>
                                        </p:tav>
                                      </p:tavLst>
                                    </p:anim>
                                    <p:anim calcmode="lin" valueType="num">
                                      <p:cBhvr>
                                        <p:cTn id="23" dur="1000" fill="hold"/>
                                        <p:tgtEl>
                                          <p:spTgt spid="17415"/>
                                        </p:tgtEl>
                                        <p:attrNameLst>
                                          <p:attrName>ppt_h</p:attrName>
                                        </p:attrNameLst>
                                      </p:cBhvr>
                                      <p:tavLst>
                                        <p:tav tm="0">
                                          <p:val>
                                            <p:fltVal val="0"/>
                                          </p:val>
                                        </p:tav>
                                        <p:tav tm="100000">
                                          <p:val>
                                            <p:strVal val="#ppt_h"/>
                                          </p:val>
                                        </p:tav>
                                      </p:tavLst>
                                    </p:anim>
                                    <p:anim calcmode="lin" valueType="num">
                                      <p:cBhvr>
                                        <p:cTn id="24" dur="1000" fill="hold"/>
                                        <p:tgtEl>
                                          <p:spTgt spid="174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74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7420"/>
                                        </p:tgtEl>
                                        <p:attrNameLst>
                                          <p:attrName>style.visibility</p:attrName>
                                        </p:attrNameLst>
                                      </p:cBhvr>
                                      <p:to>
                                        <p:strVal val="visible"/>
                                      </p:to>
                                    </p:set>
                                    <p:anim calcmode="lin" valueType="num">
                                      <p:cBhvr>
                                        <p:cTn id="30" dur="1000" fill="hold"/>
                                        <p:tgtEl>
                                          <p:spTgt spid="17420"/>
                                        </p:tgtEl>
                                        <p:attrNameLst>
                                          <p:attrName>ppt_w</p:attrName>
                                        </p:attrNameLst>
                                      </p:cBhvr>
                                      <p:tavLst>
                                        <p:tav tm="0">
                                          <p:val>
                                            <p:fltVal val="0"/>
                                          </p:val>
                                        </p:tav>
                                        <p:tav tm="100000">
                                          <p:val>
                                            <p:strVal val="#ppt_w"/>
                                          </p:val>
                                        </p:tav>
                                      </p:tavLst>
                                    </p:anim>
                                    <p:anim calcmode="lin" valueType="num">
                                      <p:cBhvr>
                                        <p:cTn id="31" dur="1000" fill="hold"/>
                                        <p:tgtEl>
                                          <p:spTgt spid="17420"/>
                                        </p:tgtEl>
                                        <p:attrNameLst>
                                          <p:attrName>ppt_h</p:attrName>
                                        </p:attrNameLst>
                                      </p:cBhvr>
                                      <p:tavLst>
                                        <p:tav tm="0">
                                          <p:val>
                                            <p:fltVal val="0"/>
                                          </p:val>
                                        </p:tav>
                                        <p:tav tm="100000">
                                          <p:val>
                                            <p:strVal val="#ppt_h"/>
                                          </p:val>
                                        </p:tav>
                                      </p:tavLst>
                                    </p:anim>
                                    <p:anim calcmode="lin" valueType="num">
                                      <p:cBhvr>
                                        <p:cTn id="32"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7417"/>
                                        </p:tgtEl>
                                        <p:attrNameLst>
                                          <p:attrName>style.visibility</p:attrName>
                                        </p:attrNameLst>
                                      </p:cBhvr>
                                      <p:to>
                                        <p:strVal val="visible"/>
                                      </p:to>
                                    </p:set>
                                    <p:anim calcmode="lin" valueType="num">
                                      <p:cBhvr>
                                        <p:cTn id="38" dur="1000" fill="hold"/>
                                        <p:tgtEl>
                                          <p:spTgt spid="17417"/>
                                        </p:tgtEl>
                                        <p:attrNameLst>
                                          <p:attrName>ppt_w</p:attrName>
                                        </p:attrNameLst>
                                      </p:cBhvr>
                                      <p:tavLst>
                                        <p:tav tm="0">
                                          <p:val>
                                            <p:fltVal val="0"/>
                                          </p:val>
                                        </p:tav>
                                        <p:tav tm="100000">
                                          <p:val>
                                            <p:strVal val="#ppt_w"/>
                                          </p:val>
                                        </p:tav>
                                      </p:tavLst>
                                    </p:anim>
                                    <p:anim calcmode="lin" valueType="num">
                                      <p:cBhvr>
                                        <p:cTn id="39" dur="1000" fill="hold"/>
                                        <p:tgtEl>
                                          <p:spTgt spid="17417"/>
                                        </p:tgtEl>
                                        <p:attrNameLst>
                                          <p:attrName>ppt_h</p:attrName>
                                        </p:attrNameLst>
                                      </p:cBhvr>
                                      <p:tavLst>
                                        <p:tav tm="0">
                                          <p:val>
                                            <p:fltVal val="0"/>
                                          </p:val>
                                        </p:tav>
                                        <p:tav tm="100000">
                                          <p:val>
                                            <p:strVal val="#ppt_h"/>
                                          </p:val>
                                        </p:tav>
                                      </p:tavLst>
                                    </p:anim>
                                    <p:anim calcmode="lin" valueType="num">
                                      <p:cBhvr>
                                        <p:cTn id="40"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000"/>
                            </p:stCondLst>
                            <p:childTnLst>
                              <p:par>
                                <p:cTn id="43" presetID="15" presetClass="entr" presetSubtype="0" fill="hold" grpId="0" nodeType="afterEffect">
                                  <p:stCondLst>
                                    <p:cond delay="0"/>
                                  </p:stCondLst>
                                  <p:childTnLst>
                                    <p:set>
                                      <p:cBhvr>
                                        <p:cTn id="44" dur="1" fill="hold">
                                          <p:stCondLst>
                                            <p:cond delay="0"/>
                                          </p:stCondLst>
                                        </p:cTn>
                                        <p:tgtEl>
                                          <p:spTgt spid="17422"/>
                                        </p:tgtEl>
                                        <p:attrNameLst>
                                          <p:attrName>style.visibility</p:attrName>
                                        </p:attrNameLst>
                                      </p:cBhvr>
                                      <p:to>
                                        <p:strVal val="visible"/>
                                      </p:to>
                                    </p:set>
                                    <p:anim calcmode="lin" valueType="num">
                                      <p:cBhvr>
                                        <p:cTn id="45" dur="1000" fill="hold"/>
                                        <p:tgtEl>
                                          <p:spTgt spid="17422"/>
                                        </p:tgtEl>
                                        <p:attrNameLst>
                                          <p:attrName>ppt_w</p:attrName>
                                        </p:attrNameLst>
                                      </p:cBhvr>
                                      <p:tavLst>
                                        <p:tav tm="0">
                                          <p:val>
                                            <p:fltVal val="0"/>
                                          </p:val>
                                        </p:tav>
                                        <p:tav tm="100000">
                                          <p:val>
                                            <p:strVal val="#ppt_w"/>
                                          </p:val>
                                        </p:tav>
                                      </p:tavLst>
                                    </p:anim>
                                    <p:anim calcmode="lin" valueType="num">
                                      <p:cBhvr>
                                        <p:cTn id="46" dur="1000" fill="hold"/>
                                        <p:tgtEl>
                                          <p:spTgt spid="17422"/>
                                        </p:tgtEl>
                                        <p:attrNameLst>
                                          <p:attrName>ppt_h</p:attrName>
                                        </p:attrNameLst>
                                      </p:cBhvr>
                                      <p:tavLst>
                                        <p:tav tm="0">
                                          <p:val>
                                            <p:fltVal val="0"/>
                                          </p:val>
                                        </p:tav>
                                        <p:tav tm="100000">
                                          <p:val>
                                            <p:strVal val="#ppt_h"/>
                                          </p:val>
                                        </p:tav>
                                      </p:tavLst>
                                    </p:anim>
                                    <p:anim calcmode="lin" valueType="num">
                                      <p:cBhvr>
                                        <p:cTn id="47"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nodeType="clickEffect">
                                  <p:stCondLst>
                                    <p:cond delay="0"/>
                                  </p:stCondLst>
                                  <p:childTnLst>
                                    <p:set>
                                      <p:cBhvr>
                                        <p:cTn id="52" dur="1" fill="hold">
                                          <p:stCondLst>
                                            <p:cond delay="0"/>
                                          </p:stCondLst>
                                        </p:cTn>
                                        <p:tgtEl>
                                          <p:spTgt spid="17419"/>
                                        </p:tgtEl>
                                        <p:attrNameLst>
                                          <p:attrName>style.visibility</p:attrName>
                                        </p:attrNameLst>
                                      </p:cBhvr>
                                      <p:to>
                                        <p:strVal val="visible"/>
                                      </p:to>
                                    </p:set>
                                    <p:anim calcmode="lin" valueType="num">
                                      <p:cBhvr>
                                        <p:cTn id="53" dur="1000" fill="hold"/>
                                        <p:tgtEl>
                                          <p:spTgt spid="17419"/>
                                        </p:tgtEl>
                                        <p:attrNameLst>
                                          <p:attrName>ppt_w</p:attrName>
                                        </p:attrNameLst>
                                      </p:cBhvr>
                                      <p:tavLst>
                                        <p:tav tm="0">
                                          <p:val>
                                            <p:fltVal val="0"/>
                                          </p:val>
                                        </p:tav>
                                        <p:tav tm="100000">
                                          <p:val>
                                            <p:strVal val="#ppt_w"/>
                                          </p:val>
                                        </p:tav>
                                      </p:tavLst>
                                    </p:anim>
                                    <p:anim calcmode="lin" valueType="num">
                                      <p:cBhvr>
                                        <p:cTn id="54" dur="1000" fill="hold"/>
                                        <p:tgtEl>
                                          <p:spTgt spid="17419"/>
                                        </p:tgtEl>
                                        <p:attrNameLst>
                                          <p:attrName>ppt_h</p:attrName>
                                        </p:attrNameLst>
                                      </p:cBhvr>
                                      <p:tavLst>
                                        <p:tav tm="0">
                                          <p:val>
                                            <p:fltVal val="0"/>
                                          </p:val>
                                        </p:tav>
                                        <p:tav tm="100000">
                                          <p:val>
                                            <p:strVal val="#ppt_h"/>
                                          </p:val>
                                        </p:tav>
                                      </p:tavLst>
                                    </p:anim>
                                    <p:anim calcmode="lin" valueType="num">
                                      <p:cBhvr>
                                        <p:cTn id="55"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7416"/>
                                        </p:tgtEl>
                                        <p:attrNameLst>
                                          <p:attrName>style.visibility</p:attrName>
                                        </p:attrNameLst>
                                      </p:cBhvr>
                                      <p:to>
                                        <p:strVal val="visible"/>
                                      </p:to>
                                    </p:set>
                                    <p:anim calcmode="lin" valueType="num">
                                      <p:cBhvr>
                                        <p:cTn id="61" dur="1000" fill="hold"/>
                                        <p:tgtEl>
                                          <p:spTgt spid="17416"/>
                                        </p:tgtEl>
                                        <p:attrNameLst>
                                          <p:attrName>ppt_w</p:attrName>
                                        </p:attrNameLst>
                                      </p:cBhvr>
                                      <p:tavLst>
                                        <p:tav tm="0">
                                          <p:val>
                                            <p:fltVal val="0"/>
                                          </p:val>
                                        </p:tav>
                                        <p:tav tm="100000">
                                          <p:val>
                                            <p:strVal val="#ppt_w"/>
                                          </p:val>
                                        </p:tav>
                                      </p:tavLst>
                                    </p:anim>
                                    <p:anim calcmode="lin" valueType="num">
                                      <p:cBhvr>
                                        <p:cTn id="62" dur="1000" fill="hold"/>
                                        <p:tgtEl>
                                          <p:spTgt spid="17416"/>
                                        </p:tgtEl>
                                        <p:attrNameLst>
                                          <p:attrName>ppt_h</p:attrName>
                                        </p:attrNameLst>
                                      </p:cBhvr>
                                      <p:tavLst>
                                        <p:tav tm="0">
                                          <p:val>
                                            <p:fltVal val="0"/>
                                          </p:val>
                                        </p:tav>
                                        <p:tav tm="100000">
                                          <p:val>
                                            <p:strVal val="#ppt_h"/>
                                          </p:val>
                                        </p:tav>
                                      </p:tavLst>
                                    </p:anim>
                                    <p:anim calcmode="lin" valueType="num">
                                      <p:cBhvr>
                                        <p:cTn id="63" dur="1000" fill="hold"/>
                                        <p:tgtEl>
                                          <p:spTgt spid="17416"/>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74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5" grpId="0" animBg="1" autoUpdateAnimBg="0"/>
      <p:bldP spid="17416" grpId="0" animBg="1" autoUpdateAnimBg="0"/>
      <p:bldP spid="17417" grpId="0" animBg="1"/>
      <p:bldP spid="17422" grpId="0" animBg="1"/>
    </p:bldLst>
  </p:timing>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77827" name="Rectangle 3"/>
          <p:cNvSpPr>
            <a:spLocks noGrp="1" noChangeArrowheads="1"/>
          </p:cNvSpPr>
          <p:nvPr>
            <p:ph type="body" idx="1"/>
          </p:nvPr>
        </p:nvSpPr>
        <p:spPr>
          <a:xfrm>
            <a:off x="4114800" y="1905000"/>
            <a:ext cx="5029200" cy="4572000"/>
          </a:xfrm>
        </p:spPr>
        <p:txBody>
          <a:bodyPr/>
          <a:lstStyle/>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Earliest translation of the Hebrew Scriptures</a:t>
            </a:r>
          </a:p>
          <a:p>
            <a:pPr marL="450850" indent="-450850" eaLnBrk="1" hangingPunct="1">
              <a:lnSpc>
                <a:spcPct val="90000"/>
              </a:lnSpc>
              <a:buFont typeface="Arial" charset="0"/>
              <a:buAutoNum type="arabicPeriod"/>
              <a:defRPr/>
            </a:pPr>
            <a:endParaRPr lang="en-US" sz="2800" b="1">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Valued highly by Jews</a:t>
            </a:r>
          </a:p>
          <a:p>
            <a:pPr marL="450850" indent="-450850" eaLnBrk="1" hangingPunct="1">
              <a:lnSpc>
                <a:spcPct val="90000"/>
              </a:lnSpc>
              <a:buFont typeface="Arial" charset="0"/>
              <a:buAutoNum type="arabicPeriod"/>
              <a:defRPr/>
            </a:pPr>
            <a:endParaRPr lang="en-US" sz="2800" b="1">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Parent text</a:t>
            </a:r>
          </a:p>
          <a:p>
            <a:pPr marL="450850" indent="-450850" eaLnBrk="1" hangingPunct="1">
              <a:lnSpc>
                <a:spcPct val="90000"/>
              </a:lnSpc>
              <a:buFont typeface="Arial" charset="0"/>
              <a:buAutoNum type="arabicPeriod"/>
              <a:defRPr/>
            </a:pPr>
            <a:endParaRPr lang="en-US" sz="2800" b="1">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Provides intertestamental history (has Apocrypha)</a:t>
            </a:r>
          </a:p>
        </p:txBody>
      </p:sp>
      <p:sp>
        <p:nvSpPr>
          <p:cNvPr id="77829" name="Rectangle 5"/>
          <p:cNvSpPr>
            <a:spLocks noGrp="1" noChangeArrowheads="1"/>
          </p:cNvSpPr>
          <p:nvPr>
            <p:ph type="title"/>
          </p:nvPr>
        </p:nvSpPr>
        <p:spPr>
          <a:xfrm>
            <a:off x="0" y="228600"/>
            <a:ext cx="6324600" cy="1143000"/>
          </a:xfrm>
          <a:solidFill>
            <a:srgbClr val="000000"/>
          </a:solidFill>
        </p:spPr>
        <p:txBody>
          <a:bodyPr/>
          <a:lstStyle/>
          <a:p>
            <a:pPr algn="l" eaLnBrk="1" hangingPunct="1">
              <a:defRPr/>
            </a:pPr>
            <a:r>
              <a:rPr lang="en-US" sz="3600" b="1">
                <a:effectLst>
                  <a:outerShdw blurRad="38100" dist="38100" dir="2700000" algn="tl">
                    <a:srgbClr val="000080"/>
                  </a:outerShdw>
                </a:effectLst>
                <a:latin typeface="Arial" charset="0"/>
                <a:ea typeface="ＭＳ Ｐゴシック" charset="0"/>
                <a:cs typeface="ＭＳ Ｐゴシック" charset="0"/>
              </a:rPr>
              <a:t>Why study the LXX?</a:t>
            </a:r>
          </a:p>
        </p:txBody>
      </p:sp>
      <p:pic>
        <p:nvPicPr>
          <p:cNvPr id="859141" name="Picture 10" descr="LX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981200"/>
            <a:ext cx="38354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j0283545"/>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14400" y="225425"/>
            <a:ext cx="2286000"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40" name="Picture 8" descr="j02327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913" y="76200"/>
            <a:ext cx="2605087" cy="1373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1447800" y="0"/>
            <a:ext cx="7239000" cy="1143000"/>
          </a:xfrm>
        </p:spPr>
        <p:txBody>
          <a:bodyPr/>
          <a:lstStyle/>
          <a:p>
            <a:pPr eaLnBrk="1" hangingPunct="1">
              <a:defRPr/>
            </a:pPr>
            <a:r>
              <a:rPr lang="en-US" altLang="zh-CN">
                <a:latin typeface="Arial" charset="0"/>
                <a:ea typeface="SimSun" charset="0"/>
                <a:cs typeface="SimSun" charset="0"/>
              </a:rPr>
              <a:t>3. OT </a:t>
            </a:r>
            <a:r>
              <a:rPr lang="en-US" altLang="zh-CN" u="sng">
                <a:latin typeface="Arial" charset="0"/>
                <a:ea typeface="SimSun" charset="0"/>
                <a:cs typeface="SimSun" charset="0"/>
              </a:rPr>
              <a:t>Canonicity</a:t>
            </a:r>
            <a:r>
              <a:rPr lang="en-US" altLang="zh-CN">
                <a:latin typeface="Arial" charset="0"/>
                <a:ea typeface="SimSun" charset="0"/>
                <a:cs typeface="SimSun" charset="0"/>
              </a:rPr>
              <a:t> </a:t>
            </a:r>
            <a:endParaRPr lang="en-US">
              <a:latin typeface="Arial" charset="0"/>
              <a:ea typeface="SimSun" charset="0"/>
              <a:cs typeface="SimSun" charset="0"/>
            </a:endParaRPr>
          </a:p>
        </p:txBody>
      </p:sp>
      <p:pic>
        <p:nvPicPr>
          <p:cNvPr id="861188" name="Picture 4" descr="camelsatbethlehe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5400" y="3886200"/>
            <a:ext cx="6529388"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7" name="Rectangle 5"/>
          <p:cNvSpPr>
            <a:spLocks noChangeArrowheads="1"/>
          </p:cNvSpPr>
          <p:nvPr/>
        </p:nvSpPr>
        <p:spPr bwMode="auto">
          <a:xfrm>
            <a:off x="1752600" y="6464300"/>
            <a:ext cx="6477000" cy="5334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charset="0"/>
              <a:buNone/>
              <a:defRPr/>
            </a:pPr>
            <a:r>
              <a:rPr lang="en-US">
                <a:solidFill>
                  <a:srgbClr val="FFFFFF"/>
                </a:solidFill>
                <a:effectLst>
                  <a:outerShdw blurRad="38100" dist="38100" dir="2700000" algn="tl">
                    <a:srgbClr val="000000"/>
                  </a:outerShdw>
                </a:effectLst>
                <a:latin typeface="Arial" charset="0"/>
              </a:rPr>
              <a:t>Canonicity is vital for those seeking God</a:t>
            </a:r>
          </a:p>
        </p:txBody>
      </p:sp>
      <p:sp>
        <p:nvSpPr>
          <p:cNvPr id="18438" name="Rectangle 6"/>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charset="0"/>
              <a:buNone/>
              <a:defRPr/>
            </a:pPr>
            <a:r>
              <a:rPr lang="en-US" sz="2800" i="1" u="sng" dirty="0">
                <a:solidFill>
                  <a:srgbClr val="FFFFFF"/>
                </a:solidFill>
                <a:effectLst>
                  <a:outerShdw blurRad="38100" dist="38100" dir="2700000" algn="tl">
                    <a:srgbClr val="000000"/>
                  </a:outerShdw>
                </a:effectLst>
                <a:latin typeface="Arial" charset="0"/>
              </a:rPr>
              <a:t>What Criteria was Used?</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Authoritative &amp; Enduring</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Doctrinal Suitability</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Prophetic Authorship</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Claim to be God</a:t>
            </a:r>
            <a:r>
              <a:rPr lang="fr-FR" altLang="ja-JP" sz="2800" dirty="0">
                <a:solidFill>
                  <a:srgbClr val="FFFFFF"/>
                </a:solidFill>
                <a:effectLst>
                  <a:outerShdw blurRad="38100" dist="38100" dir="2700000" algn="tl">
                    <a:srgbClr val="000000"/>
                  </a:outerShdw>
                </a:effectLst>
                <a:latin typeface="Arial" charset="0"/>
              </a:rPr>
              <a:t>'</a:t>
            </a:r>
            <a:r>
              <a:rPr lang="en-US" sz="2800" dirty="0">
                <a:solidFill>
                  <a:srgbClr val="FFFFFF"/>
                </a:solidFill>
                <a:effectLst>
                  <a:outerShdw blurRad="38100" dist="38100" dir="2700000" algn="tl">
                    <a:srgbClr val="000000"/>
                  </a:outerShdw>
                </a:effectLst>
                <a:latin typeface="Arial" charset="0"/>
              </a:rPr>
              <a:t>s Word</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Dynamic Character</a:t>
            </a:r>
          </a:p>
        </p:txBody>
      </p:sp>
      <p:sp>
        <p:nvSpPr>
          <p:cNvPr id="18435" name="Rectangle 3"/>
          <p:cNvSpPr>
            <a:spLocks noGrp="1" noChangeArrowheads="1"/>
          </p:cNvSpPr>
          <p:nvPr>
            <p:ph type="body" idx="1"/>
          </p:nvPr>
        </p:nvSpPr>
        <p:spPr>
          <a:xfrm>
            <a:off x="457200" y="1447800"/>
            <a:ext cx="4419600" cy="3200400"/>
          </a:xfrm>
        </p:spPr>
        <p:txBody>
          <a:bodyPr/>
          <a:lstStyle/>
          <a:p>
            <a:pPr eaLnBrk="1" hangingPunct="1">
              <a:buFont typeface="Wingdings" charset="0"/>
              <a:buNone/>
              <a:defRPr/>
            </a:pPr>
            <a:r>
              <a:rPr lang="en-US" sz="2800" i="1" u="sng">
                <a:latin typeface="Arial" charset="0"/>
                <a:ea typeface="ＭＳ Ｐゴシック" charset="0"/>
                <a:cs typeface="ＭＳ Ｐゴシック" charset="0"/>
              </a:rPr>
              <a:t>Why Adopted So Late?</a:t>
            </a:r>
          </a:p>
          <a:p>
            <a:pPr eaLnBrk="1" hangingPunct="1">
              <a:defRPr/>
            </a:pPr>
            <a:r>
              <a:rPr lang="en-US" sz="2800">
                <a:latin typeface="Arial" charset="0"/>
                <a:ea typeface="ＭＳ Ｐゴシック" charset="0"/>
                <a:cs typeface="ＭＳ Ｐゴシック" charset="0"/>
              </a:rPr>
              <a:t>Apocrypha</a:t>
            </a:r>
          </a:p>
          <a:p>
            <a:pPr eaLnBrk="1" hangingPunct="1">
              <a:defRPr/>
            </a:pPr>
            <a:r>
              <a:rPr lang="en-US" sz="2800">
                <a:latin typeface="Arial" charset="0"/>
                <a:ea typeface="ＭＳ Ｐゴシック" charset="0"/>
                <a:cs typeface="ＭＳ Ｐゴシック" charset="0"/>
              </a:rPr>
              <a:t>LXX</a:t>
            </a:r>
          </a:p>
          <a:p>
            <a:pPr eaLnBrk="1" hangingPunct="1">
              <a:defRPr/>
            </a:pPr>
            <a:r>
              <a:rPr lang="en-US" sz="2800">
                <a:latin typeface="Arial" charset="0"/>
                <a:ea typeface="ＭＳ Ｐゴシック" charset="0"/>
                <a:cs typeface="ＭＳ Ｐゴシック" charset="0"/>
              </a:rPr>
              <a:t>Antilegomena</a:t>
            </a:r>
          </a:p>
          <a:p>
            <a:pPr eaLnBrk="1" hangingPunct="1">
              <a:defRPr/>
            </a:pPr>
            <a:r>
              <a:rPr lang="en-US" sz="2800">
                <a:latin typeface="Arial" charset="0"/>
                <a:ea typeface="ＭＳ Ｐゴシック" charset="0"/>
                <a:cs typeface="ＭＳ Ｐゴシック" charset="0"/>
              </a:rPr>
              <a:t>Samaritans</a:t>
            </a:r>
          </a:p>
          <a:p>
            <a:pPr eaLnBrk="1" hangingPunct="1">
              <a:defRPr/>
            </a:pPr>
            <a:r>
              <a:rPr lang="en-US" sz="2800">
                <a:latin typeface="Arial" charset="0"/>
                <a:ea typeface="ＭＳ Ｐゴシック" charset="0"/>
                <a:cs typeface="ＭＳ Ｐゴシック" charset="0"/>
              </a:rPr>
              <a:t>Pharisaical Tradition</a:t>
            </a:r>
          </a:p>
        </p:txBody>
      </p:sp>
      <p:sp>
        <p:nvSpPr>
          <p:cNvPr id="10" name="Text Box 14"/>
          <p:cNvSpPr txBox="1">
            <a:spLocks noChangeArrowheads="1"/>
          </p:cNvSpPr>
          <p:nvPr/>
        </p:nvSpPr>
        <p:spPr bwMode="auto">
          <a:xfrm>
            <a:off x="2514600" y="914400"/>
            <a:ext cx="5697538" cy="461963"/>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000000"/>
                  </a:outerShdw>
                </a:effectLst>
              </a:rPr>
              <a:t>Accepted at Council of Jamnia, AD 90</a:t>
            </a:r>
          </a:p>
        </p:txBody>
      </p:sp>
      <p:sp>
        <p:nvSpPr>
          <p:cNvPr id="11"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to="" calcmode="lin" valueType="num">
                                      <p:cBhvr>
                                        <p:cTn id="7" dur="1" fill="hold"/>
                                        <p:tgtEl>
                                          <p:spTgt spid="1843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18439"/>
                                        </p:tgtEl>
                                      </p:cBhvr>
                                    </p:animEffect>
                                    <p:anim calcmode="lin" valueType="num">
                                      <p:cBhvr>
                                        <p:cTn id="12" dur="2000"/>
                                        <p:tgtEl>
                                          <p:spTgt spid="18439"/>
                                        </p:tgtEl>
                                        <p:attrNameLst>
                                          <p:attrName>style.rotation</p:attrName>
                                        </p:attrNameLst>
                                      </p:cBhvr>
                                      <p:tavLst>
                                        <p:tav tm="0">
                                          <p:val>
                                            <p:fltVal val="0"/>
                                          </p:val>
                                        </p:tav>
                                        <p:tav tm="100000">
                                          <p:val>
                                            <p:fltVal val="720"/>
                                          </p:val>
                                        </p:tav>
                                      </p:tavLst>
                                    </p:anim>
                                    <p:anim calcmode="lin" valueType="num">
                                      <p:cBhvr>
                                        <p:cTn id="13" dur="2000"/>
                                        <p:tgtEl>
                                          <p:spTgt spid="18439"/>
                                        </p:tgtEl>
                                        <p:attrNameLst>
                                          <p:attrName>ppt_h</p:attrName>
                                        </p:attrNameLst>
                                      </p:cBhvr>
                                      <p:tavLst>
                                        <p:tav tm="0">
                                          <p:val>
                                            <p:strVal val="ppt_h"/>
                                          </p:val>
                                        </p:tav>
                                        <p:tav tm="100000">
                                          <p:val>
                                            <p:fltVal val="0"/>
                                          </p:val>
                                        </p:tav>
                                      </p:tavLst>
                                    </p:anim>
                                    <p:anim calcmode="lin" valueType="num">
                                      <p:cBhvr>
                                        <p:cTn id="14" dur="2000"/>
                                        <p:tgtEl>
                                          <p:spTgt spid="18439"/>
                                        </p:tgtEl>
                                        <p:attrNameLst>
                                          <p:attrName>ppt_w</p:attrName>
                                        </p:attrNameLst>
                                      </p:cBhvr>
                                      <p:tavLst>
                                        <p:tav tm="0">
                                          <p:val>
                                            <p:strVal val="ppt_w"/>
                                          </p:val>
                                        </p:tav>
                                        <p:tav tm="100000">
                                          <p:val>
                                            <p:fltVal val="0"/>
                                          </p:val>
                                        </p:tav>
                                      </p:tavLst>
                                    </p:anim>
                                    <p:set>
                                      <p:cBhvr>
                                        <p:cTn id="15" dur="1" fill="hold">
                                          <p:stCondLst>
                                            <p:cond delay="1999"/>
                                          </p:stCondLst>
                                        </p:cTn>
                                        <p:tgtEl>
                                          <p:spTgt spid="18439"/>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 to="" calcmode="lin" valueType="num">
                                      <p:cBhvr>
                                        <p:cTn id="18" dur="1" fill="hold"/>
                                        <p:tgtEl>
                                          <p:spTgt spid="18440"/>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8435">
                                            <p:txEl>
                                              <p:pRg st="0" end="0"/>
                                            </p:txEl>
                                          </p:spTgt>
                                        </p:tgtEl>
                                        <p:attrNameLst>
                                          <p:attrName>style.visibility</p:attrName>
                                        </p:attrNameLst>
                                      </p:cBhvr>
                                      <p:to>
                                        <p:strVal val="visible"/>
                                      </p:to>
                                    </p:set>
                                    <p:anim to="" calcmode="lin" valueType="num">
                                      <p:cBhvr>
                                        <p:cTn id="27" dur="1" fill="hold"/>
                                        <p:tgtEl>
                                          <p:spTgt spid="18435">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8435">
                                            <p:txEl>
                                              <p:pRg st="1" end="1"/>
                                            </p:txEl>
                                          </p:spTgt>
                                        </p:tgtEl>
                                        <p:attrNameLst>
                                          <p:attrName>style.visibility</p:attrName>
                                        </p:attrNameLst>
                                      </p:cBhvr>
                                      <p:to>
                                        <p:strVal val="visible"/>
                                      </p:to>
                                    </p:set>
                                    <p:anim to="" calcmode="lin" valueType="num">
                                      <p:cBhvr>
                                        <p:cTn id="32" dur="1" fill="hold"/>
                                        <p:tgtEl>
                                          <p:spTgt spid="18435">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8435">
                                            <p:txEl>
                                              <p:pRg st="2" end="2"/>
                                            </p:txEl>
                                          </p:spTgt>
                                        </p:tgtEl>
                                        <p:attrNameLst>
                                          <p:attrName>style.visibility</p:attrName>
                                        </p:attrNameLst>
                                      </p:cBhvr>
                                      <p:to>
                                        <p:strVal val="visible"/>
                                      </p:to>
                                    </p:set>
                                    <p:anim to="" calcmode="lin" valueType="num">
                                      <p:cBhvr>
                                        <p:cTn id="37" dur="1" fill="hold"/>
                                        <p:tgtEl>
                                          <p:spTgt spid="18435">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8435">
                                            <p:txEl>
                                              <p:pRg st="3" end="3"/>
                                            </p:txEl>
                                          </p:spTgt>
                                        </p:tgtEl>
                                        <p:attrNameLst>
                                          <p:attrName>style.visibility</p:attrName>
                                        </p:attrNameLst>
                                      </p:cBhvr>
                                      <p:to>
                                        <p:strVal val="visible"/>
                                      </p:to>
                                    </p:set>
                                    <p:anim to="" calcmode="lin" valueType="num">
                                      <p:cBhvr>
                                        <p:cTn id="42" dur="1" fill="hold"/>
                                        <p:tgtEl>
                                          <p:spTgt spid="18435">
                                            <p:txEl>
                                              <p:pRg st="3" end="3"/>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435">
                                            <p:txEl>
                                              <p:pRg st="4" end="4"/>
                                            </p:txEl>
                                          </p:spTgt>
                                        </p:tgtEl>
                                        <p:attrNameLst>
                                          <p:attrName>style.visibility</p:attrName>
                                        </p:attrNameLst>
                                      </p:cBhvr>
                                      <p:to>
                                        <p:strVal val="visible"/>
                                      </p:to>
                                    </p:set>
                                    <p:anim to="" calcmode="lin" valueType="num">
                                      <p:cBhvr>
                                        <p:cTn id="47" dur="1" fill="hold"/>
                                        <p:tgtEl>
                                          <p:spTgt spid="18435">
                                            <p:txEl>
                                              <p:pRg st="4" end="4"/>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435">
                                            <p:txEl>
                                              <p:pRg st="5" end="5"/>
                                            </p:txEl>
                                          </p:spTgt>
                                        </p:tgtEl>
                                        <p:attrNameLst>
                                          <p:attrName>style.visibility</p:attrName>
                                        </p:attrNameLst>
                                      </p:cBhvr>
                                      <p:to>
                                        <p:strVal val="visible"/>
                                      </p:to>
                                    </p:set>
                                    <p:anim to="" calcmode="lin" valueType="num">
                                      <p:cBhvr>
                                        <p:cTn id="52" dur="1" fill="hold"/>
                                        <p:tgtEl>
                                          <p:spTgt spid="18435">
                                            <p:txEl>
                                              <p:pRg st="5" end="5"/>
                                            </p:txEl>
                                          </p:spTgt>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8438">
                                            <p:txEl>
                                              <p:pRg st="0" end="0"/>
                                            </p:txEl>
                                          </p:spTgt>
                                        </p:tgtEl>
                                        <p:attrNameLst>
                                          <p:attrName>style.visibility</p:attrName>
                                        </p:attrNameLst>
                                      </p:cBhvr>
                                      <p:to>
                                        <p:strVal val="visible"/>
                                      </p:to>
                                    </p:set>
                                    <p:animEffect transition="in" filter="checkerboard(across)">
                                      <p:cBhvr>
                                        <p:cTn id="57" dur="500"/>
                                        <p:tgtEl>
                                          <p:spTgt spid="18438">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8438">
                                            <p:txEl>
                                              <p:pRg st="1" end="1"/>
                                            </p:txEl>
                                          </p:spTgt>
                                        </p:tgtEl>
                                        <p:attrNameLst>
                                          <p:attrName>style.visibility</p:attrName>
                                        </p:attrNameLst>
                                      </p:cBhvr>
                                      <p:to>
                                        <p:strVal val="visible"/>
                                      </p:to>
                                    </p:set>
                                    <p:animEffect transition="in" filter="checkerboard(across)">
                                      <p:cBhvr>
                                        <p:cTn id="62" dur="500"/>
                                        <p:tgtEl>
                                          <p:spTgt spid="18438">
                                            <p:txEl>
                                              <p:pRg st="1" end="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8438">
                                            <p:txEl>
                                              <p:pRg st="2" end="2"/>
                                            </p:txEl>
                                          </p:spTgt>
                                        </p:tgtEl>
                                        <p:attrNameLst>
                                          <p:attrName>style.visibility</p:attrName>
                                        </p:attrNameLst>
                                      </p:cBhvr>
                                      <p:to>
                                        <p:strVal val="visible"/>
                                      </p:to>
                                    </p:set>
                                    <p:animEffect transition="in" filter="checkerboard(across)">
                                      <p:cBhvr>
                                        <p:cTn id="67" dur="500"/>
                                        <p:tgtEl>
                                          <p:spTgt spid="18438">
                                            <p:txEl>
                                              <p:pRg st="2" end="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8438">
                                            <p:txEl>
                                              <p:pRg st="3" end="3"/>
                                            </p:txEl>
                                          </p:spTgt>
                                        </p:tgtEl>
                                        <p:attrNameLst>
                                          <p:attrName>style.visibility</p:attrName>
                                        </p:attrNameLst>
                                      </p:cBhvr>
                                      <p:to>
                                        <p:strVal val="visible"/>
                                      </p:to>
                                    </p:set>
                                    <p:animEffect transition="in" filter="checkerboard(across)">
                                      <p:cBhvr>
                                        <p:cTn id="72" dur="500"/>
                                        <p:tgtEl>
                                          <p:spTgt spid="1843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8438">
                                            <p:txEl>
                                              <p:pRg st="4" end="4"/>
                                            </p:txEl>
                                          </p:spTgt>
                                        </p:tgtEl>
                                        <p:attrNameLst>
                                          <p:attrName>style.visibility</p:attrName>
                                        </p:attrNameLst>
                                      </p:cBhvr>
                                      <p:to>
                                        <p:strVal val="visible"/>
                                      </p:to>
                                    </p:set>
                                    <p:animEffect transition="in" filter="checkerboard(across)">
                                      <p:cBhvr>
                                        <p:cTn id="77" dur="500"/>
                                        <p:tgtEl>
                                          <p:spTgt spid="18438">
                                            <p:txEl>
                                              <p:pRg st="4" end="4"/>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18438">
                                            <p:txEl>
                                              <p:pRg st="5" end="5"/>
                                            </p:txEl>
                                          </p:spTgt>
                                        </p:tgtEl>
                                        <p:attrNameLst>
                                          <p:attrName>style.visibility</p:attrName>
                                        </p:attrNameLst>
                                      </p:cBhvr>
                                      <p:to>
                                        <p:strVal val="visible"/>
                                      </p:to>
                                    </p:set>
                                    <p:animEffect transition="in" filter="checkerboard(across)">
                                      <p:cBhvr>
                                        <p:cTn id="82" dur="500"/>
                                        <p:tgtEl>
                                          <p:spTgt spid="18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allAtOnce"/>
      <p:bldP spid="18435" grpId="0" build="p"/>
      <p:bldP spid="10"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en-US" sz="4000">
                <a:latin typeface="Arial" charset="0"/>
                <a:ea typeface="ＭＳ Ｐゴシック" charset="0"/>
                <a:cs typeface="ＭＳ Ｐゴシック" charset="0"/>
              </a:rPr>
              <a:t>NT Canonicity</a:t>
            </a: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r>
              <a:rPr lang="en-US">
                <a:latin typeface="Arial" charset="0"/>
                <a:ea typeface="ＭＳ Ｐゴシック" charset="0"/>
                <a:cs typeface="ＭＳ Ｐゴシック" charset="0"/>
              </a:rPr>
              <a:t>Apostolic</a:t>
            </a:r>
          </a:p>
          <a:p>
            <a:pPr eaLnBrk="1" hangingPunct="1">
              <a:defRPr/>
            </a:pPr>
            <a:r>
              <a:rPr lang="en-US">
                <a:latin typeface="Arial" charset="0"/>
                <a:ea typeface="ＭＳ Ｐゴシック" charset="0"/>
                <a:cs typeface="ＭＳ Ｐゴシック" charset="0"/>
              </a:rPr>
              <a:t>Accepted</a:t>
            </a:r>
          </a:p>
        </p:txBody>
      </p:sp>
      <p:pic>
        <p:nvPicPr>
          <p:cNvPr id="863236"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43000" y="0"/>
            <a:ext cx="7315200" cy="1066800"/>
          </a:xfrm>
        </p:spPr>
        <p:txBody>
          <a:bodyPr/>
          <a:lstStyle/>
          <a:p>
            <a:pPr eaLnBrk="1" hangingPunct="1">
              <a:defRPr/>
            </a:pPr>
            <a:r>
              <a:rPr lang="en-US" sz="4000">
                <a:latin typeface="Arial" charset="0"/>
                <a:ea typeface="ＭＳ Ｐゴシック" charset="0"/>
                <a:cs typeface="ＭＳ Ｐゴシック" charset="0"/>
              </a:rPr>
              <a:t>Really Early Fragments!</a:t>
            </a:r>
          </a:p>
        </p:txBody>
      </p:sp>
      <p:sp>
        <p:nvSpPr>
          <p:cNvPr id="31747" name="Rectangle 3"/>
          <p:cNvSpPr>
            <a:spLocks noGrp="1" noChangeArrowheads="1"/>
          </p:cNvSpPr>
          <p:nvPr>
            <p:ph type="body" idx="1"/>
          </p:nvPr>
        </p:nvSpPr>
        <p:spPr>
          <a:xfrm>
            <a:off x="4953000" y="5257800"/>
            <a:ext cx="4191000" cy="1371600"/>
          </a:xfrm>
        </p:spPr>
        <p:txBody>
          <a:bodyPr/>
          <a:lstStyle/>
          <a:p>
            <a:pPr eaLnBrk="1" hangingPunct="1">
              <a:defRPr/>
            </a:pPr>
            <a:r>
              <a:rPr lang="en-US" sz="2400">
                <a:latin typeface="Arial" charset="0"/>
                <a:ea typeface="ＭＳ Ｐゴシック" charset="0"/>
                <a:cs typeface="ＭＳ Ｐゴシック" charset="0"/>
              </a:rPr>
              <a:t>John Rylands Fragment of John 18:31-33, 37-38 </a:t>
            </a:r>
          </a:p>
          <a:p>
            <a:pPr eaLnBrk="1" hangingPunct="1">
              <a:defRPr/>
            </a:pPr>
            <a:r>
              <a:rPr lang="en-US" sz="2400">
                <a:latin typeface="Arial" charset="0"/>
                <a:ea typeface="ＭＳ Ｐゴシック" charset="0"/>
                <a:cs typeface="ＭＳ Ｐゴシック" charset="0"/>
              </a:rPr>
              <a:t>AD 125</a:t>
            </a:r>
          </a:p>
        </p:txBody>
      </p:sp>
      <p:pic>
        <p:nvPicPr>
          <p:cNvPr id="865284" name="Picture 6" descr="P52_vers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914400"/>
            <a:ext cx="2665413"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65285" name="Picture 7" descr="Magdalene Fragment of Mat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1219200"/>
            <a:ext cx="3886200" cy="2552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304800" y="525780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Blip>
                <a:blip r:embed="rId5"/>
              </a:buBlip>
              <a:defRPr/>
            </a:pPr>
            <a:r>
              <a:rPr lang="en-US">
                <a:solidFill>
                  <a:srgbClr val="FFFFFF"/>
                </a:solidFill>
                <a:effectLst>
                  <a:outerShdw blurRad="38100" dist="38100" dir="2700000" algn="tl">
                    <a:srgbClr val="000000"/>
                  </a:outerShdw>
                </a:effectLst>
              </a:rPr>
              <a:t>Magdalen Fragment of Matthew </a:t>
            </a:r>
          </a:p>
          <a:p>
            <a:pPr eaLnBrk="1" hangingPunct="1">
              <a:spcBef>
                <a:spcPct val="20000"/>
              </a:spcBef>
              <a:buClr>
                <a:srgbClr val="86D1EC"/>
              </a:buClr>
              <a:buSzPct val="90000"/>
              <a:buFont typeface="Wingdings" charset="0"/>
              <a:buBlip>
                <a:blip r:embed="rId5"/>
              </a:buBlip>
              <a:defRPr/>
            </a:pPr>
            <a:r>
              <a:rPr lang="en-US">
                <a:solidFill>
                  <a:srgbClr val="FFFFFF"/>
                </a:solidFill>
                <a:effectLst>
                  <a:outerShdw blurRad="38100" dist="38100" dir="2700000" algn="tl">
                    <a:srgbClr val="000000"/>
                  </a:outerShdw>
                </a:effectLst>
              </a:rPr>
              <a:t>AD 50-200</a:t>
            </a:r>
          </a:p>
        </p:txBody>
      </p:sp>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dissolv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build="p"/>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92150"/>
          </a:xfrm>
          <a:solidFill>
            <a:srgbClr val="1E1135"/>
          </a:solidFill>
        </p:spPr>
        <p:txBody>
          <a:bodyPr/>
          <a:lstStyle/>
          <a:p>
            <a:pPr eaLnBrk="1" hangingPunct="1">
              <a:defRPr/>
            </a:pPr>
            <a:r>
              <a:rPr lang="en-US" sz="3600" b="1" dirty="0">
                <a:latin typeface="Arial" charset="0"/>
                <a:ea typeface="ＭＳ Ｐゴシック" charset="0"/>
                <a:cs typeface="ＭＳ Ｐゴシック" charset="0"/>
              </a:rPr>
              <a:t>Why No Original NT Documents?</a:t>
            </a:r>
          </a:p>
        </p:txBody>
      </p:sp>
      <p:sp>
        <p:nvSpPr>
          <p:cNvPr id="31747" name="Rectangle 3"/>
          <p:cNvSpPr>
            <a:spLocks noGrp="1" noChangeArrowheads="1"/>
          </p:cNvSpPr>
          <p:nvPr>
            <p:ph type="body" idx="1"/>
          </p:nvPr>
        </p:nvSpPr>
        <p:spPr>
          <a:xfrm>
            <a:off x="4643438" y="5441950"/>
            <a:ext cx="4465637" cy="1371600"/>
          </a:xfrm>
        </p:spPr>
        <p:txBody>
          <a:bodyPr/>
          <a:lstStyle/>
          <a:p>
            <a:pPr eaLnBrk="1" hangingPunct="1">
              <a:defRPr/>
            </a:pPr>
            <a:r>
              <a:rPr lang="en-US" sz="2400" dirty="0">
                <a:latin typeface="Arial" charset="0"/>
                <a:ea typeface="ＭＳ Ｐゴシック" charset="0"/>
                <a:cs typeface="ＭＳ Ｐゴシック" charset="0"/>
              </a:rPr>
              <a:t>Engraving of the Declaration </a:t>
            </a:r>
            <a:r>
              <a:rPr lang="en-US" sz="2400" dirty="0"/>
              <a:t>by printer William J. Stone</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AD 1823</a:t>
            </a:r>
          </a:p>
        </p:txBody>
      </p:sp>
      <p:pic>
        <p:nvPicPr>
          <p:cNvPr id="2" name="Picture 1" descr="Declaration_Pg1of1_A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765175"/>
            <a:ext cx="3798887" cy="461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304800" y="544195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dirty="0">
                <a:solidFill>
                  <a:srgbClr val="FFFFFF"/>
                </a:solidFill>
                <a:effectLst>
                  <a:outerShdw blurRad="38100" dist="38100" dir="2700000" algn="tl">
                    <a:srgbClr val="000000"/>
                  </a:outerShdw>
                </a:effectLst>
              </a:rPr>
              <a:t>Original Declaration of Independence</a:t>
            </a:r>
          </a:p>
          <a:p>
            <a:pPr eaLnBrk="1" hangingPunct="1">
              <a:spcBef>
                <a:spcPct val="20000"/>
              </a:spcBef>
              <a:buClr>
                <a:srgbClr val="86D1EC"/>
              </a:buClr>
              <a:buSzPct val="90000"/>
              <a:buFont typeface="Wingdings" charset="0"/>
              <a:buBlip>
                <a:blip r:embed="rId4"/>
              </a:buBlip>
              <a:defRPr/>
            </a:pPr>
            <a:r>
              <a:rPr lang="en-US" dirty="0">
                <a:solidFill>
                  <a:srgbClr val="FFFFFF"/>
                </a:solidFill>
                <a:effectLst>
                  <a:outerShdw blurRad="38100" dist="38100" dir="2700000" algn="tl">
                    <a:srgbClr val="000000"/>
                  </a:outerShdw>
                </a:effectLst>
              </a:rPr>
              <a:t>AD 1776</a:t>
            </a:r>
          </a:p>
        </p:txBody>
      </p:sp>
      <p:pic>
        <p:nvPicPr>
          <p:cNvPr id="3" name="Picture 2" descr="Declaration_Engrav_Pg1of1_AC.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2363" y="765175"/>
            <a:ext cx="3887787" cy="461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Declaration Signers Close Up.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666450">
            <a:off x="790575" y="508000"/>
            <a:ext cx="7523163"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Effect transition="in" filter="dissolve">
                                      <p:cBhvr>
                                        <p:cTn id="13" dur="500"/>
                                        <p:tgtEl>
                                          <p:spTgt spid="31747">
                                            <p:txEl>
                                              <p:pRg st="0" end="0"/>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747">
                                            <p:txEl>
                                              <p:pRg st="1" end="1"/>
                                            </p:txEl>
                                          </p:spTgt>
                                        </p:tgtEl>
                                        <p:attrNameLst>
                                          <p:attrName>style.visibility</p:attrName>
                                        </p:attrNameLst>
                                      </p:cBhvr>
                                      <p:to>
                                        <p:strVal val="visible"/>
                                      </p:to>
                                    </p:set>
                                    <p:animEffect transition="in" filter="dissolve">
                                      <p:cBhvr>
                                        <p:cTn id="16" dur="500"/>
                                        <p:tgtEl>
                                          <p:spTgt spid="31747">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3136"/>
            <a:ext cx="9144000" cy="165558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Agnosticism</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t>We cannot be sure if a God is involved in our world (Confucius, Kant, Dewey, Bertrand Russell, Carl Sagan)</a:t>
            </a:r>
            <a:r>
              <a:rPr lang="en-SG" sz="3200" b="1" dirty="0"/>
              <a:t> </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672676">
            <a:off x="683568" y="764704"/>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rot="-3690038">
            <a:off x="3175000" y="75882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6" name="Rectangle 2"/>
          <p:cNvSpPr txBox="1">
            <a:spLocks noChangeArrowheads="1"/>
          </p:cNvSpPr>
          <p:nvPr/>
        </p:nvSpPr>
        <p:spPr bwMode="auto">
          <a:xfrm rot="20672676">
            <a:off x="3199060" y="1579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
        <p:nvSpPr>
          <p:cNvPr id="8" name="Rectangle 2"/>
          <p:cNvSpPr txBox="1">
            <a:spLocks noChangeArrowheads="1"/>
          </p:cNvSpPr>
          <p:nvPr/>
        </p:nvSpPr>
        <p:spPr bwMode="auto">
          <a:xfrm rot="20672676">
            <a:off x="2118940"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9" name="Rectangle 2"/>
          <p:cNvSpPr txBox="1">
            <a:spLocks noChangeArrowheads="1"/>
          </p:cNvSpPr>
          <p:nvPr/>
        </p:nvSpPr>
        <p:spPr bwMode="auto">
          <a:xfrm rot="20672676">
            <a:off x="1830908" y="244394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10" name="Rectangle 2"/>
          <p:cNvSpPr txBox="1">
            <a:spLocks noChangeArrowheads="1"/>
          </p:cNvSpPr>
          <p:nvPr/>
        </p:nvSpPr>
        <p:spPr bwMode="auto">
          <a:xfrm rot="20672676">
            <a:off x="4351187" y="1291817"/>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11" name="Rectangle 2"/>
          <p:cNvSpPr txBox="1">
            <a:spLocks noChangeArrowheads="1"/>
          </p:cNvSpPr>
          <p:nvPr/>
        </p:nvSpPr>
        <p:spPr bwMode="auto">
          <a:xfrm rot="20672676">
            <a:off x="3631108"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rot="20672676">
            <a:off x="4567212" y="3236033"/>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13" name="Rectangle 2"/>
          <p:cNvSpPr txBox="1">
            <a:spLocks noChangeArrowheads="1"/>
          </p:cNvSpPr>
          <p:nvPr/>
        </p:nvSpPr>
        <p:spPr bwMode="auto">
          <a:xfrm rot="20672676">
            <a:off x="-545355" y="787761"/>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en-US" sz="4000">
                <a:latin typeface="Arial" charset="0"/>
                <a:ea typeface="ＭＳ Ｐゴシック" charset="0"/>
                <a:cs typeface="ＭＳ Ｐゴシック" charset="0"/>
              </a:rPr>
              <a:t>NT Canonicity</a:t>
            </a: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r>
              <a:rPr lang="en-US">
                <a:latin typeface="Arial" charset="0"/>
                <a:ea typeface="ＭＳ Ｐゴシック" charset="0"/>
                <a:cs typeface="ＭＳ Ｐゴシック" charset="0"/>
              </a:rPr>
              <a:t>Apostolic</a:t>
            </a:r>
          </a:p>
          <a:p>
            <a:pPr eaLnBrk="1" hangingPunct="1">
              <a:defRPr/>
            </a:pPr>
            <a:r>
              <a:rPr lang="en-US">
                <a:latin typeface="Arial" charset="0"/>
                <a:ea typeface="ＭＳ Ｐゴシック" charset="0"/>
                <a:cs typeface="ＭＳ Ｐゴシック" charset="0"/>
              </a:rPr>
              <a:t>Accepted</a:t>
            </a:r>
          </a:p>
        </p:txBody>
      </p:sp>
      <p:pic>
        <p:nvPicPr>
          <p:cNvPr id="869380"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355331" name="Oval 3"/>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5332" name="Oval 4"/>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5334" name="Text Box 6"/>
          <p:cNvSpPr txBox="1">
            <a:spLocks noChangeArrowheads="1"/>
          </p:cNvSpPr>
          <p:nvPr/>
        </p:nvSpPr>
        <p:spPr bwMode="auto">
          <a:xfrm>
            <a:off x="6858000" y="2971800"/>
            <a:ext cx="2030413" cy="1187450"/>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26" charset="0"/>
              </a:rPr>
              <a:t>Caesarea</a:t>
            </a:r>
          </a:p>
          <a:p>
            <a:pPr>
              <a:defRPr/>
            </a:pPr>
            <a:r>
              <a:rPr lang="en-US" b="1">
                <a:solidFill>
                  <a:srgbClr val="FFFFFF"/>
                </a:solidFill>
                <a:effectLst>
                  <a:outerShdw blurRad="38100" dist="38100" dir="2700000" algn="tl">
                    <a:srgbClr val="000000"/>
                  </a:outerShdw>
                </a:effectLst>
                <a:latin typeface="26" charset="0"/>
              </a:rPr>
              <a:t>Luke Written</a:t>
            </a:r>
          </a:p>
          <a:p>
            <a:pPr>
              <a:defRPr/>
            </a:pPr>
            <a:r>
              <a:rPr lang="en-US" b="1">
                <a:solidFill>
                  <a:srgbClr val="FFFFFF"/>
                </a:solidFill>
                <a:effectLst>
                  <a:outerShdw blurRad="38100" dist="38100" dir="2700000" algn="tl">
                    <a:srgbClr val="000000"/>
                  </a:outerShdw>
                </a:effectLst>
                <a:latin typeface="26" charset="0"/>
              </a:rPr>
              <a:t>AD 57-59</a:t>
            </a:r>
            <a:endParaRPr lang="en-US">
              <a:solidFill>
                <a:srgbClr val="FFFFFF"/>
              </a:solidFill>
              <a:effectLst>
                <a:outerShdw blurRad="38100" dist="38100" dir="2700000" algn="tl">
                  <a:srgbClr val="000000"/>
                </a:outerShdw>
              </a:effectLst>
              <a:latin typeface="26" charset="0"/>
            </a:endParaRPr>
          </a:p>
        </p:txBody>
      </p:sp>
      <p:sp>
        <p:nvSpPr>
          <p:cNvPr id="355335" name="Text Box 7"/>
          <p:cNvSpPr txBox="1">
            <a:spLocks noChangeArrowheads="1"/>
          </p:cNvSpPr>
          <p:nvPr/>
        </p:nvSpPr>
        <p:spPr bwMode="auto">
          <a:xfrm>
            <a:off x="903288" y="609600"/>
            <a:ext cx="3300412" cy="1187450"/>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effectLst>
                  <a:outerShdw blurRad="38100" dist="38100" dir="2700000" algn="tl">
                    <a:srgbClr val="000000"/>
                  </a:outerShdw>
                </a:effectLst>
                <a:latin typeface="26" charset="0"/>
              </a:rPr>
              <a:t>Macedonia</a:t>
            </a:r>
          </a:p>
          <a:p>
            <a:pPr algn="r">
              <a:defRPr/>
            </a:pPr>
            <a:r>
              <a:rPr lang="en-US" b="1" dirty="0">
                <a:solidFill>
                  <a:srgbClr val="FFFFFF"/>
                </a:solidFill>
                <a:effectLst>
                  <a:outerShdw blurRad="38100" dist="38100" dir="2700000" algn="tl">
                    <a:srgbClr val="000000"/>
                  </a:outerShdw>
                </a:effectLst>
                <a:latin typeface="26" charset="0"/>
              </a:rPr>
              <a:t>Paul Wrote 1 Timothy</a:t>
            </a:r>
          </a:p>
          <a:p>
            <a:pPr algn="r">
              <a:defRPr/>
            </a:pPr>
            <a:r>
              <a:rPr lang="en-US" b="1" dirty="0">
                <a:solidFill>
                  <a:srgbClr val="FFFFFF"/>
                </a:solidFill>
                <a:effectLst>
                  <a:outerShdw blurRad="38100" dist="38100" dir="2700000" algn="tl">
                    <a:srgbClr val="000000"/>
                  </a:outerShdw>
                </a:effectLst>
                <a:latin typeface="26" charset="0"/>
              </a:rPr>
              <a:t>AD 62</a:t>
            </a:r>
            <a:endParaRPr lang="en-US" dirty="0">
              <a:solidFill>
                <a:srgbClr val="FFFFFF"/>
              </a:solidFill>
              <a:effectLst>
                <a:outerShdw blurRad="38100" dist="38100" dir="2700000" algn="tl">
                  <a:srgbClr val="000000"/>
                </a:outerShdw>
              </a:effectLst>
              <a:latin typeface="26" charset="0"/>
            </a:endParaRPr>
          </a:p>
        </p:txBody>
      </p:sp>
      <p:sp>
        <p:nvSpPr>
          <p:cNvPr id="355336" name="Text Box 8"/>
          <p:cNvSpPr txBox="1">
            <a:spLocks noChangeArrowheads="1"/>
          </p:cNvSpPr>
          <p:nvPr/>
        </p:nvSpPr>
        <p:spPr bwMode="auto">
          <a:xfrm>
            <a:off x="4495800" y="4724400"/>
            <a:ext cx="4495800" cy="1917700"/>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26" charset="0"/>
              </a:rPr>
              <a:t>Stay in that house, eating and drinking whatever </a:t>
            </a:r>
            <a:br>
              <a:rPr lang="en-US" b="1">
                <a:solidFill>
                  <a:srgbClr val="FFFFFF"/>
                </a:solidFill>
                <a:effectLst>
                  <a:outerShdw blurRad="38100" dist="38100" dir="2700000" algn="tl">
                    <a:srgbClr val="000000"/>
                  </a:outerShdw>
                </a:effectLst>
                <a:latin typeface="26" charset="0"/>
              </a:rPr>
            </a:br>
            <a:r>
              <a:rPr lang="en-US" b="1">
                <a:solidFill>
                  <a:srgbClr val="FFFFFF"/>
                </a:solidFill>
                <a:effectLst>
                  <a:outerShdw blurRad="38100" dist="38100" dir="2700000" algn="tl">
                    <a:srgbClr val="000000"/>
                  </a:outerShdw>
                </a:effectLst>
                <a:latin typeface="26" charset="0"/>
              </a:rPr>
              <a:t>they give you, for </a:t>
            </a:r>
            <a:br>
              <a:rPr lang="en-US" b="1">
                <a:solidFill>
                  <a:srgbClr val="FFFFFF"/>
                </a:solidFill>
                <a:effectLst>
                  <a:outerShdw blurRad="38100" dist="38100" dir="2700000" algn="tl">
                    <a:srgbClr val="000000"/>
                  </a:outerShdw>
                </a:effectLst>
                <a:latin typeface="26" charset="0"/>
              </a:rPr>
            </a:br>
            <a:r>
              <a:rPr lang="en-US" b="1">
                <a:solidFill>
                  <a:srgbClr val="F6FF28"/>
                </a:solidFill>
                <a:effectLst>
                  <a:outerShdw blurRad="38100" dist="38100" dir="2700000" algn="tl">
                    <a:srgbClr val="000000"/>
                  </a:outerShdw>
                </a:effectLst>
                <a:latin typeface="26" charset="0"/>
              </a:rPr>
              <a:t>the worker deserves his wages</a:t>
            </a:r>
            <a:r>
              <a:rPr lang="en-US" b="1">
                <a:solidFill>
                  <a:srgbClr val="FFFFFF"/>
                </a:solidFill>
                <a:effectLst>
                  <a:outerShdw blurRad="38100" dist="38100" dir="2700000" algn="tl">
                    <a:srgbClr val="000000"/>
                  </a:outerShdw>
                </a:effectLst>
                <a:latin typeface="26" charset="0"/>
              </a:rPr>
              <a:t>… (Luke 10:7)</a:t>
            </a:r>
          </a:p>
        </p:txBody>
      </p:sp>
      <p:sp>
        <p:nvSpPr>
          <p:cNvPr id="355337" name="Text Box 9"/>
          <p:cNvSpPr txBox="1">
            <a:spLocks noChangeArrowheads="1"/>
          </p:cNvSpPr>
          <p:nvPr/>
        </p:nvSpPr>
        <p:spPr bwMode="auto">
          <a:xfrm>
            <a:off x="4495800" y="136525"/>
            <a:ext cx="4495800" cy="1938338"/>
          </a:xfrm>
          <a:prstGeom prst="rect">
            <a:avLst/>
          </a:prstGeom>
          <a:solidFill>
            <a:schemeClr val="hlink"/>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26" charset="0"/>
              </a:rPr>
              <a:t>For the Scripture says, </a:t>
            </a:r>
            <a:r>
              <a:rPr lang="en-US"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Do not muzzle the ox  while it is treading out the grain,</a:t>
            </a:r>
            <a:r>
              <a:rPr lang="en-US"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 and </a:t>
            </a:r>
            <a:r>
              <a:rPr lang="en-US" altLang="ja-JP" b="1" dirty="0">
                <a:solidFill>
                  <a:srgbClr val="F6FF28"/>
                </a:solidFill>
                <a:effectLst>
                  <a:outerShdw blurRad="38100" dist="38100" dir="2700000" algn="tl">
                    <a:srgbClr val="000000"/>
                  </a:outerShdw>
                </a:effectLst>
                <a:latin typeface="26" charset="0"/>
              </a:rPr>
              <a:t>"</a:t>
            </a:r>
            <a:r>
              <a:rPr lang="en-US" b="1" dirty="0">
                <a:solidFill>
                  <a:srgbClr val="F6FF28"/>
                </a:solidFill>
                <a:effectLst>
                  <a:outerShdw blurRad="38100" dist="38100" dir="2700000" algn="tl">
                    <a:srgbClr val="000000"/>
                  </a:outerShdw>
                </a:effectLst>
                <a:latin typeface="26" charset="0"/>
              </a:rPr>
              <a:t>The worker deserves his wages</a:t>
            </a:r>
            <a:r>
              <a:rPr lang="en-US" altLang="ja-JP" b="1" dirty="0">
                <a:solidFill>
                  <a:srgbClr val="F6FF28"/>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 (1 Timothy 5:18).</a:t>
            </a:r>
          </a:p>
        </p:txBody>
      </p:sp>
      <p:pic>
        <p:nvPicPr>
          <p:cNvPr id="87143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708275"/>
            <a:ext cx="143827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355333" name="Rectangle 5"/>
          <p:cNvSpPr>
            <a:spLocks noGrp="1" noChangeArrowheads="1"/>
          </p:cNvSpPr>
          <p:nvPr>
            <p:ph type="title" idx="4294967295"/>
          </p:nvPr>
        </p:nvSpPr>
        <p:spPr>
          <a:xfrm>
            <a:off x="179388" y="3357563"/>
            <a:ext cx="4191000" cy="247491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22" charset="0"/>
                <a:ea typeface="ＭＳ Ｐゴシック" pitchFamily="22" charset="-128"/>
                <a:cs typeface="ＭＳ Ｐゴシック" pitchFamily="22" charset="-128"/>
              </a:rPr>
              <a:t>Paul Called Luke</a:t>
            </a:r>
            <a:r>
              <a:rPr lang="fr-FR" sz="3900" b="1" dirty="0">
                <a:solidFill>
                  <a:srgbClr val="FFEA18"/>
                </a:solidFill>
                <a:latin typeface="Comic Sans MS" pitchFamily="22" charset="0"/>
                <a:ea typeface="ＭＳ Ｐゴシック" pitchFamily="22" charset="-128"/>
                <a:cs typeface="ＭＳ Ｐゴシック" pitchFamily="22" charset="-128"/>
              </a:rPr>
              <a:t>'</a:t>
            </a:r>
            <a:r>
              <a:rPr lang="en-US" sz="3900" b="1" dirty="0">
                <a:solidFill>
                  <a:srgbClr val="FFEA18"/>
                </a:solidFill>
                <a:latin typeface="Comic Sans MS" pitchFamily="22" charset="0"/>
                <a:ea typeface="ＭＳ Ｐゴシック" pitchFamily="22" charset="-128"/>
                <a:cs typeface="ＭＳ Ｐゴシック" pitchFamily="22" charset="-128"/>
              </a:rPr>
              <a:t>s Gospel "Scripture" within 5 years!</a:t>
            </a:r>
          </a:p>
        </p:txBody>
      </p:sp>
      <p:sp>
        <p:nvSpPr>
          <p:cNvPr id="11"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55332"/>
                                        </p:tgtEl>
                                        <p:attrNameLst>
                                          <p:attrName>style.visibility</p:attrName>
                                        </p:attrNameLst>
                                      </p:cBhvr>
                                      <p:to>
                                        <p:strVal val="visible"/>
                                      </p:to>
                                    </p:set>
                                    <p:anim calcmode="lin" valueType="num">
                                      <p:cBhvr>
                                        <p:cTn id="7" dur="500" fill="hold"/>
                                        <p:tgtEl>
                                          <p:spTgt spid="355332"/>
                                        </p:tgtEl>
                                        <p:attrNameLst>
                                          <p:attrName>ppt_w</p:attrName>
                                        </p:attrNameLst>
                                      </p:cBhvr>
                                      <p:tavLst>
                                        <p:tav tm="0">
                                          <p:val>
                                            <p:strVal val="(6*min(max(#ppt_w*#ppt_h,.3),1)-7.4)/-.7*#ppt_w"/>
                                          </p:val>
                                        </p:tav>
                                        <p:tav tm="100000">
                                          <p:val>
                                            <p:strVal val="#ppt_w"/>
                                          </p:val>
                                        </p:tav>
                                      </p:tavLst>
                                    </p:anim>
                                    <p:anim calcmode="lin" valueType="num">
                                      <p:cBhvr>
                                        <p:cTn id="8" dur="500" fill="hold"/>
                                        <p:tgtEl>
                                          <p:spTgt spid="355332"/>
                                        </p:tgtEl>
                                        <p:attrNameLst>
                                          <p:attrName>ppt_h</p:attrName>
                                        </p:attrNameLst>
                                      </p:cBhvr>
                                      <p:tavLst>
                                        <p:tav tm="0">
                                          <p:val>
                                            <p:strVal val="(6*min(max(#ppt_w*#ppt_h,.3),1)-7.4)/-.7*#ppt_h"/>
                                          </p:val>
                                        </p:tav>
                                        <p:tav tm="100000">
                                          <p:val>
                                            <p:strVal val="#ppt_h"/>
                                          </p:val>
                                        </p:tav>
                                      </p:tavLst>
                                    </p:anim>
                                    <p:anim calcmode="lin" valueType="num">
                                      <p:cBhvr>
                                        <p:cTn id="9" dur="500" fill="hold"/>
                                        <p:tgtEl>
                                          <p:spTgt spid="355332"/>
                                        </p:tgtEl>
                                        <p:attrNameLst>
                                          <p:attrName>ppt_x</p:attrName>
                                        </p:attrNameLst>
                                      </p:cBhvr>
                                      <p:tavLst>
                                        <p:tav tm="0">
                                          <p:val>
                                            <p:fltVal val="0.5"/>
                                          </p:val>
                                        </p:tav>
                                        <p:tav tm="100000">
                                          <p:val>
                                            <p:strVal val="#ppt_x"/>
                                          </p:val>
                                        </p:tav>
                                      </p:tavLst>
                                    </p:anim>
                                    <p:anim calcmode="lin" valueType="num">
                                      <p:cBhvr>
                                        <p:cTn id="10" dur="500" fill="hold"/>
                                        <p:tgtEl>
                                          <p:spTgt spid="35533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600"/>
                            </p:stCondLst>
                            <p:childTnLst>
                              <p:par>
                                <p:cTn id="12" presetID="1" presetClass="entr" presetSubtype="0" fill="hold" grpId="0" nodeType="afterEffect">
                                  <p:stCondLst>
                                    <p:cond delay="0"/>
                                  </p:stCondLst>
                                  <p:childTnLst>
                                    <p:set>
                                      <p:cBhvr>
                                        <p:cTn id="13" dur="1" fill="hold">
                                          <p:stCondLst>
                                            <p:cond delay="0"/>
                                          </p:stCondLst>
                                        </p:cTn>
                                        <p:tgtEl>
                                          <p:spTgt spid="35533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355331"/>
                                        </p:tgtEl>
                                        <p:attrNameLst>
                                          <p:attrName>style.visibility</p:attrName>
                                        </p:attrNameLst>
                                      </p:cBhvr>
                                      <p:to>
                                        <p:strVal val="visible"/>
                                      </p:to>
                                    </p:set>
                                    <p:anim calcmode="lin" valueType="num">
                                      <p:cBhvr>
                                        <p:cTn id="18" dur="500" fill="hold"/>
                                        <p:tgtEl>
                                          <p:spTgt spid="355331"/>
                                        </p:tgtEl>
                                        <p:attrNameLst>
                                          <p:attrName>ppt_w</p:attrName>
                                        </p:attrNameLst>
                                      </p:cBhvr>
                                      <p:tavLst>
                                        <p:tav tm="0">
                                          <p:val>
                                            <p:strVal val="(6*min(max(#ppt_w*#ppt_h,.3),1)-7.4)/-.7*#ppt_w"/>
                                          </p:val>
                                        </p:tav>
                                        <p:tav tm="100000">
                                          <p:val>
                                            <p:strVal val="#ppt_w"/>
                                          </p:val>
                                        </p:tav>
                                      </p:tavLst>
                                    </p:anim>
                                    <p:anim calcmode="lin" valueType="num">
                                      <p:cBhvr>
                                        <p:cTn id="19" dur="500" fill="hold"/>
                                        <p:tgtEl>
                                          <p:spTgt spid="355331"/>
                                        </p:tgtEl>
                                        <p:attrNameLst>
                                          <p:attrName>ppt_h</p:attrName>
                                        </p:attrNameLst>
                                      </p:cBhvr>
                                      <p:tavLst>
                                        <p:tav tm="0">
                                          <p:val>
                                            <p:strVal val="(6*min(max(#ppt_w*#ppt_h,.3),1)-7.4)/-.7*#ppt_h"/>
                                          </p:val>
                                        </p:tav>
                                        <p:tav tm="100000">
                                          <p:val>
                                            <p:strVal val="#ppt_h"/>
                                          </p:val>
                                        </p:tav>
                                      </p:tavLst>
                                    </p:anim>
                                    <p:anim calcmode="lin" valueType="num">
                                      <p:cBhvr>
                                        <p:cTn id="20" dur="500" fill="hold"/>
                                        <p:tgtEl>
                                          <p:spTgt spid="355331"/>
                                        </p:tgtEl>
                                        <p:attrNameLst>
                                          <p:attrName>ppt_x</p:attrName>
                                        </p:attrNameLst>
                                      </p:cBhvr>
                                      <p:tavLst>
                                        <p:tav tm="0">
                                          <p:val>
                                            <p:fltVal val="0.5"/>
                                          </p:val>
                                        </p:tav>
                                        <p:tav tm="100000">
                                          <p:val>
                                            <p:strVal val="#ppt_x"/>
                                          </p:val>
                                        </p:tav>
                                      </p:tavLst>
                                    </p:anim>
                                    <p:anim calcmode="lin" valueType="num">
                                      <p:cBhvr>
                                        <p:cTn id="21" dur="500" fill="hold"/>
                                        <p:tgtEl>
                                          <p:spTgt spid="355331"/>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553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53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53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5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animBg="1"/>
      <p:bldP spid="355332" grpId="0" animBg="1"/>
      <p:bldP spid="355334" grpId="0"/>
      <p:bldP spid="355335" grpId="0"/>
      <p:bldP spid="355336" grpId="0" animBg="1"/>
      <p:bldP spid="355337" grpId="0" animBg="1"/>
      <p:bldP spid="355333"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4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0" name="Text Box 4"/>
          <p:cNvSpPr txBox="1">
            <a:spLocks noChangeArrowheads="1"/>
          </p:cNvSpPr>
          <p:nvPr/>
        </p:nvSpPr>
        <p:spPr bwMode="auto">
          <a:xfrm>
            <a:off x="5665788" y="228600"/>
            <a:ext cx="3478212" cy="854075"/>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26" charset="0"/>
              </a:rPr>
              <a:t>Paul</a:t>
            </a:r>
            <a:r>
              <a:rPr lang="fr-FR"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s Letters Written</a:t>
            </a:r>
          </a:p>
          <a:p>
            <a:pPr>
              <a:defRPr/>
            </a:pPr>
            <a:r>
              <a:rPr lang="en-US" b="1" dirty="0">
                <a:solidFill>
                  <a:srgbClr val="FFFFFF"/>
                </a:solidFill>
                <a:effectLst>
                  <a:outerShdw blurRad="38100" dist="38100" dir="2700000" algn="tl">
                    <a:srgbClr val="000000"/>
                  </a:outerShdw>
                </a:effectLst>
                <a:latin typeface="26" charset="0"/>
              </a:rPr>
              <a:t>AD 49-62</a:t>
            </a:r>
            <a:endParaRPr lang="en-US" dirty="0">
              <a:solidFill>
                <a:srgbClr val="FFFFFF"/>
              </a:solidFill>
              <a:effectLst>
                <a:outerShdw blurRad="38100" dist="38100" dir="2700000" algn="tl">
                  <a:srgbClr val="000000"/>
                </a:outerShdw>
              </a:effectLst>
              <a:latin typeface="26" charset="0"/>
            </a:endParaRPr>
          </a:p>
        </p:txBody>
      </p:sp>
      <p:sp>
        <p:nvSpPr>
          <p:cNvPr id="357381" name="Text Box 5"/>
          <p:cNvSpPr txBox="1">
            <a:spLocks noChangeArrowheads="1"/>
          </p:cNvSpPr>
          <p:nvPr/>
        </p:nvSpPr>
        <p:spPr bwMode="auto">
          <a:xfrm>
            <a:off x="609600" y="685800"/>
            <a:ext cx="2995613" cy="1235075"/>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26" charset="0"/>
              </a:rPr>
              <a:t>Rome</a:t>
            </a:r>
          </a:p>
          <a:p>
            <a:pPr>
              <a:defRPr/>
            </a:pPr>
            <a:r>
              <a:rPr lang="en-US" b="1">
                <a:solidFill>
                  <a:srgbClr val="FFFFFF"/>
                </a:solidFill>
                <a:effectLst>
                  <a:outerShdw blurRad="38100" dist="38100" dir="2700000" algn="tl">
                    <a:srgbClr val="000000"/>
                  </a:outerShdw>
                </a:effectLst>
                <a:latin typeface="26" charset="0"/>
              </a:rPr>
              <a:t>Peter Wrote 2 Peter</a:t>
            </a:r>
          </a:p>
          <a:p>
            <a:pPr>
              <a:defRPr/>
            </a:pPr>
            <a:r>
              <a:rPr lang="en-US" b="1">
                <a:solidFill>
                  <a:srgbClr val="FFFFFF"/>
                </a:solidFill>
                <a:effectLst>
                  <a:outerShdw blurRad="38100" dist="38100" dir="2700000" algn="tl">
                    <a:srgbClr val="000000"/>
                  </a:outerShdw>
                </a:effectLst>
                <a:latin typeface="26" charset="0"/>
              </a:rPr>
              <a:t>AD 64</a:t>
            </a:r>
            <a:endParaRPr lang="en-US">
              <a:solidFill>
                <a:srgbClr val="FFFFFF"/>
              </a:solidFill>
              <a:effectLst>
                <a:outerShdw blurRad="38100" dist="38100" dir="2700000" algn="tl">
                  <a:srgbClr val="000000"/>
                </a:outerShdw>
              </a:effectLst>
              <a:latin typeface="26" charset="0"/>
            </a:endParaRPr>
          </a:p>
        </p:txBody>
      </p:sp>
      <p:sp>
        <p:nvSpPr>
          <p:cNvPr id="357382" name="Text Box 6"/>
          <p:cNvSpPr txBox="1">
            <a:spLocks noChangeArrowheads="1"/>
          </p:cNvSpPr>
          <p:nvPr/>
        </p:nvSpPr>
        <p:spPr bwMode="auto">
          <a:xfrm>
            <a:off x="3730625" y="2928938"/>
            <a:ext cx="5410200" cy="3902075"/>
          </a:xfrm>
          <a:prstGeom prst="rect">
            <a:avLst/>
          </a:prstGeom>
          <a:solidFill>
            <a:srgbClr val="C70045"/>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…Our dear brother </a:t>
            </a:r>
            <a:r>
              <a:rPr lang="en-US" b="1" dirty="0">
                <a:solidFill>
                  <a:srgbClr val="F6FF28"/>
                </a:solidFill>
                <a:effectLst>
                  <a:outerShdw blurRad="38100" dist="38100" dir="2700000" algn="tl">
                    <a:srgbClr val="000000"/>
                  </a:outerShdw>
                </a:effectLst>
                <a:latin typeface="26" charset="0"/>
              </a:rPr>
              <a:t>Paul also wrote to you</a:t>
            </a:r>
            <a:r>
              <a:rPr lang="en-US" b="1" dirty="0">
                <a:solidFill>
                  <a:srgbClr val="FFFFFF"/>
                </a:solidFill>
                <a:effectLst>
                  <a:outerShdw blurRad="38100" dist="38100" dir="2700000" algn="tl">
                    <a:srgbClr val="000000"/>
                  </a:outerShdw>
                </a:effectLst>
                <a:latin typeface="26" charset="0"/>
              </a:rPr>
              <a:t> with the wisdom God gave him.  He writes the same way in all his letters, speaking in them of these matters.  His letters contain some things that are hard to understand, which ignorant and unstable people distort, </a:t>
            </a:r>
            <a:r>
              <a:rPr lang="en-US" b="1" dirty="0">
                <a:solidFill>
                  <a:srgbClr val="F6FF28"/>
                </a:solidFill>
                <a:effectLst>
                  <a:outerShdw blurRad="38100" dist="38100" dir="2700000" algn="tl">
                    <a:srgbClr val="000000"/>
                  </a:outerShdw>
                </a:effectLst>
                <a:latin typeface="26" charset="0"/>
              </a:rPr>
              <a:t>as they do the other Scriptures</a:t>
            </a:r>
            <a:r>
              <a:rPr lang="en-US" b="1" dirty="0">
                <a:solidFill>
                  <a:srgbClr val="FFFFFF"/>
                </a:solidFill>
                <a:effectLst>
                  <a:outerShdw blurRad="38100" dist="38100" dir="2700000" algn="tl">
                    <a:srgbClr val="000000"/>
                  </a:outerShdw>
                </a:effectLst>
                <a:latin typeface="26" charset="0"/>
              </a:rPr>
              <a:t>, to their own destruction</a:t>
            </a:r>
            <a:r>
              <a:rPr lang="en-US"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 (2 Peter 3:15-16)</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90" name="Rectangle 14"/>
          <p:cNvSpPr>
            <a:spLocks noGrp="1" noChangeArrowheads="1"/>
          </p:cNvSpPr>
          <p:nvPr>
            <p:ph type="title" idx="4294967295"/>
          </p:nvPr>
        </p:nvSpPr>
        <p:spPr>
          <a:xfrm>
            <a:off x="323850" y="3789363"/>
            <a:ext cx="3276600" cy="247491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22" charset="0"/>
                <a:ea typeface="ＭＳ Ｐゴシック" pitchFamily="22" charset="-128"/>
                <a:cs typeface="ＭＳ Ｐゴシック" pitchFamily="22" charset="-128"/>
              </a:rPr>
              <a:t>Peter Also Called Paul</a:t>
            </a:r>
            <a:r>
              <a:rPr lang="fr-FR" sz="3900" b="1" dirty="0">
                <a:solidFill>
                  <a:srgbClr val="FFEA18"/>
                </a:solidFill>
                <a:latin typeface="Comic Sans MS" pitchFamily="22" charset="0"/>
                <a:ea typeface="ＭＳ Ｐゴシック" pitchFamily="22" charset="-128"/>
                <a:cs typeface="ＭＳ Ｐゴシック" pitchFamily="22" charset="-128"/>
              </a:rPr>
              <a:t>'</a:t>
            </a:r>
            <a:r>
              <a:rPr lang="en-US" sz="3900" b="1" dirty="0">
                <a:solidFill>
                  <a:srgbClr val="FFEA18"/>
                </a:solidFill>
                <a:latin typeface="Comic Sans MS" pitchFamily="22" charset="0"/>
                <a:ea typeface="ＭＳ Ｐゴシック" pitchFamily="22" charset="-128"/>
                <a:cs typeface="ＭＳ Ｐゴシック" pitchFamily="22" charset="-128"/>
              </a:rPr>
              <a:t>s Letters "Scripture"!</a:t>
            </a:r>
          </a:p>
        </p:txBody>
      </p:sp>
      <p:pic>
        <p:nvPicPr>
          <p:cNvPr id="87348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708275"/>
            <a:ext cx="143827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6200">
                <a:solidFill>
                  <a:srgbClr val="000000"/>
                </a:solidFill>
                <a:miter lim="800000"/>
                <a:headEnd/>
                <a:tailEnd/>
              </a14:hiddenLine>
            </a:ext>
          </a:extLst>
        </p:spPr>
      </p:pic>
      <p:sp>
        <p:nvSpPr>
          <p:cNvPr id="1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p:bldP spid="357380" grpId="0"/>
      <p:bldP spid="357381" grpId="0"/>
      <p:bldP spid="357382" grpId="0" animBg="1"/>
      <p:bldP spid="357383" grpId="0" animBg="1"/>
      <p:bldP spid="357384" grpId="0" animBg="1"/>
      <p:bldP spid="357385" grpId="0" animBg="1"/>
      <p:bldP spid="357386" grpId="0" animBg="1"/>
      <p:bldP spid="357387" grpId="0" animBg="1"/>
      <p:bldP spid="357388" grpId="0" animBg="1"/>
      <p:bldP spid="357389" grpId="0" animBg="1"/>
      <p:bldP spid="357390"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9794"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566863"/>
            <a:ext cx="7696200" cy="5367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9795" name="Rectangle 3"/>
          <p:cNvSpPr>
            <a:spLocks noGrp="1" noChangeArrowheads="1"/>
          </p:cNvSpPr>
          <p:nvPr>
            <p:ph type="ctrTitle"/>
          </p:nvPr>
        </p:nvSpPr>
        <p:spPr>
          <a:xfrm>
            <a:off x="0" y="228600"/>
            <a:ext cx="9144000" cy="1143000"/>
          </a:xfrm>
        </p:spPr>
        <p:txBody>
          <a:bodyPr/>
          <a:lstStyle/>
          <a:p>
            <a:pPr eaLnBrk="1" hangingPunct="1"/>
            <a:r>
              <a:rPr lang="en-US" sz="2800" dirty="0">
                <a:solidFill>
                  <a:schemeClr val="tx1"/>
                </a:solidFill>
                <a:latin typeface="Arial Black" charset="0"/>
                <a:ea typeface="ＭＳ Ｐゴシック" charset="0"/>
                <a:cs typeface="ＭＳ Ｐゴシック" charset="0"/>
              </a:rPr>
              <a:t>Would Christians who </a:t>
            </a:r>
            <a:r>
              <a:rPr lang="en-US" altLang="ja-JP" sz="2800" dirty="0">
                <a:solidFill>
                  <a:schemeClr val="tx1"/>
                </a:solidFill>
                <a:latin typeface="Arial Black" charset="0"/>
                <a:ea typeface="ＭＳ Ｐゴシック" charset="0"/>
                <a:cs typeface="ＭＳ Ｐゴシック" charset="0"/>
              </a:rPr>
              <a:t>"believed that Jesus was only a man" really need to worship secretly in the catacombs?  Nonsense!</a:t>
            </a:r>
            <a:endParaRPr lang="en-US" dirty="0">
              <a:solidFill>
                <a:schemeClr val="bg1"/>
              </a:solidFill>
              <a:latin typeface="Arial Black" charset="0"/>
              <a:ea typeface="ＭＳ Ｐゴシック" charset="0"/>
              <a:cs typeface="ＭＳ Ｐゴシック" charset="0"/>
            </a:endParaRP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41"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9139" name="Rectangle 3"/>
          <p:cNvSpPr>
            <a:spLocks noGrp="1" noChangeArrowheads="1"/>
          </p:cNvSpPr>
          <p:nvPr>
            <p:ph type="ctrTitle"/>
          </p:nvPr>
        </p:nvSpPr>
        <p:spPr>
          <a:xfrm>
            <a:off x="0" y="0"/>
            <a:ext cx="9144000" cy="1371600"/>
          </a:xfrm>
          <a:solidFill>
            <a:srgbClr val="020009"/>
          </a:solidFill>
        </p:spPr>
        <p:txBody>
          <a:bodyPr/>
          <a:lstStyle/>
          <a:p>
            <a:pPr eaLnBrk="1" hangingPunct="1">
              <a:defRPr/>
            </a:pPr>
            <a:r>
              <a:rPr lang="en-US"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Would Christians who </a:t>
            </a:r>
            <a:r>
              <a:rPr lang="en-US" altLang="ja-JP"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a:t>
            </a:r>
            <a:r>
              <a:rPr lang="en-US"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believed that Jesus was only a man</a:t>
            </a:r>
            <a:r>
              <a:rPr lang="en-US" altLang="ja-JP"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a:t>
            </a:r>
            <a:r>
              <a:rPr lang="en-US"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 die as martyrs?  Hardly!</a:t>
            </a:r>
          </a:p>
        </p:txBody>
      </p:sp>
      <p:sp>
        <p:nvSpPr>
          <p:cNvPr id="2139140" name="Rectangle 4"/>
          <p:cNvSpPr>
            <a:spLocks noGrp="1" noChangeArrowheads="1"/>
          </p:cNvSpPr>
          <p:nvPr>
            <p:ph type="subTitle" idx="1"/>
          </p:nvPr>
        </p:nvSpPr>
        <p:spPr>
          <a:xfrm>
            <a:off x="1066800" y="5486400"/>
            <a:ext cx="8077200" cy="1371600"/>
          </a:xfrm>
          <a:gradFill rotWithShape="1">
            <a:gsLst>
              <a:gs pos="0">
                <a:schemeClr val="bg1"/>
              </a:gs>
              <a:gs pos="100000">
                <a:schemeClr val="bg1">
                  <a:gamma/>
                  <a:shade val="46275"/>
                  <a:invGamma/>
                </a:schemeClr>
              </a:gs>
            </a:gsLst>
            <a:lin ang="5400000" scaled="1"/>
          </a:gradFill>
        </p:spPr>
        <p:txBody>
          <a:bodyPr/>
          <a:lstStyle/>
          <a:p>
            <a:pPr eaLnBrk="1" hangingPunct="1">
              <a:lnSpc>
                <a:spcPct val="80000"/>
              </a:lnSpc>
              <a:buFont typeface="Arial" charset="0"/>
              <a:buNone/>
              <a:defRPr/>
            </a:pPr>
            <a:r>
              <a:rPr lang="en-US" i="1">
                <a:latin typeface="Tahoma" charset="0"/>
                <a:ea typeface="ＭＳ Ｐゴシック" charset="0"/>
                <a:cs typeface="ＭＳ Ｐゴシック" charset="0"/>
              </a:rPr>
              <a:t>Ignatius, Bishop of Antioch, refused emperor worship and was brought to Rome to be fed to wild beasts.</a:t>
            </a:r>
          </a:p>
        </p:txBody>
      </p:sp>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3890"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3891" name="Rectangle 3"/>
          <p:cNvSpPr>
            <a:spLocks noGrp="1" noChangeArrowheads="1"/>
          </p:cNvSpPr>
          <p:nvPr>
            <p:ph type="ctrTitle"/>
          </p:nvPr>
        </p:nvSpPr>
        <p:spPr>
          <a:xfrm>
            <a:off x="0" y="5715000"/>
            <a:ext cx="9144000" cy="990600"/>
          </a:xfrm>
          <a:noFill/>
        </p:spPr>
        <p:txBody>
          <a:bodyPr/>
          <a:lstStyle/>
          <a:p>
            <a:pPr eaLnBrk="1" hangingPunct="1"/>
            <a:r>
              <a:rPr lang="en-US" sz="3600" dirty="0">
                <a:solidFill>
                  <a:schemeClr val="tx1"/>
                </a:solidFill>
                <a:latin typeface="Arial Black" charset="0"/>
                <a:ea typeface="ＭＳ Ｐゴシック" charset="0"/>
                <a:cs typeface="ＭＳ Ｐゴシック" charset="0"/>
              </a:rPr>
              <a:t>Perpetua</a:t>
            </a:r>
            <a:r>
              <a:rPr lang="fr-FR" altLang="ja-JP" sz="3600" dirty="0">
                <a:solidFill>
                  <a:schemeClr val="tx1"/>
                </a:solidFill>
                <a:latin typeface="Arial Black" charset="0"/>
                <a:ea typeface="ＭＳ Ｐゴシック" charset="0"/>
                <a:cs typeface="ＭＳ Ｐゴシック" charset="0"/>
              </a:rPr>
              <a:t>'</a:t>
            </a:r>
            <a:r>
              <a:rPr lang="en-US" altLang="ja-JP" sz="3600" dirty="0">
                <a:solidFill>
                  <a:schemeClr val="tx1"/>
                </a:solidFill>
                <a:latin typeface="Arial Black" charset="0"/>
                <a:ea typeface="ＭＳ Ｐゴシック" charset="0"/>
                <a:cs typeface="ＭＳ Ｐゴシック" charset="0"/>
              </a:rPr>
              <a:t>s Martyrdom (</a:t>
            </a:r>
            <a:r>
              <a:rPr lang="en-US" altLang="ja-JP" sz="2800" dirty="0">
                <a:solidFill>
                  <a:schemeClr val="tx1"/>
                </a:solidFill>
                <a:latin typeface="Arial Black" charset="0"/>
                <a:ea typeface="ＭＳ Ｐゴシック" charset="0"/>
                <a:cs typeface="ＭＳ Ｐゴシック" charset="0"/>
              </a:rPr>
              <a:t>AD</a:t>
            </a:r>
            <a:r>
              <a:rPr lang="en-US" altLang="ja-JP" sz="3600" dirty="0">
                <a:solidFill>
                  <a:schemeClr val="tx1"/>
                </a:solidFill>
                <a:latin typeface="Arial Black" charset="0"/>
                <a:ea typeface="ＭＳ Ｐゴシック" charset="0"/>
                <a:cs typeface="ＭＳ Ｐゴシック" charset="0"/>
              </a:rPr>
              <a:t> 203)</a:t>
            </a:r>
            <a:endParaRPr lang="en-US" dirty="0">
              <a:solidFill>
                <a:schemeClr val="bg1"/>
              </a:solidFill>
              <a:latin typeface="Arial Black" charset="0"/>
              <a:ea typeface="ＭＳ Ｐゴシック" charset="0"/>
              <a:cs typeface="ＭＳ Ｐゴシック" charset="0"/>
            </a:endParaRP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37" name="Picture 19" descr="Ni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11113"/>
            <a:ext cx="83185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5938" name="Rectangle 22"/>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666053" name="Rectangle 5"/>
          <p:cNvSpPr>
            <a:spLocks noGrp="1" noChangeArrowheads="1"/>
          </p:cNvSpPr>
          <p:nvPr>
            <p:ph type="ctrTitle"/>
          </p:nvPr>
        </p:nvSpPr>
        <p:spPr>
          <a:xfrm>
            <a:off x="4953000" y="0"/>
            <a:ext cx="4191000" cy="2590800"/>
          </a:xfrm>
          <a:solidFill>
            <a:schemeClr val="accent1"/>
          </a:solidFill>
        </p:spPr>
        <p:txBody>
          <a:bodyPr/>
          <a:lstStyle/>
          <a:p>
            <a:pPr eaLnBrk="1" hangingPunct="1"/>
            <a:r>
              <a:rPr lang="en-US">
                <a:latin typeface="Arial Black" charset="0"/>
                <a:ea typeface="ＭＳ Ｐゴシック" charset="0"/>
                <a:cs typeface="ＭＳ Ｐゴシック" charset="0"/>
              </a:rPr>
              <a:t>What About Nicaea </a:t>
            </a:r>
            <a:br>
              <a:rPr lang="en-US">
                <a:latin typeface="Arial Black" charset="0"/>
                <a:ea typeface="ＭＳ Ｐゴシック" charset="0"/>
                <a:cs typeface="ＭＳ Ｐゴシック" charset="0"/>
              </a:rPr>
            </a:br>
            <a:r>
              <a:rPr lang="en-US" sz="3600">
                <a:latin typeface="Arial Black" charset="0"/>
                <a:ea typeface="ＭＳ Ｐゴシック" charset="0"/>
                <a:cs typeface="ＭＳ Ｐゴシック" charset="0"/>
              </a:rPr>
              <a:t>(AD 325)?</a:t>
            </a:r>
            <a:endParaRPr lang="en-US">
              <a:latin typeface="Arial Black" charset="0"/>
              <a:ea typeface="ＭＳ Ｐゴシック" charset="0"/>
              <a:cs typeface="ＭＳ Ｐゴシック" charset="0"/>
            </a:endParaRPr>
          </a:p>
        </p:txBody>
      </p:sp>
      <p:sp>
        <p:nvSpPr>
          <p:cNvPr id="1666068" name="Rectangle 20"/>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lang="en-US" sz="2800">
                <a:solidFill>
                  <a:srgbClr val="E3EBF1"/>
                </a:solidFill>
                <a:latin typeface="Arial Black" charset="0"/>
              </a:rPr>
              <a:t>Bishops throughout the Eastern Empire gathered &amp; excommunicated Arius of Alexandria</a:t>
            </a:r>
            <a:endParaRPr lang="en-US" sz="3200">
              <a:solidFill>
                <a:srgbClr val="E3EBF1"/>
              </a:solidFill>
              <a:latin typeface="Arial Black" charset="0"/>
            </a:endParaRPr>
          </a:p>
        </p:txBody>
      </p:sp>
      <p:sp>
        <p:nvSpPr>
          <p:cNvPr id="1666069" name="Oval 21"/>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FFFFFF"/>
              </a:solidFill>
            </a:endParaRPr>
          </a:p>
        </p:txBody>
      </p:sp>
      <p:sp>
        <p:nvSpPr>
          <p:cNvPr id="935942" name="Text Box 23"/>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900" i="1" dirty="0">
                <a:solidFill>
                  <a:srgbClr val="FFFFFF"/>
                </a:solidFill>
                <a:latin typeface="Arial" charset="0"/>
              </a:rPr>
              <a:t>The Atlas of the Bible and the History of Christianity</a:t>
            </a:r>
            <a:r>
              <a:rPr lang="en-US" sz="900" dirty="0">
                <a:solidFill>
                  <a:srgbClr val="FFFFFF"/>
                </a:solidFill>
                <a:latin typeface="Arial" charset="0"/>
              </a:rPr>
              <a:t>, ed. Tim </a:t>
            </a:r>
            <a:r>
              <a:rPr lang="en-US" sz="900" dirty="0" err="1">
                <a:solidFill>
                  <a:srgbClr val="FFFFFF"/>
                </a:solidFill>
                <a:latin typeface="Arial" charset="0"/>
              </a:rPr>
              <a:t>Dowley</a:t>
            </a:r>
            <a:r>
              <a:rPr lang="en-US" sz="900" dirty="0">
                <a:solidFill>
                  <a:srgbClr val="FFFFFF"/>
                </a:solidFill>
                <a:latin typeface="Arial" charset="0"/>
              </a:rPr>
              <a:t> (London: Three</a:t>
            </a:r>
            <a:r>
              <a:rPr lang="fr-FR" altLang="ja-JP" sz="900" dirty="0">
                <a:solidFill>
                  <a:srgbClr val="FFFFFF"/>
                </a:solidFill>
                <a:latin typeface="Arial" charset="0"/>
              </a:rPr>
              <a:t>'</a:t>
            </a:r>
            <a:r>
              <a:rPr lang="en-US" altLang="ja-JP" sz="900" dirty="0">
                <a:solidFill>
                  <a:srgbClr val="FFFFFF"/>
                </a:solidFill>
                <a:latin typeface="Arial" charset="0"/>
              </a:rPr>
              <a:t>s Company, 1997), 77</a:t>
            </a:r>
            <a:endParaRPr lang="en-US" sz="900" dirty="0">
              <a:solidFill>
                <a:srgbClr val="FFFFFF"/>
              </a:solidFill>
              <a:latin typeface="Arial" charset="0"/>
            </a:endParaRPr>
          </a:p>
        </p:txBody>
      </p:sp>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66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6068"/>
                                        </p:tgtEl>
                                        <p:attrNameLst>
                                          <p:attrName>style.visibility</p:attrName>
                                        </p:attrNameLst>
                                      </p:cBhvr>
                                      <p:to>
                                        <p:strVal val="visible"/>
                                      </p:to>
                                    </p:set>
                                  </p:childTnLst>
                                </p:cTn>
                              </p:par>
                              <p:par>
                                <p:cTn id="11" presetID="51" presetClass="entr" presetSubtype="0" fill="hold" grpId="0" nodeType="withEffect">
                                  <p:stCondLst>
                                    <p:cond delay="0"/>
                                  </p:stCondLst>
                                  <p:childTnLst>
                                    <p:set>
                                      <p:cBhvr>
                                        <p:cTn id="12" dur="1" fill="hold">
                                          <p:stCondLst>
                                            <p:cond delay="0"/>
                                          </p:stCondLst>
                                        </p:cTn>
                                        <p:tgtEl>
                                          <p:spTgt spid="1666069"/>
                                        </p:tgtEl>
                                        <p:attrNameLst>
                                          <p:attrName>style.visibility</p:attrName>
                                        </p:attrNameLst>
                                      </p:cBhvr>
                                      <p:to>
                                        <p:strVal val="visible"/>
                                      </p:to>
                                    </p:set>
                                    <p:animEffect transition="in" filter="fade">
                                      <p:cBhvr>
                                        <p:cTn id="13" dur="770" decel="100000"/>
                                        <p:tgtEl>
                                          <p:spTgt spid="1666069"/>
                                        </p:tgtEl>
                                      </p:cBhvr>
                                    </p:animEffect>
                                    <p:animScale>
                                      <p:cBhvr>
                                        <p:cTn id="14" dur="770" decel="100000"/>
                                        <p:tgtEl>
                                          <p:spTgt spid="1666069"/>
                                        </p:tgtEl>
                                      </p:cBhvr>
                                      <p:from x="10000" y="10000"/>
                                      <p:to x="200000" y="450000"/>
                                    </p:animScale>
                                    <p:animScale>
                                      <p:cBhvr>
                                        <p:cTn id="15" dur="1230" accel="100000" fill="hold">
                                          <p:stCondLst>
                                            <p:cond delay="770"/>
                                          </p:stCondLst>
                                        </p:cTn>
                                        <p:tgtEl>
                                          <p:spTgt spid="1666069"/>
                                        </p:tgtEl>
                                      </p:cBhvr>
                                      <p:from x="200000" y="450000"/>
                                      <p:to x="100000" y="100000"/>
                                    </p:animScale>
                                    <p:set>
                                      <p:cBhvr>
                                        <p:cTn id="16" dur="770" fill="hold"/>
                                        <p:tgtEl>
                                          <p:spTgt spid="1666069"/>
                                        </p:tgtEl>
                                        <p:attrNameLst>
                                          <p:attrName>ppt_x</p:attrName>
                                        </p:attrNameLst>
                                      </p:cBhvr>
                                      <p:to>
                                        <p:strVal val="(0.5)"/>
                                      </p:to>
                                    </p:set>
                                    <p:anim from="(0.5)" to="(#ppt_x)" calcmode="lin" valueType="num">
                                      <p:cBhvr>
                                        <p:cTn id="17" dur="1230" accel="100000" fill="hold">
                                          <p:stCondLst>
                                            <p:cond delay="770"/>
                                          </p:stCondLst>
                                        </p:cTn>
                                        <p:tgtEl>
                                          <p:spTgt spid="1666069"/>
                                        </p:tgtEl>
                                        <p:attrNameLst>
                                          <p:attrName>ppt_x</p:attrName>
                                        </p:attrNameLst>
                                      </p:cBhvr>
                                    </p:anim>
                                    <p:set>
                                      <p:cBhvr>
                                        <p:cTn id="18" dur="770" fill="hold"/>
                                        <p:tgtEl>
                                          <p:spTgt spid="1666069"/>
                                        </p:tgtEl>
                                        <p:attrNameLst>
                                          <p:attrName>ppt_y</p:attrName>
                                        </p:attrNameLst>
                                      </p:cBhvr>
                                      <p:to>
                                        <p:strVal val="(#ppt_y+0.4)"/>
                                      </p:to>
                                    </p:set>
                                    <p:anim from="(#ppt_y+0.4)" to="(#ppt_y)" calcmode="lin" valueType="num">
                                      <p:cBhvr>
                                        <p:cTn id="19" dur="1230" accel="100000" fill="hold">
                                          <p:stCondLst>
                                            <p:cond delay="770"/>
                                          </p:stCondLst>
                                        </p:cTn>
                                        <p:tgtEl>
                                          <p:spTgt spid="166606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53" grpId="0" animBg="1"/>
      <p:bldP spid="1666068" grpId="0" animBg="1"/>
      <p:bldP spid="1666069"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7985"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37986"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en-US" i="1">
                <a:solidFill>
                  <a:schemeClr val="bg1"/>
                </a:solidFill>
                <a:latin typeface="Arial" charset="0"/>
                <a:ea typeface="ＭＳ Ｐゴシック" charset="0"/>
                <a:cs typeface="ＭＳ Ｐゴシック" charset="0"/>
              </a:rPr>
              <a:t>Teachings of the Heretic Arius</a:t>
            </a:r>
          </a:p>
        </p:txBody>
      </p:sp>
      <p:sp>
        <p:nvSpPr>
          <p:cNvPr id="937987"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a:solidFill>
                  <a:srgbClr val="000000"/>
                </a:solidFill>
                <a:latin typeface="Times New Roman" charset="0"/>
              </a:rPr>
              <a:t>John D. Hannah, </a:t>
            </a:r>
            <a:r>
              <a:rPr lang="en-US" sz="1600" i="1">
                <a:solidFill>
                  <a:srgbClr val="000000"/>
                </a:solidFill>
                <a:latin typeface="Times New Roman" charset="0"/>
              </a:rPr>
              <a:t>Charts of Ancient &amp; Medieval Church History</a:t>
            </a:r>
            <a:r>
              <a:rPr lang="en-US" sz="1600">
                <a:solidFill>
                  <a:srgbClr val="000000"/>
                </a:solidFill>
                <a:latin typeface="Times New Roman" charset="0"/>
              </a:rPr>
              <a:t> (Grand Rapids: Zondervan, 2001)</a:t>
            </a:r>
          </a:p>
        </p:txBody>
      </p:sp>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9" name="Rectangle 3"/>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defRPr/>
            </a:pPr>
            <a:r>
              <a:rPr lang="en-US" sz="4000">
                <a:solidFill>
                  <a:schemeClr val="bg1"/>
                </a:solidFill>
                <a:ea typeface="+mj-ea"/>
                <a:cs typeface="+mj-cs"/>
              </a:rPr>
              <a:t>Arianism: Opponents and the Issue</a:t>
            </a:r>
          </a:p>
        </p:txBody>
      </p:sp>
      <p:pic>
        <p:nvPicPr>
          <p:cNvPr id="6" name="Picture 2" descr="62 cop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5522" t="22407" r="8056" b="8058"/>
          <a:stretch/>
        </p:blipFill>
        <p:spPr bwMode="auto">
          <a:xfrm>
            <a:off x="5076056" y="1412776"/>
            <a:ext cx="2479932" cy="47686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2" descr="62 cop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10" t="21490" r="44734"/>
          <a:stretch/>
        </p:blipFill>
        <p:spPr bwMode="auto">
          <a:xfrm>
            <a:off x="1907704" y="1340768"/>
            <a:ext cx="3210733" cy="53842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5379"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Tree>
    <p:extLst>
      <p:ext uri="{BB962C8B-B14F-4D97-AF65-F5344CB8AC3E}">
        <p14:creationId xmlns:p14="http://schemas.microsoft.com/office/powerpoint/2010/main" val="12029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42082" name="Picture 2" descr="63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6625" y="0"/>
            <a:ext cx="7140575" cy="678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2083" name="Text Box 3"/>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a:solidFill>
                  <a:srgbClr val="FFFFFF"/>
                </a:solidFill>
                <a:latin typeface="Times New Roman" charset="0"/>
              </a:rPr>
              <a:t>John D. Hannah, </a:t>
            </a:r>
            <a:r>
              <a:rPr lang="en-US" sz="1600" i="1">
                <a:solidFill>
                  <a:srgbClr val="FFFFFF"/>
                </a:solidFill>
                <a:latin typeface="Times New Roman" charset="0"/>
              </a:rPr>
              <a:t>Charts of Ancient &amp; Medieval Church History</a:t>
            </a:r>
            <a:r>
              <a:rPr lang="en-US" sz="1600">
                <a:solidFill>
                  <a:srgbClr val="FFFFFF"/>
                </a:solidFill>
                <a:latin typeface="Times New Roman" charset="0"/>
              </a:rPr>
              <a:t> (Grand Rapids: Zondervan, 2001)</a:t>
            </a:r>
          </a:p>
        </p:txBody>
      </p:sp>
      <p:sp>
        <p:nvSpPr>
          <p:cNvPr id="942084" name="Rectangle 4"/>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Nicene Creed (AD 325)</a:t>
            </a:r>
            <a:endParaRPr lang="en-US">
              <a:latin typeface="Arial" charset="0"/>
              <a:ea typeface="ＭＳ Ｐゴシック" charset="0"/>
              <a:cs typeface="ＭＳ Ｐゴシック" charset="0"/>
            </a:endParaRPr>
          </a:p>
        </p:txBody>
      </p:sp>
      <p:sp>
        <p:nvSpPr>
          <p:cNvPr id="1659909" name="Line 5"/>
          <p:cNvSpPr>
            <a:spLocks noChangeShapeType="1"/>
          </p:cNvSpPr>
          <p:nvPr/>
        </p:nvSpPr>
        <p:spPr bwMode="auto">
          <a:xfrm>
            <a:off x="2895600" y="3429000"/>
            <a:ext cx="45720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1659910" name="Line 6"/>
          <p:cNvSpPr>
            <a:spLocks noChangeShapeType="1"/>
          </p:cNvSpPr>
          <p:nvPr/>
        </p:nvSpPr>
        <p:spPr bwMode="auto">
          <a:xfrm>
            <a:off x="1524000" y="3810000"/>
            <a:ext cx="4953000" cy="0"/>
          </a:xfrm>
          <a:prstGeom prst="line">
            <a:avLst/>
          </a:prstGeom>
          <a:noFill/>
          <a:ln w="38100">
            <a:solidFill>
              <a:srgbClr val="FF00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59909"/>
                                        </p:tgtEl>
                                        <p:attrNameLst>
                                          <p:attrName>style.visibility</p:attrName>
                                        </p:attrNameLst>
                                      </p:cBhvr>
                                      <p:to>
                                        <p:strVal val="visible"/>
                                      </p:to>
                                    </p:set>
                                    <p:animEffect transition="in" filter="wipe(left)">
                                      <p:cBhvr>
                                        <p:cTn id="7" dur="2000"/>
                                        <p:tgtEl>
                                          <p:spTgt spid="1659909"/>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659910"/>
                                        </p:tgtEl>
                                        <p:attrNameLst>
                                          <p:attrName>style.visibility</p:attrName>
                                        </p:attrNameLst>
                                      </p:cBhvr>
                                      <p:to>
                                        <p:strVal val="visible"/>
                                      </p:to>
                                    </p:set>
                                    <p:animEffect transition="in" filter="wipe(left)">
                                      <p:cBhvr>
                                        <p:cTn id="11" dur="2000"/>
                                        <p:tgtEl>
                                          <p:spTgt spid="1659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909" grpId="0" animBg="1"/>
      <p:bldP spid="16599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 God exists or is involved in our world (Dawkins, philosophical Buddhism) </a:t>
            </a:r>
            <a:endParaRPr lang="en-US"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4129" name="Group 8"/>
          <p:cNvGrpSpPr>
            <a:grpSpLocks/>
          </p:cNvGrpSpPr>
          <p:nvPr/>
        </p:nvGrpSpPr>
        <p:grpSpPr bwMode="auto">
          <a:xfrm>
            <a:off x="609600" y="0"/>
            <a:ext cx="7886700" cy="5791200"/>
            <a:chOff x="384" y="0"/>
            <a:chExt cx="4968" cy="3648"/>
          </a:xfrm>
        </p:grpSpPr>
        <p:pic>
          <p:nvPicPr>
            <p:cNvPr id="944133"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44134"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grpSp>
      <p:pic>
        <p:nvPicPr>
          <p:cNvPr id="944130" name="Picture 4" descr="64 cop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2500" y="5715000"/>
            <a:ext cx="78867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4131" name="Text Box 5"/>
          <p:cNvSpPr txBox="1">
            <a:spLocks noChangeArrowheads="1"/>
          </p:cNvSpPr>
          <p:nvPr/>
        </p:nvSpPr>
        <p:spPr bwMode="auto">
          <a:xfrm>
            <a:off x="0" y="64960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a:solidFill>
                  <a:srgbClr val="000000"/>
                </a:solidFill>
                <a:latin typeface="Times New Roman" charset="0"/>
              </a:rPr>
              <a:t>John D. Hannah, </a:t>
            </a:r>
            <a:r>
              <a:rPr lang="en-US" sz="1600" i="1">
                <a:solidFill>
                  <a:srgbClr val="000000"/>
                </a:solidFill>
                <a:latin typeface="Times New Roman" charset="0"/>
              </a:rPr>
              <a:t>Charts of Ancient &amp; Medieval Church History</a:t>
            </a:r>
            <a:r>
              <a:rPr lang="en-US" sz="1600">
                <a:solidFill>
                  <a:srgbClr val="000000"/>
                </a:solidFill>
                <a:latin typeface="Times New Roman" charset="0"/>
              </a:rPr>
              <a:t> (Grand Rapids: Zondervan, 2001)</a:t>
            </a:r>
          </a:p>
        </p:txBody>
      </p:sp>
      <p:sp>
        <p:nvSpPr>
          <p:cNvPr id="944132"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Arian Controversy and Trinitarianism</a:t>
            </a:r>
          </a:p>
        </p:txBody>
      </p:sp>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6177"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162800" cy="6808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6178"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a:solidFill>
                  <a:srgbClr val="000000"/>
                </a:solidFill>
                <a:latin typeface="Times New Roman" charset="0"/>
              </a:rPr>
              <a:t>John D. Hannah, </a:t>
            </a:r>
            <a:r>
              <a:rPr lang="en-US" sz="1600" i="1">
                <a:solidFill>
                  <a:srgbClr val="000000"/>
                </a:solidFill>
                <a:latin typeface="Times New Roman" charset="0"/>
              </a:rPr>
              <a:t>Charts of Ancient &amp; Medieval Church History</a:t>
            </a:r>
            <a:r>
              <a:rPr lang="en-US" sz="1600">
                <a:solidFill>
                  <a:srgbClr val="000000"/>
                </a:solidFill>
                <a:latin typeface="Times New Roman" charset="0"/>
              </a:rPr>
              <a:t> (Grand Rapids: Zondervan, 2001)</a:t>
            </a:r>
          </a:p>
        </p:txBody>
      </p:sp>
      <p:sp>
        <p:nvSpPr>
          <p:cNvPr id="946179" name="Rectangle 4"/>
          <p:cNvSpPr>
            <a:spLocks noGrp="1" noChangeArrowheads="1"/>
          </p:cNvSpPr>
          <p:nvPr>
            <p:ph type="title" idx="4294967295"/>
          </p:nvPr>
        </p:nvSpPr>
        <p:spPr>
          <a:xfrm>
            <a:off x="685800" y="381000"/>
            <a:ext cx="7772400" cy="762000"/>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The Resurgence of Arianism</a:t>
            </a:r>
            <a:endParaRPr lang="en-US">
              <a:latin typeface="Arial" charset="0"/>
              <a:ea typeface="ＭＳ Ｐゴシック" charset="0"/>
              <a:cs typeface="ＭＳ Ｐゴシック" charset="0"/>
            </a:endParaRPr>
          </a:p>
        </p:txBody>
      </p:sp>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8</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5"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310278" name="Text Box 6"/>
          <p:cNvSpPr txBox="1">
            <a:spLocks noChangeArrowheads="1"/>
          </p:cNvSpPr>
          <p:nvPr/>
        </p:nvSpPr>
        <p:spPr bwMode="auto">
          <a:xfrm>
            <a:off x="0" y="4724400"/>
            <a:ext cx="2362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Arians:</a:t>
            </a:r>
            <a:endParaRPr lang="en-US" sz="2000" b="1" dirty="0">
              <a:solidFill>
                <a:srgbClr val="FFFFFF"/>
              </a:solidFill>
              <a:latin typeface="Arial" charset="0"/>
            </a:endParaRPr>
          </a:p>
          <a:p>
            <a:pPr algn="ctr"/>
            <a:r>
              <a:rPr lang="en-US" altLang="ja-JP" sz="2000" b="1" dirty="0">
                <a:solidFill>
                  <a:srgbClr val="FFFFFF"/>
                </a:solidFill>
                <a:latin typeface="Arial" charset="0"/>
              </a:rPr>
              <a:t>"Jesus Not God"</a:t>
            </a:r>
            <a:endParaRPr lang="en-US" b="1" dirty="0">
              <a:solidFill>
                <a:srgbClr val="FFFFFF"/>
              </a:solidFill>
              <a:latin typeface="Arial" charset="0"/>
            </a:endParaRPr>
          </a:p>
        </p:txBody>
      </p:sp>
      <p:sp>
        <p:nvSpPr>
          <p:cNvPr id="948227" name="Text Box 7"/>
          <p:cNvSpPr txBox="1">
            <a:spLocks noChangeArrowheads="1"/>
          </p:cNvSpPr>
          <p:nvPr/>
        </p:nvSpPr>
        <p:spPr bwMode="auto">
          <a:xfrm>
            <a:off x="52498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rgbClr val="FFFFFF"/>
                </a:solidFill>
                <a:latin typeface="Arial" charset="0"/>
              </a:rPr>
              <a:t>AD 325</a:t>
            </a:r>
          </a:p>
        </p:txBody>
      </p:sp>
      <p:sp>
        <p:nvSpPr>
          <p:cNvPr id="948228" name="Rectangle 9"/>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948229" name="Text Box 13"/>
          <p:cNvSpPr txBox="1">
            <a:spLocks noChangeArrowheads="1"/>
          </p:cNvSpPr>
          <p:nvPr/>
        </p:nvSpPr>
        <p:spPr bwMode="auto">
          <a:xfrm>
            <a:off x="4267200" y="6248400"/>
            <a:ext cx="396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rgbClr val="FFFFFF"/>
                </a:solidFill>
                <a:latin typeface="Arial" charset="0"/>
              </a:rPr>
              <a:t>Council of Nicaea</a:t>
            </a:r>
          </a:p>
        </p:txBody>
      </p:sp>
      <p:sp>
        <p:nvSpPr>
          <p:cNvPr id="310300" name="Text Box 28"/>
          <p:cNvSpPr txBox="1">
            <a:spLocks noChangeArrowheads="1"/>
          </p:cNvSpPr>
          <p:nvPr/>
        </p:nvSpPr>
        <p:spPr bwMode="auto">
          <a:xfrm>
            <a:off x="2286000" y="4724400"/>
            <a:ext cx="2057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Orthodox:</a:t>
            </a:r>
            <a:endParaRPr lang="en-US" sz="2000" b="1" dirty="0">
              <a:solidFill>
                <a:srgbClr val="FFFFFF"/>
              </a:solidFill>
              <a:latin typeface="Arial" charset="0"/>
            </a:endParaRPr>
          </a:p>
          <a:p>
            <a:pPr algn="ctr"/>
            <a:r>
              <a:rPr lang="en-US" altLang="ja-JP" sz="2000" b="1" dirty="0">
                <a:solidFill>
                  <a:srgbClr val="FFFFFF"/>
                </a:solidFill>
                <a:latin typeface="Arial" charset="0"/>
              </a:rPr>
              <a:t>"Jesus is God"</a:t>
            </a:r>
            <a:endParaRPr lang="en-US" b="1" dirty="0">
              <a:solidFill>
                <a:srgbClr val="FFFFFF"/>
              </a:solidFill>
              <a:latin typeface="Arial"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anchor="ctr"/>
          <a:lstStyle/>
          <a:p>
            <a:endParaRPr lang="en-US">
              <a:solidFill>
                <a:srgbClr val="FFFFFF"/>
              </a:solidFill>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948233"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Fiction</a:t>
            </a:r>
          </a:p>
        </p:txBody>
      </p:sp>
      <p:sp>
        <p:nvSpPr>
          <p:cNvPr id="310306" name="Text Box 34"/>
          <p:cNvSpPr txBox="1">
            <a:spLocks noChangeArrowheads="1"/>
          </p:cNvSpPr>
          <p:nvPr/>
        </p:nvSpPr>
        <p:spPr bwMode="auto">
          <a:xfrm>
            <a:off x="4572000" y="4724400"/>
            <a:ext cx="2362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Arians:</a:t>
            </a:r>
            <a:endParaRPr lang="en-US" sz="2000" b="1" dirty="0">
              <a:solidFill>
                <a:srgbClr val="FFFFFF"/>
              </a:solidFill>
              <a:latin typeface="Arial" charset="0"/>
            </a:endParaRPr>
          </a:p>
          <a:p>
            <a:pPr algn="ctr"/>
            <a:r>
              <a:rPr lang="en-US" altLang="ja-JP" sz="2000" b="1" dirty="0">
                <a:solidFill>
                  <a:srgbClr val="FFFFFF"/>
                </a:solidFill>
                <a:latin typeface="Arial" charset="0"/>
              </a:rPr>
              <a:t>"Jesus Not God"</a:t>
            </a:r>
            <a:endParaRPr lang="en-US" b="1" dirty="0">
              <a:solidFill>
                <a:srgbClr val="FFFFFF"/>
              </a:solidFill>
              <a:latin typeface="Arial" charset="0"/>
            </a:endParaRPr>
          </a:p>
        </p:txBody>
      </p:sp>
      <p:sp>
        <p:nvSpPr>
          <p:cNvPr id="310307" name="Text Box 35"/>
          <p:cNvSpPr txBox="1">
            <a:spLocks noChangeArrowheads="1"/>
          </p:cNvSpPr>
          <p:nvPr/>
        </p:nvSpPr>
        <p:spPr bwMode="auto">
          <a:xfrm>
            <a:off x="6858000" y="4724400"/>
            <a:ext cx="2057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Orthodox:</a:t>
            </a:r>
            <a:endParaRPr lang="en-US" sz="2000" b="1" dirty="0">
              <a:solidFill>
                <a:srgbClr val="FFFFFF"/>
              </a:solidFill>
              <a:latin typeface="Arial" charset="0"/>
            </a:endParaRPr>
          </a:p>
          <a:p>
            <a:pPr algn="ctr"/>
            <a:r>
              <a:rPr lang="en-US" altLang="ja-JP" sz="2000" b="1" dirty="0">
                <a:solidFill>
                  <a:srgbClr val="FFFFFF"/>
                </a:solidFill>
                <a:latin typeface="Arial" charset="0"/>
              </a:rPr>
              <a:t>"Jesus is God"</a:t>
            </a:r>
            <a:endParaRPr lang="en-US" b="1" dirty="0">
              <a:solidFill>
                <a:srgbClr val="FFFFFF"/>
              </a:solidFill>
              <a:latin typeface="Arial"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anchor="ctr"/>
          <a:lstStyle/>
          <a:p>
            <a:endParaRPr lang="en-US">
              <a:solidFill>
                <a:srgbClr val="FFFFFF"/>
              </a:solidFill>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310310" name="Text Box 38"/>
          <p:cNvSpPr txBox="1">
            <a:spLocks noChangeArrowheads="1"/>
          </p:cNvSpPr>
          <p:nvPr/>
        </p:nvSpPr>
        <p:spPr bwMode="auto">
          <a:xfrm>
            <a:off x="5029200" y="3962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rgbClr val="FFFFFF"/>
                </a:solidFill>
                <a:latin typeface="Arial" charset="0"/>
              </a:rPr>
              <a:t>2 votes</a:t>
            </a:r>
          </a:p>
        </p:txBody>
      </p:sp>
      <p:sp>
        <p:nvSpPr>
          <p:cNvPr id="310311" name="Text Box 39"/>
          <p:cNvSpPr txBox="1">
            <a:spLocks noChangeArrowheads="1"/>
          </p:cNvSpPr>
          <p:nvPr/>
        </p:nvSpPr>
        <p:spPr bwMode="auto">
          <a:xfrm>
            <a:off x="7543800" y="3048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rgbClr val="FFFFFF"/>
                </a:solidFill>
                <a:latin typeface="Arial" charset="0"/>
              </a:rPr>
              <a:t>300 votes</a:t>
            </a:r>
          </a:p>
        </p:txBody>
      </p:sp>
      <p:sp>
        <p:nvSpPr>
          <p:cNvPr id="948240"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Fact</a:t>
            </a:r>
          </a:p>
        </p:txBody>
      </p:sp>
      <p:sp>
        <p:nvSpPr>
          <p:cNvPr id="1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5437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7074" name="Rectangle 2"/>
          <p:cNvSpPr>
            <a:spLocks noGrp="1" noChangeArrowheads="1"/>
          </p:cNvSpPr>
          <p:nvPr>
            <p:ph type="title"/>
          </p:nvPr>
        </p:nvSpPr>
        <p:spPr>
          <a:xfrm>
            <a:off x="0" y="762000"/>
            <a:ext cx="9144000" cy="4343400"/>
          </a:xfrm>
          <a:effectLst>
            <a:outerShdw blurRad="63500" dist="107763" dir="13500000" algn="ctr" rotWithShape="0">
              <a:srgbClr val="000000">
                <a:alpha val="74998"/>
              </a:srgbClr>
            </a:outerShdw>
          </a:effectLst>
        </p:spPr>
        <p:txBody>
          <a:bodyPr/>
          <a:lstStyle/>
          <a:p>
            <a:pPr eaLnBrk="1" hangingPunct="1">
              <a:defRPr/>
            </a:pPr>
            <a:r>
              <a:rPr lang="en-US" sz="8800" b="1">
                <a:solidFill>
                  <a:schemeClr val="tx1"/>
                </a:solidFill>
                <a:latin typeface="Arial Black" charset="0"/>
                <a:ea typeface="ＭＳ Ｐゴシック" charset="0"/>
                <a:cs typeface="ＭＳ Ｐゴシック" charset="0"/>
              </a:rPr>
              <a:t>Biblical Interpretation Errors</a:t>
            </a:r>
            <a:endParaRPr lang="en-US"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solidFill>
                <a:srgbClr val="000000"/>
              </a:solidFill>
              <a:latin typeface="BONES" pitchFamily="-105" charset="0"/>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B50069"/>
              </a:solidFill>
              <a:latin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B50069"/>
              </a:solidFill>
              <a:latin typeface="Arial"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FF0000"/>
              </a:solidFill>
              <a:latin typeface="Arial" charset="0"/>
            </a:endParaRPr>
          </a:p>
        </p:txBody>
      </p:sp>
      <p:sp>
        <p:nvSpPr>
          <p:cNvPr id="768007" name="Text Box 7"/>
          <p:cNvSpPr txBox="1">
            <a:spLocks noChangeArrowheads="1"/>
          </p:cNvSpPr>
          <p:nvPr/>
        </p:nvSpPr>
        <p:spPr bwMode="auto">
          <a:xfrm>
            <a:off x="4876800" y="4098925"/>
            <a:ext cx="42672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defRPr/>
            </a:pPr>
            <a:r>
              <a:rPr lang="en-US" sz="4000" b="1" dirty="0">
                <a:solidFill>
                  <a:srgbClr val="FFFFFF"/>
                </a:solidFill>
                <a:latin typeface="Times New Roman" charset="0"/>
              </a:rPr>
              <a:t>Jesus:</a:t>
            </a:r>
            <a:br>
              <a:rPr lang="en-US" sz="4000" b="1" dirty="0">
                <a:solidFill>
                  <a:srgbClr val="FFFFFF"/>
                </a:solidFill>
                <a:latin typeface="Times New Roman" charset="0"/>
              </a:rPr>
            </a:br>
            <a:r>
              <a:rPr lang="en-US" altLang="ja-JP" sz="4000" b="1" dirty="0">
                <a:solidFill>
                  <a:srgbClr val="FFFFFF"/>
                </a:solidFill>
                <a:latin typeface="Times New Roman" charset="0"/>
              </a:rPr>
              <a:t>"</a:t>
            </a:r>
            <a:r>
              <a:rPr lang="en-US" sz="4000" b="1" dirty="0">
                <a:solidFill>
                  <a:srgbClr val="FFFFFF"/>
                </a:solidFill>
                <a:latin typeface="Times New Roman" charset="0"/>
              </a:rPr>
              <a:t>I and the Father are one</a:t>
            </a:r>
            <a:r>
              <a:rPr lang="en-US" altLang="ja-JP" sz="4000" b="1" dirty="0">
                <a:solidFill>
                  <a:srgbClr val="FFFFFF"/>
                </a:solidFill>
                <a:latin typeface="Times New Roman" charset="0"/>
              </a:rPr>
              <a:t>"</a:t>
            </a:r>
            <a:br>
              <a:rPr lang="en-US" sz="4000" b="1" dirty="0">
                <a:solidFill>
                  <a:srgbClr val="FFFFFF"/>
                </a:solidFill>
                <a:latin typeface="Times New Roman" charset="0"/>
              </a:rPr>
            </a:br>
            <a:r>
              <a:rPr lang="en-US" sz="4000" b="1" dirty="0">
                <a:solidFill>
                  <a:srgbClr val="FFFFFF"/>
                </a:solidFill>
                <a:latin typeface="Times New Roman" charset="0"/>
              </a:rPr>
              <a:t>John 10:30</a:t>
            </a: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ea typeface="+mj-ea"/>
                <a:cs typeface="+mj-cs"/>
              </a:rPr>
              <a:t>1st century belief in Deity</a:t>
            </a:r>
          </a:p>
        </p:txBody>
      </p:sp>
      <p:pic>
        <p:nvPicPr>
          <p:cNvPr id="950280"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defRPr/>
            </a:pPr>
            <a:r>
              <a:rPr lang="en-US" sz="4000" b="1" dirty="0">
                <a:solidFill>
                  <a:srgbClr val="FFFFFF"/>
                </a:solidFill>
                <a:latin typeface="Times New Roman" charset="0"/>
              </a:rPr>
              <a:t>Peter:</a:t>
            </a:r>
            <a:br>
              <a:rPr lang="en-US" sz="4000" b="1" dirty="0">
                <a:solidFill>
                  <a:srgbClr val="FFFFFF"/>
                </a:solidFill>
                <a:latin typeface="Times New Roman" charset="0"/>
              </a:rPr>
            </a:br>
            <a:r>
              <a:rPr lang="en-US" altLang="ja-JP" sz="4000" b="1" dirty="0">
                <a:solidFill>
                  <a:srgbClr val="FFFFFF"/>
                </a:solidFill>
                <a:latin typeface="Times New Roman" charset="0"/>
              </a:rPr>
              <a:t>"</a:t>
            </a:r>
            <a:r>
              <a:rPr lang="en-US" sz="4000" b="1" dirty="0">
                <a:solidFill>
                  <a:srgbClr val="FFFFFF"/>
                </a:solidFill>
                <a:latin typeface="Times New Roman" charset="0"/>
              </a:rPr>
              <a:t>God and Savior Jesus Christ</a:t>
            </a:r>
            <a:r>
              <a:rPr lang="en-US" altLang="ja-JP" sz="4000" b="1" dirty="0">
                <a:solidFill>
                  <a:srgbClr val="FFFFFF"/>
                </a:solidFill>
                <a:latin typeface="Times New Roman" charset="0"/>
              </a:rPr>
              <a:t>"</a:t>
            </a:r>
            <a:br>
              <a:rPr lang="en-US" sz="4000" b="1" dirty="0">
                <a:solidFill>
                  <a:srgbClr val="FFFFFF"/>
                </a:solidFill>
                <a:latin typeface="Times New Roman" charset="0"/>
              </a:rPr>
            </a:br>
            <a:r>
              <a:rPr lang="en-US" sz="4000" b="1" dirty="0">
                <a:solidFill>
                  <a:srgbClr val="FFFFFF"/>
                </a:solidFill>
                <a:latin typeface="Times New Roman" charset="0"/>
              </a:rPr>
              <a:t>2 Pet. 1:1</a:t>
            </a:r>
          </a:p>
        </p:txBody>
      </p:sp>
      <p:sp>
        <p:nvSpPr>
          <p:cNvPr id="768011" name="Text Box 11"/>
          <p:cNvSpPr txBox="1">
            <a:spLocks noChangeArrowheads="1"/>
          </p:cNvSpPr>
          <p:nvPr/>
        </p:nvSpPr>
        <p:spPr bwMode="auto">
          <a:xfrm>
            <a:off x="0" y="4098925"/>
            <a:ext cx="4724400" cy="2554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defRPr/>
            </a:pPr>
            <a:r>
              <a:rPr lang="en-US" sz="4000" b="1" dirty="0">
                <a:solidFill>
                  <a:srgbClr val="FFFFFF"/>
                </a:solidFill>
                <a:latin typeface="Times New Roman" charset="0"/>
              </a:rPr>
              <a:t>The Father: </a:t>
            </a:r>
            <a:br>
              <a:rPr lang="en-US" sz="4000" b="1" dirty="0">
                <a:solidFill>
                  <a:srgbClr val="FFFFFF"/>
                </a:solidFill>
                <a:latin typeface="Times New Roman" charset="0"/>
              </a:rPr>
            </a:br>
            <a:r>
              <a:rPr lang="en-US" altLang="ja-JP" sz="4000" b="1" dirty="0">
                <a:solidFill>
                  <a:srgbClr val="FFFFFF"/>
                </a:solidFill>
                <a:latin typeface="Times New Roman" charset="0"/>
              </a:rPr>
              <a:t>"</a:t>
            </a:r>
            <a:r>
              <a:rPr lang="en-US" sz="4000" b="1" dirty="0">
                <a:solidFill>
                  <a:srgbClr val="FFFFFF"/>
                </a:solidFill>
                <a:latin typeface="Times New Roman" charset="0"/>
              </a:rPr>
              <a:t>About the Son He says, </a:t>
            </a:r>
            <a:r>
              <a:rPr lang="fr-FR" altLang="ja-JP" sz="4000" b="1" dirty="0">
                <a:solidFill>
                  <a:srgbClr val="FFFFFF"/>
                </a:solidFill>
                <a:latin typeface="Times New Roman" charset="0"/>
              </a:rPr>
              <a:t>'</a:t>
            </a:r>
            <a:r>
              <a:rPr lang="en-US" sz="4000" b="1" dirty="0">
                <a:solidFill>
                  <a:srgbClr val="FFFFFF"/>
                </a:solidFill>
                <a:latin typeface="Times New Roman" charset="0"/>
              </a:rPr>
              <a:t>Your throne, O God…</a:t>
            </a:r>
            <a:r>
              <a:rPr lang="fr-FR" altLang="ja-JP" sz="4000" b="1" dirty="0">
                <a:solidFill>
                  <a:srgbClr val="FFFFFF"/>
                </a:solidFill>
                <a:latin typeface="Times New Roman" charset="0"/>
              </a:rPr>
              <a:t>'"</a:t>
            </a:r>
            <a:r>
              <a:rPr lang="en-US" sz="4000" b="1" dirty="0">
                <a:solidFill>
                  <a:srgbClr val="FFFFFF"/>
                </a:solidFill>
                <a:latin typeface="Times New Roman" charset="0"/>
              </a:rPr>
              <a:t> Heb. 1:8</a:t>
            </a:r>
          </a:p>
        </p:txBody>
      </p:sp>
      <p:sp>
        <p:nvSpPr>
          <p:cNvPr id="768012" name="Text Box 12"/>
          <p:cNvSpPr txBox="1">
            <a:spLocks noChangeArrowheads="1"/>
          </p:cNvSpPr>
          <p:nvPr/>
        </p:nvSpPr>
        <p:spPr bwMode="auto">
          <a:xfrm>
            <a:off x="0" y="288925"/>
            <a:ext cx="36576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defRPr/>
            </a:pPr>
            <a:r>
              <a:rPr lang="en-US" sz="4000" b="1" dirty="0">
                <a:solidFill>
                  <a:srgbClr val="FFFFFF"/>
                </a:solidFill>
                <a:latin typeface="Times New Roman" charset="0"/>
              </a:rPr>
              <a:t>Paul:</a:t>
            </a:r>
            <a:br>
              <a:rPr lang="en-US" sz="4000" b="1" dirty="0">
                <a:solidFill>
                  <a:srgbClr val="FFFFFF"/>
                </a:solidFill>
                <a:latin typeface="Times New Roman" charset="0"/>
              </a:rPr>
            </a:br>
            <a:r>
              <a:rPr lang="en-US" altLang="ja-JP" sz="4000" b="1" dirty="0">
                <a:solidFill>
                  <a:srgbClr val="FFFFFF"/>
                </a:solidFill>
                <a:latin typeface="Times New Roman" charset="0"/>
              </a:rPr>
              <a:t>"</a:t>
            </a:r>
            <a:r>
              <a:rPr lang="en-US" sz="4000" b="1" dirty="0">
                <a:solidFill>
                  <a:srgbClr val="FFFFFF"/>
                </a:solidFill>
                <a:latin typeface="Times New Roman" charset="0"/>
              </a:rPr>
              <a:t>Christ, who is God over all</a:t>
            </a:r>
            <a:r>
              <a:rPr lang="en-US" altLang="ja-JP" sz="4000" b="1" dirty="0">
                <a:solidFill>
                  <a:srgbClr val="FFFFFF"/>
                </a:solidFill>
                <a:latin typeface="Times New Roman" charset="0"/>
              </a:rPr>
              <a:t>"</a:t>
            </a:r>
            <a:br>
              <a:rPr lang="en-US" sz="4000" b="1" dirty="0">
                <a:solidFill>
                  <a:srgbClr val="FFFFFF"/>
                </a:solidFill>
                <a:latin typeface="Times New Roman" charset="0"/>
              </a:rPr>
            </a:br>
            <a:r>
              <a:rPr lang="en-US" sz="4000" b="1" dirty="0">
                <a:solidFill>
                  <a:srgbClr val="FFFFFF"/>
                </a:solidFill>
                <a:latin typeface="Times New Roman" charset="0"/>
              </a:rPr>
              <a:t>Rom. 9:5</a:t>
            </a:r>
          </a:p>
        </p:txBody>
      </p:sp>
      <p:sp>
        <p:nvSpPr>
          <p:cNvPr id="13"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21"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3"/>
            <a:ext cx="9144000" cy="6853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0"/>
            <a:ext cx="9144000" cy="838200"/>
          </a:xfrm>
          <a:solidFill>
            <a:schemeClr val="bg2"/>
          </a:solidFill>
          <a:effectLst>
            <a:outerShdw blurRad="63500" dist="35921" dir="2700000" algn="ctr" rotWithShape="0">
              <a:srgbClr val="000000"/>
            </a:outerShdw>
          </a:effectLst>
        </p:spPr>
        <p:txBody>
          <a:bodyPr/>
          <a:lstStyle/>
          <a:p>
            <a:pPr>
              <a:defRPr/>
            </a:pP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Belief in Christ</a:t>
            </a:r>
            <a:r>
              <a:rPr lang="fr-FR"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 Deity Before Nicaea</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p>
            <a:pPr>
              <a:defRPr/>
            </a:pPr>
            <a:r>
              <a:rPr lang="en-US" sz="3200" b="1" u="sng" dirty="0">
                <a:solidFill>
                  <a:srgbClr val="FFFFFF"/>
                </a:solidFill>
                <a:effectLst>
                  <a:outerShdw blurRad="38100" dist="38100" dir="2700000" algn="tl">
                    <a:srgbClr val="000000"/>
                  </a:outerShdw>
                </a:effectLst>
                <a:latin typeface="Arial" charset="0"/>
              </a:rPr>
              <a:t>Ignatius</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God Himself was manifest in human form</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105)</a:t>
            </a:r>
            <a:br>
              <a:rPr lang="en-US" sz="3200" b="1" dirty="0">
                <a:solidFill>
                  <a:srgbClr val="FFFFFF"/>
                </a:solidFill>
                <a:effectLst>
                  <a:outerShdw blurRad="38100" dist="38100" dir="2700000" algn="tl">
                    <a:srgbClr val="000000"/>
                  </a:outerShdw>
                </a:effectLst>
                <a:latin typeface="Arial" charset="0"/>
              </a:rPr>
            </a:br>
            <a:r>
              <a:rPr lang="en-US" sz="3200" b="1" u="sng" dirty="0">
                <a:solidFill>
                  <a:srgbClr val="FFFFFF"/>
                </a:solidFill>
                <a:effectLst>
                  <a:outerShdw blurRad="38100" dist="38100" dir="2700000" algn="tl">
                    <a:srgbClr val="000000"/>
                  </a:outerShdw>
                </a:effectLst>
                <a:latin typeface="Arial" charset="0"/>
              </a:rPr>
              <a:t>Clement</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It is fitting that you should think of Jesus Christ as of God</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150)</a:t>
            </a:r>
            <a:br>
              <a:rPr lang="en-US" sz="3200" b="1" dirty="0">
                <a:solidFill>
                  <a:srgbClr val="FFFFFF"/>
                </a:solidFill>
                <a:effectLst>
                  <a:outerShdw blurRad="38100" dist="38100" dir="2700000" algn="tl">
                    <a:srgbClr val="000000"/>
                  </a:outerShdw>
                </a:effectLst>
                <a:latin typeface="Arial" charset="0"/>
              </a:rPr>
            </a:br>
            <a:r>
              <a:rPr lang="en-US" sz="3200" b="1" u="sng" dirty="0">
                <a:solidFill>
                  <a:srgbClr val="FFFFFF"/>
                </a:solidFill>
                <a:effectLst>
                  <a:outerShdw blurRad="38100" dist="38100" dir="2700000" algn="tl">
                    <a:srgbClr val="000000"/>
                  </a:outerShdw>
                </a:effectLst>
                <a:latin typeface="Arial" charset="0"/>
              </a:rPr>
              <a:t>Irenaeus</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He is God, for the name Emmanuel indicates this</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180)</a:t>
            </a:r>
            <a:br>
              <a:rPr lang="en-US" sz="3200" b="1" dirty="0">
                <a:solidFill>
                  <a:srgbClr val="FFFFFF"/>
                </a:solidFill>
                <a:effectLst>
                  <a:outerShdw blurRad="38100" dist="38100" dir="2700000" algn="tl">
                    <a:srgbClr val="000000"/>
                  </a:outerShdw>
                </a:effectLst>
                <a:latin typeface="Arial" charset="0"/>
              </a:rPr>
            </a:br>
            <a:r>
              <a:rPr lang="en-US" sz="3200" b="1" u="sng" dirty="0">
                <a:solidFill>
                  <a:srgbClr val="FFFFFF"/>
                </a:solidFill>
                <a:effectLst>
                  <a:outerShdw blurRad="38100" dist="38100" dir="2700000" algn="tl">
                    <a:srgbClr val="000000"/>
                  </a:outerShdw>
                </a:effectLst>
                <a:latin typeface="Arial" charset="0"/>
              </a:rPr>
              <a:t>Tertullian</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Christ our God</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200)</a:t>
            </a:r>
            <a:br>
              <a:rPr lang="en-US" sz="3200" b="1" dirty="0">
                <a:solidFill>
                  <a:srgbClr val="FFFFFF"/>
                </a:solidFill>
                <a:effectLst>
                  <a:outerShdw blurRad="38100" dist="38100" dir="2700000" algn="tl">
                    <a:srgbClr val="000000"/>
                  </a:outerShdw>
                </a:effectLst>
                <a:latin typeface="Arial" charset="0"/>
              </a:rPr>
            </a:br>
            <a:r>
              <a:rPr lang="en-US" sz="3200" b="1" u="sng" dirty="0">
                <a:solidFill>
                  <a:srgbClr val="FFFFFF"/>
                </a:solidFill>
                <a:effectLst>
                  <a:outerShdw blurRad="38100" dist="38100" dir="2700000" algn="tl">
                    <a:srgbClr val="000000"/>
                  </a:outerShdw>
                </a:effectLst>
                <a:latin typeface="Arial" charset="0"/>
              </a:rPr>
              <a:t>Origen</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No one should be offended that the Savior is also God</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225)</a:t>
            </a:r>
            <a:br>
              <a:rPr lang="en-US" sz="3200" b="1" dirty="0">
                <a:solidFill>
                  <a:srgbClr val="FFFFFF"/>
                </a:solidFill>
                <a:effectLst>
                  <a:outerShdw blurRad="38100" dist="38100" dir="2700000" algn="tl">
                    <a:srgbClr val="000000"/>
                  </a:outerShdw>
                </a:effectLst>
                <a:latin typeface="Arial" charset="0"/>
              </a:rPr>
            </a:br>
            <a:r>
              <a:rPr lang="en-US" sz="3200" b="1" u="sng" dirty="0" err="1">
                <a:solidFill>
                  <a:srgbClr val="FFFFFF"/>
                </a:solidFill>
                <a:effectLst>
                  <a:outerShdw blurRad="38100" dist="38100" dir="2700000" algn="tl">
                    <a:srgbClr val="000000"/>
                  </a:outerShdw>
                </a:effectLst>
                <a:latin typeface="Arial" charset="0"/>
              </a:rPr>
              <a:t>Lactantius</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We believe Him to be God</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t>
            </a:r>
            <a:br>
              <a:rPr lang="en-US" sz="3200" b="1" dirty="0">
                <a:solidFill>
                  <a:srgbClr val="FFFFFF"/>
                </a:solidFill>
                <a:effectLst>
                  <a:outerShdw blurRad="38100" dist="38100" dir="2700000" algn="tl">
                    <a:srgbClr val="000000"/>
                  </a:outerShdw>
                </a:effectLst>
                <a:latin typeface="Arial" charset="0"/>
              </a:rPr>
            </a:br>
            <a:r>
              <a:rPr lang="en-US" sz="3200" b="1" dirty="0">
                <a:solidFill>
                  <a:srgbClr val="FFFFFF"/>
                </a:solidFill>
                <a:effectLst>
                  <a:outerShdw blurRad="38100" dist="38100" dir="2700000" algn="tl">
                    <a:srgbClr val="000000"/>
                  </a:outerShdw>
                </a:effectLst>
                <a:latin typeface="Arial" charset="0"/>
              </a:rPr>
              <a:t>(AD 304)</a:t>
            </a:r>
            <a:endParaRPr lang="en-US" sz="4000" b="1" dirty="0">
              <a:solidFill>
                <a:srgbClr val="8CF4EA"/>
              </a:solidFill>
              <a:effectLst>
                <a:outerShdw blurRad="38100" dist="38100" dir="2700000" algn="tl">
                  <a:srgbClr val="000000"/>
                </a:outerShdw>
              </a:effectLst>
              <a:latin typeface="Arial" charset="0"/>
            </a:endParaRPr>
          </a:p>
        </p:txBody>
      </p:sp>
      <p:sp>
        <p:nvSpPr>
          <p:cNvPr id="1297413" name="Text Box 5"/>
          <p:cNvSpPr txBox="1">
            <a:spLocks noChangeArrowheads="1"/>
          </p:cNvSpPr>
          <p:nvPr/>
        </p:nvSpPr>
        <p:spPr bwMode="auto">
          <a:xfrm>
            <a:off x="4191000" y="6405563"/>
            <a:ext cx="4630738" cy="3968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2000" b="1" i="1">
                <a:solidFill>
                  <a:srgbClr val="FFFFFF"/>
                </a:solidFill>
                <a:latin typeface="26" charset="0"/>
              </a:rPr>
              <a:t>Bercot, 93-100 in Garlow &amp; Jones, 94</a:t>
            </a:r>
          </a:p>
        </p:txBody>
      </p:sp>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Rectangle 2"/>
          <p:cNvSpPr>
            <a:spLocks noGrp="1" noChangeArrowheads="1"/>
          </p:cNvSpPr>
          <p:nvPr>
            <p:ph type="body" sz="half" idx="1"/>
          </p:nvPr>
        </p:nvSpPr>
        <p:spPr>
          <a:xfrm>
            <a:off x="457200" y="1997075"/>
            <a:ext cx="4718050" cy="669925"/>
          </a:xfrm>
          <a:effectLst>
            <a:outerShdw blurRad="63500" dist="35921" dir="2700000" algn="ctr" rotWithShape="0">
              <a:schemeClr val="bg2">
                <a:alpha val="50000"/>
              </a:schemeClr>
            </a:outerShdw>
          </a:effectLst>
        </p:spPr>
        <p:txBody>
          <a:bodyPr/>
          <a:lstStyle/>
          <a:p>
            <a:pPr eaLnBrk="1" hangingPunct="1">
              <a:defRPr/>
            </a:pPr>
            <a:r>
              <a:rPr lang="en-US" b="1">
                <a:latin typeface="Garamond" charset="0"/>
                <a:ea typeface="ＭＳ Ｐゴシック" charset="0"/>
                <a:cs typeface="ＭＳ Ｐゴシック" charset="0"/>
              </a:rPr>
              <a:t>Masoretic Isaiah Scroll</a:t>
            </a:r>
          </a:p>
        </p:txBody>
      </p:sp>
      <p:pic>
        <p:nvPicPr>
          <p:cNvPr id="1472515" name="Picture 3" descr="psalm-b"/>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0515" name="Picture 4"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2517" name="Text Box 5"/>
          <p:cNvSpPr txBox="1">
            <a:spLocks noChangeArrowheads="1"/>
          </p:cNvSpPr>
          <p:nvPr/>
        </p:nvSpPr>
        <p:spPr bwMode="auto">
          <a:xfrm>
            <a:off x="762000" y="3203575"/>
            <a:ext cx="30353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defRPr/>
            </a:pPr>
            <a:r>
              <a:rPr lang="en-US" sz="3600" b="1">
                <a:effectLst>
                  <a:outerShdw blurRad="38100" dist="38100" dir="2700000" algn="tl">
                    <a:srgbClr val="000000"/>
                  </a:outerShdw>
                </a:effectLst>
                <a:latin typeface="Times New Roman" charset="0"/>
              </a:rPr>
              <a:t>Isaiah </a:t>
            </a:r>
            <a:r>
              <a:rPr lang="en-US" sz="2800" b="1">
                <a:effectLst>
                  <a:outerShdw blurRad="38100" dist="38100" dir="2700000" algn="tl">
                    <a:srgbClr val="000000"/>
                  </a:outerShdw>
                </a:effectLst>
                <a:latin typeface="Times New Roman" charset="0"/>
              </a:rPr>
              <a:t>AD</a:t>
            </a:r>
            <a:r>
              <a:rPr lang="en-US" sz="3600" b="1">
                <a:effectLst>
                  <a:outerShdw blurRad="38100" dist="38100" dir="2700000" algn="tl">
                    <a:srgbClr val="000000"/>
                  </a:outerShdw>
                </a:effectLst>
                <a:latin typeface="Times New Roman" charset="0"/>
              </a:rPr>
              <a:t> 1000</a:t>
            </a:r>
          </a:p>
        </p:txBody>
      </p:sp>
      <p:sp>
        <p:nvSpPr>
          <p:cNvPr id="1472518" name="Text Box 6"/>
          <p:cNvSpPr txBox="1">
            <a:spLocks noChangeArrowheads="1"/>
          </p:cNvSpPr>
          <p:nvPr/>
        </p:nvSpPr>
        <p:spPr bwMode="auto">
          <a:xfrm>
            <a:off x="790575" y="4445000"/>
            <a:ext cx="27876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defRPr/>
            </a:pPr>
            <a:r>
              <a:rPr lang="en-US" sz="3600" b="1">
                <a:effectLst>
                  <a:outerShdw blurRad="38100" dist="38100" dir="2700000" algn="tl">
                    <a:srgbClr val="000000"/>
                  </a:outerShdw>
                </a:effectLst>
                <a:latin typeface="Times New Roman" charset="0"/>
              </a:rPr>
              <a:t>Isaiah 200 </a:t>
            </a:r>
            <a:r>
              <a:rPr lang="en-US" sz="2800" b="1">
                <a:effectLst>
                  <a:outerShdw blurRad="38100" dist="38100" dir="2700000" algn="tl">
                    <a:srgbClr val="000000"/>
                  </a:outerShdw>
                </a:effectLst>
                <a:latin typeface="Times New Roman" charset="0"/>
              </a:rPr>
              <a:t>BC</a:t>
            </a:r>
          </a:p>
        </p:txBody>
      </p:sp>
      <p:sp>
        <p:nvSpPr>
          <p:cNvPr id="1472519" name="Text Box 7"/>
          <p:cNvSpPr txBox="1">
            <a:spLocks noChangeArrowheads="1"/>
          </p:cNvSpPr>
          <p:nvPr/>
        </p:nvSpPr>
        <p:spPr bwMode="auto">
          <a:xfrm>
            <a:off x="4267200" y="3521075"/>
            <a:ext cx="2209800" cy="10668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defRPr/>
            </a:pPr>
            <a:r>
              <a:rPr lang="en-US" sz="3200" b="1">
                <a:effectLst>
                  <a:outerShdw blurRad="38100" dist="38100" dir="2700000" algn="tl">
                    <a:srgbClr val="000000"/>
                  </a:outerShdw>
                </a:effectLst>
                <a:latin typeface="Times New Roman" charset="0"/>
              </a:rPr>
              <a:t>1200 years earlier!</a:t>
            </a:r>
          </a:p>
        </p:txBody>
      </p:sp>
      <p:sp>
        <p:nvSpPr>
          <p:cNvPr id="1472520" name="AutoShape 8"/>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BONES" pitchFamily="-105" charset="0"/>
              <a:ea typeface="+mn-ea"/>
              <a:cs typeface="+mn-cs"/>
            </a:endParaRPr>
          </a:p>
        </p:txBody>
      </p:sp>
      <p:sp>
        <p:nvSpPr>
          <p:cNvPr id="1472521" name="Rectangle 9"/>
          <p:cNvSpPr>
            <a:spLocks noChangeArrowheads="1"/>
          </p:cNvSpPr>
          <p:nvPr/>
        </p:nvSpPr>
        <p:spPr bwMode="auto">
          <a:xfrm>
            <a:off x="685800" y="5410200"/>
            <a:ext cx="5257800" cy="609600"/>
          </a:xfrm>
          <a:prstGeom prst="rect">
            <a:avLst/>
          </a:prstGeom>
          <a:noFill/>
          <a:ln w="9525">
            <a:noFill/>
            <a:miter lim="800000"/>
            <a:headEnd/>
            <a:tailEnd/>
          </a:ln>
          <a:effectLst>
            <a:outerShdw blurRad="63500" dist="38099" dir="2700000" algn="ctr" rotWithShape="0">
              <a:schemeClr val="bg2">
                <a:alpha val="50000"/>
              </a:schemeClr>
            </a:outerShdw>
          </a:effec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Garamond" charset="0"/>
              </a:rPr>
              <a:t>Dead Sea Isaiah Scroll</a:t>
            </a:r>
          </a:p>
        </p:txBody>
      </p:sp>
      <p:sp>
        <p:nvSpPr>
          <p:cNvPr id="1472525" name="Rectangle 13"/>
          <p:cNvSpPr>
            <a:spLocks noGrp="1" noRot="1" noChangeArrowheads="1"/>
          </p:cNvSpPr>
          <p:nvPr>
            <p:ph type="title"/>
          </p:nvPr>
        </p:nvSpPr>
        <p:spPr>
          <a:xfrm>
            <a:off x="0" y="0"/>
            <a:ext cx="66294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Garamond" charset="0"/>
                <a:ea typeface="ＭＳ Ｐゴシック" charset="0"/>
                <a:cs typeface="ＭＳ Ｐゴシック" charset="0"/>
              </a:rPr>
              <a:t>Accuracy of Transmission</a:t>
            </a:r>
          </a:p>
        </p:txBody>
      </p:sp>
      <p:sp>
        <p:nvSpPr>
          <p:cNvPr id="12" name="TextBox 11"/>
          <p:cNvSpPr txBox="1">
            <a:spLocks noChangeArrowheads="1"/>
          </p:cNvSpPr>
          <p:nvPr/>
        </p:nvSpPr>
        <p:spPr bwMode="auto">
          <a:xfrm>
            <a:off x="6629400" y="533400"/>
            <a:ext cx="2514600" cy="440055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a:latin typeface="Arial" charset="0"/>
                <a:cs typeface="Arial" charset="0"/>
              </a:rPr>
              <a:t>This Isaiah scroll matches the A.D. 1000 Masoretic Text upon which all modern translations are based 99% of the time.</a:t>
            </a:r>
          </a:p>
        </p:txBody>
      </p:sp>
      <p:sp>
        <p:nvSpPr>
          <p:cNvPr id="13"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72515"/>
                                        </p:tgtEl>
                                        <p:attrNameLst>
                                          <p:attrName>style.visibility</p:attrName>
                                        </p:attrNameLst>
                                      </p:cBhvr>
                                      <p:to>
                                        <p:strVal val="visible"/>
                                      </p:to>
                                    </p:set>
                                    <p:animEffect transition="in" filter="wipe(right)">
                                      <p:cBhvr>
                                        <p:cTn id="7" dur="500"/>
                                        <p:tgtEl>
                                          <p:spTgt spid="1472515"/>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472521">
                                            <p:txEl>
                                              <p:pRg st="0" end="0"/>
                                            </p:txEl>
                                          </p:spTgt>
                                        </p:tgtEl>
                                        <p:attrNameLst>
                                          <p:attrName>style.visibility</p:attrName>
                                        </p:attrNameLst>
                                      </p:cBhvr>
                                      <p:to>
                                        <p:strVal val="visible"/>
                                      </p:to>
                                    </p:set>
                                    <p:animEffect transition="in" filter="fade">
                                      <p:cBhvr>
                                        <p:cTn id="10" dur="1000"/>
                                        <p:tgtEl>
                                          <p:spTgt spid="1472521">
                                            <p:txEl>
                                              <p:pRg st="0" end="0"/>
                                            </p:txEl>
                                          </p:spTgt>
                                        </p:tgtEl>
                                      </p:cBhvr>
                                    </p:animEffect>
                                    <p:anim calcmode="lin" valueType="num">
                                      <p:cBhvr>
                                        <p:cTn id="11" dur="1000" fill="hold"/>
                                        <p:tgtEl>
                                          <p:spTgt spid="1472521">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4725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472518"/>
                                        </p:tgtEl>
                                        <p:attrNameLst>
                                          <p:attrName>style.visibility</p:attrName>
                                        </p:attrNameLst>
                                      </p:cBhvr>
                                      <p:to>
                                        <p:strVal val="visible"/>
                                      </p:to>
                                    </p:set>
                                    <p:anim calcmode="discrete" valueType="clr">
                                      <p:cBhvr override="childStyle">
                                        <p:cTn id="17" dur="80"/>
                                        <p:tgtEl>
                                          <p:spTgt spid="1472518"/>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472518"/>
                                        </p:tgtEl>
                                        <p:attrNameLst>
                                          <p:attrName>fillcolor</p:attrName>
                                        </p:attrNameLst>
                                      </p:cBhvr>
                                      <p:tavLst>
                                        <p:tav tm="0">
                                          <p:val>
                                            <p:clrVal>
                                              <a:schemeClr val="accent2"/>
                                            </p:clrVal>
                                          </p:val>
                                        </p:tav>
                                        <p:tav tm="50000">
                                          <p:val>
                                            <p:clrVal>
                                              <a:schemeClr val="hlink"/>
                                            </p:clrVal>
                                          </p:val>
                                        </p:tav>
                                      </p:tavLst>
                                    </p:anim>
                                    <p:set>
                                      <p:cBhvr>
                                        <p:cTn id="19" dur="80"/>
                                        <p:tgtEl>
                                          <p:spTgt spid="1472518"/>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72520"/>
                                        </p:tgtEl>
                                        <p:attrNameLst>
                                          <p:attrName>style.visibility</p:attrName>
                                        </p:attrNameLst>
                                      </p:cBhvr>
                                      <p:to>
                                        <p:strVal val="visible"/>
                                      </p:to>
                                    </p:set>
                                    <p:animEffect transition="in" filter="wipe(left)">
                                      <p:cBhvr>
                                        <p:cTn id="24" dur="500"/>
                                        <p:tgtEl>
                                          <p:spTgt spid="14725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472519"/>
                                        </p:tgtEl>
                                        <p:attrNameLst>
                                          <p:attrName>style.visibility</p:attrName>
                                        </p:attrNameLst>
                                      </p:cBhvr>
                                      <p:to>
                                        <p:strVal val="visible"/>
                                      </p:to>
                                    </p:set>
                                    <p:animEffect transition="in" filter="wipe(left)">
                                      <p:cBhvr>
                                        <p:cTn id="27" dur="500"/>
                                        <p:tgtEl>
                                          <p:spTgt spid="1472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8" grpId="0"/>
      <p:bldP spid="1472519" grpId="0"/>
      <p:bldP spid="1472520" grpId="0" animBg="1"/>
      <p:bldP spid="1472521" grpId="0" build="p"/>
      <p:bldP spid="12" grpId="0" animBg="1"/>
      <p:bldP spid="12" grpId="1"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1066800" y="2632075"/>
            <a:ext cx="6858000"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a:spAutoFit/>
          </a:bodyPr>
          <a:lstStyle/>
          <a:p>
            <a:pPr>
              <a:spcBef>
                <a:spcPct val="50000"/>
              </a:spcBef>
              <a:buFont typeface="Arial" pitchFamily="-105" charset="0"/>
              <a:buNone/>
              <a:defRPr/>
            </a:pPr>
            <a:r>
              <a:rPr lang="en-US" b="1" dirty="0">
                <a:latin typeface="Arial" pitchFamily="-105" charset="0"/>
                <a:ea typeface="+mn-ea"/>
                <a:cs typeface="+mn-cs"/>
              </a:rPr>
              <a:t>Of the 166 Hebrew words in Isaiah 53, only seventeen letters in Dead Sea Scroll 1QIsb differ from the Masoretic Text:</a:t>
            </a:r>
          </a:p>
          <a:p>
            <a:pPr>
              <a:spcBef>
                <a:spcPct val="50000"/>
              </a:spcBef>
              <a:buFont typeface="Arial" pitchFamily="-105" charset="0"/>
              <a:buNone/>
              <a:defRPr/>
            </a:pPr>
            <a:r>
              <a:rPr lang="en-US" b="1" dirty="0">
                <a:latin typeface="Arial" pitchFamily="-105" charset="0"/>
                <a:ea typeface="+mn-ea"/>
                <a:cs typeface="+mn-cs"/>
              </a:rPr>
              <a:t>10 letters = </a:t>
            </a:r>
            <a:r>
              <a:rPr lang="en-US" b="1" dirty="0">
                <a:solidFill>
                  <a:schemeClr val="hlink"/>
                </a:solidFill>
                <a:latin typeface="Arial" pitchFamily="-105" charset="0"/>
                <a:ea typeface="+mn-ea"/>
                <a:cs typeface="+mn-cs"/>
              </a:rPr>
              <a:t>spelling</a:t>
            </a:r>
            <a:r>
              <a:rPr lang="en-US" b="1" dirty="0">
                <a:latin typeface="Arial" pitchFamily="-105" charset="0"/>
                <a:ea typeface="+mn-ea"/>
                <a:cs typeface="+mn-cs"/>
              </a:rPr>
              <a:t> differences</a:t>
            </a:r>
          </a:p>
          <a:p>
            <a:pPr>
              <a:spcBef>
                <a:spcPct val="50000"/>
              </a:spcBef>
              <a:buFont typeface="Arial" pitchFamily="-105" charset="0"/>
              <a:buNone/>
              <a:defRPr/>
            </a:pPr>
            <a:r>
              <a:rPr lang="en-US" b="1" dirty="0">
                <a:latin typeface="Arial" pitchFamily="-105" charset="0"/>
                <a:ea typeface="+mn-ea"/>
                <a:cs typeface="+mn-cs"/>
              </a:rPr>
              <a:t>  4 letters = </a:t>
            </a:r>
            <a:r>
              <a:rPr lang="en-US" b="1" dirty="0">
                <a:solidFill>
                  <a:schemeClr val="hlink"/>
                </a:solidFill>
                <a:latin typeface="Arial" pitchFamily="-105" charset="0"/>
                <a:ea typeface="+mn-ea"/>
                <a:cs typeface="+mn-cs"/>
              </a:rPr>
              <a:t>stylistic</a:t>
            </a:r>
            <a:r>
              <a:rPr lang="en-US" b="1" dirty="0">
                <a:latin typeface="Arial" pitchFamily="-105" charset="0"/>
                <a:ea typeface="+mn-ea"/>
                <a:cs typeface="+mn-cs"/>
              </a:rPr>
              <a:t> changes</a:t>
            </a:r>
          </a:p>
          <a:p>
            <a:pPr>
              <a:spcBef>
                <a:spcPct val="50000"/>
              </a:spcBef>
              <a:buFont typeface="Arial" pitchFamily="-105" charset="0"/>
              <a:buNone/>
              <a:defRPr/>
            </a:pPr>
            <a:r>
              <a:rPr lang="en-US" b="1" u="sng" dirty="0">
                <a:latin typeface="Arial" pitchFamily="-105" charset="0"/>
                <a:ea typeface="+mn-ea"/>
                <a:cs typeface="+mn-cs"/>
              </a:rPr>
              <a:t>  3 letters = </a:t>
            </a:r>
            <a:r>
              <a:rPr lang="en-US" b="1" u="sng" dirty="0">
                <a:solidFill>
                  <a:schemeClr val="hlink"/>
                </a:solidFill>
                <a:latin typeface="Arial" pitchFamily="-105" charset="0"/>
                <a:ea typeface="+mn-ea"/>
                <a:cs typeface="+mn-cs"/>
              </a:rPr>
              <a:t>added word</a:t>
            </a:r>
            <a:r>
              <a:rPr lang="en-US" b="1" u="sng" dirty="0">
                <a:latin typeface="Arial" pitchFamily="-105" charset="0"/>
                <a:ea typeface="+mn-ea"/>
                <a:cs typeface="+mn-cs"/>
              </a:rPr>
              <a:t> for "light" (vs. 11)</a:t>
            </a:r>
            <a:endParaRPr lang="en-US" b="1" dirty="0">
              <a:latin typeface="Arial" pitchFamily="-105" charset="0"/>
              <a:ea typeface="+mn-ea"/>
              <a:cs typeface="+mn-cs"/>
            </a:endParaRPr>
          </a:p>
          <a:p>
            <a:pPr>
              <a:spcBef>
                <a:spcPct val="50000"/>
              </a:spcBef>
              <a:buFont typeface="Arial" pitchFamily="-105" charset="0"/>
              <a:buNone/>
              <a:defRPr/>
            </a:pPr>
            <a:r>
              <a:rPr lang="en-US" b="1" dirty="0">
                <a:latin typeface="Arial" pitchFamily="-105" charset="0"/>
                <a:ea typeface="+mn-ea"/>
                <a:cs typeface="+mn-cs"/>
              </a:rPr>
              <a:t>17 letters = no affect on biblical teachings</a:t>
            </a:r>
          </a:p>
        </p:txBody>
      </p:sp>
      <p:sp>
        <p:nvSpPr>
          <p:cNvPr id="1559562" name="Text Box 10"/>
          <p:cNvSpPr txBox="1">
            <a:spLocks noChangeArrowheads="1"/>
          </p:cNvSpPr>
          <p:nvPr/>
        </p:nvSpPr>
        <p:spPr bwMode="auto">
          <a:xfrm>
            <a:off x="4784725" y="6375400"/>
            <a:ext cx="4206875" cy="3968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2000" b="1">
                <a:latin typeface="26" charset="0"/>
                <a:ea typeface="+mn-ea"/>
                <a:cs typeface="+mn-cs"/>
              </a:rPr>
              <a:t>Geisler &amp; Nix, </a:t>
            </a:r>
            <a:r>
              <a:rPr lang="en-US" sz="2000" b="1" i="1">
                <a:latin typeface="26" charset="0"/>
                <a:ea typeface="+mn-ea"/>
                <a:cs typeface="+mn-cs"/>
              </a:rPr>
              <a:t>Intro to the NT</a:t>
            </a:r>
            <a:r>
              <a:rPr lang="en-US" sz="2000" b="1">
                <a:latin typeface="26" charset="0"/>
                <a:ea typeface="+mn-ea"/>
                <a:cs typeface="+mn-cs"/>
              </a:rPr>
              <a:t>, 382</a:t>
            </a:r>
          </a:p>
        </p:txBody>
      </p:sp>
      <p:sp>
        <p:nvSpPr>
          <p:cNvPr id="1559563" name="Picture 11" descr="psalm-b"/>
          <p:cNvSpPr>
            <a:spLocks noChangeAspect="1" noChangeArrowheads="1"/>
          </p:cNvSpPr>
          <p:nvPr/>
        </p:nvSpPr>
        <p:spPr bwMode="auto">
          <a:xfrm>
            <a:off x="4876800" y="228600"/>
            <a:ext cx="3048000" cy="1935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pic>
        <p:nvPicPr>
          <p:cNvPr id="1559564" name="Picture 12" descr="ishscrl"/>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3200" b="1">
                <a:latin typeface="26" charset="0"/>
                <a:ea typeface="+mn-ea"/>
                <a:cs typeface="+mn-cs"/>
              </a:rPr>
              <a:t>200 BC</a:t>
            </a:r>
          </a:p>
        </p:txBody>
      </p:sp>
      <p:sp>
        <p:nvSpPr>
          <p:cNvPr id="1559566" name="Text Box 14"/>
          <p:cNvSpPr txBox="1">
            <a:spLocks noChangeArrowheads="1"/>
          </p:cNvSpPr>
          <p:nvPr/>
        </p:nvSpPr>
        <p:spPr bwMode="auto">
          <a:xfrm>
            <a:off x="5486400" y="1143000"/>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3200" b="1">
                <a:latin typeface="26" charset="0"/>
                <a:ea typeface="+mn-ea"/>
                <a:cs typeface="+mn-cs"/>
              </a:rPr>
              <a:t>AD 1000</a:t>
            </a:r>
          </a:p>
        </p:txBody>
      </p:sp>
      <p:sp>
        <p:nvSpPr>
          <p:cNvPr id="9"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63" grpId="0" animBg="1"/>
      <p:bldP spid="1559554" grpId="0" animBg="1"/>
      <p:bldP spid="1559565" grpId="0"/>
      <p:bldP spid="1559566"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5761" name="Group 49"/>
          <p:cNvGraphicFramePr>
            <a:graphicFrameLocks noGrp="1"/>
          </p:cNvGraphicFramePr>
          <p:nvPr>
            <p:ph type="tbl" idx="1"/>
          </p:nvPr>
        </p:nvGraphicFramePr>
        <p:xfrm>
          <a:off x="0" y="1398588"/>
          <a:ext cx="9144000" cy="5535613"/>
        </p:xfrm>
        <a:graphic>
          <a:graphicData uri="http://schemas.openxmlformats.org/drawingml/2006/table">
            <a:tbl>
              <a:tblPr/>
              <a:tblGrid>
                <a:gridCol w="801688">
                  <a:extLst>
                    <a:ext uri="{9D8B030D-6E8A-4147-A177-3AD203B41FA5}">
                      <a16:colId xmlns:a16="http://schemas.microsoft.com/office/drawing/2014/main" val="20000"/>
                    </a:ext>
                  </a:extLst>
                </a:gridCol>
                <a:gridCol w="1604962">
                  <a:extLst>
                    <a:ext uri="{9D8B030D-6E8A-4147-A177-3AD203B41FA5}">
                      <a16:colId xmlns:a16="http://schemas.microsoft.com/office/drawing/2014/main" val="20001"/>
                    </a:ext>
                  </a:extLst>
                </a:gridCol>
                <a:gridCol w="1443038">
                  <a:extLst>
                    <a:ext uri="{9D8B030D-6E8A-4147-A177-3AD203B41FA5}">
                      <a16:colId xmlns:a16="http://schemas.microsoft.com/office/drawing/2014/main" val="20002"/>
                    </a:ext>
                  </a:extLst>
                </a:gridCol>
                <a:gridCol w="1765300">
                  <a:extLst>
                    <a:ext uri="{9D8B030D-6E8A-4147-A177-3AD203B41FA5}">
                      <a16:colId xmlns:a16="http://schemas.microsoft.com/office/drawing/2014/main" val="20003"/>
                    </a:ext>
                  </a:extLst>
                </a:gridCol>
                <a:gridCol w="1684337">
                  <a:extLst>
                    <a:ext uri="{9D8B030D-6E8A-4147-A177-3AD203B41FA5}">
                      <a16:colId xmlns:a16="http://schemas.microsoft.com/office/drawing/2014/main" val="20004"/>
                    </a:ext>
                  </a:extLst>
                </a:gridCol>
                <a:gridCol w="1844675">
                  <a:extLst>
                    <a:ext uri="{9D8B030D-6E8A-4147-A177-3AD203B41FA5}">
                      <a16:colId xmlns:a16="http://schemas.microsoft.com/office/drawing/2014/main" val="20005"/>
                    </a:ext>
                  </a:extLst>
                </a:gridCol>
              </a:tblGrid>
              <a:tr h="9953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Author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When Written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Earliest Copy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Time Span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Number of Copies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347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4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Catullus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54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1600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Pliny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850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750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748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Paul, Luke, etc.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150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24,772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1395760" name="Rectangle 48"/>
          <p:cNvSpPr>
            <a:spLocks noChangeArrowheads="1"/>
          </p:cNvSpPr>
          <p:nvPr/>
        </p:nvSpPr>
        <p:spPr bwMode="auto">
          <a:xfrm>
            <a:off x="0" y="5257800"/>
            <a:ext cx="9144000" cy="1600200"/>
          </a:xfrm>
          <a:prstGeom prst="rect">
            <a:avLst/>
          </a:prstGeom>
          <a:solidFill>
            <a:srgbClr val="020009"/>
          </a:solidFill>
          <a:ln w="9525">
            <a:noFill/>
            <a:miter lim="800000"/>
            <a:headEnd/>
            <a:tailEnd/>
          </a:ln>
          <a:effectLst>
            <a:outerShdw blurRad="63500" dist="130755" dir="3656724" algn="ctr" rotWithShape="0">
              <a:schemeClr val="bg2">
                <a:alpha val="74998"/>
              </a:schemeClr>
            </a:outerShdw>
          </a:effectLst>
        </p:spPr>
        <p:txBody>
          <a:bodyPr anchor="ctr"/>
          <a:lstStyle/>
          <a:p>
            <a:pPr algn="ctr" eaLnBrk="1" hangingPunct="1">
              <a:defRPr/>
            </a:pPr>
            <a:endParaRPr lang="en-US" sz="4000">
              <a:solidFill>
                <a:schemeClr val="tx2"/>
              </a:solidFill>
              <a:effectLst>
                <a:outerShdw blurRad="38100" dist="38100" dir="2700000" algn="tl">
                  <a:srgbClr val="000080"/>
                </a:outerShdw>
              </a:effectLst>
              <a:latin typeface="Arial" pitchFamily="-105" charset="0"/>
              <a:ea typeface="+mn-ea"/>
              <a:cs typeface="+mn-cs"/>
            </a:endParaRPr>
          </a:p>
        </p:txBody>
      </p:sp>
      <p:sp>
        <p:nvSpPr>
          <p:cNvPr id="1395714" name="Rectangle 2"/>
          <p:cNvSpPr>
            <a:spLocks noGrp="1" noChangeArrowheads="1"/>
          </p:cNvSpPr>
          <p:nvPr>
            <p:ph type="title"/>
          </p:nvPr>
        </p:nvSpPr>
        <p:spPr>
          <a:xfrm>
            <a:off x="-76200" y="0"/>
            <a:ext cx="9220200" cy="1371600"/>
          </a:xfrm>
          <a:solidFill>
            <a:srgbClr val="020009"/>
          </a:solidFill>
          <a:effectLst>
            <a:outerShdw blurRad="63500" dist="130755" dir="3656724" algn="ctr" rotWithShape="0">
              <a:schemeClr val="bg2">
                <a:alpha val="74998"/>
              </a:schemeClr>
            </a:outerShdw>
          </a:effectLst>
        </p:spPr>
        <p:txBody>
          <a:bodyPr/>
          <a:lstStyle/>
          <a:p>
            <a:pPr eaLnBrk="1" hangingPunct="1">
              <a:defRPr/>
            </a:pPr>
            <a:r>
              <a:rPr lang="en-US" sz="4000">
                <a:effectLst>
                  <a:outerShdw blurRad="38100" dist="38100" dir="2700000" algn="tl">
                    <a:srgbClr val="000080"/>
                  </a:outerShdw>
                </a:effectLst>
                <a:latin typeface="Arial" charset="0"/>
                <a:ea typeface="ＭＳ Ｐゴシック" charset="0"/>
                <a:cs typeface="ＭＳ Ｐゴシック" charset="0"/>
              </a:rPr>
              <a:t>Extant Copies of Pagan vs. NT Writings</a:t>
            </a:r>
          </a:p>
        </p:txBody>
      </p:sp>
      <p:sp>
        <p:nvSpPr>
          <p:cNvPr id="958511" name="Rectangle 50"/>
          <p:cNvSpPr>
            <a:spLocks noChangeArrowheads="1"/>
          </p:cNvSpPr>
          <p:nvPr/>
        </p:nvSpPr>
        <p:spPr bwMode="auto">
          <a:xfrm>
            <a:off x="-228600" y="1066800"/>
            <a:ext cx="1066800" cy="6096000"/>
          </a:xfrm>
          <a:prstGeom prst="rect">
            <a:avLst/>
          </a:prstGeom>
          <a:solidFill>
            <a:srgbClr val="0200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1"/>
          <p:cNvSpPr txBox="1">
            <a:spLocks noChangeArrowheads="1"/>
          </p:cNvSpPr>
          <p:nvPr/>
        </p:nvSpPr>
        <p:spPr bwMode="auto">
          <a:xfrm>
            <a:off x="8595074"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395760"/>
                                        </p:tgtEl>
                                      </p:cBhvr>
                                    </p:animEffect>
                                    <p:set>
                                      <p:cBhvr>
                                        <p:cTn id="7" dur="1" fill="hold">
                                          <p:stCondLst>
                                            <p:cond delay="499"/>
                                          </p:stCondLst>
                                        </p:cTn>
                                        <p:tgtEl>
                                          <p:spTgt spid="13957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60" grpId="0" animBg="1"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Polytheism: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Many gods relate to the worlds (Ancient Near East, Greek &amp; Roman mythology, Mormons)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6" name="Rectangle 2"/>
          <p:cNvSpPr txBox="1">
            <a:spLocks noChangeArrowheads="1"/>
          </p:cNvSpPr>
          <p:nvPr/>
        </p:nvSpPr>
        <p:spPr bwMode="auto">
          <a:xfrm>
            <a:off x="1835696" y="47667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7" name="Down Arrow 6"/>
          <p:cNvSpPr>
            <a:spLocks noChangeArrowheads="1"/>
          </p:cNvSpPr>
          <p:nvPr/>
        </p:nvSpPr>
        <p:spPr bwMode="auto">
          <a:xfrm rot="-1814344">
            <a:off x="3103563" y="120332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8" name="Rectangle 2"/>
          <p:cNvSpPr txBox="1">
            <a:spLocks noChangeArrowheads="1"/>
          </p:cNvSpPr>
          <p:nvPr/>
        </p:nvSpPr>
        <p:spPr bwMode="auto">
          <a:xfrm>
            <a:off x="4860032" y="83671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9" name="Down Arrow 8"/>
          <p:cNvSpPr>
            <a:spLocks noChangeArrowheads="1"/>
          </p:cNvSpPr>
          <p:nvPr/>
        </p:nvSpPr>
        <p:spPr bwMode="auto">
          <a:xfrm rot="2390614">
            <a:off x="5116513" y="16843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10" name="Rectangle 2"/>
          <p:cNvSpPr txBox="1">
            <a:spLocks noChangeArrowheads="1"/>
          </p:cNvSpPr>
          <p:nvPr/>
        </p:nvSpPr>
        <p:spPr bwMode="auto">
          <a:xfrm>
            <a:off x="6156176" y="2060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11" name="Down Arrow 10"/>
          <p:cNvSpPr>
            <a:spLocks noChangeArrowheads="1"/>
          </p:cNvSpPr>
          <p:nvPr/>
        </p:nvSpPr>
        <p:spPr bwMode="auto">
          <a:xfrm rot="3913294">
            <a:off x="5624512" y="2381251"/>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12" name="Rectangle 2"/>
          <p:cNvSpPr txBox="1">
            <a:spLocks noChangeArrowheads="1"/>
          </p:cNvSpPr>
          <p:nvPr/>
        </p:nvSpPr>
        <p:spPr bwMode="auto">
          <a:xfrm>
            <a:off x="539552" y="191683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13" name="Down Arrow 12"/>
          <p:cNvSpPr>
            <a:spLocks noChangeArrowheads="1"/>
          </p:cNvSpPr>
          <p:nvPr/>
        </p:nvSpPr>
        <p:spPr bwMode="auto">
          <a:xfrm rot="-3775995">
            <a:off x="2835275" y="209867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1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3"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7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94978" name="Picture 1"/>
          <p:cNvSpPr>
            <a:spLocks noChangeAspect="1"/>
          </p:cNvSpPr>
          <p:nvPr/>
        </p:nvSpPr>
        <p:spPr bwMode="auto">
          <a:xfrm>
            <a:off x="0" y="23813"/>
            <a:ext cx="9170988"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89497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Was Jesus a Myth?</a:t>
            </a:r>
          </a:p>
        </p:txBody>
      </p:sp>
      <p:sp>
        <p:nvSpPr>
          <p:cNvPr id="6"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You KNOW it</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a Myth.  This Season, Celebrate REASON!</a:t>
            </a:r>
          </a:p>
        </p:txBody>
      </p:sp>
      <p:pic>
        <p:nvPicPr>
          <p:cNvPr id="8970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Keep the MERRY!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Dump the MYTH!</a:t>
            </a:r>
          </a:p>
        </p:txBody>
      </p:sp>
      <p:pic>
        <p:nvPicPr>
          <p:cNvPr id="89907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47900" y="0"/>
            <a:ext cx="46370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7746"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27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75651" name="Rectangle 3"/>
          <p:cNvSpPr>
            <a:spLocks noGrp="1" noChangeArrowheads="1"/>
          </p:cNvSpPr>
          <p:nvPr>
            <p:ph type="ctrTitle"/>
          </p:nvPr>
        </p:nvSpPr>
        <p:spPr>
          <a:xfrm>
            <a:off x="457200" y="609600"/>
            <a:ext cx="8305800" cy="5867400"/>
          </a:xfrm>
          <a:effectLst>
            <a:outerShdw blurRad="63500" dist="35921" dir="2700000" algn="ctr" rotWithShape="0">
              <a:srgbClr val="020009">
                <a:alpha val="74998"/>
              </a:srgbClr>
            </a:outerShdw>
          </a:effectLst>
        </p:spPr>
        <p:txBody>
          <a:bodyPr/>
          <a:lstStyle/>
          <a:p>
            <a:pPr eaLnBrk="1" hangingPunct="1">
              <a:defRPr/>
            </a:pPr>
            <a:r>
              <a:rPr lang="en-US" sz="7200">
                <a:solidFill>
                  <a:schemeClr val="tx1"/>
                </a:solidFill>
                <a:latin typeface="Arial Black" charset="0"/>
                <a:ea typeface="ＭＳ Ｐゴシック" charset="0"/>
                <a:cs typeface="ＭＳ Ｐゴシック" charset="0"/>
              </a:rPr>
              <a:t>So what did the early Church </a:t>
            </a:r>
            <a:r>
              <a:rPr lang="en-US" sz="7200" i="1" u="sng">
                <a:solidFill>
                  <a:schemeClr val="tx1"/>
                </a:solidFill>
                <a:latin typeface="Arial Black" charset="0"/>
                <a:ea typeface="ＭＳ Ｐゴシック" charset="0"/>
                <a:cs typeface="ＭＳ Ｐゴシック" charset="0"/>
              </a:rPr>
              <a:t>really</a:t>
            </a:r>
            <a:r>
              <a:rPr lang="en-US" sz="7200">
                <a:solidFill>
                  <a:schemeClr val="tx1"/>
                </a:solidFill>
                <a:latin typeface="Arial Black" charset="0"/>
                <a:ea typeface="ＭＳ Ｐゴシック" charset="0"/>
                <a:cs typeface="ＭＳ Ｐゴシック" charset="0"/>
              </a:rPr>
              <a:t> believe about Jesus?</a:t>
            </a:r>
            <a:endParaRPr lang="en-US">
              <a:solidFill>
                <a:schemeClr val="tx1"/>
              </a:solidFill>
              <a:latin typeface="Arial Black" charset="0"/>
              <a:ea typeface="ＭＳ Ｐゴシック" charset="0"/>
              <a:cs typeface="ＭＳ Ｐゴシック"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00200"/>
            <a:ext cx="3387725" cy="487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en-US" sz="5400">
                <a:solidFill>
                  <a:srgbClr val="CC3300"/>
                </a:solidFill>
                <a:latin typeface="Arial" charset="0"/>
                <a:ea typeface="ＭＳ Ｐゴシック" charset="0"/>
                <a:cs typeface="ＭＳ Ｐゴシック" charset="0"/>
              </a:rPr>
              <a:t>Who is Jesus Christ… really?</a:t>
            </a:r>
            <a:endParaRPr lang="en-US">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Only human</a:t>
            </a: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God-Man</a:t>
            </a:r>
          </a:p>
        </p:txBody>
      </p:sp>
      <p:sp>
        <p:nvSpPr>
          <p:cNvPr id="765959" name="Text Box 7"/>
          <p:cNvSpPr txBox="1">
            <a:spLocks noChangeArrowheads="1"/>
          </p:cNvSpPr>
          <p:nvPr/>
        </p:nvSpPr>
        <p:spPr bwMode="auto">
          <a:xfrm>
            <a:off x="533400" y="381000"/>
            <a:ext cx="1933575"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a:defRPr/>
            </a:pPr>
            <a:r>
              <a:rPr lang="en-US" sz="4000" b="1">
                <a:solidFill>
                  <a:srgbClr val="000000"/>
                </a:solidFill>
                <a:latin typeface="26" charset="0"/>
              </a:rPr>
              <a:t>Brown:</a:t>
            </a:r>
          </a:p>
        </p:txBody>
      </p:sp>
      <p:sp>
        <p:nvSpPr>
          <p:cNvPr id="765960" name="Text Box 8"/>
          <p:cNvSpPr txBox="1">
            <a:spLocks noChangeArrowheads="1"/>
          </p:cNvSpPr>
          <p:nvPr/>
        </p:nvSpPr>
        <p:spPr bwMode="auto">
          <a:xfrm>
            <a:off x="4572000" y="381000"/>
            <a:ext cx="1595438"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a:defRPr/>
            </a:pPr>
            <a:r>
              <a:rPr lang="en-US" sz="4000" b="1">
                <a:solidFill>
                  <a:srgbClr val="000000"/>
                </a:solidFill>
                <a:latin typeface="26" charset="0"/>
              </a:rPr>
              <a:t>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068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5698" name="Rectangle 4"/>
          <p:cNvSpPr>
            <a:spLocks noGrp="1" noChangeArrowheads="1"/>
          </p:cNvSpPr>
          <p:nvPr>
            <p:ph type="ctrTitle"/>
          </p:nvPr>
        </p:nvSpPr>
        <p:spPr>
          <a:xfrm>
            <a:off x="2133600" y="0"/>
            <a:ext cx="6934200" cy="1295400"/>
          </a:xfrm>
          <a:noFill/>
        </p:spPr>
        <p:txBody>
          <a:bodyPr/>
          <a:lstStyle/>
          <a:p>
            <a:pPr eaLnBrk="1" hangingPunct="1"/>
            <a:r>
              <a:rPr lang="en-US" sz="2800" i="1" dirty="0">
                <a:latin typeface="Arial Black" charset="0"/>
                <a:ea typeface="ＭＳ Ｐゴシック" charset="0"/>
                <a:cs typeface="ＭＳ Ｐゴシック" charset="0"/>
              </a:rPr>
              <a:t>Brown</a:t>
            </a:r>
            <a:r>
              <a:rPr lang="fr-FR" altLang="ja-JP" sz="2800" i="1" dirty="0">
                <a:latin typeface="Arial Black" charset="0"/>
                <a:ea typeface="ＭＳ Ｐゴシック" charset="0"/>
                <a:cs typeface="ＭＳ Ｐゴシック" charset="0"/>
              </a:rPr>
              <a:t>'</a:t>
            </a:r>
            <a:r>
              <a:rPr lang="en-US" altLang="ja-JP" sz="2800" i="1" dirty="0">
                <a:latin typeface="Arial Black" charset="0"/>
                <a:ea typeface="ＭＳ Ｐゴシック" charset="0"/>
                <a:cs typeface="ＭＳ Ｐゴシック" charset="0"/>
              </a:rPr>
              <a:t>s view of Jesus through "historian" Leigh </a:t>
            </a:r>
            <a:r>
              <a:rPr lang="en-US" altLang="ja-JP" sz="2800" i="1" dirty="0" err="1">
                <a:latin typeface="Arial Black" charset="0"/>
                <a:ea typeface="ＭＳ Ｐゴシック" charset="0"/>
                <a:cs typeface="ＭＳ Ｐゴシック" charset="0"/>
              </a:rPr>
              <a:t>Teabing</a:t>
            </a:r>
            <a:r>
              <a:rPr lang="en-US" altLang="ja-JP" sz="2800" i="1" dirty="0">
                <a:latin typeface="Arial Black" charset="0"/>
                <a:ea typeface="ＭＳ Ｐゴシック" charset="0"/>
                <a:cs typeface="ＭＳ Ｐゴシック" charset="0"/>
              </a:rPr>
              <a:t>…</a:t>
            </a:r>
            <a:endParaRPr lang="en-US" sz="3600" dirty="0">
              <a:latin typeface="Arial Black"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a:solidFill>
                <a:srgbClr val="FFFFFF"/>
              </a:solidFill>
              <a:latin typeface="26" charset="0"/>
            </a:endParaRPr>
          </a:p>
        </p:txBody>
      </p:sp>
      <p:sp>
        <p:nvSpPr>
          <p:cNvPr id="2089990" name="Rectangle 6"/>
          <p:cNvSpPr>
            <a:spLocks noChangeArrowheads="1"/>
          </p:cNvSpPr>
          <p:nvPr/>
        </p:nvSpPr>
        <p:spPr bwMode="auto">
          <a:xfrm>
            <a:off x="3429000" y="1447800"/>
            <a:ext cx="5715000" cy="54102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en-US" dirty="0">
                <a:solidFill>
                  <a:srgbClr val="FFFFFF"/>
                </a:solidFill>
                <a:latin typeface="Arial Black" charset="0"/>
              </a:rPr>
              <a:t>"My dear," </a:t>
            </a:r>
            <a:r>
              <a:rPr lang="en-US" dirty="0" err="1">
                <a:solidFill>
                  <a:srgbClr val="FFFFFF"/>
                </a:solidFill>
                <a:latin typeface="Arial Black" charset="0"/>
              </a:rPr>
              <a:t>Teabing</a:t>
            </a:r>
            <a:r>
              <a:rPr lang="en-US" dirty="0">
                <a:solidFill>
                  <a:srgbClr val="FFFFFF"/>
                </a:solidFill>
                <a:latin typeface="Arial Black" charset="0"/>
              </a:rPr>
              <a:t> declared, "until [AD 325], Jesus was viewed by His followers as a mortal prophet... a great and powerful man, but a </a:t>
            </a:r>
            <a:r>
              <a:rPr lang="en-US" i="1" dirty="0">
                <a:solidFill>
                  <a:srgbClr val="FFFFFF"/>
                </a:solidFill>
                <a:latin typeface="Arial Black" charset="0"/>
              </a:rPr>
              <a:t>man</a:t>
            </a:r>
            <a:r>
              <a:rPr lang="en-US" dirty="0">
                <a:solidFill>
                  <a:srgbClr val="FFFFFF"/>
                </a:solidFill>
                <a:latin typeface="Arial Black" charset="0"/>
              </a:rPr>
              <a:t> nonetheless. A mortal." </a:t>
            </a:r>
            <a:br>
              <a:rPr lang="en-US" dirty="0">
                <a:solidFill>
                  <a:srgbClr val="FFFFFF"/>
                </a:solidFill>
                <a:latin typeface="Arial Black" charset="0"/>
              </a:rPr>
            </a:br>
            <a:r>
              <a:rPr lang="en-US" dirty="0">
                <a:solidFill>
                  <a:srgbClr val="FFFFFF"/>
                </a:solidFill>
                <a:latin typeface="Arial Black" charset="0"/>
              </a:rPr>
              <a:t>[Sophie:] "Not the Son of God?" </a:t>
            </a:r>
            <a:br>
              <a:rPr lang="en-US" dirty="0">
                <a:solidFill>
                  <a:srgbClr val="FFFFFF"/>
                </a:solidFill>
                <a:latin typeface="Arial Black" charset="0"/>
              </a:rPr>
            </a:br>
            <a:r>
              <a:rPr lang="en-US" dirty="0">
                <a:solidFill>
                  <a:srgbClr val="FFFFFF"/>
                </a:solidFill>
                <a:latin typeface="Arial Black" charset="0"/>
              </a:rPr>
              <a:t>"Right," </a:t>
            </a:r>
            <a:r>
              <a:rPr lang="en-US" dirty="0" err="1">
                <a:solidFill>
                  <a:srgbClr val="FFFFFF"/>
                </a:solidFill>
                <a:latin typeface="Arial Black" charset="0"/>
              </a:rPr>
              <a:t>Teabing</a:t>
            </a:r>
            <a:r>
              <a:rPr lang="en-US" dirty="0">
                <a:solidFill>
                  <a:srgbClr val="FFFFFF"/>
                </a:solidFill>
                <a:latin typeface="Arial Black" charset="0"/>
              </a:rPr>
              <a:t> said. "Jesus</a:t>
            </a:r>
            <a:r>
              <a:rPr lang="fr-FR" dirty="0">
                <a:solidFill>
                  <a:srgbClr val="FFFFFF"/>
                </a:solidFill>
                <a:latin typeface="Arial Black" charset="0"/>
              </a:rPr>
              <a:t>'</a:t>
            </a:r>
            <a:r>
              <a:rPr lang="en-US" dirty="0">
                <a:solidFill>
                  <a:srgbClr val="FFFFFF"/>
                </a:solidFill>
                <a:latin typeface="Arial Black" charset="0"/>
              </a:rPr>
              <a:t> establishment as </a:t>
            </a:r>
            <a:r>
              <a:rPr lang="fr-FR" dirty="0">
                <a:solidFill>
                  <a:srgbClr val="FFFFFF"/>
                </a:solidFill>
                <a:latin typeface="Arial Black" charset="0"/>
              </a:rPr>
              <a:t>'</a:t>
            </a:r>
            <a:r>
              <a:rPr lang="en-US" dirty="0">
                <a:solidFill>
                  <a:srgbClr val="FFFFFF"/>
                </a:solidFill>
                <a:latin typeface="Arial Black" charset="0"/>
              </a:rPr>
              <a:t>the Son of God</a:t>
            </a:r>
            <a:r>
              <a:rPr lang="fr-FR" dirty="0">
                <a:solidFill>
                  <a:srgbClr val="FFFFFF"/>
                </a:solidFill>
                <a:latin typeface="Arial Black" charset="0"/>
              </a:rPr>
              <a:t>'</a:t>
            </a:r>
            <a:r>
              <a:rPr lang="en-US" dirty="0">
                <a:solidFill>
                  <a:srgbClr val="FFFFFF"/>
                </a:solidFill>
                <a:latin typeface="Arial Black" charset="0"/>
              </a:rPr>
              <a:t> was officially proposed and voted on by the Council of Nicaea."</a:t>
            </a:r>
            <a:endParaRPr lang="en-US" sz="1800" dirty="0">
              <a:solidFill>
                <a:srgbClr val="FFFFFF"/>
              </a:solidFill>
              <a:latin typeface="Arial Black" charset="0"/>
            </a:endParaRPr>
          </a:p>
        </p:txBody>
      </p:sp>
      <p:sp>
        <p:nvSpPr>
          <p:cNvPr id="925701" name="Text Box 7"/>
          <p:cNvSpPr txBox="1">
            <a:spLocks noChangeArrowheads="1"/>
          </p:cNvSpPr>
          <p:nvPr/>
        </p:nvSpPr>
        <p:spPr bwMode="auto">
          <a:xfrm>
            <a:off x="76200" y="6308725"/>
            <a:ext cx="15049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26" charset="0"/>
              </a:rPr>
              <a:t>DVC, 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a:effectLst>
                  <a:outerShdw blurRad="38100" dist="38100" dir="2700000" algn="tl">
                    <a:srgbClr val="DDDDDD"/>
                  </a:outerShdw>
                </a:effectLst>
                <a:latin typeface="Arial" charset="0"/>
                <a:cs typeface="Arial" charset="0"/>
              </a:rPr>
              <a:t>The Father, Son &amp; Spirit</a:t>
            </a:r>
          </a:p>
        </p:txBody>
      </p:sp>
      <p:pic>
        <p:nvPicPr>
          <p:cNvPr id="913410" name="Picture 2" descr="TrinityBlan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3411" name="Picture 2" descr="Trinity-pg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867400"/>
            <a:ext cx="8229600" cy="990600"/>
          </a:xfrm>
        </p:spPr>
        <p:txBody>
          <a:bodyPr/>
          <a:lstStyle/>
          <a:p>
            <a:pPr>
              <a:defRPr/>
            </a:pPr>
            <a:r>
              <a:rPr lang="en-US">
                <a:effectLst>
                  <a:outerShdw blurRad="38100" dist="38100" dir="2700000" algn="tl">
                    <a:srgbClr val="DDDDDD"/>
                  </a:outerShdw>
                </a:effectLst>
                <a:latin typeface="Arial" charset="0"/>
                <a:cs typeface="Arial" charset="0"/>
              </a:rPr>
              <a:t>The Trinity</a:t>
            </a:r>
          </a:p>
        </p:txBody>
      </p:sp>
      <p:pic>
        <p:nvPicPr>
          <p:cNvPr id="915458" name="Picture 2" descr="TrinityBlan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15459" name="Picture 3" descr="Trinit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05" name="Picture 3" descr="jesus&amp;earth.jpg"/>
          <p:cNvPicPr>
            <a:picLocks noChangeAspect="1"/>
          </p:cNvPicPr>
          <p:nvPr/>
        </p:nvPicPr>
        <p:blipFill>
          <a:blip r:embed="rId3" cstate="screen">
            <a:lum bright="-3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0" name="Rectangle 2"/>
          <p:cNvSpPr>
            <a:spLocks noGrp="1" noChangeArrowheads="1"/>
          </p:cNvSpPr>
          <p:nvPr>
            <p:ph type="title"/>
          </p:nvPr>
        </p:nvSpPr>
        <p:spPr>
          <a:xfrm>
            <a:off x="338138" y="228600"/>
            <a:ext cx="8772525" cy="1371600"/>
          </a:xfrm>
        </p:spPr>
        <p:txBody>
          <a:bodyPr/>
          <a:lstStyle/>
          <a:p>
            <a:pPr marL="812800" indent="-812800" eaLnBrk="1" hangingPunct="1">
              <a:defRPr/>
            </a:pPr>
            <a:r>
              <a:rPr lang="en-US" sz="4000" dirty="0">
                <a:solidFill>
                  <a:schemeClr val="bg1"/>
                </a:solidFill>
                <a:latin typeface="Arial" charset="0"/>
                <a:cs typeface="Arial" charset="0"/>
              </a:rPr>
              <a:t>The Creator of the world is actually </a:t>
            </a:r>
            <a:r>
              <a:rPr lang="en-US" sz="4000" dirty="0">
                <a:solidFill>
                  <a:srgbClr val="FFFF00"/>
                </a:solidFill>
                <a:latin typeface="Arial" charset="0"/>
                <a:cs typeface="Arial" charset="0"/>
              </a:rPr>
              <a:t>Jesus</a:t>
            </a:r>
            <a:r>
              <a:rPr lang="en-US" sz="4000" dirty="0">
                <a:solidFill>
                  <a:schemeClr val="bg1"/>
                </a:solidFill>
                <a:latin typeface="Arial" charset="0"/>
                <a:cs typeface="Arial" charset="0"/>
              </a:rPr>
              <a:t> (John 1:1-3).</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8313"/>
            <a:ext cx="9183688" cy="4564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55613"/>
            <a:ext cx="9144000" cy="1466850"/>
          </a:xfrm>
          <a:solidFill>
            <a:srgbClr val="000000"/>
          </a:solidFill>
          <a:effectLst>
            <a:outerShdw blurRad="63500" dist="35921" dir="2700000" algn="ctr" rotWithShape="0">
              <a:schemeClr val="tx2">
                <a:alpha val="74998"/>
              </a:schemeClr>
            </a:outerShdw>
          </a:effectLst>
        </p:spPr>
        <p:txBody>
          <a:bodyPr/>
          <a:lstStyle/>
          <a:p>
            <a:pPr>
              <a:defRPr/>
            </a:pPr>
            <a:r>
              <a:rPr lang="en-SG" sz="4000" dirty="0"/>
              <a:t>Jesus Christ is the same yesterday, today, and</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111875"/>
            <a:ext cx="9144000" cy="7477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3200" b="1" dirty="0">
                <a:solidFill>
                  <a:srgbClr val="FFFFFF"/>
                </a:solidFill>
              </a:rPr>
              <a:t>Hebrews 13:7</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believe in God?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Join the club.</a:t>
            </a:r>
          </a:p>
        </p:txBody>
      </p:sp>
      <p:pic>
        <p:nvPicPr>
          <p:cNvPr id="53145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57400"/>
            <a:ext cx="914400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146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Panentheism: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impersonal god is </a:t>
            </a:r>
            <a:r>
              <a:rPr lang="en-US" sz="3200" b="1" i="1" dirty="0">
                <a:solidFill>
                  <a:srgbClr val="FFFF00"/>
                </a:solidFill>
                <a:effectLst>
                  <a:glow rad="127000">
                    <a:schemeClr val="tx1"/>
                  </a:glow>
                </a:effectLst>
                <a:latin typeface="Arial" charset="0"/>
                <a:ea typeface="ＭＳ Ｐゴシック" charset="0"/>
                <a:cs typeface="ＭＳ Ｐゴシック" charset="0"/>
              </a:rPr>
              <a:t>in</a:t>
            </a:r>
            <a:r>
              <a:rPr lang="en-US" sz="3200" b="1" dirty="0">
                <a:solidFill>
                  <a:srgbClr val="FFFF00"/>
                </a:solidFill>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the world (animism, Native American religion) </a:t>
            </a:r>
          </a:p>
        </p:txBody>
      </p:sp>
      <p:sp>
        <p:nvSpPr>
          <p:cNvPr id="4" name="Rectangle 2"/>
          <p:cNvSpPr txBox="1">
            <a:spLocks noChangeArrowheads="1"/>
          </p:cNvSpPr>
          <p:nvPr/>
        </p:nvSpPr>
        <p:spPr bwMode="auto">
          <a:xfrm>
            <a:off x="3347864" y="285293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God</a:t>
            </a:r>
            <a:endParaRPr lang="en-US" b="1" dirty="0">
              <a:effectLst>
                <a:glow rad="127000">
                  <a:schemeClr val="tx1"/>
                </a:glow>
              </a:effectLst>
              <a:latin typeface="Arial" charset="0"/>
              <a:ea typeface="ＭＳ Ｐゴシック" charset="0"/>
              <a:cs typeface="ＭＳ Ｐゴシック" charset="0"/>
            </a:endParaRPr>
          </a:p>
        </p:txBody>
      </p:sp>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3750" y="858838"/>
            <a:ext cx="9144000" cy="5999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0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 y="44062"/>
            <a:ext cx="4354481" cy="681393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do not be attracted by strange, new ideas. Your strength comes from God</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grace, not from rules about food, which don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help those who follow them"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876800" y="1600200"/>
            <a:ext cx="4267200" cy="4530725"/>
          </a:xfrm>
        </p:spPr>
        <p:txBody>
          <a:bodyPr/>
          <a:lstStyle/>
          <a:p>
            <a:pPr algn="r" eaLnBrk="1" hangingPunct="1">
              <a:buFont typeface="Wingdings" charset="0"/>
              <a:buNone/>
              <a:defRPr/>
            </a:pPr>
            <a:r>
              <a:rPr lang="en-US" sz="2400">
                <a:latin typeface="Arial" charset="0"/>
                <a:ea typeface="ＭＳ Ｐゴシック" charset="0"/>
                <a:cs typeface="ＭＳ Ｐゴシック" charset="0"/>
              </a:rPr>
              <a:t>(year of death)</a:t>
            </a:r>
            <a:endParaRPr lang="en-US">
              <a:latin typeface="Arial" charset="0"/>
              <a:ea typeface="ＭＳ Ｐゴシック" charset="0"/>
              <a:cs typeface="ＭＳ Ｐゴシック" charset="0"/>
            </a:endParaRPr>
          </a:p>
          <a:p>
            <a:pPr eaLnBrk="1" hangingPunct="1">
              <a:defRPr/>
            </a:pPr>
            <a:r>
              <a:rPr lang="en-US">
                <a:latin typeface="Arial" charset="0"/>
                <a:ea typeface="ＭＳ Ｐゴシック" charset="0"/>
                <a:cs typeface="ＭＳ Ｐゴシック" charset="0"/>
              </a:rPr>
              <a:t>Cicero (43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Livy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17)</a:t>
            </a:r>
          </a:p>
          <a:p>
            <a:pPr eaLnBrk="1" hangingPunct="1">
              <a:defRPr/>
            </a:pPr>
            <a:r>
              <a:rPr lang="en-US">
                <a:latin typeface="Arial" charset="0"/>
                <a:ea typeface="ＭＳ Ｐゴシック" charset="0"/>
                <a:cs typeface="ＭＳ Ｐゴシック" charset="0"/>
              </a:rPr>
              <a:t>Pliny the Younger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113)</a:t>
            </a:r>
          </a:p>
        </p:txBody>
      </p:sp>
      <p:pic>
        <p:nvPicPr>
          <p:cNvPr id="875522" name="Picture 4"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51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Rectangle 2"/>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Roman Historians</a:t>
            </a:r>
          </a:p>
        </p:txBody>
      </p:sp>
      <p:sp>
        <p:nvSpPr>
          <p:cNvPr id="7"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0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 calcmode="lin" valueType="num">
                                      <p:cBhvr>
                                        <p:cTn id="28"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6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rgbClr val="CCFFCC"/>
          </a:solidFill>
          <a:ln w="76200">
            <a:solidFill>
              <a:schemeClr val="bg2"/>
            </a:solidFill>
          </a:ln>
        </p:spPr>
        <p:txBody>
          <a:bodyPr/>
          <a:lstStyle/>
          <a:p>
            <a:pPr eaLnBrk="1" hangingPunct="1">
              <a:defRPr/>
            </a:pPr>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Pliny the Younger (</a:t>
            </a:r>
            <a:r>
              <a:rPr lang="en-US" sz="32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AD</a:t>
            </a:r>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111-113)</a:t>
            </a:r>
          </a:p>
        </p:txBody>
      </p:sp>
      <p:sp>
        <p:nvSpPr>
          <p:cNvPr id="6" name="Rectangle 3"/>
          <p:cNvSpPr txBox="1">
            <a:spLocks noChangeArrowheads="1"/>
          </p:cNvSpPr>
          <p:nvPr/>
        </p:nvSpPr>
        <p:spPr bwMode="auto">
          <a:xfrm>
            <a:off x="76200" y="4038600"/>
            <a:ext cx="8991600" cy="2514600"/>
          </a:xfrm>
          <a:prstGeom prst="rect">
            <a:avLst/>
          </a:prstGeom>
          <a:gradFill rotWithShape="1">
            <a:gsLst>
              <a:gs pos="0">
                <a:schemeClr val="bg2"/>
              </a:gs>
              <a:gs pos="50000">
                <a:schemeClr val="accent2"/>
              </a:gs>
              <a:gs pos="100000">
                <a:schemeClr val="bg2"/>
              </a:gs>
            </a:gsLst>
            <a:lin ang="5400000" scaled="1"/>
          </a:grad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86D1EC"/>
              </a:buClr>
              <a:buSzPct val="90000"/>
              <a:buFont typeface="Wingdings" charset="0"/>
              <a:buBlip>
                <a:blip r:embed="rId4"/>
              </a:buBlip>
              <a:defRPr/>
            </a:pPr>
            <a:r>
              <a:rPr lang="en-US" sz="3200" dirty="0">
                <a:solidFill>
                  <a:srgbClr val="FFFFFF"/>
                </a:solidFill>
                <a:effectLst>
                  <a:outerShdw blurRad="38100" dist="38100" dir="2700000" algn="tl">
                    <a:srgbClr val="000000"/>
                  </a:outerShdw>
                </a:effectLst>
              </a:rPr>
              <a:t>Wrote letters to the Emperor Trajan</a:t>
            </a:r>
          </a:p>
          <a:p>
            <a:pPr eaLnBrk="1" hangingPunct="1">
              <a:lnSpc>
                <a:spcPct val="90000"/>
              </a:lnSpc>
              <a:spcBef>
                <a:spcPct val="20000"/>
              </a:spcBef>
              <a:buClr>
                <a:srgbClr val="86D1EC"/>
              </a:buClr>
              <a:buSzPct val="90000"/>
              <a:buFont typeface="Wingdings" charset="0"/>
              <a:buBlip>
                <a:blip r:embed="rId4"/>
              </a:buBlip>
              <a:defRPr/>
            </a:pPr>
            <a:r>
              <a:rPr lang="en-US" sz="3200" dirty="0">
                <a:solidFill>
                  <a:srgbClr val="FFFFFF"/>
                </a:solidFill>
                <a:effectLst>
                  <a:outerShdw blurRad="38100" dist="38100" dir="2700000" algn="tl">
                    <a:srgbClr val="000000"/>
                  </a:outerShdw>
                </a:effectLst>
              </a:rPr>
              <a:t>Said Christians gathered on a certain day (Sunday?) </a:t>
            </a:r>
            <a:r>
              <a:rPr lang="en-US" altLang="ja-JP" sz="3200" dirty="0">
                <a:solidFill>
                  <a:srgbClr val="FFFFFF"/>
                </a:solidFill>
                <a:effectLst>
                  <a:outerShdw blurRad="38100" dist="38100" dir="2700000" algn="tl">
                    <a:srgbClr val="000000"/>
                  </a:outerShdw>
                </a:effectLst>
              </a:rPr>
              <a:t>"</a:t>
            </a:r>
            <a:r>
              <a:rPr lang="en-US" sz="3200" dirty="0">
                <a:solidFill>
                  <a:srgbClr val="FFFFFF"/>
                </a:solidFill>
                <a:effectLst>
                  <a:outerShdw blurRad="38100" dist="38100" dir="2700000" algn="tl">
                    <a:srgbClr val="000000"/>
                  </a:outerShdw>
                </a:effectLst>
              </a:rPr>
              <a:t>to sing responsively a hymn to Christ as if to a god</a:t>
            </a:r>
            <a:r>
              <a:rPr lang="en-US" altLang="ja-JP" sz="3200" dirty="0">
                <a:solidFill>
                  <a:srgbClr val="FFFFFF"/>
                </a:solidFill>
                <a:effectLst>
                  <a:outerShdw blurRad="38100" dist="38100" dir="2700000" algn="tl">
                    <a:srgbClr val="000000"/>
                  </a:outerShdw>
                </a:effectLst>
              </a:rPr>
              <a:t>"</a:t>
            </a:r>
            <a:r>
              <a:rPr lang="en-US" sz="3200" dirty="0">
                <a:solidFill>
                  <a:srgbClr val="FFFFFF"/>
                </a:solidFill>
                <a:effectLst>
                  <a:outerShdw blurRad="38100" dist="38100" dir="2700000" algn="tl">
                    <a:srgbClr val="000000"/>
                  </a:outerShdw>
                </a:effectLst>
              </a:rPr>
              <a:t> (</a:t>
            </a:r>
            <a:r>
              <a:rPr lang="en-US" sz="3200" i="1" dirty="0">
                <a:solidFill>
                  <a:srgbClr val="FFFFFF"/>
                </a:solidFill>
                <a:effectLst>
                  <a:outerShdw blurRad="38100" dist="38100" dir="2700000" algn="tl">
                    <a:srgbClr val="000000"/>
                  </a:outerShdw>
                </a:effectLst>
              </a:rPr>
              <a:t>Epistle</a:t>
            </a:r>
            <a:r>
              <a:rPr lang="en-US" sz="3200" dirty="0">
                <a:solidFill>
                  <a:srgbClr val="FFFFFF"/>
                </a:solidFill>
                <a:effectLst>
                  <a:outerShdw blurRad="38100" dist="38100" dir="2700000" algn="tl">
                    <a:srgbClr val="000000"/>
                  </a:outerShdw>
                </a:effectLst>
              </a:rPr>
              <a:t> 10.96)—the earliest Latin reference to Jesus Christ</a:t>
            </a:r>
          </a:p>
        </p:txBody>
      </p:sp>
      <p:sp>
        <p:nvSpPr>
          <p:cNvPr id="7"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17"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a:latin typeface="Arial" charset="0"/>
                <a:ea typeface="ＭＳ Ｐゴシック" charset="0"/>
                <a:cs typeface="Arial" charset="0"/>
              </a:rPr>
              <a:t>Helpful Correspondence (AD 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Governor Pliny in Bithynia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Emperor Trajan in Rome</a:t>
            </a:r>
          </a:p>
        </p:txBody>
      </p:sp>
      <p:pic>
        <p:nvPicPr>
          <p:cNvPr id="879622" name="Picture 1" descr="trajan sininh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4075" y="3644900"/>
            <a:ext cx="1639888" cy="217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79623" name="Picture 1" descr="pliny the young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451725" y="3716338"/>
            <a:ext cx="1584325" cy="2112962"/>
          </a:xfrm>
          <a:prstGeom prst="rect">
            <a:avLst/>
          </a:prstGeom>
          <a:noFill/>
          <a:ln w="762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a:solidFill>
                <a:srgbClr val="FFFFFF"/>
              </a:solidFill>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algn="ctr" eaLnBrk="1" hangingPunct="1"/>
            <a:endParaRPr lang="en-US">
              <a:solidFill>
                <a:srgbClr val="FFFFFF"/>
              </a:solidFill>
              <a:latin typeface="Times New Roman" charset="0"/>
            </a:endParaRPr>
          </a:p>
        </p:txBody>
      </p:sp>
      <p:sp>
        <p:nvSpPr>
          <p:cNvPr id="11" name="TextBox 1"/>
          <p:cNvSpPr txBox="1">
            <a:spLocks noChangeArrowheads="1"/>
          </p:cNvSpPr>
          <p:nvPr/>
        </p:nvSpPr>
        <p:spPr bwMode="auto">
          <a:xfrm>
            <a:off x="8532440" y="44624"/>
            <a:ext cx="510025" cy="461665"/>
          </a:xfrm>
          <a:prstGeom prst="rect">
            <a:avLst/>
          </a:prstGeom>
          <a:solidFill>
            <a:srgbClr val="2A3D7A"/>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1"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solidFill>
            <a:srgbClr val="020104"/>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25954" name="Rectangle 2"/>
          <p:cNvSpPr>
            <a:spLocks noGrp="1" noChangeArrowheads="1"/>
          </p:cNvSpPr>
          <p:nvPr>
            <p:ph type="ctrTitle"/>
          </p:nvPr>
        </p:nvSpPr>
        <p:spPr>
          <a:xfrm>
            <a:off x="685800" y="-100013"/>
            <a:ext cx="7239000" cy="836613"/>
          </a:xfrm>
        </p:spPr>
        <p:txBody>
          <a:bodyPr/>
          <a:lstStyle/>
          <a:p>
            <a:pPr eaLnBrk="1" hangingPunct="1">
              <a:defRPr/>
            </a:pPr>
            <a:r>
              <a:rPr lang="en-US" dirty="0">
                <a:latin typeface="Arial" charset="0"/>
                <a:ea typeface="ＭＳ Ｐゴシック" charset="0"/>
                <a:cs typeface="Arial" charset="0"/>
              </a:rPr>
              <a:t>Early Church Suffering</a:t>
            </a:r>
          </a:p>
        </p:txBody>
      </p:sp>
      <p:sp>
        <p:nvSpPr>
          <p:cNvPr id="880643" name="Text Box 5"/>
          <p:cNvSpPr txBox="1">
            <a:spLocks noChangeArrowheads="1"/>
          </p:cNvSpPr>
          <p:nvPr/>
        </p:nvSpPr>
        <p:spPr bwMode="auto">
          <a:xfrm>
            <a:off x="5595938" y="5949950"/>
            <a:ext cx="3243262"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880644" name="Text Box 6"/>
          <p:cNvSpPr txBox="1">
            <a:spLocks noChangeArrowheads="1"/>
          </p:cNvSpPr>
          <p:nvPr/>
        </p:nvSpPr>
        <p:spPr bwMode="auto">
          <a:xfrm>
            <a:off x="250825" y="6524625"/>
            <a:ext cx="8535988"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400">
                <a:solidFill>
                  <a:srgbClr val="FFFFFF"/>
                </a:solidFill>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3132138" y="1125538"/>
            <a:ext cx="5842000" cy="4576762"/>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a:solidFill>
                  <a:srgbClr val="FFFFFF"/>
                </a:solidFill>
                <a:effectLst>
                  <a:outerShdw blurRad="38100" dist="38100" dir="2700000" algn="tl">
                    <a:srgbClr val="000000"/>
                  </a:outerShdw>
                </a:effectLst>
                <a:latin typeface="Arial" charset="0"/>
                <a:cs typeface="Arial" charset="0"/>
              </a:rPr>
              <a:t>Governor Pliny to </a:t>
            </a:r>
            <a:br>
              <a:rPr lang="en-US" sz="2800" b="1" u="sng" dirty="0">
                <a:solidFill>
                  <a:srgbClr val="FFFFFF"/>
                </a:solidFill>
                <a:effectLst>
                  <a:outerShdw blurRad="38100" dist="38100" dir="2700000" algn="tl">
                    <a:srgbClr val="000000"/>
                  </a:outerShdw>
                </a:effectLst>
                <a:latin typeface="Arial" charset="0"/>
                <a:cs typeface="Arial" charset="0"/>
              </a:rPr>
            </a:br>
            <a:r>
              <a:rPr lang="en-US" sz="2800" b="1" u="sng" dirty="0">
                <a:solidFill>
                  <a:srgbClr val="FFFFFF"/>
                </a:solidFill>
                <a:effectLst>
                  <a:outerShdw blurRad="38100" dist="38100" dir="2700000" algn="tl">
                    <a:srgbClr val="000000"/>
                  </a:outerShdw>
                </a:effectLst>
                <a:latin typeface="Arial" charset="0"/>
                <a:cs typeface="Arial" charset="0"/>
              </a:rPr>
              <a:t>Emperor Trajan (AD 111):</a:t>
            </a:r>
          </a:p>
          <a:p>
            <a:pPr eaLnBrk="1" hangingPunct="1">
              <a:spcBef>
                <a:spcPct val="20000"/>
              </a:spcBef>
              <a:buClr>
                <a:srgbClr val="66CCFF"/>
              </a:buClr>
              <a:buSzPct val="80000"/>
              <a:buFont typeface="Arial" charset="0"/>
              <a:buNone/>
              <a:defRPr/>
            </a:pPr>
            <a:r>
              <a:rPr lang="en-US" sz="2800" b="1" dirty="0">
                <a:solidFill>
                  <a:srgbClr val="FFFF00"/>
                </a:solidFill>
                <a:effectLst>
                  <a:outerShdw blurRad="38100" dist="38100" dir="2700000" algn="tl">
                    <a:srgbClr val="000000"/>
                  </a:outerShdw>
                </a:effectLst>
                <a:latin typeface="Arial"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b="1" u="sng" dirty="0">
              <a:solidFill>
                <a:srgbClr val="FFFF00"/>
              </a:solidFill>
              <a:effectLst>
                <a:outerShdw blurRad="38100" dist="38100" dir="2700000" algn="tl">
                  <a:srgbClr val="000000"/>
                </a:outerShdw>
              </a:effectLst>
              <a:latin typeface="Arial" charset="0"/>
              <a:cs typeface="Arial" charset="0"/>
            </a:endParaRPr>
          </a:p>
        </p:txBody>
      </p:sp>
      <p:pic>
        <p:nvPicPr>
          <p:cNvPr id="880647" name="Picture 8"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648" name="Picture 1" descr="pliny the young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12088" y="692150"/>
            <a:ext cx="952500" cy="1270000"/>
          </a:xfrm>
          <a:prstGeom prst="rect">
            <a:avLst/>
          </a:prstGeom>
          <a:noFill/>
          <a:ln w="57150">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10"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12</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689"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2690" name="Picture 7"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88913"/>
            <a:ext cx="7239000" cy="647700"/>
          </a:xfrm>
        </p:spPr>
        <p:txBody>
          <a:bodyPr/>
          <a:lstStyle/>
          <a:p>
            <a:pPr eaLnBrk="1" hangingPunct="1">
              <a:defRPr/>
            </a:pPr>
            <a:r>
              <a:rPr lang="en-US" dirty="0">
                <a:latin typeface="Arial" charset="0"/>
                <a:ea typeface="ＭＳ Ｐゴシック" charset="0"/>
                <a:cs typeface="Arial" charset="0"/>
              </a:rPr>
              <a:t>Early Church Suffering</a:t>
            </a:r>
          </a:p>
        </p:txBody>
      </p:sp>
      <p:sp>
        <p:nvSpPr>
          <p:cNvPr id="882693" name="Text Box 5"/>
          <p:cNvSpPr txBox="1">
            <a:spLocks noChangeArrowheads="1"/>
          </p:cNvSpPr>
          <p:nvPr/>
        </p:nvSpPr>
        <p:spPr bwMode="auto">
          <a:xfrm>
            <a:off x="0" y="5732463"/>
            <a:ext cx="279717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a:solidFill>
                  <a:srgbClr val="FFFF00"/>
                </a:solidFill>
                <a:latin typeface="Arial" charset="0"/>
                <a:cs typeface="Arial" charset="0"/>
              </a:rPr>
              <a:t>Pliny, </a:t>
            </a:r>
            <a:r>
              <a:rPr lang="en-US" i="1">
                <a:solidFill>
                  <a:srgbClr val="FFFF00"/>
                </a:solidFill>
                <a:latin typeface="Arial" charset="0"/>
                <a:cs typeface="Arial" charset="0"/>
              </a:rPr>
              <a:t>Letters</a:t>
            </a:r>
            <a:r>
              <a:rPr lang="en-US">
                <a:solidFill>
                  <a:srgbClr val="FFFF00"/>
                </a:solidFill>
                <a:latin typeface="Arial" charset="0"/>
                <a:cs typeface="Arial" charset="0"/>
              </a:rPr>
              <a:t> 10.96</a:t>
            </a:r>
          </a:p>
        </p:txBody>
      </p:sp>
      <p:sp>
        <p:nvSpPr>
          <p:cNvPr id="128007" name="Rectangle 7"/>
          <p:cNvSpPr>
            <a:spLocks noChangeArrowheads="1"/>
          </p:cNvSpPr>
          <p:nvPr/>
        </p:nvSpPr>
        <p:spPr bwMode="auto">
          <a:xfrm>
            <a:off x="2987675" y="765175"/>
            <a:ext cx="6156325" cy="6192838"/>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a:solidFill>
                  <a:srgbClr val="FFFFFF"/>
                </a:solidFill>
                <a:effectLst>
                  <a:outerShdw blurRad="38100" dist="38100" dir="2700000" algn="tl">
                    <a:srgbClr val="000000"/>
                  </a:outerShdw>
                </a:effectLst>
                <a:latin typeface="Arial" charset="0"/>
                <a:cs typeface="Arial" charset="0"/>
              </a:rPr>
              <a:t>Governor Pliny to </a:t>
            </a:r>
            <a:br>
              <a:rPr lang="en-US" sz="2800" b="1" u="sng" dirty="0">
                <a:solidFill>
                  <a:srgbClr val="FFFFFF"/>
                </a:solidFill>
                <a:effectLst>
                  <a:outerShdw blurRad="38100" dist="38100" dir="2700000" algn="tl">
                    <a:srgbClr val="000000"/>
                  </a:outerShdw>
                </a:effectLst>
                <a:latin typeface="Arial" charset="0"/>
                <a:cs typeface="Arial" charset="0"/>
              </a:rPr>
            </a:br>
            <a:r>
              <a:rPr lang="en-US" sz="2800" b="1" u="sng" dirty="0">
                <a:solidFill>
                  <a:srgbClr val="FFFFFF"/>
                </a:solidFill>
                <a:effectLst>
                  <a:outerShdw blurRad="38100" dist="38100" dir="2700000" algn="tl">
                    <a:srgbClr val="000000"/>
                  </a:outerShdw>
                </a:effectLst>
                <a:latin typeface="Arial" charset="0"/>
                <a:cs typeface="Arial" charset="0"/>
              </a:rPr>
              <a:t>Emperor Trajan (AD 111):</a:t>
            </a:r>
            <a:endParaRPr lang="en-US" sz="28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66CCFF"/>
              </a:buClr>
              <a:buSzPct val="80000"/>
              <a:buFont typeface="Arial" charset="0"/>
              <a:buNone/>
              <a:defRPr/>
            </a:pPr>
            <a:r>
              <a:rPr lang="en-US" sz="2800" b="1" dirty="0">
                <a:solidFill>
                  <a:srgbClr val="FFFF00"/>
                </a:solidFill>
                <a:effectLst>
                  <a:outerShdw blurRad="38100" dist="38100" dir="2700000" algn="tl">
                    <a:srgbClr val="000000"/>
                  </a:outerShdw>
                </a:effectLst>
                <a:latin typeface="Arial" charset="0"/>
                <a:cs typeface="Arial" charset="0"/>
              </a:rPr>
              <a:t>Those who denied that they were or had been Christians, when they invoked the gods in words dictated by me, offered prayer with incense and wine to your image, which I had ordered to be brought for this purpose together with statues of the gods, and moreover cursed Christ—none of which those who are really Christians, it is said, can be forced to do—these I thought should be discharged.</a:t>
            </a:r>
            <a:endParaRPr lang="en-US" sz="2800" b="1" u="sng" dirty="0">
              <a:solidFill>
                <a:srgbClr val="FFFF00"/>
              </a:solidFill>
              <a:effectLst>
                <a:outerShdw blurRad="38100" dist="38100" dir="2700000" algn="tl">
                  <a:srgbClr val="000000"/>
                </a:outerShdw>
              </a:effectLst>
              <a:latin typeface="Arial" charset="0"/>
              <a:cs typeface="Arial" charset="0"/>
            </a:endParaRPr>
          </a:p>
        </p:txBody>
      </p:sp>
      <p:pic>
        <p:nvPicPr>
          <p:cNvPr id="882695" name="Picture 7" descr="pliny the young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12088" y="549275"/>
            <a:ext cx="952500" cy="127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7"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00013"/>
            <a:ext cx="7239000" cy="836613"/>
          </a:xfrm>
        </p:spPr>
        <p:txBody>
          <a:bodyPr/>
          <a:lstStyle/>
          <a:p>
            <a:pPr eaLnBrk="1" hangingPunct="1">
              <a:defRPr/>
            </a:pPr>
            <a:r>
              <a:rPr lang="en-US" dirty="0">
                <a:latin typeface="Arial" charset="0"/>
                <a:ea typeface="ＭＳ Ｐゴシック" charset="0"/>
                <a:cs typeface="Arial" charset="0"/>
              </a:rPr>
              <a:t>Early Church Suffering</a:t>
            </a:r>
          </a:p>
        </p:txBody>
      </p:sp>
      <p:sp>
        <p:nvSpPr>
          <p:cNvPr id="884740" name="Text Box 5"/>
          <p:cNvSpPr txBox="1">
            <a:spLocks noChangeArrowheads="1"/>
          </p:cNvSpPr>
          <p:nvPr/>
        </p:nvSpPr>
        <p:spPr bwMode="auto">
          <a:xfrm>
            <a:off x="6024563" y="6351588"/>
            <a:ext cx="27955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a:solidFill>
                  <a:srgbClr val="FFFF00"/>
                </a:solidFill>
                <a:latin typeface="Arial" charset="0"/>
                <a:cs typeface="Arial" charset="0"/>
              </a:rPr>
              <a:t>Pliny, </a:t>
            </a:r>
            <a:r>
              <a:rPr lang="en-US" i="1">
                <a:solidFill>
                  <a:srgbClr val="FFFF00"/>
                </a:solidFill>
                <a:latin typeface="Arial" charset="0"/>
                <a:cs typeface="Arial" charset="0"/>
              </a:rPr>
              <a:t>Letters</a:t>
            </a:r>
            <a:r>
              <a:rPr lang="en-US">
                <a:solidFill>
                  <a:srgbClr val="FFFF00"/>
                </a:solidFill>
                <a:latin typeface="Arial" charset="0"/>
                <a:cs typeface="Arial" charset="0"/>
              </a:rPr>
              <a:t> 10.96</a:t>
            </a:r>
          </a:p>
        </p:txBody>
      </p:sp>
      <p:sp>
        <p:nvSpPr>
          <p:cNvPr id="128007" name="Rectangle 7"/>
          <p:cNvSpPr>
            <a:spLocks noChangeArrowheads="1"/>
          </p:cNvSpPr>
          <p:nvPr/>
        </p:nvSpPr>
        <p:spPr bwMode="auto">
          <a:xfrm>
            <a:off x="304800" y="692150"/>
            <a:ext cx="5562600" cy="6165850"/>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a:solidFill>
                  <a:srgbClr val="FFFFFF"/>
                </a:solidFill>
                <a:effectLst>
                  <a:outerShdw blurRad="38100" dist="38100" dir="2700000" algn="tl">
                    <a:srgbClr val="000000"/>
                  </a:outerShdw>
                </a:effectLst>
                <a:latin typeface="Arial" charset="0"/>
                <a:cs typeface="Arial" charset="0"/>
              </a:rPr>
              <a:t>Emperor Trajan to </a:t>
            </a:r>
            <a:br>
              <a:rPr lang="en-US" sz="2800" b="1" u="sng" dirty="0">
                <a:solidFill>
                  <a:srgbClr val="FFFFFF"/>
                </a:solidFill>
                <a:effectLst>
                  <a:outerShdw blurRad="38100" dist="38100" dir="2700000" algn="tl">
                    <a:srgbClr val="000000"/>
                  </a:outerShdw>
                </a:effectLst>
                <a:latin typeface="Arial" charset="0"/>
                <a:cs typeface="Arial" charset="0"/>
              </a:rPr>
            </a:br>
            <a:r>
              <a:rPr lang="en-US" sz="2800" b="1" u="sng" dirty="0">
                <a:solidFill>
                  <a:srgbClr val="FFFFFF"/>
                </a:solidFill>
                <a:effectLst>
                  <a:outerShdw blurRad="38100" dist="38100" dir="2700000" algn="tl">
                    <a:srgbClr val="000000"/>
                  </a:outerShdw>
                </a:effectLst>
                <a:latin typeface="Arial" charset="0"/>
                <a:cs typeface="Arial" charset="0"/>
              </a:rPr>
              <a:t>Governor Pliny (AD 111):</a:t>
            </a:r>
            <a:endParaRPr lang="en-US" sz="28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66CCFF"/>
              </a:buClr>
              <a:buSzPct val="80000"/>
              <a:buFont typeface="Arial" charset="0"/>
              <a:buNone/>
              <a:defRPr/>
            </a:pPr>
            <a:r>
              <a:rPr lang="en-US" sz="2800" b="1" dirty="0">
                <a:solidFill>
                  <a:srgbClr val="FFFF00"/>
                </a:solidFill>
                <a:effectLst>
                  <a:outerShdw blurRad="38100" dist="38100" dir="2700000" algn="tl">
                    <a:srgbClr val="000000"/>
                  </a:outerShdw>
                </a:effectLst>
                <a:latin typeface="Arial" charset="0"/>
                <a:cs typeface="Arial" charset="0"/>
              </a:rPr>
              <a:t>You observed proper procedure</a:t>
            </a:r>
            <a:r>
              <a:rPr lang="en-US" sz="2800" b="1" dirty="0">
                <a:solidFill>
                  <a:srgbClr val="FFFFFF"/>
                </a:solidFill>
                <a:effectLst>
                  <a:outerShdw blurRad="38100" dist="38100" dir="2700000" algn="tl">
                    <a:srgbClr val="000000"/>
                  </a:outerShdw>
                </a:effectLst>
                <a:latin typeface="Arial" charset="0"/>
                <a:cs typeface="Arial" charset="0"/>
              </a:rPr>
              <a:t>, my dear Pliny, in sifting the cases of those who had been denounced to you as Christians... They are not to be sought out... Whoever denies that he is a Christian and really proves it—that is, by worshipping our gods—even though he was under suspicion in the past, shall obtain pardon through repentance...</a:t>
            </a:r>
            <a:r>
              <a:rPr lang="en-US" altLang="ja-JP" sz="2800" b="1" dirty="0">
                <a:solidFill>
                  <a:srgbClr val="FFFFFF"/>
                </a:solidFill>
                <a:effectLst>
                  <a:outerShdw blurRad="38100" dist="38100" dir="2700000" algn="tl">
                    <a:srgbClr val="000000"/>
                  </a:outerShdw>
                </a:effectLst>
                <a:latin typeface="Arial" charset="0"/>
                <a:cs typeface="Arial" charset="0"/>
              </a:rPr>
              <a:t>"</a:t>
            </a:r>
            <a:endParaRPr lang="en-US" sz="2800" b="1" u="sng" dirty="0">
              <a:solidFill>
                <a:srgbClr val="FFFFFF"/>
              </a:solidFill>
              <a:effectLst>
                <a:outerShdw blurRad="38100" dist="38100" dir="2700000" algn="tl">
                  <a:srgbClr val="000000"/>
                </a:outerShdw>
              </a:effectLst>
              <a:latin typeface="Arial" charset="0"/>
              <a:cs typeface="Arial" charset="0"/>
            </a:endParaRPr>
          </a:p>
        </p:txBody>
      </p:sp>
      <p:pic>
        <p:nvPicPr>
          <p:cNvPr id="884742" name="Picture 1" descr="trajan sininho.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19775" y="1341438"/>
            <a:ext cx="3289300" cy="4364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12</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5"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Roman Historians</a:t>
            </a:r>
          </a:p>
        </p:txBody>
      </p:sp>
      <p:sp>
        <p:nvSpPr>
          <p:cNvPr id="34821" name="Text Box 5"/>
          <p:cNvSpPr txBox="1">
            <a:spLocks noChangeArrowheads="1"/>
          </p:cNvSpPr>
          <p:nvPr/>
        </p:nvSpPr>
        <p:spPr bwMode="auto">
          <a:xfrm>
            <a:off x="0" y="2846388"/>
            <a:ext cx="4495800" cy="4000500"/>
          </a:xfrm>
          <a:prstGeom prst="rect">
            <a:avLst/>
          </a:prstGeom>
          <a:gradFill rotWithShape="1">
            <a:gsLst>
              <a:gs pos="0">
                <a:srgbClr val="006600"/>
              </a:gs>
              <a:gs pos="100000">
                <a:srgbClr val="002F00"/>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dirty="0">
                <a:solidFill>
                  <a:srgbClr val="FFFFFF"/>
                </a:solidFill>
                <a:latin typeface="Arial" charset="0"/>
              </a:rPr>
              <a:t>About persecuted Christians under Nero:</a:t>
            </a:r>
          </a:p>
          <a:p>
            <a:r>
              <a:rPr lang="en-US" altLang="zh-CN" sz="2800" dirty="0">
                <a:solidFill>
                  <a:srgbClr val="FFFFFF"/>
                </a:solidFill>
                <a:latin typeface="Arial" charset="0"/>
                <a:ea typeface="SimSun" charset="0"/>
                <a:cs typeface="SimSun" charset="0"/>
              </a:rPr>
              <a:t>"Their name comes from </a:t>
            </a:r>
            <a:r>
              <a:rPr lang="en-US" altLang="zh-CN" sz="2800" dirty="0" err="1">
                <a:solidFill>
                  <a:srgbClr val="FFFFFF"/>
                </a:solidFill>
                <a:latin typeface="Arial" charset="0"/>
                <a:ea typeface="SimSun" charset="0"/>
                <a:cs typeface="SimSun" charset="0"/>
              </a:rPr>
              <a:t>Christus</a:t>
            </a:r>
            <a:r>
              <a:rPr lang="en-US" altLang="zh-CN" sz="2800" dirty="0">
                <a:solidFill>
                  <a:srgbClr val="FFFFFF"/>
                </a:solidFill>
                <a:latin typeface="Arial" charset="0"/>
                <a:ea typeface="SimSun" charset="0"/>
                <a:cs typeface="SimSun" charset="0"/>
              </a:rPr>
              <a:t>, who, in the reign of Tiberius as emperor was condemned to death by the procurator Pontius Pilate" </a:t>
            </a:r>
          </a:p>
          <a:p>
            <a:pPr algn="r"/>
            <a:endParaRPr lang="en-US" altLang="zh-CN" sz="2000" dirty="0">
              <a:solidFill>
                <a:srgbClr val="FFFFFF"/>
              </a:solidFill>
              <a:latin typeface="Arial" charset="0"/>
              <a:ea typeface="SimSun" charset="0"/>
              <a:cs typeface="SimSun" charset="0"/>
            </a:endParaRPr>
          </a:p>
          <a:p>
            <a:pPr algn="r"/>
            <a:r>
              <a:rPr lang="en-US" altLang="zh-CN" sz="2000" dirty="0">
                <a:solidFill>
                  <a:srgbClr val="FFFFFF"/>
                </a:solidFill>
                <a:latin typeface="Arial" charset="0"/>
                <a:ea typeface="SimSun" charset="0"/>
                <a:cs typeface="SimSun" charset="0"/>
              </a:rPr>
              <a:t>(Tacitus</a:t>
            </a:r>
            <a:r>
              <a:rPr lang="en-US" altLang="zh-CN" sz="2000" i="1" dirty="0">
                <a:solidFill>
                  <a:srgbClr val="FFFFFF"/>
                </a:solidFill>
                <a:latin typeface="Arial" charset="0"/>
                <a:ea typeface="SimSun" charset="0"/>
                <a:cs typeface="SimSun" charset="0"/>
              </a:rPr>
              <a:t>, Annals</a:t>
            </a:r>
            <a:r>
              <a:rPr lang="en-US" altLang="zh-CN" sz="2000" dirty="0">
                <a:solidFill>
                  <a:srgbClr val="FFFFFF"/>
                </a:solidFill>
                <a:latin typeface="Arial" charset="0"/>
                <a:ea typeface="SimSun" charset="0"/>
                <a:cs typeface="SimSun" charset="0"/>
              </a:rPr>
              <a:t> 15.44 in </a:t>
            </a:r>
            <a:r>
              <a:rPr lang="en-US" altLang="zh-CN" sz="1800" dirty="0">
                <a:solidFill>
                  <a:srgbClr val="FFFFFF"/>
                </a:solidFill>
                <a:latin typeface="Arial" charset="0"/>
                <a:ea typeface="SimSun" charset="0"/>
                <a:cs typeface="SimSun" charset="0"/>
              </a:rPr>
              <a:t>AD</a:t>
            </a:r>
            <a:r>
              <a:rPr lang="en-US" altLang="zh-CN" sz="2000" dirty="0">
                <a:solidFill>
                  <a:srgbClr val="FFFFFF"/>
                </a:solidFill>
                <a:latin typeface="Arial" charset="0"/>
                <a:ea typeface="SimSun" charset="0"/>
                <a:cs typeface="SimSun" charset="0"/>
              </a:rPr>
              <a:t> 115)</a:t>
            </a:r>
          </a:p>
          <a:p>
            <a:pPr algn="r"/>
            <a:r>
              <a:rPr lang="en-US" altLang="zh-CN" sz="1800" dirty="0">
                <a:solidFill>
                  <a:srgbClr val="FFFFFF"/>
                </a:solidFill>
                <a:latin typeface="Arial" charset="0"/>
                <a:ea typeface="SimSun" charset="0"/>
                <a:cs typeface="SimSun" charset="0"/>
              </a:rPr>
              <a:t> </a:t>
            </a:r>
            <a:endParaRPr lang="en-US" sz="1800" dirty="0">
              <a:solidFill>
                <a:srgbClr val="FFFFFF"/>
              </a:solidFill>
              <a:latin typeface="Arial" charset="0"/>
              <a:ea typeface="SimSun" charset="0"/>
              <a:cs typeface="SimSun" charset="0"/>
            </a:endParaRPr>
          </a:p>
        </p:txBody>
      </p:sp>
      <p:sp>
        <p:nvSpPr>
          <p:cNvPr id="7" name="Rectangle 2"/>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86D1EC"/>
              </a:buClr>
              <a:buSzPct val="90000"/>
              <a:buFont typeface="Wingdings" charset="0"/>
              <a:buNone/>
              <a:defRPr/>
            </a:pPr>
            <a:r>
              <a:rPr lang="en-US">
                <a:solidFill>
                  <a:srgbClr val="FFFFFF"/>
                </a:solidFill>
                <a:effectLst>
                  <a:outerShdw blurRad="38100" dist="38100" dir="2700000" algn="tl">
                    <a:srgbClr val="000000"/>
                  </a:outerShdw>
                </a:effectLst>
              </a:rPr>
              <a:t>(year of death)</a:t>
            </a:r>
            <a:endParaRPr lang="en-US" sz="3200">
              <a:solidFill>
                <a:srgbClr val="FFFFFF"/>
              </a:solidFill>
              <a:effectLst>
                <a:outerShdw blurRad="38100" dist="38100" dir="2700000" algn="tl">
                  <a:srgbClr val="000000"/>
                </a:outerShdw>
              </a:effectLst>
            </a:endParaRP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Cicero (43 </a:t>
            </a:r>
            <a:r>
              <a:rPr lang="en-US">
                <a:solidFill>
                  <a:srgbClr val="FFFFFF"/>
                </a:solidFill>
                <a:effectLst>
                  <a:outerShdw blurRad="38100" dist="38100" dir="2700000" algn="tl">
                    <a:srgbClr val="000000"/>
                  </a:outerShdw>
                </a:effectLst>
              </a:rPr>
              <a:t>BC</a:t>
            </a:r>
            <a:r>
              <a:rPr lang="en-US" sz="3200">
                <a:solidFill>
                  <a:srgbClr val="FFFFFF"/>
                </a:solidFill>
                <a:effectLst>
                  <a:outerShdw blurRad="38100" dist="38100" dir="2700000" algn="tl">
                    <a:srgbClr val="000000"/>
                  </a:outerShdw>
                </a:effectLst>
              </a:rPr>
              <a:t>)</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Livy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17)</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Pliny the Younger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113)</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Tacitus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120)</a:t>
            </a:r>
          </a:p>
        </p:txBody>
      </p:sp>
      <p:sp>
        <p:nvSpPr>
          <p:cNvPr id="8"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p:cTn id="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7">
                                            <p:txEl>
                                              <p:pRg st="4" end="4"/>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34821"/>
                                        </p:tgtEl>
                                        <p:attrNameLst>
                                          <p:attrName>style.visibility</p:attrName>
                                        </p:attrNameLst>
                                      </p:cBhvr>
                                      <p:to>
                                        <p:strVal val="visible"/>
                                      </p:to>
                                    </p:set>
                                    <p:anim from="(-#ppt_w/2)" to="(#ppt_x)" calcmode="lin" valueType="num">
                                      <p:cBhvr>
                                        <p:cTn id="14" dur="600" fill="hold">
                                          <p:stCondLst>
                                            <p:cond delay="0"/>
                                          </p:stCondLst>
                                        </p:cTn>
                                        <p:tgtEl>
                                          <p:spTgt spid="34821"/>
                                        </p:tgtEl>
                                        <p:attrNameLst>
                                          <p:attrName>ppt_x</p:attrName>
                                        </p:attrNameLst>
                                      </p:cBhvr>
                                    </p:anim>
                                    <p:anim from="0" to="-1.0" calcmode="lin" valueType="num">
                                      <p:cBhvr>
                                        <p:cTn id="15" dur="200" decel="50000" autoRev="1" fill="hold">
                                          <p:stCondLst>
                                            <p:cond delay="600"/>
                                          </p:stCondLst>
                                        </p:cTn>
                                        <p:tgtEl>
                                          <p:spTgt spid="34821"/>
                                        </p:tgtEl>
                                        <p:attrNameLst>
                                          <p:attrName>xshear</p:attrName>
                                        </p:attrNameLst>
                                      </p:cBhvr>
                                    </p:anim>
                                    <p:animScale>
                                      <p:cBhvr>
                                        <p:cTn id="16" dur="200" decel="100000" autoRev="1" fill="hold">
                                          <p:stCondLst>
                                            <p:cond delay="600"/>
                                          </p:stCondLst>
                                        </p:cTn>
                                        <p:tgtEl>
                                          <p:spTgt spid="34821"/>
                                        </p:tgtEl>
                                      </p:cBhvr>
                                      <p:from x="100000" y="100000"/>
                                      <p:to x="80000" y="100000"/>
                                    </p:animScale>
                                    <p:anim by="(#ppt_h/3+#ppt_w*0.1)" calcmode="lin" valueType="num">
                                      <p:cBhvr additive="sum">
                                        <p:cTn id="17" dur="200" decel="100000" autoRev="1" fill="hold">
                                          <p:stCondLst>
                                            <p:cond delay="600"/>
                                          </p:stCondLst>
                                        </p:cTn>
                                        <p:tgtEl>
                                          <p:spTgt spid="348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4" name="Rectangle 4"/>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Roman Historians</a:t>
            </a:r>
          </a:p>
        </p:txBody>
      </p:sp>
      <p:sp>
        <p:nvSpPr>
          <p:cNvPr id="35845" name="Text Box 5"/>
          <p:cNvSpPr txBox="1">
            <a:spLocks noChangeArrowheads="1"/>
          </p:cNvSpPr>
          <p:nvPr/>
        </p:nvSpPr>
        <p:spPr bwMode="auto">
          <a:xfrm>
            <a:off x="0" y="2743200"/>
            <a:ext cx="4643438" cy="3940175"/>
          </a:xfrm>
          <a:prstGeom prst="rect">
            <a:avLst/>
          </a:prstGeom>
          <a:gradFill rotWithShape="1">
            <a:gsLst>
              <a:gs pos="0">
                <a:srgbClr val="CC3300"/>
              </a:gs>
              <a:gs pos="100000">
                <a:srgbClr val="CC33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altLang="zh-CN" sz="2800" b="1" dirty="0">
              <a:solidFill>
                <a:srgbClr val="FFFFFF"/>
              </a:solidFill>
              <a:effectLst>
                <a:outerShdw blurRad="38100" dist="38100" dir="2700000" algn="tl">
                  <a:srgbClr val="000000"/>
                </a:outerShdw>
              </a:effectLst>
              <a:ea typeface="SimSun" charset="0"/>
              <a:cs typeface="SimSun" charset="0"/>
            </a:endParaRPr>
          </a:p>
          <a:p>
            <a:pPr>
              <a:defRPr/>
            </a:pPr>
            <a:r>
              <a:rPr lang="en-US" altLang="zh-CN" sz="2800" b="1" dirty="0">
                <a:solidFill>
                  <a:srgbClr val="FFFFFF"/>
                </a:solidFill>
                <a:effectLst>
                  <a:outerShdw blurRad="38100" dist="38100" dir="2700000" algn="tl">
                    <a:srgbClr val="000000"/>
                  </a:outerShdw>
                </a:effectLst>
                <a:ea typeface="SimSun" charset="0"/>
                <a:cs typeface="SimSun" charset="0"/>
              </a:rPr>
              <a:t>Claudius expulsed Jews from Rome "who had been continually stirring up trouble under the influence of </a:t>
            </a:r>
            <a:r>
              <a:rPr lang="en-US" altLang="zh-CN" sz="2800" b="1" dirty="0" err="1">
                <a:solidFill>
                  <a:srgbClr val="FFFFFF"/>
                </a:solidFill>
                <a:effectLst>
                  <a:outerShdw blurRad="38100" dist="38100" dir="2700000" algn="tl">
                    <a:srgbClr val="000000"/>
                  </a:outerShdw>
                </a:effectLst>
                <a:ea typeface="SimSun" charset="0"/>
                <a:cs typeface="SimSun" charset="0"/>
              </a:rPr>
              <a:t>Chrestus</a:t>
            </a:r>
            <a:r>
              <a:rPr lang="en-US" altLang="zh-CN" sz="2800" b="1" dirty="0">
                <a:solidFill>
                  <a:srgbClr val="FFFFFF"/>
                </a:solidFill>
                <a:effectLst>
                  <a:outerShdw blurRad="38100" dist="38100" dir="2700000" algn="tl">
                    <a:srgbClr val="000000"/>
                  </a:outerShdw>
                </a:effectLst>
                <a:ea typeface="SimSun" charset="0"/>
                <a:cs typeface="SimSun" charset="0"/>
              </a:rPr>
              <a:t>" </a:t>
            </a:r>
            <a:br>
              <a:rPr lang="en-US" altLang="zh-CN" sz="2800" b="1" dirty="0">
                <a:solidFill>
                  <a:srgbClr val="FFFFFF"/>
                </a:solidFill>
                <a:effectLst>
                  <a:outerShdw blurRad="38100" dist="38100" dir="2700000" algn="tl">
                    <a:srgbClr val="000000"/>
                  </a:outerShdw>
                </a:effectLst>
                <a:ea typeface="SimSun" charset="0"/>
                <a:cs typeface="SimSun" charset="0"/>
              </a:rPr>
            </a:br>
            <a:r>
              <a:rPr lang="en-US" altLang="zh-CN" sz="2800" b="1" dirty="0">
                <a:solidFill>
                  <a:srgbClr val="FFFFFF"/>
                </a:solidFill>
                <a:effectLst>
                  <a:outerShdw blurRad="38100" dist="38100" dir="2700000" algn="tl">
                    <a:srgbClr val="000000"/>
                  </a:outerShdw>
                </a:effectLst>
                <a:ea typeface="SimSun" charset="0"/>
                <a:cs typeface="SimSun" charset="0"/>
              </a:rPr>
              <a:t>(oops!)</a:t>
            </a:r>
          </a:p>
          <a:p>
            <a:pPr algn="r">
              <a:defRPr/>
            </a:pPr>
            <a:endParaRPr lang="en-US" altLang="zh-CN" sz="1800" b="1" dirty="0">
              <a:solidFill>
                <a:srgbClr val="FFFFFF"/>
              </a:solidFill>
              <a:effectLst>
                <a:outerShdw blurRad="38100" dist="38100" dir="2700000" algn="tl">
                  <a:srgbClr val="000000"/>
                </a:outerShdw>
              </a:effectLst>
              <a:ea typeface="SimSun" charset="0"/>
              <a:cs typeface="SimSun" charset="0"/>
            </a:endParaRPr>
          </a:p>
          <a:p>
            <a:pPr algn="r">
              <a:defRPr/>
            </a:pPr>
            <a:r>
              <a:rPr lang="en-US" altLang="zh-CN" sz="1800" b="1" dirty="0">
                <a:solidFill>
                  <a:srgbClr val="FFFFFF"/>
                </a:solidFill>
                <a:effectLst>
                  <a:outerShdw blurRad="38100" dist="38100" dir="2700000" algn="tl">
                    <a:srgbClr val="000000"/>
                  </a:outerShdw>
                </a:effectLst>
                <a:ea typeface="SimSun" charset="0"/>
                <a:cs typeface="SimSun" charset="0"/>
              </a:rPr>
              <a:t>(Suetonius, </a:t>
            </a:r>
            <a:r>
              <a:rPr lang="en-US" altLang="zh-CN" sz="1800" b="1" i="1" dirty="0">
                <a:solidFill>
                  <a:srgbClr val="FFFFFF"/>
                </a:solidFill>
                <a:effectLst>
                  <a:outerShdw blurRad="38100" dist="38100" dir="2700000" algn="tl">
                    <a:srgbClr val="000000"/>
                  </a:outerShdw>
                </a:effectLst>
                <a:ea typeface="SimSun" charset="0"/>
                <a:cs typeface="SimSun" charset="0"/>
              </a:rPr>
              <a:t>Lives of the Caesars</a:t>
            </a:r>
            <a:r>
              <a:rPr lang="en-US" altLang="zh-CN" sz="1800" b="1" dirty="0">
                <a:solidFill>
                  <a:srgbClr val="FFFFFF"/>
                </a:solidFill>
                <a:effectLst>
                  <a:outerShdw blurRad="38100" dist="38100" dir="2700000" algn="tl">
                    <a:srgbClr val="000000"/>
                  </a:outerShdw>
                </a:effectLst>
                <a:ea typeface="SimSun" charset="0"/>
                <a:cs typeface="SimSun" charset="0"/>
              </a:rPr>
              <a:t>, </a:t>
            </a:r>
            <a:r>
              <a:rPr lang="en-US" altLang="zh-CN" sz="1800" b="1" dirty="0" err="1">
                <a:solidFill>
                  <a:srgbClr val="FFFFFF"/>
                </a:solidFill>
                <a:effectLst>
                  <a:outerShdw blurRad="38100" dist="38100" dir="2700000" algn="tl">
                    <a:srgbClr val="000000"/>
                  </a:outerShdw>
                </a:effectLst>
                <a:ea typeface="SimSun" charset="0"/>
                <a:cs typeface="SimSun" charset="0"/>
              </a:rPr>
              <a:t>ch.</a:t>
            </a:r>
            <a:r>
              <a:rPr lang="en-US" altLang="zh-CN" sz="1800" b="1" dirty="0">
                <a:solidFill>
                  <a:srgbClr val="FFFFFF"/>
                </a:solidFill>
                <a:effectLst>
                  <a:outerShdw blurRad="38100" dist="38100" dir="2700000" algn="tl">
                    <a:srgbClr val="000000"/>
                  </a:outerShdw>
                </a:effectLst>
                <a:ea typeface="SimSun" charset="0"/>
                <a:cs typeface="SimSun" charset="0"/>
              </a:rPr>
              <a:t> 25,</a:t>
            </a:r>
            <a:r>
              <a:rPr lang="en-US" altLang="zh-CN" sz="1800" b="1" i="1" dirty="0">
                <a:solidFill>
                  <a:srgbClr val="FFFFFF"/>
                </a:solidFill>
                <a:effectLst>
                  <a:outerShdw blurRad="38100" dist="38100" dir="2700000" algn="tl">
                    <a:srgbClr val="000000"/>
                  </a:outerShdw>
                </a:effectLst>
                <a:ea typeface="SimSun" charset="0"/>
                <a:cs typeface="SimSun" charset="0"/>
              </a:rPr>
              <a:t> </a:t>
            </a:r>
            <a:r>
              <a:rPr lang="en-US" altLang="zh-CN" sz="1800" b="1" dirty="0">
                <a:solidFill>
                  <a:srgbClr val="FFFFFF"/>
                </a:solidFill>
                <a:effectLst>
                  <a:outerShdw blurRad="38100" dist="38100" dir="2700000" algn="tl">
                    <a:srgbClr val="000000"/>
                  </a:outerShdw>
                </a:effectLst>
                <a:ea typeface="SimSun" charset="0"/>
                <a:cs typeface="SimSun" charset="0"/>
              </a:rPr>
              <a:t> </a:t>
            </a:r>
            <a:br>
              <a:rPr lang="en-US" altLang="zh-CN" sz="1800" b="1" dirty="0">
                <a:solidFill>
                  <a:srgbClr val="FFFFFF"/>
                </a:solidFill>
                <a:effectLst>
                  <a:outerShdw blurRad="38100" dist="38100" dir="2700000" algn="tl">
                    <a:srgbClr val="000000"/>
                  </a:outerShdw>
                </a:effectLst>
                <a:ea typeface="SimSun" charset="0"/>
                <a:cs typeface="SimSun" charset="0"/>
              </a:rPr>
            </a:br>
            <a:r>
              <a:rPr lang="en-US" altLang="zh-CN" sz="1800" b="1" dirty="0">
                <a:solidFill>
                  <a:srgbClr val="FFFFFF"/>
                </a:solidFill>
                <a:effectLst>
                  <a:outerShdw blurRad="38100" dist="38100" dir="2700000" algn="tl">
                    <a:srgbClr val="000000"/>
                  </a:outerShdw>
                </a:effectLst>
                <a:ea typeface="SimSun" charset="0"/>
                <a:cs typeface="SimSun" charset="0"/>
              </a:rPr>
              <a:t>in AD 120; cf. Acts 18:2) </a:t>
            </a:r>
            <a:endParaRPr lang="en-US" sz="1800" b="1" dirty="0">
              <a:solidFill>
                <a:srgbClr val="FFFFFF"/>
              </a:solidFill>
              <a:effectLst>
                <a:outerShdw blurRad="38100" dist="38100" dir="2700000" algn="tl">
                  <a:srgbClr val="000000"/>
                </a:outerShdw>
              </a:effectLst>
              <a:ea typeface="SimSun" charset="0"/>
              <a:cs typeface="SimSun" charset="0"/>
            </a:endParaRPr>
          </a:p>
        </p:txBody>
      </p:sp>
      <p:sp>
        <p:nvSpPr>
          <p:cNvPr id="7" name="Rectangle 2"/>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86D1EC"/>
              </a:buClr>
              <a:buSzPct val="90000"/>
              <a:buFont typeface="Wingdings" charset="0"/>
              <a:buNone/>
              <a:defRPr/>
            </a:pPr>
            <a:r>
              <a:rPr lang="en-US">
                <a:solidFill>
                  <a:srgbClr val="FFFFFF"/>
                </a:solidFill>
                <a:effectLst>
                  <a:outerShdw blurRad="38100" dist="38100" dir="2700000" algn="tl">
                    <a:srgbClr val="000000"/>
                  </a:outerShdw>
                </a:effectLst>
              </a:rPr>
              <a:t>(year of death)</a:t>
            </a:r>
            <a:endParaRPr lang="en-US" sz="3200">
              <a:solidFill>
                <a:srgbClr val="FFFFFF"/>
              </a:solidFill>
              <a:effectLst>
                <a:outerShdw blurRad="38100" dist="38100" dir="2700000" algn="tl">
                  <a:srgbClr val="000000"/>
                </a:outerShdw>
              </a:effectLst>
            </a:endParaRP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Cicero (43 </a:t>
            </a:r>
            <a:r>
              <a:rPr lang="en-US">
                <a:solidFill>
                  <a:srgbClr val="FFFFFF"/>
                </a:solidFill>
                <a:effectLst>
                  <a:outerShdw blurRad="38100" dist="38100" dir="2700000" algn="tl">
                    <a:srgbClr val="000000"/>
                  </a:outerShdw>
                </a:effectLst>
              </a:rPr>
              <a:t>BC</a:t>
            </a:r>
            <a:r>
              <a:rPr lang="en-US" sz="3200">
                <a:solidFill>
                  <a:srgbClr val="FFFFFF"/>
                </a:solidFill>
                <a:effectLst>
                  <a:outerShdw blurRad="38100" dist="38100" dir="2700000" algn="tl">
                    <a:srgbClr val="000000"/>
                  </a:outerShdw>
                </a:effectLst>
              </a:rPr>
              <a:t>)</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Livy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17)</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Pliny the Younger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113)</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Tacitus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120)</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Suetonius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121)</a:t>
            </a:r>
          </a:p>
        </p:txBody>
      </p:sp>
      <p:sp>
        <p:nvSpPr>
          <p:cNvPr id="8"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1" name="Rectangle 2" descr="Brown marble"/>
          <p:cNvSpPr>
            <a:spLocks noGrp="1" noChangeArrowheads="1"/>
          </p:cNvSpPr>
          <p:nvPr>
            <p:ph type="title"/>
          </p:nvPr>
        </p:nvSpPr>
        <p:spPr>
          <a:xfrm>
            <a:off x="0" y="0"/>
            <a:ext cx="9144000" cy="981075"/>
          </a:xfrm>
          <a:blipFill dpi="0" rotWithShape="1">
            <a:blip r:embed="rId3"/>
            <a:srcRect/>
            <a:tile tx="0" ty="0" sx="100000" sy="100000" flip="none" algn="tl"/>
          </a:blipFill>
        </p:spPr>
        <p:txBody>
          <a:bodyPr/>
          <a:lstStyle/>
          <a:p>
            <a:pPr eaLnBrk="1" hangingPunct="1"/>
            <a:r>
              <a:rPr lang="en-US" sz="3600" b="1">
                <a:effectLst/>
                <a:latin typeface="Arial" charset="0"/>
                <a:ea typeface="ＭＳ Ｐゴシック" charset="0"/>
                <a:cs typeface="ＭＳ Ｐゴシック" charset="0"/>
              </a:rPr>
              <a:t>Extant Copies of Pagan vs. NT Writings</a:t>
            </a:r>
          </a:p>
        </p:txBody>
      </p:sp>
      <p:graphicFrame>
        <p:nvGraphicFramePr>
          <p:cNvPr id="36936" name="Group 72"/>
          <p:cNvGraphicFramePr>
            <a:graphicFrameLocks noGrp="1"/>
          </p:cNvGraphicFramePr>
          <p:nvPr>
            <p:ph type="tbl" idx="1"/>
          </p:nvPr>
        </p:nvGraphicFramePr>
        <p:xfrm>
          <a:off x="228600" y="987425"/>
          <a:ext cx="8686800" cy="5033964"/>
        </p:xfrm>
        <a:graphic>
          <a:graphicData uri="http://schemas.openxmlformats.org/drawingml/2006/table">
            <a:tbl>
              <a:tblPr/>
              <a:tblGrid>
                <a:gridCol w="762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600200">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tblGrid>
              <a:tr h="94487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Author</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When Written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Earliest Copy</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Time Span</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Number of Copies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063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6</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Plato</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347 BC</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1200 yrs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04776">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Catullus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54 BC</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1550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1600 </a:t>
                      </a:r>
                      <a:r>
                        <a:rPr kumimoji="0" lang="en-US" sz="2800" b="0" i="0" u="none" strike="noStrike" cap="none" normalizeH="0" baseline="0" dirty="0" err="1">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yrs</a:t>
                      </a:r>
                      <a:endPar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0636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14</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Pliny</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113</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850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750 yrs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590">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Paul, Luke, etc.</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95</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200</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100 yrs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24,772</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36938" name="Rectangle 74" descr="Brown marble"/>
          <p:cNvSpPr>
            <a:spLocks noChangeArrowheads="1"/>
          </p:cNvSpPr>
          <p:nvPr/>
        </p:nvSpPr>
        <p:spPr bwMode="auto">
          <a:xfrm>
            <a:off x="-36513" y="4408488"/>
            <a:ext cx="9180513" cy="1828800"/>
          </a:xfrm>
          <a:prstGeom prst="rect">
            <a:avLst/>
          </a:prstGeom>
          <a:blipFill dpi="0" rotWithShape="1">
            <a:blip r:embed="rId3"/>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endParaRPr lang="en-US" sz="4000">
              <a:solidFill>
                <a:srgbClr val="FFFFFF"/>
              </a:solidFill>
              <a:latin typeface="Arial" charset="0"/>
            </a:endParaRPr>
          </a:p>
        </p:txBody>
      </p:sp>
      <p:sp>
        <p:nvSpPr>
          <p:cNvPr id="890928" name="Rectangle 2" descr="Brown marble"/>
          <p:cNvSpPr txBox="1">
            <a:spLocks noChangeArrowheads="1"/>
          </p:cNvSpPr>
          <p:nvPr/>
        </p:nvSpPr>
        <p:spPr bwMode="auto">
          <a:xfrm>
            <a:off x="0" y="6278563"/>
            <a:ext cx="9144000" cy="579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dirty="0">
                <a:solidFill>
                  <a:srgbClr val="FFFFFF"/>
                </a:solidFill>
                <a:latin typeface="Arial" charset="0"/>
              </a:rPr>
              <a:t>Josh McDowell, </a:t>
            </a:r>
            <a:r>
              <a:rPr lang="en-US" sz="1800" b="1" i="1" dirty="0">
                <a:solidFill>
                  <a:srgbClr val="FFFFFF"/>
                </a:solidFill>
                <a:latin typeface="Arial" charset="0"/>
              </a:rPr>
              <a:t>Evidence That Demands a Verdict</a:t>
            </a:r>
            <a:r>
              <a:rPr lang="en-US" sz="1800" b="1" dirty="0">
                <a:solidFill>
                  <a:srgbClr val="FFFFFF"/>
                </a:solidFill>
                <a:latin typeface="Arial" charset="0"/>
              </a:rPr>
              <a:t>, 40; </a:t>
            </a:r>
            <a:br>
              <a:rPr lang="en-US" sz="1800" b="1" dirty="0">
                <a:solidFill>
                  <a:srgbClr val="FFFFFF"/>
                </a:solidFill>
                <a:latin typeface="Arial" charset="0"/>
              </a:rPr>
            </a:br>
            <a:r>
              <a:rPr lang="en-US" sz="1800" b="1" dirty="0">
                <a:solidFill>
                  <a:srgbClr val="FFFFFF"/>
                </a:solidFill>
                <a:latin typeface="Arial" charset="0"/>
              </a:rPr>
              <a:t>John </a:t>
            </a:r>
            <a:r>
              <a:rPr lang="en-US" sz="1800" b="1" dirty="0" err="1">
                <a:solidFill>
                  <a:srgbClr val="FFFFFF"/>
                </a:solidFill>
                <a:latin typeface="Arial" charset="0"/>
              </a:rPr>
              <a:t>Grassmick</a:t>
            </a:r>
            <a:r>
              <a:rPr lang="en-US" sz="1800" b="1" dirty="0">
                <a:solidFill>
                  <a:srgbClr val="FFFFFF"/>
                </a:solidFill>
                <a:latin typeface="Arial" charset="0"/>
              </a:rPr>
              <a:t>, "NT Introduction," Dallas Seminary class notes, 160</a:t>
            </a:r>
          </a:p>
        </p:txBody>
      </p:sp>
      <p:sp>
        <p:nvSpPr>
          <p:cNvPr id="7"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36938"/>
                                        </p:tgtEl>
                                      </p:cBhvr>
                                    </p:animEffect>
                                    <p:set>
                                      <p:cBhvr>
                                        <p:cTn id="7" dur="1" fill="hold">
                                          <p:stCondLst>
                                            <p:cond delay="499"/>
                                          </p:stCondLst>
                                        </p:cTn>
                                        <p:tgtEl>
                                          <p:spTgt spid="369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38"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Finite Godism: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personal god interacts with the world (Kushner)</a:t>
            </a: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27651" name="Rectangle 3"/>
          <p:cNvSpPr>
            <a:spLocks noGrp="1" noChangeArrowheads="1"/>
          </p:cNvSpPr>
          <p:nvPr>
            <p:ph type="body" idx="1"/>
          </p:nvPr>
        </p:nvSpPr>
        <p:spPr>
          <a:xfrm>
            <a:off x="4800600" y="1447800"/>
            <a:ext cx="4343400" cy="685800"/>
          </a:xfrm>
        </p:spPr>
        <p:txBody>
          <a:bodyPr/>
          <a:lstStyle/>
          <a:p>
            <a:pPr marL="609600" indent="-609600" eaLnBrk="1" hangingPunct="1">
              <a:buFont typeface="Wingdings" charset="0"/>
              <a:buNone/>
              <a:defRPr/>
            </a:pPr>
            <a:r>
              <a:rPr lang="en-US" b="1" u="sng">
                <a:latin typeface="Arial" charset="0"/>
                <a:ea typeface="ＭＳ Ｐゴシック" charset="0"/>
                <a:cs typeface="ＭＳ Ｐゴシック" charset="0"/>
              </a:rPr>
              <a:t>Life in 3 Stages:</a:t>
            </a:r>
          </a:p>
        </p:txBody>
      </p:sp>
      <p:sp>
        <p:nvSpPr>
          <p:cNvPr id="276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sp>
        <p:nvSpPr>
          <p:cNvPr id="27653" name="Rectangle 5"/>
          <p:cNvSpPr>
            <a:spLocks noGrp="1" noChangeArrowheads="1"/>
          </p:cNvSpPr>
          <p:nvPr>
            <p:ph type="title"/>
          </p:nvPr>
        </p:nvSpPr>
        <p:spPr>
          <a:xfrm>
            <a:off x="1066800" y="76200"/>
            <a:ext cx="3810000" cy="1143000"/>
          </a:xfrm>
        </p:spPr>
        <p:txBody>
          <a:bodyPr/>
          <a:lstStyle/>
          <a:p>
            <a:pPr algn="l" eaLnBrk="1" hangingPunct="1">
              <a:defRPr/>
            </a:pPr>
            <a:r>
              <a:rPr lang="en-US" dirty="0">
                <a:latin typeface="Arial" charset="0"/>
                <a:ea typeface="ＭＳ Ｐゴシック" charset="0"/>
                <a:cs typeface="ＭＳ Ｐゴシック" charset="0"/>
              </a:rPr>
              <a:t>Josephus</a:t>
            </a:r>
          </a:p>
        </p:txBody>
      </p:sp>
      <p:pic>
        <p:nvPicPr>
          <p:cNvPr id="901125" name="Picture 12"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524000"/>
            <a:ext cx="3057525"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61" name="Rectangle 13"/>
          <p:cNvSpPr>
            <a:spLocks noChangeArrowheads="1"/>
          </p:cNvSpPr>
          <p:nvPr/>
        </p:nvSpPr>
        <p:spPr bwMode="auto">
          <a:xfrm>
            <a:off x="1295400" y="5181600"/>
            <a:ext cx="3048000" cy="609600"/>
          </a:xfrm>
          <a:prstGeom prst="rect">
            <a:avLst/>
          </a:prstGeom>
          <a:noFill/>
          <a:ln w="9525">
            <a:noFill/>
            <a:miter lim="800000"/>
            <a:headEnd/>
            <a:tailEnd/>
          </a:ln>
          <a:effectLst/>
        </p:spPr>
        <p:txBody>
          <a:bodyPr/>
          <a:lstStyle/>
          <a:p>
            <a:pPr marL="609600" indent="-609600" algn="ctr" eaLnBrk="1" hangingPunct="1">
              <a:spcBef>
                <a:spcPct val="20000"/>
              </a:spcBef>
              <a:buClr>
                <a:srgbClr val="86D1EC"/>
              </a:buClr>
              <a:buSzPct val="90000"/>
              <a:buFont typeface="Wingdings" charset="0"/>
              <a:buNone/>
              <a:defRPr/>
            </a:pPr>
            <a:r>
              <a:rPr lang="en-US">
                <a:solidFill>
                  <a:srgbClr val="FFFFFF"/>
                </a:solidFill>
                <a:effectLst>
                  <a:outerShdw blurRad="38100" dist="38100" dir="2700000" algn="tl">
                    <a:srgbClr val="000000"/>
                  </a:outerShdw>
                </a:effectLst>
                <a:latin typeface="Arial" charset="0"/>
              </a:rPr>
              <a:t>AD</a:t>
            </a:r>
            <a:r>
              <a:rPr lang="en-US" sz="3200">
                <a:solidFill>
                  <a:srgbClr val="FFFFFF"/>
                </a:solidFill>
                <a:effectLst>
                  <a:outerShdw blurRad="38100" dist="38100" dir="2700000" algn="tl">
                    <a:srgbClr val="000000"/>
                  </a:outerShdw>
                </a:effectLst>
                <a:latin typeface="Arial" charset="0"/>
              </a:rPr>
              <a:t> 37 – ca. 100</a:t>
            </a:r>
          </a:p>
        </p:txBody>
      </p:sp>
      <p:sp>
        <p:nvSpPr>
          <p:cNvPr id="27663" name="Text Box 15"/>
          <p:cNvSpPr txBox="1">
            <a:spLocks noChangeArrowheads="1"/>
          </p:cNvSpPr>
          <p:nvPr/>
        </p:nvSpPr>
        <p:spPr bwMode="auto">
          <a:xfrm>
            <a:off x="5334000" y="2209800"/>
            <a:ext cx="2895600" cy="1766888"/>
          </a:xfrm>
          <a:prstGeom prst="rect">
            <a:avLst/>
          </a:prstGeom>
          <a:noFill/>
          <a:ln w="9525">
            <a:noFill/>
            <a:miter lim="800000"/>
            <a:headEnd/>
            <a:tailEnd/>
          </a:ln>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Char char="l"/>
              <a:defRPr/>
            </a:pPr>
            <a:r>
              <a:rPr lang="en-US" sz="3200" b="1">
                <a:solidFill>
                  <a:srgbClr val="FFFFFF"/>
                </a:solidFill>
                <a:effectLst>
                  <a:outerShdw blurRad="38100" dist="38100" dir="2700000" algn="tl">
                    <a:srgbClr val="000000"/>
                  </a:outerShdw>
                </a:effectLst>
              </a:rPr>
              <a:t>Pharisee</a:t>
            </a:r>
          </a:p>
          <a:p>
            <a:pPr eaLnBrk="1" hangingPunct="1">
              <a:spcBef>
                <a:spcPct val="20000"/>
              </a:spcBef>
              <a:buClr>
                <a:srgbClr val="86D1EC"/>
              </a:buClr>
              <a:buSzPct val="90000"/>
              <a:buFont typeface="Wingdings" charset="0"/>
              <a:buChar char="l"/>
              <a:defRPr/>
            </a:pPr>
            <a:r>
              <a:rPr lang="en-US" sz="3200" b="1">
                <a:solidFill>
                  <a:srgbClr val="FFFFFF"/>
                </a:solidFill>
                <a:effectLst>
                  <a:outerShdw blurRad="38100" dist="38100" dir="2700000" algn="tl">
                    <a:srgbClr val="000000"/>
                  </a:outerShdw>
                </a:effectLst>
              </a:rPr>
              <a:t>General</a:t>
            </a:r>
          </a:p>
          <a:p>
            <a:pPr eaLnBrk="1" hangingPunct="1">
              <a:spcBef>
                <a:spcPct val="20000"/>
              </a:spcBef>
              <a:buClr>
                <a:srgbClr val="86D1EC"/>
              </a:buClr>
              <a:buSzPct val="90000"/>
              <a:buFont typeface="Wingdings" charset="0"/>
              <a:buChar char="l"/>
              <a:defRPr/>
            </a:pPr>
            <a:r>
              <a:rPr lang="en-US" sz="3200" b="1">
                <a:solidFill>
                  <a:srgbClr val="FFFFFF"/>
                </a:solidFill>
                <a:effectLst>
                  <a:outerShdw blurRad="38100" dist="38100" dir="2700000" algn="tl">
                    <a:srgbClr val="000000"/>
                  </a:outerShdw>
                </a:effectLst>
              </a:rPr>
              <a:t>Historian</a:t>
            </a:r>
          </a:p>
        </p:txBody>
      </p:sp>
      <p:sp>
        <p:nvSpPr>
          <p:cNvPr id="11"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13</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0180" name="Text Box 4"/>
          <p:cNvSpPr txBox="1">
            <a:spLocks noChangeArrowheads="1"/>
          </p:cNvSpPr>
          <p:nvPr/>
        </p:nvSpPr>
        <p:spPr bwMode="auto">
          <a:xfrm>
            <a:off x="-762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50181" name="Rectangle 5"/>
          <p:cNvSpPr>
            <a:spLocks noGrp="1" noChangeArrowheads="1"/>
          </p:cNvSpPr>
          <p:nvPr>
            <p:ph type="title"/>
          </p:nvPr>
        </p:nvSpPr>
        <p:spPr>
          <a:xfrm>
            <a:off x="1066800" y="76200"/>
            <a:ext cx="3810000" cy="1143000"/>
          </a:xfrm>
        </p:spPr>
        <p:txBody>
          <a:bodyPr/>
          <a:lstStyle/>
          <a:p>
            <a:pPr algn="l" eaLnBrk="1" hangingPunct="1">
              <a:defRPr/>
            </a:pPr>
            <a:r>
              <a:rPr lang="en-US">
                <a:latin typeface="Arial" charset="0"/>
                <a:ea typeface="ＭＳ Ｐゴシック" charset="0"/>
                <a:cs typeface="ＭＳ Ｐゴシック" charset="0"/>
              </a:rPr>
              <a:t>4.  Josephus</a:t>
            </a:r>
          </a:p>
        </p:txBody>
      </p:sp>
      <p:pic>
        <p:nvPicPr>
          <p:cNvPr id="903172" name="Picture 8" descr="Joseph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0"/>
            <a:ext cx="4511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body" idx="1"/>
          </p:nvPr>
        </p:nvSpPr>
        <p:spPr>
          <a:xfrm>
            <a:off x="5105400" y="2286000"/>
            <a:ext cx="3810000" cy="762000"/>
          </a:xfrm>
        </p:spPr>
        <p:txBody>
          <a:bodyPr/>
          <a:lstStyle/>
          <a:p>
            <a:pPr marL="515938" indent="-515938" eaLnBrk="1" hangingPunct="1">
              <a:buFont typeface="Wingdings" charset="0"/>
              <a:buNone/>
              <a:defRPr/>
            </a:pPr>
            <a:r>
              <a:rPr lang="en-US" b="1" i="1" u="sng">
                <a:latin typeface="Arial" charset="0"/>
                <a:ea typeface="ＭＳ Ｐゴシック" charset="0"/>
                <a:cs typeface="ＭＳ Ｐゴシック" charset="0"/>
              </a:rPr>
              <a:t>Writings:</a:t>
            </a:r>
          </a:p>
        </p:txBody>
      </p:sp>
      <p:sp>
        <p:nvSpPr>
          <p:cNvPr id="50188" name="Text Box 12"/>
          <p:cNvSpPr txBox="1">
            <a:spLocks noChangeArrowheads="1"/>
          </p:cNvSpPr>
          <p:nvPr/>
        </p:nvSpPr>
        <p:spPr bwMode="auto">
          <a:xfrm>
            <a:off x="5029200" y="2971800"/>
            <a:ext cx="4183063" cy="2332038"/>
          </a:xfrm>
          <a:prstGeom prst="rect">
            <a:avLst/>
          </a:prstGeom>
          <a:noFill/>
          <a:ln w="9525">
            <a:noFill/>
            <a:miter lim="800000"/>
            <a:headEnd/>
            <a:tailEnd/>
          </a:ln>
          <a:effec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Jewish War </a:t>
            </a:r>
            <a:r>
              <a:rPr lang="en-US" sz="2800">
                <a:effectLst>
                  <a:outerShdw blurRad="38100" dist="38100" dir="2700000" algn="tl">
                    <a:srgbClr val="000000"/>
                  </a:outerShdw>
                </a:effectLst>
              </a:rPr>
              <a:t>(</a:t>
            </a:r>
            <a:r>
              <a:rPr lang="en-US">
                <a:effectLst>
                  <a:outerShdw blurRad="38100" dist="38100" dir="2700000" algn="tl">
                    <a:srgbClr val="000000"/>
                  </a:outerShdw>
                </a:effectLst>
              </a:rPr>
              <a:t>AD</a:t>
            </a:r>
            <a:r>
              <a:rPr lang="en-US" sz="2800">
                <a:effectLst>
                  <a:outerShdw blurRad="38100" dist="38100" dir="2700000" algn="tl">
                    <a:srgbClr val="000000"/>
                  </a:outerShdw>
                </a:effectLst>
              </a:rPr>
              <a:t> 77)</a:t>
            </a:r>
          </a:p>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Antiquities </a:t>
            </a:r>
            <a:r>
              <a:rPr lang="en-US" sz="2800">
                <a:effectLst>
                  <a:outerShdw blurRad="38100" dist="38100" dir="2700000" algn="tl">
                    <a:srgbClr val="000000"/>
                  </a:outerShdw>
                </a:effectLst>
              </a:rPr>
              <a:t>(</a:t>
            </a:r>
            <a:r>
              <a:rPr lang="en-US">
                <a:effectLst>
                  <a:outerShdw blurRad="38100" dist="38100" dir="2700000" algn="tl">
                    <a:srgbClr val="000000"/>
                  </a:outerShdw>
                </a:effectLst>
              </a:rPr>
              <a:t>AD</a:t>
            </a:r>
            <a:r>
              <a:rPr lang="en-US" sz="2800">
                <a:effectLst>
                  <a:outerShdw blurRad="38100" dist="38100" dir="2700000" algn="tl">
                    <a:srgbClr val="000000"/>
                  </a:outerShdw>
                </a:effectLst>
              </a:rPr>
              <a:t> 93-94)</a:t>
            </a:r>
          </a:p>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Life</a:t>
            </a:r>
            <a:endParaRPr lang="en-US" sz="320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Against Apion</a:t>
            </a:r>
          </a:p>
        </p:txBody>
      </p:sp>
      <p:sp>
        <p:nvSpPr>
          <p:cNvPr id="10"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13</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120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51205" name="Rectangle 5"/>
          <p:cNvSpPr>
            <a:spLocks noGrp="1" noChangeArrowheads="1"/>
          </p:cNvSpPr>
          <p:nvPr>
            <p:ph type="title"/>
          </p:nvPr>
        </p:nvSpPr>
        <p:spPr>
          <a:xfrm>
            <a:off x="1066800" y="76200"/>
            <a:ext cx="7239000" cy="1143000"/>
          </a:xfrm>
        </p:spPr>
        <p:txBody>
          <a:bodyPr/>
          <a:lstStyle/>
          <a:p>
            <a:pPr algn="l" eaLnBrk="1" hangingPunct="1">
              <a:defRPr/>
            </a:pPr>
            <a:r>
              <a:rPr lang="en-US">
                <a:latin typeface="Arial" charset="0"/>
                <a:ea typeface="ＭＳ Ｐゴシック" charset="0"/>
                <a:cs typeface="ＭＳ Ｐゴシック" charset="0"/>
              </a:rPr>
              <a:t>Evaluation of Josephus</a:t>
            </a:r>
          </a:p>
        </p:txBody>
      </p:sp>
      <p:pic>
        <p:nvPicPr>
          <p:cNvPr id="905220" name="Picture 6"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371600"/>
            <a:ext cx="346075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9" name="Rectangle 9"/>
          <p:cNvSpPr>
            <a:spLocks noChangeArrowheads="1"/>
          </p:cNvSpPr>
          <p:nvPr/>
        </p:nvSpPr>
        <p:spPr bwMode="auto">
          <a:xfrm>
            <a:off x="4876800" y="1447800"/>
            <a:ext cx="3962400" cy="3657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Roman bias</a:t>
            </a:r>
          </a:p>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Exaggerations</a:t>
            </a:r>
          </a:p>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Egotism</a:t>
            </a:r>
          </a:p>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Digressions</a:t>
            </a:r>
          </a:p>
        </p:txBody>
      </p:sp>
      <p:sp>
        <p:nvSpPr>
          <p:cNvPr id="9"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build="allAtOnce"/>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522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sp>
        <p:nvSpPr>
          <p:cNvPr id="52229" name="Rectangle 5"/>
          <p:cNvSpPr>
            <a:spLocks noGrp="1" noChangeArrowheads="1"/>
          </p:cNvSpPr>
          <p:nvPr>
            <p:ph type="title"/>
          </p:nvPr>
        </p:nvSpPr>
        <p:spPr>
          <a:xfrm>
            <a:off x="1066800" y="76200"/>
            <a:ext cx="7239000" cy="1143000"/>
          </a:xfrm>
        </p:spPr>
        <p:txBody>
          <a:bodyPr/>
          <a:lstStyle/>
          <a:p>
            <a:pPr algn="l" eaLnBrk="1" hangingPunct="1">
              <a:defRPr/>
            </a:pPr>
            <a:r>
              <a:rPr lang="en-US">
                <a:latin typeface="Arial" charset="0"/>
                <a:ea typeface="ＭＳ Ｐゴシック" charset="0"/>
                <a:cs typeface="ＭＳ Ｐゴシック" charset="0"/>
              </a:rPr>
              <a:t>Significance of Josephus</a:t>
            </a:r>
          </a:p>
        </p:txBody>
      </p:sp>
      <p:pic>
        <p:nvPicPr>
          <p:cNvPr id="907268" name="Picture 7"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219200"/>
            <a:ext cx="2997200"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3962400" y="1371600"/>
            <a:ext cx="5181600" cy="4572000"/>
          </a:xfrm>
          <a:prstGeom prst="rect">
            <a:avLst/>
          </a:prstGeom>
          <a:noFill/>
          <a:ln w="9525">
            <a:noFill/>
            <a:miter lim="800000"/>
            <a:headEnd/>
            <a:tailEnd/>
          </a:ln>
          <a:effectLst/>
        </p:spPr>
        <p:txBody>
          <a:bodyPr/>
          <a:lstStyle>
            <a:lvl1pPr marL="609600" indent="-609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sz="3200" b="1">
                <a:solidFill>
                  <a:srgbClr val="FFFFFF"/>
                </a:solidFill>
                <a:effectLst>
                  <a:outerShdw blurRad="38100" dist="38100" dir="2700000" algn="tl">
                    <a:srgbClr val="000000"/>
                  </a:outerShdw>
                </a:effectLst>
              </a:rPr>
              <a:t>Earliest non-Christian witness to the historicity of Jesus Christ</a:t>
            </a:r>
            <a:br>
              <a:rPr lang="en-US" sz="3200" b="1">
                <a:solidFill>
                  <a:srgbClr val="FFFFFF"/>
                </a:solidFill>
                <a:effectLst>
                  <a:outerShdw blurRad="38100" dist="38100" dir="2700000" algn="tl">
                    <a:srgbClr val="000000"/>
                  </a:outerShdw>
                </a:effectLst>
              </a:rPr>
            </a:br>
            <a:r>
              <a:rPr lang="en-US" sz="3200" b="1">
                <a:solidFill>
                  <a:srgbClr val="FFFFFF"/>
                </a:solidFill>
                <a:effectLst>
                  <a:outerShdw blurRad="38100" dist="38100" dir="2700000" algn="tl">
                    <a:srgbClr val="000000"/>
                  </a:outerShdw>
                </a:effectLst>
              </a:rPr>
              <a:t>(</a:t>
            </a:r>
            <a:r>
              <a:rPr lang="en-US" sz="2800" b="1">
                <a:solidFill>
                  <a:srgbClr val="FFFFFF"/>
                </a:solidFill>
                <a:effectLst>
                  <a:outerShdw blurRad="38100" dist="38100" dir="2700000" algn="tl">
                    <a:srgbClr val="000000"/>
                  </a:outerShdw>
                </a:effectLst>
              </a:rPr>
              <a:t>AD </a:t>
            </a:r>
            <a:r>
              <a:rPr lang="en-US" sz="3200" b="1">
                <a:solidFill>
                  <a:srgbClr val="FFFFFF"/>
                </a:solidFill>
                <a:effectLst>
                  <a:outerShdw blurRad="38100" dist="38100" dir="2700000" algn="tl">
                    <a:srgbClr val="000000"/>
                  </a:outerShdw>
                </a:effectLst>
              </a:rPr>
              <a:t>93-94)</a:t>
            </a:r>
          </a:p>
        </p:txBody>
      </p:sp>
      <p:sp>
        <p:nvSpPr>
          <p:cNvPr id="10"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14</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532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sp>
        <p:nvSpPr>
          <p:cNvPr id="53253" name="Rectangle 5"/>
          <p:cNvSpPr>
            <a:spLocks noGrp="1" noChangeArrowheads="1"/>
          </p:cNvSpPr>
          <p:nvPr>
            <p:ph type="title"/>
          </p:nvPr>
        </p:nvSpPr>
        <p:spPr>
          <a:xfrm>
            <a:off x="1066800" y="76200"/>
            <a:ext cx="7239000" cy="1143000"/>
          </a:xfrm>
        </p:spPr>
        <p:txBody>
          <a:bodyPr/>
          <a:lstStyle/>
          <a:p>
            <a:pPr algn="l" eaLnBrk="1" hangingPunct="1">
              <a:defRPr/>
            </a:pPr>
            <a:r>
              <a:rPr lang="en-US" sz="4000" u="sng">
                <a:latin typeface="Arial" charset="0"/>
                <a:ea typeface="ＭＳ Ｐゴシック" charset="0"/>
                <a:cs typeface="ＭＳ Ｐゴシック" charset="0"/>
              </a:rPr>
              <a:t>Short quote by Josephus</a:t>
            </a:r>
          </a:p>
        </p:txBody>
      </p:sp>
      <p:sp>
        <p:nvSpPr>
          <p:cNvPr id="7" name="Rectangle 3"/>
          <p:cNvSpPr txBox="1">
            <a:spLocks noChangeArrowheads="1"/>
          </p:cNvSpPr>
          <p:nvPr/>
        </p:nvSpPr>
        <p:spPr bwMode="auto">
          <a:xfrm>
            <a:off x="1066800" y="1219200"/>
            <a:ext cx="8077200" cy="52578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86D1EC"/>
              </a:buClr>
              <a:buSzPct val="90000"/>
              <a:defRPr/>
            </a:pPr>
            <a:r>
              <a:rPr lang="en-US" altLang="zh-CN" sz="3200" dirty="0">
                <a:solidFill>
                  <a:srgbClr val="FFFFFF"/>
                </a:solidFill>
                <a:effectLst>
                  <a:outerShdw blurRad="38100" dist="38100" dir="2700000" algn="tl">
                    <a:srgbClr val="000000"/>
                  </a:outerShdw>
                </a:effectLst>
                <a:ea typeface="SimSun" charset="0"/>
                <a:cs typeface="SimSun" charset="0"/>
              </a:rPr>
              <a:t>"Convening the judges of the Sanhedrin, he [</a:t>
            </a:r>
            <a:r>
              <a:rPr lang="en-US" altLang="zh-CN" sz="3200" dirty="0" err="1">
                <a:solidFill>
                  <a:srgbClr val="FFFFFF"/>
                </a:solidFill>
                <a:effectLst>
                  <a:outerShdw blurRad="38100" dist="38100" dir="2700000" algn="tl">
                    <a:srgbClr val="000000"/>
                  </a:outerShdw>
                </a:effectLst>
                <a:ea typeface="SimSun" charset="0"/>
                <a:cs typeface="SimSun" charset="0"/>
              </a:rPr>
              <a:t>Ananus</a:t>
            </a:r>
            <a:r>
              <a:rPr lang="en-US" altLang="zh-CN" sz="3200" dirty="0">
                <a:solidFill>
                  <a:srgbClr val="FFFFFF"/>
                </a:solidFill>
                <a:effectLst>
                  <a:outerShdw blurRad="38100" dist="38100" dir="2700000" algn="tl">
                    <a:srgbClr val="000000"/>
                  </a:outerShdw>
                </a:effectLst>
                <a:ea typeface="SimSun" charset="0"/>
                <a:cs typeface="SimSun" charset="0"/>
              </a:rPr>
              <a:t>, son of Annas] brought before them a man named James, the brother of </a:t>
            </a:r>
            <a:r>
              <a:rPr lang="en-US" altLang="zh-CN" sz="3200" dirty="0">
                <a:solidFill>
                  <a:srgbClr val="FFFF00"/>
                </a:solidFill>
                <a:effectLst>
                  <a:outerShdw blurRad="38100" dist="38100" dir="2700000" algn="tl">
                    <a:srgbClr val="000000"/>
                  </a:outerShdw>
                </a:effectLst>
                <a:ea typeface="SimSun" charset="0"/>
                <a:cs typeface="SimSun" charset="0"/>
              </a:rPr>
              <a:t>Jesus who was called the Christ</a:t>
            </a:r>
            <a:r>
              <a:rPr lang="en-US" altLang="zh-CN" sz="3200" dirty="0">
                <a:solidFill>
                  <a:srgbClr val="FFFFFF"/>
                </a:solidFill>
                <a:effectLst>
                  <a:outerShdw blurRad="38100" dist="38100" dir="2700000" algn="tl">
                    <a:srgbClr val="000000"/>
                  </a:outerShdw>
                </a:effectLst>
                <a:ea typeface="SimSun" charset="0"/>
                <a:cs typeface="SimSun" charset="0"/>
              </a:rPr>
              <a:t>, and certain others.  He accused them of having transgressed the law, and condemned them to be stoned to death" </a:t>
            </a:r>
          </a:p>
          <a:p>
            <a:pPr algn="r" eaLnBrk="1" hangingPunct="1">
              <a:lnSpc>
                <a:spcPct val="90000"/>
              </a:lnSpc>
              <a:spcBef>
                <a:spcPct val="20000"/>
              </a:spcBef>
              <a:buClr>
                <a:srgbClr val="86D1EC"/>
              </a:buClr>
              <a:buSzPct val="90000"/>
              <a:defRPr/>
            </a:pPr>
            <a:r>
              <a:rPr lang="en-US" altLang="zh-CN" dirty="0">
                <a:solidFill>
                  <a:srgbClr val="FFFFFF"/>
                </a:solidFill>
                <a:effectLst>
                  <a:outerShdw blurRad="38100" dist="38100" dir="2700000" algn="tl">
                    <a:srgbClr val="000000"/>
                  </a:outerShdw>
                </a:effectLst>
                <a:ea typeface="SimSun" charset="0"/>
                <a:cs typeface="SimSun" charset="0"/>
              </a:rPr>
              <a:t>(</a:t>
            </a:r>
            <a:r>
              <a:rPr lang="en-US" altLang="zh-CN" i="1" dirty="0">
                <a:solidFill>
                  <a:srgbClr val="FFFFFF"/>
                </a:solidFill>
                <a:effectLst>
                  <a:outerShdw blurRad="38100" dist="38100" dir="2700000" algn="tl">
                    <a:srgbClr val="000000"/>
                  </a:outerShdw>
                </a:effectLst>
                <a:ea typeface="SimSun" charset="0"/>
                <a:cs typeface="SimSun" charset="0"/>
              </a:rPr>
              <a:t>Ant. </a:t>
            </a:r>
            <a:r>
              <a:rPr lang="en-US" altLang="zh-CN" dirty="0">
                <a:solidFill>
                  <a:srgbClr val="FFFFFF"/>
                </a:solidFill>
                <a:effectLst>
                  <a:outerShdw blurRad="38100" dist="38100" dir="2700000" algn="tl">
                    <a:srgbClr val="000000"/>
                  </a:outerShdw>
                </a:effectLst>
                <a:ea typeface="SimSun" charset="0"/>
                <a:cs typeface="SimSun" charset="0"/>
              </a:rPr>
              <a:t>20.9.1 in Maier, 276; cf. </a:t>
            </a:r>
            <a:r>
              <a:rPr lang="en-US" altLang="zh-CN" dirty="0" err="1">
                <a:solidFill>
                  <a:srgbClr val="FFFFFF"/>
                </a:solidFill>
                <a:effectLst>
                  <a:outerShdw blurRad="38100" dist="38100" dir="2700000" algn="tl">
                    <a:srgbClr val="000000"/>
                  </a:outerShdw>
                </a:effectLst>
                <a:ea typeface="SimSun" charset="0"/>
                <a:cs typeface="SimSun" charset="0"/>
              </a:rPr>
              <a:t>Whiston</a:t>
            </a:r>
            <a:r>
              <a:rPr lang="en-US" altLang="zh-CN" dirty="0">
                <a:solidFill>
                  <a:srgbClr val="FFFFFF"/>
                </a:solidFill>
                <a:effectLst>
                  <a:outerShdw blurRad="38100" dist="38100" dir="2700000" algn="tl">
                    <a:srgbClr val="000000"/>
                  </a:outerShdw>
                </a:effectLst>
                <a:ea typeface="SimSun" charset="0"/>
                <a:cs typeface="SimSun" charset="0"/>
              </a:rPr>
              <a:t>, 4:140).</a:t>
            </a:r>
            <a:r>
              <a:rPr lang="en-US" altLang="zh-CN" sz="3200" dirty="0">
                <a:solidFill>
                  <a:srgbClr val="FFFFFF"/>
                </a:solidFill>
                <a:effectLst>
                  <a:outerShdw blurRad="38100" dist="38100" dir="2700000" algn="tl">
                    <a:srgbClr val="000000"/>
                  </a:outerShdw>
                </a:effectLst>
                <a:ea typeface="SimSun" charset="0"/>
                <a:cs typeface="SimSun" charset="0"/>
              </a:rPr>
              <a:t>  </a:t>
            </a:r>
          </a:p>
          <a:p>
            <a:pPr eaLnBrk="1" hangingPunct="1">
              <a:lnSpc>
                <a:spcPct val="90000"/>
              </a:lnSpc>
              <a:spcBef>
                <a:spcPct val="20000"/>
              </a:spcBef>
              <a:buClr>
                <a:srgbClr val="86D1EC"/>
              </a:buClr>
              <a:buSzPct val="90000"/>
              <a:defRPr/>
            </a:pPr>
            <a:endParaRPr lang="en-US" altLang="zh-CN" sz="3200" dirty="0">
              <a:solidFill>
                <a:srgbClr val="FFFFFF"/>
              </a:solidFill>
              <a:effectLst>
                <a:outerShdw blurRad="38100" dist="38100" dir="2700000" algn="tl">
                  <a:srgbClr val="000000"/>
                </a:outerShdw>
              </a:effectLst>
              <a:ea typeface="SimSun" charset="0"/>
              <a:cs typeface="SimSun" charset="0"/>
            </a:endParaRPr>
          </a:p>
          <a:p>
            <a:pPr eaLnBrk="1" hangingPunct="1">
              <a:lnSpc>
                <a:spcPct val="90000"/>
              </a:lnSpc>
              <a:spcBef>
                <a:spcPct val="20000"/>
              </a:spcBef>
              <a:buClr>
                <a:srgbClr val="86D1EC"/>
              </a:buClr>
              <a:buSzPct val="90000"/>
              <a:defRPr/>
            </a:pPr>
            <a:r>
              <a:rPr lang="en-US" altLang="zh-CN" sz="3200" dirty="0">
                <a:solidFill>
                  <a:srgbClr val="FFFFFF"/>
                </a:solidFill>
                <a:effectLst>
                  <a:outerShdw blurRad="38100" dist="38100" dir="2700000" algn="tl">
                    <a:srgbClr val="000000"/>
                  </a:outerShdw>
                </a:effectLst>
                <a:ea typeface="SimSun" charset="0"/>
                <a:cs typeface="SimSun" charset="0"/>
              </a:rPr>
              <a:t>Josephus inaccurately refers to James as the brother of Jesus (cf. Acts 12:1-2; </a:t>
            </a:r>
            <a:r>
              <a:rPr lang="en-US" altLang="zh-CN" dirty="0">
                <a:solidFill>
                  <a:srgbClr val="FFFFFF"/>
                </a:solidFill>
                <a:effectLst>
                  <a:outerShdw blurRad="38100" dist="38100" dir="2700000" algn="tl">
                    <a:srgbClr val="000000"/>
                  </a:outerShdw>
                </a:effectLst>
                <a:ea typeface="SimSun" charset="0"/>
                <a:cs typeface="SimSun" charset="0"/>
              </a:rPr>
              <a:t>AD </a:t>
            </a:r>
            <a:r>
              <a:rPr lang="en-US" altLang="zh-CN" sz="3200" dirty="0">
                <a:solidFill>
                  <a:srgbClr val="FFFFFF"/>
                </a:solidFill>
                <a:effectLst>
                  <a:outerShdw blurRad="38100" dist="38100" dir="2700000" algn="tl">
                    <a:srgbClr val="000000"/>
                  </a:outerShdw>
                </a:effectLst>
                <a:ea typeface="SimSun" charset="0"/>
                <a:cs typeface="SimSun" charset="0"/>
              </a:rPr>
              <a:t>44). </a:t>
            </a:r>
            <a:endParaRPr lang="en-US" sz="3200" dirty="0">
              <a:solidFill>
                <a:srgbClr val="FFFFFF"/>
              </a:solidFill>
              <a:effectLst>
                <a:outerShdw blurRad="38100" dist="38100" dir="2700000" algn="tl">
                  <a:srgbClr val="000000"/>
                </a:outerShdw>
              </a:effectLst>
            </a:endParaRPr>
          </a:p>
        </p:txBody>
      </p:sp>
      <p:sp>
        <p:nvSpPr>
          <p:cNvPr id="8"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14</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en-US" sz="4000" u="sng">
                <a:latin typeface="Arial" charset="0"/>
                <a:ea typeface="ＭＳ Ｐゴシック" charset="0"/>
                <a:cs typeface="ＭＳ Ｐゴシック" charset="0"/>
              </a:rPr>
              <a:t>Long quote (two versions)</a:t>
            </a:r>
          </a:p>
        </p:txBody>
      </p:sp>
      <p:sp>
        <p:nvSpPr>
          <p:cNvPr id="5632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graphicFrame>
        <p:nvGraphicFramePr>
          <p:cNvPr id="56361" name="Group 41"/>
          <p:cNvGraphicFramePr>
            <a:graphicFrameLocks noGrp="1"/>
          </p:cNvGraphicFramePr>
          <p:nvPr>
            <p:ph type="tbl" idx="1"/>
          </p:nvPr>
        </p:nvGraphicFramePr>
        <p:xfrm>
          <a:off x="990600" y="1112838"/>
          <a:ext cx="8229600" cy="5592762"/>
        </p:xfrm>
        <a:graphic>
          <a:graphicData uri="http://schemas.openxmlformats.org/drawingml/2006/table">
            <a:tbl>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40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Jewish</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10000"/>
                  </a:ext>
                </a:extLst>
              </a:tr>
              <a:tr h="4952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this time there was a wise man called Jesus, and his conduct was good, and he was known to be virtuous.  Many people among the Jews and the other nations became his disciples.  Pilate condemned him to be crucified and to die.  But those who had become his disciples did not abandon his discipleship.  </a:t>
                      </a:r>
                      <a:r>
                        <a:rPr kumimoji="0" lang="en-US" altLang="zh-CN" sz="1800" b="0" i="0" u="sng"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They reported that he appeared</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to them three days after his crucifixion and that he was alive.  Accordingly, </a:t>
                      </a:r>
                      <a:r>
                        <a:rPr kumimoji="0" lang="en-US" altLang="zh-CN" sz="1800" b="0" i="0" u="sng"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he was perhaps the Messiah</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concerning whom the prophets have reported wonders.  And the tribe of the Christians, so named after him, has not disappeared to this day."</a:t>
                      </a:r>
                      <a:endParaRPr kumimoji="0" lang="en-US"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"About this time lived Jesus, a wise man, </a:t>
                      </a:r>
                      <a:r>
                        <a:rPr kumimoji="0" lang="en-US" altLang="zh-CN" sz="1800" b="0" i="1" u="none" strike="noStrike" cap="none" normalizeH="0" baseline="0" dirty="0">
                          <a:ln>
                            <a:noFill/>
                          </a:ln>
                          <a:solidFill>
                            <a:srgbClr val="FFFF00"/>
                          </a:solidFill>
                          <a:effectLst>
                            <a:outerShdw blurRad="38100" dist="38100" dir="2700000" algn="tl">
                              <a:srgbClr val="000000"/>
                            </a:outerShdw>
                          </a:effectLst>
                          <a:latin typeface="Arial" charset="0"/>
                          <a:ea typeface="SimSun" charset="0"/>
                          <a:cs typeface="SimSun" charset="0"/>
                        </a:rPr>
                        <a:t>if indeed one ought to call him a man</a:t>
                      </a:r>
                      <a:r>
                        <a:rPr kumimoji="0" lang="en-US" altLang="zh-CN" sz="18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For he was the achiever of extraordinary deeds and was a teacher of those who accept the truth gladly.  He won over many Jews and many of the Greeks.  </a:t>
                      </a:r>
                      <a:r>
                        <a:rPr kumimoji="0" lang="en-US" altLang="zh-CN" sz="1800" b="0" i="1" u="none" strike="noStrike" cap="none" normalizeH="0" baseline="0" dirty="0">
                          <a:ln>
                            <a:noFill/>
                          </a:ln>
                          <a:solidFill>
                            <a:srgbClr val="FFFF00"/>
                          </a:solidFill>
                          <a:effectLst>
                            <a:outerShdw blurRad="38100" dist="38100" dir="2700000" algn="tl">
                              <a:srgbClr val="000000"/>
                            </a:outerShdw>
                          </a:effectLst>
                          <a:latin typeface="Arial" charset="0"/>
                          <a:ea typeface="SimSun" charset="0"/>
                          <a:cs typeface="SimSun" charset="0"/>
                        </a:rPr>
                        <a:t>He was the Messiah.</a:t>
                      </a:r>
                      <a:r>
                        <a:rPr kumimoji="0" lang="en-US" altLang="zh-CN" sz="18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When he was indicted by the principal men among us and Pilate condemned him to be crucified, those who had come to love him originally did not cease to do so; for </a:t>
                      </a:r>
                      <a:r>
                        <a:rPr kumimoji="0" lang="en-US" altLang="zh-CN" sz="1800" b="0" i="1" u="none" strike="noStrike" cap="none" normalizeH="0" baseline="0" dirty="0">
                          <a:ln>
                            <a:noFill/>
                          </a:ln>
                          <a:solidFill>
                            <a:srgbClr val="FFFF00"/>
                          </a:solidFill>
                          <a:effectLst>
                            <a:outerShdw blurRad="38100" dist="38100" dir="2700000" algn="tl">
                              <a:srgbClr val="000000"/>
                            </a:outerShdw>
                          </a:effectLst>
                          <a:latin typeface="Arial" charset="0"/>
                          <a:ea typeface="SimSun" charset="0"/>
                          <a:cs typeface="SimSun" charset="0"/>
                        </a:rPr>
                        <a:t>he appeared to them</a:t>
                      </a:r>
                      <a:r>
                        <a:rPr kumimoji="0" lang="en-US" altLang="zh-CN" sz="18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on the third day restored to life, as the prophets of the Deity had foretold these and countless other marvelous things about him.  And the tribe of Christians, so named after him, has not disappeared to this day."</a:t>
                      </a:r>
                      <a:endParaRPr kumimoji="0" lang="en-US"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911375" name="Picture 33" descr="Josephus-large1">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0" y="76200"/>
            <a:ext cx="93345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56" name="Freeform 36"/>
          <p:cNvSpPr>
            <a:spLocks/>
          </p:cNvSpPr>
          <p:nvPr/>
        </p:nvSpPr>
        <p:spPr bwMode="auto">
          <a:xfrm>
            <a:off x="4683125" y="1905000"/>
            <a:ext cx="8032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6357" name="Freeform 37"/>
          <p:cNvSpPr>
            <a:spLocks/>
          </p:cNvSpPr>
          <p:nvPr/>
        </p:nvSpPr>
        <p:spPr bwMode="auto">
          <a:xfrm rot="365906">
            <a:off x="1516063" y="3225800"/>
            <a:ext cx="3838575" cy="2582863"/>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56358" name="Freeform 38"/>
          <p:cNvSpPr>
            <a:spLocks/>
          </p:cNvSpPr>
          <p:nvPr/>
        </p:nvSpPr>
        <p:spPr bwMode="auto">
          <a:xfrm>
            <a:off x="914400" y="4191000"/>
            <a:ext cx="5181600" cy="1012825"/>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
        <p:nvSpPr>
          <p:cNvPr id="12"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left)">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left)">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826"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8802"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Our Context</a:t>
            </a:r>
            <a:endParaRPr lang="en-US" sz="4800" b="1">
              <a:solidFill>
                <a:schemeClr val="tx1"/>
              </a:solidFill>
              <a:latin typeface="Arial Black" charset="0"/>
              <a:ea typeface="ＭＳ Ｐゴシック" charset="0"/>
              <a:cs typeface="ＭＳ Ｐゴシック" charset="0"/>
            </a:endParaRPr>
          </a:p>
        </p:txBody>
      </p:sp>
      <p:sp>
        <p:nvSpPr>
          <p:cNvPr id="588804" name="Text Box 4"/>
          <p:cNvSpPr txBox="1">
            <a:spLocks noChangeArrowheads="1"/>
          </p:cNvSpPr>
          <p:nvPr/>
        </p:nvSpPr>
        <p:spPr bwMode="auto">
          <a:xfrm>
            <a:off x="762000" y="5287963"/>
            <a:ext cx="7315200" cy="1077218"/>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3200" b="1" dirty="0">
                <a:latin typeface="26" charset="0"/>
                <a:ea typeface="+mn-ea"/>
                <a:cs typeface="+mn-cs"/>
              </a:rPr>
              <a:t>How could atheism have such overwhelming success?</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extLst>
      <p:ext uri="{BB962C8B-B14F-4D97-AF65-F5344CB8AC3E}">
        <p14:creationId xmlns:p14="http://schemas.microsoft.com/office/powerpoint/2010/main" val="2309485595"/>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09" name="Rectangle 3"/>
          <p:cNvSpPr>
            <a:spLocks noGrp="1" noChangeArrowheads="1"/>
          </p:cNvSpPr>
          <p:nvPr>
            <p:ph type="subTitle" idx="1"/>
          </p:nvPr>
        </p:nvSpPr>
        <p:spPr>
          <a:xfrm>
            <a:off x="4267200" y="1600200"/>
            <a:ext cx="4495800" cy="5257800"/>
          </a:xfrm>
        </p:spPr>
        <p:txBody>
          <a:bodyPr/>
          <a:lstStyle/>
          <a:p>
            <a:pPr eaLnBrk="1" hangingPunct="1"/>
            <a:r>
              <a:rPr lang="en-US" dirty="0">
                <a:latin typeface="Arial Black" charset="0"/>
                <a:ea typeface="ＭＳ Ｐゴシック" charset="0"/>
                <a:cs typeface="ＭＳ Ｐゴシック" charset="0"/>
              </a:rPr>
              <a:t>James Frey, author of the 2005 bestseller </a:t>
            </a:r>
            <a:r>
              <a:rPr lang="en-US" i="1" dirty="0">
                <a:latin typeface="Arial Black" charset="0"/>
                <a:ea typeface="ＭＳ Ｐゴシック" charset="0"/>
                <a:cs typeface="ＭＳ Ｐゴシック" charset="0"/>
              </a:rPr>
              <a:t>A Million Little Pieces</a:t>
            </a:r>
            <a:r>
              <a:rPr lang="en-US" dirty="0">
                <a:latin typeface="Arial Black" charset="0"/>
                <a:ea typeface="ＭＳ Ｐゴシック" charset="0"/>
                <a:cs typeface="ＭＳ Ｐゴシック" charset="0"/>
              </a:rPr>
              <a:t>, confessed in January that he really </a:t>
            </a:r>
            <a:r>
              <a:rPr lang="en-US" dirty="0" err="1">
                <a:latin typeface="Arial Black" charset="0"/>
                <a:ea typeface="ＭＳ Ｐゴシック" charset="0"/>
                <a:cs typeface="ＭＳ Ｐゴシック" charset="0"/>
              </a:rPr>
              <a:t>wasn</a:t>
            </a:r>
            <a:r>
              <a:rPr lang="fr-FR" altLang="ja-JP" dirty="0">
                <a:latin typeface="Arial Black" charset="0"/>
                <a:ea typeface="ＭＳ Ｐゴシック" charset="0"/>
                <a:cs typeface="ＭＳ Ｐゴシック" charset="0"/>
              </a:rPr>
              <a:t>'</a:t>
            </a:r>
            <a:r>
              <a:rPr lang="en-US" altLang="ja-JP" dirty="0">
                <a:latin typeface="Arial Black" charset="0"/>
                <a:ea typeface="ＭＳ Ｐゴシック" charset="0"/>
                <a:cs typeface="ＭＳ Ｐゴシック" charset="0"/>
              </a:rPr>
              <a:t>t a criminal, </a:t>
            </a:r>
            <a:r>
              <a:rPr lang="en-US" altLang="ja-JP" dirty="0" err="1">
                <a:latin typeface="Arial Black" charset="0"/>
                <a:ea typeface="ＭＳ Ｐゴシック" charset="0"/>
                <a:cs typeface="ＭＳ Ｐゴシック" charset="0"/>
              </a:rPr>
              <a:t>didn</a:t>
            </a:r>
            <a:r>
              <a:rPr lang="fr-FR" altLang="ja-JP" dirty="0">
                <a:latin typeface="Arial Black" charset="0"/>
                <a:ea typeface="ＭＳ Ｐゴシック" charset="0"/>
                <a:cs typeface="ＭＳ Ｐゴシック" charset="0"/>
              </a:rPr>
              <a:t>'</a:t>
            </a:r>
            <a:r>
              <a:rPr lang="en-US" altLang="ja-JP" dirty="0">
                <a:latin typeface="Arial Black" charset="0"/>
                <a:ea typeface="ＭＳ Ｐゴシック" charset="0"/>
                <a:cs typeface="ＭＳ Ｐゴシック" charset="0"/>
              </a:rPr>
              <a:t>t go to jail, etc.</a:t>
            </a:r>
            <a:endParaRPr lang="en-US" dirty="0">
              <a:latin typeface="Arial Black" charset="0"/>
              <a:ea typeface="ＭＳ Ｐゴシック" charset="0"/>
              <a:cs typeface="ＭＳ Ｐゴシック" charset="0"/>
            </a:endParaRPr>
          </a:p>
        </p:txBody>
      </p:sp>
      <p:pic>
        <p:nvPicPr>
          <p:cNvPr id="964610" name="Picture 5" descr="a million little pie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43053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4611" name="Rectangle 2"/>
          <p:cNvSpPr>
            <a:spLocks noGrp="1" noChangeArrowheads="1"/>
          </p:cNvSpPr>
          <p:nvPr>
            <p:ph type="ctrTitle"/>
          </p:nvPr>
        </p:nvSpPr>
        <p:spPr>
          <a:xfrm>
            <a:off x="2514600" y="457200"/>
            <a:ext cx="6553200" cy="838200"/>
          </a:xfrm>
          <a:solidFill>
            <a:schemeClr val="bg1"/>
          </a:solidFill>
        </p:spPr>
        <p:txBody>
          <a:bodyPr/>
          <a:lstStyle/>
          <a:p>
            <a:pPr algn="r" eaLnBrk="1" hangingPunct="1"/>
            <a:r>
              <a:rPr lang="en-US">
                <a:latin typeface="Arial Black" charset="0"/>
                <a:ea typeface="ＭＳ Ｐゴシック" charset="0"/>
                <a:cs typeface="ＭＳ Ｐゴシック" charset="0"/>
              </a:rPr>
              <a:t>Frey Fabrications</a:t>
            </a:r>
          </a:p>
        </p:txBody>
      </p:sp>
      <p:pic>
        <p:nvPicPr>
          <p:cNvPr id="595974" name="Picture 6" descr="2005_07_jamesfr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055938"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5975" name="Text Box 7"/>
          <p:cNvSpPr txBox="1">
            <a:spLocks noChangeArrowheads="1"/>
          </p:cNvSpPr>
          <p:nvPr/>
        </p:nvSpPr>
        <p:spPr bwMode="auto">
          <a:xfrm rot="-1321760">
            <a:off x="1400175" y="2909888"/>
            <a:ext cx="5121275" cy="2533650"/>
          </a:xfrm>
          <a:prstGeom prst="rect">
            <a:avLst/>
          </a:prstGeom>
          <a:gradFill rotWithShape="0">
            <a:gsLst>
              <a:gs pos="0">
                <a:srgbClr val="515151"/>
              </a:gs>
              <a:gs pos="100000">
                <a:srgbClr val="515151">
                  <a:gamma/>
                  <a:shade val="46275"/>
                  <a:invGamma/>
                </a:srgbClr>
              </a:gs>
            </a:gsLst>
            <a:lin ang="5400000" scaled="1"/>
          </a:gradFill>
          <a:ln w="9525">
            <a:noFill/>
            <a:miter lim="800000"/>
            <a:headEnd/>
            <a:tailEnd/>
          </a:ln>
          <a:effectLst>
            <a:outerShdw blurRad="63500" dist="107763" dir="13500000" sx="125000" sy="125000" algn="br" rotWithShape="0">
              <a:schemeClr val="bg2">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defRPr/>
            </a:pPr>
            <a:r>
              <a:rPr lang="en-US" sz="3600" b="1" i="1" dirty="0">
                <a:solidFill>
                  <a:srgbClr val="FFFFFF"/>
                </a:solidFill>
                <a:effectLst>
                  <a:outerShdw blurRad="38100" dist="38100" dir="2700000" algn="tl">
                    <a:srgbClr val="000000"/>
                  </a:outerShdw>
                </a:effectLst>
                <a:latin typeface="26" charset="0"/>
              </a:rPr>
              <a:t>His Response?</a:t>
            </a:r>
            <a:endParaRPr lang="en-US" sz="3600" b="1" dirty="0">
              <a:solidFill>
                <a:srgbClr val="FFFFFF"/>
              </a:solidFill>
              <a:effectLst>
                <a:outerShdw blurRad="38100" dist="38100" dir="2700000" algn="tl">
                  <a:srgbClr val="000000"/>
                </a:outerShdw>
              </a:effectLst>
              <a:latin typeface="26" charset="0"/>
            </a:endParaRPr>
          </a:p>
          <a:p>
            <a:pPr>
              <a:defRPr/>
            </a:pPr>
            <a:endParaRPr lang="en-US" sz="1600" b="1" dirty="0">
              <a:solidFill>
                <a:srgbClr val="FFFFFF"/>
              </a:solidFill>
              <a:effectLst>
                <a:outerShdw blurRad="38100" dist="38100" dir="2700000" algn="tl">
                  <a:srgbClr val="000000"/>
                </a:outerShdw>
              </a:effectLst>
              <a:latin typeface="26" charset="0"/>
            </a:endParaRPr>
          </a:p>
          <a:p>
            <a:pPr>
              <a:defRPr/>
            </a:pPr>
            <a:r>
              <a:rPr lang="en-US" altLang="ja-JP" sz="3600" b="1" dirty="0">
                <a:solidFill>
                  <a:srgbClr val="FFFFFF"/>
                </a:solidFill>
                <a:effectLst>
                  <a:outerShdw blurRad="38100" dist="38100" dir="2700000" algn="tl">
                    <a:srgbClr val="000000"/>
                  </a:outerShdw>
                </a:effectLst>
                <a:latin typeface="26" charset="0"/>
              </a:rPr>
              <a:t>"</a:t>
            </a:r>
            <a:r>
              <a:rPr lang="en-US" sz="3600" b="1" dirty="0">
                <a:solidFill>
                  <a:srgbClr val="FFFFFF"/>
                </a:solidFill>
                <a:effectLst>
                  <a:outerShdw blurRad="38100" dist="38100" dir="2700000" algn="tl">
                    <a:srgbClr val="000000"/>
                  </a:outerShdw>
                </a:effectLst>
                <a:latin typeface="26" charset="0"/>
              </a:rPr>
              <a:t>The writer of a memoir is retailing a subjective story</a:t>
            </a:r>
            <a:r>
              <a:rPr lang="en-US" altLang="ja-JP" sz="3600" b="1" dirty="0">
                <a:solidFill>
                  <a:srgbClr val="FFFFFF"/>
                </a:solidFill>
                <a:effectLst>
                  <a:outerShdw blurRad="38100" dist="38100" dir="2700000" algn="tl">
                    <a:srgbClr val="000000"/>
                  </a:outerShdw>
                </a:effectLst>
                <a:latin typeface="26" charset="0"/>
              </a:rPr>
              <a:t>"</a:t>
            </a:r>
            <a:endParaRPr lang="en-US" sz="3600" b="1" dirty="0">
              <a:solidFill>
                <a:srgbClr val="FFFFFF"/>
              </a:solidFill>
              <a:effectLst>
                <a:outerShdw blurRad="38100" dist="38100" dir="2700000" algn="tl">
                  <a:srgbClr val="000000"/>
                </a:outerShdw>
              </a:effectLst>
              <a:latin typeface="26" charset="0"/>
            </a:endParaRPr>
          </a:p>
        </p:txBody>
      </p:sp>
      <p:sp>
        <p:nvSpPr>
          <p:cNvPr id="7"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95975"/>
                                        </p:tgtEl>
                                        <p:attrNameLst>
                                          <p:attrName>style.visibility</p:attrName>
                                        </p:attrNameLst>
                                      </p:cBhvr>
                                      <p:to>
                                        <p:strVal val="visible"/>
                                      </p:to>
                                    </p:set>
                                    <p:anim calcmode="lin" valueType="num">
                                      <p:cBhvr>
                                        <p:cTn id="7" dur="500" fill="hold"/>
                                        <p:tgtEl>
                                          <p:spTgt spid="595975"/>
                                        </p:tgtEl>
                                        <p:attrNameLst>
                                          <p:attrName>ppt_w</p:attrName>
                                        </p:attrNameLst>
                                      </p:cBhvr>
                                      <p:tavLst>
                                        <p:tav tm="0">
                                          <p:val>
                                            <p:fltVal val="0"/>
                                          </p:val>
                                        </p:tav>
                                        <p:tav tm="100000">
                                          <p:val>
                                            <p:strVal val="#ppt_w"/>
                                          </p:val>
                                        </p:tav>
                                      </p:tavLst>
                                    </p:anim>
                                    <p:anim calcmode="lin" valueType="num">
                                      <p:cBhvr>
                                        <p:cTn id="8" dur="500" fill="hold"/>
                                        <p:tgtEl>
                                          <p:spTgt spid="595975"/>
                                        </p:tgtEl>
                                        <p:attrNameLst>
                                          <p:attrName>ppt_h</p:attrName>
                                        </p:attrNameLst>
                                      </p:cBhvr>
                                      <p:tavLst>
                                        <p:tav tm="0">
                                          <p:val>
                                            <p:strVal val="#ppt_h"/>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595974"/>
                                        </p:tgtEl>
                                        <p:attrNameLst>
                                          <p:attrName>style.visibility</p:attrName>
                                        </p:attrNameLst>
                                      </p:cBhvr>
                                      <p:to>
                                        <p:strVal val="visible"/>
                                      </p:to>
                                    </p:set>
                                    <p:anim calcmode="lin" valueType="num">
                                      <p:cBhvr>
                                        <p:cTn id="11" dur="1000" fill="hold"/>
                                        <p:tgtEl>
                                          <p:spTgt spid="595974"/>
                                        </p:tgtEl>
                                        <p:attrNameLst>
                                          <p:attrName>ppt_w</p:attrName>
                                        </p:attrNameLst>
                                      </p:cBhvr>
                                      <p:tavLst>
                                        <p:tav tm="0">
                                          <p:val>
                                            <p:fltVal val="0"/>
                                          </p:val>
                                        </p:tav>
                                        <p:tav tm="100000">
                                          <p:val>
                                            <p:strVal val="#ppt_w"/>
                                          </p:val>
                                        </p:tav>
                                      </p:tavLst>
                                    </p:anim>
                                    <p:anim calcmode="lin" valueType="num">
                                      <p:cBhvr>
                                        <p:cTn id="12" dur="1000" fill="hold"/>
                                        <p:tgtEl>
                                          <p:spTgt spid="595974"/>
                                        </p:tgtEl>
                                        <p:attrNameLst>
                                          <p:attrName>ppt_h</p:attrName>
                                        </p:attrNameLst>
                                      </p:cBhvr>
                                      <p:tavLst>
                                        <p:tav tm="0">
                                          <p:val>
                                            <p:fltVal val="0"/>
                                          </p:val>
                                        </p:tav>
                                        <p:tav tm="100000">
                                          <p:val>
                                            <p:strVal val="#ppt_h"/>
                                          </p:val>
                                        </p:tav>
                                      </p:tavLst>
                                    </p:anim>
                                    <p:anim calcmode="lin" valueType="num">
                                      <p:cBhvr>
                                        <p:cTn id="13" dur="1000" fill="hold"/>
                                        <p:tgtEl>
                                          <p:spTgt spid="595974"/>
                                        </p:tgtEl>
                                        <p:attrNameLst>
                                          <p:attrName>style.rotation</p:attrName>
                                        </p:attrNameLst>
                                      </p:cBhvr>
                                      <p:tavLst>
                                        <p:tav tm="0">
                                          <p:val>
                                            <p:fltVal val="90"/>
                                          </p:val>
                                        </p:tav>
                                        <p:tav tm="100000">
                                          <p:val>
                                            <p:fltVal val="0"/>
                                          </p:val>
                                        </p:tav>
                                      </p:tavLst>
                                    </p:anim>
                                    <p:animEffect transition="in" filter="fade">
                                      <p:cBhvr>
                                        <p:cTn id="14" dur="1000"/>
                                        <p:tgtEl>
                                          <p:spTgt spid="595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5"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7" name="Rectangle 2"/>
          <p:cNvSpPr>
            <a:spLocks noGrp="1" noChangeArrowheads="1"/>
          </p:cNvSpPr>
          <p:nvPr>
            <p:ph type="title"/>
          </p:nvPr>
        </p:nvSpPr>
        <p:spPr>
          <a:xfrm>
            <a:off x="0" y="533400"/>
            <a:ext cx="9144000" cy="1371600"/>
          </a:xfrm>
        </p:spPr>
        <p:txBody>
          <a:bodyPr/>
          <a:lstStyle/>
          <a:p>
            <a:pPr eaLnBrk="1" hangingPunct="1"/>
            <a:r>
              <a:rPr lang="en-US" altLang="ja-JP" sz="4800" dirty="0">
                <a:latin typeface="Arial Black" charset="0"/>
                <a:ea typeface="ＭＳ Ｐゴシック" charset="0"/>
                <a:cs typeface="ＭＳ Ｐゴシック" charset="0"/>
              </a:rPr>
              <a:t>"Much ado about nothing"</a:t>
            </a:r>
            <a:endParaRPr lang="en-US" sz="4000" dirty="0">
              <a:latin typeface="Arial Black" charset="0"/>
              <a:ea typeface="ＭＳ Ｐゴシック" charset="0"/>
              <a:cs typeface="ＭＳ Ｐゴシック" charset="0"/>
            </a:endParaRPr>
          </a:p>
        </p:txBody>
      </p:sp>
      <p:sp>
        <p:nvSpPr>
          <p:cNvPr id="598019" name="Rectangle 3"/>
          <p:cNvSpPr>
            <a:spLocks noGrp="1" noChangeArrowheads="1"/>
          </p:cNvSpPr>
          <p:nvPr>
            <p:ph type="body" idx="1"/>
          </p:nvPr>
        </p:nvSpPr>
        <p:spPr>
          <a:xfrm>
            <a:off x="3048000" y="2362200"/>
            <a:ext cx="6096000" cy="4343400"/>
          </a:xfrm>
        </p:spPr>
        <p:txBody>
          <a:bodyPr/>
          <a:lstStyle/>
          <a:p>
            <a:pPr eaLnBrk="1" hangingPunct="1">
              <a:lnSpc>
                <a:spcPct val="90000"/>
              </a:lnSpc>
            </a:pPr>
            <a:r>
              <a:rPr lang="en-US" sz="2800" i="1" dirty="0">
                <a:latin typeface="Arial Black" charset="0"/>
                <a:ea typeface="ＭＳ Ｐゴシック" charset="0"/>
                <a:cs typeface="ＭＳ Ｐゴシック" charset="0"/>
              </a:rPr>
              <a:t>Oprah Winfrey</a:t>
            </a:r>
            <a:r>
              <a:rPr lang="fr-FR" altLang="ja-JP" sz="2800" i="1" dirty="0">
                <a:latin typeface="Arial Black" charset="0"/>
                <a:ea typeface="ＭＳ Ｐゴシック" charset="0"/>
                <a:cs typeface="ＭＳ Ｐゴシック" charset="0"/>
              </a:rPr>
              <a:t>'</a:t>
            </a:r>
            <a:r>
              <a:rPr lang="en-US" altLang="ja-JP" sz="2800" i="1" dirty="0">
                <a:latin typeface="Arial Black" charset="0"/>
                <a:ea typeface="ＭＳ Ｐゴシック" charset="0"/>
                <a:cs typeface="ＭＳ Ｐゴシック" charset="0"/>
              </a:rPr>
              <a:t>s first response when shown that Frey made up parts of his memoir (12 Jan 06)</a:t>
            </a:r>
          </a:p>
          <a:p>
            <a:pPr eaLnBrk="1" hangingPunct="1">
              <a:lnSpc>
                <a:spcPct val="90000"/>
              </a:lnSpc>
            </a:pPr>
            <a:endParaRPr lang="en-US" sz="2800" i="1" dirty="0">
              <a:latin typeface="Arial Black" charset="0"/>
              <a:ea typeface="ＭＳ Ｐゴシック" charset="0"/>
              <a:cs typeface="ＭＳ Ｐゴシック" charset="0"/>
            </a:endParaRPr>
          </a:p>
          <a:p>
            <a:pPr eaLnBrk="1" hangingPunct="1">
              <a:lnSpc>
                <a:spcPct val="90000"/>
              </a:lnSpc>
            </a:pPr>
            <a:r>
              <a:rPr lang="en-US" sz="2800" i="1" dirty="0">
                <a:latin typeface="Arial Black" charset="0"/>
                <a:ea typeface="ＭＳ Ｐゴシック" charset="0"/>
                <a:cs typeface="ＭＳ Ｐゴシック" charset="0"/>
              </a:rPr>
              <a:t>Two weeks later she changed her view and expressed disappointment in Frey</a:t>
            </a:r>
            <a:r>
              <a:rPr lang="fr-FR" altLang="ja-JP" sz="2800" i="1" dirty="0">
                <a:latin typeface="Arial Black" charset="0"/>
                <a:ea typeface="ＭＳ Ｐゴシック" charset="0"/>
                <a:cs typeface="ＭＳ Ｐゴシック" charset="0"/>
              </a:rPr>
              <a:t>'</a:t>
            </a:r>
            <a:r>
              <a:rPr lang="en-US" altLang="ja-JP" sz="2800" i="1" dirty="0">
                <a:latin typeface="Arial Black" charset="0"/>
                <a:ea typeface="ＭＳ Ｐゴシック" charset="0"/>
                <a:cs typeface="ＭＳ Ｐゴシック" charset="0"/>
              </a:rPr>
              <a:t>s lying (26 Jan 06)</a:t>
            </a:r>
            <a:endParaRPr lang="en-US" sz="2800" i="1" dirty="0">
              <a:latin typeface="Arial Black" charset="0"/>
              <a:ea typeface="ＭＳ Ｐゴシック" charset="0"/>
              <a:cs typeface="ＭＳ Ｐゴシック" charset="0"/>
            </a:endParaRPr>
          </a:p>
        </p:txBody>
      </p:sp>
      <p:pic>
        <p:nvPicPr>
          <p:cNvPr id="966659" name="Picture 5" descr="oprah_winfrey_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2967038" cy="449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8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80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9" grpId="0"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4038600" y="228600"/>
            <a:ext cx="5105400" cy="1524000"/>
          </a:xfrm>
          <a:effectLst>
            <a:outerShdw blurRad="25400" algn="ctr" rotWithShape="0">
              <a:srgbClr val="FFFFFF">
                <a:alpha val="75000"/>
              </a:srgbClr>
            </a:outerShdw>
          </a:effectLst>
        </p:spPr>
        <p:txBody>
          <a:bodyPr/>
          <a:lstStyle/>
          <a:p>
            <a:pPr algn="l" eaLnBrk="1" hangingPunct="1">
              <a:defRPr/>
            </a:pPr>
            <a:r>
              <a:rPr lang="en-US" sz="4000" b="1">
                <a:solidFill>
                  <a:srgbClr val="020009"/>
                </a:solidFill>
                <a:latin typeface="Tahoma" charset="0"/>
                <a:ea typeface="MS Pゴシック" charset="0"/>
                <a:cs typeface="MS Pゴシック" charset="0"/>
              </a:rPr>
              <a:t>Entertainment Better Than Truth</a:t>
            </a:r>
            <a:endParaRPr lang="en-US" sz="4800" b="1">
              <a:solidFill>
                <a:srgbClr val="FA0020"/>
              </a:solidFill>
              <a:latin typeface="Tahoma" charset="0"/>
              <a:ea typeface="MS Pゴシック" charset="0"/>
              <a:cs typeface="MS Pゴシック" charset="0"/>
            </a:endParaRPr>
          </a:p>
        </p:txBody>
      </p:sp>
      <p:sp>
        <p:nvSpPr>
          <p:cNvPr id="592899" name="Rectangle 3"/>
          <p:cNvSpPr>
            <a:spLocks noGrp="1" noChangeArrowheads="1"/>
          </p:cNvSpPr>
          <p:nvPr>
            <p:ph type="subTitle" idx="1"/>
          </p:nvPr>
        </p:nvSpPr>
        <p:spPr>
          <a:xfrm>
            <a:off x="3962400" y="1981200"/>
            <a:ext cx="4953000" cy="3505200"/>
          </a:xfrm>
          <a:effectLst>
            <a:outerShdw blurRad="25400" algn="ctr" rotWithShape="0">
              <a:srgbClr val="FFFFFF">
                <a:alpha val="75000"/>
              </a:srgbClr>
            </a:outerShdw>
          </a:effectLst>
        </p:spPr>
        <p:txBody>
          <a:bodyPr/>
          <a:lstStyle/>
          <a:p>
            <a:pPr algn="l" eaLnBrk="1" hangingPunct="1">
              <a:buFont typeface="Tahoma" charset="0"/>
              <a:buNone/>
              <a:defRPr/>
            </a:pPr>
            <a:r>
              <a:rPr lang="en-US" b="1" i="1" dirty="0">
                <a:solidFill>
                  <a:srgbClr val="FA0020"/>
                </a:solidFill>
                <a:latin typeface="Tahoma" charset="0"/>
                <a:ea typeface="MS Pゴシック" charset="0"/>
                <a:cs typeface="MS Pゴシック" charset="0"/>
              </a:rPr>
              <a:t>[The death of objectivity] </a:t>
            </a:r>
            <a:r>
              <a:rPr lang="en-US" altLang="ja-JP" b="1" i="1" dirty="0">
                <a:solidFill>
                  <a:srgbClr val="FA0020"/>
                </a:solidFill>
                <a:latin typeface="Tahoma" charset="0"/>
                <a:ea typeface="MS Pゴシック" charset="0"/>
                <a:cs typeface="MS Pゴシック" charset="0"/>
              </a:rPr>
              <a:t>"</a:t>
            </a:r>
            <a:r>
              <a:rPr lang="en-US" b="1" i="1" dirty="0">
                <a:solidFill>
                  <a:srgbClr val="FA0020"/>
                </a:solidFill>
                <a:latin typeface="Tahoma" charset="0"/>
                <a:ea typeface="MS Pゴシック" charset="0"/>
                <a:cs typeface="MS Pゴシック" charset="0"/>
              </a:rPr>
              <a:t>relieves me of the obligation to be right</a:t>
            </a:r>
            <a:r>
              <a:rPr lang="en-US" altLang="ja-JP" b="1" i="1" dirty="0">
                <a:solidFill>
                  <a:srgbClr val="FA0020"/>
                </a:solidFill>
                <a:latin typeface="Tahoma" charset="0"/>
                <a:ea typeface="MS Pゴシック" charset="0"/>
                <a:cs typeface="MS Pゴシック" charset="0"/>
              </a:rPr>
              <a:t>"</a:t>
            </a:r>
            <a:r>
              <a:rPr lang="en-US" b="1" i="1" dirty="0">
                <a:solidFill>
                  <a:srgbClr val="FA0020"/>
                </a:solidFill>
                <a:latin typeface="Tahoma" charset="0"/>
                <a:ea typeface="MS Pゴシック" charset="0"/>
                <a:cs typeface="MS Pゴシック" charset="0"/>
              </a:rPr>
              <a:t>; it </a:t>
            </a:r>
            <a:r>
              <a:rPr lang="en-US" altLang="ja-JP" b="1" i="1" dirty="0">
                <a:solidFill>
                  <a:srgbClr val="FA0020"/>
                </a:solidFill>
                <a:latin typeface="Tahoma" charset="0"/>
                <a:ea typeface="MS Pゴシック" charset="0"/>
                <a:cs typeface="MS Pゴシック" charset="0"/>
              </a:rPr>
              <a:t>"</a:t>
            </a:r>
            <a:r>
              <a:rPr lang="en-US" b="1" i="1" dirty="0">
                <a:solidFill>
                  <a:srgbClr val="FA0020"/>
                </a:solidFill>
                <a:latin typeface="Tahoma" charset="0"/>
                <a:ea typeface="MS Pゴシック" charset="0"/>
                <a:cs typeface="MS Pゴシック" charset="0"/>
              </a:rPr>
              <a:t>demands only that I be interesting</a:t>
            </a:r>
            <a:r>
              <a:rPr lang="en-US" altLang="ja-JP" b="1" i="1" dirty="0">
                <a:solidFill>
                  <a:srgbClr val="FA0020"/>
                </a:solidFill>
                <a:latin typeface="Tahoma" charset="0"/>
                <a:ea typeface="MS Pゴシック" charset="0"/>
                <a:cs typeface="MS Pゴシック" charset="0"/>
              </a:rPr>
              <a:t>"</a:t>
            </a:r>
            <a:endParaRPr lang="en-US" b="1" i="1" dirty="0">
              <a:solidFill>
                <a:srgbClr val="FA0020"/>
              </a:solidFill>
              <a:latin typeface="Tahoma" charset="0"/>
              <a:ea typeface="MS Pゴシック" charset="0"/>
              <a:cs typeface="MS Pゴシック" charset="0"/>
            </a:endParaRPr>
          </a:p>
        </p:txBody>
      </p:sp>
      <p:sp>
        <p:nvSpPr>
          <p:cNvPr id="592900" name="Rectangle 4"/>
          <p:cNvSpPr>
            <a:spLocks noChangeArrowheads="1"/>
          </p:cNvSpPr>
          <p:nvPr/>
        </p:nvSpPr>
        <p:spPr bwMode="auto">
          <a:xfrm>
            <a:off x="0" y="5486400"/>
            <a:ext cx="38862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buFont typeface="Tahoma" charset="0"/>
              <a:buNone/>
            </a:pPr>
            <a:r>
              <a:rPr lang="en-US" sz="2800" b="1" i="1">
                <a:solidFill>
                  <a:srgbClr val="FA0020"/>
                </a:solidFill>
                <a:latin typeface="Tahoma" charset="0"/>
                <a:ea typeface="MS Pゴシック" charset="0"/>
                <a:cs typeface="MS Pゴシック" charset="0"/>
              </a:rPr>
              <a:t>Literary theorist </a:t>
            </a:r>
            <a:br>
              <a:rPr lang="en-US" sz="2800" b="1" i="1">
                <a:solidFill>
                  <a:srgbClr val="FA0020"/>
                </a:solidFill>
                <a:latin typeface="Tahoma" charset="0"/>
                <a:ea typeface="MS Pゴシック" charset="0"/>
                <a:cs typeface="MS Pゴシック" charset="0"/>
              </a:rPr>
            </a:br>
            <a:r>
              <a:rPr lang="en-US" sz="2800" b="1" i="1">
                <a:solidFill>
                  <a:srgbClr val="FA0020"/>
                </a:solidFill>
                <a:latin typeface="Tahoma" charset="0"/>
                <a:ea typeface="MS Pゴシック" charset="0"/>
                <a:cs typeface="MS Pゴシック" charset="0"/>
              </a:rPr>
              <a:t>Stanley Fish</a:t>
            </a:r>
          </a:p>
        </p:txBody>
      </p:sp>
      <p:pic>
        <p:nvPicPr>
          <p:cNvPr id="592901" name="Picture 5" descr="Stanley_Fis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608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1"/>
          <p:cNvSpPr txBox="1">
            <a:spLocks noChangeArrowheads="1"/>
          </p:cNvSpPr>
          <p:nvPr/>
        </p:nvSpPr>
        <p:spPr bwMode="auto">
          <a:xfrm>
            <a:off x="8523949" y="44624"/>
            <a:ext cx="527007" cy="461665"/>
          </a:xfrm>
          <a:prstGeom prst="rect">
            <a:avLst/>
          </a:prstGeom>
          <a:solidFill>
            <a:srgbClr val="3333CC"/>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92901"/>
                                        </p:tgtEl>
                                        <p:attrNameLst>
                                          <p:attrName>style.visibility</p:attrName>
                                        </p:attrNameLst>
                                      </p:cBhvr>
                                      <p:to>
                                        <p:strVal val="visible"/>
                                      </p:to>
                                    </p:set>
                                    <p:animEffect transition="in" filter="fade">
                                      <p:cBhvr>
                                        <p:cTn id="7" dur="1000"/>
                                        <p:tgtEl>
                                          <p:spTgt spid="592901"/>
                                        </p:tgtEl>
                                      </p:cBhvr>
                                    </p:animEffect>
                                    <p:anim calcmode="lin" valueType="num">
                                      <p:cBhvr>
                                        <p:cTn id="8" dur="1000" fill="hold"/>
                                        <p:tgtEl>
                                          <p:spTgt spid="592901"/>
                                        </p:tgtEl>
                                        <p:attrNameLst>
                                          <p:attrName>ppt_x</p:attrName>
                                        </p:attrNameLst>
                                      </p:cBhvr>
                                      <p:tavLst>
                                        <p:tav tm="0">
                                          <p:val>
                                            <p:strVal val="#ppt_x"/>
                                          </p:val>
                                        </p:tav>
                                        <p:tav tm="100000">
                                          <p:val>
                                            <p:strVal val="#ppt_x"/>
                                          </p:val>
                                        </p:tav>
                                      </p:tavLst>
                                    </p:anim>
                                    <p:anim calcmode="lin" valueType="num">
                                      <p:cBhvr>
                                        <p:cTn id="9" dur="1000" fill="hold"/>
                                        <p:tgtEl>
                                          <p:spTgt spid="59290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2900"/>
                                        </p:tgtEl>
                                        <p:attrNameLst>
                                          <p:attrName>style.visibility</p:attrName>
                                        </p:attrNameLst>
                                      </p:cBhvr>
                                      <p:to>
                                        <p:strVal val="visible"/>
                                      </p:to>
                                    </p:set>
                                    <p:animEffect transition="in" filter="fade">
                                      <p:cBhvr>
                                        <p:cTn id="12" dur="1000"/>
                                        <p:tgtEl>
                                          <p:spTgt spid="592900"/>
                                        </p:tgtEl>
                                      </p:cBhvr>
                                    </p:animEffect>
                                    <p:anim calcmode="lin" valueType="num">
                                      <p:cBhvr>
                                        <p:cTn id="13" dur="1000" fill="hold"/>
                                        <p:tgtEl>
                                          <p:spTgt spid="592900"/>
                                        </p:tgtEl>
                                        <p:attrNameLst>
                                          <p:attrName>ppt_x</p:attrName>
                                        </p:attrNameLst>
                                      </p:cBhvr>
                                      <p:tavLst>
                                        <p:tav tm="0">
                                          <p:val>
                                            <p:strVal val="#ppt_x"/>
                                          </p:val>
                                        </p:tav>
                                        <p:tav tm="100000">
                                          <p:val>
                                            <p:strVal val="#ppt_x"/>
                                          </p:val>
                                        </p:tav>
                                      </p:tavLst>
                                    </p:anim>
                                    <p:anim calcmode="lin" valueType="num">
                                      <p:cBhvr>
                                        <p:cTn id="14" dur="1000" fill="hold"/>
                                        <p:tgtEl>
                                          <p:spTgt spid="59290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92899">
                                            <p:txEl>
                                              <p:pRg st="0" end="0"/>
                                            </p:txEl>
                                          </p:spTgt>
                                        </p:tgtEl>
                                        <p:attrNameLst>
                                          <p:attrName>style.visibility</p:attrName>
                                        </p:attrNameLst>
                                      </p:cBhvr>
                                      <p:to>
                                        <p:strVal val="visible"/>
                                      </p:to>
                                    </p:set>
                                    <p:animEffect transition="in" filter="fade">
                                      <p:cBhvr>
                                        <p:cTn id="19" dur="1000"/>
                                        <p:tgtEl>
                                          <p:spTgt spid="592899">
                                            <p:txEl>
                                              <p:pRg st="0" end="0"/>
                                            </p:txEl>
                                          </p:spTgt>
                                        </p:tgtEl>
                                      </p:cBhvr>
                                    </p:animEffect>
                                    <p:anim calcmode="lin" valueType="num">
                                      <p:cBhvr>
                                        <p:cTn id="20" dur="1000" fill="hold"/>
                                        <p:tgtEl>
                                          <p:spTgt spid="59289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92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92898"/>
                                        </p:tgtEl>
                                        <p:attrNameLst>
                                          <p:attrName>style.visibility</p:attrName>
                                        </p:attrNameLst>
                                      </p:cBhvr>
                                      <p:to>
                                        <p:strVal val="visible"/>
                                      </p:to>
                                    </p:set>
                                    <p:animEffect transition="in" filter="fade">
                                      <p:cBhvr>
                                        <p:cTn id="26" dur="1000"/>
                                        <p:tgtEl>
                                          <p:spTgt spid="592898"/>
                                        </p:tgtEl>
                                      </p:cBhvr>
                                    </p:animEffect>
                                    <p:anim calcmode="lin" valueType="num">
                                      <p:cBhvr>
                                        <p:cTn id="27" dur="1000" fill="hold"/>
                                        <p:tgtEl>
                                          <p:spTgt spid="592898"/>
                                        </p:tgtEl>
                                        <p:attrNameLst>
                                          <p:attrName>ppt_x</p:attrName>
                                        </p:attrNameLst>
                                      </p:cBhvr>
                                      <p:tavLst>
                                        <p:tav tm="0">
                                          <p:val>
                                            <p:strVal val="#ppt_x"/>
                                          </p:val>
                                        </p:tav>
                                        <p:tav tm="100000">
                                          <p:val>
                                            <p:strVal val="#ppt_x"/>
                                          </p:val>
                                        </p:tav>
                                      </p:tavLst>
                                    </p:anim>
                                    <p:anim calcmode="lin" valueType="num">
                                      <p:cBhvr>
                                        <p:cTn id="28" dur="1000" fill="hold"/>
                                        <p:tgtEl>
                                          <p:spTgt spid="5928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898" grpId="0"/>
      <p:bldP spid="592899" grpId="0" build="p"/>
      <p:bldP spid="5929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Pantheism: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 infinite impersonal god is the world itself (Hinduism, Star Wars)</a:t>
            </a:r>
          </a:p>
        </p:txBody>
      </p:sp>
      <p:sp>
        <p:nvSpPr>
          <p:cNvPr id="4" name="Rectangle 2"/>
          <p:cNvSpPr txBox="1">
            <a:spLocks noChangeArrowheads="1"/>
          </p:cNvSpPr>
          <p:nvPr/>
        </p:nvSpPr>
        <p:spPr bwMode="auto">
          <a:xfrm>
            <a:off x="3347864" y="278092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effectLst>
                  <a:glow rad="127000">
                    <a:schemeClr val="tx1"/>
                  </a:glow>
                </a:effectLst>
                <a:latin typeface="Arial" charset="0"/>
                <a:ea typeface="ＭＳ Ｐゴシック" charset="0"/>
                <a:cs typeface="ＭＳ Ｐゴシック" charset="0"/>
              </a:rPr>
              <a:t>GOD</a:t>
            </a:r>
          </a:p>
        </p:txBody>
      </p:sp>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3" name="Rectangle 2"/>
          <p:cNvSpPr>
            <a:spLocks noGrp="1" noChangeArrowheads="1"/>
          </p:cNvSpPr>
          <p:nvPr>
            <p:ph type="title"/>
          </p:nvPr>
        </p:nvSpPr>
        <p:spPr>
          <a:xfrm>
            <a:off x="609600" y="304800"/>
            <a:ext cx="8077200" cy="1752600"/>
          </a:xfrm>
          <a:solidFill>
            <a:srgbClr val="FFFF00"/>
          </a:solidFill>
          <a:ln w="76200">
            <a:solidFill>
              <a:srgbClr val="FA0020"/>
            </a:solidFill>
            <a:miter lim="800000"/>
            <a:headEnd/>
            <a:tailEnd/>
          </a:ln>
        </p:spPr>
        <p:txBody>
          <a:bodyPr/>
          <a:lstStyle/>
          <a:p>
            <a:pPr eaLnBrk="1" hangingPunct="1"/>
            <a:r>
              <a:rPr lang="en-US" altLang="ja-JP" dirty="0">
                <a:solidFill>
                  <a:srgbClr val="020009"/>
                </a:solidFill>
                <a:latin typeface="Arial Black" charset="0"/>
                <a:ea typeface="ＭＳ Ｐゴシック" charset="0"/>
                <a:cs typeface="ＭＳ Ｐゴシック" charset="0"/>
              </a:rPr>
              <a:t>"The Enshrinement of Subjectivity"</a:t>
            </a:r>
            <a:endParaRPr lang="en-US" dirty="0">
              <a:latin typeface="Arial Black" charset="0"/>
              <a:ea typeface="ＭＳ Ｐゴシック" charset="0"/>
              <a:cs typeface="ＭＳ Ｐゴシック" charset="0"/>
            </a:endParaRPr>
          </a:p>
        </p:txBody>
      </p:sp>
      <p:sp>
        <p:nvSpPr>
          <p:cNvPr id="970754" name="Rectangle 3"/>
          <p:cNvSpPr>
            <a:spLocks noGrp="1" noChangeArrowheads="1"/>
          </p:cNvSpPr>
          <p:nvPr>
            <p:ph type="body" idx="1"/>
          </p:nvPr>
        </p:nvSpPr>
        <p:spPr>
          <a:xfrm>
            <a:off x="609600" y="2286000"/>
            <a:ext cx="7924800" cy="4572000"/>
          </a:xfrm>
        </p:spPr>
        <p:txBody>
          <a:bodyPr/>
          <a:lstStyle/>
          <a:p>
            <a:pPr eaLnBrk="1" hangingPunct="1"/>
            <a:r>
              <a:rPr lang="en-US">
                <a:latin typeface="Arial Black" charset="0"/>
                <a:ea typeface="ＭＳ Ｐゴシック" charset="0"/>
                <a:cs typeface="ＭＳ Ｐゴシック" charset="0"/>
              </a:rPr>
              <a:t>Movies</a:t>
            </a:r>
          </a:p>
        </p:txBody>
      </p:sp>
      <p:pic>
        <p:nvPicPr>
          <p:cNvPr id="970755" name="Picture 4" descr="langd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2600" y="2514600"/>
            <a:ext cx="61214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p:nvPr>
        </p:nvSpPr>
        <p:spPr>
          <a:xfrm>
            <a:off x="685800" y="304800"/>
            <a:ext cx="7772400" cy="1143000"/>
          </a:xfrm>
        </p:spPr>
        <p:txBody>
          <a:bodyPr/>
          <a:lstStyle/>
          <a:p>
            <a:pPr eaLnBrk="1" hangingPunct="1"/>
            <a:r>
              <a:rPr lang="en-US" altLang="ja-JP" dirty="0">
                <a:latin typeface="Arial Black" charset="0"/>
                <a:ea typeface="ＭＳ Ｐゴシック" charset="0"/>
                <a:cs typeface="ＭＳ Ｐゴシック" charset="0"/>
              </a:rPr>
              <a:t>"Based on a true story"</a:t>
            </a:r>
            <a:endParaRPr lang="en-US" dirty="0">
              <a:latin typeface="Arial Black" charset="0"/>
              <a:ea typeface="ＭＳ Ｐゴシック" charset="0"/>
              <a:cs typeface="ＭＳ Ｐゴシック" charset="0"/>
            </a:endParaRPr>
          </a:p>
        </p:txBody>
      </p:sp>
      <p:sp>
        <p:nvSpPr>
          <p:cNvPr id="972802" name="Rectangle 3"/>
          <p:cNvSpPr>
            <a:spLocks noGrp="1" noChangeArrowheads="1"/>
          </p:cNvSpPr>
          <p:nvPr>
            <p:ph type="body" idx="1"/>
          </p:nvPr>
        </p:nvSpPr>
        <p:spPr>
          <a:xfrm>
            <a:off x="1219200" y="2362200"/>
            <a:ext cx="4114800" cy="3505200"/>
          </a:xfrm>
        </p:spPr>
        <p:txBody>
          <a:bodyPr/>
          <a:lstStyle/>
          <a:p>
            <a:pPr algn="r" eaLnBrk="1" hangingPunct="1">
              <a:buFontTx/>
              <a:buNone/>
            </a:pPr>
            <a:r>
              <a:rPr lang="en-US" sz="3600">
                <a:latin typeface="Arial Black" charset="0"/>
                <a:ea typeface="ＭＳ Ｐゴシック" charset="0"/>
                <a:cs typeface="ＭＳ Ｐゴシック" charset="0"/>
              </a:rPr>
              <a:t>The typical prologue to movies that contain </a:t>
            </a:r>
            <a:r>
              <a:rPr lang="en-US" sz="3600" i="1">
                <a:solidFill>
                  <a:schemeClr val="folHlink"/>
                </a:solidFill>
                <a:latin typeface="Arial Black" charset="0"/>
                <a:ea typeface="ＭＳ Ｐゴシック" charset="0"/>
                <a:cs typeface="ＭＳ Ｐゴシック" charset="0"/>
              </a:rPr>
              <a:t>some</a:t>
            </a:r>
            <a:r>
              <a:rPr lang="en-US" sz="3600">
                <a:latin typeface="Arial Black" charset="0"/>
                <a:ea typeface="ＭＳ Ｐゴシック" charset="0"/>
                <a:cs typeface="ＭＳ Ｐゴシック" charset="0"/>
              </a:rPr>
              <a:t> truth</a:t>
            </a:r>
          </a:p>
        </p:txBody>
      </p:sp>
      <p:pic>
        <p:nvPicPr>
          <p:cNvPr id="972803" name="Picture 4" descr="2004_alexander_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687513"/>
            <a:ext cx="3121025" cy="478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4850" name="Picture 2" descr="Didiche"/>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2667000"/>
            <a:ext cx="91440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43" name="Rectangle 3"/>
          <p:cNvSpPr>
            <a:spLocks noGrp="1" noChangeArrowheads="1"/>
          </p:cNvSpPr>
          <p:nvPr>
            <p:ph type="ctrTitle"/>
          </p:nvPr>
        </p:nvSpPr>
        <p:spPr>
          <a:xfrm>
            <a:off x="228600" y="228600"/>
            <a:ext cx="8915400" cy="2057400"/>
          </a:xfrm>
          <a:effectLst>
            <a:outerShdw blurRad="63500" dist="35921" dir="2700000" algn="ctr" rotWithShape="0">
              <a:srgbClr val="000000">
                <a:alpha val="74998"/>
              </a:srgbClr>
            </a:outerShdw>
          </a:effectLst>
        </p:spPr>
        <p:txBody>
          <a:bodyPr/>
          <a:lstStyle/>
          <a:p>
            <a:pPr eaLnBrk="1" hangingPunct="1">
              <a:defRPr/>
            </a:pPr>
            <a:r>
              <a:rPr lang="en-US" dirty="0">
                <a:solidFill>
                  <a:schemeClr val="tx1"/>
                </a:solidFill>
                <a:latin typeface="Arial Black" charset="0"/>
                <a:ea typeface="ＭＳ Ｐゴシック" charset="0"/>
                <a:cs typeface="ＭＳ Ｐゴシック" charset="0"/>
              </a:rPr>
              <a:t>Today </a:t>
            </a:r>
            <a:r>
              <a:rPr lang="en-US" altLang="ja-JP" dirty="0">
                <a:solidFill>
                  <a:schemeClr val="tx1"/>
                </a:solidFill>
                <a:latin typeface="Arial Black" charset="0"/>
                <a:ea typeface="ＭＳ Ｐゴシック" charset="0"/>
                <a:cs typeface="ＭＳ Ｐゴシック" charset="0"/>
              </a:rPr>
              <a:t>"</a:t>
            </a:r>
            <a:r>
              <a:rPr lang="en-US" dirty="0">
                <a:solidFill>
                  <a:schemeClr val="tx1"/>
                </a:solidFill>
                <a:latin typeface="Arial Black" charset="0"/>
                <a:ea typeface="ＭＳ Ｐゴシック" charset="0"/>
                <a:cs typeface="ＭＳ Ｐゴシック" charset="0"/>
              </a:rPr>
              <a:t>all literary sources are considered equal</a:t>
            </a:r>
            <a:r>
              <a:rPr lang="en-US" altLang="ja-JP" dirty="0">
                <a:solidFill>
                  <a:schemeClr val="tx1"/>
                </a:solidFill>
                <a:latin typeface="Arial Black" charset="0"/>
                <a:ea typeface="ＭＳ Ｐゴシック" charset="0"/>
                <a:cs typeface="ＭＳ Ｐゴシック" charset="0"/>
              </a:rPr>
              <a:t>"</a:t>
            </a:r>
            <a:r>
              <a:rPr lang="en-US" dirty="0">
                <a:solidFill>
                  <a:schemeClr val="tx1"/>
                </a:solidFill>
                <a:latin typeface="Arial Black" charset="0"/>
                <a:ea typeface="ＭＳ Ｐゴシック" charset="0"/>
                <a:cs typeface="ＭＳ Ｐゴシック" charset="0"/>
              </a:rPr>
              <a:t>!</a:t>
            </a:r>
            <a:endParaRPr lang="en-US" sz="4800" dirty="0">
              <a:solidFill>
                <a:schemeClr val="tx1"/>
              </a:solidFill>
              <a:latin typeface="Arial Black" charset="0"/>
              <a:ea typeface="ＭＳ Ｐゴシック" charset="0"/>
              <a:cs typeface="ＭＳ Ｐゴシック" charset="0"/>
            </a:endParaRPr>
          </a:p>
        </p:txBody>
      </p:sp>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02"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NT Apocrypha: 18 Gospels</a:t>
            </a:r>
          </a:p>
        </p:txBody>
      </p:sp>
      <p:pic>
        <p:nvPicPr>
          <p:cNvPr id="976898"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3604"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b="1" u="sng">
                <a:effectLst>
                  <a:outerShdw blurRad="38100" dist="38100" dir="2700000" algn="tl">
                    <a:srgbClr val="000080"/>
                  </a:outerShdw>
                </a:effectLst>
                <a:latin typeface="Arial" charset="0"/>
              </a:rPr>
              <a:t>GOSPELS</a:t>
            </a:r>
            <a:endParaRPr lang="en-US" b="1">
              <a:effectLst>
                <a:outerShdw blurRad="38100" dist="38100" dir="2700000" algn="tl">
                  <a:srgbClr val="000080"/>
                </a:outerShdw>
              </a:effectLst>
              <a:latin typeface="Arial" charset="0"/>
            </a:endParaRP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Arabic Gospel of the Infancy</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Armenian Gospel of the Infancy</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Assumption of the Virgin</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Resurrection of Christ by Bartholomew</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History of Joseph the Carpenter</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Protoevangelium (Infancy Gospel) of James</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5650"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NT Apocrypha: 18 Gospels</a:t>
            </a:r>
          </a:p>
        </p:txBody>
      </p:sp>
      <p:pic>
        <p:nvPicPr>
          <p:cNvPr id="978946"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5652" name="Rectangle 4"/>
          <p:cNvSpPr>
            <a:spLocks noChangeArrowheads="1"/>
          </p:cNvSpPr>
          <p:nvPr/>
        </p:nvSpPr>
        <p:spPr bwMode="auto">
          <a:xfrm>
            <a:off x="1219200" y="2209800"/>
            <a:ext cx="6553200" cy="3429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230938" algn="r"/>
              </a:tabLst>
              <a:defRPr/>
            </a:pPr>
            <a:r>
              <a:rPr lang="en-US" b="1" u="sng">
                <a:effectLst>
                  <a:outerShdw blurRad="38100" dist="38100" dir="2700000" algn="tl">
                    <a:srgbClr val="000080"/>
                  </a:outerShdw>
                </a:effectLst>
                <a:latin typeface="Arial" charset="0"/>
              </a:rPr>
              <a:t>The Gospel of:</a:t>
            </a:r>
          </a:p>
          <a:p>
            <a:pPr marL="342900" indent="-342900" eaLnBrk="1" hangingPunct="1">
              <a:spcBef>
                <a:spcPct val="20000"/>
              </a:spcBef>
              <a:buClr>
                <a:schemeClr val="hlink"/>
              </a:buClr>
              <a:buSzPct val="90000"/>
              <a:buFont typeface="Wingdings" charset="0"/>
              <a:buNone/>
              <a:tabLst>
                <a:tab pos="6230938" algn="r"/>
              </a:tabLst>
              <a:defRPr/>
            </a:pPr>
            <a:endParaRPr lang="en-US" sz="1400" b="1">
              <a:effectLst>
                <a:outerShdw blurRad="38100" dist="38100" dir="2700000" algn="tl">
                  <a:srgbClr val="000080"/>
                </a:outerShdw>
              </a:effectLst>
              <a:latin typeface="Arial" charset="0"/>
            </a:endParaRP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Bartholomew	 • the Birth of Mary</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Basilides	 • Pseudo-Matthew</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Cerinthus	 • the Hebrews</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the Ebionites	 • Philip</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Mary Magdalene	 • Thomas</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Marcion	• Infancy Gospel of Thomas</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7698" name="Rectangle 2"/>
          <p:cNvSpPr>
            <a:spLocks noGrp="1" noChangeArrowheads="1"/>
          </p:cNvSpPr>
          <p:nvPr>
            <p:ph type="title"/>
          </p:nvPr>
        </p:nvSpPr>
        <p:spPr>
          <a:xfrm>
            <a:off x="76200" y="76200"/>
            <a:ext cx="7696200" cy="941388"/>
          </a:xfrm>
        </p:spPr>
        <p:txBody>
          <a:bodyPr/>
          <a:lstStyle/>
          <a:p>
            <a:pPr algn="l" eaLnBrk="1" hangingPunct="1">
              <a:defRPr/>
            </a:pPr>
            <a:r>
              <a:rPr lang="en-US" sz="4000" dirty="0">
                <a:latin typeface="Arial" charset="0"/>
                <a:ea typeface="ＭＳ Ｐゴシック" charset="0"/>
                <a:cs typeface="ＭＳ Ｐゴシック" charset="0"/>
              </a:rPr>
              <a:t>NT Apocrypha: 21 </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Acts</a:t>
            </a:r>
            <a:r>
              <a:rPr lang="en-US" altLang="ja-JP"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980994"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7700" name="Rectangle 4"/>
          <p:cNvSpPr>
            <a:spLocks noChangeArrowheads="1"/>
          </p:cNvSpPr>
          <p:nvPr/>
        </p:nvSpPr>
        <p:spPr bwMode="auto">
          <a:xfrm>
            <a:off x="1371600" y="2362200"/>
            <a:ext cx="6248400" cy="32766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Apostolic History of Abdias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Fragmentary Story of Andrew</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Ascent of James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Martyrdom of Matthew</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Passion of Paul</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Passion of Peter and Paul</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9746" name="Rectangle 2"/>
          <p:cNvSpPr>
            <a:spLocks noGrp="1" noChangeArrowheads="1"/>
          </p:cNvSpPr>
          <p:nvPr>
            <p:ph type="title"/>
          </p:nvPr>
        </p:nvSpPr>
        <p:spPr>
          <a:xfrm>
            <a:off x="76200" y="76200"/>
            <a:ext cx="7696200" cy="941388"/>
          </a:xfrm>
        </p:spPr>
        <p:txBody>
          <a:bodyPr/>
          <a:lstStyle/>
          <a:p>
            <a:pPr algn="l" eaLnBrk="1" hangingPunct="1">
              <a:defRPr/>
            </a:pPr>
            <a:r>
              <a:rPr lang="en-US" sz="4000" dirty="0">
                <a:latin typeface="Arial" charset="0"/>
                <a:ea typeface="ＭＳ Ｐゴシック" charset="0"/>
                <a:cs typeface="ＭＳ Ｐゴシック" charset="0"/>
              </a:rPr>
              <a:t>NT Apocrypha: 21 </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Acts</a:t>
            </a:r>
            <a:r>
              <a:rPr lang="en-US" altLang="ja-JP"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983042"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19748"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178550" algn="r"/>
              </a:tabLst>
              <a:defRPr/>
            </a:pPr>
            <a:r>
              <a:rPr lang="en-US" b="1" u="sng">
                <a:effectLst>
                  <a:outerShdw blurRad="38100" dist="38100" dir="2700000" algn="tl">
                    <a:srgbClr val="000000"/>
                  </a:outerShdw>
                </a:effectLst>
                <a:latin typeface="Arial" charset="0"/>
              </a:rPr>
              <a:t>The Acts of:</a:t>
            </a:r>
            <a:endParaRPr lang="en-US"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Andrew 	</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Andrew and Matthias	 • Peter</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Andrew and Paul	 • Peter and Andrew</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Barnabas	 • Peter and Paul</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James the Great	• Philip</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John	• Pilate</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John by Prochorus	• Thaddeus</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Paul	• Thomas</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089" name="Picture 2" descr="j0335474"/>
          <p:cNvPicPr>
            <a:picLocks noChangeAspect="1" noChangeArrowheads="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228600"/>
            <a:ext cx="22860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1795" name="Rectangle 3"/>
          <p:cNvSpPr>
            <a:spLocks noGrp="1" noChangeArrowheads="1"/>
          </p:cNvSpPr>
          <p:nvPr>
            <p:ph type="title"/>
          </p:nvPr>
        </p:nvSpPr>
        <p:spPr>
          <a:xfrm>
            <a:off x="76200" y="76200"/>
            <a:ext cx="7543800" cy="941388"/>
          </a:xfrm>
        </p:spPr>
        <p:txBody>
          <a:bodyPr/>
          <a:lstStyle/>
          <a:p>
            <a:pPr algn="l" eaLnBrk="1" hangingPunct="1">
              <a:defRPr/>
            </a:pPr>
            <a:r>
              <a:rPr lang="en-US" sz="4000">
                <a:latin typeface="Arial" charset="0"/>
                <a:ea typeface="ＭＳ Ｐゴシック" charset="0"/>
                <a:cs typeface="ＭＳ Ｐゴシック" charset="0"/>
              </a:rPr>
              <a:t>NT Apocrypha: Others</a:t>
            </a:r>
          </a:p>
        </p:txBody>
      </p:sp>
      <p:grpSp>
        <p:nvGrpSpPr>
          <p:cNvPr id="2" name="Group 4"/>
          <p:cNvGrpSpPr>
            <a:grpSpLocks/>
          </p:cNvGrpSpPr>
          <p:nvPr/>
        </p:nvGrpSpPr>
        <p:grpSpPr bwMode="auto">
          <a:xfrm>
            <a:off x="304800" y="1882775"/>
            <a:ext cx="6019800" cy="5051425"/>
            <a:chOff x="192" y="1186"/>
            <a:chExt cx="3792" cy="3182"/>
          </a:xfrm>
        </p:grpSpPr>
        <p:pic>
          <p:nvPicPr>
            <p:cNvPr id="985095" name="Picture 5" descr="j0212655"/>
            <p:cNvPicPr>
              <a:picLocks noChangeAspect="1" noChangeArrowheads="1"/>
            </p:cNvPicPr>
            <p:nvPr/>
          </p:nvPicPr>
          <p:blipFill>
            <a:blip r:embed="rId4">
              <a:lum bright="-60000"/>
              <a:extLst>
                <a:ext uri="{28A0092B-C50C-407E-A947-70E740481C1C}">
                  <a14:useLocalDpi xmlns:a14="http://schemas.microsoft.com/office/drawing/2010/main"/>
                </a:ext>
              </a:extLst>
            </a:blip>
            <a:srcRect/>
            <a:stretch>
              <a:fillRect/>
            </a:stretch>
          </p:blipFill>
          <p:spPr bwMode="auto">
            <a:xfrm>
              <a:off x="192" y="1186"/>
              <a:ext cx="3792" cy="31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1798" name="Rectangle 6"/>
            <p:cNvSpPr>
              <a:spLocks noChangeArrowheads="1"/>
            </p:cNvSpPr>
            <p:nvPr/>
          </p:nvSpPr>
          <p:spPr bwMode="auto">
            <a:xfrm>
              <a:off x="432" y="1728"/>
              <a:ext cx="3264" cy="2304"/>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b="1" u="sng">
                  <a:effectLst>
                    <a:outerShdw blurRad="38100" dist="38100" dir="2700000" algn="tl">
                      <a:srgbClr val="000000"/>
                    </a:outerShdw>
                  </a:effectLst>
                  <a:latin typeface="Arial" charset="0"/>
                </a:rPr>
                <a:t>EPISTLES</a:t>
              </a:r>
              <a:endParaRPr lang="en-US"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Epistles of Christ and Abgarus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 of the Apostles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Third Epistle to the Corinthians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 to the Laodiceans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 of Lentulus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Epistles of Paul and Seneca</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Apocryphal Epistle of Titus</a:t>
              </a:r>
            </a:p>
          </p:txBody>
        </p:sp>
      </p:grpSp>
      <p:grpSp>
        <p:nvGrpSpPr>
          <p:cNvPr id="3" name="Group 8"/>
          <p:cNvGrpSpPr>
            <a:grpSpLocks/>
          </p:cNvGrpSpPr>
          <p:nvPr/>
        </p:nvGrpSpPr>
        <p:grpSpPr bwMode="auto">
          <a:xfrm>
            <a:off x="4813300" y="754063"/>
            <a:ext cx="3492500" cy="2293937"/>
            <a:chOff x="3032" y="475"/>
            <a:chExt cx="2200" cy="1445"/>
          </a:xfrm>
        </p:grpSpPr>
        <p:pic>
          <p:nvPicPr>
            <p:cNvPr id="985093" name="Picture 9" descr="j0286290"/>
            <p:cNvPicPr>
              <a:picLocks noChangeAspect="1" noChangeArrowheads="1"/>
            </p:cNvPicPr>
            <p:nvPr/>
          </p:nvPicPr>
          <p:blipFill>
            <a:blip r:embed="rId5">
              <a:lum bright="-78000"/>
              <a:extLst>
                <a:ext uri="{28A0092B-C50C-407E-A947-70E740481C1C}">
                  <a14:useLocalDpi xmlns:a14="http://schemas.microsoft.com/office/drawing/2010/main"/>
                </a:ext>
              </a:extLst>
            </a:blip>
            <a:srcRect/>
            <a:stretch>
              <a:fillRect/>
            </a:stretch>
          </p:blipFill>
          <p:spPr bwMode="auto">
            <a:xfrm>
              <a:off x="3032" y="475"/>
              <a:ext cx="2200" cy="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1802" name="Rectangle 10"/>
            <p:cNvSpPr>
              <a:spLocks noChangeArrowheads="1"/>
            </p:cNvSpPr>
            <p:nvPr/>
          </p:nvSpPr>
          <p:spPr bwMode="auto">
            <a:xfrm>
              <a:off x="3392" y="663"/>
              <a:ext cx="1792" cy="11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tabLst>
                  <a:tab pos="2566988" algn="r"/>
                </a:tabLst>
                <a:defRPr/>
              </a:pPr>
              <a:r>
                <a:rPr lang="en-US" b="1" u="sng">
                  <a:effectLst>
                    <a:outerShdw blurRad="38100" dist="38100" dir="2700000" algn="tl">
                      <a:srgbClr val="000000"/>
                    </a:outerShdw>
                  </a:effectLst>
                  <a:latin typeface="Arial" charset="0"/>
                </a:rPr>
                <a:t>APOCALYPSES</a:t>
              </a:r>
              <a:endParaRPr lang="en-US"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90000"/>
                <a:buFont typeface="Wingdings" charset="0"/>
                <a:buNone/>
                <a:tabLst>
                  <a:tab pos="2566988" algn="r"/>
                </a:tabLst>
                <a:defRPr/>
              </a:pPr>
              <a:r>
                <a:rPr lang="en-US" b="1">
                  <a:solidFill>
                    <a:srgbClr val="FFFF00"/>
                  </a:solidFill>
                  <a:effectLst>
                    <a:outerShdw blurRad="38100" dist="38100" dir="2700000" algn="tl">
                      <a:srgbClr val="000000"/>
                    </a:outerShdw>
                  </a:effectLst>
                  <a:latin typeface="Arial" charset="0"/>
                </a:rPr>
                <a:t>James	Stephen</a:t>
              </a:r>
            </a:p>
            <a:p>
              <a:pPr marL="342900" indent="-342900" eaLnBrk="1" hangingPunct="1">
                <a:spcBef>
                  <a:spcPct val="20000"/>
                </a:spcBef>
                <a:buClr>
                  <a:schemeClr val="hlink"/>
                </a:buClr>
                <a:buSzPct val="90000"/>
                <a:buFont typeface="Wingdings" charset="0"/>
                <a:buNone/>
                <a:tabLst>
                  <a:tab pos="2566988" algn="r"/>
                </a:tabLst>
                <a:defRPr/>
              </a:pPr>
              <a:r>
                <a:rPr lang="en-US" b="1">
                  <a:solidFill>
                    <a:srgbClr val="FFFF00"/>
                  </a:solidFill>
                  <a:effectLst>
                    <a:outerShdw blurRad="38100" dist="38100" dir="2700000" algn="tl">
                      <a:srgbClr val="000000"/>
                    </a:outerShdw>
                  </a:effectLst>
                  <a:latin typeface="Arial" charset="0"/>
                </a:rPr>
                <a:t>Paul	Thomas</a:t>
              </a:r>
            </a:p>
            <a:p>
              <a:pPr marL="342900" indent="-342900" eaLnBrk="1" hangingPunct="1">
                <a:spcBef>
                  <a:spcPct val="20000"/>
                </a:spcBef>
                <a:buClr>
                  <a:schemeClr val="hlink"/>
                </a:buClr>
                <a:buSzPct val="90000"/>
                <a:buFont typeface="Wingdings" charset="0"/>
                <a:buNone/>
                <a:tabLst>
                  <a:tab pos="2566988" algn="r"/>
                </a:tabLst>
                <a:defRPr/>
              </a:pPr>
              <a:r>
                <a:rPr lang="en-US" b="1">
                  <a:solidFill>
                    <a:srgbClr val="FFFF00"/>
                  </a:solidFill>
                  <a:effectLst>
                    <a:outerShdw blurRad="38100" dist="38100" dir="2700000" algn="tl">
                      <a:srgbClr val="000000"/>
                    </a:outerShdw>
                  </a:effectLst>
                  <a:latin typeface="Arial" charset="0"/>
                </a:rPr>
                <a:t>Peter	the Virgin</a:t>
              </a:r>
              <a:endParaRPr lang="en-US" b="1">
                <a:effectLst>
                  <a:outerShdw blurRad="38100" dist="38100" dir="2700000" algn="tl">
                    <a:srgbClr val="000000"/>
                  </a:outerShdw>
                </a:effectLst>
                <a:latin typeface="Arial" charset="0"/>
              </a:endParaRPr>
            </a:p>
          </p:txBody>
        </p:sp>
      </p:grpSp>
      <p:sp>
        <p:nvSpPr>
          <p:cNvPr id="10"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2130947" name="Rectangle 3"/>
          <p:cNvSpPr>
            <a:spLocks noGrp="1" noRot="1" noChangeArrowheads="1"/>
          </p:cNvSpPr>
          <p:nvPr>
            <p:ph type="title"/>
          </p:nvPr>
        </p:nvSpPr>
        <p:spPr>
          <a:xfrm>
            <a:off x="3016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Brown</a:t>
            </a:r>
            <a:r>
              <a:rPr lang="fr-FR"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Key Sources are Gnostic</a:t>
            </a:r>
            <a:endParaRPr lang="en-US" dirty="0">
              <a:latin typeface="Tahoma" charset="0"/>
              <a:ea typeface="ＭＳ Ｐゴシック" charset="0"/>
              <a:cs typeface="ＭＳ Ｐゴシック" charset="0"/>
            </a:endParaRPr>
          </a:p>
        </p:txBody>
      </p:sp>
      <p:sp>
        <p:nvSpPr>
          <p:cNvPr id="2130949" name="Rectangle 5"/>
          <p:cNvSpPr>
            <a:spLocks noGrp="1" noRot="1" noChangeArrowheads="1"/>
          </p:cNvSpPr>
          <p:nvPr>
            <p:ph type="body" sz="half" idx="2"/>
          </p:nvPr>
        </p:nvSpPr>
        <p:spPr>
          <a:xfrm>
            <a:off x="4038600" y="2895600"/>
            <a:ext cx="5105400" cy="3962400"/>
          </a:xfrm>
          <a:solidFill>
            <a:srgbClr val="C70045"/>
          </a:solidFill>
        </p:spPr>
        <p:txBody>
          <a:bodyPr/>
          <a:lstStyle/>
          <a:p>
            <a:pPr eaLnBrk="1" hangingPunct="1">
              <a:lnSpc>
                <a:spcPct val="90000"/>
              </a:lnSpc>
              <a:buFont typeface="Arial" charset="0"/>
              <a:buNone/>
              <a:defRPr/>
            </a:pPr>
            <a:r>
              <a:rPr lang="en-US" sz="2400" b="1" dirty="0" err="1">
                <a:latin typeface="Tahoma" charset="0"/>
                <a:ea typeface="ＭＳ Ｐゴシック" charset="0"/>
                <a:cs typeface="ＭＳ Ｐゴシック" charset="0"/>
              </a:rPr>
              <a:t>Cerinthian</a:t>
            </a:r>
            <a:r>
              <a:rPr lang="en-US" sz="2400" b="1" dirty="0">
                <a:latin typeface="Tahoma" charset="0"/>
                <a:ea typeface="ＭＳ Ｐゴシック" charset="0"/>
                <a:cs typeface="ＭＳ Ｐゴシック" charset="0"/>
              </a:rPr>
              <a:t> Gnosticism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From </a:t>
            </a:r>
            <a:r>
              <a:rPr lang="en-US" sz="2400" b="1" dirty="0" err="1">
                <a:latin typeface="Tahoma" charset="0"/>
                <a:ea typeface="ＭＳ Ｐゴシック" charset="0"/>
                <a:cs typeface="ＭＳ Ｐゴシック" charset="0"/>
              </a:rPr>
              <a:t>Cerinthus</a:t>
            </a:r>
            <a:r>
              <a:rPr lang="en-US" sz="2400" b="1" dirty="0">
                <a:latin typeface="Tahoma" charset="0"/>
                <a:ea typeface="ＭＳ Ｐゴシック" charset="0"/>
                <a:cs typeface="ＭＳ Ｐゴシック" charset="0"/>
              </a:rPr>
              <a:t>, founder in Asia</a:t>
            </a:r>
            <a:br>
              <a:rPr lang="en-US" sz="2400" b="1" dirty="0">
                <a:latin typeface="Tahoma" charset="0"/>
                <a:ea typeface="ＭＳ Ｐゴシック" charset="0"/>
                <a:cs typeface="ＭＳ Ｐゴシック" charset="0"/>
              </a:rPr>
            </a:br>
            <a:r>
              <a:rPr lang="en-US" sz="2400" b="1" dirty="0">
                <a:latin typeface="Tahoma" charset="0"/>
                <a:ea typeface="ＭＳ Ｐゴシック" charset="0"/>
                <a:cs typeface="ＭＳ Ｐゴシック" charset="0"/>
              </a:rPr>
              <a:t>(Christ only </a:t>
            </a:r>
            <a:r>
              <a:rPr lang="en-US" sz="2400" b="1" i="1" dirty="0">
                <a:latin typeface="Tahoma" charset="0"/>
                <a:ea typeface="ＭＳ Ｐゴシック" charset="0"/>
                <a:cs typeface="ＭＳ Ｐゴシック" charset="0"/>
              </a:rPr>
              <a:t>seemed</a:t>
            </a:r>
            <a:r>
              <a:rPr lang="en-US" sz="2400" b="1" dirty="0">
                <a:latin typeface="Tahoma" charset="0"/>
                <a:ea typeface="ＭＳ Ｐゴシック" charset="0"/>
                <a:cs typeface="ＭＳ Ｐゴシック" charset="0"/>
              </a:rPr>
              <a:t> to be God)</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Spirit is Good</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Exalted Knowledge (</a:t>
            </a:r>
            <a:r>
              <a:rPr lang="en-US" sz="2400" b="1" i="1" dirty="0">
                <a:latin typeface="Tahoma" charset="0"/>
                <a:ea typeface="ＭＳ Ｐゴシック" charset="0"/>
                <a:cs typeface="ＭＳ Ｐゴシック" charset="0"/>
              </a:rPr>
              <a:t>gnosis</a:t>
            </a:r>
            <a:r>
              <a:rPr lang="en-US" sz="2400" b="1" dirty="0">
                <a:latin typeface="Tahoma" charset="0"/>
                <a:ea typeface="ＭＳ Ｐゴシック" charset="0"/>
                <a:cs typeface="ＭＳ Ｐゴシック" charset="0"/>
              </a:rPr>
              <a:t>)</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Denied Christ</a:t>
            </a:r>
            <a:r>
              <a:rPr lang="fr-FR"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s Deity</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Water &amp; Blood (5:6)</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Led to Pride</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Education exalted</a:t>
            </a:r>
          </a:p>
        </p:txBody>
      </p:sp>
      <p:sp>
        <p:nvSpPr>
          <p:cNvPr id="2130951" name="Text Box 7"/>
          <p:cNvSpPr txBox="1">
            <a:spLocks noChangeArrowheads="1"/>
          </p:cNvSpPr>
          <p:nvPr/>
        </p:nvSpPr>
        <p:spPr bwMode="auto">
          <a:xfrm>
            <a:off x="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spcBef>
                <a:spcPct val="50000"/>
              </a:spcBef>
              <a:defRPr/>
            </a:pPr>
            <a:r>
              <a:rPr lang="en-US" sz="3200" b="1" i="1">
                <a:effectLst>
                  <a:outerShdw blurRad="38100" dist="38100" dir="2700000" algn="tl">
                    <a:srgbClr val="000000"/>
                  </a:outerShdw>
                </a:effectLst>
                <a:latin typeface="Tahoma" charset="0"/>
              </a:rPr>
              <a:t>Two Types Addressed in 1 John</a:t>
            </a:r>
          </a:p>
        </p:txBody>
      </p:sp>
      <p:sp>
        <p:nvSpPr>
          <p:cNvPr id="2130948" name="Rectangle 4"/>
          <p:cNvSpPr>
            <a:spLocks noGrp="1" noRot="1" noChangeArrowheads="1"/>
          </p:cNvSpPr>
          <p:nvPr>
            <p:ph type="body" sz="half" idx="1"/>
          </p:nvPr>
        </p:nvSpPr>
        <p:spPr>
          <a:xfrm>
            <a:off x="0" y="2895600"/>
            <a:ext cx="4267200" cy="3962400"/>
          </a:xfrm>
        </p:spPr>
        <p:txBody>
          <a:bodyPr/>
          <a:lstStyle/>
          <a:p>
            <a:pPr eaLnBrk="1" hangingPunct="1">
              <a:lnSpc>
                <a:spcPct val="90000"/>
              </a:lnSpc>
              <a:buFont typeface="Arial" charset="0"/>
              <a:buNone/>
              <a:defRPr/>
            </a:pPr>
            <a:r>
              <a:rPr lang="en-US" sz="2400" b="1" dirty="0" err="1">
                <a:latin typeface="Tahoma" charset="0"/>
                <a:ea typeface="ＭＳ Ｐゴシック" charset="0"/>
                <a:cs typeface="ＭＳ Ｐゴシック" charset="0"/>
              </a:rPr>
              <a:t>Docetic</a:t>
            </a:r>
            <a:r>
              <a:rPr lang="en-US" sz="2400" b="1" dirty="0">
                <a:latin typeface="Tahoma" charset="0"/>
                <a:ea typeface="ＭＳ Ｐゴシック" charset="0"/>
                <a:cs typeface="ＭＳ Ｐゴシック" charset="0"/>
              </a:rPr>
              <a:t> Gnosticism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From </a:t>
            </a:r>
            <a:r>
              <a:rPr lang="en-US" sz="2400" b="1" i="1" dirty="0" err="1">
                <a:latin typeface="Tahoma" charset="0"/>
                <a:ea typeface="ＭＳ Ｐゴシック" charset="0"/>
                <a:cs typeface="ＭＳ Ｐゴシック" charset="0"/>
              </a:rPr>
              <a:t>dokeo</a:t>
            </a:r>
            <a:r>
              <a:rPr lang="en-US" sz="2400" b="1" dirty="0">
                <a:latin typeface="Tahoma" charset="0"/>
                <a:ea typeface="ＭＳ Ｐゴシック" charset="0"/>
                <a:cs typeface="ＭＳ Ｐゴシック" charset="0"/>
              </a:rPr>
              <a:t>, </a:t>
            </a:r>
            <a:r>
              <a:rPr lang="en-US"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to seem</a:t>
            </a:r>
            <a:r>
              <a:rPr lang="en-US"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 </a:t>
            </a:r>
            <a:br>
              <a:rPr lang="en-US" sz="2400" b="1" dirty="0">
                <a:latin typeface="Tahoma" charset="0"/>
                <a:ea typeface="ＭＳ Ｐゴシック" charset="0"/>
                <a:cs typeface="ＭＳ Ｐゴシック" charset="0"/>
              </a:rPr>
            </a:br>
            <a:r>
              <a:rPr lang="en-US" sz="2400" b="1" dirty="0">
                <a:latin typeface="Tahoma" charset="0"/>
                <a:ea typeface="ＭＳ Ｐゴシック" charset="0"/>
                <a:cs typeface="ＭＳ Ｐゴシック" charset="0"/>
              </a:rPr>
              <a:t>(Christ only </a:t>
            </a:r>
            <a:r>
              <a:rPr lang="en-US" sz="2400" b="1" i="1" dirty="0">
                <a:latin typeface="Tahoma" charset="0"/>
                <a:ea typeface="ＭＳ Ｐゴシック" charset="0"/>
                <a:cs typeface="ＭＳ Ｐゴシック" charset="0"/>
              </a:rPr>
              <a:t>seemed</a:t>
            </a:r>
            <a:r>
              <a:rPr lang="en-US" sz="2400" b="1" dirty="0">
                <a:latin typeface="Tahoma" charset="0"/>
                <a:ea typeface="ＭＳ Ｐゴシック" charset="0"/>
                <a:cs typeface="ＭＳ Ｐゴシック" charset="0"/>
              </a:rPr>
              <a:t> to be a man)</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Matter is Evil</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Depreciated Materialism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Denied Christ</a:t>
            </a:r>
            <a:r>
              <a:rPr lang="fr-FR"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s Humanity</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Touched Jesus (1:1)</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Led to Asceticism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Immorality exalted</a:t>
            </a:r>
          </a:p>
        </p:txBody>
      </p:sp>
      <p:sp>
        <p:nvSpPr>
          <p:cNvPr id="7"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5043"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i="1">
                <a:effectLst>
                  <a:outerShdw blurRad="38100" dist="38100" dir="2700000" algn="tl">
                    <a:srgbClr val="FFFFFF"/>
                  </a:outerShdw>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2135044" name="Rectangle 4"/>
          <p:cNvSpPr>
            <a:spLocks noGrp="1" noChangeArrowheads="1"/>
          </p:cNvSpPr>
          <p:nvPr>
            <p:ph type="body" idx="1"/>
          </p:nvPr>
        </p:nvSpPr>
        <p:spPr>
          <a:xfrm>
            <a:off x="152400" y="1524000"/>
            <a:ext cx="8991600" cy="53340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Master, could it be that my seed is under the control of the rulers?</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to him,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you will grieve much </a:t>
            </a:r>
            <a:r>
              <a:rPr lang="en-US" sz="2800" b="1" u="sng" dirty="0">
                <a:latin typeface="Tahoma" charset="0"/>
                <a:ea typeface="ＭＳ Ｐゴシック" charset="0"/>
                <a:cs typeface="ＭＳ Ｐゴシック" charset="0"/>
              </a:rPr>
              <a:t>when you see the kingdom</a:t>
            </a:r>
            <a:r>
              <a:rPr lang="en-US" sz="2800" b="1" dirty="0">
                <a:latin typeface="Tahoma" charset="0"/>
                <a:ea typeface="ＭＳ Ｐゴシック" charset="0"/>
                <a:cs typeface="ＭＳ Ｐゴシック" charset="0"/>
              </a:rPr>
              <a:t> and all its generation.</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When he heard this, Judas said to him,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What good is it that I have received it? For you have set me apart for that generation.</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You will become the thirteenth, and you will be cursed by the other generations—and </a:t>
            </a:r>
            <a:r>
              <a:rPr lang="en-US" sz="2800" b="1" u="sng" dirty="0">
                <a:latin typeface="Tahoma" charset="0"/>
                <a:ea typeface="ＭＳ Ｐゴシック" charset="0"/>
                <a:cs typeface="ＭＳ Ｐゴシック" charset="0"/>
              </a:rPr>
              <a:t>you will come to rule over them</a:t>
            </a:r>
            <a:r>
              <a:rPr lang="en-US" sz="2800" b="1" dirty="0">
                <a:latin typeface="Tahoma" charset="0"/>
                <a:ea typeface="ＭＳ Ｐゴシック" charset="0"/>
                <a:cs typeface="ＭＳ Ｐゴシック" charset="0"/>
              </a:rPr>
              <a:t>. In the last days they will curse </a:t>
            </a:r>
            <a:r>
              <a:rPr lang="en-US" sz="2800" b="1" u="sng" dirty="0">
                <a:latin typeface="Tahoma" charset="0"/>
                <a:ea typeface="ＭＳ Ｐゴシック" charset="0"/>
                <a:cs typeface="ＭＳ Ｐゴシック" charset="0"/>
              </a:rPr>
              <a:t>your ascent [47] to the holy</a:t>
            </a:r>
            <a:r>
              <a:rPr lang="en-US" sz="2800" b="1" dirty="0">
                <a:latin typeface="Tahoma" charset="0"/>
                <a:ea typeface="ＭＳ Ｐゴシック" charset="0"/>
                <a:cs typeface="ＭＳ Ｐゴシック" charset="0"/>
              </a:rPr>
              <a:t> [generation].</a:t>
            </a:r>
            <a:r>
              <a:rPr lang="en-US"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God created the world but left it alone so no miracles occur (Jefferson, Franklin)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624500">
            <a:off x="7113801" y="12682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33"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36067"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i="1">
                <a:effectLst>
                  <a:outerShdw blurRad="38100" dist="38100" dir="2700000" algn="tl">
                    <a:srgbClr val="FFFFFF"/>
                  </a:outerShdw>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2136068"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a:latin typeface="Tahoma" charset="0"/>
                <a:ea typeface="ＭＳ Ｐゴシック" charset="0"/>
                <a:cs typeface="ＭＳ Ｐゴシック" charset="0"/>
              </a:rPr>
              <a:t>Jesus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Truly [I] say to you, Judas... </a:t>
            </a:r>
            <a:r>
              <a:rPr lang="en-US" sz="2800" b="1" u="sng" dirty="0">
                <a:latin typeface="Tahoma" charset="0"/>
                <a:ea typeface="ＭＳ Ｐゴシック" charset="0"/>
                <a:cs typeface="ＭＳ Ｐゴシック" charset="0"/>
              </a:rPr>
              <a:t>you will exceed all of them</a:t>
            </a:r>
            <a:r>
              <a:rPr lang="en-US" sz="2800" b="1" dirty="0">
                <a:latin typeface="Tahoma" charset="0"/>
                <a:ea typeface="ＭＳ Ｐゴシック" charset="0"/>
                <a:cs typeface="ＭＳ Ｐゴシック" charset="0"/>
              </a:rPr>
              <a:t>. For </a:t>
            </a:r>
            <a:r>
              <a:rPr lang="en-US" sz="2800" b="1" u="sng" dirty="0">
                <a:latin typeface="Tahoma" charset="0"/>
                <a:ea typeface="ＭＳ Ｐゴシック" charset="0"/>
                <a:cs typeface="ＭＳ Ｐゴシック" charset="0"/>
              </a:rPr>
              <a:t>you will sacrifice the man that clothes me</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(sections 55-56).</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29"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fld id="{B6FB1234-3BAF-3640-9E28-1F4DDFF9DECE}" type="slidenum">
              <a:rPr lang="en-US" sz="900">
                <a:solidFill>
                  <a:srgbClr val="808080"/>
                </a:solidFill>
                <a:latin typeface="Arial" charset="0"/>
              </a:rPr>
              <a:pPr defTabSz="814388"/>
              <a:t>232</a:t>
            </a:fld>
            <a:endParaRPr lang="en-US" sz="900">
              <a:solidFill>
                <a:srgbClr val="808080"/>
              </a:solidFill>
              <a:latin typeface="Arial" charset="0"/>
            </a:endParaRPr>
          </a:p>
        </p:txBody>
      </p:sp>
      <p:sp>
        <p:nvSpPr>
          <p:cNvPr id="995330"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fld id="{8B749FE3-9AAA-D442-A23B-EDAA112EEBFB}" type="slidenum">
              <a:rPr lang="en-US" sz="900">
                <a:solidFill>
                  <a:srgbClr val="808080"/>
                </a:solidFill>
                <a:latin typeface="Arial" charset="0"/>
              </a:rPr>
              <a:pPr defTabSz="814388"/>
              <a:t>232</a:t>
            </a:fld>
            <a:endParaRPr lang="en-US" sz="900">
              <a:solidFill>
                <a:srgbClr val="808080"/>
              </a:solidFill>
              <a:latin typeface="Arial" charset="0"/>
            </a:endParaRPr>
          </a:p>
        </p:txBody>
      </p:sp>
      <p:sp>
        <p:nvSpPr>
          <p:cNvPr id="995331" name="Rectangle 4"/>
          <p:cNvSpPr>
            <a:spLocks noChangeArrowheads="1"/>
          </p:cNvSpPr>
          <p:nvPr/>
        </p:nvSpPr>
        <p:spPr bwMode="auto">
          <a:xfrm>
            <a:off x="8583613" y="6604000"/>
            <a:ext cx="355600" cy="21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fld id="{906C1AD2-C2B4-414D-B397-8C07BC093B02}" type="slidenum">
              <a:rPr lang="en-US" sz="900">
                <a:solidFill>
                  <a:srgbClr val="808080"/>
                </a:solidFill>
                <a:latin typeface="Arial" charset="0"/>
              </a:rPr>
              <a:pPr defTabSz="814388"/>
              <a:t>232</a:t>
            </a:fld>
            <a:endParaRPr lang="en-US" sz="900">
              <a:solidFill>
                <a:srgbClr val="808080"/>
              </a:solidFill>
              <a:latin typeface="Arial" charset="0"/>
            </a:endParaRPr>
          </a:p>
        </p:txBody>
      </p:sp>
      <p:sp>
        <p:nvSpPr>
          <p:cNvPr id="995332"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124" tIns="41061" rIns="82124" bIns="41061" anchor="b" anchorCtr="1">
            <a:spAutoFit/>
          </a:bodyPr>
          <a:lstStyle/>
          <a:p>
            <a:pPr defTabSz="814388"/>
            <a:r>
              <a:rPr lang="en-US" sz="700">
                <a:solidFill>
                  <a:srgbClr val="808080"/>
                </a:solidFill>
                <a:latin typeface="Arial" charset="0"/>
              </a:rPr>
              <a:t>© 2003 Cisco Systems, Inc. All rights reserved.</a:t>
            </a:r>
          </a:p>
        </p:txBody>
      </p:sp>
      <p:sp>
        <p:nvSpPr>
          <p:cNvPr id="995333"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124" tIns="41061" rIns="82124" bIns="41061" anchor="b" anchorCtr="1">
            <a:spAutoFit/>
          </a:bodyPr>
          <a:lstStyle/>
          <a:p>
            <a:pPr defTabSz="814388"/>
            <a:endParaRPr lang="en-US" sz="900">
              <a:solidFill>
                <a:srgbClr val="808080"/>
              </a:solidFill>
              <a:latin typeface="Arial" charset="0"/>
            </a:endParaRPr>
          </a:p>
          <a:p>
            <a:pPr defTabSz="814388"/>
            <a:r>
              <a:rPr lang="en-US" sz="900">
                <a:solidFill>
                  <a:srgbClr val="808080"/>
                </a:solidFill>
                <a:latin typeface="Arial" charset="0"/>
              </a:rPr>
              <a:t>Presentation_ID</a:t>
            </a:r>
          </a:p>
        </p:txBody>
      </p:sp>
      <p:pic>
        <p:nvPicPr>
          <p:cNvPr id="995334" name="Picture 7" descr="b_fy0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5335" name="Rectangle 8"/>
          <p:cNvSpPr>
            <a:spLocks noGrp="1" noChangeArrowheads="1"/>
          </p:cNvSpPr>
          <p:nvPr>
            <p:ph type="title"/>
          </p:nvPr>
        </p:nvSpPr>
        <p:spPr>
          <a:xfrm>
            <a:off x="152400" y="225425"/>
            <a:ext cx="8763000" cy="1450975"/>
          </a:xfrm>
          <a:noFill/>
        </p:spPr>
        <p:txBody>
          <a:bodyPr lIns="82124" tIns="41061" rIns="82124" bIns="41061" anchor="b"/>
          <a:lstStyle/>
          <a:p>
            <a:pPr eaLnBrk="1" hangingPunct="1"/>
            <a:r>
              <a:rPr lang="en-US" altLang="zh-CN" sz="4000">
                <a:solidFill>
                  <a:schemeClr val="bg1"/>
                </a:solidFill>
                <a:latin typeface="Arial" charset="0"/>
                <a:ea typeface="SimSun" charset="0"/>
                <a:cs typeface="SimSun" charset="0"/>
              </a:rPr>
              <a:t>How Do We Respond to Attacks Against Scripture Today?</a:t>
            </a:r>
            <a:endParaRPr lang="en-US" altLang="zh-CN">
              <a:latin typeface="Arial" charset="0"/>
              <a:ea typeface="SimSun" charset="0"/>
              <a:cs typeface="SimSun" charset="0"/>
            </a:endParaRPr>
          </a:p>
        </p:txBody>
      </p:sp>
      <p:pic>
        <p:nvPicPr>
          <p:cNvPr id="995336" name="Picture 10" descr="Bibl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5337" name="Text Box 12"/>
          <p:cNvSpPr txBox="1">
            <a:spLocks noChangeArrowheads="1"/>
          </p:cNvSpPr>
          <p:nvPr/>
        </p:nvSpPr>
        <p:spPr bwMode="auto">
          <a:xfrm>
            <a:off x="277813" y="5711825"/>
            <a:ext cx="8561387"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b="1">
                <a:solidFill>
                  <a:schemeClr val="bg1"/>
                </a:solidFill>
                <a:latin typeface="26" charset="0"/>
              </a:rPr>
              <a:t>1. Know both the Word and the enemy arguments</a:t>
            </a:r>
          </a:p>
        </p:txBody>
      </p:sp>
      <p:sp>
        <p:nvSpPr>
          <p:cNvPr id="11"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p:zoom/>
  </p:transition>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B688F3-B377-2EEE-EF94-B6EAB0110FA2}"/>
              </a:ext>
            </a:extLst>
          </p:cNvPr>
          <p:cNvGrpSpPr/>
          <p:nvPr/>
        </p:nvGrpSpPr>
        <p:grpSpPr>
          <a:xfrm>
            <a:off x="323850" y="17463"/>
            <a:ext cx="8569325" cy="7128569"/>
            <a:chOff x="323850" y="17463"/>
            <a:chExt cx="8569325" cy="7128569"/>
          </a:xfrm>
        </p:grpSpPr>
        <p:pic>
          <p:nvPicPr>
            <p:cNvPr id="99738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7463"/>
              <a:ext cx="8569325" cy="6840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ound Same Side Corner Rectangle 5">
              <a:extLst>
                <a:ext uri="{FF2B5EF4-FFF2-40B4-BE49-F238E27FC236}">
                  <a16:creationId xmlns:a16="http://schemas.microsoft.com/office/drawing/2014/main" id="{2308768A-5C59-4240-B50D-40C59E848264}"/>
                </a:ext>
              </a:extLst>
            </p:cNvPr>
            <p:cNvSpPr/>
            <p:nvPr/>
          </p:nvSpPr>
          <p:spPr bwMode="auto">
            <a:xfrm>
              <a:off x="323850" y="1484784"/>
              <a:ext cx="1007790" cy="5373216"/>
            </a:xfrm>
            <a:prstGeom prst="round2SameRect">
              <a:avLst/>
            </a:prstGeom>
            <a:solidFill>
              <a:srgbClr val="F3F2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sp>
          <p:nvSpPr>
            <p:cNvPr id="7" name="Round Same Side Corner Rectangle 6">
              <a:extLst>
                <a:ext uri="{FF2B5EF4-FFF2-40B4-BE49-F238E27FC236}">
                  <a16:creationId xmlns:a16="http://schemas.microsoft.com/office/drawing/2014/main" id="{B6D7ADA5-8B53-B17E-F88F-349FA071E0DF}"/>
                </a:ext>
              </a:extLst>
            </p:cNvPr>
            <p:cNvSpPr/>
            <p:nvPr/>
          </p:nvSpPr>
          <p:spPr bwMode="auto">
            <a:xfrm>
              <a:off x="556932" y="1772816"/>
              <a:ext cx="1007790" cy="5373216"/>
            </a:xfrm>
            <a:prstGeom prst="round2SameRect">
              <a:avLst/>
            </a:prstGeom>
            <a:solidFill>
              <a:srgbClr val="F3F2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sp>
          <p:nvSpPr>
            <p:cNvPr id="8" name="Round Same Side Corner Rectangle 7">
              <a:extLst>
                <a:ext uri="{FF2B5EF4-FFF2-40B4-BE49-F238E27FC236}">
                  <a16:creationId xmlns:a16="http://schemas.microsoft.com/office/drawing/2014/main" id="{0FE5C391-C265-A997-C3D1-80D87EB91E42}"/>
                </a:ext>
              </a:extLst>
            </p:cNvPr>
            <p:cNvSpPr/>
            <p:nvPr/>
          </p:nvSpPr>
          <p:spPr bwMode="auto">
            <a:xfrm>
              <a:off x="4398154" y="3145701"/>
              <a:ext cx="1960445" cy="1681401"/>
            </a:xfrm>
            <a:prstGeom prst="round2SameRect">
              <a:avLst/>
            </a:prstGeom>
            <a:solidFill>
              <a:srgbClr val="C1BA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sp>
          <p:nvSpPr>
            <p:cNvPr id="9" name="Round Same Side Corner Rectangle 8">
              <a:extLst>
                <a:ext uri="{FF2B5EF4-FFF2-40B4-BE49-F238E27FC236}">
                  <a16:creationId xmlns:a16="http://schemas.microsoft.com/office/drawing/2014/main" id="{E49D211E-5089-2814-55B0-192E924889F6}"/>
                </a:ext>
              </a:extLst>
            </p:cNvPr>
            <p:cNvSpPr/>
            <p:nvPr/>
          </p:nvSpPr>
          <p:spPr bwMode="auto">
            <a:xfrm>
              <a:off x="3376178" y="1047960"/>
              <a:ext cx="1960445" cy="1681401"/>
            </a:xfrm>
            <a:prstGeom prst="round2SameRect">
              <a:avLst/>
            </a:prstGeom>
            <a:solidFill>
              <a:srgbClr val="C1BA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sp>
          <p:nvSpPr>
            <p:cNvPr id="10" name="Round Same Side Corner Rectangle 9">
              <a:extLst>
                <a:ext uri="{FF2B5EF4-FFF2-40B4-BE49-F238E27FC236}">
                  <a16:creationId xmlns:a16="http://schemas.microsoft.com/office/drawing/2014/main" id="{F509486E-CB58-53B1-4315-94F4AEF2E5BF}"/>
                </a:ext>
              </a:extLst>
            </p:cNvPr>
            <p:cNvSpPr/>
            <p:nvPr/>
          </p:nvSpPr>
          <p:spPr bwMode="auto">
            <a:xfrm>
              <a:off x="6711340" y="4941168"/>
              <a:ext cx="1749092" cy="1584176"/>
            </a:xfrm>
            <a:prstGeom prst="round2SameRect">
              <a:avLst/>
            </a:prstGeom>
            <a:solidFill>
              <a:srgbClr val="C1BA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grpSp>
      <p:sp>
        <p:nvSpPr>
          <p:cNvPr id="997379" name="Rectangle 4"/>
          <p:cNvSpPr>
            <a:spLocks noGrp="1" noChangeArrowheads="1"/>
          </p:cNvSpPr>
          <p:nvPr>
            <p:ph type="title" idx="4294967295"/>
          </p:nvPr>
        </p:nvSpPr>
        <p:spPr>
          <a:xfrm rot="16200000">
            <a:off x="-2095713" y="3226086"/>
            <a:ext cx="6026243" cy="1237581"/>
          </a:xfrm>
          <a:noFill/>
        </p:spPr>
        <p:txBody>
          <a:bodyPr/>
          <a:lstStyle/>
          <a:p>
            <a:pPr eaLnBrk="1" hangingPunct="1"/>
            <a:r>
              <a:rPr lang="en-US" sz="9600" dirty="0">
                <a:solidFill>
                  <a:srgbClr val="B01602"/>
                </a:solidFill>
                <a:latin typeface="Arial Black" panose="020B0604020202020204" pitchFamily="34" charset="0"/>
                <a:ea typeface="ＭＳ Ｐゴシック" charset="0"/>
                <a:cs typeface="Arial Black" panose="020B0604020202020204" pitchFamily="34" charset="0"/>
              </a:rPr>
              <a:t>JESUS</a:t>
            </a:r>
          </a:p>
        </p:txBody>
      </p:sp>
      <p:sp>
        <p:nvSpPr>
          <p:cNvPr id="5" name="TextBox 1"/>
          <p:cNvSpPr txBox="1">
            <a:spLocks noChangeArrowheads="1"/>
          </p:cNvSpPr>
          <p:nvPr/>
        </p:nvSpPr>
        <p:spPr bwMode="auto">
          <a:xfrm>
            <a:off x="8523949" y="44624"/>
            <a:ext cx="527007" cy="461665"/>
          </a:xfrm>
          <a:prstGeom prst="rect">
            <a:avLst/>
          </a:prstGeom>
          <a:solidFill>
            <a:schemeClr val="tx1"/>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16</a:t>
            </a:r>
          </a:p>
        </p:txBody>
      </p:sp>
      <p:sp>
        <p:nvSpPr>
          <p:cNvPr id="2" name="Rectangle 4">
            <a:extLst>
              <a:ext uri="{FF2B5EF4-FFF2-40B4-BE49-F238E27FC236}">
                <a16:creationId xmlns:a16="http://schemas.microsoft.com/office/drawing/2014/main" id="{AACC089C-DF40-0F55-7674-63FCB87ACBB9}"/>
              </a:ext>
            </a:extLst>
          </p:cNvPr>
          <p:cNvSpPr txBox="1">
            <a:spLocks noChangeArrowheads="1"/>
          </p:cNvSpPr>
          <p:nvPr/>
        </p:nvSpPr>
        <p:spPr bwMode="auto">
          <a:xfrm>
            <a:off x="2392939" y="1341765"/>
            <a:ext cx="3560186" cy="79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cene3d>
              <a:camera prst="isometricOffAxis1Right"/>
              <a:lightRig rig="threePt" dir="t"/>
            </a:scene3d>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B01602"/>
                </a:solidFill>
                <a:effectLst/>
                <a:uLnTx/>
                <a:uFillTx/>
                <a:latin typeface="Arial" charset="0"/>
                <a:ea typeface="ＭＳ Ｐゴシック" charset="0"/>
                <a:cs typeface="ＭＳ Ｐゴシック" charset="0"/>
              </a:rPr>
              <a:t>Liar</a:t>
            </a:r>
          </a:p>
        </p:txBody>
      </p:sp>
      <p:sp>
        <p:nvSpPr>
          <p:cNvPr id="3" name="Rectangle 4">
            <a:extLst>
              <a:ext uri="{FF2B5EF4-FFF2-40B4-BE49-F238E27FC236}">
                <a16:creationId xmlns:a16="http://schemas.microsoft.com/office/drawing/2014/main" id="{B2454835-5D35-43FB-4D49-A3F2C7629B82}"/>
              </a:ext>
            </a:extLst>
          </p:cNvPr>
          <p:cNvSpPr txBox="1">
            <a:spLocks noChangeArrowheads="1"/>
          </p:cNvSpPr>
          <p:nvPr/>
        </p:nvSpPr>
        <p:spPr bwMode="auto">
          <a:xfrm>
            <a:off x="3598284" y="3741211"/>
            <a:ext cx="3560186" cy="79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cene3d>
              <a:camera prst="isometricOffAxis1Right"/>
              <a:lightRig rig="threePt" dir="t"/>
            </a:scene3d>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B01602"/>
                </a:solidFill>
                <a:effectLst/>
                <a:uLnTx/>
                <a:uFillTx/>
                <a:latin typeface="Arial" charset="0"/>
                <a:ea typeface="ＭＳ Ｐゴシック" charset="0"/>
                <a:cs typeface="ＭＳ Ｐゴシック" charset="0"/>
              </a:rPr>
              <a:t>Lunatic</a:t>
            </a:r>
          </a:p>
        </p:txBody>
      </p:sp>
      <p:sp>
        <p:nvSpPr>
          <p:cNvPr id="4" name="Rectangle 4">
            <a:extLst>
              <a:ext uri="{FF2B5EF4-FFF2-40B4-BE49-F238E27FC236}">
                <a16:creationId xmlns:a16="http://schemas.microsoft.com/office/drawing/2014/main" id="{D47575C9-F520-EB67-3AB1-0BED8328AF3E}"/>
              </a:ext>
            </a:extLst>
          </p:cNvPr>
          <p:cNvSpPr txBox="1">
            <a:spLocks noChangeArrowheads="1"/>
          </p:cNvSpPr>
          <p:nvPr/>
        </p:nvSpPr>
        <p:spPr bwMode="auto">
          <a:xfrm>
            <a:off x="5764342" y="5346595"/>
            <a:ext cx="3560186" cy="7910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cene3d>
              <a:camera prst="isometricOffAxis1Right"/>
              <a:lightRig rig="threePt" dir="t"/>
            </a:scene3d>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B01602"/>
                </a:solidFill>
                <a:effectLst/>
                <a:uLnTx/>
                <a:uFillTx/>
                <a:latin typeface="Arial" charset="0"/>
                <a:ea typeface="ＭＳ Ｐゴシック" charset="0"/>
                <a:cs typeface="ＭＳ Ｐゴシック" charset="0"/>
              </a:rPr>
              <a:t>Lord</a:t>
            </a:r>
          </a:p>
        </p:txBody>
      </p:sp>
    </p:spTree>
  </p:cSld>
  <p:clrMapOvr>
    <a:masterClrMapping/>
  </p:clrMapOvr>
  <p:transition spd="med">
    <p:random/>
  </p:transition>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9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0932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99427" name="Rectangle 3"/>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999428" name="Rectangle 4"/>
          <p:cNvSpPr>
            <a:spLocks noGrp="1" noChangeArrowheads="1"/>
          </p:cNvSpPr>
          <p:nvPr>
            <p:ph type="title" idx="4294967295"/>
          </p:nvPr>
        </p:nvSpPr>
        <p:spPr>
          <a:xfrm>
            <a:off x="0" y="76200"/>
            <a:ext cx="2895600" cy="1219200"/>
          </a:xfrm>
        </p:spPr>
        <p:txBody>
          <a:bodyPr/>
          <a:lstStyle/>
          <a:p>
            <a:pPr eaLnBrk="1" hangingPunct="1"/>
            <a:r>
              <a:rPr lang="en-US" b="0">
                <a:solidFill>
                  <a:schemeClr val="bg1"/>
                </a:solidFill>
                <a:latin typeface="Arial" charset="0"/>
                <a:ea typeface="ＭＳ Ｐゴシック" charset="0"/>
                <a:cs typeface="ＭＳ Ｐゴシック" charset="0"/>
              </a:rPr>
              <a:t>The One Book</a:t>
            </a:r>
            <a:endParaRPr lang="en-US">
              <a:latin typeface="Arial" charset="0"/>
              <a:ea typeface="ＭＳ Ｐゴシック" charset="0"/>
              <a:cs typeface="ＭＳ Ｐゴシック" charset="0"/>
            </a:endParaRP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spd="med">
    <p:random/>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3" name="Picture 5"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2803" name="Rectangle 3"/>
          <p:cNvSpPr>
            <a:spLocks noGrp="1" noChangeArrowheads="1"/>
          </p:cNvSpPr>
          <p:nvPr>
            <p:ph type="title"/>
          </p:nvPr>
        </p:nvSpPr>
        <p:spPr>
          <a:xfrm>
            <a:off x="304800" y="152400"/>
            <a:ext cx="8610600" cy="1630363"/>
          </a:xfrm>
          <a:effectLst>
            <a:outerShdw blurRad="63500" dist="35921" dir="2700000" algn="ctr" rotWithShape="0">
              <a:schemeClr val="bg1">
                <a:alpha val="74998"/>
              </a:schemeClr>
            </a:outerShdw>
          </a:effectLst>
        </p:spPr>
        <p:txBody>
          <a:bodyPr/>
          <a:lstStyle/>
          <a:p>
            <a:pPr eaLnBrk="1" hangingPunct="1">
              <a:defRPr/>
            </a:pPr>
            <a:r>
              <a:rPr lang="en-US" sz="4800">
                <a:solidFill>
                  <a:srgbClr val="020009"/>
                </a:solidFill>
                <a:latin typeface="Arial" charset="0"/>
                <a:ea typeface="ＭＳ Ｐゴシック" charset="0"/>
                <a:cs typeface="ＭＳ Ｐゴシック" charset="0"/>
              </a:rPr>
              <a:t>Let the controversy bring you to talk about the cross</a:t>
            </a:r>
            <a:endParaRPr lang="en-US" b="0">
              <a:solidFill>
                <a:schemeClr val="bg1"/>
              </a:solidFill>
              <a:latin typeface="Arial" charset="0"/>
              <a:ea typeface="ＭＳ Ｐゴシック" charset="0"/>
              <a:cs typeface="ＭＳ Ｐゴシック" charset="0"/>
            </a:endParaRPr>
          </a:p>
        </p:txBody>
      </p:sp>
      <p:sp>
        <p:nvSpPr>
          <p:cNvPr id="4"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9491" name="Rectangle 3"/>
          <p:cNvSpPr>
            <a:spLocks noGrp="1" noChangeArrowheads="1"/>
          </p:cNvSpPr>
          <p:nvPr>
            <p:ph type="title"/>
          </p:nvPr>
        </p:nvSpPr>
        <p:spPr>
          <a:xfrm>
            <a:off x="0" y="274638"/>
            <a:ext cx="9144000" cy="1325562"/>
          </a:xfrm>
          <a:effectLst>
            <a:outerShdw blurRad="63500" dist="89803" dir="2700000" algn="ctr" rotWithShape="0">
              <a:srgbClr val="000000">
                <a:alpha val="74998"/>
              </a:srgbClr>
            </a:outerShdw>
          </a:effectLst>
        </p:spPr>
        <p:txBody>
          <a:bodyPr/>
          <a:lstStyle/>
          <a:p>
            <a:pPr eaLnBrk="1" hangingPunct="1">
              <a:defRPr/>
            </a:pPr>
            <a:r>
              <a:rPr lang="en-US" sz="5400" dirty="0">
                <a:latin typeface="Tahoma" charset="0"/>
                <a:ea typeface="ＭＳ Ｐゴシック" charset="0"/>
                <a:cs typeface="ＭＳ Ｐゴシック" charset="0"/>
              </a:rPr>
              <a:t>What</a:t>
            </a:r>
            <a:r>
              <a:rPr lang="fr-FR" altLang="ja-JP" sz="5400" dirty="0">
                <a:latin typeface="Tahoma" charset="0"/>
                <a:ea typeface="ＭＳ Ｐゴシック" charset="0"/>
                <a:cs typeface="ＭＳ Ｐゴシック" charset="0"/>
              </a:rPr>
              <a:t>'</a:t>
            </a:r>
            <a:r>
              <a:rPr lang="en-US" sz="5400" dirty="0">
                <a:latin typeface="Tahoma" charset="0"/>
                <a:ea typeface="ＭＳ Ｐゴシック" charset="0"/>
                <a:cs typeface="ＭＳ Ｐゴシック" charset="0"/>
              </a:rPr>
              <a:t>s So Good About </a:t>
            </a:r>
            <a:br>
              <a:rPr lang="en-US" sz="5400" dirty="0">
                <a:latin typeface="Tahoma" charset="0"/>
                <a:ea typeface="ＭＳ Ｐゴシック" charset="0"/>
                <a:cs typeface="ＭＳ Ｐゴシック" charset="0"/>
              </a:rPr>
            </a:br>
            <a:r>
              <a:rPr lang="en-US" sz="5400" dirty="0">
                <a:latin typeface="Tahoma" charset="0"/>
                <a:ea typeface="ＭＳ Ｐゴシック" charset="0"/>
                <a:cs typeface="ＭＳ Ｐゴシック" charset="0"/>
              </a:rPr>
              <a:t>Good Friday?</a:t>
            </a:r>
          </a:p>
        </p:txBody>
      </p:sp>
      <p:sp>
        <p:nvSpPr>
          <p:cNvPr id="959492" name="Rectangle 4"/>
          <p:cNvSpPr>
            <a:spLocks noGrp="1" noChangeArrowheads="1"/>
          </p:cNvSpPr>
          <p:nvPr>
            <p:ph type="body" idx="1"/>
          </p:nvPr>
        </p:nvSpPr>
        <p:spPr>
          <a:xfrm>
            <a:off x="0" y="2436813"/>
            <a:ext cx="9144000" cy="2592387"/>
          </a:xfrm>
          <a:effectLst>
            <a:outerShdw blurRad="63500" dist="89803" dir="2700000" algn="ctr" rotWithShape="0">
              <a:srgbClr val="000000">
                <a:alpha val="74998"/>
              </a:srgbClr>
            </a:outerShdw>
          </a:effectLst>
        </p:spPr>
        <p:txBody>
          <a:bodyPr/>
          <a:lstStyle/>
          <a:p>
            <a:pPr eaLnBrk="1" hangingPunct="1">
              <a:defRPr/>
            </a:pPr>
            <a:r>
              <a:rPr lang="en-US" sz="2800" b="1" dirty="0">
                <a:latin typeface="Tahoma" charset="0"/>
                <a:ea typeface="ＭＳ Ｐゴシック" charset="0"/>
                <a:cs typeface="ＭＳ Ｐゴシック" charset="0"/>
              </a:rPr>
              <a:t>Jesus controlled His own arrest</a:t>
            </a:r>
          </a:p>
          <a:p>
            <a:pPr eaLnBrk="1" hangingPunct="1">
              <a:defRPr/>
            </a:pPr>
            <a:r>
              <a:rPr lang="en-US" sz="2800" b="1" dirty="0">
                <a:latin typeface="Tahoma" charset="0"/>
                <a:ea typeface="ＭＳ Ｐゴシック" charset="0"/>
                <a:cs typeface="ＭＳ Ｐゴシック" charset="0"/>
              </a:rPr>
              <a:t>Jesus</a:t>
            </a:r>
            <a:r>
              <a:rPr lang="fr-FR"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illegal trials proved Him innocent</a:t>
            </a:r>
          </a:p>
          <a:p>
            <a:pPr eaLnBrk="1" hangingPunct="1">
              <a:defRPr/>
            </a:pPr>
            <a:r>
              <a:rPr lang="en-US" sz="2800" b="1" dirty="0">
                <a:latin typeface="Tahoma" charset="0"/>
                <a:ea typeface="ＭＳ Ｐゴシック" charset="0"/>
                <a:cs typeface="ＭＳ Ｐゴシック" charset="0"/>
              </a:rPr>
              <a:t>Jesus</a:t>
            </a:r>
            <a:r>
              <a:rPr lang="fr-FR"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death paid for our sin</a:t>
            </a:r>
          </a:p>
          <a:p>
            <a:pPr eaLnBrk="1" hangingPunct="1">
              <a:defRPr/>
            </a:pPr>
            <a:r>
              <a:rPr lang="en-US" sz="2800" b="1" dirty="0">
                <a:latin typeface="Tahoma" charset="0"/>
                <a:ea typeface="ＭＳ Ｐゴシック" charset="0"/>
                <a:cs typeface="ＭＳ Ｐゴシック" charset="0"/>
              </a:rPr>
              <a:t>Jesus</a:t>
            </a:r>
            <a:r>
              <a:rPr lang="fr-FR"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resurrection proved He gives eternal life</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569"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1539" name="Rectangle 3"/>
          <p:cNvSpPr>
            <a:spLocks noGrp="1" noChangeArrowheads="1"/>
          </p:cNvSpPr>
          <p:nvPr>
            <p:ph type="title"/>
          </p:nvPr>
        </p:nvSpPr>
        <p:spPr>
          <a:xfrm>
            <a:off x="-76200" y="0"/>
            <a:ext cx="7391400" cy="2316163"/>
          </a:xfrm>
          <a:solidFill>
            <a:srgbClr val="000000"/>
          </a:solidFill>
        </p:spPr>
        <p:txBody>
          <a:bodyPr/>
          <a:lstStyle/>
          <a:p>
            <a:pPr eaLnBrk="1" hangingPunct="1">
              <a:defRPr/>
            </a:pPr>
            <a:r>
              <a:rPr lang="en-US" sz="4000" b="1">
                <a:effectLst>
                  <a:outerShdw blurRad="38100" dist="38100" dir="2700000" algn="tl">
                    <a:srgbClr val="FFFFFF"/>
                  </a:outerShdw>
                </a:effectLst>
                <a:latin typeface="Tahoma" charset="0"/>
                <a:ea typeface="ＭＳ Ｐゴシック" charset="0"/>
                <a:cs typeface="ＭＳ Ｐゴシック" charset="0"/>
              </a:rPr>
              <a:t>Good Friday is good because on this day Jesus Christ paid for your sin.</a:t>
            </a:r>
          </a:p>
        </p:txBody>
      </p:sp>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7617"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49251" name="Rectangle 3"/>
          <p:cNvSpPr>
            <a:spLocks noGrp="1" noChangeArrowheads="1"/>
          </p:cNvSpPr>
          <p:nvPr>
            <p:ph type="title"/>
          </p:nvPr>
        </p:nvSpPr>
        <p:spPr>
          <a:xfrm>
            <a:off x="228600" y="2971800"/>
            <a:ext cx="8686800" cy="2895600"/>
          </a:xfrm>
          <a:effectLst>
            <a:outerShdw blurRad="63500" dist="74053" dir="19742175" algn="ctr" rotWithShape="0">
              <a:srgbClr val="000000">
                <a:alpha val="74998"/>
              </a:srgbClr>
            </a:outerShdw>
          </a:effectLst>
        </p:spPr>
        <p:txBody>
          <a:bodyPr/>
          <a:lstStyle/>
          <a:p>
            <a:pPr algn="l" eaLnBrk="1" hangingPunct="1">
              <a:defRPr/>
            </a:pPr>
            <a:r>
              <a:rPr lang="en-US" altLang="zh-CN" b="1" dirty="0">
                <a:solidFill>
                  <a:schemeClr val="tx1"/>
                </a:solidFill>
                <a:latin typeface="Tahoma" charset="0"/>
                <a:ea typeface="SimSun" charset="0"/>
                <a:cs typeface="SimSun" charset="0"/>
              </a:rPr>
              <a:t>But Jesus</a:t>
            </a:r>
            <a:r>
              <a:rPr lang="fr-FR" altLang="zh-CN" b="1" dirty="0">
                <a:solidFill>
                  <a:schemeClr val="tx1"/>
                </a:solidFill>
                <a:latin typeface="Tahoma" charset="0"/>
                <a:ea typeface="SimSun" charset="0"/>
                <a:cs typeface="SimSun" charset="0"/>
              </a:rPr>
              <a:t>'</a:t>
            </a:r>
            <a:r>
              <a:rPr lang="en-US" altLang="zh-CN" b="1" dirty="0">
                <a:solidFill>
                  <a:schemeClr val="tx1"/>
                </a:solidFill>
                <a:latin typeface="Tahoma" charset="0"/>
                <a:ea typeface="SimSun" charset="0"/>
                <a:cs typeface="SimSun" charset="0"/>
              </a:rPr>
              <a:t> resurrection proved He is God who can give us eternal life (John 20).</a:t>
            </a:r>
            <a:endParaRPr lang="en-US" b="1" dirty="0">
              <a:solidFill>
                <a:schemeClr val="tx1"/>
              </a:solidFill>
              <a:latin typeface="Tahoma" charset="0"/>
              <a:ea typeface="SimSun" charset="0"/>
              <a:cs typeface="SimSun" charset="0"/>
            </a:endParaRPr>
          </a:p>
        </p:txBody>
      </p:sp>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65"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1299" name="Rectangle 3"/>
          <p:cNvSpPr>
            <a:spLocks noGrp="1" noChangeArrowheads="1"/>
          </p:cNvSpPr>
          <p:nvPr>
            <p:ph type="body" sz="half" idx="1"/>
          </p:nvPr>
        </p:nvSpPr>
        <p:spPr>
          <a:xfrm>
            <a:off x="2514600" y="5181600"/>
            <a:ext cx="3962400" cy="1676400"/>
          </a:xfrm>
          <a:effectLst>
            <a:outerShdw blurRad="63500" dist="63500" dir="13012194" algn="ctr" rotWithShape="0">
              <a:srgbClr val="000000">
                <a:alpha val="74998"/>
              </a:srgbClr>
            </a:outerShdw>
          </a:effectLst>
        </p:spPr>
        <p:txBody>
          <a:bodyPr/>
          <a:lstStyle/>
          <a:p>
            <a:pPr eaLnBrk="1" hangingPunct="1">
              <a:defRPr/>
            </a:pPr>
            <a:r>
              <a:rPr lang="en-US" b="1" dirty="0">
                <a:latin typeface="Tahoma" charset="0"/>
                <a:ea typeface="ＭＳ Ｐゴシック" charset="0"/>
                <a:cs typeface="ＭＳ Ｐゴシック" charset="0"/>
              </a:rPr>
              <a:t>He never died?</a:t>
            </a:r>
          </a:p>
          <a:p>
            <a:pPr eaLnBrk="1" hangingPunct="1">
              <a:defRPr/>
            </a:pPr>
            <a:r>
              <a:rPr lang="en-US" b="1" dirty="0">
                <a:latin typeface="Tahoma" charset="0"/>
                <a:ea typeface="ＭＳ Ｐゴシック" charset="0"/>
                <a:cs typeface="ＭＳ Ｐゴシック" charset="0"/>
              </a:rPr>
              <a:t>Jesus</a:t>
            </a:r>
            <a:r>
              <a:rPr lang="fr-FR" altLang="ja-JP" b="1" dirty="0">
                <a:latin typeface="Tahoma" charset="0"/>
                <a:ea typeface="ＭＳ Ｐゴシック" charset="0"/>
                <a:cs typeface="ＭＳ Ｐゴシック" charset="0"/>
              </a:rPr>
              <a:t>'</a:t>
            </a:r>
            <a:r>
              <a:rPr lang="en-US" b="1" dirty="0">
                <a:latin typeface="Tahoma" charset="0"/>
                <a:ea typeface="ＭＳ Ｐゴシック" charset="0"/>
                <a:cs typeface="ＭＳ Ｐゴシック" charset="0"/>
              </a:rPr>
              <a:t> strength?</a:t>
            </a:r>
          </a:p>
          <a:p>
            <a:pPr eaLnBrk="1" hangingPunct="1">
              <a:defRPr/>
            </a:pPr>
            <a:r>
              <a:rPr lang="en-US" b="1" dirty="0">
                <a:latin typeface="Tahoma" charset="0"/>
                <a:ea typeface="ＭＳ Ｐゴシック" charset="0"/>
                <a:cs typeface="ＭＳ Ｐゴシック" charset="0"/>
              </a:rPr>
              <a:t>Disciples?</a:t>
            </a:r>
          </a:p>
        </p:txBody>
      </p:sp>
      <p:sp>
        <p:nvSpPr>
          <p:cNvPr id="951300" name="Rectangle 4"/>
          <p:cNvSpPr>
            <a:spLocks noGrp="1" noChangeArrowheads="1"/>
          </p:cNvSpPr>
          <p:nvPr>
            <p:ph type="title"/>
          </p:nvPr>
        </p:nvSpPr>
        <p:spPr>
          <a:xfrm>
            <a:off x="0" y="4038600"/>
            <a:ext cx="5486400" cy="1143000"/>
          </a:xfrm>
          <a:effectLst>
            <a:outerShdw blurRad="63500" dist="63500" dir="13012194" algn="ctr" rotWithShape="0">
              <a:srgbClr val="000000">
                <a:alpha val="74998"/>
              </a:srgbClr>
            </a:outerShdw>
          </a:effectLst>
        </p:spPr>
        <p:txBody>
          <a:bodyPr/>
          <a:lstStyle/>
          <a:p>
            <a:pPr algn="l" eaLnBrk="1" hangingPunct="1">
              <a:defRPr/>
            </a:pPr>
            <a:r>
              <a:rPr lang="en-US" sz="3600" b="1">
                <a:solidFill>
                  <a:schemeClr val="tx1"/>
                </a:solidFill>
                <a:latin typeface="Tahoma" charset="0"/>
                <a:ea typeface="ＭＳ Ｐゴシック" charset="0"/>
                <a:cs typeface="ＭＳ Ｐゴシック" charset="0"/>
              </a:rPr>
              <a:t>How can we explain the empty tomb?</a:t>
            </a:r>
          </a:p>
        </p:txBody>
      </p:sp>
      <p:sp>
        <p:nvSpPr>
          <p:cNvPr id="5"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Isosceles Triangle 1"/>
          <p:cNvSpPr/>
          <p:nvPr/>
        </p:nvSpPr>
        <p:spPr bwMode="auto">
          <a:xfrm>
            <a:off x="3347864" y="-15026"/>
            <a:ext cx="2376264" cy="1844824"/>
          </a:xfrm>
          <a:prstGeom prst="triangle">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Christian 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Triune God loves our world and works miracles (Biblical view)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75856" y="72008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960" y="1988840"/>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7" name="Rectangle 2"/>
          <p:cNvSpPr txBox="1">
            <a:spLocks noChangeArrowheads="1"/>
          </p:cNvSpPr>
          <p:nvPr/>
        </p:nvSpPr>
        <p:spPr bwMode="auto">
          <a:xfrm>
            <a:off x="219573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Son</a:t>
            </a:r>
          </a:p>
        </p:txBody>
      </p:sp>
      <p:sp>
        <p:nvSpPr>
          <p:cNvPr id="8" name="Rectangle 2"/>
          <p:cNvSpPr txBox="1">
            <a:spLocks noChangeArrowheads="1"/>
          </p:cNvSpPr>
          <p:nvPr/>
        </p:nvSpPr>
        <p:spPr bwMode="auto">
          <a:xfrm>
            <a:off x="435597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Spirit</a:t>
            </a:r>
          </a:p>
        </p:txBody>
      </p:sp>
      <p:sp>
        <p:nvSpPr>
          <p:cNvPr id="9" name="Rectangle 2"/>
          <p:cNvSpPr txBox="1">
            <a:spLocks noChangeArrowheads="1"/>
          </p:cNvSpPr>
          <p:nvPr/>
        </p:nvSpPr>
        <p:spPr bwMode="auto">
          <a:xfrm>
            <a:off x="3347864" y="-273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Father</a:t>
            </a:r>
          </a:p>
        </p:txBody>
      </p:sp>
      <p:sp>
        <p:nvSpPr>
          <p:cNvPr id="10"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3347" name="Rectangle 3"/>
          <p:cNvSpPr>
            <a:spLocks noGrp="1" noChangeArrowheads="1"/>
          </p:cNvSpPr>
          <p:nvPr>
            <p:ph type="title"/>
          </p:nvPr>
        </p:nvSpPr>
        <p:spPr>
          <a:xfrm>
            <a:off x="0" y="274638"/>
            <a:ext cx="9144000" cy="1401762"/>
          </a:xfrm>
        </p:spPr>
        <p:txBody>
          <a:bodyPr/>
          <a:lstStyle/>
          <a:p>
            <a:pPr eaLnBrk="1" hangingPunct="1">
              <a:defRPr/>
            </a:pPr>
            <a:r>
              <a:rPr lang="en-US" b="1">
                <a:latin typeface="Tahoma" charset="0"/>
                <a:ea typeface="ＭＳ Ｐゴシック" charset="0"/>
                <a:cs typeface="ＭＳ Ｐゴシック" charset="0"/>
              </a:rPr>
              <a:t>What would it take to turn the despondent Peter around?</a:t>
            </a:r>
          </a:p>
        </p:txBody>
      </p:sp>
      <p:sp>
        <p:nvSpPr>
          <p:cNvPr id="4"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1" name="Picture 2" descr="gravecloth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5" name="Rectangle 3"/>
          <p:cNvSpPr>
            <a:spLocks noGrp="1" noChangeArrowheads="1"/>
          </p:cNvSpPr>
          <p:nvPr>
            <p:ph type="title"/>
          </p:nvPr>
        </p:nvSpPr>
        <p:spPr>
          <a:xfrm>
            <a:off x="3581400" y="274638"/>
            <a:ext cx="1981200" cy="3306762"/>
          </a:xfrm>
        </p:spPr>
        <p:txBody>
          <a:bodyPr/>
          <a:lstStyle/>
          <a:p>
            <a:pPr eaLnBrk="1" hangingPunct="1">
              <a:defRPr/>
            </a:pPr>
            <a:r>
              <a:rPr lang="en-US">
                <a:latin typeface="Tahoma" charset="0"/>
                <a:ea typeface="ＭＳ Ｐゴシック" charset="0"/>
                <a:cs typeface="ＭＳ Ｐゴシック" charset="0"/>
              </a:rPr>
              <a:t>The empty tomb did it!</a:t>
            </a:r>
          </a:p>
        </p:txBody>
      </p:sp>
      <p:sp>
        <p:nvSpPr>
          <p:cNvPr id="4"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body" idx="1"/>
          </p:nvPr>
        </p:nvSpPr>
        <p:spPr>
          <a:xfrm>
            <a:off x="5105400" y="2396480"/>
            <a:ext cx="3962400" cy="1752600"/>
          </a:xfrm>
          <a:effectLst>
            <a:outerShdw blurRad="63500" dist="53882" dir="2700000" algn="ctr" rotWithShape="0">
              <a:srgbClr val="000000">
                <a:alpha val="74998"/>
              </a:srgbClr>
            </a:outerShdw>
          </a:effectLst>
        </p:spPr>
        <p:txBody>
          <a:bodyPr/>
          <a:lstStyle/>
          <a:p>
            <a:pPr eaLnBrk="1" hangingPunct="1">
              <a:defRPr/>
            </a:pPr>
            <a:r>
              <a:rPr lang="en-US">
                <a:latin typeface="Tahoma" charset="0"/>
                <a:ea typeface="ＭＳ Ｐゴシック" charset="0"/>
                <a:cs typeface="ＭＳ Ｐゴシック" charset="0"/>
              </a:rPr>
              <a:t>So you can have eternal life by believing in Him!</a:t>
            </a:r>
          </a:p>
        </p:txBody>
      </p:sp>
      <p:pic>
        <p:nvPicPr>
          <p:cNvPr id="1015810"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49339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491480"/>
            <a:ext cx="6096000" cy="1600200"/>
          </a:xfrm>
          <a:solidFill>
            <a:schemeClr val="tx1"/>
          </a:solidFill>
          <a:effectLst>
            <a:outerShdw blurRad="63500" dist="53882" dir="2700000" algn="ctr" rotWithShape="0">
              <a:srgbClr val="000000">
                <a:alpha val="74998"/>
              </a:srgbClr>
            </a:outerShdw>
          </a:effectLst>
        </p:spPr>
        <p:txBody>
          <a:bodyPr/>
          <a:lstStyle/>
          <a:p>
            <a:pPr eaLnBrk="1" hangingPunct="1">
              <a:defRPr/>
            </a:pPr>
            <a:r>
              <a:rPr lang="en-US" sz="4000" b="1" dirty="0">
                <a:solidFill>
                  <a:schemeClr val="bg1"/>
                </a:solidFill>
                <a:effectLst>
                  <a:outerShdw blurRad="38100" dist="38100" dir="2700000" algn="tl">
                    <a:srgbClr val="DDDDDD"/>
                  </a:outerShdw>
                </a:effectLst>
                <a:latin typeface="Tahoma" charset="0"/>
                <a:ea typeface="ＭＳ Ｐゴシック" charset="0"/>
                <a:cs typeface="ＭＳ Ｐゴシック" charset="0"/>
              </a:rPr>
              <a:t>Why did John write about Jesus</a:t>
            </a:r>
            <a:r>
              <a:rPr lang="fr-FR" altLang="ja-JP" sz="4000" b="1" dirty="0">
                <a:solidFill>
                  <a:schemeClr val="bg1"/>
                </a:solidFill>
                <a:effectLst>
                  <a:outerShdw blurRad="38100" dist="38100" dir="2700000" algn="tl">
                    <a:srgbClr val="DDDDDD"/>
                  </a:outerShdw>
                </a:effectLst>
                <a:latin typeface="Tahoma" charset="0"/>
                <a:ea typeface="ＭＳ Ｐゴシック" charset="0"/>
                <a:cs typeface="ＭＳ Ｐゴシック" charset="0"/>
              </a:rPr>
              <a:t>'</a:t>
            </a:r>
            <a:r>
              <a:rPr lang="en-US" sz="4000" b="1" dirty="0">
                <a:solidFill>
                  <a:schemeClr val="bg1"/>
                </a:solidFill>
                <a:effectLst>
                  <a:outerShdw blurRad="38100" dist="38100" dir="2700000" algn="tl">
                    <a:srgbClr val="DDDDDD"/>
                  </a:outerShdw>
                </a:effectLst>
                <a:latin typeface="Tahoma" charset="0"/>
                <a:ea typeface="ＭＳ Ｐゴシック" charset="0"/>
                <a:cs typeface="ＭＳ Ｐゴシック" charset="0"/>
              </a:rPr>
              <a:t> miracles?</a:t>
            </a:r>
            <a:endParaRPr lang="en-US" sz="4000" dirty="0">
              <a:solidFill>
                <a:schemeClr val="bg1"/>
              </a:solidFill>
              <a:effectLst>
                <a:outerShdw blurRad="38100" dist="38100" dir="2700000" algn="tl">
                  <a:srgbClr val="DDDDDD"/>
                </a:outerShdw>
              </a:effectLst>
              <a:latin typeface="Tahoma" charset="0"/>
              <a:ea typeface="ＭＳ Ｐゴシック" charset="0"/>
              <a:cs typeface="ＭＳ Ｐゴシック" charset="0"/>
            </a:endParaRPr>
          </a:p>
        </p:txBody>
      </p:sp>
      <p:sp>
        <p:nvSpPr>
          <p:cNvPr id="957445" name="Rectangle 5"/>
          <p:cNvSpPr>
            <a:spLocks noChangeArrowheads="1"/>
          </p:cNvSpPr>
          <p:nvPr/>
        </p:nvSpPr>
        <p:spPr bwMode="auto">
          <a:xfrm>
            <a:off x="3581400" y="4267200"/>
            <a:ext cx="5486400" cy="2514600"/>
          </a:xfrm>
          <a:prstGeom prst="rect">
            <a:avLst/>
          </a:prstGeom>
          <a:gradFill rotWithShape="1">
            <a:gsLst>
              <a:gs pos="0">
                <a:srgbClr val="000099"/>
              </a:gs>
              <a:gs pos="100000">
                <a:srgbClr val="000099">
                  <a:gamma/>
                  <a:shade val="46275"/>
                  <a:invGamma/>
                </a:srgbClr>
              </a:gs>
            </a:gsLst>
            <a:lin ang="5400000" scaled="1"/>
          </a:gradFill>
          <a:ln w="9525">
            <a:noFill/>
            <a:miter lim="800000"/>
            <a:headEnd/>
            <a:tailEnd/>
          </a:ln>
          <a:effectLst>
            <a:outerShdw blurRad="63500" dist="53882" dir="2700000" algn="ctr" rotWithShape="0">
              <a:srgbClr val="000000">
                <a:alpha val="74998"/>
              </a:srgbClr>
            </a:outerShdw>
          </a:effectLst>
        </p:spPr>
        <p:txBody>
          <a:bodyPr/>
          <a:lstStyle/>
          <a:p>
            <a:pPr eaLnBrk="1" hangingPunct="1">
              <a:spcBef>
                <a:spcPct val="20000"/>
              </a:spcBef>
              <a:buClr>
                <a:schemeClr val="hlink"/>
              </a:buClr>
              <a:buSzPct val="80000"/>
              <a:buFont typeface="Wingdings" charset="0"/>
              <a:buNone/>
              <a:defRPr/>
            </a:pPr>
            <a:r>
              <a:rPr lang="en-US" sz="2800">
                <a:effectLst>
                  <a:outerShdw blurRad="38100" dist="38100" dir="2700000" algn="tl">
                    <a:srgbClr val="000000"/>
                  </a:outerShdw>
                </a:effectLst>
                <a:latin typeface="Tahoma" charset="0"/>
              </a:rPr>
              <a:t>T</a:t>
            </a:r>
            <a:r>
              <a:rPr lang="en-US" sz="2800">
                <a:latin typeface="Tahoma" charset="0"/>
              </a:rPr>
              <a:t>hese [signs] are written so that you may believe that Jesus is the Christ, the Son of God, and that by believing you may have life in his name (John 20:31).</a:t>
            </a:r>
            <a:endParaRPr lang="en-US" sz="2800">
              <a:effectLst>
                <a:outerShdw blurRad="38100" dist="38100" dir="2700000" algn="tl">
                  <a:srgbClr val="000000"/>
                </a:outerShdw>
              </a:effectLst>
              <a:latin typeface="Tahoma" charset="0"/>
            </a:endParaRPr>
          </a:p>
        </p:txBody>
      </p:sp>
      <p:sp>
        <p:nvSpPr>
          <p:cNvPr id="6"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304800" y="3668713"/>
            <a:ext cx="8686800" cy="311308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4675">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spcBef>
                <a:spcPct val="50000"/>
              </a:spcBef>
            </a:pPr>
            <a:r>
              <a:rPr lang="en-US" sz="3600" b="1">
                <a:solidFill>
                  <a:schemeClr val="accent1"/>
                </a:solidFill>
                <a:latin typeface="Arial" charset="0"/>
              </a:rPr>
              <a:t>For God so loved the world that he gave his one and only Son, that whoever believes in him shall not perish but have eternal life.  </a:t>
            </a:r>
          </a:p>
          <a:p>
            <a:pPr algn="r">
              <a:spcBef>
                <a:spcPct val="50000"/>
              </a:spcBef>
            </a:pPr>
            <a:r>
              <a:rPr lang="en-US" sz="3600" b="1">
                <a:solidFill>
                  <a:schemeClr val="accent1"/>
                </a:solidFill>
                <a:latin typeface="Arial" charset="0"/>
              </a:rPr>
              <a:t>John 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solidFill>
                  <a:schemeClr val="tx1"/>
                </a:solidFill>
                <a:latin typeface="Crass" charset="0"/>
                <a:ea typeface="ＭＳ Ｐゴシック" charset="0"/>
                <a:cs typeface="ＭＳ Ｐゴシック" charset="0"/>
              </a:rPr>
              <a:t>The Divine Code</a:t>
            </a:r>
            <a:endParaRPr lang="en-US">
              <a:latin typeface="Arial Black" charset="0"/>
              <a:ea typeface="ＭＳ Ｐゴシック" charset="0"/>
              <a:cs typeface="ＭＳ Ｐゴシック" charset="0"/>
            </a:endParaRPr>
          </a:p>
        </p:txBody>
      </p:sp>
      <p:sp>
        <p:nvSpPr>
          <p:cNvPr id="5"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Tahoma" charset="0"/>
                <a:ea typeface="SimSun" charset="0"/>
                <a:cs typeface="SimSun" charset="0"/>
              </a:rPr>
              <a:t>Jesus rose to give you new life!</a:t>
            </a:r>
            <a:endParaRPr lang="en-US">
              <a:latin typeface="Tahoma" charset="0"/>
              <a:ea typeface="ＭＳ Ｐゴシック" charset="0"/>
              <a:cs typeface="ＭＳ Ｐゴシック" charset="0"/>
            </a:endParaRPr>
          </a:p>
        </p:txBody>
      </p:sp>
      <p:sp>
        <p:nvSpPr>
          <p:cNvPr id="963587" name="Rectangle 3"/>
          <p:cNvSpPr>
            <a:spLocks noGrp="1" noChangeArrowheads="1"/>
          </p:cNvSpPr>
          <p:nvPr>
            <p:ph type="body" idx="1"/>
          </p:nvPr>
        </p:nvSpPr>
        <p:spPr/>
        <p:txBody>
          <a:bodyPr/>
          <a:lstStyle/>
          <a:p>
            <a:pPr eaLnBrk="1" hangingPunct="1">
              <a:buFont typeface="Wingdings" pitchFamily="-105" charset="2"/>
              <a:buChar char="n"/>
              <a:defRPr/>
            </a:pPr>
            <a:endParaRPr lang="en-US">
              <a:ea typeface="+mn-ea"/>
              <a:cs typeface="+mn-cs"/>
            </a:endParaRPr>
          </a:p>
        </p:txBody>
      </p:sp>
      <p:pic>
        <p:nvPicPr>
          <p:cNvPr id="1019907"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anchor="ctr"/>
          <a:lstStyle/>
          <a:p>
            <a:pPr algn="ctr" eaLnBrk="1" hangingPunct="1">
              <a:defRPr/>
            </a:pPr>
            <a:r>
              <a:rPr lang="en-US" altLang="zh-CN" sz="4800" b="1">
                <a:effectLst>
                  <a:outerShdw blurRad="38100" dist="38100" dir="2700000" algn="tl">
                    <a:srgbClr val="000000"/>
                  </a:outerShdw>
                </a:effectLst>
                <a:latin typeface="Tahoma" charset="0"/>
                <a:ea typeface="SimSun" charset="0"/>
                <a:cs typeface="SimSun" charset="0"/>
              </a:rPr>
              <a:t>Jesus rose to give you new life!</a:t>
            </a:r>
            <a:endParaRPr lang="en-US" sz="4000">
              <a:effectLst>
                <a:outerShdw blurRad="38100" dist="38100" dir="2700000" algn="tl">
                  <a:srgbClr val="000000"/>
                </a:outerShdw>
              </a:effectLst>
              <a:latin typeface="Tahoma" charset="0"/>
              <a:ea typeface="SimSun" charset="0"/>
              <a:cs typeface="SimSun" charset="0"/>
            </a:endParaRPr>
          </a:p>
        </p:txBody>
      </p:sp>
      <p:sp>
        <p:nvSpPr>
          <p:cNvPr id="963590" name="Rectangle 6"/>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p>
            <a:pPr marL="609600" indent="-609600" eaLnBrk="1" hangingPunct="1">
              <a:spcBef>
                <a:spcPct val="20000"/>
              </a:spcBef>
              <a:buClr>
                <a:schemeClr val="hlink"/>
              </a:buClr>
              <a:buFont typeface="Wingdings" pitchFamily="-105" charset="2"/>
              <a:buAutoNum type="alphaUcPeriod"/>
              <a:defRPr/>
            </a:pPr>
            <a:endParaRPr lang="en-US" sz="4000">
              <a:effectLst>
                <a:outerShdw blurRad="38100" dist="38100" dir="2700000" algn="tl">
                  <a:srgbClr val="000000"/>
                </a:outerShdw>
              </a:effectLst>
              <a:latin typeface="Tahoma" pitchFamily="-105" charset="-52"/>
              <a:ea typeface="+mn-ea"/>
              <a:cs typeface="+mn-cs"/>
            </a:endParaRPr>
          </a:p>
        </p:txBody>
      </p:sp>
      <p:pic>
        <p:nvPicPr>
          <p:cNvPr id="1019910"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809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19911"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9308353" y="1234296"/>
            <a:ext cx="4068694" cy="338940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What if God does not believe in atheists?</a:t>
            </a:r>
          </a:p>
        </p:txBody>
      </p:sp>
      <p:pic>
        <p:nvPicPr>
          <p:cNvPr id="1021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35075"/>
            <a:ext cx="9144000" cy="488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01" name="Picture 4" descr="bow to cros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72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114800" y="5715000"/>
            <a:ext cx="4800600" cy="1143000"/>
          </a:xfrm>
        </p:spPr>
        <p:txBody>
          <a:bodyPr/>
          <a:lstStyle/>
          <a:p>
            <a:pPr algn="r">
              <a:defRPr/>
            </a:pPr>
            <a:r>
              <a:rPr lang="en-US" sz="3600" i="1">
                <a:latin typeface="Arial" charset="0"/>
                <a:ea typeface="ＭＳ Ｐゴシック" charset="0"/>
                <a:cs typeface="Arial" charset="0"/>
              </a:rPr>
              <a:t>We need Christ!</a:t>
            </a:r>
          </a:p>
        </p:txBody>
      </p:sp>
      <p:sp>
        <p:nvSpPr>
          <p:cNvPr id="4" name="Title 1"/>
          <p:cNvSpPr txBox="1">
            <a:spLocks/>
          </p:cNvSpPr>
          <p:nvPr/>
        </p:nvSpPr>
        <p:spPr bwMode="auto">
          <a:xfrm>
            <a:off x="0" y="762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r>
              <a:rPr lang="en-US" sz="3600">
                <a:solidFill>
                  <a:srgbClr val="FFFFFF"/>
                </a:solidFill>
              </a:rPr>
              <a:t>If our greatest need had been </a:t>
            </a:r>
            <a:r>
              <a:rPr lang="en-US" sz="3600">
                <a:solidFill>
                  <a:srgbClr val="FFFF00"/>
                </a:solidFill>
              </a:rPr>
              <a:t>information</a:t>
            </a:r>
            <a:r>
              <a:rPr lang="en-US" sz="3600">
                <a:solidFill>
                  <a:srgbClr val="FFFFFF"/>
                </a:solidFill>
              </a:rPr>
              <a:t>, 	God would have sent us an </a:t>
            </a:r>
            <a:r>
              <a:rPr lang="en-US" sz="3600">
                <a:solidFill>
                  <a:srgbClr val="FFFF00"/>
                </a:solidFill>
              </a:rPr>
              <a:t>educator. </a:t>
            </a:r>
            <a:endParaRPr lang="en-US" sz="3600">
              <a:solidFill>
                <a:srgbClr val="FFFF00"/>
              </a:solidFill>
              <a:latin typeface="Arial" charset="0"/>
              <a:cs typeface="ＭＳ Ｐゴシック" charset="0"/>
            </a:endParaRPr>
          </a:p>
        </p:txBody>
      </p:sp>
      <p:sp>
        <p:nvSpPr>
          <p:cNvPr id="7" name="Title 1"/>
          <p:cNvSpPr txBox="1">
            <a:spLocks/>
          </p:cNvSpPr>
          <p:nvPr/>
        </p:nvSpPr>
        <p:spPr bwMode="auto">
          <a:xfrm>
            <a:off x="0" y="12573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r>
              <a:rPr lang="en-US" sz="3600">
                <a:solidFill>
                  <a:srgbClr val="FFFFFF"/>
                </a:solidFill>
              </a:rPr>
              <a:t>If our greatest need had been </a:t>
            </a:r>
            <a:r>
              <a:rPr lang="en-US" sz="3600">
                <a:solidFill>
                  <a:srgbClr val="FFFF00"/>
                </a:solidFill>
              </a:rPr>
              <a:t>technology</a:t>
            </a:r>
            <a:r>
              <a:rPr lang="en-US" sz="3600">
                <a:solidFill>
                  <a:srgbClr val="FFFFFF"/>
                </a:solidFill>
              </a:rPr>
              <a:t>, 	God would have sent us a </a:t>
            </a:r>
            <a:r>
              <a:rPr lang="en-US" sz="3600">
                <a:solidFill>
                  <a:srgbClr val="FFFF00"/>
                </a:solidFill>
              </a:rPr>
              <a:t>scientist.</a:t>
            </a:r>
            <a:endParaRPr lang="en-US" sz="3600">
              <a:solidFill>
                <a:srgbClr val="FFFF00"/>
              </a:solidFill>
              <a:latin typeface="Arial" charset="0"/>
              <a:cs typeface="ＭＳ Ｐゴシック" charset="0"/>
            </a:endParaRPr>
          </a:p>
        </p:txBody>
      </p:sp>
      <p:sp>
        <p:nvSpPr>
          <p:cNvPr id="8" name="Title 1"/>
          <p:cNvSpPr txBox="1">
            <a:spLocks/>
          </p:cNvSpPr>
          <p:nvPr/>
        </p:nvSpPr>
        <p:spPr bwMode="auto">
          <a:xfrm>
            <a:off x="0" y="24384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r>
              <a:rPr lang="en-US" sz="3600">
                <a:solidFill>
                  <a:srgbClr val="FFFFFF"/>
                </a:solidFill>
              </a:rPr>
              <a:t>If our greatest need had been </a:t>
            </a:r>
            <a:r>
              <a:rPr lang="en-US" sz="3600">
                <a:solidFill>
                  <a:srgbClr val="FFFF00"/>
                </a:solidFill>
              </a:rPr>
              <a:t>money</a:t>
            </a:r>
            <a:r>
              <a:rPr lang="en-US" sz="3600">
                <a:solidFill>
                  <a:srgbClr val="FFFFFF"/>
                </a:solidFill>
              </a:rPr>
              <a:t>, </a:t>
            </a:r>
            <a:br>
              <a:rPr lang="en-US" sz="3600">
                <a:solidFill>
                  <a:srgbClr val="FFFFFF"/>
                </a:solidFill>
              </a:rPr>
            </a:br>
            <a:r>
              <a:rPr lang="en-US" sz="3600">
                <a:solidFill>
                  <a:srgbClr val="FFFFFF"/>
                </a:solidFill>
              </a:rPr>
              <a:t>	God would have sent us an </a:t>
            </a:r>
            <a:r>
              <a:rPr lang="en-US" sz="3600">
                <a:solidFill>
                  <a:srgbClr val="FFFF00"/>
                </a:solidFill>
              </a:rPr>
              <a:t>economist. </a:t>
            </a:r>
            <a:endParaRPr lang="en-US" sz="3600">
              <a:solidFill>
                <a:srgbClr val="FFFF00"/>
              </a:solidFill>
              <a:latin typeface="Arial" charset="0"/>
              <a:cs typeface="ＭＳ Ｐゴシック" charset="0"/>
            </a:endParaRPr>
          </a:p>
        </p:txBody>
      </p:sp>
      <p:sp>
        <p:nvSpPr>
          <p:cNvPr id="9" name="Title 1"/>
          <p:cNvSpPr txBox="1">
            <a:spLocks/>
          </p:cNvSpPr>
          <p:nvPr/>
        </p:nvSpPr>
        <p:spPr bwMode="auto">
          <a:xfrm>
            <a:off x="0" y="36195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r>
              <a:rPr lang="en-US" sz="3600">
                <a:solidFill>
                  <a:srgbClr val="FFFFFF"/>
                </a:solidFill>
              </a:rPr>
              <a:t>If our greatest need had been </a:t>
            </a:r>
            <a:r>
              <a:rPr lang="en-US" sz="3600">
                <a:solidFill>
                  <a:srgbClr val="FFFF00"/>
                </a:solidFill>
              </a:rPr>
              <a:t>pleasure</a:t>
            </a:r>
            <a:r>
              <a:rPr lang="en-US" sz="3600">
                <a:solidFill>
                  <a:srgbClr val="FFFFFF"/>
                </a:solidFill>
              </a:rPr>
              <a:t>, 	God would have sent us an </a:t>
            </a:r>
            <a:r>
              <a:rPr lang="en-US" sz="3600">
                <a:solidFill>
                  <a:srgbClr val="FFFF00"/>
                </a:solidFill>
              </a:rPr>
              <a:t>entertainer. </a:t>
            </a:r>
            <a:endParaRPr lang="en-US" sz="3600">
              <a:solidFill>
                <a:srgbClr val="FFFF00"/>
              </a:solidFill>
              <a:latin typeface="Arial" charset="0"/>
              <a:cs typeface="ＭＳ Ｐゴシック" charset="0"/>
            </a:endParaRPr>
          </a:p>
        </p:txBody>
      </p:sp>
      <p:sp>
        <p:nvSpPr>
          <p:cNvPr id="10" name="Title 1"/>
          <p:cNvSpPr txBox="1">
            <a:spLocks/>
          </p:cNvSpPr>
          <p:nvPr/>
        </p:nvSpPr>
        <p:spPr bwMode="auto">
          <a:xfrm>
            <a:off x="0" y="48006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p>
            <a:pPr>
              <a:defRPr/>
            </a:pPr>
            <a:r>
              <a:rPr lang="en-US" sz="3600" dirty="0">
                <a:solidFill>
                  <a:srgbClr val="FFFFFF"/>
                </a:solidFill>
                <a:latin typeface="Sand" pitchFamily="-107" charset="0"/>
                <a:ea typeface="Arial" charset="0"/>
                <a:cs typeface="Arial" charset="0"/>
              </a:rPr>
              <a:t>But our greatest need was </a:t>
            </a:r>
            <a:r>
              <a:rPr lang="en-US" sz="3600" dirty="0">
                <a:solidFill>
                  <a:srgbClr val="FFFF00"/>
                </a:solidFill>
                <a:latin typeface="Sand" pitchFamily="-107" charset="0"/>
                <a:ea typeface="Arial" charset="0"/>
                <a:cs typeface="Arial" charset="0"/>
              </a:rPr>
              <a:t>forgiveness</a:t>
            </a:r>
            <a:r>
              <a:rPr lang="en-US" sz="3600" dirty="0">
                <a:solidFill>
                  <a:srgbClr val="FFFFFF"/>
                </a:solidFill>
                <a:latin typeface="Sand" pitchFamily="-107" charset="0"/>
                <a:ea typeface="Arial" charset="0"/>
                <a:cs typeface="Arial" charset="0"/>
              </a:rPr>
              <a:t>, </a:t>
            </a:r>
            <a:br>
              <a:rPr lang="en-US" sz="3600" dirty="0">
                <a:solidFill>
                  <a:srgbClr val="FFFFFF"/>
                </a:solidFill>
                <a:latin typeface="Sand" pitchFamily="-107" charset="0"/>
                <a:ea typeface="Arial" charset="0"/>
                <a:cs typeface="Arial" charset="0"/>
              </a:rPr>
            </a:br>
            <a:r>
              <a:rPr lang="en-US" sz="3600" dirty="0">
                <a:solidFill>
                  <a:srgbClr val="FFFFFF"/>
                </a:solidFill>
                <a:latin typeface="Sand" pitchFamily="-107" charset="0"/>
                <a:ea typeface="Arial" charset="0"/>
                <a:cs typeface="Arial" charset="0"/>
              </a:rPr>
              <a:t>	so God sent us a </a:t>
            </a:r>
            <a:r>
              <a:rPr lang="en-US" sz="3600" dirty="0" err="1">
                <a:solidFill>
                  <a:srgbClr val="FFFF00"/>
                </a:solidFill>
                <a:latin typeface="Sand" pitchFamily="-107" charset="0"/>
                <a:ea typeface="Arial" charset="0"/>
                <a:cs typeface="Arial" charset="0"/>
              </a:rPr>
              <a:t>Saviour</a:t>
            </a:r>
            <a:r>
              <a:rPr lang="en-US" sz="3600" dirty="0">
                <a:solidFill>
                  <a:srgbClr val="FFFF00"/>
                </a:solidFill>
                <a:latin typeface="Sand" pitchFamily="-107" charset="0"/>
                <a:ea typeface="Arial" charset="0"/>
                <a:cs typeface="Arial" charset="0"/>
              </a:rPr>
              <a:t>.</a:t>
            </a:r>
          </a:p>
        </p:txBody>
      </p:sp>
      <p:sp>
        <p:nvSpPr>
          <p:cNvPr id="11"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Bottom)">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302832"/>
            <a:ext cx="9144000" cy="723900"/>
          </a:xfrm>
        </p:spPr>
        <p:txBody>
          <a:bodyPr/>
          <a:lstStyle/>
          <a:p>
            <a:pPr eaLnBrk="1" hangingPunct="1">
              <a:defRPr/>
            </a:pPr>
            <a:r>
              <a:rPr lang="en-US" sz="5400" b="1" kern="1200" dirty="0">
                <a:solidFill>
                  <a:srgbClr val="FFFFFF"/>
                </a:solidFill>
                <a:effectLst>
                  <a:glow rad="177800">
                    <a:srgbClr val="000000"/>
                  </a:glow>
                </a:effectLst>
                <a:latin typeface="Arial"/>
                <a:ea typeface="ＭＳ Ｐゴシック" charset="0"/>
                <a:cs typeface="Arial"/>
              </a:rPr>
              <a:t>We need a RISEN Savior</a:t>
            </a:r>
          </a:p>
        </p:txBody>
      </p:sp>
      <p:pic>
        <p:nvPicPr>
          <p:cNvPr id="10260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1288"/>
            <a:ext cx="9232900" cy="544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02698"/>
            <a:ext cx="9144000" cy="144212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What or who are you trusting to save you from your sin?</a:t>
            </a:r>
          </a:p>
        </p:txBody>
      </p:sp>
      <p:pic>
        <p:nvPicPr>
          <p:cNvPr id="102809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17688"/>
            <a:ext cx="9144000" cy="4243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145"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cs typeface="ＭＳ Ｐゴシック" charset="0"/>
              </a:rPr>
              <a:t>How can you know Him?</a:t>
            </a:r>
          </a:p>
        </p:txBody>
      </p:sp>
      <p:sp>
        <p:nvSpPr>
          <p:cNvPr id="965636" name="Rectangle 4"/>
          <p:cNvSpPr>
            <a:spLocks noGrp="1" noChangeArrowheads="1"/>
          </p:cNvSpPr>
          <p:nvPr>
            <p:ph type="body" idx="1"/>
          </p:nvPr>
        </p:nvSpPr>
        <p:spPr>
          <a:xfrm>
            <a:off x="152400" y="1600200"/>
            <a:ext cx="8534400" cy="4419600"/>
          </a:xfrm>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cs typeface="ＭＳ Ｐゴシック" charset="0"/>
              </a:rPr>
              <a:t>Admit you have sinned</a:t>
            </a:r>
          </a:p>
          <a:p>
            <a:pPr eaLnBrk="1" hangingPunct="1">
              <a:defRPr/>
            </a:pPr>
            <a:r>
              <a:rPr lang="en-US" b="1">
                <a:latin typeface="Tahoma" charset="0"/>
                <a:ea typeface="ＭＳ Ｐゴシック" charset="0"/>
                <a:cs typeface="ＭＳ Ｐゴシック" charset="0"/>
              </a:rPr>
              <a:t>Believe that Jesus died for you</a:t>
            </a:r>
          </a:p>
          <a:p>
            <a:pPr eaLnBrk="1" hangingPunct="1">
              <a:defRPr/>
            </a:pPr>
            <a:r>
              <a:rPr lang="en-US" b="1">
                <a:latin typeface="Tahoma" charset="0"/>
                <a:ea typeface="ＭＳ Ｐゴシック" charset="0"/>
                <a:cs typeface="ＭＳ Ｐゴシック" charset="0"/>
              </a:rPr>
              <a:t>Confess that you want to turn from sin</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Unipersonal 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Unitarian God relates to our world and works miracles (Islam, Jehovah Witnesses)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087491" name="Rectangle 3"/>
          <p:cNvSpPr>
            <a:spLocks noGrp="1" noChangeArrowheads="1"/>
          </p:cNvSpPr>
          <p:nvPr>
            <p:ph type="title"/>
          </p:nvPr>
        </p:nvSpPr>
        <p:spPr>
          <a:xfrm>
            <a:off x="152400" y="609600"/>
            <a:ext cx="8991600" cy="1143000"/>
          </a:xfrm>
          <a:effectLst>
            <a:outerShdw blurRad="63500" dist="35921" dir="2700000" algn="ctr" rotWithShape="0">
              <a:srgbClr val="000000"/>
            </a:outerShdw>
          </a:effectLst>
        </p:spPr>
        <p:txBody>
          <a:bodyPr/>
          <a:lstStyle/>
          <a:p>
            <a:pPr>
              <a:defRPr/>
            </a:pPr>
            <a:r>
              <a:rPr lang="en-US" sz="10600">
                <a:solidFill>
                  <a:schemeClr val="tx1"/>
                </a:solidFill>
                <a:effectLst>
                  <a:outerShdw blurRad="38100" dist="38100" dir="2700000" algn="tl">
                    <a:srgbClr val="000000"/>
                  </a:outerShdw>
                </a:effectLst>
                <a:latin typeface="Times" charset="0"/>
                <a:ea typeface="ＭＳ Ｐゴシック" charset="0"/>
                <a:cs typeface="ＭＳ Ｐゴシック" charset="0"/>
              </a:rPr>
              <a:t>Questions?</a:t>
            </a:r>
            <a:endParaRPr lang="en-US" sz="5400">
              <a:effectLst>
                <a:outerShdw blurRad="38100" dist="38100" dir="2700000" algn="tl">
                  <a:srgbClr val="000000"/>
                </a:outerShdw>
              </a:effectLst>
              <a:latin typeface="Times" charset="0"/>
              <a:ea typeface="ＭＳ Ｐゴシック" charset="0"/>
              <a:cs typeface="ＭＳ Ｐゴシック" charset="0"/>
            </a:endParaRPr>
          </a:p>
        </p:txBody>
      </p:sp>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p:zoom/>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Theology PPT link at biblestudydownloads.com</a:t>
            </a:r>
            <a:endParaRPr lang="en-US" sz="1050" b="1" dirty="0">
              <a:solidFill>
                <a:srgbClr val="FFFFFF"/>
              </a:solidFill>
              <a:latin typeface="Arial" charset="0"/>
              <a:ea typeface="ＭＳ Ｐゴシック" charset="0"/>
            </a:endParaRPr>
          </a:p>
        </p:txBody>
      </p:sp>
      <p:pic>
        <p:nvPicPr>
          <p:cNvPr id="1034242" name="Picture 1" descr="BSD logo large.png"/>
          <p:cNvPicPr>
            <a:picLocks noChangeAspect="1"/>
          </p:cNvPicPr>
          <p:nvPr/>
        </p:nvPicPr>
        <p:blipFill>
          <a:blip r:embed="rId3" cstate="screen">
            <a:extLst>
              <a:ext uri="{28A0092B-C50C-407E-A947-70E740481C1C}">
                <a14:useLocalDpi xmlns:a14="http://schemas.microsoft.com/office/drawing/2010/main"/>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4243"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spTree>
  </p:cSld>
  <p:clrMapOvr>
    <a:masterClrMapping/>
  </p:clrMapOvr>
  <p:transition spd="slow">
    <p:dissolve/>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3"/>
          <p:cNvSpPr>
            <a:spLocks noGrp="1"/>
          </p:cNvSpPr>
          <p:nvPr>
            <p:ph type="title" idx="4294967295"/>
          </p:nvPr>
        </p:nvSpPr>
        <p:spPr>
          <a:xfrm>
            <a:off x="457200" y="188913"/>
            <a:ext cx="8229600" cy="1570037"/>
          </a:xfrm>
          <a:solidFill>
            <a:srgbClr val="000090"/>
          </a:solidFill>
        </p:spPr>
        <p:txBody>
          <a:bodyPr/>
          <a:lstStyle/>
          <a:p>
            <a:pPr eaLnBrk="1" hangingPunct="1"/>
            <a:r>
              <a:rPr lang="en-US" b="1">
                <a:solidFill>
                  <a:schemeClr val="bg1"/>
                </a:solidFill>
                <a:latin typeface="26" charset="0"/>
                <a:ea typeface="ＭＳ Ｐゴシック" charset="0"/>
                <a:cs typeface="ＭＳ Ｐゴシック" charset="0"/>
              </a:rPr>
              <a:t>The Quick Guide for Dealing with Atheists</a:t>
            </a:r>
            <a:endParaRPr lang="en-US">
              <a:solidFill>
                <a:schemeClr val="bg1"/>
              </a:solidFill>
              <a:latin typeface="Calibri" charset="0"/>
              <a:ea typeface="ＭＳ Ｐゴシック" charset="0"/>
              <a:cs typeface="ＭＳ Ｐゴシック" charset="0"/>
            </a:endParaRPr>
          </a:p>
        </p:txBody>
      </p:sp>
      <p:sp>
        <p:nvSpPr>
          <p:cNvPr id="3" name="Oval 2"/>
          <p:cNvSpPr/>
          <p:nvPr/>
        </p:nvSpPr>
        <p:spPr>
          <a:xfrm>
            <a:off x="2484438" y="2133600"/>
            <a:ext cx="4175125" cy="3959225"/>
          </a:xfrm>
          <a:prstGeom prst="ellipse">
            <a:avLst/>
          </a:prstGeom>
          <a:solidFill>
            <a:schemeClr val="bg1"/>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 name="Straight Connector 4"/>
          <p:cNvCxnSpPr>
            <a:endCxn id="3" idx="4"/>
          </p:cNvCxnSpPr>
          <p:nvPr/>
        </p:nvCxnSpPr>
        <p:spPr>
          <a:xfrm>
            <a:off x="4572000" y="4076700"/>
            <a:ext cx="0" cy="2016125"/>
          </a:xfrm>
          <a:prstGeom prst="line">
            <a:avLst/>
          </a:prstGeom>
        </p:spPr>
        <p:style>
          <a:lnRef idx="2">
            <a:schemeClr val="accent1"/>
          </a:lnRef>
          <a:fillRef idx="0">
            <a:schemeClr val="accent1"/>
          </a:fillRef>
          <a:effectRef idx="1">
            <a:schemeClr val="accent1"/>
          </a:effectRef>
          <a:fontRef idx="minor">
            <a:schemeClr val="tx1"/>
          </a:fontRef>
        </p:style>
      </p:cxnSp>
      <p:sp>
        <p:nvSpPr>
          <p:cNvPr id="580612" name="Rectangle 3"/>
          <p:cNvSpPr txBox="1">
            <a:spLocks/>
          </p:cNvSpPr>
          <p:nvPr/>
        </p:nvSpPr>
        <p:spPr bwMode="auto">
          <a:xfrm>
            <a:off x="539750" y="23574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defTabSz="457200">
              <a:defRPr sz="2400">
                <a:solidFill>
                  <a:schemeClr val="tx1"/>
                </a:solidFill>
                <a:latin typeface="BONES" charset="0"/>
                <a:ea typeface="ＭＳ Ｐゴシック" charset="0"/>
                <a:cs typeface="ＭＳ Ｐゴシック" charset="0"/>
              </a:defRPr>
            </a:lvl1pPr>
            <a:lvl2pPr marL="742950" indent="-285750" defTabSz="457200">
              <a:defRPr sz="2400">
                <a:solidFill>
                  <a:schemeClr val="tx1"/>
                </a:solidFill>
                <a:latin typeface="BONES" charset="0"/>
                <a:ea typeface="ＭＳ Ｐゴシック" charset="0"/>
              </a:defRPr>
            </a:lvl2pPr>
            <a:lvl3pPr marL="1143000" indent="-228600" defTabSz="457200">
              <a:defRPr sz="2400">
                <a:solidFill>
                  <a:schemeClr val="tx1"/>
                </a:solidFill>
                <a:latin typeface="BONES" charset="0"/>
                <a:ea typeface="ＭＳ Ｐゴシック" charset="0"/>
              </a:defRPr>
            </a:lvl3pPr>
            <a:lvl4pPr marL="1600200" indent="-228600" defTabSz="457200">
              <a:defRPr sz="2400">
                <a:solidFill>
                  <a:schemeClr val="tx1"/>
                </a:solidFill>
                <a:latin typeface="BONES" charset="0"/>
                <a:ea typeface="ＭＳ Ｐゴシック" charset="0"/>
              </a:defRPr>
            </a:lvl4pPr>
            <a:lvl5pPr marL="2057400" indent="-228600" defTabSz="4572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800" b="1">
                <a:latin typeface="26" charset="0"/>
              </a:rPr>
              <a:t>All Knowledge</a:t>
            </a:r>
            <a:endParaRPr lang="en-US" sz="2800">
              <a:latin typeface="Calibri"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8083" name="Rectangle 3"/>
          <p:cNvSpPr>
            <a:spLocks noGrp="1" noChangeArrowheads="1"/>
          </p:cNvSpPr>
          <p:nvPr>
            <p:ph type="title"/>
          </p:nvPr>
        </p:nvSpPr>
        <p:spPr/>
        <p:txBody>
          <a:bodyPr/>
          <a:lstStyle/>
          <a:p>
            <a:pPr eaLnBrk="1" hangingPunct="1">
              <a:defRPr/>
            </a:pPr>
            <a:r>
              <a:rPr lang="en-US" b="1" i="1" u="sng">
                <a:latin typeface="Tahoma" charset="0"/>
                <a:ea typeface="ＭＳ Ｐゴシック" charset="0"/>
                <a:cs typeface="ＭＳ Ｐゴシック" charset="0"/>
              </a:rPr>
              <a:t>Jesus has always been God</a:t>
            </a:r>
            <a:endParaRPr lang="en-US">
              <a:latin typeface="Tahoma" charset="0"/>
              <a:ea typeface="ＭＳ Ｐゴシック" charset="0"/>
              <a:cs typeface="ＭＳ Ｐゴシック" charset="0"/>
            </a:endParaRPr>
          </a:p>
        </p:txBody>
      </p:sp>
      <p:sp>
        <p:nvSpPr>
          <p:cNvPr id="558084" name="Rectangle 4"/>
          <p:cNvSpPr>
            <a:spLocks noGrp="1" noChangeArrowheads="1"/>
          </p:cNvSpPr>
          <p:nvPr>
            <p:ph type="body" idx="1"/>
          </p:nvPr>
        </p:nvSpPr>
        <p:spPr>
          <a:xfrm>
            <a:off x="990600" y="205740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457200" y="152400"/>
            <a:ext cx="8229600" cy="941388"/>
          </a:xfrm>
          <a:effectLst>
            <a:outerShdw blurRad="63500" dist="107763" dir="2700000" algn="ctr" rotWithShape="0">
              <a:srgbClr val="000000">
                <a:alpha val="74998"/>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sp>
        <p:nvSpPr>
          <p:cNvPr id="562179" name="Rectangle 3"/>
          <p:cNvSpPr>
            <a:spLocks noGrp="1" noChangeArrowheads="1"/>
          </p:cNvSpPr>
          <p:nvPr>
            <p:ph type="body" idx="1"/>
          </p:nvPr>
        </p:nvSpPr>
        <p:spPr>
          <a:xfrm>
            <a:off x="304800" y="1169988"/>
            <a:ext cx="8610600" cy="2133600"/>
          </a:xfrm>
          <a:effectLst>
            <a:outerShdw blurRad="63500" dist="89803" dir="2700000" algn="ctr" rotWithShape="0">
              <a:srgbClr val="000000">
                <a:alpha val="74998"/>
              </a:srgbClr>
            </a:outerShdw>
          </a:effectLst>
        </p:spPr>
        <p:txBody>
          <a:bodyPr/>
          <a:lstStyle/>
          <a:p>
            <a:pPr marL="398463" indent="-398463" eaLnBrk="1" hangingPunct="1">
              <a:lnSpc>
                <a:spcPct val="90000"/>
              </a:lnSpc>
              <a:defRPr/>
            </a:pPr>
            <a:r>
              <a:rPr lang="en-US"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So the Word became human and lived here on earth among us. He was full of unfailing love and faithfulness. And we have seen his glory, the glory of the only Son of the Father</a:t>
            </a:r>
            <a:r>
              <a:rPr lang="en-US"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 (John 1:14 </a:t>
            </a:r>
            <a:r>
              <a:rPr lang="en-US" sz="2400" b="1" dirty="0">
                <a:latin typeface="Arial" charset="0"/>
                <a:ea typeface="ＭＳ Ｐゴシック" charset="0"/>
                <a:cs typeface="ＭＳ Ｐゴシック" charset="0"/>
              </a:rPr>
              <a:t>NLT</a:t>
            </a:r>
            <a:r>
              <a:rPr lang="en-US" sz="2800" b="1" dirty="0">
                <a:latin typeface="Arial" charset="0"/>
                <a:ea typeface="ＭＳ Ｐゴシック" charset="0"/>
                <a:cs typeface="ＭＳ Ｐゴシック" charset="0"/>
              </a:rPr>
              <a:t>)</a:t>
            </a:r>
          </a:p>
        </p:txBody>
      </p:sp>
      <p:pic>
        <p:nvPicPr>
          <p:cNvPr id="586755" name="Picture 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3570288"/>
            <a:ext cx="6007100" cy="3363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en-US" sz="4800">
                <a:latin typeface="Arial" charset="0"/>
                <a:ea typeface="ＭＳ Ｐゴシック" charset="0"/>
                <a:cs typeface="ＭＳ Ｐゴシック" charset="0"/>
              </a:rPr>
              <a:t>Answer the Critics</a:t>
            </a:r>
            <a:endParaRPr lang="en-US">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20000"/>
              </a:spcBef>
              <a:defRPr/>
            </a:pPr>
            <a:r>
              <a:rPr lang="en-US" sz="3200" b="1" dirty="0">
                <a:solidFill>
                  <a:schemeClr val="bg1"/>
                </a:solidFill>
                <a:latin typeface="Arial" charset="0"/>
              </a:rPr>
              <a:t>"But in your hearts set apart Christ as Lord.  </a:t>
            </a:r>
            <a:r>
              <a:rPr lang="en-US" sz="3200" b="1" dirty="0">
                <a:solidFill>
                  <a:srgbClr val="FCE20C"/>
                </a:solidFill>
                <a:latin typeface="Arial" charset="0"/>
              </a:rPr>
              <a:t>Always be prepared to give an answer </a:t>
            </a:r>
            <a:r>
              <a:rPr lang="en-US" sz="3200" b="1" dirty="0">
                <a:solidFill>
                  <a:schemeClr val="bg1"/>
                </a:solidFill>
                <a:latin typeface="Arial" charset="0"/>
              </a:rPr>
              <a:t>to everyone who asks you to give the reason for the hope that you have.  But do this with gentleness and respect."</a:t>
            </a:r>
          </a:p>
          <a:p>
            <a:pPr algn="r" eaLnBrk="1" hangingPunct="1">
              <a:spcBef>
                <a:spcPct val="20000"/>
              </a:spcBef>
              <a:defRPr/>
            </a:pPr>
            <a:r>
              <a:rPr lang="en-US" sz="3200" b="1" dirty="0">
                <a:solidFill>
                  <a:schemeClr val="bg1"/>
                </a:solidFill>
                <a:latin typeface="Arial" charset="0"/>
              </a:rPr>
              <a:t>1 Peter 3:15</a:t>
            </a: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Millions of Americans are living happily without religion. CFI. </a:t>
            </a:r>
            <a:r>
              <a:rPr lang="en-US" b="1" dirty="0" err="1">
                <a:effectLst>
                  <a:glow rad="127000">
                    <a:schemeClr val="tx1"/>
                  </a:glow>
                </a:effectLst>
                <a:latin typeface="Arial" charset="0"/>
                <a:ea typeface="ＭＳ Ｐゴシック" charset="0"/>
                <a:cs typeface="ＭＳ Ｐゴシック" charset="0"/>
              </a:rPr>
              <a:t>LivingWithoutReligion.org</a:t>
            </a:r>
            <a:endParaRPr lang="en-US" b="1" dirty="0">
              <a:effectLst>
                <a:glow rad="127000">
                  <a:schemeClr val="tx1"/>
                </a:glow>
              </a:effectLst>
              <a:latin typeface="Arial" charset="0"/>
              <a:ea typeface="ＭＳ Ｐゴシック" charset="0"/>
              <a:cs typeface="ＭＳ Ｐゴシック" charset="0"/>
            </a:endParaRPr>
          </a:p>
        </p:txBody>
      </p:sp>
      <p:pic>
        <p:nvPicPr>
          <p:cNvPr id="53350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1400"/>
            <a:ext cx="9144000" cy="476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350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42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 is a faith system</a:t>
            </a: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Arial" charset="0"/>
                <a:ea typeface="ＭＳ Ｐゴシック" charset="0"/>
                <a:cs typeface="ＭＳ Ｐゴシック" charset="0"/>
              </a:rPr>
              <a:t>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0"/>
            <a:ext cx="4427537" cy="6818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 is a faith system</a:t>
            </a: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charset="0"/>
                <a:ea typeface="ＭＳ Ｐゴシック" charset="0"/>
                <a:cs typeface="ＭＳ Ｐゴシック" charset="0"/>
              </a:rPr>
              <a:t>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13" y="0"/>
            <a:ext cx="870108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Creation: The Argument from Design</a:t>
            </a: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
            <a:ext cx="9144000" cy="646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49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Times New Roman"/>
                <a:ea typeface="ＭＳ Ｐゴシック" charset="0"/>
                <a:cs typeface="Times New Roman"/>
              </a:rPr>
              <a:t>A</a:t>
            </a:r>
            <a:r>
              <a:rPr lang="en-US" sz="4800" b="1" dirty="0">
                <a:effectLst>
                  <a:glow rad="127000">
                    <a:schemeClr val="tx1"/>
                  </a:glow>
                </a:effectLst>
                <a:latin typeface="Times New Roman"/>
                <a:ea typeface="ＭＳ Ｐゴシック" charset="0"/>
                <a:cs typeface="Times New Roman"/>
              </a:rPr>
              <a:t>THEISM</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In the beginning there was nothing…</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and then it exploded.</a:t>
            </a: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4450"/>
            <a:ext cx="8382000" cy="670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9699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Times New Roman"/>
                <a:ea typeface="ＭＳ Ｐゴシック" charset="0"/>
                <a:cs typeface="Times New Roman"/>
              </a:rPr>
              <a:t>A</a:t>
            </a:r>
            <a:r>
              <a:rPr lang="en-US" sz="4800" b="1" dirty="0">
                <a:effectLst>
                  <a:glow rad="127000">
                    <a:schemeClr val="tx1"/>
                  </a:glow>
                </a:effectLst>
                <a:latin typeface="Times New Roman"/>
                <a:ea typeface="ＭＳ Ｐゴシック" charset="0"/>
                <a:cs typeface="Times New Roman"/>
              </a:rPr>
              <a:t>THEISM</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religious belief in a spontaneous, causeless, </a:t>
            </a:r>
            <a:r>
              <a:rPr lang="en-US" sz="2800" b="1" dirty="0" err="1">
                <a:solidFill>
                  <a:srgbClr val="FFFFFF"/>
                </a:solidFill>
                <a:effectLst>
                  <a:glow rad="127000">
                    <a:srgbClr val="000000"/>
                  </a:glow>
                </a:effectLst>
                <a:latin typeface="Arial" charset="0"/>
                <a:ea typeface="ＭＳ Ｐゴシック" charset="0"/>
                <a:cs typeface="ＭＳ Ｐゴシック" charset="0"/>
              </a:rPr>
              <a:t>sourceless</a:t>
            </a:r>
            <a:r>
              <a:rPr lang="en-US" sz="2800" b="1" dirty="0">
                <a:solidFill>
                  <a:srgbClr val="FFFFFF"/>
                </a:solidFill>
                <a:effectLst>
                  <a:glow rad="127000">
                    <a:srgbClr val="000000"/>
                  </a:glow>
                </a:effectLst>
                <a:latin typeface="Arial" charset="0"/>
                <a:ea typeface="ＭＳ Ｐゴシック" charset="0"/>
                <a:cs typeface="ＭＳ Ｐゴシック" charset="0"/>
              </a:rPr>
              <a:t>, purposeless, meaningless existence.</a:t>
            </a: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95800"/>
            <a:ext cx="9144000" cy="2016125"/>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Are our computers and smart phones designed?</a:t>
            </a:r>
            <a:endParaRPr lang="en-US" sz="5400" b="1" dirty="0">
              <a:effectLst>
                <a:glow rad="127000">
                  <a:schemeClr val="tx1"/>
                </a:glow>
              </a:effectLst>
              <a:latin typeface="Arial" charset="0"/>
              <a:ea typeface="ＭＳ Ｐゴシック" charset="0"/>
              <a:cs typeface="ＭＳ Ｐゴシック" charset="0"/>
            </a:endParaRPr>
          </a:p>
        </p:txBody>
      </p:sp>
      <p:pic>
        <p:nvPicPr>
          <p:cNvPr id="5990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0"/>
            <a:ext cx="9144000" cy="3973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02725" cy="590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0" y="5756275"/>
            <a:ext cx="9144000" cy="1101725"/>
          </a:xfrm>
          <a:solidFill>
            <a:srgbClr val="000000"/>
          </a:solidFill>
        </p:spPr>
        <p:txBody>
          <a:bodyPr/>
          <a:lstStyle/>
          <a:p>
            <a:pPr>
              <a:defRPr/>
            </a:pPr>
            <a:r>
              <a:rPr lang="en-US" sz="5400" b="1" dirty="0">
                <a:effectLst>
                  <a:glow rad="127000">
                    <a:schemeClr val="tx1"/>
                  </a:glow>
                </a:effectLst>
                <a:latin typeface="Arial" charset="0"/>
                <a:ea typeface="ＭＳ Ｐゴシック" charset="0"/>
                <a:cs typeface="ＭＳ Ｐゴシック" charset="0"/>
              </a:rPr>
              <a:t>Is this building designed?</a:t>
            </a: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097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313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435" y="6047184"/>
            <a:ext cx="9144000" cy="83820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Is this baby designed?</a:t>
            </a:r>
          </a:p>
        </p:txBody>
      </p:sp>
      <p:sp>
        <p:nvSpPr>
          <p:cNvPr id="603140" name="Picture 1"/>
          <p:cNvSpPr>
            <a:spLocks noChangeAspect="1"/>
          </p:cNvSpPr>
          <p:nvPr/>
        </p:nvSpPr>
        <p:spPr bwMode="auto">
          <a:xfrm>
            <a:off x="-17463" y="762000"/>
            <a:ext cx="9144001"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6713" y="-177800"/>
            <a:ext cx="8491537" cy="6792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518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Did this turtle get here by itself?</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If not, what is your explanation?</a:t>
            </a: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1106" name="Picture 2" descr="Template Suite 1-Title 013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4911107" name="Rectangle 3" hidden="1"/>
          <p:cNvSpPr>
            <a:spLocks noGrp="1" noChangeArrowheads="1"/>
          </p:cNvSpPr>
          <p:nvPr>
            <p:ph type="ctrTitle"/>
          </p:nvPr>
        </p:nvSpPr>
        <p:spPr/>
        <p:txBody>
          <a:bodyPr/>
          <a:lstStyle/>
          <a:p>
            <a:pPr eaLnBrk="1" hangingPunct="1">
              <a:defRPr/>
            </a:pPr>
            <a:r>
              <a:rPr lang="en-US"/>
              <a:t>Title slide</a:t>
            </a:r>
          </a:p>
        </p:txBody>
      </p:sp>
      <p:sp>
        <p:nvSpPr>
          <p:cNvPr id="4911108" name="Text Box 4"/>
          <p:cNvSpPr txBox="1">
            <a:spLocks noChangeArrowheads="1"/>
          </p:cNvSpPr>
          <p:nvPr/>
        </p:nvSpPr>
        <p:spPr bwMode="auto">
          <a:xfrm>
            <a:off x="3962400" y="3810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en-US" sz="3200" b="1" dirty="0">
                <a:solidFill>
                  <a:srgbClr val="FFFF00"/>
                </a:solidFill>
                <a:latin typeface="Arial" charset="0"/>
                <a:cs typeface="Arial" charset="0"/>
              </a:rPr>
              <a:t>Dr. Terry Mortenson</a:t>
            </a:r>
          </a:p>
        </p:txBody>
      </p:sp>
      <p:sp>
        <p:nvSpPr>
          <p:cNvPr id="4911109" name="Text Box 5"/>
          <p:cNvSpPr txBox="1">
            <a:spLocks noChangeArrowheads="1"/>
          </p:cNvSpPr>
          <p:nvPr/>
        </p:nvSpPr>
        <p:spPr bwMode="auto">
          <a:xfrm>
            <a:off x="228600" y="2667000"/>
            <a:ext cx="8686800" cy="16017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lnSpc>
                <a:spcPct val="90000"/>
              </a:lnSpc>
              <a:defRPr/>
            </a:pPr>
            <a:r>
              <a:rPr lang="en-US" sz="5400" b="1" i="1" dirty="0">
                <a:solidFill>
                  <a:srgbClr val="FFFFFF"/>
                </a:solidFill>
                <a:latin typeface="Arial" charset="0"/>
                <a:cs typeface="Arial"/>
              </a:rPr>
              <a:t>Creation or Evolution:</a:t>
            </a:r>
          </a:p>
          <a:p>
            <a:pPr eaLnBrk="1" hangingPunct="1">
              <a:lnSpc>
                <a:spcPct val="90000"/>
              </a:lnSpc>
              <a:defRPr/>
            </a:pPr>
            <a:r>
              <a:rPr lang="en-US" sz="5400" b="1" i="1" dirty="0">
                <a:solidFill>
                  <a:srgbClr val="FFFFFF"/>
                </a:solidFill>
                <a:latin typeface="Arial" charset="0"/>
                <a:cs typeface="Arial"/>
              </a:rPr>
              <a:t>Genesis Matters</a:t>
            </a:r>
          </a:p>
        </p:txBody>
      </p:sp>
      <p:pic>
        <p:nvPicPr>
          <p:cNvPr id="607237" name="Picture 9" descr="AiG 2007 URL 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67400" y="4800600"/>
            <a:ext cx="3054350" cy="120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723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
        <p:nvSpPr>
          <p:cNvPr id="8" name="Text Box 4"/>
          <p:cNvSpPr txBox="1">
            <a:spLocks noChangeArrowheads="1"/>
          </p:cNvSpPr>
          <p:nvPr/>
        </p:nvSpPr>
        <p:spPr bwMode="auto">
          <a:xfrm>
            <a:off x="3962400" y="990600"/>
            <a:ext cx="4419600" cy="830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r" eaLnBrk="1" hangingPunct="1">
              <a:spcBef>
                <a:spcPct val="50000"/>
              </a:spcBef>
              <a:defRPr/>
            </a:pPr>
            <a:r>
              <a:rPr lang="en-US" b="1" i="1" dirty="0">
                <a:solidFill>
                  <a:srgbClr val="FFFF00"/>
                </a:solidFill>
                <a:latin typeface="Arial" charset="0"/>
                <a:cs typeface="Arial" charset="0"/>
              </a:rPr>
              <a:t>Adapted and expanded by Dr. Rick Griffith</a:t>
            </a:r>
          </a:p>
        </p:txBody>
      </p:sp>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biblestudydownloads.com</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free, happy, and inspired by wonder."</a:t>
            </a:r>
          </a:p>
        </p:txBody>
      </p:sp>
      <p:pic>
        <p:nvPicPr>
          <p:cNvPr id="5355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120775"/>
            <a:ext cx="9297988" cy="453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555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1"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18307" name="Rectangle 4" hidden="1"/>
          <p:cNvSpPr>
            <a:spLocks noGrp="1"/>
          </p:cNvSpPr>
          <p:nvPr>
            <p:ph type="title" idx="4294967295"/>
          </p:nvPr>
        </p:nvSpPr>
        <p:spPr/>
        <p:txBody>
          <a:bodyPr/>
          <a:lstStyle/>
          <a:p>
            <a:pPr eaLnBrk="1" hangingPunct="1">
              <a:defRPr/>
            </a:pPr>
            <a:r>
              <a:rPr lang="en-US" dirty="0">
                <a:cs typeface="+mj-cs"/>
              </a:rPr>
              <a:t>AiG web site #1</a:t>
            </a: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0370" name="Rectangle 2"/>
          <p:cNvSpPr>
            <a:spLocks noGrp="1" noChangeArrowheads="1"/>
          </p:cNvSpPr>
          <p:nvPr>
            <p:ph type="title" idx="4294967295"/>
          </p:nvPr>
        </p:nvSpPr>
        <p:spPr/>
        <p:txBody>
          <a:bodyPr/>
          <a:lstStyle/>
          <a:p>
            <a:pPr eaLnBrk="1" hangingPunct="1">
              <a:defRPr/>
            </a:pPr>
            <a:r>
              <a:rPr lang="en-US"/>
              <a:t>America—largest number of…</a:t>
            </a:r>
          </a:p>
        </p:txBody>
      </p:sp>
      <p:pic>
        <p:nvPicPr>
          <p:cNvPr id="611330" name="Picture 3" descr="America largest number o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52400"/>
            <a:ext cx="9144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America has the largest number of:</a:t>
            </a:r>
          </a:p>
        </p:txBody>
      </p:sp>
      <p:sp>
        <p:nvSpPr>
          <p:cNvPr id="5" name="TextBox 4"/>
          <p:cNvSpPr txBox="1"/>
          <p:nvPr/>
        </p:nvSpPr>
        <p:spPr>
          <a:xfrm>
            <a:off x="1524000" y="11430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Churches/Seminaries</a:t>
            </a:r>
          </a:p>
        </p:txBody>
      </p:sp>
      <p:sp>
        <p:nvSpPr>
          <p:cNvPr id="6" name="TextBox 5"/>
          <p:cNvSpPr txBox="1"/>
          <p:nvPr/>
        </p:nvSpPr>
        <p:spPr>
          <a:xfrm>
            <a:off x="1524000" y="18288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Colleges</a:t>
            </a:r>
          </a:p>
        </p:txBody>
      </p:sp>
      <p:sp>
        <p:nvSpPr>
          <p:cNvPr id="8" name="TextBox 7"/>
          <p:cNvSpPr txBox="1"/>
          <p:nvPr/>
        </p:nvSpPr>
        <p:spPr>
          <a:xfrm>
            <a:off x="152400" y="2514600"/>
            <a:ext cx="8763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Bookshops/Resources</a:t>
            </a:r>
          </a:p>
        </p:txBody>
      </p:sp>
      <p:sp>
        <p:nvSpPr>
          <p:cNvPr id="9" name="TextBox 8"/>
          <p:cNvSpPr txBox="1"/>
          <p:nvPr/>
        </p:nvSpPr>
        <p:spPr>
          <a:xfrm>
            <a:off x="1524000" y="32004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Radio/TV</a:t>
            </a: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2418" name="Rectangle 2"/>
          <p:cNvSpPr>
            <a:spLocks noGrp="1" noChangeArrowheads="1"/>
          </p:cNvSpPr>
          <p:nvPr>
            <p:ph type="title" idx="4294967295"/>
          </p:nvPr>
        </p:nvSpPr>
        <p:spPr/>
        <p:txBody>
          <a:bodyPr/>
          <a:lstStyle/>
          <a:p>
            <a:pPr eaLnBrk="1" hangingPunct="1">
              <a:defRPr/>
            </a:pPr>
            <a:r>
              <a:rPr lang="en-US"/>
              <a:t>America—less Christian</a:t>
            </a:r>
          </a:p>
        </p:txBody>
      </p:sp>
      <p:pic>
        <p:nvPicPr>
          <p:cNvPr id="613378" name="Picture 3" descr="AMERICA less xtia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52400"/>
            <a:ext cx="9144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America has the largest number of:</a:t>
            </a:r>
          </a:p>
        </p:txBody>
      </p:sp>
      <p:sp>
        <p:nvSpPr>
          <p:cNvPr id="5" name="TextBox 4"/>
          <p:cNvSpPr txBox="1"/>
          <p:nvPr/>
        </p:nvSpPr>
        <p:spPr>
          <a:xfrm>
            <a:off x="1524000" y="11430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Churches/Seminaries</a:t>
            </a:r>
          </a:p>
        </p:txBody>
      </p:sp>
      <p:sp>
        <p:nvSpPr>
          <p:cNvPr id="6" name="TextBox 5"/>
          <p:cNvSpPr txBox="1"/>
          <p:nvPr/>
        </p:nvSpPr>
        <p:spPr>
          <a:xfrm>
            <a:off x="1524000" y="18288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Colleges</a:t>
            </a:r>
          </a:p>
        </p:txBody>
      </p:sp>
      <p:sp>
        <p:nvSpPr>
          <p:cNvPr id="7" name="TextBox 6"/>
          <p:cNvSpPr txBox="1"/>
          <p:nvPr/>
        </p:nvSpPr>
        <p:spPr>
          <a:xfrm>
            <a:off x="152400" y="2514600"/>
            <a:ext cx="8763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Bookshops/Resources</a:t>
            </a:r>
          </a:p>
        </p:txBody>
      </p:sp>
      <p:sp>
        <p:nvSpPr>
          <p:cNvPr id="8" name="TextBox 7"/>
          <p:cNvSpPr txBox="1"/>
          <p:nvPr/>
        </p:nvSpPr>
        <p:spPr>
          <a:xfrm>
            <a:off x="1524000" y="32004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Radio/TV</a:t>
            </a:r>
          </a:p>
        </p:txBody>
      </p:sp>
      <p:sp>
        <p:nvSpPr>
          <p:cNvPr id="9" name="TextBox 8"/>
          <p:cNvSpPr txBox="1"/>
          <p:nvPr/>
        </p:nvSpPr>
        <p:spPr>
          <a:xfrm>
            <a:off x="2057400" y="4114800"/>
            <a:ext cx="6096000" cy="2123658"/>
          </a:xfrm>
          <a:prstGeom prst="rect">
            <a:avLst/>
          </a:prstGeom>
          <a:noFill/>
        </p:spPr>
        <p:txBody>
          <a:bodyPr>
            <a:spAutoFit/>
          </a:bodyPr>
          <a:lstStyle/>
          <a:p>
            <a:pPr algn="ctr" eaLnBrk="1" hangingPunct="1">
              <a:defRPr/>
            </a:pPr>
            <a:r>
              <a:rPr lang="en-US" sz="4400" b="1" dirty="0">
                <a:solidFill>
                  <a:srgbClr val="FFFFFF"/>
                </a:solidFill>
                <a:effectLst>
                  <a:glow rad="228600">
                    <a:srgbClr val="000000">
                      <a:alpha val="75000"/>
                    </a:srgbClr>
                  </a:glow>
                </a:effectLst>
                <a:latin typeface="Arial MT"/>
                <a:cs typeface="Arial MT"/>
              </a:rPr>
              <a:t>But is becoming LESS Christian EVERY day!</a:t>
            </a: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4467" name="Picture 3" descr="balloons-layere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54050" y="12700"/>
            <a:ext cx="7870825" cy="68453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15426" name="TextBox 1"/>
          <p:cNvSpPr txBox="1">
            <a:spLocks noChangeArrowheads="1"/>
          </p:cNvSpPr>
          <p:nvPr/>
        </p:nvSpPr>
        <p:spPr bwMode="auto">
          <a:xfrm>
            <a:off x="1524000" y="1817688"/>
            <a:ext cx="23622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SCHOOL VIOLENCE</a:t>
            </a:r>
          </a:p>
        </p:txBody>
      </p:sp>
      <p:sp>
        <p:nvSpPr>
          <p:cNvPr id="615427" name="TextBox 4"/>
          <p:cNvSpPr txBox="1">
            <a:spLocks noChangeArrowheads="1"/>
          </p:cNvSpPr>
          <p:nvPr/>
        </p:nvSpPr>
        <p:spPr bwMode="auto">
          <a:xfrm>
            <a:off x="3886200" y="1320800"/>
            <a:ext cx="2362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ABORTION</a:t>
            </a:r>
          </a:p>
        </p:txBody>
      </p:sp>
      <p:sp>
        <p:nvSpPr>
          <p:cNvPr id="615428" name="TextBox 5"/>
          <p:cNvSpPr txBox="1">
            <a:spLocks noChangeArrowheads="1"/>
          </p:cNvSpPr>
          <p:nvPr/>
        </p:nvSpPr>
        <p:spPr bwMode="auto">
          <a:xfrm>
            <a:off x="5715000" y="2362200"/>
            <a:ext cx="2362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PORN-OGRAPHY</a:t>
            </a:r>
          </a:p>
        </p:txBody>
      </p:sp>
      <p:sp>
        <p:nvSpPr>
          <p:cNvPr id="615429" name="TextBox 6"/>
          <p:cNvSpPr txBox="1">
            <a:spLocks noChangeArrowheads="1"/>
          </p:cNvSpPr>
          <p:nvPr/>
        </p:nvSpPr>
        <p:spPr bwMode="auto">
          <a:xfrm>
            <a:off x="2895600" y="3798888"/>
            <a:ext cx="3124200" cy="1077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HOMOSEXUAL BEHAVIOR</a:t>
            </a:r>
          </a:p>
        </p:txBody>
      </p:sp>
      <p:sp>
        <p:nvSpPr>
          <p:cNvPr id="615430" name="TextBox 7"/>
          <p:cNvSpPr txBox="1">
            <a:spLocks noChangeArrowheads="1"/>
          </p:cNvSpPr>
          <p:nvPr/>
        </p:nvSpPr>
        <p:spPr bwMode="auto">
          <a:xfrm>
            <a:off x="914400" y="4419600"/>
            <a:ext cx="23622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RACISM</a:t>
            </a:r>
          </a:p>
        </p:txBody>
      </p:sp>
      <p:sp>
        <p:nvSpPr>
          <p:cNvPr id="615431" name="TextBox 8"/>
          <p:cNvSpPr txBox="1">
            <a:spLocks noChangeArrowheads="1"/>
          </p:cNvSpPr>
          <p:nvPr/>
        </p:nvSpPr>
        <p:spPr bwMode="auto">
          <a:xfrm>
            <a:off x="5562600" y="4572000"/>
            <a:ext cx="23622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FAMILY BREAK-UP</a:t>
            </a:r>
          </a:p>
        </p:txBody>
      </p:sp>
      <p:sp>
        <p:nvSpPr>
          <p:cNvPr id="5694466" name="Rectangle 2"/>
          <p:cNvSpPr>
            <a:spLocks noGrp="1" noChangeArrowheads="1"/>
          </p:cNvSpPr>
          <p:nvPr>
            <p:ph type="title"/>
          </p:nvPr>
        </p:nvSpPr>
        <p:spPr>
          <a:xfrm>
            <a:off x="685800" y="-76200"/>
            <a:ext cx="3581400" cy="1143000"/>
          </a:xfrm>
        </p:spPr>
        <p:txBody>
          <a:bodyPr/>
          <a:lstStyle/>
          <a:p>
            <a:pPr eaLnBrk="1" hangingPunct="1">
              <a:defRPr/>
            </a:pPr>
            <a:r>
              <a:rPr lang="en-US" sz="3600" dirty="0"/>
              <a:t>ISSUES TODAY</a:t>
            </a: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82" name="Rectangle 2"/>
          <p:cNvSpPr>
            <a:spLocks noGrp="1" noChangeArrowheads="1"/>
          </p:cNvSpPr>
          <p:nvPr>
            <p:ph type="title"/>
          </p:nvPr>
        </p:nvSpPr>
        <p:spPr/>
        <p:txBody>
          <a:bodyPr/>
          <a:lstStyle/>
          <a:p>
            <a:pPr eaLnBrk="1" hangingPunct="1">
              <a:defRPr/>
            </a:pPr>
            <a:r>
              <a:rPr lang="en-US"/>
              <a:t>Q 899 Barna</a:t>
            </a:r>
          </a:p>
        </p:txBody>
      </p:sp>
      <p:pic>
        <p:nvPicPr>
          <p:cNvPr id="61747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26084" name="Text Box 4"/>
          <p:cNvSpPr txBox="1">
            <a:spLocks noChangeArrowheads="1"/>
          </p:cNvSpPr>
          <p:nvPr/>
        </p:nvSpPr>
        <p:spPr bwMode="auto">
          <a:xfrm>
            <a:off x="914400" y="4876800"/>
            <a:ext cx="7315200" cy="10953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lnSpc>
                <a:spcPct val="90000"/>
              </a:lnSpc>
              <a:spcBef>
                <a:spcPct val="50000"/>
              </a:spcBef>
              <a:defRPr/>
            </a:pPr>
            <a:r>
              <a:rPr lang="en-US" b="1" dirty="0">
                <a:solidFill>
                  <a:srgbClr val="FFFFFF"/>
                </a:solidFill>
                <a:latin typeface="Arial" charset="0"/>
                <a:cs typeface="Arial" charset="0"/>
              </a:rPr>
              <a:t>Barna Research Online, </a:t>
            </a:r>
            <a:r>
              <a:rPr lang="fr-FR" altLang="ja-JP" b="1" dirty="0">
                <a:solidFill>
                  <a:srgbClr val="FFFFFF"/>
                </a:solidFill>
                <a:latin typeface="Arial"/>
                <a:cs typeface="Arial" charset="0"/>
              </a:rPr>
              <a:t>'</a:t>
            </a:r>
            <a:r>
              <a:rPr lang="en-US" b="1" dirty="0">
                <a:solidFill>
                  <a:srgbClr val="FFFFFF"/>
                </a:solidFill>
                <a:latin typeface="Arial" charset="0"/>
                <a:cs typeface="Arial" charset="0"/>
              </a:rPr>
              <a:t>The Year</a:t>
            </a:r>
            <a:r>
              <a:rPr lang="fr-FR" b="1" dirty="0">
                <a:solidFill>
                  <a:srgbClr val="FFFFFF"/>
                </a:solidFill>
                <a:latin typeface="Arial" charset="0"/>
                <a:cs typeface="Arial" charset="0"/>
              </a:rPr>
              <a:t>'</a:t>
            </a:r>
            <a:r>
              <a:rPr lang="en-US" b="1" dirty="0">
                <a:solidFill>
                  <a:srgbClr val="FFFFFF"/>
                </a:solidFill>
                <a:latin typeface="Arial" charset="0"/>
                <a:cs typeface="Arial" charset="0"/>
              </a:rPr>
              <a:t>s Most Intriguing Findings, From Barna Research Studies,</a:t>
            </a:r>
            <a:r>
              <a:rPr lang="fr-FR" altLang="ja-JP" b="1" dirty="0">
                <a:solidFill>
                  <a:srgbClr val="FFFFFF"/>
                </a:solidFill>
                <a:latin typeface="Arial"/>
                <a:cs typeface="Arial" charset="0"/>
              </a:rPr>
              <a:t>'</a:t>
            </a:r>
            <a:r>
              <a:rPr lang="en-US" b="1" dirty="0">
                <a:solidFill>
                  <a:srgbClr val="FFFFFF"/>
                </a:solidFill>
                <a:latin typeface="Arial" charset="0"/>
                <a:cs typeface="Arial" charset="0"/>
              </a:rPr>
              <a:t> December 12, 2000, </a:t>
            </a:r>
            <a:r>
              <a:rPr lang="en-US" b="1" dirty="0" err="1">
                <a:solidFill>
                  <a:srgbClr val="FFFFFF"/>
                </a:solidFill>
                <a:latin typeface="Arial" charset="0"/>
                <a:cs typeface="Arial" charset="0"/>
              </a:rPr>
              <a:t>www.barna.org</a:t>
            </a:r>
            <a:r>
              <a:rPr lang="en-US" b="1" dirty="0">
                <a:solidFill>
                  <a:srgbClr val="FFFFFF"/>
                </a:solidFill>
                <a:latin typeface="Arial" charset="0"/>
                <a:cs typeface="Arial" charset="0"/>
              </a:rPr>
              <a:t>.</a:t>
            </a:r>
          </a:p>
        </p:txBody>
      </p:sp>
      <p:sp>
        <p:nvSpPr>
          <p:cNvPr id="4526085" name="Text Box 5"/>
          <p:cNvSpPr txBox="1">
            <a:spLocks noChangeArrowheads="1"/>
          </p:cNvSpPr>
          <p:nvPr/>
        </p:nvSpPr>
        <p:spPr bwMode="auto">
          <a:xfrm>
            <a:off x="914400" y="755650"/>
            <a:ext cx="7315200" cy="32591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90000"/>
              </a:lnSpc>
              <a:spcBef>
                <a:spcPct val="50000"/>
              </a:spcBef>
              <a:defRPr/>
            </a:pPr>
            <a:r>
              <a:rPr lang="en-US" altLang="ja-JP" sz="3800" b="1" dirty="0">
                <a:solidFill>
                  <a:srgbClr val="FFFFFF"/>
                </a:solidFill>
                <a:latin typeface="Arial"/>
                <a:cs typeface="Arial" charset="0"/>
              </a:rPr>
              <a:t>"</a:t>
            </a:r>
            <a:r>
              <a:rPr lang="en-US" sz="3800" b="1" dirty="0">
                <a:solidFill>
                  <a:srgbClr val="FFFFFF"/>
                </a:solidFill>
                <a:latin typeface="Arial" charset="0"/>
                <a:cs typeface="Arial" charset="0"/>
              </a:rPr>
              <a:t>A minority of born-again </a:t>
            </a:r>
            <a:r>
              <a:rPr lang="en-US" sz="3800" b="1" dirty="0">
                <a:solidFill>
                  <a:srgbClr val="FFFF00"/>
                </a:solidFill>
                <a:latin typeface="Arial" charset="0"/>
                <a:cs typeface="Arial" charset="0"/>
              </a:rPr>
              <a:t>adults (44%)</a:t>
            </a:r>
            <a:r>
              <a:rPr lang="en-US" sz="3800" b="1" dirty="0">
                <a:solidFill>
                  <a:srgbClr val="FFFFFF"/>
                </a:solidFill>
                <a:latin typeface="Arial" charset="0"/>
                <a:cs typeface="Arial" charset="0"/>
              </a:rPr>
              <a:t> and an even smaller proportion of born-again </a:t>
            </a:r>
            <a:r>
              <a:rPr lang="en-US" sz="3800" b="1" dirty="0">
                <a:solidFill>
                  <a:srgbClr val="FFFF00"/>
                </a:solidFill>
                <a:latin typeface="Arial" charset="0"/>
                <a:cs typeface="Arial" charset="0"/>
              </a:rPr>
              <a:t>teenagers (9%)</a:t>
            </a:r>
            <a:r>
              <a:rPr lang="en-US" sz="3800" b="1" dirty="0">
                <a:solidFill>
                  <a:srgbClr val="FFFFFF"/>
                </a:solidFill>
                <a:latin typeface="Arial" charset="0"/>
                <a:cs typeface="Arial" charset="0"/>
              </a:rPr>
              <a:t> are certain of the existence of absolute moral truth.</a:t>
            </a:r>
            <a:r>
              <a:rPr lang="en-US" altLang="ja-JP" sz="3800" b="1" dirty="0">
                <a:solidFill>
                  <a:srgbClr val="FFFFFF"/>
                </a:solidFill>
                <a:latin typeface="Arial"/>
                <a:cs typeface="Arial" charset="0"/>
              </a:rPr>
              <a:t>"</a:t>
            </a:r>
            <a:r>
              <a:rPr lang="en-US" sz="3800" b="1" i="1" dirty="0">
                <a:solidFill>
                  <a:srgbClr val="FFFFFF"/>
                </a:solidFill>
                <a:latin typeface="Arial" charset="0"/>
                <a:cs typeface="Arial" charset="0"/>
              </a:rPr>
              <a:t> </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cover dir="l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619522"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lnSpc>
                <a:spcPct val="90000"/>
              </a:lnSpc>
              <a:spcBef>
                <a:spcPct val="50000"/>
              </a:spcBef>
              <a:defRPr/>
            </a:pPr>
            <a:r>
              <a:rPr lang="en-US" altLang="ja-JP" sz="3400" b="1" dirty="0">
                <a:solidFill>
                  <a:srgbClr val="FFFFFF"/>
                </a:solidFill>
                <a:latin typeface="Arial"/>
                <a:cs typeface="Arial" charset="0"/>
              </a:rPr>
              <a:t>"</a:t>
            </a:r>
            <a:r>
              <a:rPr lang="en-US" sz="3400" b="1" dirty="0">
                <a:solidFill>
                  <a:srgbClr val="FFFFFF"/>
                </a:solidFill>
                <a:latin typeface="Arial" charset="0"/>
                <a:cs typeface="Arial" charset="0"/>
              </a:rPr>
              <a:t>The </a:t>
            </a:r>
            <a:r>
              <a:rPr lang="fr-FR" altLang="ja-JP" sz="3400" b="1" dirty="0">
                <a:solidFill>
                  <a:srgbClr val="FFFFFF"/>
                </a:solidFill>
                <a:latin typeface="Arial"/>
                <a:cs typeface="Arial" charset="0"/>
              </a:rPr>
              <a:t>'</a:t>
            </a:r>
            <a:r>
              <a:rPr lang="en-US" sz="3400" b="1" dirty="0">
                <a:solidFill>
                  <a:srgbClr val="FFFFFF"/>
                </a:solidFill>
                <a:latin typeface="Arial" charset="0"/>
                <a:cs typeface="Arial" charset="0"/>
              </a:rPr>
              <a:t>American Family In Crises Research</a:t>
            </a:r>
            <a:r>
              <a:rPr lang="fr-FR" altLang="ja-JP" sz="3400" b="1" dirty="0">
                <a:solidFill>
                  <a:srgbClr val="FFFFFF"/>
                </a:solidFill>
                <a:latin typeface="Arial"/>
                <a:cs typeface="Arial" charset="0"/>
              </a:rPr>
              <a:t>'</a:t>
            </a:r>
            <a:r>
              <a:rPr lang="en-US" sz="3400" b="1" dirty="0">
                <a:solidFill>
                  <a:srgbClr val="FFFFFF"/>
                </a:solidFill>
                <a:latin typeface="Arial" charset="0"/>
                <a:cs typeface="Arial" charset="0"/>
              </a:rPr>
              <a:t> by the Southern Baptist Council on Family Life uncovered some disturbing facts.  </a:t>
            </a:r>
            <a:r>
              <a:rPr lang="en-US" sz="3400" b="1" dirty="0">
                <a:solidFill>
                  <a:srgbClr val="FFFF00"/>
                </a:solidFill>
                <a:latin typeface="Arial" charset="0"/>
                <a:cs typeface="Arial" charset="0"/>
              </a:rPr>
              <a:t>Of the children raised in evangelical homes, 88% leave the church at age 18 and never return.</a:t>
            </a:r>
            <a:r>
              <a:rPr lang="en-US" altLang="ja-JP" sz="3400" b="1" dirty="0">
                <a:solidFill>
                  <a:srgbClr val="FFFFFF"/>
                </a:solidFill>
                <a:latin typeface="Arial"/>
                <a:cs typeface="Arial" charset="0"/>
              </a:rPr>
              <a:t>"</a:t>
            </a:r>
            <a:endParaRPr lang="en-US" sz="3400" b="1" dirty="0">
              <a:solidFill>
                <a:srgbClr val="FFFFFF"/>
              </a:solidFill>
              <a:latin typeface="Arial" charset="0"/>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eaLnBrk="1" hangingPunct="1">
              <a:lnSpc>
                <a:spcPct val="90000"/>
              </a:lnSpc>
              <a:defRPr/>
            </a:pPr>
            <a:r>
              <a:rPr lang="en-US" b="1" i="1" dirty="0">
                <a:solidFill>
                  <a:srgbClr val="FFFFFF"/>
                </a:solidFill>
                <a:cs typeface="Arial" charset="0"/>
              </a:rPr>
              <a:t>Pastor</a:t>
            </a:r>
            <a:r>
              <a:rPr lang="fr-FR" altLang="ja-JP" b="1" i="1" dirty="0">
                <a:solidFill>
                  <a:srgbClr val="FFFFFF"/>
                </a:solidFill>
                <a:cs typeface="Arial" charset="0"/>
              </a:rPr>
              <a:t>'</a:t>
            </a:r>
            <a:r>
              <a:rPr lang="en-US" b="1" i="1" dirty="0">
                <a:solidFill>
                  <a:srgbClr val="FFFFFF"/>
                </a:solidFill>
                <a:cs typeface="Arial" charset="0"/>
              </a:rPr>
              <a:t>s Weekly Briefing</a:t>
            </a:r>
            <a:r>
              <a:rPr lang="en-US" b="1" dirty="0">
                <a:solidFill>
                  <a:srgbClr val="FFFFFF"/>
                </a:solidFill>
                <a:cs typeface="Arial" charset="0"/>
              </a:rPr>
              <a:t>, Focus on the Family, 26 July 2002, quoted in Gary Foster, </a:t>
            </a:r>
            <a:r>
              <a:rPr lang="en-US" b="1" i="1" dirty="0">
                <a:solidFill>
                  <a:srgbClr val="FFFFFF"/>
                </a:solidFill>
                <a:cs typeface="Arial" charset="0"/>
              </a:rPr>
              <a:t>The Foster Letter</a:t>
            </a:r>
            <a:r>
              <a:rPr lang="en-US" b="1" dirty="0">
                <a:solidFill>
                  <a:srgbClr val="FFFFFF"/>
                </a:solidFill>
                <a:cs typeface="Arial" charset="0"/>
              </a:rPr>
              <a:t>, 10 Aug. 2002, p. 1.</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a:effectLst>
                  <a:outerShdw blurRad="38100" dist="38100" dir="2700000" algn="tl">
                    <a:srgbClr val="000000"/>
                  </a:outerShdw>
                </a:effectLst>
              </a:rPr>
              <a:t>Already Gone</a:t>
            </a: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by Ken Ham and Britt Beemer,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with Todd Hillard</a:t>
            </a:r>
          </a:p>
        </p:txBody>
      </p:sp>
      <p:pic>
        <p:nvPicPr>
          <p:cNvPr id="621571"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3388"/>
            <a:ext cx="4343400" cy="7291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1572"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800">
                <a:solidFill>
                  <a:srgbClr val="C0C0C0"/>
                </a:solidFill>
                <a:latin typeface="Arial" charset="0"/>
                <a:cs typeface="Arial" charset="0"/>
              </a:rPr>
              <a:t>© Answers in Genesis-USA</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17" name="Picture 2" descr="AlreadyGone graph-high 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72643" name="Rectangle 3"/>
          <p:cNvSpPr>
            <a:spLocks noGrp="1" noChangeArrowheads="1"/>
          </p:cNvSpPr>
          <p:nvPr>
            <p:ph type="title"/>
          </p:nvPr>
        </p:nvSpPr>
        <p:spPr>
          <a:xfrm>
            <a:off x="893763" y="268288"/>
            <a:ext cx="7358062" cy="1303337"/>
          </a:xfrm>
        </p:spPr>
        <p:txBody>
          <a:bodyPr rIns="35715"/>
          <a:lstStyle/>
          <a:p>
            <a:pPr eaLnBrk="1" hangingPunct="1">
              <a:defRPr/>
            </a:pPr>
            <a:r>
              <a:rPr lang="en-US" sz="5100" b="1"/>
              <a:t>High school attended</a:t>
            </a:r>
          </a:p>
        </p:txBody>
      </p:sp>
      <p:sp>
        <p:nvSpPr>
          <p:cNvPr id="623619" name="TextBox 1"/>
          <p:cNvSpPr txBox="1">
            <a:spLocks noChangeArrowheads="1"/>
          </p:cNvSpPr>
          <p:nvPr/>
        </p:nvSpPr>
        <p:spPr bwMode="auto">
          <a:xfrm>
            <a:off x="152400" y="2514600"/>
            <a:ext cx="251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Catholic school</a:t>
            </a:r>
          </a:p>
        </p:txBody>
      </p:sp>
      <p:sp>
        <p:nvSpPr>
          <p:cNvPr id="623620" name="TextBox 4"/>
          <p:cNvSpPr txBox="1">
            <a:spLocks noChangeArrowheads="1"/>
          </p:cNvSpPr>
          <p:nvPr/>
        </p:nvSpPr>
        <p:spPr bwMode="auto">
          <a:xfrm>
            <a:off x="152400" y="3211513"/>
            <a:ext cx="2514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Charter school</a:t>
            </a:r>
          </a:p>
        </p:txBody>
      </p:sp>
      <p:sp>
        <p:nvSpPr>
          <p:cNvPr id="623621" name="TextBox 5"/>
          <p:cNvSpPr txBox="1">
            <a:spLocks noChangeArrowheads="1"/>
          </p:cNvSpPr>
          <p:nvPr/>
        </p:nvSpPr>
        <p:spPr bwMode="auto">
          <a:xfrm>
            <a:off x="152400" y="3810000"/>
            <a:ext cx="25146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Home school</a:t>
            </a:r>
          </a:p>
        </p:txBody>
      </p:sp>
      <p:sp>
        <p:nvSpPr>
          <p:cNvPr id="623622" name="TextBox 6"/>
          <p:cNvSpPr txBox="1">
            <a:spLocks noChangeArrowheads="1"/>
          </p:cNvSpPr>
          <p:nvPr/>
        </p:nvSpPr>
        <p:spPr bwMode="auto">
          <a:xfrm>
            <a:off x="152400" y="448786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Christian school</a:t>
            </a:r>
          </a:p>
        </p:txBody>
      </p:sp>
      <p:sp>
        <p:nvSpPr>
          <p:cNvPr id="623623" name="TextBox 7"/>
          <p:cNvSpPr txBox="1">
            <a:spLocks noChangeArrowheads="1"/>
          </p:cNvSpPr>
          <p:nvPr/>
        </p:nvSpPr>
        <p:spPr bwMode="auto">
          <a:xfrm>
            <a:off x="152400" y="5116513"/>
            <a:ext cx="25146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Public school</a:t>
            </a:r>
          </a:p>
        </p:txBody>
      </p:sp>
      <p:sp>
        <p:nvSpPr>
          <p:cNvPr id="5872649" name="Text Box 9"/>
          <p:cNvSpPr txBox="1">
            <a:spLocks noChangeArrowheads="1"/>
          </p:cNvSpPr>
          <p:nvPr/>
        </p:nvSpPr>
        <p:spPr bwMode="auto">
          <a:xfrm>
            <a:off x="2971800" y="25146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0.6%</a:t>
            </a:r>
          </a:p>
        </p:txBody>
      </p:sp>
      <p:sp>
        <p:nvSpPr>
          <p:cNvPr id="5872650" name="Text Box 10"/>
          <p:cNvSpPr txBox="1">
            <a:spLocks noChangeArrowheads="1"/>
          </p:cNvSpPr>
          <p:nvPr/>
        </p:nvSpPr>
        <p:spPr bwMode="auto">
          <a:xfrm>
            <a:off x="3124200" y="3214688"/>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3.2%</a:t>
            </a:r>
          </a:p>
        </p:txBody>
      </p:sp>
      <p:sp>
        <p:nvSpPr>
          <p:cNvPr id="5872651" name="Text Box 11"/>
          <p:cNvSpPr txBox="1">
            <a:spLocks noChangeArrowheads="1"/>
          </p:cNvSpPr>
          <p:nvPr/>
        </p:nvSpPr>
        <p:spPr bwMode="auto">
          <a:xfrm>
            <a:off x="3124200" y="3824288"/>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3.4%</a:t>
            </a:r>
          </a:p>
        </p:txBody>
      </p:sp>
      <p:sp>
        <p:nvSpPr>
          <p:cNvPr id="5872652" name="Text Box 12"/>
          <p:cNvSpPr txBox="1">
            <a:spLocks noChangeArrowheads="1"/>
          </p:cNvSpPr>
          <p:nvPr/>
        </p:nvSpPr>
        <p:spPr bwMode="auto">
          <a:xfrm>
            <a:off x="3352800" y="44958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6.9%</a:t>
            </a:r>
          </a:p>
        </p:txBody>
      </p:sp>
      <p:sp>
        <p:nvSpPr>
          <p:cNvPr id="5872653" name="Text Box 13"/>
          <p:cNvSpPr txBox="1">
            <a:spLocks noChangeArrowheads="1"/>
          </p:cNvSpPr>
          <p:nvPr/>
        </p:nvSpPr>
        <p:spPr bwMode="auto">
          <a:xfrm>
            <a:off x="8099425" y="514985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85.9%</a:t>
            </a:r>
          </a:p>
        </p:txBody>
      </p:sp>
      <p:sp>
        <p:nvSpPr>
          <p:cNvPr id="1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5" name="Picture 2" descr="AlreadyGone graph-first doub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76739"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dirty="0"/>
              <a:t>If you don</a:t>
            </a:r>
            <a:r>
              <a:rPr lang="fr-FR" altLang="ja-JP" sz="3600" b="1" dirty="0">
                <a:latin typeface="Arial"/>
              </a:rPr>
              <a:t>'</a:t>
            </a:r>
            <a:r>
              <a:rPr lang="en-US" sz="3600" b="1" dirty="0"/>
              <a:t>t believe, when did you first have doubts?</a:t>
            </a:r>
          </a:p>
        </p:txBody>
      </p:sp>
      <p:sp>
        <p:nvSpPr>
          <p:cNvPr id="625667" name="TextBox 4"/>
          <p:cNvSpPr txBox="1">
            <a:spLocks noChangeArrowheads="1"/>
          </p:cNvSpPr>
          <p:nvPr/>
        </p:nvSpPr>
        <p:spPr bwMode="auto">
          <a:xfrm>
            <a:off x="533400" y="1947863"/>
            <a:ext cx="2514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dirty="0">
                <a:solidFill>
                  <a:srgbClr val="FFFFFF"/>
                </a:solidFill>
                <a:latin typeface="Arial" charset="0"/>
                <a:cs typeface="Arial" charset="0"/>
              </a:rPr>
              <a:t>Don</a:t>
            </a:r>
            <a:r>
              <a:rPr lang="fr-FR" altLang="ja-JP" b="1" dirty="0">
                <a:solidFill>
                  <a:srgbClr val="FFFFFF"/>
                </a:solidFill>
                <a:latin typeface="Arial" charset="0"/>
                <a:cs typeface="Arial" charset="0"/>
              </a:rPr>
              <a:t>'</a:t>
            </a:r>
            <a:r>
              <a:rPr lang="en-US" altLang="ja-JP" b="1" dirty="0">
                <a:solidFill>
                  <a:srgbClr val="FFFFFF"/>
                </a:solidFill>
                <a:latin typeface="Arial" charset="0"/>
                <a:cs typeface="Arial" charset="0"/>
              </a:rPr>
              <a:t>t know</a:t>
            </a:r>
            <a:endParaRPr lang="en-US" b="1" dirty="0">
              <a:solidFill>
                <a:srgbClr val="FFFFFF"/>
              </a:solidFill>
              <a:latin typeface="Arial" charset="0"/>
              <a:cs typeface="Arial" charset="0"/>
            </a:endParaRPr>
          </a:p>
        </p:txBody>
      </p:sp>
      <p:sp>
        <p:nvSpPr>
          <p:cNvPr id="625668" name="TextBox 5"/>
          <p:cNvSpPr txBox="1">
            <a:spLocks noChangeArrowheads="1"/>
          </p:cNvSpPr>
          <p:nvPr/>
        </p:nvSpPr>
        <p:spPr bwMode="auto">
          <a:xfrm>
            <a:off x="152400" y="2862263"/>
            <a:ext cx="2895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FF"/>
                </a:solidFill>
                <a:latin typeface="Arial" charset="0"/>
                <a:cs typeface="Arial" charset="0"/>
              </a:rPr>
              <a:t>Elementary school</a:t>
            </a:r>
          </a:p>
        </p:txBody>
      </p:sp>
      <p:sp>
        <p:nvSpPr>
          <p:cNvPr id="625669" name="TextBox 6"/>
          <p:cNvSpPr txBox="1">
            <a:spLocks noChangeArrowheads="1"/>
          </p:cNvSpPr>
          <p:nvPr/>
        </p:nvSpPr>
        <p:spPr bwMode="auto">
          <a:xfrm>
            <a:off x="533400" y="3733800"/>
            <a:ext cx="2514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FF"/>
                </a:solidFill>
                <a:latin typeface="Arial" charset="0"/>
                <a:cs typeface="Arial" charset="0"/>
              </a:rPr>
              <a:t>College</a:t>
            </a:r>
          </a:p>
        </p:txBody>
      </p:sp>
      <p:sp>
        <p:nvSpPr>
          <p:cNvPr id="625670" name="TextBox 7"/>
          <p:cNvSpPr txBox="1">
            <a:spLocks noChangeArrowheads="1"/>
          </p:cNvSpPr>
          <p:nvPr/>
        </p:nvSpPr>
        <p:spPr bwMode="auto">
          <a:xfrm>
            <a:off x="304800" y="4648200"/>
            <a:ext cx="2743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FF"/>
                </a:solidFill>
                <a:latin typeface="Arial" charset="0"/>
                <a:cs typeface="Arial" charset="0"/>
              </a:rPr>
              <a:t>Middle school</a:t>
            </a:r>
          </a:p>
        </p:txBody>
      </p:sp>
      <p:sp>
        <p:nvSpPr>
          <p:cNvPr id="625671" name="TextBox 8"/>
          <p:cNvSpPr txBox="1">
            <a:spLocks noChangeArrowheads="1"/>
          </p:cNvSpPr>
          <p:nvPr/>
        </p:nvSpPr>
        <p:spPr bwMode="auto">
          <a:xfrm>
            <a:off x="533400" y="5562600"/>
            <a:ext cx="2514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FF"/>
                </a:solidFill>
                <a:latin typeface="Arial" charset="0"/>
                <a:cs typeface="Arial" charset="0"/>
              </a:rPr>
              <a:t>High school</a:t>
            </a:r>
          </a:p>
        </p:txBody>
      </p:sp>
      <p:sp>
        <p:nvSpPr>
          <p:cNvPr id="5876745" name="Rectangle 9"/>
          <p:cNvSpPr>
            <a:spLocks noChangeArrowheads="1"/>
          </p:cNvSpPr>
          <p:nvPr/>
        </p:nvSpPr>
        <p:spPr bwMode="auto">
          <a:xfrm>
            <a:off x="685800" y="4343400"/>
            <a:ext cx="8229600" cy="2133600"/>
          </a:xfrm>
          <a:prstGeom prst="rect">
            <a:avLst/>
          </a:prstGeom>
          <a:noFill/>
          <a:ln w="114300">
            <a:solidFill>
              <a:srgbClr val="FF0000"/>
            </a:solidFill>
            <a:miter lim="800000"/>
            <a:headEnd/>
            <a:tailEnd/>
          </a:ln>
          <a:effectLst/>
          <a:extLst>
            <a:ext uri="{909E8E84-426E-40dd-AFC4-6F175D3DCCD1}">
              <a14:hiddenFill xmlns="" xmlns:a14="http://schemas.microsoft.com/office/drawing/2010/main">
                <a:solidFill>
                  <a:srgbClr val="FFFF00"/>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876746" name="Text Box 10"/>
          <p:cNvSpPr txBox="1">
            <a:spLocks noChangeArrowheads="1"/>
          </p:cNvSpPr>
          <p:nvPr/>
        </p:nvSpPr>
        <p:spPr bwMode="auto">
          <a:xfrm>
            <a:off x="3275013" y="2005013"/>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1.61%</a:t>
            </a:r>
          </a:p>
        </p:txBody>
      </p:sp>
      <p:sp>
        <p:nvSpPr>
          <p:cNvPr id="5876747" name="Text Box 11"/>
          <p:cNvSpPr txBox="1">
            <a:spLocks noChangeArrowheads="1"/>
          </p:cNvSpPr>
          <p:nvPr/>
        </p:nvSpPr>
        <p:spPr bwMode="auto">
          <a:xfrm>
            <a:off x="3581400" y="2916238"/>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4.37%</a:t>
            </a:r>
          </a:p>
        </p:txBody>
      </p:sp>
      <p:sp>
        <p:nvSpPr>
          <p:cNvPr id="5876748" name="Text Box 12"/>
          <p:cNvSpPr txBox="1">
            <a:spLocks noChangeArrowheads="1"/>
          </p:cNvSpPr>
          <p:nvPr/>
        </p:nvSpPr>
        <p:spPr bwMode="auto">
          <a:xfrm>
            <a:off x="4311650" y="3814763"/>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10.57%</a:t>
            </a:r>
          </a:p>
        </p:txBody>
      </p:sp>
      <p:sp>
        <p:nvSpPr>
          <p:cNvPr id="5876749" name="Text Box 13"/>
          <p:cNvSpPr txBox="1">
            <a:spLocks noChangeArrowheads="1"/>
          </p:cNvSpPr>
          <p:nvPr/>
        </p:nvSpPr>
        <p:spPr bwMode="auto">
          <a:xfrm>
            <a:off x="7489825" y="471805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39.77%</a:t>
            </a:r>
          </a:p>
        </p:txBody>
      </p:sp>
      <p:sp>
        <p:nvSpPr>
          <p:cNvPr id="5876750" name="Text Box 14"/>
          <p:cNvSpPr txBox="1">
            <a:spLocks noChangeArrowheads="1"/>
          </p:cNvSpPr>
          <p:nvPr/>
        </p:nvSpPr>
        <p:spPr bwMode="auto">
          <a:xfrm>
            <a:off x="7924800" y="5629275"/>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43.68%</a:t>
            </a:r>
          </a:p>
        </p:txBody>
      </p:sp>
      <p:sp>
        <p:nvSpPr>
          <p:cNvPr id="1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3" name="Picture 2" descr="AlreadyGone graph-what reason m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28575"/>
            <a:ext cx="9182100" cy="688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91075"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a:t>Which of these makes you question the Bible the most?</a:t>
            </a:r>
          </a:p>
        </p:txBody>
      </p:sp>
      <p:sp>
        <p:nvSpPr>
          <p:cNvPr id="5891076" name="Rectangle 4"/>
          <p:cNvSpPr>
            <a:spLocks/>
          </p:cNvSpPr>
          <p:nvPr/>
        </p:nvSpPr>
        <p:spPr bwMode="auto">
          <a:xfrm>
            <a:off x="914400" y="5870575"/>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642938" eaLnBrk="1" hangingPunct="1">
              <a:defRPr/>
            </a:pPr>
            <a:r>
              <a:rPr lang="en-US" sz="3000" b="1">
                <a:solidFill>
                  <a:srgbClr val="FFFF00"/>
                </a:solidFill>
                <a:latin typeface="Myriad Pro Light" charset="0"/>
                <a:cs typeface="Arial" charset="0"/>
                <a:sym typeface="Myriad Pro Light" charset="0"/>
              </a:rPr>
              <a:t>Those Who </a:t>
            </a:r>
            <a:r>
              <a:rPr lang="en-US" sz="3000" b="1">
                <a:solidFill>
                  <a:srgbClr val="FFFFFF"/>
                </a:solidFill>
                <a:latin typeface="Myriad Pro Light" charset="0"/>
                <a:cs typeface="Arial" charset="0"/>
                <a:sym typeface="Myriad Pro Light" charset="0"/>
              </a:rPr>
              <a:t>Often</a:t>
            </a:r>
            <a:r>
              <a:rPr lang="en-US" sz="3000" b="1">
                <a:solidFill>
                  <a:srgbClr val="FFFF00"/>
                </a:solidFill>
                <a:latin typeface="Myriad Pro Light" charset="0"/>
                <a:cs typeface="Arial" charset="0"/>
                <a:sym typeface="Myriad Pro Light" charset="0"/>
              </a:rPr>
              <a:t> Attended Sunday School</a:t>
            </a:r>
          </a:p>
        </p:txBody>
      </p:sp>
      <p:sp>
        <p:nvSpPr>
          <p:cNvPr id="5891077"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00"/>
                </a:solidFill>
                <a:latin typeface="Arial" charset="0"/>
                <a:cs typeface="Arial"/>
              </a:rPr>
              <a:t>45.2%</a:t>
            </a:r>
          </a:p>
        </p:txBody>
      </p:sp>
      <p:sp>
        <p:nvSpPr>
          <p:cNvPr id="5891078" name="Line 6"/>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5891079" name="Line 7"/>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5891080" name="Line 8"/>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627720" name="TextBox 8"/>
          <p:cNvSpPr txBox="1">
            <a:spLocks noChangeArrowheads="1"/>
          </p:cNvSpPr>
          <p:nvPr/>
        </p:nvSpPr>
        <p:spPr bwMode="auto">
          <a:xfrm>
            <a:off x="533400" y="2470150"/>
            <a:ext cx="2514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Miracles not true</a:t>
            </a:r>
          </a:p>
        </p:txBody>
      </p:sp>
      <p:sp>
        <p:nvSpPr>
          <p:cNvPr id="627721" name="TextBox 9"/>
          <p:cNvSpPr txBox="1">
            <a:spLocks noChangeArrowheads="1"/>
          </p:cNvSpPr>
          <p:nvPr/>
        </p:nvSpPr>
        <p:spPr bwMode="auto">
          <a:xfrm>
            <a:off x="381000" y="2979738"/>
            <a:ext cx="2667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Bible not make sense</a:t>
            </a:r>
          </a:p>
        </p:txBody>
      </p:sp>
      <p:sp>
        <p:nvSpPr>
          <p:cNvPr id="627722" name="TextBox 10"/>
          <p:cNvSpPr txBox="1">
            <a:spLocks noChangeArrowheads="1"/>
          </p:cNvSpPr>
          <p:nvPr/>
        </p:nvSpPr>
        <p:spPr bwMode="auto">
          <a:xfrm>
            <a:off x="533400" y="408781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Too many rules</a:t>
            </a:r>
          </a:p>
        </p:txBody>
      </p:sp>
      <p:sp>
        <p:nvSpPr>
          <p:cNvPr id="627723" name="TextBox 11"/>
          <p:cNvSpPr txBox="1">
            <a:spLocks noChangeArrowheads="1"/>
          </p:cNvSpPr>
          <p:nvPr/>
        </p:nvSpPr>
        <p:spPr bwMode="auto">
          <a:xfrm>
            <a:off x="533400" y="462121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Earth not 10K yrs</a:t>
            </a:r>
          </a:p>
        </p:txBody>
      </p:sp>
      <p:sp>
        <p:nvSpPr>
          <p:cNvPr id="627724" name="TextBox 12"/>
          <p:cNvSpPr txBox="1">
            <a:spLocks noChangeArrowheads="1"/>
          </p:cNvSpPr>
          <p:nvPr/>
        </p:nvSpPr>
        <p:spPr bwMode="auto">
          <a:xfrm>
            <a:off x="533400" y="5119688"/>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None</a:t>
            </a:r>
          </a:p>
        </p:txBody>
      </p:sp>
      <p:sp>
        <p:nvSpPr>
          <p:cNvPr id="627725" name="TextBox 18"/>
          <p:cNvSpPr txBox="1">
            <a:spLocks noChangeArrowheads="1"/>
          </p:cNvSpPr>
          <p:nvPr/>
        </p:nvSpPr>
        <p:spPr bwMode="auto">
          <a:xfrm>
            <a:off x="533400" y="355441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Creation account</a:t>
            </a:r>
          </a:p>
        </p:txBody>
      </p:sp>
      <p:sp>
        <p:nvSpPr>
          <p:cNvPr id="5891087" name="Text Box 15"/>
          <p:cNvSpPr txBox="1">
            <a:spLocks noChangeArrowheads="1"/>
          </p:cNvSpPr>
          <p:nvPr/>
        </p:nvSpPr>
        <p:spPr bwMode="auto">
          <a:xfrm>
            <a:off x="3862388" y="2484438"/>
            <a:ext cx="7620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4.3%</a:t>
            </a:r>
          </a:p>
        </p:txBody>
      </p:sp>
      <p:sp>
        <p:nvSpPr>
          <p:cNvPr id="5891088" name="Text Box 16"/>
          <p:cNvSpPr txBox="1">
            <a:spLocks noChangeArrowheads="1"/>
          </p:cNvSpPr>
          <p:nvPr/>
        </p:nvSpPr>
        <p:spPr bwMode="auto">
          <a:xfrm>
            <a:off x="4995863" y="3016250"/>
            <a:ext cx="9144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10.7%</a:t>
            </a:r>
          </a:p>
        </p:txBody>
      </p:sp>
      <p:sp>
        <p:nvSpPr>
          <p:cNvPr id="5891089" name="Text Box 17"/>
          <p:cNvSpPr txBox="1">
            <a:spLocks noChangeArrowheads="1"/>
          </p:cNvSpPr>
          <p:nvPr/>
        </p:nvSpPr>
        <p:spPr bwMode="auto">
          <a:xfrm>
            <a:off x="5081588" y="3570288"/>
            <a:ext cx="914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11.2%</a:t>
            </a:r>
          </a:p>
        </p:txBody>
      </p:sp>
      <p:sp>
        <p:nvSpPr>
          <p:cNvPr id="5891090" name="Text Box 18"/>
          <p:cNvSpPr txBox="1">
            <a:spLocks noChangeArrowheads="1"/>
          </p:cNvSpPr>
          <p:nvPr/>
        </p:nvSpPr>
        <p:spPr bwMode="auto">
          <a:xfrm>
            <a:off x="5659438" y="4086225"/>
            <a:ext cx="9144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14.4%</a:t>
            </a:r>
          </a:p>
        </p:txBody>
      </p:sp>
      <p:sp>
        <p:nvSpPr>
          <p:cNvPr id="5891091" name="Text Box 19"/>
          <p:cNvSpPr txBox="1">
            <a:spLocks noChangeArrowheads="1"/>
          </p:cNvSpPr>
          <p:nvPr/>
        </p:nvSpPr>
        <p:spPr bwMode="auto">
          <a:xfrm>
            <a:off x="8339138" y="4618038"/>
            <a:ext cx="914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29.7%</a:t>
            </a:r>
          </a:p>
        </p:txBody>
      </p:sp>
      <p:sp>
        <p:nvSpPr>
          <p:cNvPr id="5891092" name="Text Box 20"/>
          <p:cNvSpPr txBox="1">
            <a:spLocks noChangeArrowheads="1"/>
          </p:cNvSpPr>
          <p:nvPr/>
        </p:nvSpPr>
        <p:spPr bwMode="auto">
          <a:xfrm>
            <a:off x="7642225" y="5141913"/>
            <a:ext cx="9144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25.6%</a:t>
            </a:r>
          </a:p>
        </p:txBody>
      </p:sp>
      <p:sp>
        <p:nvSpPr>
          <p:cNvPr id="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"Believe in humanity, not god."</a:t>
            </a:r>
          </a:p>
        </p:txBody>
      </p:sp>
      <p:pic>
        <p:nvPicPr>
          <p:cNvPr id="53760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4725"/>
            <a:ext cx="9139238" cy="513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76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1" name="Picture 2" descr="AlreadyGone graph-what reason most-no sunday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95171" name="Rectangle 3"/>
          <p:cNvSpPr>
            <a:spLocks noGrp="1" noChangeArrowheads="1"/>
          </p:cNvSpPr>
          <p:nvPr>
            <p:ph type="title"/>
          </p:nvPr>
        </p:nvSpPr>
        <p:spPr>
          <a:xfrm>
            <a:off x="893763" y="457200"/>
            <a:ext cx="7358062" cy="1303338"/>
          </a:xfrm>
        </p:spPr>
        <p:txBody>
          <a:bodyPr rIns="35715"/>
          <a:lstStyle/>
          <a:p>
            <a:pPr eaLnBrk="1" hangingPunct="1">
              <a:lnSpc>
                <a:spcPct val="90000"/>
              </a:lnSpc>
              <a:defRPr/>
            </a:pPr>
            <a:r>
              <a:rPr lang="en-US" sz="3600" b="1"/>
              <a:t>Which of these makes you question the Bible the most?</a:t>
            </a:r>
          </a:p>
        </p:txBody>
      </p:sp>
      <p:sp>
        <p:nvSpPr>
          <p:cNvPr id="5895172" name="Rectangle 4"/>
          <p:cNvSpPr>
            <a:spLocks/>
          </p:cNvSpPr>
          <p:nvPr/>
        </p:nvSpPr>
        <p:spPr bwMode="auto">
          <a:xfrm>
            <a:off x="381000" y="5778500"/>
            <a:ext cx="83756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nchor="ctr"/>
          <a:lstStyle/>
          <a:p>
            <a:pPr algn="ctr" defTabSz="642938" eaLnBrk="1" hangingPunct="1">
              <a:defRPr/>
            </a:pPr>
            <a:r>
              <a:rPr lang="en-US" sz="3000" b="1" dirty="0">
                <a:solidFill>
                  <a:srgbClr val="FFFF00"/>
                </a:solidFill>
                <a:latin typeface="Myriad Pro Light" charset="0"/>
                <a:cs typeface="Arial" charset="0"/>
                <a:sym typeface="Myriad Pro Light" charset="0"/>
              </a:rPr>
              <a:t>Those Who</a:t>
            </a:r>
            <a:r>
              <a:rPr lang="en-US" sz="3000" b="1" dirty="0">
                <a:solidFill>
                  <a:srgbClr val="FFFFFF"/>
                </a:solidFill>
                <a:latin typeface="Myriad Pro Light" charset="0"/>
                <a:cs typeface="Arial" charset="0"/>
                <a:sym typeface="Myriad Pro Light" charset="0"/>
              </a:rPr>
              <a:t> Rarely </a:t>
            </a:r>
            <a:r>
              <a:rPr lang="en-US" sz="3000" b="1" dirty="0">
                <a:solidFill>
                  <a:srgbClr val="FFFF00"/>
                </a:solidFill>
                <a:latin typeface="Myriad Pro Light" charset="0"/>
                <a:cs typeface="Arial" charset="0"/>
                <a:sym typeface="Myriad Pro Light" charset="0"/>
              </a:rPr>
              <a:t>Attended Sunday School</a:t>
            </a:r>
          </a:p>
        </p:txBody>
      </p:sp>
      <p:sp>
        <p:nvSpPr>
          <p:cNvPr id="5895173"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00"/>
                </a:solidFill>
                <a:latin typeface="Arial" charset="0"/>
                <a:cs typeface="Arial"/>
              </a:rPr>
              <a:t>32.1%</a:t>
            </a:r>
          </a:p>
        </p:txBody>
      </p:sp>
      <p:sp>
        <p:nvSpPr>
          <p:cNvPr id="5895174" name="Line 6"/>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5895175" name="Line 7"/>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5895176" name="Line 8"/>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629768" name="TextBox 8"/>
          <p:cNvSpPr txBox="1">
            <a:spLocks noChangeArrowheads="1"/>
          </p:cNvSpPr>
          <p:nvPr/>
        </p:nvSpPr>
        <p:spPr bwMode="auto">
          <a:xfrm>
            <a:off x="627063" y="2209800"/>
            <a:ext cx="2514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Miracles not true</a:t>
            </a:r>
          </a:p>
        </p:txBody>
      </p:sp>
      <p:sp>
        <p:nvSpPr>
          <p:cNvPr id="629769" name="TextBox 9"/>
          <p:cNvSpPr txBox="1">
            <a:spLocks noChangeArrowheads="1"/>
          </p:cNvSpPr>
          <p:nvPr/>
        </p:nvSpPr>
        <p:spPr bwMode="auto">
          <a:xfrm>
            <a:off x="474663" y="2719388"/>
            <a:ext cx="26670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Bible not make sense</a:t>
            </a:r>
          </a:p>
        </p:txBody>
      </p:sp>
      <p:sp>
        <p:nvSpPr>
          <p:cNvPr id="629770" name="TextBox 10"/>
          <p:cNvSpPr txBox="1">
            <a:spLocks noChangeArrowheads="1"/>
          </p:cNvSpPr>
          <p:nvPr/>
        </p:nvSpPr>
        <p:spPr bwMode="auto">
          <a:xfrm>
            <a:off x="627063" y="382746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Too many rules</a:t>
            </a:r>
          </a:p>
        </p:txBody>
      </p:sp>
      <p:sp>
        <p:nvSpPr>
          <p:cNvPr id="629771" name="TextBox 11"/>
          <p:cNvSpPr txBox="1">
            <a:spLocks noChangeArrowheads="1"/>
          </p:cNvSpPr>
          <p:nvPr/>
        </p:nvSpPr>
        <p:spPr bwMode="auto">
          <a:xfrm>
            <a:off x="627063" y="436086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Earth not 10K yrs</a:t>
            </a:r>
          </a:p>
        </p:txBody>
      </p:sp>
      <p:sp>
        <p:nvSpPr>
          <p:cNvPr id="629772" name="TextBox 12"/>
          <p:cNvSpPr txBox="1">
            <a:spLocks noChangeArrowheads="1"/>
          </p:cNvSpPr>
          <p:nvPr/>
        </p:nvSpPr>
        <p:spPr bwMode="auto">
          <a:xfrm>
            <a:off x="627063" y="4859338"/>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None</a:t>
            </a:r>
          </a:p>
        </p:txBody>
      </p:sp>
      <p:sp>
        <p:nvSpPr>
          <p:cNvPr id="629773" name="TextBox 18"/>
          <p:cNvSpPr txBox="1">
            <a:spLocks noChangeArrowheads="1"/>
          </p:cNvSpPr>
          <p:nvPr/>
        </p:nvSpPr>
        <p:spPr bwMode="auto">
          <a:xfrm>
            <a:off x="627063" y="3294063"/>
            <a:ext cx="2514600" cy="36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Creation account</a:t>
            </a:r>
          </a:p>
        </p:txBody>
      </p:sp>
      <p:sp>
        <p:nvSpPr>
          <p:cNvPr id="5895183" name="Text Box 15"/>
          <p:cNvSpPr txBox="1">
            <a:spLocks noChangeArrowheads="1"/>
          </p:cNvSpPr>
          <p:nvPr/>
        </p:nvSpPr>
        <p:spPr bwMode="auto">
          <a:xfrm>
            <a:off x="3124200" y="22098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0.8%</a:t>
            </a:r>
          </a:p>
        </p:txBody>
      </p:sp>
      <p:sp>
        <p:nvSpPr>
          <p:cNvPr id="5895184" name="Text Box 16"/>
          <p:cNvSpPr txBox="1">
            <a:spLocks noChangeArrowheads="1"/>
          </p:cNvSpPr>
          <p:nvPr/>
        </p:nvSpPr>
        <p:spPr bwMode="auto">
          <a:xfrm>
            <a:off x="4495800" y="27432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11.7%</a:t>
            </a:r>
          </a:p>
        </p:txBody>
      </p:sp>
      <p:sp>
        <p:nvSpPr>
          <p:cNvPr id="5895185" name="Text Box 17"/>
          <p:cNvSpPr txBox="1">
            <a:spLocks noChangeArrowheads="1"/>
          </p:cNvSpPr>
          <p:nvPr/>
        </p:nvSpPr>
        <p:spPr bwMode="auto">
          <a:xfrm>
            <a:off x="4724400" y="3298825"/>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13.5%</a:t>
            </a:r>
          </a:p>
        </p:txBody>
      </p:sp>
      <p:sp>
        <p:nvSpPr>
          <p:cNvPr id="5895186" name="Text Box 18"/>
          <p:cNvSpPr txBox="1">
            <a:spLocks noChangeArrowheads="1"/>
          </p:cNvSpPr>
          <p:nvPr/>
        </p:nvSpPr>
        <p:spPr bwMode="auto">
          <a:xfrm>
            <a:off x="4365625" y="38100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10.7%</a:t>
            </a:r>
          </a:p>
        </p:txBody>
      </p:sp>
      <p:sp>
        <p:nvSpPr>
          <p:cNvPr id="5895187" name="Text Box 19"/>
          <p:cNvSpPr txBox="1">
            <a:spLocks noChangeArrowheads="1"/>
          </p:cNvSpPr>
          <p:nvPr/>
        </p:nvSpPr>
        <p:spPr bwMode="auto">
          <a:xfrm>
            <a:off x="5257800" y="4386263"/>
            <a:ext cx="990600" cy="366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17.8%</a:t>
            </a:r>
          </a:p>
        </p:txBody>
      </p:sp>
      <p:sp>
        <p:nvSpPr>
          <p:cNvPr id="5895188" name="Text Box 20"/>
          <p:cNvSpPr txBox="1">
            <a:spLocks noChangeArrowheads="1"/>
          </p:cNvSpPr>
          <p:nvPr/>
        </p:nvSpPr>
        <p:spPr bwMode="auto">
          <a:xfrm>
            <a:off x="8305800" y="4876800"/>
            <a:ext cx="990600" cy="36671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43.4%</a:t>
            </a:r>
          </a:p>
        </p:txBody>
      </p:sp>
      <p:sp>
        <p:nvSpPr>
          <p:cNvPr id="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474" name="Rectangle 2"/>
          <p:cNvSpPr>
            <a:spLocks noGrp="1" noChangeArrowheads="1"/>
          </p:cNvSpPr>
          <p:nvPr>
            <p:ph type="title"/>
          </p:nvPr>
        </p:nvSpPr>
        <p:spPr/>
        <p:txBody>
          <a:bodyPr/>
          <a:lstStyle/>
          <a:p>
            <a:pPr eaLnBrk="1" hangingPunct="1">
              <a:defRPr/>
            </a:pPr>
            <a:r>
              <a:rPr lang="en-US"/>
              <a:t>Psalm 11:3 NAS</a:t>
            </a:r>
          </a:p>
        </p:txBody>
      </p:sp>
      <p:pic>
        <p:nvPicPr>
          <p:cNvPr id="6318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37476" name="Text Box 4"/>
          <p:cNvSpPr txBox="1">
            <a:spLocks noChangeArrowheads="1"/>
          </p:cNvSpPr>
          <p:nvPr/>
        </p:nvSpPr>
        <p:spPr bwMode="auto">
          <a:xfrm>
            <a:off x="457200" y="457200"/>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6000" b="1" dirty="0">
                <a:solidFill>
                  <a:srgbClr val="FFFF00"/>
                </a:solidFill>
                <a:latin typeface="Arial" charset="0"/>
                <a:cs typeface="Arial"/>
              </a:rPr>
              <a:t>Psalm</a:t>
            </a:r>
            <a:r>
              <a:rPr lang="en-US" sz="6000" b="1" dirty="0">
                <a:solidFill>
                  <a:srgbClr val="00FF00"/>
                </a:solidFill>
                <a:latin typeface="Arial" charset="0"/>
                <a:cs typeface="Arial"/>
              </a:rPr>
              <a:t> 11:3</a:t>
            </a:r>
          </a:p>
        </p:txBody>
      </p:sp>
      <p:sp>
        <p:nvSpPr>
          <p:cNvPr id="2537477" name="Text Box 5"/>
          <p:cNvSpPr txBox="1">
            <a:spLocks noChangeArrowheads="1"/>
          </p:cNvSpPr>
          <p:nvPr/>
        </p:nvSpPr>
        <p:spPr bwMode="auto">
          <a:xfrm>
            <a:off x="914400" y="1828800"/>
            <a:ext cx="7315200" cy="212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4400" b="1" dirty="0">
                <a:solidFill>
                  <a:srgbClr val="FFFFFF"/>
                </a:solidFill>
                <a:latin typeface="Arial" charset="0"/>
                <a:cs typeface="Arial"/>
              </a:rPr>
              <a:t>"If the foundations are destroyed, what can the righteous do?"</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eaLnBrk="1" hangingPunct="1">
              <a:defRPr/>
            </a:pPr>
            <a:r>
              <a:rPr lang="en-US">
                <a:cs typeface="+mj-cs"/>
              </a:rPr>
              <a:t>Typical House</a:t>
            </a:r>
          </a:p>
        </p:txBody>
      </p:sp>
      <p:pic>
        <p:nvPicPr>
          <p:cNvPr id="770051" name="Picture 3" descr="House series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676400" y="0"/>
            <a:ext cx="5703888"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en-US"/>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pPr algn="ctr" eaLnBrk="1" hangingPunct="1">
              <a:defRPr/>
            </a:pPr>
            <a:endParaRPr lang="en-US" sz="1800">
              <a:solidFill>
                <a:srgbClr val="000000"/>
              </a:solidFill>
              <a:latin typeface="Arial" charset="0"/>
            </a:endParaRP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eaLnBrk="1" hangingPunct="1">
              <a:defRPr/>
            </a:pPr>
            <a:r>
              <a:rPr lang="en-US">
                <a:cs typeface="+mj-cs"/>
              </a:rPr>
              <a:t>Typical House collapsed</a:t>
            </a:r>
          </a:p>
        </p:txBody>
      </p:sp>
      <p:pic>
        <p:nvPicPr>
          <p:cNvPr id="772099" name="Picture 3" descr="House series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28800" y="0"/>
            <a:ext cx="548005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6514" name="Rectangle 2" hidden="1"/>
          <p:cNvSpPr>
            <a:spLocks noGrp="1" noChangeArrowheads="1"/>
          </p:cNvSpPr>
          <p:nvPr>
            <p:ph type="title"/>
          </p:nvPr>
        </p:nvSpPr>
        <p:spPr/>
        <p:txBody>
          <a:bodyPr/>
          <a:lstStyle/>
          <a:p>
            <a:pPr eaLnBrk="1" hangingPunct="1">
              <a:defRPr/>
            </a:pPr>
            <a:r>
              <a:rPr lang="en-US" sz="4000">
                <a:cs typeface="+mj-cs"/>
              </a:rPr>
              <a:t>Blocks-Genesis + Doctrine 00874</a:t>
            </a:r>
          </a:p>
        </p:txBody>
      </p:sp>
      <p:pic>
        <p:nvPicPr>
          <p:cNvPr id="64000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0003" name="WordArt 4"/>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DOCTRINE</a:t>
            </a:r>
          </a:p>
        </p:txBody>
      </p:sp>
      <p:sp>
        <p:nvSpPr>
          <p:cNvPr id="640004" name="WordArt 5"/>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GENESIS</a:t>
            </a:r>
          </a:p>
        </p:txBody>
      </p:sp>
      <p:sp>
        <p:nvSpPr>
          <p:cNvPr id="569651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696519" name="WordArt 7"/>
          <p:cNvSpPr>
            <a:spLocks noChangeArrowheads="1" noChangeShapeType="1" noTextEdit="1"/>
          </p:cNvSpPr>
          <p:nvPr/>
        </p:nvSpPr>
        <p:spPr bwMode="auto">
          <a:xfrm>
            <a:off x="2209800" y="1524000"/>
            <a:ext cx="4748213" cy="17605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696518"/>
                                        </p:tgtEl>
                                        <p:attrNameLst>
                                          <p:attrName>style.visibility</p:attrName>
                                        </p:attrNameLst>
                                      </p:cBhvr>
                                      <p:to>
                                        <p:strVal val="visible"/>
                                      </p:to>
                                    </p:set>
                                    <p:anim calcmode="lin" valueType="num">
                                      <p:cBhvr>
                                        <p:cTn id="7" dur="500" fill="hold"/>
                                        <p:tgtEl>
                                          <p:spTgt spid="5696518"/>
                                        </p:tgtEl>
                                        <p:attrNameLst>
                                          <p:attrName>ppt_w</p:attrName>
                                        </p:attrNameLst>
                                      </p:cBhvr>
                                      <p:tavLst>
                                        <p:tav tm="0">
                                          <p:val>
                                            <p:fltVal val="0"/>
                                          </p:val>
                                        </p:tav>
                                        <p:tav tm="100000">
                                          <p:val>
                                            <p:strVal val="#ppt_w"/>
                                          </p:val>
                                        </p:tav>
                                      </p:tavLst>
                                    </p:anim>
                                    <p:anim calcmode="lin" valueType="num">
                                      <p:cBhvr>
                                        <p:cTn id="8" dur="500" fill="hold"/>
                                        <p:tgtEl>
                                          <p:spTgt spid="5696518"/>
                                        </p:tgtEl>
                                        <p:attrNameLst>
                                          <p:attrName>ppt_h</p:attrName>
                                        </p:attrNameLst>
                                      </p:cBhvr>
                                      <p:tavLst>
                                        <p:tav tm="0">
                                          <p:val>
                                            <p:fltVal val="0"/>
                                          </p:val>
                                        </p:tav>
                                        <p:tav tm="100000">
                                          <p:val>
                                            <p:strVal val="#ppt_h"/>
                                          </p:val>
                                        </p:tav>
                                      </p:tavLst>
                                    </p:anim>
                                    <p:animEffect transition="in" filter="fade">
                                      <p:cBhvr>
                                        <p:cTn id="9" dur="500"/>
                                        <p:tgtEl>
                                          <p:spTgt spid="569651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696519"/>
                                        </p:tgtEl>
                                        <p:attrNameLst>
                                          <p:attrName>style.visibility</p:attrName>
                                        </p:attrNameLst>
                                      </p:cBhvr>
                                      <p:to>
                                        <p:strVal val="visible"/>
                                      </p:to>
                                    </p:set>
                                    <p:anim calcmode="lin" valueType="num">
                                      <p:cBhvr>
                                        <p:cTn id="14" dur="500" fill="hold"/>
                                        <p:tgtEl>
                                          <p:spTgt spid="5696519"/>
                                        </p:tgtEl>
                                        <p:attrNameLst>
                                          <p:attrName>ppt_w</p:attrName>
                                        </p:attrNameLst>
                                      </p:cBhvr>
                                      <p:tavLst>
                                        <p:tav tm="0">
                                          <p:val>
                                            <p:fltVal val="0"/>
                                          </p:val>
                                        </p:tav>
                                        <p:tav tm="100000">
                                          <p:val>
                                            <p:strVal val="#ppt_w"/>
                                          </p:val>
                                        </p:tav>
                                      </p:tavLst>
                                    </p:anim>
                                    <p:anim calcmode="lin" valueType="num">
                                      <p:cBhvr>
                                        <p:cTn id="15" dur="500" fill="hold"/>
                                        <p:tgtEl>
                                          <p:spTgt spid="5696519"/>
                                        </p:tgtEl>
                                        <p:attrNameLst>
                                          <p:attrName>ppt_h</p:attrName>
                                        </p:attrNameLst>
                                      </p:cBhvr>
                                      <p:tavLst>
                                        <p:tav tm="0">
                                          <p:val>
                                            <p:fltVal val="0"/>
                                          </p:val>
                                        </p:tav>
                                        <p:tav tm="100000">
                                          <p:val>
                                            <p:strVal val="#ppt_h"/>
                                          </p:val>
                                        </p:tav>
                                      </p:tavLst>
                                    </p:anim>
                                    <p:animEffect transition="in" filter="fade">
                                      <p:cBhvr>
                                        <p:cTn id="16" dur="500"/>
                                        <p:tgtEl>
                                          <p:spTgt spid="5696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6518" grpId="0" animBg="1"/>
      <p:bldP spid="56965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8562" name="Rectangle 2" hidden="1"/>
          <p:cNvSpPr>
            <a:spLocks noGrp="1" noChangeArrowheads="1"/>
          </p:cNvSpPr>
          <p:nvPr>
            <p:ph type="title"/>
          </p:nvPr>
        </p:nvSpPr>
        <p:spPr/>
        <p:txBody>
          <a:bodyPr/>
          <a:lstStyle/>
          <a:p>
            <a:pPr eaLnBrk="1" hangingPunct="1">
              <a:defRPr/>
            </a:pPr>
            <a:r>
              <a:rPr lang="en-US"/>
              <a:t>Blocks – Genesis/doctrine/sin grey</a:t>
            </a:r>
          </a:p>
        </p:txBody>
      </p:sp>
      <p:pic>
        <p:nvPicPr>
          <p:cNvPr id="642050"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2051" name="WordArt 4"/>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DOCTRINE</a:t>
            </a:r>
          </a:p>
        </p:txBody>
      </p:sp>
      <p:sp>
        <p:nvSpPr>
          <p:cNvPr id="642052" name="WordArt 5"/>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GENESIS</a:t>
            </a:r>
          </a:p>
        </p:txBody>
      </p:sp>
      <p:sp>
        <p:nvSpPr>
          <p:cNvPr id="642053" name="WordArt 6"/>
          <p:cNvSpPr>
            <a:spLocks noChangeArrowheads="1" noChangeShapeType="1" noTextEdit="1"/>
          </p:cNvSpPr>
          <p:nvPr/>
        </p:nvSpPr>
        <p:spPr bwMode="auto">
          <a:xfrm>
            <a:off x="6019800" y="2667000"/>
            <a:ext cx="1252538" cy="468313"/>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SIN</a:t>
            </a:r>
          </a:p>
        </p:txBody>
      </p:sp>
      <p:sp>
        <p:nvSpPr>
          <p:cNvPr id="642054"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pPr algn="ctr"/>
            <a:r>
              <a:rPr lang="en-US" sz="4400" b="1" kern="10">
                <a:ln w="28575">
                  <a:solidFill>
                    <a:srgbClr val="FFFFFF"/>
                  </a:solidFill>
                  <a:round/>
                  <a:headEnd/>
                  <a:tailEnd/>
                </a:ln>
                <a:solidFill>
                  <a:srgbClr val="000000"/>
                </a:solidFill>
                <a:latin typeface="Arial Black"/>
                <a:ea typeface="Arial Black"/>
                <a:cs typeface="Arial Black"/>
              </a:rPr>
              <a:t>GENESIS</a:t>
            </a:r>
          </a:p>
        </p:txBody>
      </p:sp>
      <p:sp>
        <p:nvSpPr>
          <p:cNvPr id="642055" name="Rectangle 7"/>
          <p:cNvSpPr>
            <a:spLocks noChangeArrowheads="1"/>
          </p:cNvSpPr>
          <p:nvPr/>
        </p:nvSpPr>
        <p:spPr bwMode="auto">
          <a:xfrm>
            <a:off x="7938" y="5257800"/>
            <a:ext cx="9136062"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sz="4000" b="1">
                <a:solidFill>
                  <a:srgbClr val="000000"/>
                </a:solidFill>
                <a:latin typeface="Arial" charset="0"/>
              </a:rPr>
              <a:t>Genesis is foundational to all other biblical </a:t>
            </a:r>
            <a:r>
              <a:rPr lang="en-US" sz="4000" b="1">
                <a:solidFill>
                  <a:srgbClr val="000090"/>
                </a:solidFill>
                <a:latin typeface="Arial" charset="0"/>
              </a:rPr>
              <a:t>doctrines </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794" name="Rectangle 2" hidden="1"/>
          <p:cNvSpPr>
            <a:spLocks noGrp="1" noChangeArrowheads="1"/>
          </p:cNvSpPr>
          <p:nvPr>
            <p:ph type="title"/>
          </p:nvPr>
        </p:nvSpPr>
        <p:spPr/>
        <p:txBody>
          <a:bodyPr/>
          <a:lstStyle/>
          <a:p>
            <a:pPr eaLnBrk="1" hangingPunct="1">
              <a:defRPr/>
            </a:pPr>
            <a:r>
              <a:rPr lang="en-US"/>
              <a:t>Blocks – Genesis/doctrine/clothing grey</a:t>
            </a:r>
          </a:p>
        </p:txBody>
      </p:sp>
      <p:pic>
        <p:nvPicPr>
          <p:cNvPr id="644098"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4099" name="WordArt 4"/>
          <p:cNvSpPr>
            <a:spLocks noChangeArrowheads="1" noChangeShapeType="1" noTextEdit="1"/>
          </p:cNvSpPr>
          <p:nvPr/>
        </p:nvSpPr>
        <p:spPr bwMode="auto">
          <a:xfrm>
            <a:off x="5410200" y="2590800"/>
            <a:ext cx="2514600" cy="468313"/>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CLOTHING</a:t>
            </a:r>
          </a:p>
        </p:txBody>
      </p:sp>
      <p:sp>
        <p:nvSpPr>
          <p:cNvPr id="644100" name="WordArt 5"/>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DOCTRINE</a:t>
            </a:r>
          </a:p>
        </p:txBody>
      </p:sp>
      <p:sp>
        <p:nvSpPr>
          <p:cNvPr id="644101" name="WordArt 6"/>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GENESIS</a:t>
            </a:r>
          </a:p>
        </p:txBody>
      </p:sp>
      <p:sp>
        <p:nvSpPr>
          <p:cNvPr id="644102"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pPr algn="ctr"/>
            <a:r>
              <a:rPr lang="en-US" sz="4400" b="1" kern="10">
                <a:ln w="19050">
                  <a:solidFill>
                    <a:srgbClr val="FFFFFF"/>
                  </a:solidFill>
                  <a:round/>
                  <a:headEnd/>
                  <a:tailEnd/>
                </a:ln>
                <a:solidFill>
                  <a:srgbClr val="000000"/>
                </a:solidFill>
                <a:latin typeface="Arial Black"/>
                <a:ea typeface="Arial Black"/>
                <a:cs typeface="Arial Black"/>
              </a:rPr>
              <a:t>GENESIS</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5778" name="Rectangle 2" hidden="1"/>
          <p:cNvSpPr>
            <a:spLocks noGrp="1" noChangeArrowheads="1"/>
          </p:cNvSpPr>
          <p:nvPr>
            <p:ph type="title"/>
          </p:nvPr>
        </p:nvSpPr>
        <p:spPr/>
        <p:txBody>
          <a:bodyPr/>
          <a:lstStyle/>
          <a:p>
            <a:pPr eaLnBrk="1" hangingPunct="1">
              <a:defRPr/>
            </a:pPr>
            <a:r>
              <a:rPr lang="en-US"/>
              <a:t>Blks-Gen Doc + Doc</a:t>
            </a:r>
          </a:p>
        </p:txBody>
      </p:sp>
      <p:pic>
        <p:nvPicPr>
          <p:cNvPr id="646146" name="Picture 3" descr="Blks-Doc + 7-Day Wee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6147" name="WordArt 4"/>
          <p:cNvSpPr>
            <a:spLocks noChangeArrowheads="1" noChangeShapeType="1" noTextEdit="1"/>
          </p:cNvSpPr>
          <p:nvPr/>
        </p:nvSpPr>
        <p:spPr bwMode="auto">
          <a:xfrm>
            <a:off x="1143000" y="5486400"/>
            <a:ext cx="2590800"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GENESIS</a:t>
            </a:r>
          </a:p>
        </p:txBody>
      </p:sp>
      <p:sp>
        <p:nvSpPr>
          <p:cNvPr id="646148" name="WordArt 5"/>
          <p:cNvSpPr>
            <a:spLocks noChangeArrowheads="1" noChangeShapeType="1" noTextEdit="1"/>
          </p:cNvSpPr>
          <p:nvPr/>
        </p:nvSpPr>
        <p:spPr bwMode="auto">
          <a:xfrm>
            <a:off x="5410200" y="5486400"/>
            <a:ext cx="2590800"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GENESIS</a:t>
            </a:r>
          </a:p>
        </p:txBody>
      </p:sp>
      <p:sp>
        <p:nvSpPr>
          <p:cNvPr id="646149" name="WordArt 6"/>
          <p:cNvSpPr>
            <a:spLocks noChangeArrowheads="1" noChangeShapeType="1" noTextEdit="1"/>
          </p:cNvSpPr>
          <p:nvPr/>
        </p:nvSpPr>
        <p:spPr bwMode="auto">
          <a:xfrm>
            <a:off x="1219200" y="4038600"/>
            <a:ext cx="2516188"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DOCTRINE</a:t>
            </a:r>
          </a:p>
        </p:txBody>
      </p:sp>
      <p:sp>
        <p:nvSpPr>
          <p:cNvPr id="646150" name="WordArt 7"/>
          <p:cNvSpPr>
            <a:spLocks noChangeArrowheads="1" noChangeShapeType="1" noTextEdit="1"/>
          </p:cNvSpPr>
          <p:nvPr/>
        </p:nvSpPr>
        <p:spPr bwMode="auto">
          <a:xfrm>
            <a:off x="5410200" y="914400"/>
            <a:ext cx="2579688" cy="41148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7-DAY WEEK</a:t>
            </a:r>
          </a:p>
          <a:p>
            <a:pPr algn="ctr"/>
            <a:r>
              <a:rPr lang="en-US" sz="4400" kern="10">
                <a:ln w="28575">
                  <a:solidFill>
                    <a:srgbClr val="FFFFFF"/>
                  </a:solidFill>
                  <a:round/>
                  <a:headEnd/>
                  <a:tailEnd/>
                </a:ln>
                <a:solidFill>
                  <a:srgbClr val="000000"/>
                </a:solidFill>
                <a:latin typeface="Arial Black"/>
                <a:ea typeface="Arial Black"/>
                <a:cs typeface="Arial Black"/>
              </a:rPr>
              <a:t>DOMINION</a:t>
            </a:r>
          </a:p>
          <a:p>
            <a:pPr algn="ctr"/>
            <a:r>
              <a:rPr lang="en-US" sz="4400" kern="10">
                <a:ln w="28575">
                  <a:solidFill>
                    <a:srgbClr val="FFFFFF"/>
                  </a:solidFill>
                  <a:round/>
                  <a:headEnd/>
                  <a:tailEnd/>
                </a:ln>
                <a:solidFill>
                  <a:srgbClr val="000000"/>
                </a:solidFill>
                <a:latin typeface="Arial Black"/>
                <a:ea typeface="Arial Black"/>
                <a:cs typeface="Arial Black"/>
              </a:rPr>
              <a:t>WORK</a:t>
            </a:r>
          </a:p>
          <a:p>
            <a:pPr algn="ctr"/>
            <a:r>
              <a:rPr lang="en-US" sz="4400" kern="10">
                <a:ln w="28575">
                  <a:solidFill>
                    <a:srgbClr val="FFFFFF"/>
                  </a:solidFill>
                  <a:round/>
                  <a:headEnd/>
                  <a:tailEnd/>
                </a:ln>
                <a:solidFill>
                  <a:srgbClr val="000000"/>
                </a:solidFill>
                <a:latin typeface="Arial Black"/>
                <a:ea typeface="Arial Black"/>
                <a:cs typeface="Arial Black"/>
              </a:rPr>
              <a:t>CURSE</a:t>
            </a:r>
          </a:p>
          <a:p>
            <a:pPr algn="ctr"/>
            <a:r>
              <a:rPr lang="en-US" sz="4400" kern="10">
                <a:ln w="28575">
                  <a:solidFill>
                    <a:srgbClr val="FFFFFF"/>
                  </a:solidFill>
                  <a:round/>
                  <a:headEnd/>
                  <a:tailEnd/>
                </a:ln>
                <a:solidFill>
                  <a:srgbClr val="000000"/>
                </a:solidFill>
                <a:latin typeface="Arial Black"/>
                <a:ea typeface="Arial Black"/>
                <a:cs typeface="Arial Black"/>
              </a:rPr>
              <a:t>NATIONS</a:t>
            </a:r>
          </a:p>
          <a:p>
            <a:pPr algn="ctr"/>
            <a:r>
              <a:rPr lang="en-US" sz="4400" kern="10">
                <a:ln w="28575">
                  <a:solidFill>
                    <a:srgbClr val="FFFFFF"/>
                  </a:solidFill>
                  <a:round/>
                  <a:headEnd/>
                  <a:tailEnd/>
                </a:ln>
                <a:solidFill>
                  <a:srgbClr val="000000"/>
                </a:solidFill>
                <a:latin typeface="Arial Black"/>
                <a:ea typeface="Arial Black"/>
                <a:cs typeface="Arial Black"/>
              </a:rPr>
              <a:t>1st COMING</a:t>
            </a:r>
          </a:p>
          <a:p>
            <a:pPr algn="ctr"/>
            <a:r>
              <a:rPr lang="en-US" sz="4400" kern="10">
                <a:ln w="28575">
                  <a:solidFill>
                    <a:srgbClr val="FFFFFF"/>
                  </a:solidFill>
                  <a:round/>
                  <a:headEnd/>
                  <a:tailEnd/>
                </a:ln>
                <a:solidFill>
                  <a:srgbClr val="000000"/>
                </a:solidFill>
                <a:latin typeface="Arial Black"/>
                <a:ea typeface="Arial Black"/>
                <a:cs typeface="Arial Black"/>
              </a:rPr>
              <a:t>2nd COMING</a:t>
            </a:r>
          </a:p>
        </p:txBody>
      </p:sp>
      <p:sp>
        <p:nvSpPr>
          <p:cNvPr id="646151" name="TextBox 7"/>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42" name="Rectangle 2" hidden="1"/>
          <p:cNvSpPr>
            <a:spLocks noGrp="1" noChangeArrowheads="1"/>
          </p:cNvSpPr>
          <p:nvPr>
            <p:ph type="title"/>
          </p:nvPr>
        </p:nvSpPr>
        <p:spPr/>
        <p:txBody>
          <a:bodyPr/>
          <a:lstStyle/>
          <a:p>
            <a:pPr eaLnBrk="1" hangingPunct="1">
              <a:defRPr/>
            </a:pPr>
            <a:r>
              <a:rPr lang="en-US"/>
              <a:t>Blocks – Genesis/doctrine/marriage grey</a:t>
            </a:r>
          </a:p>
        </p:txBody>
      </p:sp>
      <p:pic>
        <p:nvPicPr>
          <p:cNvPr id="648194"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8195" name="WordArt 4"/>
          <p:cNvSpPr>
            <a:spLocks noChangeArrowheads="1" noChangeShapeType="1" noTextEdit="1"/>
          </p:cNvSpPr>
          <p:nvPr/>
        </p:nvSpPr>
        <p:spPr bwMode="auto">
          <a:xfrm>
            <a:off x="5410200" y="2667000"/>
            <a:ext cx="2579688" cy="468313"/>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MARRIAGE</a:t>
            </a:r>
          </a:p>
        </p:txBody>
      </p:sp>
      <p:sp>
        <p:nvSpPr>
          <p:cNvPr id="648196" name="WordArt 5"/>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DOCTRINE</a:t>
            </a:r>
          </a:p>
        </p:txBody>
      </p:sp>
      <p:sp>
        <p:nvSpPr>
          <p:cNvPr id="648197" name="WordArt 6"/>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GENESIS</a:t>
            </a:r>
          </a:p>
        </p:txBody>
      </p:sp>
      <p:sp>
        <p:nvSpPr>
          <p:cNvPr id="648198"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pPr algn="ctr"/>
            <a:r>
              <a:rPr lang="en-US" sz="4400" b="1" kern="10">
                <a:ln w="19050">
                  <a:solidFill>
                    <a:srgbClr val="FFFFFF"/>
                  </a:solidFill>
                  <a:round/>
                  <a:headEnd/>
                  <a:tailEnd/>
                </a:ln>
                <a:solidFill>
                  <a:srgbClr val="000000"/>
                </a:solidFill>
                <a:latin typeface="Arial Black"/>
                <a:ea typeface="Arial Black"/>
                <a:cs typeface="Arial Black"/>
              </a:rPr>
              <a:t>GENESIS</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584825"/>
            <a:ext cx="9144000" cy="10810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Humbug.</a:t>
            </a:r>
          </a:p>
        </p:txBody>
      </p:sp>
      <p:pic>
        <p:nvPicPr>
          <p:cNvPr id="53965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367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965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6194" name="Rectangle 2"/>
          <p:cNvSpPr>
            <a:spLocks noGrp="1" noChangeArrowheads="1"/>
          </p:cNvSpPr>
          <p:nvPr>
            <p:ph type="title"/>
          </p:nvPr>
        </p:nvSpPr>
        <p:spPr/>
        <p:txBody>
          <a:bodyPr/>
          <a:lstStyle/>
          <a:p>
            <a:pPr eaLnBrk="1" hangingPunct="1">
              <a:defRPr/>
            </a:pPr>
            <a:r>
              <a:rPr lang="en-US" sz="2400" dirty="0">
                <a:solidFill>
                  <a:schemeClr val="tx1"/>
                </a:solidFill>
              </a:rPr>
              <a:t>Marriage silhouettes</a:t>
            </a:r>
          </a:p>
        </p:txBody>
      </p:sp>
      <p:pic>
        <p:nvPicPr>
          <p:cNvPr id="4616196" name="Picture 4" descr="Bride &amp; Groom 10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0"/>
            <a:ext cx="4413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4800600" y="0"/>
            <a:ext cx="4092575" cy="6858000"/>
            <a:chOff x="4800600" y="0"/>
            <a:chExt cx="4092575" cy="6858000"/>
          </a:xfrm>
        </p:grpSpPr>
        <p:grpSp>
          <p:nvGrpSpPr>
            <p:cNvPr id="650244" name="Group 3"/>
            <p:cNvGrpSpPr>
              <a:grpSpLocks/>
            </p:cNvGrpSpPr>
            <p:nvPr/>
          </p:nvGrpSpPr>
          <p:grpSpPr bwMode="auto">
            <a:xfrm>
              <a:off x="4800600" y="0"/>
              <a:ext cx="4092575" cy="6858000"/>
              <a:chOff x="4800600" y="0"/>
              <a:chExt cx="4092575" cy="6858000"/>
            </a:xfrm>
          </p:grpSpPr>
          <p:pic>
            <p:nvPicPr>
              <p:cNvPr id="650246" name="Picture 3" descr="Gay Marri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092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0247" name="Oval 2"/>
              <p:cNvSpPr>
                <a:spLocks noChangeArrowheads="1"/>
              </p:cNvSpPr>
              <p:nvPr/>
            </p:nvSpPr>
            <p:spPr bwMode="auto">
              <a:xfrm>
                <a:off x="6248400" y="3962400"/>
                <a:ext cx="1143000" cy="762000"/>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grpSp>
        <p:sp>
          <p:nvSpPr>
            <p:cNvPr id="650245" name="TextBox 1"/>
            <p:cNvSpPr txBox="1">
              <a:spLocks noChangeArrowheads="1"/>
            </p:cNvSpPr>
            <p:nvPr/>
          </p:nvSpPr>
          <p:spPr bwMode="auto">
            <a:xfrm>
              <a:off x="6019800" y="3801070"/>
              <a:ext cx="15240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dirty="0">
                  <a:solidFill>
                    <a:srgbClr val="000000"/>
                  </a:solidFill>
                  <a:latin typeface="Arial" charset="0"/>
                </a:rPr>
                <a:t>The two parts don</a:t>
              </a:r>
              <a:r>
                <a:rPr lang="fr-FR" sz="1800" b="1" dirty="0">
                  <a:solidFill>
                    <a:srgbClr val="000000"/>
                  </a:solidFill>
                  <a:latin typeface="Arial" charset="0"/>
                </a:rPr>
                <a:t>'</a:t>
              </a:r>
              <a:r>
                <a:rPr lang="en-US" sz="1800" b="1" dirty="0">
                  <a:solidFill>
                    <a:srgbClr val="000000"/>
                  </a:solidFill>
                  <a:latin typeface="Arial" charset="0"/>
                </a:rPr>
                <a:t>t make one</a:t>
              </a:r>
            </a:p>
          </p:txBody>
        </p:sp>
      </p:gr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9" presetClass="emph" presetSubtype="0" nodeType="withEffect">
                                  <p:stCondLst>
                                    <p:cond delay="0"/>
                                  </p:stCondLst>
                                  <p:childTnLst>
                                    <p:set>
                                      <p:cBhvr rctx="PPT">
                                        <p:cTn id="8" dur="indefinite"/>
                                        <p:tgtEl>
                                          <p:spTgt spid="4616196"/>
                                        </p:tgtEl>
                                        <p:attrNameLst>
                                          <p:attrName>style.opacity</p:attrName>
                                        </p:attrNameLst>
                                      </p:cBhvr>
                                      <p:to>
                                        <p:strVal val="0.5"/>
                                      </p:to>
                                    </p:set>
                                    <p:animEffect filter="image" prLst="opacity: 0.5">
                                      <p:cBhvr rctx="IE">
                                        <p:cTn id="9" dur="indefinite"/>
                                        <p:tgtEl>
                                          <p:spTgt spid="461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3890" name="Rectangle 2" hidden="1"/>
          <p:cNvSpPr>
            <a:spLocks noGrp="1" noChangeArrowheads="1"/>
          </p:cNvSpPr>
          <p:nvPr>
            <p:ph type="title"/>
          </p:nvPr>
        </p:nvSpPr>
        <p:spPr/>
        <p:txBody>
          <a:bodyPr/>
          <a:lstStyle/>
          <a:p>
            <a:pPr eaLnBrk="1" hangingPunct="1">
              <a:defRPr/>
            </a:pPr>
            <a:r>
              <a:rPr lang="en-US">
                <a:cs typeface="+mj-cs"/>
              </a:rPr>
              <a:t>Blocks-Genesis + Gospel 00872</a:t>
            </a:r>
          </a:p>
        </p:txBody>
      </p:sp>
      <p:pic>
        <p:nvPicPr>
          <p:cNvPr id="652290"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2291" name="WordArt 4"/>
          <p:cNvSpPr>
            <a:spLocks noChangeArrowheads="1" noChangeShapeType="1" noTextEdit="1"/>
          </p:cNvSpPr>
          <p:nvPr/>
        </p:nvSpPr>
        <p:spPr bwMode="auto">
          <a:xfrm>
            <a:off x="2133600" y="1217613"/>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DEATH</a:t>
            </a:r>
          </a:p>
        </p:txBody>
      </p:sp>
      <p:sp>
        <p:nvSpPr>
          <p:cNvPr id="652292" name="WordArt 5"/>
          <p:cNvSpPr>
            <a:spLocks noChangeArrowheads="1" noChangeShapeType="1" noTextEdit="1"/>
          </p:cNvSpPr>
          <p:nvPr/>
        </p:nvSpPr>
        <p:spPr bwMode="auto">
          <a:xfrm>
            <a:off x="2116138" y="4324350"/>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52293" name="Rectangle 5"/>
          <p:cNvSpPr>
            <a:spLocks noChangeArrowheads="1"/>
          </p:cNvSpPr>
          <p:nvPr/>
        </p:nvSpPr>
        <p:spPr bwMode="auto">
          <a:xfrm>
            <a:off x="-23813" y="5497513"/>
            <a:ext cx="9167813" cy="1323975"/>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sz="4000" b="1">
                <a:solidFill>
                  <a:srgbClr val="FFFFFF"/>
                </a:solidFill>
                <a:latin typeface="Arial" charset="0"/>
              </a:rPr>
              <a:t>Genesis is foundational to the doctrine of </a:t>
            </a:r>
            <a:r>
              <a:rPr lang="en-US" sz="4000" b="1">
                <a:solidFill>
                  <a:srgbClr val="FFFF00"/>
                </a:solidFill>
                <a:latin typeface="Arial" charset="0"/>
              </a:rPr>
              <a:t>death</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7" name="Picture 4" descr="\\.psf\Host\Volumes\PresTeam\Maria Murphy\Keynote\TM_reworked_Slides\Why Death\Why Death 008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4338"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3" tIns="45687" rIns="91373" bIns="45687"/>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fld id="{5864D80E-32FA-0846-A0F9-F7D7A02BD0FF}" type="slidenum">
              <a:rPr lang="en-US" sz="1400">
                <a:solidFill>
                  <a:srgbClr val="000000"/>
                </a:solidFill>
                <a:latin typeface="Arial" charset="0"/>
                <a:ea typeface="ヒラギノ角ゴ Pro W3" charset="0"/>
                <a:cs typeface="ヒラギノ角ゴ Pro W3" charset="0"/>
              </a:rPr>
              <a:pPr algn="r"/>
              <a:t>62</a:t>
            </a:fld>
            <a:endParaRPr lang="en-US" sz="1400">
              <a:solidFill>
                <a:srgbClr val="000000"/>
              </a:solidFill>
              <a:latin typeface="Arial" charset="0"/>
              <a:ea typeface="ヒラギノ角ゴ Pro W3" charset="0"/>
              <a:cs typeface="ヒラギノ角ゴ Pro W3" charset="0"/>
            </a:endParaRPr>
          </a:p>
        </p:txBody>
      </p:sp>
      <p:sp>
        <p:nvSpPr>
          <p:cNvPr id="2" name="Title 1"/>
          <p:cNvSpPr>
            <a:spLocks noGrp="1"/>
          </p:cNvSpPr>
          <p:nvPr>
            <p:ph type="title" idx="4294967295"/>
          </p:nvPr>
        </p:nvSpPr>
        <p:spPr>
          <a:xfrm>
            <a:off x="457200" y="2514600"/>
            <a:ext cx="8229600" cy="1143000"/>
          </a:xfrm>
        </p:spPr>
        <p:txBody>
          <a:bodyPr/>
          <a:lstStyle/>
          <a:p>
            <a:pPr eaLnBrk="1" hangingPunct="1">
              <a:defRPr/>
            </a:pPr>
            <a:r>
              <a:rPr lang="en-US" sz="13500" b="1" kern="1200" dirty="0">
                <a:solidFill>
                  <a:srgbClr val="C00000"/>
                </a:solidFill>
                <a:latin typeface="Arial Black"/>
                <a:ea typeface="ＭＳ Ｐゴシック"/>
                <a:cs typeface="Arial"/>
              </a:rPr>
              <a:t>WHY?</a:t>
            </a:r>
            <a:endParaRPr lang="en-US" dirty="0"/>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5" name="Picture 2" descr="haiti earthquake Jan 2010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47175"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7938" y="6049963"/>
            <a:ext cx="9151938" cy="808037"/>
          </a:xfrm>
        </p:spPr>
        <p:txBody>
          <a:bodyPr/>
          <a:lstStyle/>
          <a:p>
            <a:pPr eaLnBrk="1" hangingPunct="1">
              <a:defRPr/>
            </a:pPr>
            <a:r>
              <a:rPr lang="en-US" sz="2800" b="1" kern="1200" dirty="0">
                <a:solidFill>
                  <a:srgbClr val="FFFFFF"/>
                </a:solidFill>
                <a:latin typeface="Arial"/>
                <a:ea typeface="ＭＳ Ｐゴシック"/>
                <a:cs typeface="Arial"/>
              </a:rPr>
              <a:t>Why would a loving God allow earthquakes?</a:t>
            </a:r>
            <a:endParaRPr lang="en-US" dirty="0"/>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p:txBody>
          <a:bodyPr/>
          <a:lstStyle/>
          <a:p>
            <a:pPr eaLnBrk="1" hangingPunct="1">
              <a:defRPr/>
            </a:pPr>
            <a:r>
              <a:rPr lang="en-US">
                <a:cs typeface="+mj-cs"/>
              </a:rPr>
              <a:t>Fossil dinosaur with scientist</a:t>
            </a:r>
          </a:p>
        </p:txBody>
      </p:sp>
      <p:sp>
        <p:nvSpPr>
          <p:cNvPr id="1150979" name="Rectangle 3"/>
          <p:cNvSpPr>
            <a:spLocks noGrp="1" noChangeArrowheads="1"/>
          </p:cNvSpPr>
          <p:nvPr>
            <p:ph type="body" idx="1"/>
          </p:nvPr>
        </p:nvSpPr>
        <p:spPr/>
        <p:txBody>
          <a:bodyPr/>
          <a:lstStyle/>
          <a:p>
            <a:pPr eaLnBrk="1" hangingPunct="1">
              <a:defRPr/>
            </a:pPr>
            <a:endParaRPr lang="en-US">
              <a:cs typeface="+mn-cs"/>
            </a:endParaRPr>
          </a:p>
        </p:txBody>
      </p:sp>
      <p:pic>
        <p:nvPicPr>
          <p:cNvPr id="658435"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1"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60482" name="Picture 3" descr="02375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0"/>
            <a:ext cx="8647113"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a:solidFill>
                  <a:srgbClr val="FFFFFF"/>
                </a:solidFill>
                <a:effectLst>
                  <a:glow rad="279400">
                    <a:srgbClr val="000000">
                      <a:alpha val="75000"/>
                    </a:srgbClr>
                  </a:glow>
                </a:effectLst>
                <a:latin typeface="Arial"/>
                <a:ea typeface="ＭＳ Ｐゴシック"/>
                <a:cs typeface="Arial"/>
              </a:rPr>
              <a:t>FOSSIL </a:t>
            </a:r>
            <a:br>
              <a:rPr lang="en-US" sz="3200" b="1" kern="0" dirty="0">
                <a:solidFill>
                  <a:srgbClr val="FFFFFF"/>
                </a:solidFill>
                <a:effectLst>
                  <a:glow rad="279400">
                    <a:srgbClr val="000000">
                      <a:alpha val="75000"/>
                    </a:srgbClr>
                  </a:glow>
                </a:effectLst>
                <a:latin typeface="Arial"/>
                <a:ea typeface="ＭＳ Ｐゴシック"/>
                <a:cs typeface="Arial"/>
              </a:rPr>
            </a:br>
            <a:r>
              <a:rPr lang="en-US" sz="3200" b="1" kern="0" dirty="0">
                <a:solidFill>
                  <a:srgbClr val="FFFFFF"/>
                </a:solidFill>
                <a:effectLst>
                  <a:glow rad="279400">
                    <a:srgbClr val="000000">
                      <a:alpha val="75000"/>
                    </a:srgbClr>
                  </a:glow>
                </a:effectLst>
                <a:latin typeface="Arial"/>
                <a:ea typeface="ＭＳ Ｐゴシック"/>
                <a:cs typeface="Arial"/>
              </a:rPr>
              <a:t>RECORD</a:t>
            </a: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PAIN</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DEATH</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KILLING</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DISEASE</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STRUGGLE</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SUFFERING</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EXTINCTION</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ea typeface="ＭＳ Ｐゴシック"/>
                <a:cs typeface="Arial"/>
              </a:rPr>
              <a:t>MILLIONS OF YEARS</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ea typeface="ＭＳ Ｐゴシック"/>
                <a:cs typeface="Arial"/>
              </a:rPr>
              <a:t>=</a:t>
            </a:r>
          </a:p>
        </p:txBody>
      </p:sp>
      <p:sp>
        <p:nvSpPr>
          <p:cNvPr id="1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1554" name="Rectangle 2"/>
          <p:cNvSpPr>
            <a:spLocks noGrp="1" noChangeArrowheads="1"/>
          </p:cNvSpPr>
          <p:nvPr>
            <p:ph type="title" idx="4294967295"/>
          </p:nvPr>
        </p:nvSpPr>
        <p:spPr/>
        <p:txBody>
          <a:bodyPr/>
          <a:lstStyle/>
          <a:p>
            <a:pPr eaLnBrk="1" hangingPunct="1">
              <a:defRPr/>
            </a:pPr>
            <a:r>
              <a:rPr lang="en-US">
                <a:cs typeface="+mj-cs"/>
              </a:rPr>
              <a:t>Evolution Millions of Years + Creation 01133</a:t>
            </a:r>
          </a:p>
        </p:txBody>
      </p:sp>
      <p:pic>
        <p:nvPicPr>
          <p:cNvPr id="662530" name="Picture 5" descr="\\.psf\Host\Users\mmurphy\Desktop\Evol Mil of Yrs + Crea 01133.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2531" name="TextBox 1"/>
          <p:cNvSpPr txBox="1">
            <a:spLocks noChangeArrowheads="1"/>
          </p:cNvSpPr>
          <p:nvPr/>
        </p:nvSpPr>
        <p:spPr bwMode="auto">
          <a:xfrm>
            <a:off x="76200" y="65088"/>
            <a:ext cx="3352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000000"/>
                </a:solidFill>
                <a:latin typeface="Arial" charset="0"/>
              </a:rPr>
              <a:t>EVOLUTION</a:t>
            </a:r>
          </a:p>
          <a:p>
            <a:pPr eaLnBrk="1" hangingPunct="1"/>
            <a:r>
              <a:rPr lang="en-US" b="1">
                <a:solidFill>
                  <a:srgbClr val="000000"/>
                </a:solidFill>
                <a:latin typeface="Arial" charset="0"/>
              </a:rPr>
              <a:t>MILLIONS OF YEARS</a:t>
            </a:r>
          </a:p>
        </p:txBody>
      </p:sp>
      <p:sp>
        <p:nvSpPr>
          <p:cNvPr id="662532" name="TextBox 8"/>
          <p:cNvSpPr txBox="1">
            <a:spLocks noChangeArrowheads="1"/>
          </p:cNvSpPr>
          <p:nvPr/>
        </p:nvSpPr>
        <p:spPr bwMode="auto">
          <a:xfrm>
            <a:off x="6172200" y="2667000"/>
            <a:ext cx="1981200"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lnSpc>
                <a:spcPts val="2000"/>
              </a:lnSpc>
            </a:pPr>
            <a:r>
              <a:rPr lang="en-US" sz="2000" b="1" dirty="0">
                <a:solidFill>
                  <a:srgbClr val="000000"/>
                </a:solidFill>
                <a:latin typeface="Arial" charset="0"/>
              </a:rPr>
              <a:t>MAN</a:t>
            </a:r>
            <a:r>
              <a:rPr lang="fr-FR" altLang="ja-JP" sz="2000" b="1" dirty="0">
                <a:solidFill>
                  <a:srgbClr val="000000"/>
                </a:solidFill>
                <a:latin typeface="Arial" charset="0"/>
              </a:rPr>
              <a:t>'</a:t>
            </a:r>
            <a:r>
              <a:rPr lang="en-US" altLang="ja-JP" sz="2000" b="1" dirty="0">
                <a:solidFill>
                  <a:srgbClr val="000000"/>
                </a:solidFill>
                <a:latin typeface="Arial" charset="0"/>
              </a:rPr>
              <a:t>S</a:t>
            </a:r>
          </a:p>
          <a:p>
            <a:pPr algn="ctr" eaLnBrk="1" hangingPunct="1">
              <a:lnSpc>
                <a:spcPts val="2000"/>
              </a:lnSpc>
            </a:pPr>
            <a:r>
              <a:rPr lang="en-US" sz="2000" b="1" dirty="0">
                <a:solidFill>
                  <a:srgbClr val="000000"/>
                </a:solidFill>
                <a:latin typeface="Arial" charset="0"/>
              </a:rPr>
              <a:t>EXISTENCE</a:t>
            </a:r>
          </a:p>
        </p:txBody>
      </p:sp>
      <p:sp>
        <p:nvSpPr>
          <p:cNvPr id="662533"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6600" b="1">
                <a:solidFill>
                  <a:srgbClr val="FFFFFF"/>
                </a:solidFill>
                <a:latin typeface="Arial" charset="0"/>
              </a:rPr>
              <a:t>DEATH</a:t>
            </a:r>
          </a:p>
        </p:txBody>
      </p:sp>
      <p:sp>
        <p:nvSpPr>
          <p:cNvPr id="662534"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b="1">
                <a:solidFill>
                  <a:srgbClr val="FFFFFF"/>
                </a:solidFill>
                <a:latin typeface="Arial" charset="0"/>
              </a:rPr>
              <a:t>Suffering Disease Bloodshed</a:t>
            </a:r>
          </a:p>
        </p:txBody>
      </p:sp>
      <p:sp>
        <p:nvSpPr>
          <p:cNvPr id="662535"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008000"/>
                </a:solidFill>
                <a:latin typeface="Arial" charset="0"/>
              </a:rPr>
              <a:t>CREATION</a:t>
            </a:r>
          </a:p>
        </p:txBody>
      </p:sp>
      <p:sp>
        <p:nvSpPr>
          <p:cNvPr id="662536" name="TextBox 12"/>
          <p:cNvSpPr txBox="1">
            <a:spLocks noChangeArrowheads="1"/>
          </p:cNvSpPr>
          <p:nvPr/>
        </p:nvSpPr>
        <p:spPr bwMode="auto">
          <a:xfrm>
            <a:off x="762000" y="4424363"/>
            <a:ext cx="1981200" cy="614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lnSpc>
                <a:spcPts val="2000"/>
              </a:lnSpc>
            </a:pPr>
            <a:r>
              <a:rPr lang="en-US" sz="2000" b="1" dirty="0">
                <a:solidFill>
                  <a:srgbClr val="FFFFFF"/>
                </a:solidFill>
                <a:latin typeface="Arial" charset="0"/>
              </a:rPr>
              <a:t>MAN</a:t>
            </a:r>
            <a:r>
              <a:rPr lang="fr-FR" altLang="ja-JP" sz="2000" b="1" dirty="0">
                <a:solidFill>
                  <a:srgbClr val="FFFFFF"/>
                </a:solidFill>
                <a:latin typeface="Arial" charset="0"/>
              </a:rPr>
              <a:t>'</a:t>
            </a:r>
            <a:r>
              <a:rPr lang="en-US" altLang="ja-JP" sz="2000" b="1" dirty="0">
                <a:solidFill>
                  <a:srgbClr val="FFFFFF"/>
                </a:solidFill>
                <a:latin typeface="Arial" charset="0"/>
              </a:rPr>
              <a:t>S</a:t>
            </a:r>
          </a:p>
          <a:p>
            <a:pPr algn="ctr" eaLnBrk="1" hangingPunct="1">
              <a:lnSpc>
                <a:spcPts val="2000"/>
              </a:lnSpc>
            </a:pPr>
            <a:r>
              <a:rPr lang="en-US" sz="2000" b="1" dirty="0">
                <a:solidFill>
                  <a:srgbClr val="FFFFFF"/>
                </a:solidFill>
                <a:latin typeface="Arial" charset="0"/>
              </a:rPr>
              <a:t>ACTIONS</a:t>
            </a:r>
          </a:p>
        </p:txBody>
      </p:sp>
      <p:sp>
        <p:nvSpPr>
          <p:cNvPr id="662537" name="TextBox 13"/>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6600" b="1">
                <a:solidFill>
                  <a:srgbClr val="FFFFFF"/>
                </a:solidFill>
                <a:latin typeface="Arial" charset="0"/>
              </a:rPr>
              <a:t>SIN</a:t>
            </a:r>
          </a:p>
        </p:txBody>
      </p:sp>
      <p:sp>
        <p:nvSpPr>
          <p:cNvPr id="662538" name="TextBox 14"/>
          <p:cNvSpPr txBox="1">
            <a:spLocks noChangeArrowheads="1"/>
          </p:cNvSpPr>
          <p:nvPr/>
        </p:nvSpPr>
        <p:spPr bwMode="auto">
          <a:xfrm>
            <a:off x="6629400" y="5405438"/>
            <a:ext cx="20574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b="1">
                <a:solidFill>
                  <a:srgbClr val="000000"/>
                </a:solidFill>
                <a:latin typeface="Arial" charset="0"/>
              </a:rPr>
              <a:t>DEATH</a:t>
            </a:r>
          </a:p>
        </p:txBody>
      </p:sp>
      <p:sp>
        <p:nvSpPr>
          <p:cNvPr id="2410500" name="Rectangle 4"/>
          <p:cNvSpPr>
            <a:spLocks noChangeArrowheads="1"/>
          </p:cNvSpPr>
          <p:nvPr/>
        </p:nvSpPr>
        <p:spPr bwMode="auto">
          <a:xfrm>
            <a:off x="0" y="3505200"/>
            <a:ext cx="9144000" cy="35814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endParaRPr>
          </a:p>
        </p:txBody>
      </p:sp>
      <p:sp>
        <p:nvSpPr>
          <p:cNvPr id="13"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410500"/>
                                        </p:tgtEl>
                                      </p:cBhvr>
                                    </p:animEffect>
                                    <p:set>
                                      <p:cBhvr>
                                        <p:cTn id="7" dur="1" fill="hold">
                                          <p:stCondLst>
                                            <p:cond delay="499"/>
                                          </p:stCondLst>
                                        </p:cTn>
                                        <p:tgtEl>
                                          <p:spTgt spid="24105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050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114" name="Rectangle 2"/>
          <p:cNvSpPr>
            <a:spLocks noGrp="1" noChangeArrowheads="1"/>
          </p:cNvSpPr>
          <p:nvPr>
            <p:ph type="title"/>
          </p:nvPr>
        </p:nvSpPr>
        <p:spPr/>
        <p:txBody>
          <a:bodyPr/>
          <a:lstStyle/>
          <a:p>
            <a:pPr eaLnBrk="1" hangingPunct="1">
              <a:defRPr/>
            </a:pPr>
            <a:r>
              <a:rPr lang="en-US"/>
              <a:t>Gen. 1:29-30 NAS</a:t>
            </a:r>
          </a:p>
        </p:txBody>
      </p:sp>
      <p:pic>
        <p:nvPicPr>
          <p:cNvPr id="6645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06116" name="Text Box 4"/>
          <p:cNvSpPr txBox="1">
            <a:spLocks noChangeArrowheads="1"/>
          </p:cNvSpPr>
          <p:nvPr/>
        </p:nvSpPr>
        <p:spPr bwMode="auto">
          <a:xfrm>
            <a:off x="457200" y="-76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5400" b="1">
                <a:solidFill>
                  <a:srgbClr val="00FF00"/>
                </a:solidFill>
                <a:latin typeface="Arial" charset="0"/>
                <a:cs typeface="Arial" charset="0"/>
              </a:rPr>
              <a:t>Genesis 1:29-30</a:t>
            </a:r>
          </a:p>
        </p:txBody>
      </p:sp>
      <p:sp>
        <p:nvSpPr>
          <p:cNvPr id="2906117" name="Text Box 5"/>
          <p:cNvSpPr txBox="1">
            <a:spLocks noChangeArrowheads="1"/>
          </p:cNvSpPr>
          <p:nvPr/>
        </p:nvSpPr>
        <p:spPr bwMode="auto">
          <a:xfrm>
            <a:off x="152400" y="1147763"/>
            <a:ext cx="8915400" cy="34242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lnSpc>
                <a:spcPct val="90000"/>
              </a:lnSpc>
              <a:defRPr/>
            </a:pPr>
            <a:r>
              <a:rPr lang="en-US" sz="3000" b="1" dirty="0">
                <a:solidFill>
                  <a:srgbClr val="FFFFFF"/>
                </a:solidFill>
                <a:effectLst>
                  <a:outerShdw blurRad="50800" dist="101600" dir="2700000" algn="tl" rotWithShape="0">
                    <a:srgbClr val="000000"/>
                  </a:outerShdw>
                </a:effectLst>
                <a:latin typeface="Arial" charset="0"/>
                <a:cs typeface="Arial" charset="0"/>
              </a:rPr>
              <a:t>"Then God said, </a:t>
            </a:r>
            <a:r>
              <a:rPr lang="fr-FR" sz="3000" b="1" dirty="0">
                <a:solidFill>
                  <a:srgbClr val="FFFFFF"/>
                </a:solidFill>
                <a:effectLst>
                  <a:outerShdw blurRad="50800" dist="101600" dir="2700000" algn="tl" rotWithShape="0">
                    <a:srgbClr val="000000"/>
                  </a:outerShdw>
                </a:effectLst>
                <a:latin typeface="Arial" charset="0"/>
                <a:cs typeface="Arial" charset="0"/>
              </a:rPr>
              <a:t>'</a:t>
            </a:r>
            <a:r>
              <a:rPr lang="en-US" sz="3000" b="1" dirty="0">
                <a:solidFill>
                  <a:srgbClr val="FFFFFF"/>
                </a:solidFill>
                <a:effectLst>
                  <a:outerShdw blurRad="50800" dist="101600" dir="2700000" algn="tl" rotWithShape="0">
                    <a:srgbClr val="000000"/>
                  </a:outerShdw>
                </a:effectLst>
                <a:latin typeface="Arial" charset="0"/>
                <a:cs typeface="Arial" charset="0"/>
              </a:rPr>
              <a:t>Behold, </a:t>
            </a:r>
            <a:r>
              <a:rPr lang="en-US" sz="3000" b="1" dirty="0">
                <a:solidFill>
                  <a:srgbClr val="FFFF00"/>
                </a:solidFill>
                <a:effectLst>
                  <a:outerShdw blurRad="50800" dist="101600" dir="2700000" algn="tl" rotWithShape="0">
                    <a:srgbClr val="000000"/>
                  </a:outerShdw>
                </a:effectLst>
                <a:latin typeface="Arial" charset="0"/>
                <a:cs typeface="Arial" charset="0"/>
              </a:rPr>
              <a:t>I have given you</a:t>
            </a:r>
            <a:r>
              <a:rPr lang="en-US" sz="3000" b="1" dirty="0">
                <a:solidFill>
                  <a:srgbClr val="FFFFFF"/>
                </a:solidFill>
                <a:effectLst>
                  <a:outerShdw blurRad="50800" dist="101600" dir="2700000" algn="tl" rotWithShape="0">
                    <a:srgbClr val="000000"/>
                  </a:outerShdw>
                </a:effectLst>
                <a:latin typeface="Arial" charset="0"/>
                <a:cs typeface="Arial" charset="0"/>
              </a:rPr>
              <a:t> every plant yielding seed that is on the surface of all the earth, and every tree which has fruit yielding seed; it shall be food for you; </a:t>
            </a:r>
            <a:r>
              <a:rPr lang="en-US" sz="3000" b="1" baseline="30000" dirty="0">
                <a:solidFill>
                  <a:srgbClr val="FFFFFF"/>
                </a:solidFill>
                <a:effectLst>
                  <a:outerShdw blurRad="50800" dist="101600" dir="2700000" algn="tl" rotWithShape="0">
                    <a:srgbClr val="000000"/>
                  </a:outerShdw>
                </a:effectLst>
                <a:latin typeface="Arial" charset="0"/>
                <a:cs typeface="Arial" charset="0"/>
              </a:rPr>
              <a:t>30</a:t>
            </a:r>
            <a:r>
              <a:rPr lang="en-US" sz="3000" b="1" dirty="0">
                <a:solidFill>
                  <a:srgbClr val="FFFF00"/>
                </a:solidFill>
                <a:effectLst>
                  <a:outerShdw blurRad="50800" dist="101600" dir="2700000" algn="tl" rotWithShape="0">
                    <a:srgbClr val="000000"/>
                  </a:outerShdw>
                </a:effectLst>
                <a:latin typeface="Arial" charset="0"/>
                <a:cs typeface="Arial" charset="0"/>
              </a:rPr>
              <a:t>and to every beast</a:t>
            </a:r>
            <a:r>
              <a:rPr lang="en-US" sz="3000" b="1" dirty="0">
                <a:solidFill>
                  <a:srgbClr val="FFFFFF"/>
                </a:solidFill>
                <a:effectLst>
                  <a:outerShdw blurRad="50800" dist="101600" dir="2700000" algn="tl" rotWithShape="0">
                    <a:srgbClr val="000000"/>
                  </a:outerShdw>
                </a:effectLst>
                <a:latin typeface="Arial" charset="0"/>
                <a:cs typeface="Arial" charset="0"/>
              </a:rPr>
              <a:t> of the earth </a:t>
            </a:r>
            <a:r>
              <a:rPr lang="en-US" sz="3000" b="1" dirty="0">
                <a:solidFill>
                  <a:srgbClr val="FFFF00"/>
                </a:solidFill>
                <a:effectLst>
                  <a:outerShdw blurRad="50800" dist="101600" dir="2700000" algn="tl" rotWithShape="0">
                    <a:srgbClr val="000000"/>
                  </a:outerShdw>
                </a:effectLst>
                <a:latin typeface="Arial" charset="0"/>
                <a:cs typeface="Arial" charset="0"/>
              </a:rPr>
              <a:t>and to every bird</a:t>
            </a:r>
            <a:r>
              <a:rPr lang="en-US" sz="3000" b="1" dirty="0">
                <a:solidFill>
                  <a:srgbClr val="FFFFFF"/>
                </a:solidFill>
                <a:effectLst>
                  <a:outerShdw blurRad="50800" dist="101600" dir="2700000" algn="tl" rotWithShape="0">
                    <a:srgbClr val="000000"/>
                  </a:outerShdw>
                </a:effectLst>
                <a:latin typeface="Arial" charset="0"/>
                <a:cs typeface="Arial" charset="0"/>
              </a:rPr>
              <a:t> of the sky </a:t>
            </a:r>
            <a:r>
              <a:rPr lang="en-US" sz="3000" b="1" dirty="0">
                <a:solidFill>
                  <a:srgbClr val="FFFF00"/>
                </a:solidFill>
                <a:effectLst>
                  <a:outerShdw blurRad="50800" dist="101600" dir="2700000" algn="tl" rotWithShape="0">
                    <a:srgbClr val="000000"/>
                  </a:outerShdw>
                </a:effectLst>
                <a:latin typeface="Arial" charset="0"/>
                <a:cs typeface="Arial" charset="0"/>
              </a:rPr>
              <a:t>and to every thing that moves</a:t>
            </a:r>
            <a:r>
              <a:rPr lang="en-US" sz="3000" b="1" dirty="0">
                <a:solidFill>
                  <a:srgbClr val="FFFFFF"/>
                </a:solidFill>
                <a:effectLst>
                  <a:outerShdw blurRad="50800" dist="101600" dir="2700000" algn="tl" rotWithShape="0">
                    <a:srgbClr val="000000"/>
                  </a:outerShdw>
                </a:effectLst>
                <a:latin typeface="Arial" charset="0"/>
                <a:cs typeface="Arial" charset="0"/>
              </a:rPr>
              <a:t> on the earth which has life, I have given </a:t>
            </a:r>
            <a:r>
              <a:rPr lang="en-US" sz="3000" b="1" dirty="0">
                <a:solidFill>
                  <a:srgbClr val="FFFF00"/>
                </a:solidFill>
                <a:effectLst>
                  <a:outerShdw blurRad="50800" dist="101600" dir="2700000" algn="tl" rotWithShape="0">
                    <a:srgbClr val="000000"/>
                  </a:outerShdw>
                </a:effectLst>
                <a:latin typeface="Arial" charset="0"/>
                <a:cs typeface="Arial" charset="0"/>
              </a:rPr>
              <a:t>every green plant for food</a:t>
            </a:r>
            <a:r>
              <a:rPr lang="fr-FR" sz="3000" b="1" dirty="0">
                <a:solidFill>
                  <a:srgbClr val="FFFFFF"/>
                </a:solidFill>
                <a:effectLst>
                  <a:outerShdw blurRad="50800" dist="101600" dir="2700000" algn="tl" rotWithShape="0">
                    <a:srgbClr val="000000"/>
                  </a:outerShdw>
                </a:effectLst>
                <a:latin typeface="Arial" charset="0"/>
                <a:cs typeface="Arial" charset="0"/>
              </a:rPr>
              <a:t>'</a:t>
            </a:r>
            <a:r>
              <a:rPr lang="en-US" sz="3000" b="1" dirty="0">
                <a:solidFill>
                  <a:srgbClr val="FFFFFF"/>
                </a:solidFill>
                <a:effectLst>
                  <a:outerShdw blurRad="50800" dist="101600" dir="2700000" algn="tl" rotWithShape="0">
                    <a:srgbClr val="000000"/>
                  </a:outerShdw>
                </a:effectLst>
                <a:latin typeface="Arial" charset="0"/>
                <a:cs typeface="Arial" charset="0"/>
              </a:rPr>
              <a:t>; and it was so."</a:t>
            </a:r>
          </a:p>
        </p:txBody>
      </p:sp>
      <p:sp>
        <p:nvSpPr>
          <p:cNvPr id="6" name="Rectangle 5"/>
          <p:cNvSpPr>
            <a:spLocks noChangeArrowheads="1"/>
          </p:cNvSpPr>
          <p:nvPr/>
        </p:nvSpPr>
        <p:spPr bwMode="auto">
          <a:xfrm>
            <a:off x="-23813" y="5103813"/>
            <a:ext cx="9167813" cy="175418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eaLnBrk="1" hangingPunct="1"/>
            <a:r>
              <a:rPr lang="en-US" sz="3600" b="1">
                <a:solidFill>
                  <a:srgbClr val="FFFFFF"/>
                </a:solidFill>
                <a:latin typeface="Arial" charset="0"/>
              </a:rPr>
              <a:t>Pre-Fall world: </a:t>
            </a:r>
            <a:br>
              <a:rPr lang="en-US" sz="3600" b="1">
                <a:solidFill>
                  <a:srgbClr val="FFFFFF"/>
                </a:solidFill>
                <a:latin typeface="Arial" charset="0"/>
              </a:rPr>
            </a:br>
            <a:r>
              <a:rPr lang="en-US" sz="3600" b="1">
                <a:solidFill>
                  <a:srgbClr val="FFFFFF"/>
                </a:solidFill>
                <a:latin typeface="Arial" charset="0"/>
              </a:rPr>
              <a:t>Man and animals were </a:t>
            </a:r>
            <a:r>
              <a:rPr lang="en-US" sz="3600" b="1">
                <a:solidFill>
                  <a:srgbClr val="FFFF00"/>
                </a:solidFill>
                <a:latin typeface="Arial" charset="0"/>
              </a:rPr>
              <a:t>vegetarians</a:t>
            </a:r>
            <a:r>
              <a:rPr lang="en-US" sz="3600" b="1">
                <a:solidFill>
                  <a:srgbClr val="FFFFFF"/>
                </a:solidFill>
                <a:latin typeface="Arial" charset="0"/>
              </a:rPr>
              <a:t>. </a:t>
            </a:r>
            <a:br>
              <a:rPr lang="en-US" sz="3600" b="1">
                <a:solidFill>
                  <a:srgbClr val="FFFFFF"/>
                </a:solidFill>
                <a:latin typeface="Arial" charset="0"/>
              </a:rPr>
            </a:br>
            <a:r>
              <a:rPr lang="en-US" sz="3600" b="1">
                <a:solidFill>
                  <a:srgbClr val="FFFFFF"/>
                </a:solidFill>
                <a:latin typeface="Arial" charset="0"/>
              </a:rPr>
              <a:t>In the Bible, plants were not</a:t>
            </a:r>
            <a:r>
              <a:rPr lang="en-US" sz="3600" b="1">
                <a:solidFill>
                  <a:srgbClr val="FFFF00"/>
                </a:solidFill>
                <a:latin typeface="Arial" charset="0"/>
              </a:rPr>
              <a:t> living souls</a:t>
            </a:r>
            <a:r>
              <a:rPr lang="en-US" sz="3600" b="1">
                <a:solidFill>
                  <a:srgbClr val="FFFFFF"/>
                </a:solidFill>
                <a:latin typeface="Arial" charset="0"/>
              </a:rPr>
              <a:t>.</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66627" name="Group 5"/>
          <p:cNvGrpSpPr>
            <a:grpSpLocks/>
          </p:cNvGrpSpPr>
          <p:nvPr/>
        </p:nvGrpSpPr>
        <p:grpSpPr bwMode="auto">
          <a:xfrm>
            <a:off x="0" y="42863"/>
            <a:ext cx="6188075" cy="6815137"/>
            <a:chOff x="-1" y="43011"/>
            <a:chExt cx="6188349" cy="6814989"/>
          </a:xfrm>
        </p:grpSpPr>
        <p:pic>
          <p:nvPicPr>
            <p:cNvPr id="66662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43011"/>
              <a:ext cx="6188349"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6630" name="Oval 1"/>
            <p:cNvSpPr>
              <a:spLocks noChangeArrowheads="1"/>
            </p:cNvSpPr>
            <p:nvPr/>
          </p:nvSpPr>
          <p:spPr bwMode="auto">
            <a:xfrm>
              <a:off x="1435163" y="257318"/>
              <a:ext cx="3048135" cy="2236739"/>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grpSp>
      <p:sp>
        <p:nvSpPr>
          <p:cNvPr id="5" name="TextBox 2"/>
          <p:cNvSpPr txBox="1">
            <a:spLocks noChangeArrowheads="1"/>
          </p:cNvSpPr>
          <p:nvPr/>
        </p:nvSpPr>
        <p:spPr bwMode="auto">
          <a:xfrm>
            <a:off x="1257300" y="455613"/>
            <a:ext cx="3490913"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a:solidFill>
                  <a:srgbClr val="000000"/>
                </a:solidFill>
                <a:latin typeface="Arial" charset="0"/>
                <a:cs typeface="Arial" charset="0"/>
              </a:rPr>
              <a:t>You will NOT surely die.  When you eat of the fruit, your eyes will be open and you will be like GOD, knowing good and evil.</a:t>
            </a:r>
            <a:endParaRPr lang="en-US" sz="2800" b="1">
              <a:solidFill>
                <a:srgbClr val="000000"/>
              </a:solidFill>
              <a:latin typeface="Arial" charset="0"/>
              <a:cs typeface="Arial" charset="0"/>
            </a:endParaRP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68675" name="Group 1"/>
          <p:cNvGrpSpPr>
            <a:grpSpLocks/>
          </p:cNvGrpSpPr>
          <p:nvPr/>
        </p:nvGrpSpPr>
        <p:grpSpPr bwMode="auto">
          <a:xfrm>
            <a:off x="1463675" y="23813"/>
            <a:ext cx="6126163" cy="6815137"/>
            <a:chOff x="1463520" y="24190"/>
            <a:chExt cx="6126091" cy="6814989"/>
          </a:xfrm>
        </p:grpSpPr>
        <p:pic>
          <p:nvPicPr>
            <p:cNvPr id="66867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3520" y="24190"/>
              <a:ext cx="6126091"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8678" name="Oval 5"/>
            <p:cNvSpPr>
              <a:spLocks noChangeArrowheads="1"/>
            </p:cNvSpPr>
            <p:nvPr/>
          </p:nvSpPr>
          <p:spPr bwMode="auto">
            <a:xfrm>
              <a:off x="2606507" y="127375"/>
              <a:ext cx="3092414" cy="2238326"/>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grpSp>
      <p:sp>
        <p:nvSpPr>
          <p:cNvPr id="668676" name="TextBox 2"/>
          <p:cNvSpPr txBox="1">
            <a:spLocks noChangeArrowheads="1"/>
          </p:cNvSpPr>
          <p:nvPr/>
        </p:nvSpPr>
        <p:spPr bwMode="auto">
          <a:xfrm>
            <a:off x="2606675" y="555625"/>
            <a:ext cx="3143250"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dirty="0">
                <a:solidFill>
                  <a:srgbClr val="000000"/>
                </a:solidFill>
                <a:latin typeface="Arial" charset="0"/>
                <a:cs typeface="Arial" charset="0"/>
              </a:rPr>
              <a:t>Your transparent appeal to our pride and naïveté is no match for the security and joy we have here in God</a:t>
            </a:r>
            <a:r>
              <a:rPr lang="fr-FR" sz="2000" b="1" dirty="0">
                <a:solidFill>
                  <a:srgbClr val="000000"/>
                </a:solidFill>
                <a:latin typeface="Arial" charset="0"/>
                <a:cs typeface="Arial" charset="0"/>
              </a:rPr>
              <a:t>'</a:t>
            </a:r>
            <a:r>
              <a:rPr lang="en-US" sz="2000" b="1" dirty="0">
                <a:solidFill>
                  <a:srgbClr val="000000"/>
                </a:solidFill>
                <a:latin typeface="Arial" charset="0"/>
                <a:cs typeface="Arial" charset="0"/>
              </a:rPr>
              <a:t>s presence.</a:t>
            </a:r>
            <a:endParaRPr lang="en-US" sz="2800" b="1" dirty="0">
              <a:solidFill>
                <a:srgbClr val="000000"/>
              </a:solidFill>
              <a:latin typeface="Arial" charset="0"/>
              <a:cs typeface="Arial" charset="0"/>
            </a:endParaRP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3"/>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Christmas Shunned</a:t>
            </a:r>
          </a:p>
        </p:txBody>
      </p:sp>
      <p:pic>
        <p:nvPicPr>
          <p:cNvPr id="541698" name="Picture 2" descr="Christmas Shunn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73025"/>
            <a:ext cx="6934200" cy="678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41699" name="Group 2"/>
          <p:cNvGrpSpPr>
            <a:grpSpLocks/>
          </p:cNvGrpSpPr>
          <p:nvPr/>
        </p:nvGrpSpPr>
        <p:grpSpPr bwMode="auto">
          <a:xfrm>
            <a:off x="9317038" y="2352675"/>
            <a:ext cx="6424612" cy="2289175"/>
            <a:chOff x="1398932" y="721276"/>
            <a:chExt cx="6424225" cy="2289268"/>
          </a:xfrm>
        </p:grpSpPr>
        <p:sp>
          <p:nvSpPr>
            <p:cNvPr id="2" name="Rounded Rectangle 1"/>
            <p:cNvSpPr/>
            <p:nvPr/>
          </p:nvSpPr>
          <p:spPr>
            <a:xfrm>
              <a:off x="3026021" y="721276"/>
              <a:ext cx="1176267" cy="186538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7" name="Rounded Rectangle 6"/>
            <p:cNvSpPr/>
            <p:nvPr/>
          </p:nvSpPr>
          <p:spPr>
            <a:xfrm>
              <a:off x="4624538" y="862570"/>
              <a:ext cx="1176266" cy="19908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8" name="Rounded Rectangle 7"/>
            <p:cNvSpPr/>
            <p:nvPr/>
          </p:nvSpPr>
          <p:spPr>
            <a:xfrm>
              <a:off x="6083362" y="1818284"/>
              <a:ext cx="1739795" cy="119226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9" name="Rounded Rectangle 8"/>
            <p:cNvSpPr/>
            <p:nvPr/>
          </p:nvSpPr>
          <p:spPr>
            <a:xfrm rot="306919">
              <a:off x="1398932" y="1167382"/>
              <a:ext cx="1277860" cy="73345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grpSp>
      <p:sp>
        <p:nvSpPr>
          <p:cNvPr id="541700" name="TextBox 2"/>
          <p:cNvSpPr txBox="1">
            <a:spLocks noChangeArrowheads="1"/>
          </p:cNvSpPr>
          <p:nvPr/>
        </p:nvSpPr>
        <p:spPr bwMode="auto">
          <a:xfrm rot="364839">
            <a:off x="9050338" y="2854325"/>
            <a:ext cx="1862137"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1800" b="1" dirty="0">
                <a:solidFill>
                  <a:srgbClr val="000000"/>
                </a:solidFill>
                <a:latin typeface="Arial" charset="0"/>
                <a:cs typeface="Arial" charset="0"/>
              </a:rPr>
              <a:t>Principal</a:t>
            </a:r>
            <a:r>
              <a:rPr lang="fr-FR" sz="1800" b="1" dirty="0">
                <a:solidFill>
                  <a:srgbClr val="000000"/>
                </a:solidFill>
                <a:latin typeface="Arial" charset="0"/>
                <a:cs typeface="Arial" charset="0"/>
              </a:rPr>
              <a:t>'</a:t>
            </a:r>
            <a:r>
              <a:rPr lang="en-US" sz="1800" b="1" dirty="0">
                <a:solidFill>
                  <a:srgbClr val="000000"/>
                </a:solidFill>
                <a:latin typeface="Arial" charset="0"/>
                <a:cs typeface="Arial" charset="0"/>
              </a:rPr>
              <a:t>s Office</a:t>
            </a:r>
            <a:endParaRPr lang="en-US" b="1" dirty="0">
              <a:solidFill>
                <a:srgbClr val="000000"/>
              </a:solidFill>
              <a:latin typeface="Arial" charset="0"/>
              <a:cs typeface="Arial" charset="0"/>
            </a:endParaRPr>
          </a:p>
        </p:txBody>
      </p:sp>
      <p:sp>
        <p:nvSpPr>
          <p:cNvPr id="541701" name="TextBox 2"/>
          <p:cNvSpPr txBox="1">
            <a:spLocks noChangeArrowheads="1"/>
          </p:cNvSpPr>
          <p:nvPr/>
        </p:nvSpPr>
        <p:spPr bwMode="auto">
          <a:xfrm>
            <a:off x="10944225" y="2490788"/>
            <a:ext cx="1176338"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000000"/>
                </a:solidFill>
                <a:latin typeface="Arial" charset="0"/>
                <a:cs typeface="Arial" charset="0"/>
              </a:rPr>
              <a:t>I said the </a:t>
            </a:r>
            <a:br>
              <a:rPr lang="en-US" b="1" dirty="0">
                <a:solidFill>
                  <a:srgbClr val="000000"/>
                </a:solidFill>
                <a:latin typeface="Arial" charset="0"/>
                <a:cs typeface="Arial" charset="0"/>
              </a:rPr>
            </a:br>
            <a:r>
              <a:rPr lang="en-US" b="1" dirty="0">
                <a:solidFill>
                  <a:srgbClr val="000000"/>
                </a:solidFill>
                <a:latin typeface="Arial" charset="0"/>
                <a:cs typeface="Arial" charset="0"/>
              </a:rPr>
              <a:t>"S-H" word</a:t>
            </a:r>
            <a:endParaRPr lang="en-US" sz="3200" b="1" dirty="0">
              <a:solidFill>
                <a:srgbClr val="000000"/>
              </a:solidFill>
              <a:latin typeface="Arial" charset="0"/>
              <a:cs typeface="Arial" charset="0"/>
            </a:endParaRPr>
          </a:p>
        </p:txBody>
      </p:sp>
      <p:sp>
        <p:nvSpPr>
          <p:cNvPr id="541702" name="TextBox 2"/>
          <p:cNvSpPr txBox="1">
            <a:spLocks noChangeArrowheads="1"/>
          </p:cNvSpPr>
          <p:nvPr/>
        </p:nvSpPr>
        <p:spPr bwMode="auto">
          <a:xfrm>
            <a:off x="12542838" y="2665413"/>
            <a:ext cx="1176337" cy="1568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000000"/>
                </a:solidFill>
                <a:latin typeface="Arial" charset="0"/>
                <a:cs typeface="Arial" charset="0"/>
              </a:rPr>
              <a:t>I said the "F" word</a:t>
            </a:r>
            <a:endParaRPr lang="en-US" sz="3200" b="1" dirty="0">
              <a:solidFill>
                <a:srgbClr val="000000"/>
              </a:solidFill>
              <a:latin typeface="Arial" charset="0"/>
              <a:cs typeface="Arial" charset="0"/>
            </a:endParaRPr>
          </a:p>
        </p:txBody>
      </p:sp>
      <p:sp>
        <p:nvSpPr>
          <p:cNvPr id="541703" name="TextBox 2"/>
          <p:cNvSpPr txBox="1">
            <a:spLocks noChangeArrowheads="1"/>
          </p:cNvSpPr>
          <p:nvPr/>
        </p:nvSpPr>
        <p:spPr bwMode="auto">
          <a:xfrm>
            <a:off x="14001750" y="3641725"/>
            <a:ext cx="1739900"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dirty="0">
                <a:solidFill>
                  <a:srgbClr val="000000"/>
                </a:solidFill>
                <a:latin typeface="Arial" charset="0"/>
                <a:cs typeface="Arial" charset="0"/>
              </a:rPr>
              <a:t>I said "Christmas."</a:t>
            </a:r>
            <a:endParaRPr lang="en-US" sz="2800" b="1" dirty="0">
              <a:solidFill>
                <a:srgbClr val="000000"/>
              </a:solidFill>
              <a:latin typeface="Arial" charset="0"/>
              <a:cs typeface="Arial" charset="0"/>
            </a:endParaRPr>
          </a:p>
        </p:txBody>
      </p:sp>
      <p:sp>
        <p:nvSpPr>
          <p:cNvPr id="5417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000000"/>
                </a:solidFill>
                <a:latin typeface="Arial" charset="0"/>
              </a:rPr>
              <a:t>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70722" name="Group 1"/>
          <p:cNvGrpSpPr>
            <a:grpSpLocks/>
          </p:cNvGrpSpPr>
          <p:nvPr/>
        </p:nvGrpSpPr>
        <p:grpSpPr bwMode="auto">
          <a:xfrm>
            <a:off x="2916238" y="0"/>
            <a:ext cx="6170612" cy="6815138"/>
            <a:chOff x="2916406" y="0"/>
            <a:chExt cx="6170342" cy="6814989"/>
          </a:xfrm>
        </p:grpSpPr>
        <p:pic>
          <p:nvPicPr>
            <p:cNvPr id="670726"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16406" y="0"/>
              <a:ext cx="6170342" cy="68149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0727" name="Oval 5"/>
            <p:cNvSpPr>
              <a:spLocks noChangeArrowheads="1"/>
            </p:cNvSpPr>
            <p:nvPr/>
          </p:nvSpPr>
          <p:spPr bwMode="auto">
            <a:xfrm>
              <a:off x="3986334" y="209545"/>
              <a:ext cx="2684345" cy="2071643"/>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sp>
          <p:nvSpPr>
            <p:cNvPr id="670728" name="Oval 6"/>
            <p:cNvSpPr>
              <a:spLocks noChangeArrowheads="1"/>
            </p:cNvSpPr>
            <p:nvPr/>
          </p:nvSpPr>
          <p:spPr bwMode="auto">
            <a:xfrm>
              <a:off x="7421534" y="563551"/>
              <a:ext cx="1446149" cy="1269972"/>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grpSp>
      <p:sp>
        <p:nvSpPr>
          <p:cNvPr id="67072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670724" name="TextBox 2"/>
          <p:cNvSpPr txBox="1">
            <a:spLocks noChangeArrowheads="1"/>
          </p:cNvSpPr>
          <p:nvPr/>
        </p:nvSpPr>
        <p:spPr bwMode="auto">
          <a:xfrm>
            <a:off x="4064000" y="509588"/>
            <a:ext cx="2682875" cy="1631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dirty="0">
                <a:solidFill>
                  <a:srgbClr val="000000"/>
                </a:solidFill>
                <a:latin typeface="Arial" charset="0"/>
                <a:cs typeface="Arial" charset="0"/>
              </a:rPr>
              <a:t>It</a:t>
            </a:r>
            <a:r>
              <a:rPr lang="fr-FR" sz="2000" b="1" dirty="0">
                <a:solidFill>
                  <a:srgbClr val="000000"/>
                </a:solidFill>
                <a:latin typeface="Arial" charset="0"/>
                <a:cs typeface="Arial" charset="0"/>
              </a:rPr>
              <a:t>'</a:t>
            </a:r>
            <a:r>
              <a:rPr lang="en-US" sz="2000" b="1" dirty="0">
                <a:solidFill>
                  <a:srgbClr val="000000"/>
                </a:solidFill>
                <a:latin typeface="Arial" charset="0"/>
                <a:cs typeface="Arial" charset="0"/>
              </a:rPr>
              <a:t>s organic, rich in antioxidants, and now available in convenient GO-PACKS.</a:t>
            </a:r>
            <a:endParaRPr lang="en-US" sz="2800" b="1" dirty="0">
              <a:solidFill>
                <a:srgbClr val="000000"/>
              </a:solidFill>
              <a:latin typeface="Arial" charset="0"/>
              <a:cs typeface="Arial" charset="0"/>
            </a:endParaRPr>
          </a:p>
        </p:txBody>
      </p:sp>
      <p:sp>
        <p:nvSpPr>
          <p:cNvPr id="9" name="TextBox 2"/>
          <p:cNvSpPr txBox="1">
            <a:spLocks noChangeArrowheads="1"/>
          </p:cNvSpPr>
          <p:nvPr/>
        </p:nvSpPr>
        <p:spPr bwMode="auto">
          <a:xfrm>
            <a:off x="7343775" y="742950"/>
            <a:ext cx="1800225" cy="892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dirty="0">
                <a:solidFill>
                  <a:srgbClr val="000000"/>
                </a:solidFill>
                <a:latin typeface="Arial" charset="0"/>
                <a:cs typeface="Arial" charset="0"/>
              </a:rPr>
              <a:t>We</a:t>
            </a:r>
            <a:r>
              <a:rPr lang="fr-FR" sz="2000" b="1" dirty="0">
                <a:solidFill>
                  <a:srgbClr val="000000"/>
                </a:solidFill>
                <a:latin typeface="Arial" charset="0"/>
                <a:cs typeface="Arial" charset="0"/>
              </a:rPr>
              <a:t>'</a:t>
            </a:r>
            <a:r>
              <a:rPr lang="en-US" sz="2000" b="1" dirty="0" err="1">
                <a:solidFill>
                  <a:srgbClr val="000000"/>
                </a:solidFill>
                <a:latin typeface="Arial" charset="0"/>
                <a:cs typeface="Arial" charset="0"/>
              </a:rPr>
              <a:t>ll</a:t>
            </a:r>
            <a:r>
              <a:rPr lang="en-US" sz="2000" b="1" dirty="0">
                <a:solidFill>
                  <a:srgbClr val="000000"/>
                </a:solidFill>
                <a:latin typeface="Arial" charset="0"/>
                <a:cs typeface="Arial" charset="0"/>
              </a:rPr>
              <a:t> take </a:t>
            </a:r>
            <a:r>
              <a:rPr lang="en-US" sz="3200" b="1" dirty="0">
                <a:solidFill>
                  <a:srgbClr val="000000"/>
                </a:solidFill>
                <a:latin typeface="Arial" charset="0"/>
                <a:cs typeface="Arial" charset="0"/>
              </a:rPr>
              <a:t>two</a:t>
            </a:r>
            <a:r>
              <a:rPr lang="en-US" sz="2000" b="1" dirty="0">
                <a:solidFill>
                  <a:srgbClr val="000000"/>
                </a:solidFill>
                <a:latin typeface="Arial" charset="0"/>
                <a:cs typeface="Arial" charset="0"/>
              </a:rPr>
              <a:t>.</a:t>
            </a:r>
            <a:endParaRPr lang="en-US" sz="2800" b="1" dirty="0">
              <a:solidFill>
                <a:srgbClr val="000000"/>
              </a:solidFill>
              <a:latin typeface="Arial" charset="0"/>
              <a:cs typeface="Arial" charset="0"/>
            </a:endParaRP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6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2438400" cy="6850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277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en-US" altLang="zh-CN" b="1">
                <a:latin typeface="Arial" charset="0"/>
                <a:ea typeface="ＭＳ Ｐゴシック" charset="0"/>
              </a:rPr>
              <a:t>The Sad Results</a:t>
            </a:r>
            <a:endParaRPr lang="en-US" altLang="zh-CN">
              <a:latin typeface="Arial" charset="0"/>
              <a:ea typeface="ＭＳ Ｐゴシック" charset="0"/>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Fall brought many consequences</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4818"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480988"/>
          </a:xfrm>
          <a:effectLst>
            <a:outerShdw blurRad="63500" dist="35921" dir="2700000" algn="ctr" rotWithShape="0">
              <a:schemeClr val="tx2">
                <a:alpha val="74998"/>
              </a:schemeClr>
            </a:outerShdw>
          </a:effectLst>
        </p:spPr>
        <p:txBody>
          <a:bodyPr/>
          <a:lstStyle/>
          <a:p>
            <a:pPr>
              <a:defRPr/>
            </a:pPr>
            <a:r>
              <a:rPr lang="en-US" b="1" dirty="0">
                <a:solidFill>
                  <a:srgbClr val="FFFF00"/>
                </a:solidFill>
                <a:effectLst>
                  <a:glow rad="127000">
                    <a:schemeClr val="tx1"/>
                  </a:glow>
                </a:effectLst>
                <a:latin typeface="Arial" charset="0"/>
                <a:ea typeface="ＭＳ Ｐゴシック" charset="0"/>
                <a:cs typeface="ＭＳ Ｐゴシック" charset="0"/>
              </a:rPr>
              <a:t>Serpent</a:t>
            </a:r>
            <a:r>
              <a:rPr lang="en-US" b="1" dirty="0">
                <a:effectLst>
                  <a:glow rad="127000">
                    <a:schemeClr val="tx1"/>
                  </a:glow>
                </a:effectLst>
                <a:latin typeface="Arial" charset="0"/>
                <a:ea typeface="ＭＳ Ｐゴシック" charset="0"/>
                <a:cs typeface="ＭＳ Ｐゴシック" charset="0"/>
              </a:rPr>
              <a:t> judged physically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(Gen. 3:14)</a:t>
            </a:r>
          </a:p>
        </p:txBody>
      </p:sp>
      <p:sp>
        <p:nvSpPr>
          <p:cNvPr id="5" name="Text Box 4"/>
          <p:cNvSpPr txBox="1">
            <a:spLocks noChangeArrowheads="1"/>
          </p:cNvSpPr>
          <p:nvPr/>
        </p:nvSpPr>
        <p:spPr bwMode="auto">
          <a:xfrm>
            <a:off x="15875" y="3962400"/>
            <a:ext cx="8670925" cy="2862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"Then the L</a:t>
            </a:r>
            <a:r>
              <a:rPr lang="en-US" sz="3200" b="1" dirty="0">
                <a:solidFill>
                  <a:srgbClr val="FFFFFF"/>
                </a:solidFill>
                <a:effectLst>
                  <a:glow rad="101600">
                    <a:prstClr val="black">
                      <a:alpha val="75000"/>
                    </a:prstClr>
                  </a:glow>
                  <a:outerShdw blurRad="50800" dist="63500" dir="2700000" algn="tl" rotWithShape="0">
                    <a:srgbClr val="000000"/>
                  </a:outerShdw>
                </a:effectLst>
                <a:cs typeface="Arial" charset="0"/>
              </a:rPr>
              <a:t>ORD</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God said to the serpent, </a:t>
            </a:r>
            <a:r>
              <a:rPr lang="fr-FR"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Because you have done this, you are cursed… You will crawl on your belly, groveling in the dust as long as you live."</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676866"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 Box 4"/>
          <p:cNvSpPr txBox="1">
            <a:spLocks noChangeArrowheads="1"/>
          </p:cNvSpPr>
          <p:nvPr/>
        </p:nvSpPr>
        <p:spPr bwMode="auto">
          <a:xfrm>
            <a:off x="6248400" y="2133600"/>
            <a:ext cx="2743200" cy="34163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"…you are cursed </a:t>
            </a:r>
            <a:r>
              <a:rPr lang="en-US" sz="3600" b="1" dirty="0">
                <a:solidFill>
                  <a:srgbClr val="FFFF00"/>
                </a:solidFill>
                <a:effectLst>
                  <a:glow rad="101600">
                    <a:prstClr val="black">
                      <a:alpha val="75000"/>
                    </a:prstClr>
                  </a:glow>
                  <a:outerShdw blurRad="50800" dist="63500" dir="2700000" algn="tl" rotWithShape="0">
                    <a:srgbClr val="000000"/>
                  </a:outerShdw>
                </a:effectLst>
                <a:cs typeface="Arial" charset="0"/>
              </a:rPr>
              <a:t>more than all animals</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domestic and wild…"</a:t>
            </a:r>
          </a:p>
        </p:txBody>
      </p:sp>
      <p:sp>
        <p:nvSpPr>
          <p:cNvPr id="7" name="Rectangle 3"/>
          <p:cNvSpPr txBox="1">
            <a:spLocks noChangeArrowheads="1"/>
          </p:cNvSpPr>
          <p:nvPr/>
        </p:nvSpPr>
        <p:spPr bwMode="auto">
          <a:xfrm>
            <a:off x="0" y="5715000"/>
            <a:ext cx="9144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4000" b="1" dirty="0">
                <a:solidFill>
                  <a:srgbClr val="FFFF00"/>
                </a:solidFill>
                <a:effectLst>
                  <a:glow rad="101600">
                    <a:srgbClr val="000000">
                      <a:alpha val="75000"/>
                    </a:srgbClr>
                  </a:glow>
                  <a:outerShdw blurRad="50800" dist="63500" dir="2700000" algn="tl" rotWithShape="0">
                    <a:srgbClr val="000000"/>
                  </a:outerShdw>
                </a:effectLst>
              </a:rPr>
              <a:t>Animals </a:t>
            </a:r>
            <a:r>
              <a:rPr lang="en-US" sz="4000" b="1" dirty="0">
                <a:solidFill>
                  <a:srgbClr val="FFFFFF"/>
                </a:solidFill>
                <a:effectLst>
                  <a:glow rad="101600">
                    <a:srgbClr val="000000">
                      <a:alpha val="75000"/>
                    </a:srgbClr>
                  </a:glow>
                  <a:outerShdw blurRad="50800" dist="63500" dir="2700000" algn="tl" rotWithShape="0">
                    <a:srgbClr val="000000"/>
                  </a:outerShdw>
                </a:effectLst>
              </a:rPr>
              <a:t>cursed (Gen. 3:14 </a:t>
            </a:r>
            <a:r>
              <a:rPr lang="en-US" sz="3600" b="1" dirty="0">
                <a:solidFill>
                  <a:srgbClr val="FFFFFF"/>
                </a:solidFill>
                <a:effectLst>
                  <a:glow rad="101600">
                    <a:srgbClr val="000000">
                      <a:alpha val="75000"/>
                    </a:srgbClr>
                  </a:glow>
                  <a:outerShdw blurRad="50800" dist="63500" dir="2700000" algn="tl" rotWithShape="0">
                    <a:srgbClr val="000000"/>
                  </a:outerShdw>
                </a:effectLst>
              </a:rPr>
              <a:t>NLT</a:t>
            </a:r>
            <a:r>
              <a:rPr lang="en-US" sz="4000" b="1" dirty="0">
                <a:solidFill>
                  <a:srgbClr val="FFFFFF"/>
                </a:solidFill>
                <a:effectLst>
                  <a:glow rad="101600">
                    <a:srgbClr val="000000">
                      <a:alpha val="75000"/>
                    </a:srgbClr>
                  </a:glow>
                  <a:outerShdw blurRad="50800" dist="63500" dir="2700000" algn="tl" rotWithShape="0">
                    <a:srgbClr val="000000"/>
                  </a:outerShdw>
                </a:effectLst>
              </a:rPr>
              <a:t>) </a:t>
            </a:r>
            <a:endParaRPr lang="en-US" sz="1600" dirty="0">
              <a:solidFill>
                <a:srgbClr val="FFFFFF"/>
              </a:solidFill>
              <a:effectLst>
                <a:glow rad="101600">
                  <a:srgbClr val="000000">
                    <a:alpha val="75000"/>
                  </a:srgbClr>
                </a:glow>
                <a:outerShdw blurRad="50800" dist="63500" dir="2700000" algn="tl" rotWithShape="0">
                  <a:srgbClr val="000000"/>
                </a:outerShdw>
              </a:effectLst>
            </a:endParaRP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313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8914"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Eve judged </a:t>
            </a:r>
            <a:r>
              <a:rPr lang="en-US" b="1" dirty="0">
                <a:solidFill>
                  <a:srgbClr val="FFFF00"/>
                </a:solidFill>
                <a:effectLst>
                  <a:glow rad="127000">
                    <a:schemeClr val="tx1"/>
                  </a:glow>
                </a:effectLst>
                <a:latin typeface="Arial" charset="0"/>
                <a:ea typeface="ＭＳ Ｐゴシック" charset="0"/>
                <a:cs typeface="ＭＳ Ｐゴシック" charset="0"/>
              </a:rPr>
              <a:t>physically</a:t>
            </a:r>
            <a:r>
              <a:rPr lang="en-US" b="1" dirty="0">
                <a:effectLst>
                  <a:glow rad="127000">
                    <a:schemeClr val="tx1"/>
                  </a:glow>
                </a:effectLst>
                <a:latin typeface="Arial" charset="0"/>
                <a:ea typeface="ＭＳ Ｐゴシック" charset="0"/>
                <a:cs typeface="ＭＳ Ｐゴシック" charset="0"/>
              </a:rPr>
              <a:t>: increased pain in childbirth (Gen. 3:16)</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1"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0962"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"And to the man he said, </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Since you listened to your wife and ate from the tree whose fruit I commanded you not to eat, the ground is cursed because of you. All your life you will struggle to scratch a living from it. </a:t>
            </a:r>
            <a:r>
              <a:rPr lang="en-US" sz="3200" b="1" baseline="30000" dirty="0">
                <a:effectLst>
                  <a:glow rad="127000">
                    <a:schemeClr val="tx1"/>
                  </a:glow>
                </a:effectLst>
                <a:latin typeface="Arial" charset="0"/>
                <a:ea typeface="ＭＳ Ｐゴシック" charset="0"/>
                <a:cs typeface="ＭＳ Ｐゴシック" charset="0"/>
              </a:rPr>
              <a:t>18</a:t>
            </a:r>
            <a:r>
              <a:rPr lang="en-US" sz="3200" b="1" dirty="0">
                <a:effectLst>
                  <a:glow rad="127000">
                    <a:schemeClr val="tx1"/>
                  </a:glow>
                </a:effectLst>
                <a:latin typeface="Arial" charset="0"/>
                <a:ea typeface="ＭＳ Ｐゴシック" charset="0"/>
                <a:cs typeface="ＭＳ Ｐゴシック" charset="0"/>
              </a:rPr>
              <a:t>It will grow thorns and thistles for you, though you will eat of its grains</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Ground was cursed (Gen. 3:17-18)</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"By the sweat of your brow will you have food to eat until you return to the ground from which you were made. For you were made from dust, and to dust you will return" (3:19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83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838200"/>
            <a:ext cx="3810000" cy="574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Adam &amp; Eve began to die </a:t>
            </a:r>
            <a:r>
              <a:rPr lang="en-US" sz="3600" b="1" dirty="0">
                <a:solidFill>
                  <a:srgbClr val="FFFF00"/>
                </a:solidFill>
                <a:effectLst>
                  <a:glow rad="127000">
                    <a:srgbClr val="000000"/>
                  </a:glow>
                </a:effectLst>
                <a:latin typeface="Arial" charset="0"/>
                <a:ea typeface="ＭＳ Ｐゴシック" charset="0"/>
                <a:cs typeface="ＭＳ Ｐゴシック" charset="0"/>
              </a:rPr>
              <a:t>physically</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85057"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p:spPr>
        <p:txBody>
          <a:bodyPr/>
          <a:lstStyle/>
          <a:p>
            <a:pPr eaLnBrk="1" hangingPunct="1">
              <a:defRPr/>
            </a:pPr>
            <a:r>
              <a:rPr lang="en-US" sz="3600" b="1" dirty="0">
                <a:effectLst>
                  <a:glow rad="241300">
                    <a:schemeClr val="tx1"/>
                  </a:glow>
                </a:effectLst>
                <a:cs typeface="+mj-cs"/>
              </a:rPr>
              <a:t>Implied Death</a:t>
            </a:r>
            <a:endParaRPr lang="en-US" sz="1400" dirty="0">
              <a:effectLst>
                <a:glow rad="241300">
                  <a:schemeClr val="tx1"/>
                </a:glow>
              </a:effectLst>
              <a:cs typeface="+mj-cs"/>
            </a:endParaRPr>
          </a:p>
        </p:txBody>
      </p:sp>
      <p:sp>
        <p:nvSpPr>
          <p:cNvPr id="6" name="Text Box 4"/>
          <p:cNvSpPr txBox="1">
            <a:spLocks noChangeArrowheads="1"/>
          </p:cNvSpPr>
          <p:nvPr/>
        </p:nvSpPr>
        <p:spPr bwMode="auto">
          <a:xfrm>
            <a:off x="5651500" y="260350"/>
            <a:ext cx="3097213" cy="224631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eaLnBrk="1" fontAlgn="auto" hangingPunct="1">
              <a:spcBef>
                <a:spcPct val="50000"/>
              </a:spcBef>
              <a:spcAft>
                <a:spcPts val="0"/>
              </a:spcAft>
              <a:defRPr/>
            </a:pPr>
            <a:r>
              <a:rPr lang="en-US" sz="2800" b="1" dirty="0">
                <a:solidFill>
                  <a:srgbClr val="FFFFFF"/>
                </a:solidFill>
                <a:effectLst>
                  <a:glow rad="241300">
                    <a:prstClr val="black"/>
                  </a:glow>
                </a:effectLst>
                <a:cs typeface="Arial" charset="0"/>
              </a:rPr>
              <a:t>Redemption through a sacrifice gave them animal skin coverings</a:t>
            </a:r>
          </a:p>
        </p:txBody>
      </p:sp>
      <p:sp>
        <p:nvSpPr>
          <p:cNvPr id="5" name="Rectangle 3"/>
          <p:cNvSpPr txBox="1">
            <a:spLocks noChangeArrowheads="1"/>
          </p:cNvSpPr>
          <p:nvPr/>
        </p:nvSpPr>
        <p:spPr bwMode="auto">
          <a:xfrm>
            <a:off x="3810000" y="5715000"/>
            <a:ext cx="51943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3600" b="1">
                <a:solidFill>
                  <a:srgbClr val="FFFFFF"/>
                </a:solidFill>
                <a:effectLst>
                  <a:glow rad="241300">
                    <a:srgbClr val="000000"/>
                  </a:glow>
                </a:effectLst>
              </a:rPr>
              <a:t>Genesis 3:21</a:t>
            </a:r>
            <a:endParaRPr lang="en-US" sz="1400" dirty="0">
              <a:solidFill>
                <a:srgbClr val="FFFFFF"/>
              </a:solidFill>
              <a:effectLst>
                <a:glow rad="241300">
                  <a:srgbClr val="000000"/>
                </a:glow>
              </a:effectLst>
            </a:endParaRP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710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447800"/>
            <a:ext cx="9036496" cy="54102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fr-FR" sz="3600" b="1" dirty="0">
                <a:effectLst>
                  <a:glow rad="127000">
                    <a:schemeClr val="tx1"/>
                  </a:glow>
                </a:effectLst>
                <a:latin typeface="Arial" charset="0"/>
                <a:ea typeface="ＭＳ Ｐゴシック" charset="0"/>
                <a:cs typeface="ＭＳ Ｐゴシック" charset="0"/>
              </a:rPr>
              <a:t>For all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is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waiting</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eagerly</a:t>
            </a:r>
            <a:r>
              <a:rPr lang="fr-FR" sz="3600" b="1" dirty="0">
                <a:effectLst>
                  <a:glow rad="127000">
                    <a:schemeClr val="tx1"/>
                  </a:glow>
                </a:effectLst>
                <a:latin typeface="Arial" charset="0"/>
                <a:ea typeface="ＭＳ Ｐゴシック" charset="0"/>
                <a:cs typeface="ＭＳ Ｐゴシック" charset="0"/>
              </a:rPr>
              <a:t> for </a:t>
            </a:r>
            <a:r>
              <a:rPr lang="fr-FR" sz="3600" b="1" dirty="0" err="1">
                <a:effectLst>
                  <a:glow rad="127000">
                    <a:schemeClr val="tx1"/>
                  </a:glow>
                </a:effectLst>
                <a:latin typeface="Arial" charset="0"/>
                <a:ea typeface="ＭＳ Ｐゴシック" charset="0"/>
                <a:cs typeface="ＭＳ Ｐゴシック" charset="0"/>
              </a:rPr>
              <a:t>that</a:t>
            </a:r>
            <a:r>
              <a:rPr lang="fr-FR" sz="3600" b="1" dirty="0">
                <a:effectLst>
                  <a:glow rad="127000">
                    <a:schemeClr val="tx1"/>
                  </a:glow>
                </a:effectLst>
                <a:latin typeface="Arial" charset="0"/>
                <a:ea typeface="ＭＳ Ｐゴシック" charset="0"/>
                <a:cs typeface="ＭＳ Ｐゴシック" charset="0"/>
              </a:rPr>
              <a:t> future </a:t>
            </a:r>
            <a:r>
              <a:rPr lang="fr-FR" sz="3600" b="1" dirty="0" err="1">
                <a:effectLst>
                  <a:glow rad="127000">
                    <a:schemeClr val="tx1"/>
                  </a:glow>
                </a:effectLst>
                <a:latin typeface="Arial" charset="0"/>
                <a:ea typeface="ＭＳ Ｐゴシック" charset="0"/>
                <a:cs typeface="ＭＳ Ｐゴシック" charset="0"/>
              </a:rPr>
              <a:t>day</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God</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reveal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who</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his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children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really</a:t>
            </a:r>
            <a:r>
              <a:rPr lang="fr-FR" sz="3600" b="1" dirty="0">
                <a:effectLst>
                  <a:glow rad="127000">
                    <a:schemeClr val="tx1"/>
                  </a:glow>
                </a:effectLst>
                <a:latin typeface="Arial" charset="0"/>
                <a:ea typeface="ＭＳ Ｐゴシック" charset="0"/>
                <a:cs typeface="ＭＳ Ｐゴシック" charset="0"/>
              </a:rPr>
              <a:t> are.  </a:t>
            </a:r>
            <a:r>
              <a:rPr lang="fr-FR" sz="3600" b="1" baseline="30000" dirty="0">
                <a:effectLst>
                  <a:glow rad="127000">
                    <a:schemeClr val="tx1"/>
                  </a:glow>
                </a:effectLst>
                <a:latin typeface="Arial" charset="0"/>
                <a:ea typeface="ＭＳ Ｐゴシック" charset="0"/>
                <a:cs typeface="ＭＳ Ｐゴシック" charset="0"/>
              </a:rPr>
              <a:t>20</a:t>
            </a:r>
            <a:r>
              <a:rPr lang="fr-FR" sz="3600" b="1" dirty="0">
                <a:effectLst>
                  <a:glow rad="127000">
                    <a:schemeClr val="tx1"/>
                  </a:glow>
                </a:effectLst>
                <a:latin typeface="Arial" charset="0"/>
                <a:ea typeface="ＭＳ Ｐゴシック" charset="0"/>
                <a:cs typeface="ＭＳ Ｐゴシック" charset="0"/>
              </a:rPr>
              <a:t>Against </a:t>
            </a:r>
            <a:r>
              <a:rPr lang="fr-FR" sz="3600" b="1" dirty="0" err="1">
                <a:effectLst>
                  <a:glow rad="127000">
                    <a:schemeClr val="tx1"/>
                  </a:glow>
                </a:effectLst>
                <a:latin typeface="Arial" charset="0"/>
                <a:ea typeface="ＭＳ Ｐゴシック" charset="0"/>
                <a:cs typeface="ＭＳ Ｐゴシック" charset="0"/>
              </a:rPr>
              <a:t>its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all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was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subjected</a:t>
            </a:r>
            <a:r>
              <a:rPr lang="fr-FR" sz="3600" b="1" dirty="0">
                <a:effectLst>
                  <a:glow rad="127000">
                    <a:schemeClr val="tx1"/>
                  </a:glow>
                </a:effectLst>
                <a:latin typeface="Arial" charset="0"/>
                <a:ea typeface="ＭＳ Ｐゴシック" charset="0"/>
                <a:cs typeface="ＭＳ Ｐゴシック" charset="0"/>
              </a:rPr>
              <a:t> to </a:t>
            </a:r>
            <a:r>
              <a:rPr lang="fr-FR" sz="3600" b="1" dirty="0" err="1">
                <a:effectLst>
                  <a:glow rad="127000">
                    <a:schemeClr val="tx1"/>
                  </a:glow>
                </a:effectLst>
                <a:latin typeface="Arial" charset="0"/>
                <a:ea typeface="ＭＳ Ｐゴシック" charset="0"/>
                <a:cs typeface="ＭＳ Ｐゴシック" charset="0"/>
              </a:rPr>
              <a:t>God's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curse</a:t>
            </a:r>
            <a:r>
              <a:rPr lang="fr-FR" sz="3600" b="1" dirty="0">
                <a:effectLst>
                  <a:glow rad="127000">
                    <a:schemeClr val="tx1"/>
                  </a:glow>
                </a:effectLst>
                <a:latin typeface="Arial" charset="0"/>
                <a:ea typeface="ＭＳ Ｐゴシック" charset="0"/>
                <a:cs typeface="ＭＳ Ｐゴシック" charset="0"/>
              </a:rPr>
              <a:t>. But </a:t>
            </a:r>
            <a:r>
              <a:rPr lang="fr-FR" sz="3600" b="1" dirty="0" err="1">
                <a:effectLst>
                  <a:glow rad="127000">
                    <a:schemeClr val="tx1"/>
                  </a:glow>
                </a:effectLst>
                <a:latin typeface="Arial" charset="0"/>
                <a:ea typeface="ＭＳ Ｐゴシック" charset="0"/>
                <a:cs typeface="ＭＳ Ｐゴシック" charset="0"/>
              </a:rPr>
              <a:t>with</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eager</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hope</a:t>
            </a:r>
            <a:r>
              <a:rPr lang="fr-FR" sz="3600" b="1" dirty="0">
                <a:effectLst>
                  <a:glow rad="127000">
                    <a:schemeClr val="tx1"/>
                  </a:glow>
                </a:effectLst>
                <a:latin typeface="Arial" charset="0"/>
                <a:ea typeface="ＭＳ Ｐゴシック" charset="0"/>
                <a:cs typeface="ＭＳ Ｐゴシック" charset="0"/>
              </a:rPr>
              <a:t>,  </a:t>
            </a:r>
            <a:r>
              <a:rPr lang="fr-FR" sz="3600" b="1" baseline="30000" dirty="0">
                <a:effectLst>
                  <a:glow rad="127000">
                    <a:schemeClr val="tx1"/>
                  </a:glow>
                </a:effectLst>
                <a:latin typeface="Arial" charset="0"/>
                <a:ea typeface="ＭＳ Ｐゴシック" charset="0"/>
                <a:cs typeface="ＭＳ Ｐゴシック" charset="0"/>
              </a:rPr>
              <a:t>21</a:t>
            </a:r>
            <a:r>
              <a:rPr lang="fr-FR" sz="3600" b="1" dirty="0">
                <a:effectLst>
                  <a:glow rad="127000">
                    <a:schemeClr val="tx1"/>
                  </a:glow>
                </a:effectLst>
                <a:latin typeface="Arial" charset="0"/>
                <a:ea typeface="ＭＳ Ｐゴシック" charset="0"/>
                <a:cs typeface="ＭＳ Ｐゴシック" charset="0"/>
              </a:rPr>
              <a:t>the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looks </a:t>
            </a:r>
            <a:r>
              <a:rPr lang="fr-FR" sz="3600" b="1" dirty="0" err="1">
                <a:effectLst>
                  <a:glow rad="127000">
                    <a:schemeClr val="tx1"/>
                  </a:glow>
                </a:effectLst>
                <a:latin typeface="Arial" charset="0"/>
                <a:ea typeface="ＭＳ Ｐゴシック" charset="0"/>
                <a:cs typeface="ＭＳ Ｐゴシック" charset="0"/>
              </a:rPr>
              <a:t>forward</a:t>
            </a:r>
            <a:r>
              <a:rPr lang="fr-FR" sz="3600" b="1" dirty="0">
                <a:effectLst>
                  <a:glow rad="127000">
                    <a:schemeClr val="tx1"/>
                  </a:glow>
                </a:effectLst>
                <a:latin typeface="Arial" charset="0"/>
                <a:ea typeface="ＭＳ Ｐゴシック" charset="0"/>
                <a:cs typeface="ＭＳ Ｐゴシック" charset="0"/>
              </a:rPr>
              <a:t> to the </a:t>
            </a:r>
            <a:r>
              <a:rPr lang="fr-FR" sz="3600" b="1" dirty="0" err="1">
                <a:effectLst>
                  <a:glow rad="127000">
                    <a:schemeClr val="tx1"/>
                  </a:glow>
                </a:effectLst>
                <a:latin typeface="Arial" charset="0"/>
                <a:ea typeface="ＭＳ Ｐゴシック" charset="0"/>
                <a:cs typeface="ＭＳ Ｐゴシック" charset="0"/>
              </a:rPr>
              <a:t>day</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it</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join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God's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children</a:t>
            </a:r>
            <a:r>
              <a:rPr lang="fr-FR" sz="3600" b="1" dirty="0">
                <a:effectLst>
                  <a:glow rad="127000">
                    <a:schemeClr val="tx1"/>
                  </a:glow>
                </a:effectLst>
                <a:latin typeface="Arial" charset="0"/>
                <a:ea typeface="ＭＳ Ｐゴシック" charset="0"/>
                <a:cs typeface="ＭＳ Ｐゴシック" charset="0"/>
              </a:rPr>
              <a:t> in </a:t>
            </a:r>
            <a:r>
              <a:rPr lang="fr-FR" sz="3600" b="1" dirty="0" err="1">
                <a:effectLst>
                  <a:glow rad="127000">
                    <a:schemeClr val="tx1"/>
                  </a:glow>
                </a:effectLst>
                <a:latin typeface="Arial" charset="0"/>
                <a:ea typeface="ＭＳ Ｐゴシック" charset="0"/>
                <a:cs typeface="ＭＳ Ｐゴシック" charset="0"/>
              </a:rPr>
              <a:t>glorious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freedom</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from</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death</a:t>
            </a:r>
            <a:r>
              <a:rPr lang="fr-FR" sz="3600" b="1" dirty="0">
                <a:effectLst>
                  <a:glow rad="127000">
                    <a:schemeClr val="tx1"/>
                  </a:glow>
                </a:effectLst>
                <a:latin typeface="Arial" charset="0"/>
                <a:ea typeface="ＭＳ Ｐゴシック" charset="0"/>
                <a:cs typeface="ＭＳ Ｐゴシック" charset="0"/>
              </a:rPr>
              <a:t> and </a:t>
            </a:r>
            <a:r>
              <a:rPr lang="fr-FR" sz="3600" b="1" dirty="0" err="1">
                <a:effectLst>
                  <a:glow rad="127000">
                    <a:schemeClr val="tx1"/>
                  </a:glow>
                </a:effectLst>
                <a:latin typeface="Arial" charset="0"/>
                <a:ea typeface="ＭＳ Ｐゴシック" charset="0"/>
                <a:cs typeface="ＭＳ Ｐゴシック" charset="0"/>
              </a:rPr>
              <a:t>decay</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(Rom. 8:19-21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0"/>
            <a:ext cx="9036496" cy="1447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Creation in bondage to corruption (Rom. 8:19-23)</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9043" name="Picture 3" descr="Why Fossil Thorns 0046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359150" y="0"/>
            <a:ext cx="5251450" cy="685800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689154" name="TextBox 1"/>
          <p:cNvSpPr txBox="1">
            <a:spLocks noChangeArrowheads="1"/>
          </p:cNvSpPr>
          <p:nvPr/>
        </p:nvSpPr>
        <p:spPr bwMode="auto">
          <a:xfrm>
            <a:off x="3352800" y="0"/>
            <a:ext cx="1974850" cy="2800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000000"/>
                </a:solidFill>
                <a:latin typeface="Arial" charset="0"/>
              </a:rPr>
              <a:t>If God cursed the earth with thorns </a:t>
            </a:r>
            <a:r>
              <a:rPr lang="en-US" sz="3200" b="1">
                <a:solidFill>
                  <a:srgbClr val="000000"/>
                </a:solidFill>
                <a:latin typeface="Arial" charset="0"/>
              </a:rPr>
              <a:t>AFTER</a:t>
            </a:r>
            <a:r>
              <a:rPr lang="en-US" b="1">
                <a:solidFill>
                  <a:srgbClr val="000000"/>
                </a:solidFill>
                <a:latin typeface="Arial" charset="0"/>
              </a:rPr>
              <a:t> Adam sinned…</a:t>
            </a:r>
          </a:p>
        </p:txBody>
      </p:sp>
      <p:sp>
        <p:nvSpPr>
          <p:cNvPr id="689155" name="TextBox 5"/>
          <p:cNvSpPr txBox="1">
            <a:spLocks noChangeArrowheads="1"/>
          </p:cNvSpPr>
          <p:nvPr/>
        </p:nvSpPr>
        <p:spPr bwMode="auto">
          <a:xfrm>
            <a:off x="5943600" y="9525"/>
            <a:ext cx="24384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800" b="1">
                <a:solidFill>
                  <a:srgbClr val="000000"/>
                </a:solidFill>
                <a:latin typeface="Arial" charset="0"/>
                <a:cs typeface="Arial" charset="0"/>
              </a:rPr>
              <a:t>Genesis 3:18</a:t>
            </a:r>
          </a:p>
        </p:txBody>
      </p:sp>
      <p:sp>
        <p:nvSpPr>
          <p:cNvPr id="689156" name="TextBox 6"/>
          <p:cNvSpPr txBox="1">
            <a:spLocks noChangeArrowheads="1"/>
          </p:cNvSpPr>
          <p:nvPr/>
        </p:nvSpPr>
        <p:spPr bwMode="auto">
          <a:xfrm>
            <a:off x="5943600" y="533400"/>
            <a:ext cx="2362200" cy="148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lnSpc>
                <a:spcPct val="80000"/>
              </a:lnSpc>
            </a:pPr>
            <a:r>
              <a:rPr lang="en-US" sz="2800" b="1" i="1" dirty="0">
                <a:solidFill>
                  <a:srgbClr val="000000"/>
                </a:solidFill>
                <a:latin typeface="Arial" charset="0"/>
                <a:cs typeface="Arial" charset="0"/>
              </a:rPr>
              <a:t>"Both thorns and thistles it shall grow for you"</a:t>
            </a:r>
          </a:p>
        </p:txBody>
      </p:sp>
      <p:sp>
        <p:nvSpPr>
          <p:cNvPr id="274437" name="TextBox 7"/>
          <p:cNvSpPr txBox="1">
            <a:spLocks noChangeArrowheads="1"/>
          </p:cNvSpPr>
          <p:nvPr/>
        </p:nvSpPr>
        <p:spPr bwMode="auto">
          <a:xfrm>
            <a:off x="3505200" y="3798888"/>
            <a:ext cx="1974850" cy="280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outerShdw blurRad="50800" dist="50800" dir="2700000" algn="tl" rotWithShape="0">
                    <a:srgbClr val="000000">
                      <a:alpha val="98000"/>
                    </a:srgbClr>
                  </a:outerShdw>
                </a:effectLst>
              </a:rPr>
              <a:t>WHY </a:t>
            </a:r>
            <a:br>
              <a:rPr lang="en-US" b="1" dirty="0">
                <a:solidFill>
                  <a:srgbClr val="FFFFFF"/>
                </a:solidFill>
                <a:effectLst>
                  <a:outerShdw blurRad="50800" dist="50800" dir="2700000" algn="tl" rotWithShape="0">
                    <a:srgbClr val="000000">
                      <a:alpha val="98000"/>
                    </a:srgbClr>
                  </a:outerShdw>
                </a:effectLst>
              </a:rPr>
            </a:br>
            <a:r>
              <a:rPr lang="en-US" b="1" dirty="0">
                <a:solidFill>
                  <a:srgbClr val="FFFFFF"/>
                </a:solidFill>
                <a:effectLst>
                  <a:outerShdw blurRad="50800" dist="50800" dir="2700000" algn="tl" rotWithShape="0">
                    <a:srgbClr val="000000">
                      <a:alpha val="98000"/>
                    </a:srgbClr>
                  </a:outerShdw>
                </a:effectLst>
              </a:rPr>
              <a:t>do we find </a:t>
            </a:r>
            <a:r>
              <a:rPr lang="en-US" sz="2800" b="1" dirty="0">
                <a:solidFill>
                  <a:srgbClr val="FFFFFF"/>
                </a:solidFill>
                <a:effectLst>
                  <a:outerShdw blurRad="50800" dist="50800" dir="2700000" algn="tl" rotWithShape="0">
                    <a:srgbClr val="000000">
                      <a:alpha val="98000"/>
                    </a:srgbClr>
                  </a:outerShdw>
                </a:effectLst>
                <a:latin typeface="Arial Black" charset="0"/>
                <a:cs typeface="Arial Black" charset="0"/>
              </a:rPr>
              <a:t>FOSSIL THORNS</a:t>
            </a:r>
            <a:r>
              <a:rPr lang="en-US" b="1" dirty="0">
                <a:solidFill>
                  <a:srgbClr val="FFFFFF"/>
                </a:solidFill>
                <a:effectLst>
                  <a:outerShdw blurRad="50800" dist="50800" dir="2700000" algn="tl" rotWithShape="0">
                    <a:srgbClr val="000000">
                      <a:alpha val="98000"/>
                    </a:srgbClr>
                  </a:outerShdw>
                </a:effectLst>
              </a:rPr>
              <a:t> from "millions of years ago"?</a:t>
            </a:r>
          </a:p>
        </p:txBody>
      </p:sp>
      <p:sp>
        <p:nvSpPr>
          <p:cNvPr id="689158" name="TextBox 8"/>
          <p:cNvSpPr txBox="1">
            <a:spLocks noChangeArrowheads="1"/>
          </p:cNvSpPr>
          <p:nvPr/>
        </p:nvSpPr>
        <p:spPr bwMode="auto">
          <a:xfrm>
            <a:off x="5486400" y="3429000"/>
            <a:ext cx="30480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rPr>
              <a:t>Psilophyton crenulatum</a:t>
            </a:r>
          </a:p>
        </p:txBody>
      </p:sp>
      <p:sp>
        <p:nvSpPr>
          <p:cNvPr id="689159" name="TextBox 9"/>
          <p:cNvSpPr txBox="1">
            <a:spLocks noChangeArrowheads="1"/>
          </p:cNvSpPr>
          <p:nvPr/>
        </p:nvSpPr>
        <p:spPr bwMode="auto">
          <a:xfrm>
            <a:off x="7010400" y="5486400"/>
            <a:ext cx="1524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b="1">
                <a:solidFill>
                  <a:srgbClr val="000000"/>
                </a:solidFill>
                <a:latin typeface="Arial" charset="0"/>
              </a:rPr>
              <a:t>Lower Devonian 360-408 million years</a:t>
            </a:r>
          </a:p>
        </p:txBody>
      </p:sp>
      <p:sp>
        <p:nvSpPr>
          <p:cNvPr id="5719042" name="Rectangle 2"/>
          <p:cNvSpPr>
            <a:spLocks noGrp="1" noChangeArrowheads="1"/>
          </p:cNvSpPr>
          <p:nvPr>
            <p:ph type="title"/>
          </p:nvPr>
        </p:nvSpPr>
        <p:spPr>
          <a:xfrm>
            <a:off x="228600" y="808038"/>
            <a:ext cx="2971800" cy="4754562"/>
          </a:xfrm>
        </p:spPr>
        <p:txBody>
          <a:bodyPr/>
          <a:lstStyle/>
          <a:p>
            <a:pPr eaLnBrk="1" hangingPunct="1">
              <a:defRPr/>
            </a:pPr>
            <a:r>
              <a:rPr lang="en-US" sz="5400" i="1" dirty="0">
                <a:solidFill>
                  <a:schemeClr val="bg1"/>
                </a:solidFill>
              </a:rPr>
              <a:t>Which </a:t>
            </a:r>
            <a:r>
              <a:rPr lang="en-US" sz="5400" dirty="0">
                <a:solidFill>
                  <a:schemeClr val="bg1"/>
                </a:solidFill>
              </a:rPr>
              <a:t>will you believe?</a:t>
            </a:r>
          </a:p>
        </p:txBody>
      </p:sp>
      <p:sp>
        <p:nvSpPr>
          <p:cNvPr id="3" name="Rectangle 2"/>
          <p:cNvSpPr>
            <a:spLocks noChangeArrowheads="1"/>
          </p:cNvSpPr>
          <p:nvPr/>
        </p:nvSpPr>
        <p:spPr bwMode="auto">
          <a:xfrm>
            <a:off x="3276600" y="3200400"/>
            <a:ext cx="5486400" cy="3657600"/>
          </a:xfrm>
          <a:prstGeom prst="rect">
            <a:avLst/>
          </a:prstGeom>
          <a:solidFill>
            <a:schemeClr val="tx1"/>
          </a:solidFill>
          <a:ln w="9525">
            <a:solidFill>
              <a:schemeClr val="tx1"/>
            </a:solidFill>
            <a:round/>
            <a:headEnd/>
            <a:tailEnd/>
          </a:ln>
        </p:spPr>
        <p:txBody>
          <a:bodyPr wrap="none" anchor="ctr"/>
          <a:lstStyle/>
          <a:p>
            <a:pPr algn="ctr" eaLnBrk="1" hangingPunct="1"/>
            <a:endParaRPr lang="en-US" sz="1800">
              <a:solidFill>
                <a:srgbClr val="000000"/>
              </a:solidFill>
              <a:latin typeface="Arial" charset="0"/>
            </a:endParaRPr>
          </a:p>
        </p:txBody>
      </p:sp>
      <p:sp>
        <p:nvSpPr>
          <p:cNvPr id="1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719042"/>
                                        </p:tgtEl>
                                        <p:attrNameLst>
                                          <p:attrName>style.visibility</p:attrName>
                                        </p:attrNameLst>
                                      </p:cBhvr>
                                      <p:to>
                                        <p:strVal val="visible"/>
                                      </p:to>
                                    </p:set>
                                    <p:animEffect transition="in" filter="blinds(horizontal)">
                                      <p:cBhvr>
                                        <p:cTn id="13" dur="500"/>
                                        <p:tgtEl>
                                          <p:spTgt spid="571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9042"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393700"/>
            <a:ext cx="8077200" cy="607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3746"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Who Needs Christ During Christmas?  Nobody.</a:t>
            </a:r>
          </a:p>
        </p:txBody>
      </p:sp>
      <p:sp>
        <p:nvSpPr>
          <p:cNvPr id="54374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62" name="Rectangle 2"/>
          <p:cNvSpPr>
            <a:spLocks noGrp="1" noChangeArrowheads="1"/>
          </p:cNvSpPr>
          <p:nvPr>
            <p:ph type="title"/>
          </p:nvPr>
        </p:nvSpPr>
        <p:spPr/>
        <p:txBody>
          <a:bodyPr/>
          <a:lstStyle/>
          <a:p>
            <a:pPr eaLnBrk="1" hangingPunct="1">
              <a:defRPr/>
            </a:pPr>
            <a:r>
              <a:rPr lang="en-US">
                <a:cs typeface="+mj-cs"/>
              </a:rPr>
              <a:t>Whitehead 2003—dino cancer</a:t>
            </a:r>
          </a:p>
        </p:txBody>
      </p:sp>
      <p:pic>
        <p:nvPicPr>
          <p:cNvPr id="382976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829764" name="Text Box 4"/>
          <p:cNvSpPr txBox="1">
            <a:spLocks noChangeArrowheads="1"/>
          </p:cNvSpPr>
          <p:nvPr/>
        </p:nvSpPr>
        <p:spPr bwMode="auto">
          <a:xfrm>
            <a:off x="457200" y="5445125"/>
            <a:ext cx="4800600" cy="110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2200" b="1" dirty="0">
                <a:solidFill>
                  <a:srgbClr val="FFFFFF"/>
                </a:solidFill>
                <a:latin typeface="Arial" charset="0"/>
              </a:rPr>
              <a:t>John Whitehead, </a:t>
            </a:r>
            <a:r>
              <a:rPr lang="en-US" altLang="ja-JP" sz="2200" b="1" dirty="0">
                <a:solidFill>
                  <a:srgbClr val="FFFFFF"/>
                </a:solidFill>
                <a:latin typeface="Arial"/>
              </a:rPr>
              <a:t>"</a:t>
            </a:r>
            <a:r>
              <a:rPr lang="en-US" sz="2200" b="1" dirty="0">
                <a:solidFill>
                  <a:srgbClr val="FFFFFF"/>
                </a:solidFill>
                <a:latin typeface="Arial" charset="0"/>
              </a:rPr>
              <a:t>Dinosaurs got cancer,</a:t>
            </a:r>
            <a:r>
              <a:rPr lang="en-US" altLang="ja-JP" sz="2200" b="1" dirty="0">
                <a:solidFill>
                  <a:srgbClr val="FFFFFF"/>
                </a:solidFill>
                <a:latin typeface="Arial"/>
              </a:rPr>
              <a:t>"</a:t>
            </a:r>
            <a:r>
              <a:rPr lang="en-US" sz="2200" b="1" dirty="0">
                <a:solidFill>
                  <a:srgbClr val="FFFFFF"/>
                </a:solidFill>
                <a:latin typeface="Arial" charset="0"/>
              </a:rPr>
              <a:t> </a:t>
            </a:r>
            <a:r>
              <a:rPr lang="en-US" sz="2200" b="1" i="1" dirty="0">
                <a:solidFill>
                  <a:srgbClr val="FFFFFF"/>
                </a:solidFill>
                <a:latin typeface="Arial" charset="0"/>
              </a:rPr>
              <a:t>Discover</a:t>
            </a:r>
            <a:r>
              <a:rPr lang="en-US" sz="2200" b="1" dirty="0">
                <a:solidFill>
                  <a:srgbClr val="FFFFFF"/>
                </a:solidFill>
                <a:latin typeface="Arial" charset="0"/>
              </a:rPr>
              <a:t>, 21 Oct. 2003, &lt;</a:t>
            </a:r>
            <a:r>
              <a:rPr lang="en-US" sz="2200" b="1" dirty="0" err="1">
                <a:solidFill>
                  <a:srgbClr val="FFFFFF"/>
                </a:solidFill>
                <a:latin typeface="Arial" charset="0"/>
              </a:rPr>
              <a:t>www.nature.com</a:t>
            </a:r>
            <a:r>
              <a:rPr lang="en-US" sz="2200" b="1" dirty="0">
                <a:solidFill>
                  <a:srgbClr val="FFFFFF"/>
                </a:solidFill>
                <a:latin typeface="Arial" charset="0"/>
              </a:rPr>
              <a:t>&gt;.</a:t>
            </a:r>
          </a:p>
        </p:txBody>
      </p:sp>
      <p:sp>
        <p:nvSpPr>
          <p:cNvPr id="3829767" name="Text Box 7"/>
          <p:cNvSpPr txBox="1">
            <a:spLocks noChangeArrowheads="1"/>
          </p:cNvSpPr>
          <p:nvPr/>
        </p:nvSpPr>
        <p:spPr bwMode="auto">
          <a:xfrm>
            <a:off x="228600" y="4419600"/>
            <a:ext cx="3429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1800" b="1" dirty="0">
                <a:solidFill>
                  <a:srgbClr val="FFFFFF"/>
                </a:solidFill>
                <a:latin typeface="Arial" charset="0"/>
              </a:rPr>
              <a:t>One of 10,000 dinosaur bones X-rayed in the USA</a:t>
            </a:r>
          </a:p>
        </p:txBody>
      </p:sp>
      <p:sp>
        <p:nvSpPr>
          <p:cNvPr id="3829768" name="Text Box 8"/>
          <p:cNvSpPr txBox="1">
            <a:spLocks noChangeArrowheads="1"/>
          </p:cNvSpPr>
          <p:nvPr/>
        </p:nvSpPr>
        <p:spPr bwMode="auto">
          <a:xfrm>
            <a:off x="3124200" y="232643"/>
            <a:ext cx="5867400" cy="4708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defRPr/>
            </a:pPr>
            <a:r>
              <a:rPr lang="en-US" altLang="ja-JP" sz="2800" b="1" dirty="0">
                <a:solidFill>
                  <a:srgbClr val="FFFF00"/>
                </a:solidFill>
                <a:latin typeface="Arial"/>
              </a:rPr>
              <a:t>"</a:t>
            </a:r>
            <a:r>
              <a:rPr lang="en-US" sz="2800" b="1" dirty="0">
                <a:solidFill>
                  <a:srgbClr val="FFFF00"/>
                </a:solidFill>
                <a:latin typeface="Arial" charset="0"/>
              </a:rPr>
              <a:t>Many dinosaurs had </a:t>
            </a:r>
            <a:r>
              <a:rPr lang="en-US" sz="4400" b="1" i="1" dirty="0">
                <a:solidFill>
                  <a:srgbClr val="CCFFCC"/>
                </a:solidFill>
                <a:latin typeface="Arial" charset="0"/>
              </a:rPr>
              <a:t>cancer</a:t>
            </a:r>
            <a:r>
              <a:rPr lang="en-US" sz="2800" b="1" dirty="0">
                <a:solidFill>
                  <a:srgbClr val="FFFFFF"/>
                </a:solidFill>
                <a:latin typeface="Arial" charset="0"/>
              </a:rPr>
              <a:t>, researchers have discovered.  Their </a:t>
            </a:r>
            <a:r>
              <a:rPr lang="en-US" sz="2800" b="1" dirty="0" err="1">
                <a:solidFill>
                  <a:srgbClr val="FFFFFF"/>
                </a:solidFill>
                <a:latin typeface="Arial" charset="0"/>
              </a:rPr>
              <a:t>tumours</a:t>
            </a:r>
            <a:r>
              <a:rPr lang="en-US" sz="2800" b="1" dirty="0">
                <a:solidFill>
                  <a:srgbClr val="FFFFFF"/>
                </a:solidFill>
                <a:latin typeface="Arial" charset="0"/>
              </a:rPr>
              <a:t> were </a:t>
            </a:r>
            <a:r>
              <a:rPr lang="en-US" sz="2800" b="1" dirty="0">
                <a:solidFill>
                  <a:srgbClr val="FFFF00"/>
                </a:solidFill>
                <a:latin typeface="Arial" charset="0"/>
              </a:rPr>
              <a:t>like those of human patients</a:t>
            </a:r>
            <a:r>
              <a:rPr lang="en-US" sz="2800" b="1" dirty="0">
                <a:solidFill>
                  <a:srgbClr val="FFFFFF"/>
                </a:solidFill>
                <a:latin typeface="Arial" charset="0"/>
              </a:rPr>
              <a:t>, showing that cancer has been around, essentially unchanged, for a very long time. </a:t>
            </a:r>
            <a:r>
              <a:rPr lang="fr-FR" altLang="ja-JP" sz="2800" b="1" dirty="0">
                <a:solidFill>
                  <a:srgbClr val="FFFF00"/>
                </a:solidFill>
                <a:latin typeface="Arial"/>
              </a:rPr>
              <a:t>'</a:t>
            </a:r>
            <a:r>
              <a:rPr lang="en-US" sz="2800" b="1" dirty="0">
                <a:solidFill>
                  <a:srgbClr val="FFFF00"/>
                </a:solidFill>
                <a:latin typeface="Arial" charset="0"/>
              </a:rPr>
              <a:t>Diseases look the same independent of what critter is affected,</a:t>
            </a:r>
            <a:r>
              <a:rPr lang="fr-FR" altLang="ja-JP" sz="2800" b="1" dirty="0">
                <a:solidFill>
                  <a:srgbClr val="FFFF00"/>
                </a:solidFill>
                <a:latin typeface="Arial"/>
              </a:rPr>
              <a:t>'</a:t>
            </a:r>
            <a:r>
              <a:rPr lang="en-US" sz="2800" b="1" dirty="0">
                <a:solidFill>
                  <a:srgbClr val="FFFFFF"/>
                </a:solidFill>
                <a:latin typeface="Arial" charset="0"/>
              </a:rPr>
              <a:t> says Bruce Rothschild ...</a:t>
            </a:r>
            <a:r>
              <a:rPr lang="en-US" altLang="ja-JP" sz="2800" b="1" dirty="0">
                <a:solidFill>
                  <a:srgbClr val="FFFFFF"/>
                </a:solidFill>
                <a:latin typeface="Arial"/>
              </a:rPr>
              <a:t>"</a:t>
            </a:r>
            <a:endParaRPr lang="en-US" sz="2800" b="1" dirty="0">
              <a:solidFill>
                <a:srgbClr val="FFFFFF"/>
              </a:solidFill>
              <a:latin typeface="Arial" charset="0"/>
            </a:endParaRPr>
          </a:p>
        </p:txBody>
      </p:sp>
      <p:pic>
        <p:nvPicPr>
          <p:cNvPr id="691206" name="Picture 9" descr="dino cancer bon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04800"/>
            <a:ext cx="2744788"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029200" y="4800600"/>
            <a:ext cx="4114800" cy="2044700"/>
          </a:xfrm>
          <a:prstGeom prst="rect">
            <a:avLst/>
          </a:prstGeom>
          <a:solidFill>
            <a:srgbClr val="000000"/>
          </a:solidFill>
          <a:ln>
            <a:noFill/>
          </a:ln>
          <a:effectLst>
            <a:outerShdw blurRad="63500" dist="38099" dir="2700000" algn="ctr" rotWithShape="0">
              <a:srgbClr val="000000">
                <a:alpha val="74998"/>
              </a:srgbClr>
            </a:outerShdw>
          </a:effectLst>
        </p:spPr>
        <p:txBody>
          <a:bodyPr>
            <a:spAutoFit/>
          </a:bodyPr>
          <a:lstStyle/>
          <a:p>
            <a:pPr algn="ctr" eaLnBrk="1" fontAlgn="auto" hangingPunct="1">
              <a:lnSpc>
                <a:spcPct val="90000"/>
              </a:lnSpc>
              <a:spcBef>
                <a:spcPts val="0"/>
              </a:spcBef>
              <a:spcAft>
                <a:spcPts val="0"/>
              </a:spcAft>
              <a:defRPr/>
            </a:pPr>
            <a:r>
              <a:rPr lang="en-US" sz="2800" b="1" kern="0" dirty="0">
                <a:solidFill>
                  <a:srgbClr val="FFFFFF"/>
                </a:solidFill>
                <a:latin typeface="Arial" charset="0"/>
                <a:cs typeface="Arial" charset="0"/>
              </a:rPr>
              <a:t>Disease in fossil humans are "dated" to be much older than any acceptable date for Adam </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26" name="Rectangle 2"/>
          <p:cNvSpPr>
            <a:spLocks noGrp="1" noChangeArrowheads="1"/>
          </p:cNvSpPr>
          <p:nvPr>
            <p:ph type="title"/>
          </p:nvPr>
        </p:nvSpPr>
        <p:spPr/>
        <p:txBody>
          <a:bodyPr/>
          <a:lstStyle/>
          <a:p>
            <a:pPr eaLnBrk="1" hangingPunct="1">
              <a:defRPr/>
            </a:pPr>
            <a:r>
              <a:rPr lang="en-US"/>
              <a:t>Evolution vs Bible timeline</a:t>
            </a:r>
          </a:p>
        </p:txBody>
      </p:sp>
      <p:pic>
        <p:nvPicPr>
          <p:cNvPr id="693250"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37838" name="Rectangle 1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837837" name="Text Box 13"/>
          <p:cNvSpPr txBox="1">
            <a:spLocks noChangeArrowheads="1"/>
          </p:cNvSpPr>
          <p:nvPr/>
        </p:nvSpPr>
        <p:spPr bwMode="auto">
          <a:xfrm>
            <a:off x="2590800" y="0"/>
            <a:ext cx="3962400" cy="701675"/>
          </a:xfrm>
          <a:prstGeom prst="rect">
            <a:avLst/>
          </a:prstGeom>
          <a:noFill/>
          <a:ln>
            <a:noFill/>
          </a:ln>
          <a:effectLst/>
          <a:extLst>
            <a:ext uri="{909E8E84-426E-40dd-AFC4-6F175D3DCCD1}">
              <a14:hiddenFill xmlns="" xmlns:a14="http://schemas.microsoft.com/office/drawing/2010/main">
                <a:solidFill>
                  <a:srgbClr val="66003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000" b="1" dirty="0">
                <a:solidFill>
                  <a:srgbClr val="FFFFFF"/>
                </a:solidFill>
                <a:latin typeface="Arial" charset="0"/>
                <a:cs typeface="Arial"/>
              </a:rPr>
              <a:t>Evolution</a:t>
            </a:r>
          </a:p>
        </p:txBody>
      </p:sp>
      <p:sp>
        <p:nvSpPr>
          <p:cNvPr id="5837839" name="Rectangle 15"/>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837840" name="Text Box 16"/>
          <p:cNvSpPr txBox="1">
            <a:spLocks noChangeArrowheads="1"/>
          </p:cNvSpPr>
          <p:nvPr/>
        </p:nvSpPr>
        <p:spPr bwMode="auto">
          <a:xfrm>
            <a:off x="2590800" y="3249613"/>
            <a:ext cx="3962400" cy="701675"/>
          </a:xfrm>
          <a:prstGeom prst="rect">
            <a:avLst/>
          </a:prstGeom>
          <a:noFill/>
          <a:ln>
            <a:noFill/>
          </a:ln>
          <a:effectLst/>
          <a:extLst>
            <a:ext uri="{909E8E84-426E-40dd-AFC4-6F175D3DCCD1}">
              <a14:hiddenFill xmlns="" xmlns:a14="http://schemas.microsoft.com/office/drawing/2010/main">
                <a:solidFill>
                  <a:srgbClr val="660033"/>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000" b="1">
                <a:solidFill>
                  <a:srgbClr val="FFFFFF"/>
                </a:solidFill>
                <a:latin typeface="Arial" charset="0"/>
                <a:cs typeface="Arial"/>
              </a:rPr>
              <a:t>The Bible</a:t>
            </a:r>
          </a:p>
        </p:txBody>
      </p:sp>
      <p:sp>
        <p:nvSpPr>
          <p:cNvPr id="5837841" name="Rectangle 17"/>
          <p:cNvSpPr>
            <a:spLocks noChangeArrowheads="1"/>
          </p:cNvSpPr>
          <p:nvPr/>
        </p:nvSpPr>
        <p:spPr bwMode="auto">
          <a:xfrm>
            <a:off x="152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837842" name="Rectangle 18"/>
          <p:cNvSpPr>
            <a:spLocks noChangeArrowheads="1"/>
          </p:cNvSpPr>
          <p:nvPr/>
        </p:nvSpPr>
        <p:spPr bwMode="auto">
          <a:xfrm>
            <a:off x="8153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26" name="Rectangle 2"/>
          <p:cNvSpPr>
            <a:spLocks noGrp="1" noChangeArrowheads="1"/>
          </p:cNvSpPr>
          <p:nvPr>
            <p:ph type="title"/>
          </p:nvPr>
        </p:nvSpPr>
        <p:spPr/>
        <p:txBody>
          <a:bodyPr/>
          <a:lstStyle/>
          <a:p>
            <a:pPr eaLnBrk="1" hangingPunct="1">
              <a:spcAft>
                <a:spcPts val="13"/>
              </a:spcAft>
              <a:defRPr/>
            </a:pPr>
            <a:r>
              <a:rPr lang="en-US" dirty="0"/>
              <a:t>Bible Modified 00814b</a:t>
            </a:r>
          </a:p>
        </p:txBody>
      </p:sp>
      <p:pic>
        <p:nvPicPr>
          <p:cNvPr id="5735427" name="Picture 3" descr="Bible Modified 00814b"/>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bwMode="auto">
          <a:xfrm>
            <a:off x="304800" y="2590800"/>
            <a:ext cx="24384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a:solidFill>
                  <a:srgbClr val="000000"/>
                </a:solidFill>
                <a:latin typeface="Arial"/>
                <a:ea typeface="ＭＳ Ｐゴシック"/>
                <a:cs typeface="Arial"/>
              </a:rPr>
              <a:t>God</a:t>
            </a:r>
            <a:r>
              <a:rPr lang="fr-FR" sz="1800" b="1" dirty="0">
                <a:solidFill>
                  <a:srgbClr val="000000"/>
                </a:solidFill>
                <a:latin typeface="Arial"/>
                <a:ea typeface="ＭＳ Ｐゴシック"/>
                <a:cs typeface="Arial"/>
              </a:rPr>
              <a:t>'</a:t>
            </a:r>
            <a:r>
              <a:rPr lang="en-US" sz="1800" b="1" dirty="0">
                <a:solidFill>
                  <a:srgbClr val="000000"/>
                </a:solidFill>
                <a:latin typeface="Arial"/>
                <a:ea typeface="ＭＳ Ｐゴシック"/>
                <a:cs typeface="Arial"/>
              </a:rPr>
              <a:t>s </a:t>
            </a:r>
          </a:p>
          <a:p>
            <a:pPr eaLnBrk="1" hangingPunct="1">
              <a:defRPr/>
            </a:pPr>
            <a:r>
              <a:rPr lang="en-US" sz="1800" b="1" dirty="0">
                <a:solidFill>
                  <a:srgbClr val="000000"/>
                </a:solidFill>
                <a:latin typeface="Arial"/>
                <a:ea typeface="ＭＳ Ｐゴシック"/>
                <a:cs typeface="Arial"/>
              </a:rPr>
              <a:t>PERFECT </a:t>
            </a:r>
          </a:p>
          <a:p>
            <a:pPr eaLnBrk="1" hangingPunct="1">
              <a:defRPr/>
            </a:pPr>
            <a:r>
              <a:rPr lang="en-US" sz="1800" b="1" dirty="0">
                <a:solidFill>
                  <a:srgbClr val="000000"/>
                </a:solidFill>
                <a:latin typeface="Arial"/>
                <a:ea typeface="ＭＳ Ｐゴシック"/>
                <a:cs typeface="Arial"/>
              </a:rPr>
              <a:t>Word</a:t>
            </a:r>
          </a:p>
        </p:txBody>
      </p:sp>
      <p:sp>
        <p:nvSpPr>
          <p:cNvPr id="6" name="Rectangle 3"/>
          <p:cNvSpPr txBox="1">
            <a:spLocks noChangeArrowheads="1"/>
          </p:cNvSpPr>
          <p:nvPr/>
        </p:nvSpPr>
        <p:spPr bwMode="auto">
          <a:xfrm rot="21273653">
            <a:off x="892175" y="669925"/>
            <a:ext cx="1295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HOLY BIBLE</a:t>
            </a:r>
          </a:p>
        </p:txBody>
      </p:sp>
      <p:sp>
        <p:nvSpPr>
          <p:cNvPr id="8" name="Rectangle 3"/>
          <p:cNvSpPr txBox="1">
            <a:spLocks noChangeArrowheads="1"/>
          </p:cNvSpPr>
          <p:nvPr/>
        </p:nvSpPr>
        <p:spPr bwMode="auto">
          <a:xfrm>
            <a:off x="5791200" y="-9525"/>
            <a:ext cx="3352800" cy="3590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600" b="1" dirty="0">
                <a:solidFill>
                  <a:srgbClr val="FFFFFF"/>
                </a:solidFill>
                <a:latin typeface="Arial"/>
                <a:ea typeface="ＭＳ Ｐゴシック"/>
                <a:cs typeface="Arial"/>
              </a:rPr>
              <a:t>When people TRY to make them agree, guess which one gets "MODIFIED"?</a:t>
            </a:r>
          </a:p>
        </p:txBody>
      </p:sp>
      <p:sp>
        <p:nvSpPr>
          <p:cNvPr id="11" name="Rectangle 3"/>
          <p:cNvSpPr txBox="1">
            <a:spLocks noChangeArrowheads="1"/>
          </p:cNvSpPr>
          <p:nvPr/>
        </p:nvSpPr>
        <p:spPr bwMode="auto">
          <a:xfrm>
            <a:off x="3124200" y="2590800"/>
            <a:ext cx="24384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a:solidFill>
                  <a:srgbClr val="000000"/>
                </a:solidFill>
                <a:latin typeface="Arial"/>
                <a:ea typeface="ＭＳ Ｐゴシック"/>
                <a:cs typeface="Arial"/>
              </a:rPr>
              <a:t>Man</a:t>
            </a:r>
            <a:r>
              <a:rPr lang="fr-FR" sz="1800" b="1" dirty="0">
                <a:solidFill>
                  <a:srgbClr val="000000"/>
                </a:solidFill>
                <a:latin typeface="Arial"/>
                <a:ea typeface="ＭＳ Ｐゴシック"/>
                <a:cs typeface="Arial"/>
              </a:rPr>
              <a:t>'</a:t>
            </a:r>
            <a:r>
              <a:rPr lang="en-US" sz="1800" b="1" dirty="0">
                <a:solidFill>
                  <a:srgbClr val="000000"/>
                </a:solidFill>
                <a:latin typeface="Arial"/>
                <a:ea typeface="ＭＳ Ｐゴシック"/>
                <a:cs typeface="Arial"/>
              </a:rPr>
              <a:t>s </a:t>
            </a:r>
          </a:p>
          <a:p>
            <a:pPr eaLnBrk="1" hangingPunct="1">
              <a:defRPr/>
            </a:pPr>
            <a:r>
              <a:rPr lang="en-US" sz="1800" b="1" dirty="0">
                <a:solidFill>
                  <a:srgbClr val="000000"/>
                </a:solidFill>
                <a:latin typeface="Arial"/>
                <a:ea typeface="ＭＳ Ｐゴシック"/>
                <a:cs typeface="Arial"/>
              </a:rPr>
              <a:t>FALLIBLE </a:t>
            </a:r>
          </a:p>
          <a:p>
            <a:pPr eaLnBrk="1" hangingPunct="1">
              <a:defRPr/>
            </a:pPr>
            <a:r>
              <a:rPr lang="en-US" sz="1800" b="1" dirty="0">
                <a:solidFill>
                  <a:srgbClr val="000000"/>
                </a:solidFill>
                <a:latin typeface="Arial"/>
                <a:ea typeface="ＭＳ Ｐゴシック"/>
                <a:cs typeface="Arial"/>
              </a:rPr>
              <a:t>Opinion</a:t>
            </a:r>
          </a:p>
        </p:txBody>
      </p:sp>
      <p:sp>
        <p:nvSpPr>
          <p:cNvPr id="12" name="Rectangle 3"/>
          <p:cNvSpPr txBox="1">
            <a:spLocks noChangeArrowheads="1"/>
          </p:cNvSpPr>
          <p:nvPr/>
        </p:nvSpPr>
        <p:spPr bwMode="auto">
          <a:xfrm rot="21273653">
            <a:off x="3576638" y="584200"/>
            <a:ext cx="1506537"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EVOLUTION THEORY</a:t>
            </a:r>
          </a:p>
        </p:txBody>
      </p:sp>
      <p:sp>
        <p:nvSpPr>
          <p:cNvPr id="13" name="Rectangle 3"/>
          <p:cNvSpPr txBox="1">
            <a:spLocks noChangeArrowheads="1"/>
          </p:cNvSpPr>
          <p:nvPr/>
        </p:nvSpPr>
        <p:spPr bwMode="auto">
          <a:xfrm rot="21273653">
            <a:off x="3832225" y="4337050"/>
            <a:ext cx="1506538"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EVOLUTION THEORY</a:t>
            </a:r>
          </a:p>
        </p:txBody>
      </p:sp>
      <p:grpSp>
        <p:nvGrpSpPr>
          <p:cNvPr id="695305" name="Group 6"/>
          <p:cNvGrpSpPr>
            <a:grpSpLocks/>
          </p:cNvGrpSpPr>
          <p:nvPr/>
        </p:nvGrpSpPr>
        <p:grpSpPr bwMode="auto">
          <a:xfrm>
            <a:off x="703263" y="4572000"/>
            <a:ext cx="1185862" cy="407988"/>
            <a:chOff x="703068" y="4552316"/>
            <a:chExt cx="1185350" cy="408586"/>
          </a:xfrm>
        </p:grpSpPr>
        <p:sp>
          <p:nvSpPr>
            <p:cNvPr id="695308" name="Rectangle 2"/>
            <p:cNvSpPr>
              <a:spLocks noChangeArrowheads="1"/>
            </p:cNvSpPr>
            <p:nvPr/>
          </p:nvSpPr>
          <p:spPr bwMode="auto">
            <a:xfrm rot="-730288">
              <a:off x="703068" y="4646430"/>
              <a:ext cx="685800" cy="236936"/>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09" name="Rectangle 14"/>
            <p:cNvSpPr>
              <a:spLocks noChangeArrowheads="1"/>
            </p:cNvSpPr>
            <p:nvPr/>
          </p:nvSpPr>
          <p:spPr bwMode="auto">
            <a:xfrm rot="568285">
              <a:off x="1309656" y="4552316"/>
              <a:ext cx="405056" cy="206821"/>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10" name="Rectangle 15"/>
            <p:cNvSpPr>
              <a:spLocks noChangeArrowheads="1"/>
            </p:cNvSpPr>
            <p:nvPr/>
          </p:nvSpPr>
          <p:spPr bwMode="auto">
            <a:xfrm>
              <a:off x="1309656" y="4603916"/>
              <a:ext cx="405056" cy="206821"/>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11" name="Right Triangle 3"/>
            <p:cNvSpPr>
              <a:spLocks noChangeArrowheads="1"/>
            </p:cNvSpPr>
            <p:nvPr/>
          </p:nvSpPr>
          <p:spPr bwMode="auto">
            <a:xfrm rot="10435753">
              <a:off x="1540582" y="4628876"/>
              <a:ext cx="347836" cy="332026"/>
            </a:xfrm>
            <a:prstGeom prst="rtTriangl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12" name="Rectangle 16"/>
            <p:cNvSpPr>
              <a:spLocks noChangeArrowheads="1"/>
            </p:cNvSpPr>
            <p:nvPr/>
          </p:nvSpPr>
          <p:spPr bwMode="auto">
            <a:xfrm rot="2010625">
              <a:off x="1686836" y="4710567"/>
              <a:ext cx="141833" cy="138599"/>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grpSp>
      <p:sp>
        <p:nvSpPr>
          <p:cNvPr id="695306" name="TextBox 1"/>
          <p:cNvSpPr txBox="1">
            <a:spLocks noChangeArrowheads="1"/>
          </p:cNvSpPr>
          <p:nvPr/>
        </p:nvSpPr>
        <p:spPr bwMode="auto">
          <a:xfrm rot="-346647">
            <a:off x="701675" y="4556125"/>
            <a:ext cx="12112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rPr>
              <a:t>GENESIS</a:t>
            </a:r>
          </a:p>
        </p:txBody>
      </p:sp>
      <p:sp>
        <p:nvSpPr>
          <p:cNvPr id="14" name="Rectangle 4"/>
          <p:cNvSpPr>
            <a:spLocks noChangeArrowheads="1"/>
          </p:cNvSpPr>
          <p:nvPr/>
        </p:nvSpPr>
        <p:spPr bwMode="auto">
          <a:xfrm>
            <a:off x="0" y="3581400"/>
            <a:ext cx="5867400" cy="32766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7474" name="Rectangle 2"/>
          <p:cNvSpPr>
            <a:spLocks noGrp="1" noChangeArrowheads="1"/>
          </p:cNvSpPr>
          <p:nvPr>
            <p:ph type="title"/>
          </p:nvPr>
        </p:nvSpPr>
        <p:spPr/>
        <p:txBody>
          <a:bodyPr/>
          <a:lstStyle/>
          <a:p>
            <a:pPr eaLnBrk="1" hangingPunct="1">
              <a:defRPr/>
            </a:pPr>
            <a:r>
              <a:rPr lang="en-US"/>
              <a:t>A&amp;E on bones animated</a:t>
            </a:r>
          </a:p>
        </p:txBody>
      </p:sp>
      <p:pic>
        <p:nvPicPr>
          <p:cNvPr id="5737475" name="Picture 3" descr="A+E on Bones 0074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3124200"/>
          </a:xfrm>
          <a:ln>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5737476" name="Picture 4"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9144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p:cNvSpPr txBox="1">
            <a:spLocks noChangeArrowheads="1"/>
          </p:cNvSpPr>
          <p:nvPr/>
        </p:nvSpPr>
        <p:spPr bwMode="auto">
          <a:xfrm>
            <a:off x="3276600" y="16002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a:solidFill>
                  <a:srgbClr val="000000"/>
                </a:solidFill>
                <a:latin typeface="Arial"/>
                <a:ea typeface="ＭＳ Ｐゴシック"/>
                <a:cs typeface="Arial"/>
              </a:rPr>
              <a:t>GARDEN OF EDEN</a:t>
            </a:r>
          </a:p>
        </p:txBody>
      </p:sp>
      <p:sp>
        <p:nvSpPr>
          <p:cNvPr id="8" name="Rectangle 3"/>
          <p:cNvSpPr txBox="1">
            <a:spLocks noChangeArrowheads="1"/>
          </p:cNvSpPr>
          <p:nvPr/>
        </p:nvSpPr>
        <p:spPr bwMode="auto">
          <a:xfrm>
            <a:off x="6019800" y="39624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sp>
        <p:nvSpPr>
          <p:cNvPr id="9" name="Rectangle 3"/>
          <p:cNvSpPr txBox="1">
            <a:spLocks noChangeArrowheads="1"/>
          </p:cNvSpPr>
          <p:nvPr/>
        </p:nvSpPr>
        <p:spPr bwMode="auto">
          <a:xfrm>
            <a:off x="1295400" y="35814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00"/>
                </a:solidFill>
                <a:latin typeface="Arial"/>
                <a:ea typeface="ＭＳ Ｐゴシック"/>
                <a:cs typeface="Arial"/>
              </a:rPr>
              <a:t>MILLIONS OF YEARS</a:t>
            </a:r>
          </a:p>
        </p:txBody>
      </p:sp>
      <p:sp>
        <p:nvSpPr>
          <p:cNvPr id="10" name="Rectangle 3"/>
          <p:cNvSpPr txBox="1">
            <a:spLocks noChangeArrowheads="1"/>
          </p:cNvSpPr>
          <p:nvPr/>
        </p:nvSpPr>
        <p:spPr bwMode="auto">
          <a:xfrm>
            <a:off x="5334000" y="304800"/>
            <a:ext cx="12954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100" b="1" spc="-110" dirty="0">
                <a:solidFill>
                  <a:srgbClr val="000000"/>
                </a:solidFill>
                <a:latin typeface="acme secret agent"/>
                <a:ea typeface="ＭＳ Ｐゴシック"/>
                <a:cs typeface="acme secret agent"/>
              </a:rPr>
              <a:t>YES EVE!  IT</a:t>
            </a:r>
            <a:r>
              <a:rPr lang="fr-FR" sz="1100" b="1" spc="-110" dirty="0">
                <a:solidFill>
                  <a:srgbClr val="000000"/>
                </a:solidFill>
                <a:latin typeface="acme secret agent"/>
                <a:ea typeface="ＭＳ Ｐゴシック"/>
                <a:cs typeface="acme secret agent"/>
              </a:rPr>
              <a:t>'</a:t>
            </a:r>
            <a:r>
              <a:rPr lang="en-US" sz="1100" b="1" spc="-110" dirty="0">
                <a:solidFill>
                  <a:srgbClr val="000000"/>
                </a:solidFill>
                <a:latin typeface="acme secret agent"/>
                <a:ea typeface="ＭＳ Ｐゴシック"/>
                <a:cs typeface="acme secret agent"/>
              </a:rPr>
              <a:t>S "VERY GOOD" JUST LIKE GOD SAID!</a:t>
            </a:r>
          </a:p>
        </p:txBody>
      </p:sp>
      <p:sp>
        <p:nvSpPr>
          <p:cNvPr id="11" name="Rectangle 3"/>
          <p:cNvSpPr txBox="1">
            <a:spLocks noChangeArrowheads="1"/>
          </p:cNvSpPr>
          <p:nvPr/>
        </p:nvSpPr>
        <p:spPr bwMode="auto">
          <a:xfrm>
            <a:off x="3962400" y="228600"/>
            <a:ext cx="11430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90000"/>
              </a:lnSpc>
              <a:defRPr/>
            </a:pPr>
            <a:r>
              <a:rPr lang="en-US" sz="1100" b="1" spc="-110" dirty="0">
                <a:solidFill>
                  <a:srgbClr val="000000"/>
                </a:solidFill>
                <a:latin typeface="acme secret agent"/>
                <a:ea typeface="ＭＳ Ｐゴシック"/>
                <a:cs typeface="acme secret agent"/>
              </a:rPr>
              <a:t>OH ADAM, THIS IS SUCH A PERFECT WORLD!</a:t>
            </a:r>
          </a:p>
        </p:txBody>
      </p:sp>
      <p:grpSp>
        <p:nvGrpSpPr>
          <p:cNvPr id="2" name="Group 1"/>
          <p:cNvGrpSpPr>
            <a:grpSpLocks/>
          </p:cNvGrpSpPr>
          <p:nvPr/>
        </p:nvGrpSpPr>
        <p:grpSpPr bwMode="auto">
          <a:xfrm>
            <a:off x="3200400" y="3429000"/>
            <a:ext cx="2819400" cy="3200400"/>
            <a:chOff x="3200400" y="3429000"/>
            <a:chExt cx="2819400" cy="3200400"/>
          </a:xfrm>
        </p:grpSpPr>
        <p:sp>
          <p:nvSpPr>
            <p:cNvPr id="5"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sp>
        <p:nvSpPr>
          <p:cNvPr id="20" name="WordArt 5"/>
          <p:cNvSpPr>
            <a:spLocks noChangeArrowheads="1" noChangeShapeType="1" noTextEdit="1"/>
          </p:cNvSpPr>
          <p:nvPr/>
        </p:nvSpPr>
        <p:spPr bwMode="auto">
          <a:xfrm>
            <a:off x="1828800" y="304800"/>
            <a:ext cx="5486400" cy="6019800"/>
          </a:xfrm>
          <a:prstGeom prst="rect">
            <a:avLst/>
          </a:prstGeom>
        </p:spPr>
        <p:txBody>
          <a:bodyPr wrap="none" fromWordArt="1">
            <a:prstTxWarp prst="textPlain">
              <a:avLst>
                <a:gd name="adj" fmla="val 50000"/>
              </a:avLst>
            </a:prstTxWarp>
          </a:bodyPr>
          <a:lstStyle/>
          <a:p>
            <a:pPr algn="ctr"/>
            <a:r>
              <a:rPr lang="en-US" sz="3600" kern="10">
                <a:ln w="9525">
                  <a:solidFill>
                    <a:srgbClr val="003399"/>
                  </a:solidFill>
                  <a:round/>
                  <a:headEnd/>
                  <a:tailEnd/>
                </a:ln>
                <a:solidFill>
                  <a:srgbClr val="FFFF00"/>
                </a:solidFill>
                <a:latin typeface="Arial Black"/>
                <a:ea typeface="Arial Black"/>
                <a:cs typeface="Arial Black"/>
              </a:rPr>
              <a:t>X</a:t>
            </a:r>
          </a:p>
        </p:txBody>
      </p:sp>
      <p:sp>
        <p:nvSpPr>
          <p:cNvPr id="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7476"/>
                                        </p:tgtEl>
                                        <p:attrNameLst>
                                          <p:attrName>style.visibility</p:attrName>
                                        </p:attrNameLst>
                                      </p:cBhvr>
                                      <p:to>
                                        <p:strVal val="visible"/>
                                      </p:to>
                                    </p:set>
                                    <p:animEffect transition="in" filter="wipe(up)">
                                      <p:cBhvr>
                                        <p:cTn id="7" dur="500"/>
                                        <p:tgtEl>
                                          <p:spTgt spid="57374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20"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17588" y="274638"/>
            <a:ext cx="7108825" cy="1143000"/>
          </a:xfrm>
        </p:spPr>
        <p:txBody>
          <a:bodyPr/>
          <a:lstStyle/>
          <a:p>
            <a:pPr eaLnBrk="1" hangingPunct="1">
              <a:defRPr/>
            </a:pPr>
            <a:r>
              <a:rPr lang="en-US"/>
              <a:t>Fossils on Garden of Eden</a:t>
            </a:r>
          </a:p>
        </p:txBody>
      </p:sp>
      <p:sp>
        <p:nvSpPr>
          <p:cNvPr id="5739523" name="Rectangle 3"/>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4" name="Rectangle 4"/>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5" name="Rectangle 5"/>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6" name="Rectangle 6"/>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7" name="AutoShape 7"/>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pic>
        <p:nvPicPr>
          <p:cNvPr id="699399"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0"/>
            <a:ext cx="5432425" cy="485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9400" name="WordArt 10"/>
          <p:cNvSpPr>
            <a:spLocks noChangeArrowheads="1" noChangeShapeType="1" noTextEdit="1"/>
          </p:cNvSpPr>
          <p:nvPr/>
        </p:nvSpPr>
        <p:spPr bwMode="auto">
          <a:xfrm>
            <a:off x="5441950" y="762000"/>
            <a:ext cx="3124200" cy="28194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a:t>
            </a:r>
          </a:p>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48400" y="2286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grpSp>
        <p:nvGrpSpPr>
          <p:cNvPr id="699402" name="Group 11"/>
          <p:cNvGrpSpPr>
            <a:grpSpLocks/>
          </p:cNvGrpSpPr>
          <p:nvPr/>
        </p:nvGrpSpPr>
        <p:grpSpPr bwMode="auto">
          <a:xfrm>
            <a:off x="2057400" y="228600"/>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pic>
        <p:nvPicPr>
          <p:cNvPr id="329735"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1525" y="419100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WordArt 5"/>
          <p:cNvSpPr>
            <a:spLocks noChangeArrowheads="1" noChangeShapeType="1" noTextEdit="1"/>
          </p:cNvSpPr>
          <p:nvPr/>
        </p:nvSpPr>
        <p:spPr bwMode="auto">
          <a:xfrm>
            <a:off x="1828800" y="381000"/>
            <a:ext cx="5486400" cy="6019800"/>
          </a:xfrm>
          <a:prstGeom prst="rect">
            <a:avLst/>
          </a:prstGeom>
        </p:spPr>
        <p:txBody>
          <a:bodyPr wrap="none" fromWordArt="1">
            <a:prstTxWarp prst="textPlain">
              <a:avLst>
                <a:gd name="adj" fmla="val 50000"/>
              </a:avLst>
            </a:prstTxWarp>
          </a:bodyPr>
          <a:lstStyle/>
          <a:p>
            <a:pPr algn="ctr"/>
            <a:r>
              <a:rPr lang="en-US" sz="3600" kern="10">
                <a:ln w="9525">
                  <a:solidFill>
                    <a:srgbClr val="003399"/>
                  </a:solidFill>
                  <a:round/>
                  <a:headEnd/>
                  <a:tailEnd/>
                </a:ln>
                <a:solidFill>
                  <a:srgbClr val="FFFF00"/>
                </a:solidFill>
                <a:latin typeface="Arial Black"/>
                <a:ea typeface="Arial Black"/>
                <a:cs typeface="Arial Black"/>
              </a:rPr>
              <a:t>X</a:t>
            </a:r>
          </a:p>
        </p:txBody>
      </p:sp>
      <p:sp>
        <p:nvSpPr>
          <p:cNvPr id="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9735"/>
                                        </p:tgtEl>
                                        <p:attrNameLst>
                                          <p:attrName>style.visibility</p:attrName>
                                        </p:attrNameLst>
                                      </p:cBhvr>
                                      <p:to>
                                        <p:strVal val="visible"/>
                                      </p:to>
                                    </p:set>
                                    <p:animEffect transition="in" filter="wipe(up)">
                                      <p:cBhvr>
                                        <p:cTn id="7" dur="500"/>
                                        <p:tgtEl>
                                          <p:spTgt spid="3297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pic>
        <p:nvPicPr>
          <p:cNvPr id="329736"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63738"/>
            <a:ext cx="5432425" cy="48561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a:t>
            </a:r>
          </a:p>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pic>
        <p:nvPicPr>
          <p:cNvPr id="701451"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a:solidFill>
                  <a:srgbClr val="000000"/>
                </a:solidFill>
                <a:latin typeface="Arial"/>
                <a:ea typeface="ＭＳ Ｐゴシック"/>
                <a:cs typeface="Arial"/>
              </a:rPr>
              <a:t>GARDEN OF EDEN</a:t>
            </a:r>
          </a:p>
        </p:txBody>
      </p:sp>
      <p:sp>
        <p:nvSpPr>
          <p:cNvPr id="21" name="Text Box 5"/>
          <p:cNvSpPr txBox="1">
            <a:spLocks noChangeArrowheads="1"/>
          </p:cNvSpPr>
          <p:nvPr/>
        </p:nvSpPr>
        <p:spPr bwMode="auto">
          <a:xfrm>
            <a:off x="6400800" y="5638800"/>
            <a:ext cx="2743200" cy="987425"/>
          </a:xfrm>
          <a:prstGeom prst="rect">
            <a:avLst/>
          </a:prstGeom>
          <a:solidFill>
            <a:srgbClr val="000000"/>
          </a:solidFill>
          <a:ln>
            <a:noFill/>
          </a:ln>
          <a:effectLst>
            <a:outerShdw blurRad="63500" dist="38099" dir="2700000" algn="ctr" rotWithShape="0">
              <a:srgbClr val="000000">
                <a:alpha val="74998"/>
              </a:srgbClr>
            </a:outerShdw>
          </a:effectLst>
        </p:spPr>
        <p:txBody>
          <a:bodyPr>
            <a:spAutoFit/>
          </a:bodyPr>
          <a:lstStyle/>
          <a:p>
            <a:pPr algn="ctr" eaLnBrk="1" fontAlgn="auto" hangingPunct="1">
              <a:lnSpc>
                <a:spcPct val="90000"/>
              </a:lnSpc>
              <a:spcBef>
                <a:spcPts val="0"/>
              </a:spcBef>
              <a:spcAft>
                <a:spcPts val="0"/>
              </a:spcAft>
              <a:defRPr/>
            </a:pPr>
            <a:r>
              <a:rPr lang="en-US" sz="3200" b="1" kern="0" dirty="0">
                <a:solidFill>
                  <a:srgbClr val="FFFF00"/>
                </a:solidFill>
                <a:latin typeface="Arial" charset="0"/>
                <a:cs typeface="Arial" charset="0"/>
              </a:rPr>
              <a:t>Fossil </a:t>
            </a:r>
            <a:r>
              <a:rPr lang="en-US" sz="3200" b="1" kern="0" dirty="0">
                <a:solidFill>
                  <a:srgbClr val="FFFFFF"/>
                </a:solidFill>
                <a:latin typeface="Arial" charset="0"/>
                <a:cs typeface="Arial" charset="0"/>
              </a:rPr>
              <a:t>Graveyards</a:t>
            </a:r>
          </a:p>
        </p:txBody>
      </p:sp>
      <p:sp>
        <p:nvSpPr>
          <p:cNvPr id="22" name="Text Box 5"/>
          <p:cNvSpPr txBox="1">
            <a:spLocks noChangeArrowheads="1"/>
          </p:cNvSpPr>
          <p:nvPr/>
        </p:nvSpPr>
        <p:spPr bwMode="auto">
          <a:xfrm>
            <a:off x="6400800" y="38100"/>
            <a:ext cx="2743200" cy="987425"/>
          </a:xfrm>
          <a:prstGeom prst="rect">
            <a:avLst/>
          </a:prstGeom>
          <a:solidFill>
            <a:srgbClr val="000000"/>
          </a:solidFill>
          <a:ln>
            <a:noFill/>
          </a:ln>
          <a:effectLst>
            <a:outerShdw blurRad="63500" dist="38099" dir="2700000" algn="ctr" rotWithShape="0">
              <a:srgbClr val="000000">
                <a:alpha val="74998"/>
              </a:srgbClr>
            </a:outerShdw>
          </a:effectLst>
        </p:spPr>
        <p:txBody>
          <a:bodyPr>
            <a:spAutoFit/>
          </a:bodyPr>
          <a:lstStyle/>
          <a:p>
            <a:pPr algn="ctr" eaLnBrk="1" fontAlgn="auto" hangingPunct="1">
              <a:lnSpc>
                <a:spcPct val="90000"/>
              </a:lnSpc>
              <a:spcBef>
                <a:spcPts val="0"/>
              </a:spcBef>
              <a:spcAft>
                <a:spcPts val="0"/>
              </a:spcAft>
              <a:defRPr/>
            </a:pPr>
            <a:r>
              <a:rPr lang="en-US" sz="3200" b="1" kern="0" dirty="0">
                <a:solidFill>
                  <a:srgbClr val="FFFF00"/>
                </a:solidFill>
                <a:latin typeface="Arial" charset="0"/>
                <a:cs typeface="Arial" charset="0"/>
              </a:rPr>
              <a:t>Mass</a:t>
            </a:r>
            <a:br>
              <a:rPr lang="en-US" sz="3200" b="1" kern="0" dirty="0">
                <a:solidFill>
                  <a:srgbClr val="FFFF00"/>
                </a:solidFill>
                <a:latin typeface="Arial" charset="0"/>
                <a:cs typeface="Arial" charset="0"/>
              </a:rPr>
            </a:br>
            <a:r>
              <a:rPr lang="en-US" sz="3200" b="1" kern="0" dirty="0">
                <a:solidFill>
                  <a:srgbClr val="FFFFFF"/>
                </a:solidFill>
                <a:latin typeface="Arial" charset="0"/>
                <a:cs typeface="Arial" charset="0"/>
              </a:rPr>
              <a:t>Extinctions</a:t>
            </a:r>
          </a:p>
        </p:txBody>
      </p:sp>
      <p:sp>
        <p:nvSpPr>
          <p:cNvPr id="23"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ＭＳ Ｐゴシック"/>
                <a:cs typeface="Arial"/>
              </a:rPr>
              <a:t>Beginning</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16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God</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Word</a:t>
            </a: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cs typeface="Aria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 permanent part of history</a:t>
              </a: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2693067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 uri="{FAA26D3D-D897-4be2-8F04-BA451C77F1D7}">
              <ma14:placeholderFlag xmlns="" xmlns:ma14="http://schemas.microsoft.com/office/mac/drawingml/2011/main"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cme secret agent"/>
                <a:ea typeface="ＭＳ Ｐゴシック"/>
                <a:cs typeface="acme secret agent"/>
              </a:rPr>
              <a:t>VERY GOOD!</a:t>
            </a: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PRESENT</a:t>
            </a: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FUTURE</a:t>
            </a: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PAST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Millions of Years</a:t>
            </a: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Adam</a:t>
            </a: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Arial"/>
                  <a:ea typeface="ＭＳ Ｐゴシック"/>
                  <a:cs typeface="Arial"/>
                </a:rPr>
                <a:t>No Death</a:t>
              </a: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Arial"/>
                  <a:ea typeface="ＭＳ Ｐゴシック"/>
                  <a:cs typeface="Arial"/>
                </a:rPr>
                <a:t>No Death</a:t>
              </a: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Adam</a:t>
              </a: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cme secret agent"/>
                  <a:ea typeface="ＭＳ Ｐゴシック"/>
                  <a:cs typeface="acme secret agent"/>
                </a:rPr>
                <a:t>VERY GOOD!</a:t>
              </a: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PRESENT</a:t>
              </a: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Arial"/>
                  <a:ea typeface="ＭＳ Ｐゴシック"/>
                  <a:cs typeface="Arial"/>
                </a:rPr>
                <a:t>PAST</a:t>
              </a:r>
            </a:p>
          </p:txBody>
        </p:sp>
      </p:grpSp>
      <p:sp>
        <p:nvSpPr>
          <p:cNvPr id="2" name="Title 1">
            <a:extLst>
              <a:ext uri="{FF2B5EF4-FFF2-40B4-BE49-F238E27FC236}">
                <a16:creationId xmlns:a16="http://schemas.microsoft.com/office/drawing/2014/main" id="{B5F04F79-6457-774C-ACE3-E78B3C910922}"/>
              </a:ext>
            </a:extLst>
          </p:cNvPr>
          <p:cNvSpPr>
            <a:spLocks noGrp="1"/>
          </p:cNvSpPr>
          <p:nvPr>
            <p:ph type="title" idx="4294967295"/>
          </p:nvPr>
        </p:nvSpPr>
        <p:spPr>
          <a:xfrm>
            <a:off x="-1" y="6041"/>
            <a:ext cx="9143999" cy="557214"/>
          </a:xfrm>
          <a:solidFill>
            <a:srgbClr val="000000"/>
          </a:solidFill>
        </p:spPr>
        <p:txBody>
          <a:bodyPr/>
          <a:lstStyle/>
          <a:p>
            <a:r>
              <a:rPr lang="en-US" sz="3200" b="1" kern="1200" dirty="0">
                <a:solidFill>
                  <a:schemeClr val="bg1"/>
                </a:solidFill>
                <a:ea typeface="ＭＳ Ｐゴシック" charset="-128"/>
                <a:cs typeface="ＭＳ Ｐゴシック" charset="-128"/>
              </a:rPr>
              <a:t>Which View of Death Matches Romans 5:12?</a:t>
            </a:r>
          </a:p>
        </p:txBody>
      </p:sp>
    </p:spTree>
    <p:extLst>
      <p:ext uri="{BB962C8B-B14F-4D97-AF65-F5344CB8AC3E}">
        <p14:creationId xmlns:p14="http://schemas.microsoft.com/office/powerpoint/2010/main" val="2489431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2"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7586" name="Picture 3" descr="Day 6 0223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4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7587" name="Picture 4" descr="Day 1 022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7588" name="Picture 5" descr="Day 2 0223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050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7589" name="Picture 6"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8200" y="5357813"/>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7590" name="Picture 7"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9800" y="5353050"/>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07591" name="Picture 8" descr="Day 3 0223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76600" y="5356225"/>
            <a:ext cx="1295400" cy="97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27243" name="Rectangle 11" hidden="1"/>
          <p:cNvSpPr>
            <a:spLocks noGrp="1" noChangeArrowheads="1"/>
          </p:cNvSpPr>
          <p:nvPr>
            <p:ph type="title"/>
          </p:nvPr>
        </p:nvSpPr>
        <p:spPr/>
        <p:txBody>
          <a:bodyPr/>
          <a:lstStyle/>
          <a:p>
            <a:pPr eaLnBrk="1" hangingPunct="1">
              <a:defRPr/>
            </a:pPr>
            <a:r>
              <a:rPr lang="en-US"/>
              <a:t>Gap Where Fit Mil of Yrs 00845</a:t>
            </a:r>
          </a:p>
        </p:txBody>
      </p:sp>
      <p:sp>
        <p:nvSpPr>
          <p:cNvPr id="13" name="Text Box 4"/>
          <p:cNvSpPr txBox="1">
            <a:spLocks noChangeArrowheads="1"/>
          </p:cNvSpPr>
          <p:nvPr/>
        </p:nvSpPr>
        <p:spPr bwMode="auto">
          <a:xfrm>
            <a:off x="0" y="0"/>
            <a:ext cx="9144000"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6000" b="1" spc="-110" dirty="0">
                <a:solidFill>
                  <a:srgbClr val="FFD858"/>
                </a:solidFill>
                <a:effectLst>
                  <a:glow rad="101600">
                    <a:srgbClr val="000000">
                      <a:alpha val="75000"/>
                    </a:srgbClr>
                  </a:glow>
                </a:effectLst>
                <a:latin typeface="Futura Condensed"/>
                <a:cs typeface="Futura Condensed"/>
              </a:rPr>
              <a:t>WHERE DO YOU "FIT" MILLIONS OF YEARS?</a:t>
            </a:r>
          </a:p>
        </p:txBody>
      </p:sp>
      <p:grpSp>
        <p:nvGrpSpPr>
          <p:cNvPr id="3" name="Group 2"/>
          <p:cNvGrpSpPr>
            <a:grpSpLocks/>
          </p:cNvGrpSpPr>
          <p:nvPr/>
        </p:nvGrpSpPr>
        <p:grpSpPr bwMode="auto">
          <a:xfrm>
            <a:off x="152400" y="1676400"/>
            <a:ext cx="2428875" cy="4037013"/>
            <a:chOff x="304800" y="1752600"/>
            <a:chExt cx="2428875" cy="4037013"/>
          </a:xfrm>
        </p:grpSpPr>
        <p:pic>
          <p:nvPicPr>
            <p:cNvPr id="707613" name="Picture 12" descr="Gap Where Fit Mil of Yrs 00845-blueta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4800" y="1752600"/>
              <a:ext cx="2428875" cy="4037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Rectangle 3"/>
            <p:cNvSpPr txBox="1">
              <a:spLocks noChangeArrowheads="1"/>
            </p:cNvSpPr>
            <p:nvPr/>
          </p:nvSpPr>
          <p:spPr bwMode="auto">
            <a:xfrm>
              <a:off x="457200" y="1905000"/>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Somewhere?</a:t>
              </a:r>
            </a:p>
          </p:txBody>
        </p:sp>
      </p:grpSp>
      <p:grpSp>
        <p:nvGrpSpPr>
          <p:cNvPr id="4" name="Group 3"/>
          <p:cNvGrpSpPr>
            <a:grpSpLocks/>
          </p:cNvGrpSpPr>
          <p:nvPr/>
        </p:nvGrpSpPr>
        <p:grpSpPr bwMode="auto">
          <a:xfrm>
            <a:off x="838200" y="2368550"/>
            <a:ext cx="4500563" cy="2813050"/>
            <a:chOff x="838200" y="2368550"/>
            <a:chExt cx="4500563" cy="2813050"/>
          </a:xfrm>
        </p:grpSpPr>
        <p:pic>
          <p:nvPicPr>
            <p:cNvPr id="707611" name="Picture 10" descr="Gap Where Fit Mil of Yrs 00845-greenta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38200" y="2368550"/>
              <a:ext cx="4500563" cy="2813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Rectangle 3"/>
            <p:cNvSpPr txBox="1">
              <a:spLocks noChangeArrowheads="1"/>
            </p:cNvSpPr>
            <p:nvPr/>
          </p:nvSpPr>
          <p:spPr bwMode="auto">
            <a:xfrm>
              <a:off x="1066800" y="2514600"/>
              <a:ext cx="41910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Between Genesis 1:1 and 1:2</a:t>
              </a:r>
              <a:b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b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(gap theorists)</a:t>
              </a:r>
            </a:p>
          </p:txBody>
        </p:sp>
      </p:grpSp>
      <p:grpSp>
        <p:nvGrpSpPr>
          <p:cNvPr id="2" name="Group 1"/>
          <p:cNvGrpSpPr>
            <a:grpSpLocks/>
          </p:cNvGrpSpPr>
          <p:nvPr/>
        </p:nvGrpSpPr>
        <p:grpSpPr bwMode="auto">
          <a:xfrm>
            <a:off x="1447800" y="3429000"/>
            <a:ext cx="7367588" cy="1741488"/>
            <a:chOff x="1447800" y="3429000"/>
            <a:chExt cx="7367588" cy="1741488"/>
          </a:xfrm>
        </p:grpSpPr>
        <p:pic>
          <p:nvPicPr>
            <p:cNvPr id="707609" name="Picture 9" descr="Gap Where Fit Mil of Yrs 00845-yellowta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47800" y="3429000"/>
              <a:ext cx="7367588" cy="1741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Rectangle 3"/>
            <p:cNvSpPr txBox="1">
              <a:spLocks noChangeArrowheads="1"/>
            </p:cNvSpPr>
            <p:nvPr/>
          </p:nvSpPr>
          <p:spPr bwMode="auto">
            <a:xfrm>
              <a:off x="2057400" y="3505200"/>
              <a:ext cx="66294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Spread the millions of years out in the six "days"</a:t>
              </a:r>
              <a:b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b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(progressive creationists and theistic evolutionists)</a:t>
              </a:r>
            </a:p>
          </p:txBody>
        </p:sp>
      </p:grpSp>
      <p:sp>
        <p:nvSpPr>
          <p:cNvPr id="23" name="Rectangle 3"/>
          <p:cNvSpPr txBox="1">
            <a:spLocks noChangeArrowheads="1"/>
          </p:cNvSpPr>
          <p:nvPr/>
        </p:nvSpPr>
        <p:spPr bwMode="auto">
          <a:xfrm>
            <a:off x="6096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24" name="Rectangle 3"/>
          <p:cNvSpPr txBox="1">
            <a:spLocks noChangeArrowheads="1"/>
          </p:cNvSpPr>
          <p:nvPr/>
        </p:nvSpPr>
        <p:spPr bwMode="auto">
          <a:xfrm>
            <a:off x="19050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25" name="Rectangle 3"/>
          <p:cNvSpPr txBox="1">
            <a:spLocks noChangeArrowheads="1"/>
          </p:cNvSpPr>
          <p:nvPr/>
        </p:nvSpPr>
        <p:spPr bwMode="auto">
          <a:xfrm>
            <a:off x="32766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26" name="Rectangle 3"/>
          <p:cNvSpPr txBox="1">
            <a:spLocks noChangeArrowheads="1"/>
          </p:cNvSpPr>
          <p:nvPr/>
        </p:nvSpPr>
        <p:spPr bwMode="auto">
          <a:xfrm>
            <a:off x="5334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7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EARTH, SPACE, TIME &amp; LIGHT</a:t>
            </a:r>
          </a:p>
        </p:txBody>
      </p:sp>
      <p:sp>
        <p:nvSpPr>
          <p:cNvPr id="27" name="Rectangle 3"/>
          <p:cNvSpPr txBox="1">
            <a:spLocks noChangeArrowheads="1"/>
          </p:cNvSpPr>
          <p:nvPr/>
        </p:nvSpPr>
        <p:spPr bwMode="auto">
          <a:xfrm>
            <a:off x="19050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ATMOSPHERE</a:t>
            </a:r>
          </a:p>
        </p:txBody>
      </p:sp>
      <p:sp>
        <p:nvSpPr>
          <p:cNvPr id="28" name="Rectangle 3"/>
          <p:cNvSpPr txBox="1">
            <a:spLocks noChangeArrowheads="1"/>
          </p:cNvSpPr>
          <p:nvPr/>
        </p:nvSpPr>
        <p:spPr bwMode="auto">
          <a:xfrm>
            <a:off x="32766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DRY LAND &amp; PLANTS</a:t>
            </a:r>
          </a:p>
        </p:txBody>
      </p:sp>
      <p:sp>
        <p:nvSpPr>
          <p:cNvPr id="29" name="Rectangle 3"/>
          <p:cNvSpPr txBox="1">
            <a:spLocks noChangeArrowheads="1"/>
          </p:cNvSpPr>
          <p:nvPr/>
        </p:nvSpPr>
        <p:spPr bwMode="auto">
          <a:xfrm>
            <a:off x="47244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30" name="Rectangle 3"/>
          <p:cNvSpPr txBox="1">
            <a:spLocks noChangeArrowheads="1"/>
          </p:cNvSpPr>
          <p:nvPr/>
        </p:nvSpPr>
        <p:spPr bwMode="auto">
          <a:xfrm>
            <a:off x="60198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31" name="Rectangle 3"/>
          <p:cNvSpPr txBox="1">
            <a:spLocks noChangeArrowheads="1"/>
          </p:cNvSpPr>
          <p:nvPr/>
        </p:nvSpPr>
        <p:spPr bwMode="auto">
          <a:xfrm>
            <a:off x="7391400" y="5410200"/>
            <a:ext cx="3810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32" name="Rectangle 3"/>
          <p:cNvSpPr txBox="1">
            <a:spLocks noChangeArrowheads="1"/>
          </p:cNvSpPr>
          <p:nvPr/>
        </p:nvSpPr>
        <p:spPr bwMode="auto">
          <a:xfrm>
            <a:off x="46482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SUN, MOON &amp; STARS</a:t>
            </a:r>
          </a:p>
        </p:txBody>
      </p:sp>
      <p:sp>
        <p:nvSpPr>
          <p:cNvPr id="33" name="Rectangle 3"/>
          <p:cNvSpPr txBox="1">
            <a:spLocks noChangeArrowheads="1"/>
          </p:cNvSpPr>
          <p:nvPr/>
        </p:nvSpPr>
        <p:spPr bwMode="auto">
          <a:xfrm>
            <a:off x="60198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7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SEA &amp; FLYING CREATURES</a:t>
            </a:r>
          </a:p>
        </p:txBody>
      </p:sp>
      <p:sp>
        <p:nvSpPr>
          <p:cNvPr id="34" name="Rectangle 3"/>
          <p:cNvSpPr txBox="1">
            <a:spLocks noChangeArrowheads="1"/>
          </p:cNvSpPr>
          <p:nvPr/>
        </p:nvSpPr>
        <p:spPr bwMode="auto">
          <a:xfrm>
            <a:off x="7391400" y="6172200"/>
            <a:ext cx="1295400" cy="15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LAND ANIMALS &amp; MAN</a:t>
            </a:r>
          </a:p>
        </p:txBody>
      </p:sp>
      <p:sp>
        <p:nvSpPr>
          <p:cNvPr id="3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26" name="Rectangle 2"/>
          <p:cNvSpPr>
            <a:spLocks noGrp="1" noChangeArrowheads="1"/>
          </p:cNvSpPr>
          <p:nvPr>
            <p:ph type="title"/>
          </p:nvPr>
        </p:nvSpPr>
        <p:spPr/>
        <p:txBody>
          <a:bodyPr/>
          <a:lstStyle/>
          <a:p>
            <a:pPr eaLnBrk="1" hangingPunct="1">
              <a:defRPr/>
            </a:pPr>
            <a:r>
              <a:rPr lang="en-US"/>
              <a:t>Ex. 20:11 NAS</a:t>
            </a:r>
          </a:p>
        </p:txBody>
      </p:sp>
      <p:pic>
        <p:nvPicPr>
          <p:cNvPr id="7096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1028"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6000" b="1" dirty="0">
                <a:solidFill>
                  <a:srgbClr val="00FF00"/>
                </a:solidFill>
                <a:latin typeface="Arial" charset="0"/>
                <a:cs typeface="Arial"/>
              </a:rPr>
              <a:t>Exodus 20:11</a:t>
            </a:r>
          </a:p>
        </p:txBody>
      </p:sp>
      <p:sp>
        <p:nvSpPr>
          <p:cNvPr id="2561029" name="Text Box 5"/>
          <p:cNvSpPr txBox="1">
            <a:spLocks noChangeArrowheads="1"/>
          </p:cNvSpPr>
          <p:nvPr/>
        </p:nvSpPr>
        <p:spPr bwMode="auto">
          <a:xfrm>
            <a:off x="914400" y="1828800"/>
            <a:ext cx="73152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3600" b="1" dirty="0">
                <a:solidFill>
                  <a:srgbClr val="FFFFFF"/>
                </a:solidFill>
                <a:latin typeface="Arial" charset="0"/>
                <a:cs typeface="Arial"/>
              </a:rPr>
              <a:t>"For </a:t>
            </a:r>
            <a:r>
              <a:rPr lang="en-US" sz="3600" b="1" dirty="0">
                <a:solidFill>
                  <a:srgbClr val="FFFF00"/>
                </a:solidFill>
                <a:latin typeface="Arial" charset="0"/>
                <a:cs typeface="Arial"/>
              </a:rPr>
              <a:t>in six days</a:t>
            </a:r>
            <a:r>
              <a:rPr lang="en-US" sz="3600" b="1" dirty="0">
                <a:solidFill>
                  <a:srgbClr val="FFFFFF"/>
                </a:solidFill>
                <a:latin typeface="Arial" charset="0"/>
                <a:cs typeface="Arial"/>
              </a:rPr>
              <a:t> the Lord made the heavens and earth, the sea, and </a:t>
            </a:r>
            <a:r>
              <a:rPr lang="en-US" sz="3600" b="1" dirty="0">
                <a:solidFill>
                  <a:srgbClr val="FFFF00"/>
                </a:solidFill>
                <a:latin typeface="Arial" charset="0"/>
                <a:cs typeface="Arial"/>
              </a:rPr>
              <a:t>all that is in them</a:t>
            </a:r>
            <a:r>
              <a:rPr lang="en-US" sz="3600" b="1" dirty="0">
                <a:solidFill>
                  <a:srgbClr val="FFFFFF"/>
                </a:solidFill>
                <a:latin typeface="Arial" charset="0"/>
                <a:cs typeface="Arial"/>
              </a:rPr>
              <a:t>, and rested on the seventh day; therefore the Lord blessed the Sabbath day and made it holy."</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chemeClr val="bg1"/>
                </a:solidFill>
                <a:latin typeface="Arial" charset="0"/>
              </a:rPr>
              <a:t>5</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Christians, I share my toys.  Why won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you share the season?  Happy holidays for all!</a:t>
            </a:r>
          </a:p>
        </p:txBody>
      </p:sp>
      <p:pic>
        <p:nvPicPr>
          <p:cNvPr id="54579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95500"/>
            <a:ext cx="9144000" cy="2667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9282" name="Rectangle 2" hidden="1"/>
          <p:cNvSpPr>
            <a:spLocks noGrp="1" noChangeArrowheads="1"/>
          </p:cNvSpPr>
          <p:nvPr>
            <p:ph type="title"/>
          </p:nvPr>
        </p:nvSpPr>
        <p:spPr/>
        <p:txBody>
          <a:bodyPr/>
          <a:lstStyle/>
          <a:p>
            <a:pPr eaLnBrk="1" hangingPunct="1">
              <a:defRPr/>
            </a:pPr>
            <a:r>
              <a:rPr lang="en-US"/>
              <a:t>Day 3 Ways 02007</a:t>
            </a:r>
          </a:p>
        </p:txBody>
      </p:sp>
      <p:pic>
        <p:nvPicPr>
          <p:cNvPr id="5729283" name="Picture 3" descr="Day 3 Ways 0200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4" name="Text Box 5"/>
          <p:cNvSpPr txBox="1">
            <a:spLocks noChangeArrowheads="1"/>
          </p:cNvSpPr>
          <p:nvPr/>
        </p:nvSpPr>
        <p:spPr bwMode="auto">
          <a:xfrm>
            <a:off x="1676400" y="381000"/>
            <a:ext cx="6629400" cy="42465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5400" dirty="0">
                <a:solidFill>
                  <a:srgbClr val="000000"/>
                </a:solidFill>
                <a:latin typeface="Arial" charset="0"/>
                <a:cs typeface="Arial"/>
              </a:rPr>
              <a:t>Back in my grandfather</a:t>
            </a:r>
            <a:r>
              <a:rPr lang="fr-FR" sz="5400" dirty="0">
                <a:solidFill>
                  <a:srgbClr val="000000"/>
                </a:solidFill>
                <a:latin typeface="Arial" charset="0"/>
                <a:cs typeface="Arial"/>
              </a:rPr>
              <a:t>'</a:t>
            </a:r>
            <a:r>
              <a:rPr lang="en-US" sz="5400" dirty="0">
                <a:solidFill>
                  <a:srgbClr val="000000"/>
                </a:solidFill>
                <a:latin typeface="Arial" charset="0"/>
                <a:cs typeface="Arial"/>
              </a:rPr>
              <a:t>s </a:t>
            </a:r>
            <a:r>
              <a:rPr lang="en-US" sz="5400" dirty="0">
                <a:solidFill>
                  <a:srgbClr val="FF0000"/>
                </a:solidFill>
                <a:latin typeface="Arial" charset="0"/>
                <a:cs typeface="Arial"/>
              </a:rPr>
              <a:t>day</a:t>
            </a:r>
            <a:br>
              <a:rPr lang="en-US" sz="5400" dirty="0">
                <a:solidFill>
                  <a:srgbClr val="000000"/>
                </a:solidFill>
                <a:latin typeface="Arial" charset="0"/>
                <a:cs typeface="Arial"/>
              </a:rPr>
            </a:br>
            <a:r>
              <a:rPr lang="en-US" sz="5400" dirty="0">
                <a:solidFill>
                  <a:srgbClr val="000000"/>
                </a:solidFill>
                <a:latin typeface="Arial" charset="0"/>
                <a:cs typeface="Arial"/>
              </a:rPr>
              <a:t> it took 12 </a:t>
            </a:r>
            <a:r>
              <a:rPr lang="en-US" sz="5400" dirty="0">
                <a:solidFill>
                  <a:srgbClr val="FF0000"/>
                </a:solidFill>
                <a:latin typeface="Arial" charset="0"/>
                <a:cs typeface="Arial"/>
              </a:rPr>
              <a:t>days</a:t>
            </a:r>
            <a:br>
              <a:rPr lang="en-US" sz="5400" dirty="0">
                <a:solidFill>
                  <a:srgbClr val="000000"/>
                </a:solidFill>
                <a:latin typeface="Arial" charset="0"/>
                <a:cs typeface="Arial"/>
              </a:rPr>
            </a:br>
            <a:r>
              <a:rPr lang="en-US" sz="5400" dirty="0">
                <a:solidFill>
                  <a:srgbClr val="000000"/>
                </a:solidFill>
                <a:latin typeface="Arial" charset="0"/>
                <a:cs typeface="Arial"/>
              </a:rPr>
              <a:t> to drive across the country in the </a:t>
            </a:r>
            <a:r>
              <a:rPr lang="en-US" sz="5400" dirty="0">
                <a:solidFill>
                  <a:srgbClr val="FF0000"/>
                </a:solidFill>
                <a:latin typeface="Arial" charset="0"/>
                <a:cs typeface="Arial"/>
              </a:rPr>
              <a:t>day</a:t>
            </a:r>
            <a:r>
              <a:rPr lang="en-US" sz="5400" dirty="0">
                <a:solidFill>
                  <a:srgbClr val="000000"/>
                </a:solidFill>
                <a:latin typeface="Arial" charset="0"/>
                <a:cs typeface="Arial"/>
              </a:rPr>
              <a:t>.</a:t>
            </a:r>
          </a:p>
        </p:txBody>
      </p:sp>
      <p:sp>
        <p:nvSpPr>
          <p:cNvPr id="5" name="Text Box 5"/>
          <p:cNvSpPr txBox="1">
            <a:spLocks noChangeArrowheads="1"/>
          </p:cNvSpPr>
          <p:nvPr/>
        </p:nvSpPr>
        <p:spPr bwMode="auto">
          <a:xfrm>
            <a:off x="7620000" y="4724400"/>
            <a:ext cx="12954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1800" dirty="0">
                <a:solidFill>
                  <a:srgbClr val="000000"/>
                </a:solidFill>
                <a:latin typeface="acme secret agent"/>
                <a:cs typeface="acme secret agent"/>
              </a:rPr>
              <a:t>Are we there yet?</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47650" name="Rectangle 2"/>
          <p:cNvSpPr>
            <a:spLocks noGrp="1" noChangeArrowheads="1"/>
          </p:cNvSpPr>
          <p:nvPr>
            <p:ph type="title"/>
          </p:nvPr>
        </p:nvSpPr>
        <p:spPr>
          <a:xfrm>
            <a:off x="457200" y="76200"/>
            <a:ext cx="8229600" cy="838200"/>
          </a:xfrm>
        </p:spPr>
        <p:txBody>
          <a:bodyPr/>
          <a:lstStyle/>
          <a:p>
            <a:pPr eaLnBrk="1" hangingPunct="1">
              <a:defRPr/>
            </a:pPr>
            <a:r>
              <a:rPr lang="en-US" dirty="0">
                <a:solidFill>
                  <a:schemeClr val="accent2"/>
                </a:solidFill>
              </a:rPr>
              <a:t>Literal Days 1-6 animated</a:t>
            </a:r>
          </a:p>
        </p:txBody>
      </p:sp>
      <p:pic>
        <p:nvPicPr>
          <p:cNvPr id="5"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47651" name="Text Box 3"/>
          <p:cNvSpPr txBox="1">
            <a:spLocks noChangeArrowheads="1"/>
          </p:cNvSpPr>
          <p:nvPr/>
        </p:nvSpPr>
        <p:spPr bwMode="auto">
          <a:xfrm>
            <a:off x="-9525" y="6096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5200" b="1" dirty="0">
                <a:solidFill>
                  <a:srgbClr val="FFFF00"/>
                </a:solidFill>
                <a:latin typeface="Arial" charset="0"/>
                <a:cs typeface="Arial"/>
              </a:rPr>
              <a:t>Genesis 1: Literal Days</a:t>
            </a:r>
          </a:p>
        </p:txBody>
      </p:sp>
      <p:sp>
        <p:nvSpPr>
          <p:cNvPr id="5147652" name="Text Box 4"/>
          <p:cNvSpPr txBox="1">
            <a:spLocks noChangeArrowheads="1"/>
          </p:cNvSpPr>
          <p:nvPr/>
        </p:nvSpPr>
        <p:spPr bwMode="auto">
          <a:xfrm>
            <a:off x="0" y="1690688"/>
            <a:ext cx="9144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800" b="1" dirty="0">
                <a:solidFill>
                  <a:srgbClr val="FFFFFF"/>
                </a:solidFill>
                <a:latin typeface="Arial" charset="0"/>
                <a:cs typeface="Arial"/>
              </a:rPr>
              <a:t>      1.  </a:t>
            </a:r>
            <a:r>
              <a:rPr lang="en-US" sz="3800" b="1" i="1" dirty="0">
                <a:solidFill>
                  <a:srgbClr val="BBE0E3"/>
                </a:solidFill>
                <a:latin typeface="Arial" charset="0"/>
                <a:cs typeface="Arial"/>
              </a:rPr>
              <a:t>Yom</a:t>
            </a:r>
            <a:r>
              <a:rPr lang="en-US" sz="3800" b="1" dirty="0">
                <a:solidFill>
                  <a:srgbClr val="FFFFFF"/>
                </a:solidFill>
                <a:latin typeface="Arial" charset="0"/>
                <a:cs typeface="Arial"/>
              </a:rPr>
              <a:t> is defined literally in v. 5</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47652"/>
                                        </p:tgtEl>
                                        <p:attrNameLst>
                                          <p:attrName>style.visibility</p:attrName>
                                        </p:attrNameLst>
                                      </p:cBhvr>
                                      <p:to>
                                        <p:strVal val="visible"/>
                                      </p:to>
                                    </p:set>
                                    <p:animEffect transition="in" filter="wipe(left)">
                                      <p:cBhvr>
                                        <p:cTn id="7" dur="500"/>
                                        <p:tgtEl>
                                          <p:spTgt spid="514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65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Rectangle 2"/>
          <p:cNvSpPr>
            <a:spLocks noGrp="1" noChangeArrowheads="1"/>
          </p:cNvSpPr>
          <p:nvPr>
            <p:ph type="title"/>
          </p:nvPr>
        </p:nvSpPr>
        <p:spPr/>
        <p:txBody>
          <a:bodyPr/>
          <a:lstStyle/>
          <a:p>
            <a:pPr eaLnBrk="1" hangingPunct="1">
              <a:defRPr/>
            </a:pPr>
            <a:r>
              <a:rPr lang="en-US"/>
              <a:t>Genesis 1:1 NAS</a:t>
            </a:r>
          </a:p>
        </p:txBody>
      </p:sp>
      <p:pic>
        <p:nvPicPr>
          <p:cNvPr id="7157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49700" name="Text Box 4"/>
          <p:cNvSpPr txBox="1">
            <a:spLocks noChangeArrowheads="1"/>
          </p:cNvSpPr>
          <p:nvPr/>
        </p:nvSpPr>
        <p:spPr bwMode="auto">
          <a:xfrm>
            <a:off x="457200" y="457200"/>
            <a:ext cx="8229600" cy="914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5400" b="1">
                <a:solidFill>
                  <a:srgbClr val="00FF00"/>
                </a:solidFill>
                <a:latin typeface="Arial" charset="0"/>
                <a:cs typeface="Arial" charset="0"/>
              </a:rPr>
              <a:t>Genesis 1:5</a:t>
            </a:r>
          </a:p>
        </p:txBody>
      </p:sp>
      <p:sp>
        <p:nvSpPr>
          <p:cNvPr id="5149701" name="Text Box 5"/>
          <p:cNvSpPr txBox="1">
            <a:spLocks noChangeArrowheads="1"/>
          </p:cNvSpPr>
          <p:nvPr/>
        </p:nvSpPr>
        <p:spPr bwMode="auto">
          <a:xfrm>
            <a:off x="876300" y="2270125"/>
            <a:ext cx="73914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charset="0"/>
              </a:rPr>
              <a:t>"God called the light </a:t>
            </a:r>
            <a:r>
              <a:rPr lang="en-US" sz="3600" b="1" dirty="0">
                <a:solidFill>
                  <a:srgbClr val="FFFF00"/>
                </a:solidFill>
                <a:latin typeface="Arial" charset="0"/>
                <a:cs typeface="Arial" charset="0"/>
              </a:rPr>
              <a:t>day</a:t>
            </a:r>
            <a:r>
              <a:rPr lang="en-US" sz="3600" b="1" dirty="0">
                <a:solidFill>
                  <a:srgbClr val="FFFFFF"/>
                </a:solidFill>
                <a:latin typeface="Arial" charset="0"/>
                <a:cs typeface="Arial" charset="0"/>
              </a:rPr>
              <a:t>, and the darkness He called </a:t>
            </a:r>
            <a:r>
              <a:rPr lang="en-US" sz="3600" b="1" dirty="0">
                <a:solidFill>
                  <a:srgbClr val="FFFF00"/>
                </a:solidFill>
                <a:latin typeface="Arial" charset="0"/>
                <a:cs typeface="Arial" charset="0"/>
              </a:rPr>
              <a:t>night</a:t>
            </a:r>
            <a:r>
              <a:rPr lang="en-US" sz="3600" b="1" dirty="0">
                <a:solidFill>
                  <a:srgbClr val="FFFFFF"/>
                </a:solidFill>
                <a:latin typeface="Arial" charset="0"/>
                <a:cs typeface="Arial" charset="0"/>
              </a:rPr>
              <a:t>. And there was </a:t>
            </a:r>
            <a:r>
              <a:rPr lang="en-US" sz="3600" b="1" dirty="0">
                <a:solidFill>
                  <a:srgbClr val="FFFF00"/>
                </a:solidFill>
                <a:latin typeface="Arial" charset="0"/>
                <a:cs typeface="Arial" charset="0"/>
              </a:rPr>
              <a:t>evening</a:t>
            </a:r>
            <a:r>
              <a:rPr lang="en-US" sz="3600" b="1" dirty="0">
                <a:solidFill>
                  <a:srgbClr val="FFFFFF"/>
                </a:solidFill>
                <a:latin typeface="Arial" charset="0"/>
                <a:cs typeface="Arial" charset="0"/>
              </a:rPr>
              <a:t> and there was </a:t>
            </a:r>
            <a:r>
              <a:rPr lang="en-US" sz="3600" b="1" dirty="0">
                <a:solidFill>
                  <a:srgbClr val="FFFF00"/>
                </a:solidFill>
                <a:latin typeface="Arial" charset="0"/>
                <a:cs typeface="Arial" charset="0"/>
              </a:rPr>
              <a:t>morning</a:t>
            </a:r>
            <a:r>
              <a:rPr lang="en-US" sz="3600" b="1" dirty="0">
                <a:solidFill>
                  <a:srgbClr val="FFFFFF"/>
                </a:solidFill>
                <a:latin typeface="Arial" charset="0"/>
                <a:cs typeface="Arial" charset="0"/>
              </a:rPr>
              <a:t>, one </a:t>
            </a:r>
            <a:r>
              <a:rPr lang="en-US" sz="3600" b="1" dirty="0">
                <a:solidFill>
                  <a:srgbClr val="FFFF00"/>
                </a:solidFill>
                <a:latin typeface="Arial" charset="0"/>
                <a:cs typeface="Arial" charset="0"/>
              </a:rPr>
              <a:t>day</a:t>
            </a:r>
            <a:r>
              <a:rPr lang="en-US" sz="3600" b="1" dirty="0">
                <a:solidFill>
                  <a:srgbClr val="FFFFFF"/>
                </a:solidFill>
                <a:latin typeface="Arial" charset="0"/>
                <a:cs typeface="Arial" charset="0"/>
              </a:rPr>
              <a:t>."</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57890" name="Rectangle 2"/>
          <p:cNvSpPr>
            <a:spLocks noGrp="1" noChangeArrowheads="1"/>
          </p:cNvSpPr>
          <p:nvPr>
            <p:ph type="title"/>
          </p:nvPr>
        </p:nvSpPr>
        <p:spPr>
          <a:xfrm>
            <a:off x="457200" y="-76200"/>
            <a:ext cx="8229600" cy="868363"/>
          </a:xfrm>
        </p:spPr>
        <p:txBody>
          <a:bodyPr/>
          <a:lstStyle/>
          <a:p>
            <a:pPr eaLnBrk="1" hangingPunct="1">
              <a:defRPr/>
            </a:pPr>
            <a:r>
              <a:rPr lang="en-US" dirty="0">
                <a:solidFill>
                  <a:schemeClr val="accent2"/>
                </a:solidFill>
              </a:rPr>
              <a:t>Literal Days 1-6 animated</a:t>
            </a:r>
          </a:p>
        </p:txBody>
      </p:sp>
      <p:pic>
        <p:nvPicPr>
          <p:cNvPr id="8"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157891" name="Text Box 3"/>
          <p:cNvSpPr txBox="1">
            <a:spLocks noChangeArrowheads="1"/>
          </p:cNvSpPr>
          <p:nvPr/>
        </p:nvSpPr>
        <p:spPr bwMode="auto">
          <a:xfrm>
            <a:off x="0" y="5334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5200" b="1" dirty="0">
                <a:solidFill>
                  <a:srgbClr val="FFFF00"/>
                </a:solidFill>
                <a:latin typeface="Arial" charset="0"/>
                <a:cs typeface="Arial"/>
              </a:rPr>
              <a:t>Genesis 1: Literal Days</a:t>
            </a:r>
          </a:p>
        </p:txBody>
      </p:sp>
      <p:sp>
        <p:nvSpPr>
          <p:cNvPr id="5157892" name="Text Box 4"/>
          <p:cNvSpPr txBox="1">
            <a:spLocks noChangeArrowheads="1"/>
          </p:cNvSpPr>
          <p:nvPr/>
        </p:nvSpPr>
        <p:spPr bwMode="auto">
          <a:xfrm>
            <a:off x="381000" y="1690688"/>
            <a:ext cx="8763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1.  </a:t>
            </a:r>
            <a:r>
              <a:rPr lang="en-US" sz="3600" b="1" i="1" dirty="0">
                <a:solidFill>
                  <a:srgbClr val="BBE0E3"/>
                </a:solidFill>
                <a:latin typeface="Arial" charset="0"/>
                <a:cs typeface="Arial"/>
              </a:rPr>
              <a:t>Yom</a:t>
            </a:r>
            <a:r>
              <a:rPr lang="en-US" sz="3600" b="1" dirty="0">
                <a:solidFill>
                  <a:srgbClr val="FFFFFF"/>
                </a:solidFill>
                <a:latin typeface="Arial" charset="0"/>
                <a:cs typeface="Arial"/>
              </a:rPr>
              <a:t> is defined literally in v. 5</a:t>
            </a:r>
          </a:p>
        </p:txBody>
      </p:sp>
      <p:sp>
        <p:nvSpPr>
          <p:cNvPr id="5157893" name="Text Box 5"/>
          <p:cNvSpPr txBox="1">
            <a:spLocks noChangeArrowheads="1"/>
          </p:cNvSpPr>
          <p:nvPr/>
        </p:nvSpPr>
        <p:spPr bwMode="auto">
          <a:xfrm>
            <a:off x="381000" y="2841625"/>
            <a:ext cx="8763000" cy="6715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2.  </a:t>
            </a:r>
            <a:r>
              <a:rPr lang="en-US" sz="3600" b="1" i="1" dirty="0">
                <a:solidFill>
                  <a:srgbClr val="BBE0E3"/>
                </a:solidFill>
                <a:latin typeface="Arial" charset="0"/>
                <a:cs typeface="Arial"/>
              </a:rPr>
              <a:t>Yom</a:t>
            </a:r>
            <a:r>
              <a:rPr lang="en-US" sz="3600" b="1" dirty="0">
                <a:solidFill>
                  <a:srgbClr val="FFFFFF"/>
                </a:solidFill>
                <a:latin typeface="Arial" charset="0"/>
                <a:cs typeface="Arial"/>
              </a:rPr>
              <a:t> with numerical adjectives</a:t>
            </a:r>
          </a:p>
        </p:txBody>
      </p:sp>
      <p:sp>
        <p:nvSpPr>
          <p:cNvPr id="5157894" name="Text Box 6"/>
          <p:cNvSpPr txBox="1">
            <a:spLocks noChangeArrowheads="1"/>
          </p:cNvSpPr>
          <p:nvPr/>
        </p:nvSpPr>
        <p:spPr bwMode="auto">
          <a:xfrm>
            <a:off x="381000" y="3994150"/>
            <a:ext cx="8763000" cy="646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3.  </a:t>
            </a:r>
            <a:r>
              <a:rPr lang="en-US" sz="3600" b="1" i="1" dirty="0">
                <a:solidFill>
                  <a:srgbClr val="BBE0E3"/>
                </a:solidFill>
                <a:latin typeface="Arial" charset="0"/>
                <a:cs typeface="Arial"/>
              </a:rPr>
              <a:t>Yom</a:t>
            </a:r>
            <a:r>
              <a:rPr lang="en-US" sz="3600" b="1" dirty="0">
                <a:solidFill>
                  <a:srgbClr val="FFFFFF"/>
                </a:solidFill>
                <a:latin typeface="Arial" charset="0"/>
                <a:cs typeface="Arial"/>
              </a:rPr>
              <a:t> with </a:t>
            </a:r>
            <a:r>
              <a:rPr lang="en-US" altLang="ja-JP" sz="3600" b="1" dirty="0">
                <a:solidFill>
                  <a:srgbClr val="FFFFFF"/>
                </a:solidFill>
                <a:latin typeface="Arial"/>
                <a:cs typeface="Arial"/>
              </a:rPr>
              <a:t>"</a:t>
            </a:r>
            <a:r>
              <a:rPr lang="en-US" sz="3600" b="1" dirty="0">
                <a:solidFill>
                  <a:srgbClr val="FFFFFF"/>
                </a:solidFill>
                <a:latin typeface="Arial" charset="0"/>
                <a:cs typeface="Arial"/>
              </a:rPr>
              <a:t>evening</a:t>
            </a:r>
            <a:r>
              <a:rPr lang="en-US" altLang="ja-JP" sz="3600" b="1" dirty="0">
                <a:solidFill>
                  <a:srgbClr val="FFFFFF"/>
                </a:solidFill>
                <a:latin typeface="Arial"/>
                <a:cs typeface="Arial"/>
              </a:rPr>
              <a:t>"</a:t>
            </a:r>
            <a:r>
              <a:rPr lang="en-US" sz="3600" b="1" dirty="0">
                <a:solidFill>
                  <a:srgbClr val="FFFFFF"/>
                </a:solidFill>
                <a:latin typeface="Arial" charset="0"/>
                <a:cs typeface="Arial"/>
              </a:rPr>
              <a:t> &amp; </a:t>
            </a:r>
            <a:r>
              <a:rPr lang="en-US" altLang="ja-JP" sz="3600" b="1" dirty="0">
                <a:solidFill>
                  <a:srgbClr val="FFFFFF"/>
                </a:solidFill>
                <a:latin typeface="Arial"/>
                <a:cs typeface="Arial"/>
              </a:rPr>
              <a:t>"</a:t>
            </a:r>
            <a:r>
              <a:rPr lang="en-US" sz="3600" b="1" dirty="0">
                <a:solidFill>
                  <a:srgbClr val="FFFFFF"/>
                </a:solidFill>
                <a:latin typeface="Arial" charset="0"/>
                <a:cs typeface="Arial"/>
              </a:rPr>
              <a:t>morning</a:t>
            </a:r>
            <a:r>
              <a:rPr lang="en-US" altLang="ja-JP" sz="3600" b="1" dirty="0">
                <a:solidFill>
                  <a:srgbClr val="FFFFFF"/>
                </a:solidFill>
                <a:latin typeface="Arial"/>
                <a:cs typeface="Arial"/>
              </a:rPr>
              <a:t>"</a:t>
            </a:r>
            <a:endParaRPr lang="en-US" sz="3600" b="1" dirty="0">
              <a:solidFill>
                <a:srgbClr val="FFFFFF"/>
              </a:solidFill>
              <a:latin typeface="Arial" charset="0"/>
              <a:cs typeface="Arial"/>
            </a:endParaRPr>
          </a:p>
        </p:txBody>
      </p:sp>
      <p:sp>
        <p:nvSpPr>
          <p:cNvPr id="5157895" name="Text Box 7"/>
          <p:cNvSpPr txBox="1">
            <a:spLocks noChangeArrowheads="1"/>
          </p:cNvSpPr>
          <p:nvPr/>
        </p:nvSpPr>
        <p:spPr bwMode="auto">
          <a:xfrm>
            <a:off x="381000" y="5119688"/>
            <a:ext cx="8763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4.  </a:t>
            </a:r>
            <a:r>
              <a:rPr lang="en-US" sz="3600" b="1" i="1" dirty="0">
                <a:solidFill>
                  <a:srgbClr val="BBE0E3"/>
                </a:solidFill>
                <a:latin typeface="Arial" charset="0"/>
                <a:cs typeface="Arial"/>
              </a:rPr>
              <a:t>Yom</a:t>
            </a:r>
            <a:r>
              <a:rPr lang="en-US" sz="3600" b="1" dirty="0">
                <a:solidFill>
                  <a:srgbClr val="FFFFFF"/>
                </a:solidFill>
                <a:latin typeface="Arial" charset="0"/>
                <a:cs typeface="Arial"/>
              </a:rPr>
              <a:t> is defined literally in v. 14</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57893"/>
                                        </p:tgtEl>
                                        <p:attrNameLst>
                                          <p:attrName>style.visibility</p:attrName>
                                        </p:attrNameLst>
                                      </p:cBhvr>
                                      <p:to>
                                        <p:strVal val="visible"/>
                                      </p:to>
                                    </p:set>
                                    <p:animEffect transition="in" filter="wipe(left)">
                                      <p:cBhvr>
                                        <p:cTn id="7" dur="500"/>
                                        <p:tgtEl>
                                          <p:spTgt spid="5157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57894"/>
                                        </p:tgtEl>
                                        <p:attrNameLst>
                                          <p:attrName>style.visibility</p:attrName>
                                        </p:attrNameLst>
                                      </p:cBhvr>
                                      <p:to>
                                        <p:strVal val="visible"/>
                                      </p:to>
                                    </p:set>
                                    <p:animEffect transition="in" filter="wipe(left)">
                                      <p:cBhvr>
                                        <p:cTn id="12" dur="500"/>
                                        <p:tgtEl>
                                          <p:spTgt spid="51578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57895"/>
                                        </p:tgtEl>
                                        <p:attrNameLst>
                                          <p:attrName>style.visibility</p:attrName>
                                        </p:attrNameLst>
                                      </p:cBhvr>
                                      <p:to>
                                        <p:strVal val="visible"/>
                                      </p:to>
                                    </p:set>
                                    <p:animEffect transition="in" filter="wipe(left)">
                                      <p:cBhvr>
                                        <p:cTn id="17" dur="500"/>
                                        <p:tgtEl>
                                          <p:spTgt spid="515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7893" grpId="0"/>
      <p:bldP spid="5157894" grpId="0"/>
      <p:bldP spid="5157895"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Rectangle 2"/>
          <p:cNvSpPr>
            <a:spLocks noGrp="1" noChangeArrowheads="1"/>
          </p:cNvSpPr>
          <p:nvPr>
            <p:ph type="title"/>
          </p:nvPr>
        </p:nvSpPr>
        <p:spPr/>
        <p:txBody>
          <a:bodyPr/>
          <a:lstStyle/>
          <a:p>
            <a:pPr eaLnBrk="1" hangingPunct="1">
              <a:defRPr/>
            </a:pPr>
            <a:r>
              <a:rPr lang="en-US"/>
              <a:t>Gen. 1:14 NAS</a:t>
            </a:r>
          </a:p>
        </p:txBody>
      </p:sp>
      <p:pic>
        <p:nvPicPr>
          <p:cNvPr id="7198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5379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5400" b="1">
                <a:solidFill>
                  <a:srgbClr val="00FF00"/>
                </a:solidFill>
                <a:latin typeface="Arial" charset="0"/>
                <a:cs typeface="Arial" charset="0"/>
              </a:rPr>
              <a:t>Genesis 1:14</a:t>
            </a:r>
          </a:p>
        </p:txBody>
      </p:sp>
      <p:sp>
        <p:nvSpPr>
          <p:cNvPr id="5153797" name="Text Box 5"/>
          <p:cNvSpPr txBox="1">
            <a:spLocks noChangeArrowheads="1"/>
          </p:cNvSpPr>
          <p:nvPr/>
        </p:nvSpPr>
        <p:spPr bwMode="auto">
          <a:xfrm>
            <a:off x="914400" y="1660525"/>
            <a:ext cx="7620000" cy="2316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lnSpc>
                <a:spcPct val="90000"/>
              </a:lnSpc>
              <a:defRPr/>
            </a:pPr>
            <a:r>
              <a:rPr lang="en-US" sz="3200" b="1" dirty="0">
                <a:solidFill>
                  <a:srgbClr val="FFFFFF"/>
                </a:solidFill>
                <a:latin typeface="Arial" charset="0"/>
                <a:cs typeface="Arial" charset="0"/>
              </a:rPr>
              <a:t>"Then God said, </a:t>
            </a:r>
            <a:r>
              <a:rPr lang="fr-FR" sz="3200" b="1" dirty="0">
                <a:solidFill>
                  <a:srgbClr val="FFFFFF"/>
                </a:solidFill>
                <a:latin typeface="Arial"/>
                <a:cs typeface="Arial" charset="0"/>
              </a:rPr>
              <a:t>'</a:t>
            </a:r>
            <a:r>
              <a:rPr lang="en-US" sz="3200" b="1" dirty="0">
                <a:solidFill>
                  <a:srgbClr val="FFFFFF"/>
                </a:solidFill>
                <a:latin typeface="Arial" charset="0"/>
                <a:cs typeface="Arial" charset="0"/>
              </a:rPr>
              <a:t>Let there be lights in the expanse of the heavens to separate the </a:t>
            </a:r>
            <a:r>
              <a:rPr lang="en-US" sz="3200" b="1" dirty="0">
                <a:solidFill>
                  <a:srgbClr val="FFFF00"/>
                </a:solidFill>
                <a:latin typeface="Arial" charset="0"/>
                <a:cs typeface="Arial" charset="0"/>
              </a:rPr>
              <a:t>day</a:t>
            </a:r>
            <a:r>
              <a:rPr lang="en-US" sz="3200" b="1" dirty="0">
                <a:solidFill>
                  <a:srgbClr val="FFFFFF"/>
                </a:solidFill>
                <a:latin typeface="Arial" charset="0"/>
                <a:cs typeface="Arial" charset="0"/>
              </a:rPr>
              <a:t> from the </a:t>
            </a:r>
            <a:r>
              <a:rPr lang="en-US" sz="3200" b="1" dirty="0">
                <a:solidFill>
                  <a:srgbClr val="FFFF00"/>
                </a:solidFill>
                <a:latin typeface="Arial" charset="0"/>
                <a:cs typeface="Arial" charset="0"/>
              </a:rPr>
              <a:t>night</a:t>
            </a:r>
            <a:r>
              <a:rPr lang="en-US" sz="3200" b="1" dirty="0">
                <a:solidFill>
                  <a:srgbClr val="FFFFFF"/>
                </a:solidFill>
                <a:latin typeface="Arial" charset="0"/>
                <a:cs typeface="Arial" charset="0"/>
              </a:rPr>
              <a:t>, and let them be for signs and for </a:t>
            </a:r>
            <a:r>
              <a:rPr lang="en-US" sz="3200" b="1" dirty="0">
                <a:solidFill>
                  <a:srgbClr val="FFFF00"/>
                </a:solidFill>
                <a:latin typeface="Arial" charset="0"/>
                <a:cs typeface="Arial" charset="0"/>
              </a:rPr>
              <a:t>seasons</a:t>
            </a:r>
            <a:r>
              <a:rPr lang="en-US" sz="3200" b="1" dirty="0">
                <a:solidFill>
                  <a:srgbClr val="FFFFFF"/>
                </a:solidFill>
                <a:latin typeface="Arial" charset="0"/>
                <a:cs typeface="Arial" charset="0"/>
              </a:rPr>
              <a:t> and for </a:t>
            </a:r>
            <a:r>
              <a:rPr lang="en-US" sz="3200" b="1" dirty="0">
                <a:solidFill>
                  <a:srgbClr val="FFFF00"/>
                </a:solidFill>
                <a:latin typeface="Arial" charset="0"/>
                <a:cs typeface="Arial" charset="0"/>
              </a:rPr>
              <a:t>days</a:t>
            </a:r>
            <a:r>
              <a:rPr lang="en-US" sz="3200" b="1" dirty="0">
                <a:solidFill>
                  <a:srgbClr val="FFFFFF"/>
                </a:solidFill>
                <a:latin typeface="Arial" charset="0"/>
                <a:cs typeface="Arial" charset="0"/>
              </a:rPr>
              <a:t> and </a:t>
            </a:r>
            <a:r>
              <a:rPr lang="en-US" sz="3200" b="1" dirty="0">
                <a:solidFill>
                  <a:srgbClr val="FFFF00"/>
                </a:solidFill>
                <a:latin typeface="Arial" charset="0"/>
                <a:cs typeface="Arial" charset="0"/>
              </a:rPr>
              <a:t>years</a:t>
            </a:r>
            <a:r>
              <a:rPr lang="en-US" sz="3200" b="1" dirty="0">
                <a:solidFill>
                  <a:srgbClr val="FFFFFF"/>
                </a:solidFill>
                <a:latin typeface="Arial" charset="0"/>
                <a:cs typeface="Arial" charset="0"/>
              </a:rPr>
              <a:t>.</a:t>
            </a:r>
            <a:r>
              <a:rPr lang="fr-FR"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208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5422083" name="Rectangle 3" hidden="1"/>
          <p:cNvSpPr>
            <a:spLocks noGrp="1" noChangeArrowheads="1"/>
          </p:cNvSpPr>
          <p:nvPr>
            <p:ph type="title"/>
          </p:nvPr>
        </p:nvSpPr>
        <p:spPr/>
        <p:txBody>
          <a:bodyPr/>
          <a:lstStyle/>
          <a:p>
            <a:pPr eaLnBrk="1" hangingPunct="1">
              <a:defRPr/>
            </a:pPr>
            <a:r>
              <a:rPr lang="en-US"/>
              <a:t>Template Suite 1-Blank 01362</a:t>
            </a:r>
          </a:p>
        </p:txBody>
      </p:sp>
      <p:sp>
        <p:nvSpPr>
          <p:cNvPr id="5422084" name="Text Box 4"/>
          <p:cNvSpPr txBox="1">
            <a:spLocks noChangeArrowheads="1"/>
          </p:cNvSpPr>
          <p:nvPr/>
        </p:nvSpPr>
        <p:spPr bwMode="auto">
          <a:xfrm>
            <a:off x="838200" y="1563688"/>
            <a:ext cx="7772400" cy="4679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5 days before Adam</a:t>
            </a:r>
            <a:r>
              <a:rPr lang="en-US" sz="3200" b="1" dirty="0">
                <a:solidFill>
                  <a:srgbClr val="000000"/>
                </a:solidFill>
                <a:effectLst>
                  <a:outerShdw blurRad="50800" dist="76200" dir="2700000" algn="tl" rotWithShape="0">
                    <a:srgbClr val="000000">
                      <a:alpha val="97000"/>
                    </a:srgbClr>
                  </a:outerShdw>
                </a:effectLst>
                <a:latin typeface="Arial" charset="0"/>
                <a:cs typeface="Arial" charset="0"/>
              </a:rPr>
              <a:t> 	</a:t>
            </a: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5 days</a:t>
            </a:r>
          </a:p>
          <a:p>
            <a:pPr eaLnBrk="1" hangingPunct="1">
              <a:lnSpc>
                <a:spcPct val="90000"/>
              </a:lnSpc>
              <a:spcBef>
                <a:spcPct val="15000"/>
              </a:spcBef>
              <a:defRPr/>
            </a:pPr>
            <a:endParaRPr lang="en-US" sz="3200" b="1" dirty="0">
              <a:solidFill>
                <a:srgbClr val="FFFF00"/>
              </a:solidFill>
              <a:effectLst>
                <a:outerShdw blurRad="50800" dist="76200" dir="2700000" algn="tl" rotWithShape="0">
                  <a:srgbClr val="000000">
                    <a:alpha val="97000"/>
                  </a:srgbClr>
                </a:outerShdw>
              </a:effectLst>
              <a:latin typeface="Arial" charset="0"/>
              <a:cs typeface="Arial" charset="0"/>
            </a:endParaRPr>
          </a:p>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Adam to Abraham		=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 2,000 yrs.</a:t>
            </a:r>
          </a:p>
          <a:p>
            <a:pPr eaLnBrk="1" hangingPunct="1">
              <a:lnSpc>
                <a:spcPct val="90000"/>
              </a:lnSpc>
              <a:spcBef>
                <a:spcPct val="15000"/>
              </a:spcBef>
              <a:defRPr/>
            </a:pPr>
            <a:endParaRPr lang="en-US" sz="3200" b="1" dirty="0">
              <a:solidFill>
                <a:srgbClr val="FFFFFF"/>
              </a:solidFill>
              <a:effectLst>
                <a:outerShdw blurRad="50800" dist="76200" dir="2700000" algn="tl" rotWithShape="0">
                  <a:srgbClr val="000000">
                    <a:alpha val="97000"/>
                  </a:srgbClr>
                </a:outerShdw>
              </a:effectLst>
              <a:latin typeface="Arial" charset="0"/>
              <a:cs typeface="Arial" charset="0"/>
            </a:endParaRPr>
          </a:p>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Abraham to Christ		=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 2,000 yrs.</a:t>
            </a:r>
          </a:p>
          <a:p>
            <a:pPr eaLnBrk="1" hangingPunct="1">
              <a:lnSpc>
                <a:spcPct val="90000"/>
              </a:lnSpc>
              <a:spcBef>
                <a:spcPct val="15000"/>
              </a:spcBef>
              <a:defRPr/>
            </a:pPr>
            <a:endParaRPr lang="en-US" sz="3200" b="1" dirty="0">
              <a:solidFill>
                <a:srgbClr val="FFFFFF"/>
              </a:solidFill>
              <a:effectLst>
                <a:outerShdw blurRad="50800" dist="76200" dir="2700000" algn="tl" rotWithShape="0">
                  <a:srgbClr val="000000">
                    <a:alpha val="97000"/>
                  </a:srgbClr>
                </a:outerShdw>
              </a:effectLst>
              <a:latin typeface="Arial" charset="0"/>
              <a:cs typeface="Arial" charset="0"/>
            </a:endParaRPr>
          </a:p>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Christ to present		=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 2,000 yrs.</a:t>
            </a:r>
          </a:p>
          <a:p>
            <a:pPr eaLnBrk="1" hangingPunct="1">
              <a:lnSpc>
                <a:spcPct val="90000"/>
              </a:lnSpc>
              <a:spcBef>
                <a:spcPct val="15000"/>
              </a:spcBef>
              <a:defRPr/>
            </a:pPr>
            <a:endParaRPr lang="en-US" sz="3200" b="1" dirty="0">
              <a:solidFill>
                <a:srgbClr val="FFFFFF"/>
              </a:solidFill>
              <a:effectLst>
                <a:outerShdw blurRad="50800" dist="76200" dir="2700000" algn="tl" rotWithShape="0">
                  <a:srgbClr val="000000">
                    <a:alpha val="97000"/>
                  </a:srgbClr>
                </a:outerShdw>
              </a:effectLst>
              <a:latin typeface="Arial" charset="0"/>
              <a:cs typeface="Arial" charset="0"/>
            </a:endParaRPr>
          </a:p>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Total				=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 6,000 yrs.</a:t>
            </a:r>
          </a:p>
        </p:txBody>
      </p:sp>
      <p:sp>
        <p:nvSpPr>
          <p:cNvPr id="5422085" name="Text Box 5"/>
          <p:cNvSpPr txBox="1">
            <a:spLocks noChangeArrowheads="1"/>
          </p:cNvSpPr>
          <p:nvPr/>
        </p:nvSpPr>
        <p:spPr bwMode="auto">
          <a:xfrm>
            <a:off x="914400" y="533400"/>
            <a:ext cx="7315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3600" b="1">
                <a:solidFill>
                  <a:srgbClr val="00FF00"/>
                </a:solidFill>
                <a:latin typeface="Arial" charset="0"/>
                <a:cs typeface="Arial" charset="0"/>
              </a:rPr>
              <a:t>Time Since First Day of Creation</a:t>
            </a:r>
          </a:p>
        </p:txBody>
      </p:sp>
      <p:sp>
        <p:nvSpPr>
          <p:cNvPr id="5422086" name="Text Box 6"/>
          <p:cNvSpPr txBox="1">
            <a:spLocks noChangeArrowheads="1"/>
          </p:cNvSpPr>
          <p:nvPr/>
        </p:nvSpPr>
        <p:spPr bwMode="auto">
          <a:xfrm>
            <a:off x="1676400" y="29718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a:solidFill>
                  <a:srgbClr val="BBE0E3"/>
                </a:solidFill>
                <a:latin typeface="Arial" charset="0"/>
                <a:cs typeface="Arial" charset="0"/>
              </a:rPr>
              <a:t>(Genesis 5 &amp; 11)</a:t>
            </a:r>
          </a:p>
        </p:txBody>
      </p:sp>
      <p:sp>
        <p:nvSpPr>
          <p:cNvPr id="5422087" name="Text Box 7"/>
          <p:cNvSpPr txBox="1">
            <a:spLocks noChangeArrowheads="1"/>
          </p:cNvSpPr>
          <p:nvPr/>
        </p:nvSpPr>
        <p:spPr bwMode="auto">
          <a:xfrm>
            <a:off x="1676400" y="19685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eaLnBrk="1" hangingPunct="1">
              <a:spcBef>
                <a:spcPct val="50000"/>
              </a:spcBef>
              <a:defRPr/>
            </a:pPr>
            <a:r>
              <a:rPr lang="en-US" sz="3200" b="1" dirty="0">
                <a:solidFill>
                  <a:srgbClr val="BBE0E3"/>
                </a:solidFill>
                <a:latin typeface="Arial" charset="0"/>
                <a:cs typeface="Arial" charset="0"/>
              </a:rPr>
              <a:t>(Genesis 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000000"/>
              </a:solidFill>
              <a:latin typeface="Arial" charset="0"/>
              <a:cs typeface="Arial"/>
            </a:endParaRP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70"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pic>
        <p:nvPicPr>
          <p:cNvPr id="723971"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23972"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23973"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23974"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23975"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23976"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23977"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723978"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723979"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80"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81" name="Rectangle 15"/>
          <p:cNvSpPr>
            <a:spLocks/>
          </p:cNvSpPr>
          <p:nvPr/>
        </p:nvSpPr>
        <p:spPr bwMode="auto">
          <a:xfrm>
            <a:off x="271463" y="158750"/>
            <a:ext cx="12509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Arial" charset="0"/>
                <a:cs typeface="Arial" charset="0"/>
                <a:sym typeface="Arial" charset="0"/>
              </a:rPr>
              <a:t>Big Bang</a:t>
            </a:r>
          </a:p>
        </p:txBody>
      </p:sp>
      <p:sp>
        <p:nvSpPr>
          <p:cNvPr id="723982" name="Rectangle 16"/>
          <p:cNvSpPr>
            <a:spLocks/>
          </p:cNvSpPr>
          <p:nvPr/>
        </p:nvSpPr>
        <p:spPr bwMode="auto">
          <a:xfrm>
            <a:off x="2338388" y="165100"/>
            <a:ext cx="725487"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Arial" charset="0"/>
                <a:cs typeface="Arial" charset="0"/>
                <a:sym typeface="Arial" charset="0"/>
              </a:rPr>
              <a:t>Stars</a:t>
            </a:r>
          </a:p>
        </p:txBody>
      </p:sp>
      <p:sp>
        <p:nvSpPr>
          <p:cNvPr id="723983" name="Rectangle 17"/>
          <p:cNvSpPr>
            <a:spLocks/>
          </p:cNvSpPr>
          <p:nvPr/>
        </p:nvSpPr>
        <p:spPr bwMode="auto">
          <a:xfrm>
            <a:off x="4276725" y="165100"/>
            <a:ext cx="554038"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Arial" charset="0"/>
                <a:cs typeface="Arial" charset="0"/>
                <a:sym typeface="Arial" charset="0"/>
              </a:rPr>
              <a:t>Sun</a:t>
            </a:r>
          </a:p>
        </p:txBody>
      </p:sp>
      <p:sp>
        <p:nvSpPr>
          <p:cNvPr id="723984" name="Rectangle 18"/>
          <p:cNvSpPr>
            <a:spLocks/>
          </p:cNvSpPr>
          <p:nvPr/>
        </p:nvSpPr>
        <p:spPr bwMode="auto">
          <a:xfrm>
            <a:off x="5905500" y="31750"/>
            <a:ext cx="101123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Molten </a:t>
            </a:r>
          </a:p>
          <a:p>
            <a:pPr algn="ctr" eaLnBrk="1" hangingPunct="1">
              <a:lnSpc>
                <a:spcPct val="80000"/>
              </a:lnSpc>
            </a:pPr>
            <a:r>
              <a:rPr lang="en-US">
                <a:solidFill>
                  <a:srgbClr val="FFFFFF"/>
                </a:solidFill>
                <a:latin typeface="Arial" charset="0"/>
                <a:cs typeface="Arial" charset="0"/>
                <a:sym typeface="Arial" charset="0"/>
              </a:rPr>
              <a:t>Earth</a:t>
            </a:r>
          </a:p>
        </p:txBody>
      </p:sp>
      <p:sp>
        <p:nvSpPr>
          <p:cNvPr id="723985" name="Rectangle 19"/>
          <p:cNvSpPr>
            <a:spLocks/>
          </p:cNvSpPr>
          <p:nvPr/>
        </p:nvSpPr>
        <p:spPr bwMode="auto">
          <a:xfrm>
            <a:off x="7739063" y="19050"/>
            <a:ext cx="1063625"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First </a:t>
            </a:r>
          </a:p>
          <a:p>
            <a:pPr algn="ctr" eaLnBrk="1" hangingPunct="1">
              <a:lnSpc>
                <a:spcPct val="80000"/>
              </a:lnSpc>
            </a:pPr>
            <a:r>
              <a:rPr lang="en-US">
                <a:solidFill>
                  <a:srgbClr val="FFFFFF"/>
                </a:solidFill>
                <a:latin typeface="Arial" charset="0"/>
                <a:cs typeface="Arial" charset="0"/>
                <a:sym typeface="Arial" charset="0"/>
              </a:rPr>
              <a:t>Oceans</a:t>
            </a:r>
          </a:p>
        </p:txBody>
      </p:sp>
      <p:sp>
        <p:nvSpPr>
          <p:cNvPr id="723986" name="Rectangle 20"/>
          <p:cNvSpPr>
            <a:spLocks/>
          </p:cNvSpPr>
          <p:nvPr/>
        </p:nvSpPr>
        <p:spPr bwMode="auto">
          <a:xfrm>
            <a:off x="1317625" y="3530600"/>
            <a:ext cx="2135188"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Water Covered </a:t>
            </a:r>
          </a:p>
          <a:p>
            <a:pPr algn="ctr" eaLnBrk="1" hangingPunct="1">
              <a:lnSpc>
                <a:spcPct val="80000"/>
              </a:lnSpc>
            </a:pPr>
            <a:r>
              <a:rPr lang="en-US">
                <a:solidFill>
                  <a:srgbClr val="FFFFFF"/>
                </a:solidFill>
                <a:latin typeface="Arial" charset="0"/>
                <a:cs typeface="Arial" charset="0"/>
                <a:sym typeface="Arial" charset="0"/>
              </a:rPr>
              <a:t>Earth</a:t>
            </a:r>
          </a:p>
        </p:txBody>
      </p:sp>
      <p:sp>
        <p:nvSpPr>
          <p:cNvPr id="723987" name="Rectangle 21"/>
          <p:cNvSpPr>
            <a:spLocks/>
          </p:cNvSpPr>
          <p:nvPr/>
        </p:nvSpPr>
        <p:spPr bwMode="auto">
          <a:xfrm>
            <a:off x="3805238" y="3517900"/>
            <a:ext cx="145415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Dry Land </a:t>
            </a:r>
          </a:p>
          <a:p>
            <a:pPr algn="ctr" eaLnBrk="1" hangingPunct="1">
              <a:lnSpc>
                <a:spcPct val="80000"/>
              </a:lnSpc>
            </a:pPr>
            <a:r>
              <a:rPr lang="en-US">
                <a:solidFill>
                  <a:srgbClr val="FFFFFF"/>
                </a:solidFill>
                <a:latin typeface="Arial" charset="0"/>
                <a:cs typeface="Arial" charset="0"/>
                <a:sym typeface="Arial" charset="0"/>
              </a:rPr>
              <a:t>and Plants</a:t>
            </a:r>
          </a:p>
        </p:txBody>
      </p:sp>
      <p:sp>
        <p:nvSpPr>
          <p:cNvPr id="723988" name="Rectangle 22"/>
          <p:cNvSpPr>
            <a:spLocks/>
          </p:cNvSpPr>
          <p:nvPr/>
        </p:nvSpPr>
        <p:spPr bwMode="auto">
          <a:xfrm>
            <a:off x="5899150" y="3530600"/>
            <a:ext cx="165735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Sun, Moon, </a:t>
            </a:r>
          </a:p>
          <a:p>
            <a:pPr algn="ctr" eaLnBrk="1" hangingPunct="1">
              <a:lnSpc>
                <a:spcPct val="80000"/>
              </a:lnSpc>
            </a:pPr>
            <a:r>
              <a:rPr lang="en-US">
                <a:solidFill>
                  <a:srgbClr val="FFFFFF"/>
                </a:solidFill>
                <a:latin typeface="Arial" charset="0"/>
                <a:cs typeface="Arial" charset="0"/>
                <a:sym typeface="Arial" charset="0"/>
              </a:rPr>
              <a:t>and Stars</a:t>
            </a:r>
          </a:p>
        </p:txBody>
      </p:sp>
      <p:sp>
        <p:nvSpPr>
          <p:cNvPr id="723989" name="Rectangle 23"/>
          <p:cNvSpPr>
            <a:spLocks/>
          </p:cNvSpPr>
          <p:nvPr/>
        </p:nvSpPr>
        <p:spPr bwMode="auto">
          <a:xfrm>
            <a:off x="1852613" y="6394450"/>
            <a:ext cx="1081087"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Day 1-2</a:t>
            </a:r>
          </a:p>
        </p:txBody>
      </p:sp>
      <p:sp>
        <p:nvSpPr>
          <p:cNvPr id="723990" name="Rectangle 24"/>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 xmlns:a14="http://schemas.microsoft.com/office/drawing/2010/main" w="25400">
                <a:solidFill>
                  <a:srgbClr val="000000">
                    <a:alpha val="50980"/>
                  </a:srgbClr>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91" name="Rectangle 25"/>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 xmlns:a14="http://schemas.microsoft.com/office/drawing/2010/main" w="25400">
                <a:solidFill>
                  <a:srgbClr val="000000">
                    <a:alpha val="50195"/>
                  </a:srgbClr>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92" name="Rectangle 26"/>
          <p:cNvSpPr>
            <a:spLocks/>
          </p:cNvSpPr>
          <p:nvPr/>
        </p:nvSpPr>
        <p:spPr bwMode="auto">
          <a:xfrm>
            <a:off x="4064000" y="6451600"/>
            <a:ext cx="809625"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Day 3</a:t>
            </a:r>
          </a:p>
        </p:txBody>
      </p:sp>
      <p:sp>
        <p:nvSpPr>
          <p:cNvPr id="723993" name="Rectangle 27"/>
          <p:cNvSpPr>
            <a:spLocks/>
          </p:cNvSpPr>
          <p:nvPr/>
        </p:nvSpPr>
        <p:spPr bwMode="auto">
          <a:xfrm>
            <a:off x="6316663" y="6400800"/>
            <a:ext cx="809625"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Day 4</a:t>
            </a:r>
          </a:p>
        </p:txBody>
      </p:sp>
      <p:sp>
        <p:nvSpPr>
          <p:cNvPr id="5647388" name="Rectangle 28"/>
          <p:cNvSpPr>
            <a:spLocks/>
          </p:cNvSpPr>
          <p:nvPr/>
        </p:nvSpPr>
        <p:spPr bwMode="auto">
          <a:xfrm>
            <a:off x="341313" y="2874963"/>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latin typeface="Arial" charset="0"/>
                <a:cs typeface="Arial" charset="0"/>
                <a:sym typeface="Arial" charset="0"/>
              </a:rPr>
              <a:t>15 Billion</a:t>
            </a:r>
          </a:p>
          <a:p>
            <a:pPr algn="ctr" eaLnBrk="1" hangingPunct="1">
              <a:lnSpc>
                <a:spcPct val="80000"/>
              </a:lnSpc>
              <a:defRPr/>
            </a:pPr>
            <a:r>
              <a:rPr lang="en-US" sz="1800" dirty="0">
                <a:solidFill>
                  <a:srgbClr val="FFFFFF"/>
                </a:solidFill>
                <a:latin typeface="Arial" charset="0"/>
                <a:cs typeface="Arial" charset="0"/>
                <a:sym typeface="Arial" charset="0"/>
              </a:rPr>
              <a:t>Years Ago</a:t>
            </a:r>
          </a:p>
        </p:txBody>
      </p:sp>
      <p:sp>
        <p:nvSpPr>
          <p:cNvPr id="5647389" name="Rectangle 29"/>
          <p:cNvSpPr>
            <a:spLocks/>
          </p:cNvSpPr>
          <p:nvPr/>
        </p:nvSpPr>
        <p:spPr bwMode="auto">
          <a:xfrm>
            <a:off x="2166938" y="2878138"/>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latin typeface="Arial" charset="0"/>
                <a:cs typeface="Arial" charset="0"/>
                <a:sym typeface="Arial" charset="0"/>
              </a:rPr>
              <a:t>10 Billion</a:t>
            </a:r>
          </a:p>
          <a:p>
            <a:pPr algn="ctr" eaLnBrk="1" hangingPunct="1">
              <a:lnSpc>
                <a:spcPct val="80000"/>
              </a:lnSpc>
              <a:defRPr/>
            </a:pPr>
            <a:r>
              <a:rPr lang="en-US" sz="1800" dirty="0">
                <a:solidFill>
                  <a:srgbClr val="FFFFFF"/>
                </a:solidFill>
                <a:latin typeface="Arial" charset="0"/>
                <a:cs typeface="Arial" charset="0"/>
                <a:sym typeface="Arial" charset="0"/>
              </a:rPr>
              <a:t>Years Ago</a:t>
            </a:r>
          </a:p>
        </p:txBody>
      </p:sp>
      <p:sp>
        <p:nvSpPr>
          <p:cNvPr id="5647390" name="Rectangle 30"/>
          <p:cNvSpPr>
            <a:spLocks/>
          </p:cNvSpPr>
          <p:nvPr/>
        </p:nvSpPr>
        <p:spPr bwMode="auto">
          <a:xfrm>
            <a:off x="3995738" y="2865438"/>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a:solidFill>
                  <a:srgbClr val="FFFFFF"/>
                </a:solidFill>
                <a:latin typeface="Arial" charset="0"/>
                <a:cs typeface="Arial" charset="0"/>
                <a:sym typeface="Arial" charset="0"/>
              </a:rPr>
              <a:t>5 Billion</a:t>
            </a:r>
          </a:p>
          <a:p>
            <a:pPr algn="ctr" eaLnBrk="1" hangingPunct="1">
              <a:lnSpc>
                <a:spcPct val="80000"/>
              </a:lnSpc>
              <a:defRPr/>
            </a:pPr>
            <a:r>
              <a:rPr lang="en-US" sz="1800">
                <a:solidFill>
                  <a:srgbClr val="FFFFFF"/>
                </a:solidFill>
                <a:latin typeface="Arial" charset="0"/>
                <a:cs typeface="Arial" charset="0"/>
                <a:sym typeface="Arial" charset="0"/>
              </a:rPr>
              <a:t>Years Ago</a:t>
            </a:r>
          </a:p>
        </p:txBody>
      </p:sp>
      <p:sp>
        <p:nvSpPr>
          <p:cNvPr id="5647391" name="Rectangle 31"/>
          <p:cNvSpPr>
            <a:spLocks/>
          </p:cNvSpPr>
          <p:nvPr/>
        </p:nvSpPr>
        <p:spPr bwMode="auto">
          <a:xfrm>
            <a:off x="5888038" y="2857500"/>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a:solidFill>
                  <a:srgbClr val="FFFFFF"/>
                </a:solidFill>
                <a:latin typeface="Arial" charset="0"/>
                <a:cs typeface="Arial" charset="0"/>
                <a:sym typeface="Arial" charset="0"/>
              </a:rPr>
              <a:t>4.5 Billion</a:t>
            </a:r>
          </a:p>
          <a:p>
            <a:pPr algn="ctr" eaLnBrk="1" hangingPunct="1">
              <a:lnSpc>
                <a:spcPct val="80000"/>
              </a:lnSpc>
              <a:defRPr/>
            </a:pPr>
            <a:r>
              <a:rPr lang="en-US" sz="1800">
                <a:solidFill>
                  <a:srgbClr val="FFFFFF"/>
                </a:solidFill>
                <a:latin typeface="Arial" charset="0"/>
                <a:cs typeface="Arial" charset="0"/>
                <a:sym typeface="Arial" charset="0"/>
              </a:rPr>
              <a:t>Years Ago</a:t>
            </a:r>
          </a:p>
        </p:txBody>
      </p:sp>
      <p:sp>
        <p:nvSpPr>
          <p:cNvPr id="5647392" name="Rectangle 32"/>
          <p:cNvSpPr>
            <a:spLocks/>
          </p:cNvSpPr>
          <p:nvPr/>
        </p:nvSpPr>
        <p:spPr bwMode="auto">
          <a:xfrm>
            <a:off x="7780338" y="2854325"/>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a:solidFill>
                  <a:srgbClr val="FFFFFF"/>
                </a:solidFill>
                <a:latin typeface="Arial" charset="0"/>
                <a:cs typeface="Arial" charset="0"/>
                <a:sym typeface="Arial" charset="0"/>
              </a:rPr>
              <a:t>3.8 Billion</a:t>
            </a:r>
          </a:p>
          <a:p>
            <a:pPr algn="ctr" eaLnBrk="1" hangingPunct="1">
              <a:lnSpc>
                <a:spcPct val="80000"/>
              </a:lnSpc>
              <a:defRPr/>
            </a:pPr>
            <a:r>
              <a:rPr lang="en-US" sz="1800">
                <a:solidFill>
                  <a:srgbClr val="FFFFFF"/>
                </a:solidFill>
                <a:latin typeface="Arial" charset="0"/>
                <a:cs typeface="Arial" charset="0"/>
                <a:sym typeface="Arial" charset="0"/>
              </a:rPr>
              <a:t>Years Ago</a:t>
            </a:r>
          </a:p>
        </p:txBody>
      </p:sp>
      <p:sp>
        <p:nvSpPr>
          <p:cNvPr id="5647393" name="Rectangle 33"/>
          <p:cNvSpPr>
            <a:spLocks noGrp="1" noChangeArrowheads="1"/>
          </p:cNvSpPr>
          <p:nvPr>
            <p:ph type="title"/>
          </p:nvPr>
        </p:nvSpPr>
        <p:spPr bwMode="auto">
          <a:xfrm>
            <a:off x="457200" y="-304800"/>
            <a:ext cx="8229600" cy="1143000"/>
          </a:xfr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
        <p:nvSpPr>
          <p:cNvPr id="5647394" name="Rectangle 34"/>
          <p:cNvSpPr>
            <a:spLocks noChangeArrowheads="1"/>
          </p:cNvSpPr>
          <p:nvPr/>
        </p:nvSpPr>
        <p:spPr bwMode="auto">
          <a:xfrm>
            <a:off x="7300913" y="-47625"/>
            <a:ext cx="2286000" cy="35052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5" name="Rectangle 35"/>
          <p:cNvSpPr>
            <a:spLocks noChangeArrowheads="1"/>
          </p:cNvSpPr>
          <p:nvPr/>
        </p:nvSpPr>
        <p:spPr bwMode="auto">
          <a:xfrm>
            <a:off x="5429250" y="-47625"/>
            <a:ext cx="22860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6" name="Rectangle 36"/>
          <p:cNvSpPr>
            <a:spLocks noChangeArrowheads="1"/>
          </p:cNvSpPr>
          <p:nvPr/>
        </p:nvSpPr>
        <p:spPr bwMode="auto">
          <a:xfrm>
            <a:off x="3567113" y="-47625"/>
            <a:ext cx="22860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7" name="Rectangle 37"/>
          <p:cNvSpPr>
            <a:spLocks noChangeArrowheads="1"/>
          </p:cNvSpPr>
          <p:nvPr/>
        </p:nvSpPr>
        <p:spPr bwMode="auto">
          <a:xfrm>
            <a:off x="1738313" y="0"/>
            <a:ext cx="2133600" cy="34290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8" name="Rectangle 38"/>
          <p:cNvSpPr>
            <a:spLocks noChangeArrowheads="1"/>
          </p:cNvSpPr>
          <p:nvPr/>
        </p:nvSpPr>
        <p:spPr bwMode="auto">
          <a:xfrm>
            <a:off x="3429000" y="3505200"/>
            <a:ext cx="22860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9" name="Rectangle 39"/>
          <p:cNvSpPr>
            <a:spLocks noChangeArrowheads="1"/>
          </p:cNvSpPr>
          <p:nvPr/>
        </p:nvSpPr>
        <p:spPr bwMode="auto">
          <a:xfrm>
            <a:off x="5534025" y="3505200"/>
            <a:ext cx="2543175"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400" name="Rectangle 40"/>
          <p:cNvSpPr>
            <a:spLocks noChangeArrowheads="1"/>
          </p:cNvSpPr>
          <p:nvPr/>
        </p:nvSpPr>
        <p:spPr bwMode="auto">
          <a:xfrm>
            <a:off x="1143000" y="3505200"/>
            <a:ext cx="2438400" cy="3641725"/>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4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398" grpId="0" animBg="1"/>
      <p:bldP spid="5647399" grpId="0" animBg="1"/>
      <p:bldP spid="564740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2" name="Rectangle 2"/>
          <p:cNvSpPr>
            <a:spLocks noGrp="1" noChangeArrowheads="1"/>
          </p:cNvSpPr>
          <p:nvPr>
            <p:ph type="title" idx="4294967295"/>
          </p:nvPr>
        </p:nvSpPr>
        <p:spPr/>
        <p:txBody>
          <a:bodyPr/>
          <a:lstStyle/>
          <a:p>
            <a:pPr eaLnBrk="1" hangingPunct="1">
              <a:defRPr/>
            </a:pPr>
            <a:r>
              <a:rPr lang="en-US" dirty="0"/>
              <a:t>Common Element 4</a:t>
            </a:r>
          </a:p>
        </p:txBody>
      </p:sp>
      <p:pic>
        <p:nvPicPr>
          <p:cNvPr id="726018" name="Picture 4"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26019"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6020" name="TextBox 1"/>
          <p:cNvSpPr txBox="1">
            <a:spLocks noChangeArrowheads="1"/>
          </p:cNvSpPr>
          <p:nvPr/>
        </p:nvSpPr>
        <p:spPr bwMode="auto">
          <a:xfrm>
            <a:off x="-228600" y="814388"/>
            <a:ext cx="33528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Progressive</a:t>
            </a:r>
          </a:p>
          <a:p>
            <a:pPr algn="ctr" eaLnBrk="1" hangingPunct="1"/>
            <a:r>
              <a:rPr lang="en-US" sz="3200" b="1">
                <a:solidFill>
                  <a:srgbClr val="FFFFFF"/>
                </a:solidFill>
                <a:latin typeface="Arial" charset="0"/>
                <a:cs typeface="Arial" charset="0"/>
              </a:rPr>
              <a:t>Creation</a:t>
            </a:r>
          </a:p>
        </p:txBody>
      </p:sp>
      <p:sp>
        <p:nvSpPr>
          <p:cNvPr id="726021" name="TextBox 6"/>
          <p:cNvSpPr txBox="1">
            <a:spLocks noChangeArrowheads="1"/>
          </p:cNvSpPr>
          <p:nvPr/>
        </p:nvSpPr>
        <p:spPr bwMode="auto">
          <a:xfrm>
            <a:off x="-381000" y="4014788"/>
            <a:ext cx="33528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Framework</a:t>
            </a:r>
          </a:p>
          <a:p>
            <a:pPr algn="ctr" eaLnBrk="1" hangingPunct="1"/>
            <a:r>
              <a:rPr lang="en-US" sz="3200" b="1">
                <a:solidFill>
                  <a:srgbClr val="FFFFFF"/>
                </a:solidFill>
                <a:latin typeface="Arial" charset="0"/>
                <a:cs typeface="Arial" charset="0"/>
              </a:rPr>
              <a:t>Hypothesis</a:t>
            </a:r>
          </a:p>
        </p:txBody>
      </p:sp>
      <p:sp>
        <p:nvSpPr>
          <p:cNvPr id="726022" name="TextBox 7"/>
          <p:cNvSpPr txBox="1">
            <a:spLocks noChangeArrowheads="1"/>
          </p:cNvSpPr>
          <p:nvPr/>
        </p:nvSpPr>
        <p:spPr bwMode="auto">
          <a:xfrm>
            <a:off x="3657600" y="5019675"/>
            <a:ext cx="20574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Gap</a:t>
            </a:r>
          </a:p>
          <a:p>
            <a:pPr algn="ctr" eaLnBrk="1" hangingPunct="1"/>
            <a:r>
              <a:rPr lang="en-US" sz="3200" b="1">
                <a:solidFill>
                  <a:srgbClr val="FFFFFF"/>
                </a:solidFill>
                <a:latin typeface="Arial" charset="0"/>
                <a:cs typeface="Arial" charset="0"/>
              </a:rPr>
              <a:t>Theory</a:t>
            </a:r>
          </a:p>
        </p:txBody>
      </p:sp>
      <p:sp>
        <p:nvSpPr>
          <p:cNvPr id="726023" name="TextBox 8"/>
          <p:cNvSpPr txBox="1">
            <a:spLocks noChangeArrowheads="1"/>
          </p:cNvSpPr>
          <p:nvPr/>
        </p:nvSpPr>
        <p:spPr bwMode="auto">
          <a:xfrm>
            <a:off x="6096000" y="3767138"/>
            <a:ext cx="33528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Other</a:t>
            </a:r>
          </a:p>
          <a:p>
            <a:pPr algn="ctr" eaLnBrk="1" hangingPunct="1"/>
            <a:r>
              <a:rPr lang="en-US" sz="3200" b="1">
                <a:solidFill>
                  <a:srgbClr val="FFFFFF"/>
                </a:solidFill>
                <a:latin typeface="Arial" charset="0"/>
                <a:cs typeface="Arial" charset="0"/>
              </a:rPr>
              <a:t>Compromise</a:t>
            </a:r>
          </a:p>
          <a:p>
            <a:pPr algn="ctr" eaLnBrk="1" hangingPunct="1"/>
            <a:r>
              <a:rPr lang="en-US" sz="3200" b="1">
                <a:solidFill>
                  <a:srgbClr val="FFFFFF"/>
                </a:solidFill>
                <a:latin typeface="Arial" charset="0"/>
                <a:cs typeface="Arial" charset="0"/>
              </a:rPr>
              <a:t>Positions</a:t>
            </a:r>
          </a:p>
        </p:txBody>
      </p:sp>
      <p:sp>
        <p:nvSpPr>
          <p:cNvPr id="726024" name="TextBox 9"/>
          <p:cNvSpPr txBox="1">
            <a:spLocks noChangeArrowheads="1"/>
          </p:cNvSpPr>
          <p:nvPr/>
        </p:nvSpPr>
        <p:spPr bwMode="auto">
          <a:xfrm>
            <a:off x="6781800" y="609600"/>
            <a:ext cx="22860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Theistic </a:t>
            </a:r>
          </a:p>
          <a:p>
            <a:pPr algn="ctr" eaLnBrk="1" hangingPunct="1"/>
            <a:r>
              <a:rPr lang="en-US" sz="3200" b="1">
                <a:solidFill>
                  <a:srgbClr val="FFFFFF"/>
                </a:solidFill>
                <a:latin typeface="Arial" charset="0"/>
                <a:cs typeface="Arial" charset="0"/>
              </a:rPr>
              <a:t>Evolution</a:t>
            </a:r>
          </a:p>
        </p:txBody>
      </p:sp>
      <p:sp>
        <p:nvSpPr>
          <p:cNvPr id="726025" name="TextBox 2"/>
          <p:cNvSpPr txBox="1">
            <a:spLocks noChangeArrowheads="1"/>
          </p:cNvSpPr>
          <p:nvPr/>
        </p:nvSpPr>
        <p:spPr bwMode="auto">
          <a:xfrm>
            <a:off x="2633663" y="1828800"/>
            <a:ext cx="3832225" cy="1938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6000" b="1">
                <a:solidFill>
                  <a:srgbClr val="000000"/>
                </a:solidFill>
                <a:latin typeface="Arial" charset="0"/>
                <a:cs typeface="Arial" charset="0"/>
              </a:rPr>
              <a:t>COMMON</a:t>
            </a:r>
          </a:p>
          <a:p>
            <a:pPr algn="ctr" eaLnBrk="1" hangingPunct="1"/>
            <a:r>
              <a:rPr lang="en-US" sz="6000" b="1">
                <a:solidFill>
                  <a:srgbClr val="000000"/>
                </a:solidFill>
                <a:latin typeface="Arial" charset="0"/>
                <a:cs typeface="Arial" charset="0"/>
              </a:rPr>
              <a:t>FACTOR</a:t>
            </a:r>
          </a:p>
        </p:txBody>
      </p:sp>
      <p:sp>
        <p:nvSpPr>
          <p:cNvPr id="1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5"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28066" name="TextBox 2"/>
          <p:cNvSpPr txBox="1">
            <a:spLocks noChangeArrowheads="1"/>
          </p:cNvSpPr>
          <p:nvPr/>
        </p:nvSpPr>
        <p:spPr bwMode="auto">
          <a:xfrm>
            <a:off x="-228600" y="814388"/>
            <a:ext cx="33528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Progressive</a:t>
            </a:r>
          </a:p>
          <a:p>
            <a:pPr algn="ctr" eaLnBrk="1" hangingPunct="1"/>
            <a:r>
              <a:rPr lang="en-US" sz="3200" b="1">
                <a:solidFill>
                  <a:srgbClr val="FFFFFF"/>
                </a:solidFill>
                <a:latin typeface="Arial" charset="0"/>
                <a:cs typeface="Arial" charset="0"/>
              </a:rPr>
              <a:t>Creation</a:t>
            </a:r>
          </a:p>
        </p:txBody>
      </p:sp>
      <p:sp>
        <p:nvSpPr>
          <p:cNvPr id="728067" name="TextBox 3"/>
          <p:cNvSpPr txBox="1">
            <a:spLocks noChangeArrowheads="1"/>
          </p:cNvSpPr>
          <p:nvPr/>
        </p:nvSpPr>
        <p:spPr bwMode="auto">
          <a:xfrm>
            <a:off x="-381000" y="4014788"/>
            <a:ext cx="3352800" cy="1076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Framework</a:t>
            </a:r>
          </a:p>
          <a:p>
            <a:pPr algn="ctr" eaLnBrk="1" hangingPunct="1"/>
            <a:r>
              <a:rPr lang="en-US" sz="3200" b="1">
                <a:solidFill>
                  <a:srgbClr val="FFFFFF"/>
                </a:solidFill>
                <a:latin typeface="Arial" charset="0"/>
                <a:cs typeface="Arial" charset="0"/>
              </a:rPr>
              <a:t>Hypothesis</a:t>
            </a:r>
          </a:p>
        </p:txBody>
      </p:sp>
      <p:sp>
        <p:nvSpPr>
          <p:cNvPr id="728068" name="TextBox 4"/>
          <p:cNvSpPr txBox="1">
            <a:spLocks noChangeArrowheads="1"/>
          </p:cNvSpPr>
          <p:nvPr/>
        </p:nvSpPr>
        <p:spPr bwMode="auto">
          <a:xfrm>
            <a:off x="2895600" y="5105400"/>
            <a:ext cx="3352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Gap</a:t>
            </a:r>
          </a:p>
          <a:p>
            <a:pPr algn="ctr" eaLnBrk="1" hangingPunct="1"/>
            <a:r>
              <a:rPr lang="en-US" sz="3200" b="1">
                <a:solidFill>
                  <a:srgbClr val="FFFFFF"/>
                </a:solidFill>
                <a:latin typeface="Arial" charset="0"/>
                <a:cs typeface="Arial" charset="0"/>
              </a:rPr>
              <a:t>Theory</a:t>
            </a:r>
          </a:p>
        </p:txBody>
      </p:sp>
      <p:sp>
        <p:nvSpPr>
          <p:cNvPr id="728069" name="TextBox 5"/>
          <p:cNvSpPr txBox="1">
            <a:spLocks noChangeArrowheads="1"/>
          </p:cNvSpPr>
          <p:nvPr/>
        </p:nvSpPr>
        <p:spPr bwMode="auto">
          <a:xfrm>
            <a:off x="6096000" y="3916363"/>
            <a:ext cx="3352800" cy="1570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Other</a:t>
            </a:r>
          </a:p>
          <a:p>
            <a:pPr algn="ctr" eaLnBrk="1" hangingPunct="1"/>
            <a:r>
              <a:rPr lang="en-US" sz="3200" b="1">
                <a:solidFill>
                  <a:srgbClr val="FFFFFF"/>
                </a:solidFill>
                <a:latin typeface="Arial" charset="0"/>
                <a:cs typeface="Arial" charset="0"/>
              </a:rPr>
              <a:t>Compromise</a:t>
            </a:r>
          </a:p>
          <a:p>
            <a:pPr algn="ctr" eaLnBrk="1" hangingPunct="1"/>
            <a:r>
              <a:rPr lang="en-US" sz="3200" b="1">
                <a:solidFill>
                  <a:srgbClr val="FFFFFF"/>
                </a:solidFill>
                <a:latin typeface="Arial" charset="0"/>
                <a:cs typeface="Arial" charset="0"/>
              </a:rPr>
              <a:t>Positions</a:t>
            </a:r>
          </a:p>
        </p:txBody>
      </p:sp>
      <p:sp>
        <p:nvSpPr>
          <p:cNvPr id="728070" name="TextBox 6"/>
          <p:cNvSpPr txBox="1">
            <a:spLocks noChangeArrowheads="1"/>
          </p:cNvSpPr>
          <p:nvPr/>
        </p:nvSpPr>
        <p:spPr bwMode="auto">
          <a:xfrm>
            <a:off x="6248400" y="609600"/>
            <a:ext cx="3352800" cy="107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Theistic </a:t>
            </a:r>
          </a:p>
          <a:p>
            <a:pPr algn="ctr" eaLnBrk="1" hangingPunct="1"/>
            <a:r>
              <a:rPr lang="en-US" sz="3200" b="1">
                <a:solidFill>
                  <a:srgbClr val="FFFFFF"/>
                </a:solidFill>
                <a:latin typeface="Arial" charset="0"/>
                <a:cs typeface="Arial" charset="0"/>
              </a:rPr>
              <a:t>Evolution</a:t>
            </a:r>
          </a:p>
        </p:txBody>
      </p:sp>
      <p:sp>
        <p:nvSpPr>
          <p:cNvPr id="728071" name="TextBox 8"/>
          <p:cNvSpPr txBox="1">
            <a:spLocks noChangeArrowheads="1"/>
          </p:cNvSpPr>
          <p:nvPr/>
        </p:nvSpPr>
        <p:spPr bwMode="auto">
          <a:xfrm>
            <a:off x="4600575" y="1144588"/>
            <a:ext cx="2406650" cy="3046412"/>
          </a:xfrm>
          <a:prstGeom prst="rect">
            <a:avLst/>
          </a:prstGeom>
          <a:noFill/>
          <a:ln>
            <a:noFill/>
          </a:ln>
          <a:effectLst>
            <a:outerShdw dist="35921" dir="2700000" algn="ctr" rotWithShape="0">
              <a:schemeClr val="tx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00"/>
                </a:solidFill>
                <a:latin typeface="Arial" charset="0"/>
                <a:cs typeface="Arial" charset="0"/>
              </a:rPr>
              <a:t>PAIN</a:t>
            </a:r>
          </a:p>
          <a:p>
            <a:pPr algn="r" eaLnBrk="1" hangingPunct="1"/>
            <a:r>
              <a:rPr lang="en-US" b="1">
                <a:solidFill>
                  <a:srgbClr val="FFFF00"/>
                </a:solidFill>
                <a:latin typeface="Arial" charset="0"/>
                <a:cs typeface="Arial" charset="0"/>
              </a:rPr>
              <a:t>DEATH</a:t>
            </a:r>
          </a:p>
          <a:p>
            <a:pPr algn="r" eaLnBrk="1" hangingPunct="1"/>
            <a:r>
              <a:rPr lang="en-US" b="1">
                <a:solidFill>
                  <a:srgbClr val="FFFF00"/>
                </a:solidFill>
                <a:latin typeface="Arial" charset="0"/>
                <a:cs typeface="Arial" charset="0"/>
              </a:rPr>
              <a:t>KILLING</a:t>
            </a:r>
          </a:p>
          <a:p>
            <a:pPr algn="r" eaLnBrk="1" hangingPunct="1"/>
            <a:r>
              <a:rPr lang="en-US" b="1">
                <a:solidFill>
                  <a:srgbClr val="FFFF00"/>
                </a:solidFill>
                <a:latin typeface="Arial" charset="0"/>
                <a:cs typeface="Arial" charset="0"/>
              </a:rPr>
              <a:t>THORNS</a:t>
            </a:r>
          </a:p>
          <a:p>
            <a:pPr algn="r" eaLnBrk="1" hangingPunct="1"/>
            <a:r>
              <a:rPr lang="en-US" b="1">
                <a:solidFill>
                  <a:srgbClr val="FFFF00"/>
                </a:solidFill>
                <a:latin typeface="Arial" charset="0"/>
                <a:cs typeface="Arial" charset="0"/>
              </a:rPr>
              <a:t>DISEASE</a:t>
            </a:r>
          </a:p>
          <a:p>
            <a:pPr algn="r" eaLnBrk="1" hangingPunct="1"/>
            <a:r>
              <a:rPr lang="en-US" b="1">
                <a:solidFill>
                  <a:srgbClr val="FFFF00"/>
                </a:solidFill>
                <a:latin typeface="Arial" charset="0"/>
                <a:cs typeface="Arial" charset="0"/>
              </a:rPr>
              <a:t>STRUGGLE</a:t>
            </a:r>
          </a:p>
          <a:p>
            <a:pPr algn="r" eaLnBrk="1" hangingPunct="1"/>
            <a:r>
              <a:rPr lang="en-US" b="1">
                <a:solidFill>
                  <a:srgbClr val="FFFF00"/>
                </a:solidFill>
                <a:latin typeface="Arial" charset="0"/>
                <a:cs typeface="Arial" charset="0"/>
              </a:rPr>
              <a:t>SUFFERING</a:t>
            </a:r>
          </a:p>
          <a:p>
            <a:pPr algn="r" eaLnBrk="1" hangingPunct="1"/>
            <a:r>
              <a:rPr lang="en-US" b="1">
                <a:solidFill>
                  <a:srgbClr val="FFFF00"/>
                </a:solidFill>
                <a:latin typeface="Arial" charset="0"/>
                <a:cs typeface="Arial" charset="0"/>
              </a:rPr>
              <a:t>EXTINCTION</a:t>
            </a:r>
          </a:p>
        </p:txBody>
      </p:sp>
      <p:sp>
        <p:nvSpPr>
          <p:cNvPr id="6105098" name="WordArt 10"/>
          <p:cNvSpPr>
            <a:spLocks noChangeArrowheads="1" noChangeShapeType="1" noTextEdit="1"/>
          </p:cNvSpPr>
          <p:nvPr/>
        </p:nvSpPr>
        <p:spPr bwMode="auto">
          <a:xfrm>
            <a:off x="685800" y="533400"/>
            <a:ext cx="1447800" cy="16240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099" name="WordArt 11"/>
          <p:cNvSpPr>
            <a:spLocks noChangeArrowheads="1" noChangeShapeType="1" noTextEdit="1"/>
          </p:cNvSpPr>
          <p:nvPr/>
        </p:nvSpPr>
        <p:spPr bwMode="auto">
          <a:xfrm>
            <a:off x="609600" y="3786188"/>
            <a:ext cx="1447800" cy="1624012"/>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0" name="WordArt 12"/>
          <p:cNvSpPr>
            <a:spLocks noChangeArrowheads="1" noChangeShapeType="1" noTextEdit="1"/>
          </p:cNvSpPr>
          <p:nvPr/>
        </p:nvSpPr>
        <p:spPr bwMode="auto">
          <a:xfrm>
            <a:off x="7239000" y="381000"/>
            <a:ext cx="1447800" cy="16240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1" name="WordArt 13"/>
          <p:cNvSpPr>
            <a:spLocks noChangeArrowheads="1" noChangeShapeType="1" noTextEdit="1"/>
          </p:cNvSpPr>
          <p:nvPr/>
        </p:nvSpPr>
        <p:spPr bwMode="auto">
          <a:xfrm>
            <a:off x="7086600" y="3900488"/>
            <a:ext cx="1447800" cy="1624012"/>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2" name="WordArt 14"/>
          <p:cNvSpPr>
            <a:spLocks noChangeArrowheads="1" noChangeShapeType="1" noTextEdit="1"/>
          </p:cNvSpPr>
          <p:nvPr/>
        </p:nvSpPr>
        <p:spPr bwMode="auto">
          <a:xfrm>
            <a:off x="3886200" y="4852988"/>
            <a:ext cx="1447800" cy="1624012"/>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3" name="WordArt 15"/>
          <p:cNvSpPr>
            <a:spLocks noChangeArrowheads="1" noChangeShapeType="1" noTextEdit="1"/>
          </p:cNvSpPr>
          <p:nvPr/>
        </p:nvSpPr>
        <p:spPr bwMode="auto">
          <a:xfrm>
            <a:off x="3200400" y="762000"/>
            <a:ext cx="2971800" cy="36052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
        <p:nvSpPr>
          <p:cNvPr id="2" name="Title 1"/>
          <p:cNvSpPr>
            <a:spLocks noGrp="1"/>
          </p:cNvSpPr>
          <p:nvPr>
            <p:ph type="title" idx="4294967295"/>
          </p:nvPr>
        </p:nvSpPr>
        <p:spPr>
          <a:xfrm>
            <a:off x="3200400" y="-76200"/>
            <a:ext cx="2743200" cy="838200"/>
          </a:xfrm>
        </p:spPr>
        <p:txBody>
          <a:bodyPr/>
          <a:lstStyle/>
          <a:p>
            <a:pPr eaLnBrk="1" hangingPunct="1">
              <a:lnSpc>
                <a:spcPct val="70000"/>
              </a:lnSpc>
              <a:defRPr/>
            </a:pPr>
            <a:r>
              <a:rPr lang="en-US" sz="3200" b="1" kern="1200" dirty="0">
                <a:solidFill>
                  <a:srgbClr val="000000"/>
                </a:solidFill>
                <a:latin typeface="Arial"/>
                <a:ea typeface="ＭＳ Ｐゴシック"/>
                <a:cs typeface="Arial"/>
              </a:rPr>
              <a:t>MILLIONS</a:t>
            </a:r>
            <a:r>
              <a:rPr lang="en-US" dirty="0"/>
              <a:t> </a:t>
            </a:r>
            <a:r>
              <a:rPr lang="en-US" sz="3200" b="1" kern="1200" dirty="0">
                <a:solidFill>
                  <a:srgbClr val="000000"/>
                </a:solidFill>
                <a:latin typeface="Arial"/>
                <a:ea typeface="ＭＳ Ｐゴシック"/>
                <a:cs typeface="Arial"/>
              </a:rPr>
              <a:t>OF YEARS</a:t>
            </a:r>
            <a:endParaRPr lang="en-US" dirty="0"/>
          </a:p>
        </p:txBody>
      </p:sp>
      <p:sp>
        <p:nvSpPr>
          <p:cNvPr id="1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05098"/>
                                        </p:tgtEl>
                                        <p:attrNameLst>
                                          <p:attrName>style.visibility</p:attrName>
                                        </p:attrNameLst>
                                      </p:cBhvr>
                                      <p:to>
                                        <p:strVal val="visible"/>
                                      </p:to>
                                    </p:set>
                                    <p:anim calcmode="lin" valueType="num">
                                      <p:cBhvr>
                                        <p:cTn id="7" dur="500" fill="hold"/>
                                        <p:tgtEl>
                                          <p:spTgt spid="6105098"/>
                                        </p:tgtEl>
                                        <p:attrNameLst>
                                          <p:attrName>ppt_w</p:attrName>
                                        </p:attrNameLst>
                                      </p:cBhvr>
                                      <p:tavLst>
                                        <p:tav tm="0">
                                          <p:val>
                                            <p:fltVal val="0"/>
                                          </p:val>
                                        </p:tav>
                                        <p:tav tm="100000">
                                          <p:val>
                                            <p:strVal val="#ppt_w"/>
                                          </p:val>
                                        </p:tav>
                                      </p:tavLst>
                                    </p:anim>
                                    <p:anim calcmode="lin" valueType="num">
                                      <p:cBhvr>
                                        <p:cTn id="8" dur="500" fill="hold"/>
                                        <p:tgtEl>
                                          <p:spTgt spid="6105098"/>
                                        </p:tgtEl>
                                        <p:attrNameLst>
                                          <p:attrName>ppt_h</p:attrName>
                                        </p:attrNameLst>
                                      </p:cBhvr>
                                      <p:tavLst>
                                        <p:tav tm="0">
                                          <p:val>
                                            <p:fltVal val="0"/>
                                          </p:val>
                                        </p:tav>
                                        <p:tav tm="100000">
                                          <p:val>
                                            <p:strVal val="#ppt_h"/>
                                          </p:val>
                                        </p:tav>
                                      </p:tavLst>
                                    </p:anim>
                                    <p:animEffect transition="in" filter="fade">
                                      <p:cBhvr>
                                        <p:cTn id="9" dur="500"/>
                                        <p:tgtEl>
                                          <p:spTgt spid="610509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05099"/>
                                        </p:tgtEl>
                                        <p:attrNameLst>
                                          <p:attrName>style.visibility</p:attrName>
                                        </p:attrNameLst>
                                      </p:cBhvr>
                                      <p:to>
                                        <p:strVal val="visible"/>
                                      </p:to>
                                    </p:set>
                                    <p:anim calcmode="lin" valueType="num">
                                      <p:cBhvr>
                                        <p:cTn id="12" dur="500" fill="hold"/>
                                        <p:tgtEl>
                                          <p:spTgt spid="6105099"/>
                                        </p:tgtEl>
                                        <p:attrNameLst>
                                          <p:attrName>ppt_w</p:attrName>
                                        </p:attrNameLst>
                                      </p:cBhvr>
                                      <p:tavLst>
                                        <p:tav tm="0">
                                          <p:val>
                                            <p:fltVal val="0"/>
                                          </p:val>
                                        </p:tav>
                                        <p:tav tm="100000">
                                          <p:val>
                                            <p:strVal val="#ppt_w"/>
                                          </p:val>
                                        </p:tav>
                                      </p:tavLst>
                                    </p:anim>
                                    <p:anim calcmode="lin" valueType="num">
                                      <p:cBhvr>
                                        <p:cTn id="13" dur="500" fill="hold"/>
                                        <p:tgtEl>
                                          <p:spTgt spid="6105099"/>
                                        </p:tgtEl>
                                        <p:attrNameLst>
                                          <p:attrName>ppt_h</p:attrName>
                                        </p:attrNameLst>
                                      </p:cBhvr>
                                      <p:tavLst>
                                        <p:tav tm="0">
                                          <p:val>
                                            <p:fltVal val="0"/>
                                          </p:val>
                                        </p:tav>
                                        <p:tav tm="100000">
                                          <p:val>
                                            <p:strVal val="#ppt_h"/>
                                          </p:val>
                                        </p:tav>
                                      </p:tavLst>
                                    </p:anim>
                                    <p:animEffect transition="in" filter="fade">
                                      <p:cBhvr>
                                        <p:cTn id="14" dur="500"/>
                                        <p:tgtEl>
                                          <p:spTgt spid="610509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105102"/>
                                        </p:tgtEl>
                                        <p:attrNameLst>
                                          <p:attrName>style.visibility</p:attrName>
                                        </p:attrNameLst>
                                      </p:cBhvr>
                                      <p:to>
                                        <p:strVal val="visible"/>
                                      </p:to>
                                    </p:set>
                                    <p:anim calcmode="lin" valueType="num">
                                      <p:cBhvr>
                                        <p:cTn id="17" dur="500" fill="hold"/>
                                        <p:tgtEl>
                                          <p:spTgt spid="6105102"/>
                                        </p:tgtEl>
                                        <p:attrNameLst>
                                          <p:attrName>ppt_w</p:attrName>
                                        </p:attrNameLst>
                                      </p:cBhvr>
                                      <p:tavLst>
                                        <p:tav tm="0">
                                          <p:val>
                                            <p:fltVal val="0"/>
                                          </p:val>
                                        </p:tav>
                                        <p:tav tm="100000">
                                          <p:val>
                                            <p:strVal val="#ppt_w"/>
                                          </p:val>
                                        </p:tav>
                                      </p:tavLst>
                                    </p:anim>
                                    <p:anim calcmode="lin" valueType="num">
                                      <p:cBhvr>
                                        <p:cTn id="18" dur="500" fill="hold"/>
                                        <p:tgtEl>
                                          <p:spTgt spid="6105102"/>
                                        </p:tgtEl>
                                        <p:attrNameLst>
                                          <p:attrName>ppt_h</p:attrName>
                                        </p:attrNameLst>
                                      </p:cBhvr>
                                      <p:tavLst>
                                        <p:tav tm="0">
                                          <p:val>
                                            <p:fltVal val="0"/>
                                          </p:val>
                                        </p:tav>
                                        <p:tav tm="100000">
                                          <p:val>
                                            <p:strVal val="#ppt_h"/>
                                          </p:val>
                                        </p:tav>
                                      </p:tavLst>
                                    </p:anim>
                                    <p:animEffect transition="in" filter="fade">
                                      <p:cBhvr>
                                        <p:cTn id="19" dur="500"/>
                                        <p:tgtEl>
                                          <p:spTgt spid="610510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105101"/>
                                        </p:tgtEl>
                                        <p:attrNameLst>
                                          <p:attrName>style.visibility</p:attrName>
                                        </p:attrNameLst>
                                      </p:cBhvr>
                                      <p:to>
                                        <p:strVal val="visible"/>
                                      </p:to>
                                    </p:set>
                                    <p:anim calcmode="lin" valueType="num">
                                      <p:cBhvr>
                                        <p:cTn id="22" dur="500" fill="hold"/>
                                        <p:tgtEl>
                                          <p:spTgt spid="6105101"/>
                                        </p:tgtEl>
                                        <p:attrNameLst>
                                          <p:attrName>ppt_w</p:attrName>
                                        </p:attrNameLst>
                                      </p:cBhvr>
                                      <p:tavLst>
                                        <p:tav tm="0">
                                          <p:val>
                                            <p:fltVal val="0"/>
                                          </p:val>
                                        </p:tav>
                                        <p:tav tm="100000">
                                          <p:val>
                                            <p:strVal val="#ppt_w"/>
                                          </p:val>
                                        </p:tav>
                                      </p:tavLst>
                                    </p:anim>
                                    <p:anim calcmode="lin" valueType="num">
                                      <p:cBhvr>
                                        <p:cTn id="23" dur="500" fill="hold"/>
                                        <p:tgtEl>
                                          <p:spTgt spid="6105101"/>
                                        </p:tgtEl>
                                        <p:attrNameLst>
                                          <p:attrName>ppt_h</p:attrName>
                                        </p:attrNameLst>
                                      </p:cBhvr>
                                      <p:tavLst>
                                        <p:tav tm="0">
                                          <p:val>
                                            <p:fltVal val="0"/>
                                          </p:val>
                                        </p:tav>
                                        <p:tav tm="100000">
                                          <p:val>
                                            <p:strVal val="#ppt_h"/>
                                          </p:val>
                                        </p:tav>
                                      </p:tavLst>
                                    </p:anim>
                                    <p:animEffect transition="in" filter="fade">
                                      <p:cBhvr>
                                        <p:cTn id="24" dur="500"/>
                                        <p:tgtEl>
                                          <p:spTgt spid="6105101"/>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6105100"/>
                                        </p:tgtEl>
                                        <p:attrNameLst>
                                          <p:attrName>style.visibility</p:attrName>
                                        </p:attrNameLst>
                                      </p:cBhvr>
                                      <p:to>
                                        <p:strVal val="visible"/>
                                      </p:to>
                                    </p:set>
                                    <p:anim calcmode="lin" valueType="num">
                                      <p:cBhvr>
                                        <p:cTn id="27" dur="500" fill="hold"/>
                                        <p:tgtEl>
                                          <p:spTgt spid="6105100"/>
                                        </p:tgtEl>
                                        <p:attrNameLst>
                                          <p:attrName>ppt_w</p:attrName>
                                        </p:attrNameLst>
                                      </p:cBhvr>
                                      <p:tavLst>
                                        <p:tav tm="0">
                                          <p:val>
                                            <p:fltVal val="0"/>
                                          </p:val>
                                        </p:tav>
                                        <p:tav tm="100000">
                                          <p:val>
                                            <p:strVal val="#ppt_w"/>
                                          </p:val>
                                        </p:tav>
                                      </p:tavLst>
                                    </p:anim>
                                    <p:anim calcmode="lin" valueType="num">
                                      <p:cBhvr>
                                        <p:cTn id="28" dur="500" fill="hold"/>
                                        <p:tgtEl>
                                          <p:spTgt spid="6105100"/>
                                        </p:tgtEl>
                                        <p:attrNameLst>
                                          <p:attrName>ppt_h</p:attrName>
                                        </p:attrNameLst>
                                      </p:cBhvr>
                                      <p:tavLst>
                                        <p:tav tm="0">
                                          <p:val>
                                            <p:fltVal val="0"/>
                                          </p:val>
                                        </p:tav>
                                        <p:tav tm="100000">
                                          <p:val>
                                            <p:strVal val="#ppt_h"/>
                                          </p:val>
                                        </p:tav>
                                      </p:tavLst>
                                    </p:anim>
                                    <p:animEffect transition="in" filter="fade">
                                      <p:cBhvr>
                                        <p:cTn id="29" dur="500"/>
                                        <p:tgtEl>
                                          <p:spTgt spid="610510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105103"/>
                                        </p:tgtEl>
                                        <p:attrNameLst>
                                          <p:attrName>style.visibility</p:attrName>
                                        </p:attrNameLst>
                                      </p:cBhvr>
                                      <p:to>
                                        <p:strVal val="visible"/>
                                      </p:to>
                                    </p:set>
                                    <p:anim calcmode="lin" valueType="num">
                                      <p:cBhvr>
                                        <p:cTn id="34" dur="500" fill="hold"/>
                                        <p:tgtEl>
                                          <p:spTgt spid="6105103"/>
                                        </p:tgtEl>
                                        <p:attrNameLst>
                                          <p:attrName>ppt_w</p:attrName>
                                        </p:attrNameLst>
                                      </p:cBhvr>
                                      <p:tavLst>
                                        <p:tav tm="0">
                                          <p:val>
                                            <p:fltVal val="0"/>
                                          </p:val>
                                        </p:tav>
                                        <p:tav tm="100000">
                                          <p:val>
                                            <p:strVal val="#ppt_w"/>
                                          </p:val>
                                        </p:tav>
                                      </p:tavLst>
                                    </p:anim>
                                    <p:anim calcmode="lin" valueType="num">
                                      <p:cBhvr>
                                        <p:cTn id="35" dur="500" fill="hold"/>
                                        <p:tgtEl>
                                          <p:spTgt spid="6105103"/>
                                        </p:tgtEl>
                                        <p:attrNameLst>
                                          <p:attrName>ppt_h</p:attrName>
                                        </p:attrNameLst>
                                      </p:cBhvr>
                                      <p:tavLst>
                                        <p:tav tm="0">
                                          <p:val>
                                            <p:fltVal val="0"/>
                                          </p:val>
                                        </p:tav>
                                        <p:tav tm="100000">
                                          <p:val>
                                            <p:strVal val="#ppt_h"/>
                                          </p:val>
                                        </p:tav>
                                      </p:tavLst>
                                    </p:anim>
                                    <p:animEffect transition="in" filter="fade">
                                      <p:cBhvr>
                                        <p:cTn id="36" dur="500"/>
                                        <p:tgtEl>
                                          <p:spTgt spid="6105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5098" grpId="0" animBg="1"/>
      <p:bldP spid="6105099" grpId="0" animBg="1"/>
      <p:bldP spid="6105100" grpId="0" animBg="1"/>
      <p:bldP spid="6105101" grpId="0" animBg="1"/>
      <p:bldP spid="6105102" grpId="0" animBg="1"/>
      <p:bldP spid="6105103"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674" name="Rectangle 2" hidden="1"/>
          <p:cNvSpPr>
            <a:spLocks noGrp="1" noChangeArrowheads="1"/>
          </p:cNvSpPr>
          <p:nvPr>
            <p:ph type="title"/>
          </p:nvPr>
        </p:nvSpPr>
        <p:spPr/>
        <p:txBody>
          <a:bodyPr/>
          <a:lstStyle/>
          <a:p>
            <a:pPr eaLnBrk="1" hangingPunct="1">
              <a:defRPr/>
            </a:pPr>
            <a:r>
              <a:rPr lang="en-US"/>
              <a:t>Blocks-Genesis + Gospel 00872</a:t>
            </a:r>
          </a:p>
        </p:txBody>
      </p:sp>
      <p:pic>
        <p:nvPicPr>
          <p:cNvPr id="730114"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5"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DEATH</a:t>
            </a:r>
          </a:p>
        </p:txBody>
      </p:sp>
      <p:sp>
        <p:nvSpPr>
          <p:cNvPr id="730116"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5788678"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788679" name="WordArt 7"/>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anim calcmode="lin" valueType="num">
                                      <p:cBhvr>
                                        <p:cTn id="7" dur="500" fill="hold"/>
                                        <p:tgtEl>
                                          <p:spTgt spid="5788678"/>
                                        </p:tgtEl>
                                        <p:attrNameLst>
                                          <p:attrName>ppt_w</p:attrName>
                                        </p:attrNameLst>
                                      </p:cBhvr>
                                      <p:tavLst>
                                        <p:tav tm="0">
                                          <p:val>
                                            <p:fltVal val="0"/>
                                          </p:val>
                                        </p:tav>
                                        <p:tav tm="100000">
                                          <p:val>
                                            <p:strVal val="#ppt_w"/>
                                          </p:val>
                                        </p:tav>
                                      </p:tavLst>
                                    </p:anim>
                                    <p:anim calcmode="lin" valueType="num">
                                      <p:cBhvr>
                                        <p:cTn id="8" dur="500" fill="hold"/>
                                        <p:tgtEl>
                                          <p:spTgt spid="5788678"/>
                                        </p:tgtEl>
                                        <p:attrNameLst>
                                          <p:attrName>ppt_h</p:attrName>
                                        </p:attrNameLst>
                                      </p:cBhvr>
                                      <p:tavLst>
                                        <p:tav tm="0">
                                          <p:val>
                                            <p:fltVal val="0"/>
                                          </p:val>
                                        </p:tav>
                                        <p:tav tm="100000">
                                          <p:val>
                                            <p:strVal val="#ppt_h"/>
                                          </p:val>
                                        </p:tav>
                                      </p:tavLst>
                                    </p:anim>
                                    <p:animEffect transition="in" filter="fade">
                                      <p:cBhvr>
                                        <p:cTn id="9" dur="500"/>
                                        <p:tgtEl>
                                          <p:spTgt spid="57886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88679"/>
                                        </p:tgtEl>
                                        <p:attrNameLst>
                                          <p:attrName>style.visibility</p:attrName>
                                        </p:attrNameLst>
                                      </p:cBhvr>
                                      <p:to>
                                        <p:strVal val="visible"/>
                                      </p:to>
                                    </p:set>
                                    <p:anim calcmode="lin" valueType="num">
                                      <p:cBhvr>
                                        <p:cTn id="14" dur="500" fill="hold"/>
                                        <p:tgtEl>
                                          <p:spTgt spid="5788679"/>
                                        </p:tgtEl>
                                        <p:attrNameLst>
                                          <p:attrName>ppt_w</p:attrName>
                                        </p:attrNameLst>
                                      </p:cBhvr>
                                      <p:tavLst>
                                        <p:tav tm="0">
                                          <p:val>
                                            <p:fltVal val="0"/>
                                          </p:val>
                                        </p:tav>
                                        <p:tav tm="100000">
                                          <p:val>
                                            <p:strVal val="#ppt_w"/>
                                          </p:val>
                                        </p:tav>
                                      </p:tavLst>
                                    </p:anim>
                                    <p:anim calcmode="lin" valueType="num">
                                      <p:cBhvr>
                                        <p:cTn id="15" dur="500" fill="hold"/>
                                        <p:tgtEl>
                                          <p:spTgt spid="5788679"/>
                                        </p:tgtEl>
                                        <p:attrNameLst>
                                          <p:attrName>ppt_h</p:attrName>
                                        </p:attrNameLst>
                                      </p:cBhvr>
                                      <p:tavLst>
                                        <p:tav tm="0">
                                          <p:val>
                                            <p:fltVal val="0"/>
                                          </p:val>
                                        </p:tav>
                                        <p:tav tm="100000">
                                          <p:val>
                                            <p:strVal val="#ppt_h"/>
                                          </p:val>
                                        </p:tav>
                                      </p:tavLst>
                                    </p:anim>
                                    <p:animEffect transition="in" filter="fade">
                                      <p:cBhvr>
                                        <p:cTn id="16" dur="500"/>
                                        <p:tgtEl>
                                          <p:spTgt spid="578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animBg="1"/>
      <p:bldP spid="578867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Flow">
  <a:themeElements>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fontScheme name="Flow">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clrMap bg1="lt1" tx1="dk1" bg2="lt2" tx2="dk2" accent1="accent1" accent2="accent2" accent3="accent3" accent4="accent4" accent5="accent5" accent6="accent6" hlink="hlink" folHlink="folHlink"/>
    </a:extraClrScheme>
    <a:extraClrScheme>
      <a:clrScheme name="Flow 2">
        <a:dk1>
          <a:srgbClr val="FF8000"/>
        </a:dk1>
        <a:lt1>
          <a:srgbClr val="FFFFFF"/>
        </a:lt1>
        <a:dk2>
          <a:srgbClr val="FF8000"/>
        </a:dk2>
        <a:lt2>
          <a:srgbClr val="808080"/>
        </a:lt2>
        <a:accent1>
          <a:srgbClr val="99CCFF"/>
        </a:accent1>
        <a:accent2>
          <a:srgbClr val="CCCCFF"/>
        </a:accent2>
        <a:accent3>
          <a:srgbClr val="FFFFFF"/>
        </a:accent3>
        <a:accent4>
          <a:srgbClr val="DA6C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6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2004:Templates:Presentations:Designs:Bold Stripes</Template>
  <TotalTime>26526</TotalTime>
  <Words>14412</Words>
  <Application>Microsoft Macintosh PowerPoint</Application>
  <PresentationFormat>On-screen Show (4:3)</PresentationFormat>
  <Paragraphs>2327</Paragraphs>
  <Slides>252</Slides>
  <Notes>250</Notes>
  <HiddenSlides>10</HiddenSlides>
  <MMClips>1</MMClips>
  <ScaleCrop>false</ScaleCrop>
  <HeadingPairs>
    <vt:vector size="6" baseType="variant">
      <vt:variant>
        <vt:lpstr>Fonts Used</vt:lpstr>
      </vt:variant>
      <vt:variant>
        <vt:i4>27</vt:i4>
      </vt:variant>
      <vt:variant>
        <vt:lpstr>Theme</vt:lpstr>
      </vt:variant>
      <vt:variant>
        <vt:i4>54</vt:i4>
      </vt:variant>
      <vt:variant>
        <vt:lpstr>Slide Titles</vt:lpstr>
      </vt:variant>
      <vt:variant>
        <vt:i4>252</vt:i4>
      </vt:variant>
    </vt:vector>
  </HeadingPairs>
  <TitlesOfParts>
    <vt:vector size="333" baseType="lpstr">
      <vt:lpstr>26</vt:lpstr>
      <vt:lpstr>acme secret agent</vt:lpstr>
      <vt:lpstr>Arial MT</vt:lpstr>
      <vt:lpstr>BONES</vt:lpstr>
      <vt:lpstr>Crass</vt:lpstr>
      <vt:lpstr>Myriad Pro Bold</vt:lpstr>
      <vt:lpstr>Myriad Pro Light</vt:lpstr>
      <vt:lpstr>Sand</vt:lpstr>
      <vt:lpstr>Arial</vt:lpstr>
      <vt:lpstr>Arial Black</vt:lpstr>
      <vt:lpstr>Bwgrkl</vt:lpstr>
      <vt:lpstr>Bwhebb</vt:lpstr>
      <vt:lpstr>Calibri</vt:lpstr>
      <vt:lpstr>Candara</vt:lpstr>
      <vt:lpstr>Comic Sans MS</vt:lpstr>
      <vt:lpstr>Futura Condensed</vt:lpstr>
      <vt:lpstr>Futura XBlk BT</vt:lpstr>
      <vt:lpstr>Garamond</vt:lpstr>
      <vt:lpstr>Gill Sans</vt:lpstr>
      <vt:lpstr>Impact</vt:lpstr>
      <vt:lpstr>Lucida Grande</vt:lpstr>
      <vt:lpstr>Monotype Sorts</vt:lpstr>
      <vt:lpstr>Tahoma</vt:lpstr>
      <vt:lpstr>Times</vt:lpstr>
      <vt:lpstr>Times New Roman</vt:lpstr>
      <vt:lpstr>Verdana</vt:lpstr>
      <vt:lpstr>Wingdings</vt:lpstr>
      <vt:lpstr>Blank Presentation</vt:lpstr>
      <vt:lpstr>Textured</vt:lpstr>
      <vt:lpstr>Nature</vt:lpstr>
      <vt:lpstr>untitled 1</vt:lpstr>
      <vt:lpstr>Slit</vt:lpstr>
      <vt:lpstr>Beam</vt:lpstr>
      <vt:lpstr>14 Literary 2 - Dead Sea Scrolls</vt:lpstr>
      <vt:lpstr>Compass</vt:lpstr>
      <vt:lpstr>Default Design</vt:lpstr>
      <vt:lpstr>49_Blank Presentation</vt:lpstr>
      <vt:lpstr>1_Orbit</vt:lpstr>
      <vt:lpstr>51_Blank Presentation</vt:lpstr>
      <vt:lpstr>2_Office Theme</vt:lpstr>
      <vt:lpstr>10_Default Design</vt:lpstr>
      <vt:lpstr>3_Beam</vt:lpstr>
      <vt:lpstr>1_Textured</vt:lpstr>
      <vt:lpstr>4_Beam</vt:lpstr>
      <vt:lpstr>Fun Clip</vt:lpstr>
      <vt:lpstr>2_untitled 1</vt:lpstr>
      <vt:lpstr>2_Beam</vt:lpstr>
      <vt:lpstr>1_Blue Diagonal</vt:lpstr>
      <vt:lpstr>1_Compass</vt:lpstr>
      <vt:lpstr>52_Blank Presentation</vt:lpstr>
      <vt:lpstr>3_Orbit</vt:lpstr>
      <vt:lpstr>3_untitled 1</vt:lpstr>
      <vt:lpstr>27_Default Design</vt:lpstr>
      <vt:lpstr>1_Default Design</vt:lpstr>
      <vt:lpstr>1_Blank Presentation</vt:lpstr>
      <vt:lpstr>2_Compass</vt:lpstr>
      <vt:lpstr>Candybar</vt:lpstr>
      <vt:lpstr>1_untitled 1</vt:lpstr>
      <vt:lpstr>2_Blank Presentation</vt:lpstr>
      <vt:lpstr>Flow</vt:lpstr>
      <vt:lpstr>2_Default Design</vt:lpstr>
      <vt:lpstr>Ocean</vt:lpstr>
      <vt:lpstr>1_Beam</vt:lpstr>
      <vt:lpstr>3_Default Design</vt:lpstr>
      <vt:lpstr>4_Default Design</vt:lpstr>
      <vt:lpstr>66_Office Theme</vt:lpstr>
      <vt:lpstr>Title - Top</vt:lpstr>
      <vt:lpstr>6_Default Design</vt:lpstr>
      <vt:lpstr>1_Blank Black</vt:lpstr>
      <vt:lpstr>5_Default Design</vt:lpstr>
      <vt:lpstr>50_Blank Presentation</vt:lpstr>
      <vt:lpstr>7_Default Design</vt:lpstr>
      <vt:lpstr>8_Default Design</vt:lpstr>
      <vt:lpstr>Bullets</vt:lpstr>
      <vt:lpstr>26_Default Design</vt:lpstr>
      <vt:lpstr>6_Blank Presentation</vt:lpstr>
      <vt:lpstr>9_Default Design</vt:lpstr>
      <vt:lpstr>3_Custom Design</vt:lpstr>
      <vt:lpstr>12_Default Design</vt:lpstr>
      <vt:lpstr>11_Default Design</vt:lpstr>
      <vt:lpstr>18_Default Design</vt:lpstr>
      <vt:lpstr>ENGAGING  THE  ATHEISTS</vt:lpstr>
      <vt:lpstr>Don't believe in God?   Join the club.</vt:lpstr>
      <vt:lpstr>Millions of Americans are living happily without religion. CFI. LivingWithoutReligion.org</vt:lpstr>
      <vt:lpstr>"God free, happy, and inspired by wonder."</vt:lpstr>
      <vt:lpstr>"Believe in humanity, not god."</vt:lpstr>
      <vt:lpstr>Humbug.</vt:lpstr>
      <vt:lpstr>Christmas Shunned</vt:lpstr>
      <vt:lpstr>Who Needs Christ During Christmas?  Nobody.</vt:lpstr>
      <vt:lpstr> Dear Christians, I share my toys.  Why won't you share the season?  Happy holidays for all!</vt:lpstr>
      <vt:lpstr> Dear Santa, All I want for Christmas is skip church!  I'm too old for fairy tales.</vt:lpstr>
      <vt:lpstr>Atheist Christmas Card</vt:lpstr>
      <vt:lpstr>Santa</vt:lpstr>
      <vt:lpstr>What to do?</vt:lpstr>
      <vt:lpstr>Kirkpatrick Worldview Chart</vt:lpstr>
      <vt:lpstr>Ten Possible Worldviews</vt:lpstr>
      <vt:lpstr>Worldviews:  How does God relate to the world?</vt:lpstr>
      <vt:lpstr>Agnosticism: We cannot be sure if a God is involved in our world (Confucius, Kant, Dewey, Bertrand Russell, Carl Sagan) </vt:lpstr>
      <vt:lpstr>Atheism: No God exists or is involved in our world (Dawkins, philosophical Buddhism) </vt:lpstr>
      <vt:lpstr>Polytheism: Many gods relate to the worlds (Ancient Near East, Greek &amp; Roman mythology, Mormons) </vt:lpstr>
      <vt:lpstr>Panentheism: A finite impersonal god is in the world (animism, Native American religion) </vt:lpstr>
      <vt:lpstr>Finite Godism: A finite personal god interacts with the world (Kushner)</vt:lpstr>
      <vt:lpstr>Pantheism: An infinite impersonal god is the world itself (Hinduism, Star Wars)</vt:lpstr>
      <vt:lpstr>Deism: God created the world but left it alone so no miracles occur (Jefferson, Franklin) </vt:lpstr>
      <vt:lpstr>Christian Theism: The Triune God loves our world and works miracles (Biblical view)</vt:lpstr>
      <vt:lpstr>Unipersonal Theism: The Unitarian God relates to our world and works miracles (Islam, Jehovah Witnesses) </vt:lpstr>
      <vt:lpstr>The Quick Guide for Dealing with Atheists</vt:lpstr>
      <vt:lpstr>Jesus has always been God</vt:lpstr>
      <vt:lpstr>God became man in Jesus</vt:lpstr>
      <vt:lpstr>Answer the Critics</vt:lpstr>
      <vt:lpstr>Atheism is a faith system</vt:lpstr>
      <vt:lpstr>Atheism is a faith system</vt:lpstr>
      <vt:lpstr>Creation: The Argument from Design</vt:lpstr>
      <vt:lpstr>ATHEISM</vt:lpstr>
      <vt:lpstr>ATHEISM</vt:lpstr>
      <vt:lpstr>Are our computers and smart phones designed?</vt:lpstr>
      <vt:lpstr>Is this building designed?</vt:lpstr>
      <vt:lpstr>Is this baby designed?</vt:lpstr>
      <vt:lpstr>Did this turtle get here by itself?</vt:lpstr>
      <vt:lpstr>Title slide</vt:lpstr>
      <vt:lpstr>AiG web site #1</vt:lpstr>
      <vt:lpstr>America—largest number of…</vt:lpstr>
      <vt:lpstr>America—less Christian</vt:lpstr>
      <vt:lpstr>ISSUES TODAY</vt:lpstr>
      <vt:lpstr>Q 899 Barna</vt:lpstr>
      <vt:lpstr>Foster Letter 2002</vt:lpstr>
      <vt:lpstr>Already Gone 04802</vt:lpstr>
      <vt:lpstr>High school attended</vt:lpstr>
      <vt:lpstr>If you don't believe, when did you first have doubts?</vt:lpstr>
      <vt:lpstr>Which of these makes you question the Bible the most?</vt:lpstr>
      <vt:lpstr>Which of these makes you question the Bible the most?</vt:lpstr>
      <vt:lpstr>Psalm 11:3 NAS</vt:lpstr>
      <vt:lpstr>Typical House</vt:lpstr>
      <vt:lpstr>House 2 00419</vt:lpstr>
      <vt:lpstr>Typical House collapsed</vt:lpstr>
      <vt:lpstr>Blocks-Genesis + Doctrine 00874</vt:lpstr>
      <vt:lpstr>Blocks – Genesis/doctrine/sin grey</vt:lpstr>
      <vt:lpstr>Blocks – Genesis/doctrine/clothing grey</vt:lpstr>
      <vt:lpstr>Blks-Gen Doc + Doc</vt:lpstr>
      <vt:lpstr>Blocks – Genesis/doctrine/marriage grey</vt:lpstr>
      <vt:lpstr>Marriage silhouettes</vt:lpstr>
      <vt:lpstr>Blocks-Genesis + Gospel 00872</vt:lpstr>
      <vt:lpstr>WHY?</vt:lpstr>
      <vt:lpstr>Why would a loving God allow earthquakes?</vt:lpstr>
      <vt:lpstr>Fossil dinosaur with scientist</vt:lpstr>
      <vt:lpstr>PowerPoint Presentation</vt:lpstr>
      <vt:lpstr>Evolution Millions of Years + Creation 01133</vt:lpstr>
      <vt:lpstr>Gen. 1:29-30 NAS</vt:lpstr>
      <vt:lpstr>Convincing Dialogue</vt:lpstr>
      <vt:lpstr>Convincing Dialogue</vt:lpstr>
      <vt:lpstr>Convincing Dialogue</vt:lpstr>
      <vt:lpstr>The Sad Results</vt:lpstr>
      <vt:lpstr>Serpent judged physically  (Gen. 3:14)</vt:lpstr>
      <vt:lpstr>PowerPoint Presentation</vt:lpstr>
      <vt:lpstr>Eve judged physically: increased pain in childbirth (Gen. 3:16)</vt:lpstr>
      <vt:lpstr>"And to the man he said, 'Since you listened to your wife and ate from the tree whose fruit I commanded you not to eat, the ground is cursed because of you. All your life you will struggle to scratch a living from it. 18It will grow thorns and thistles for you, though you will eat of its grains'" (3:17-18 NLT).</vt:lpstr>
      <vt:lpstr>"By the sweat of your brow will you have food to eat until you return to the ground from which you were made. For you were made from dust, and to dust you will return" (3:19 NLT).</vt:lpstr>
      <vt:lpstr>Implied Death</vt:lpstr>
      <vt:lpstr>"For all creation is waiting eagerly for that future day when God will reveal who his children really are.  20Against its will, all creation was subjected to God's curse. But with eager hope,  21the creation looks forward to the day when it will join God's children in glorious freedom from death and decay'"  (Rom. 8:19-21 NLT).</vt:lpstr>
      <vt:lpstr>Which will you believe?</vt:lpstr>
      <vt:lpstr>Whitehead 2003—dino cancer</vt:lpstr>
      <vt:lpstr>Evolution vs Bible timeline</vt:lpstr>
      <vt:lpstr>Bible Modified 00814b</vt:lpstr>
      <vt:lpstr>A&amp;E on bones animated</vt:lpstr>
      <vt:lpstr>Fossils on Garden of Eden</vt:lpstr>
      <vt:lpstr>Fossils on Garden of Eden</vt:lpstr>
      <vt:lpstr>Two Histories of Death </vt:lpstr>
      <vt:lpstr>Which View of Death Matches Romans 5:12?</vt:lpstr>
      <vt:lpstr>Gap Where Fit Mil of Yrs 00845</vt:lpstr>
      <vt:lpstr>Ex. 20:11 NAS</vt:lpstr>
      <vt:lpstr>Day 3 Ways 02007</vt:lpstr>
      <vt:lpstr>Literal Days 1-6 animated</vt:lpstr>
      <vt:lpstr>Genesis 1:1 NAS</vt:lpstr>
      <vt:lpstr>Literal Days 1-6 animated</vt:lpstr>
      <vt:lpstr>Gen. 1:14 NAS</vt:lpstr>
      <vt:lpstr>Template Suite 1-Blank 01362</vt:lpstr>
      <vt:lpstr>Big Bang and Bible order compared</vt:lpstr>
      <vt:lpstr>Common Element 4</vt:lpstr>
      <vt:lpstr>MILLIONS OF YEARS</vt:lpstr>
      <vt:lpstr>Blocks-Genesis + Gospel 00872</vt:lpstr>
      <vt:lpstr>Blocks-Genesis + Gospel 00872</vt:lpstr>
      <vt:lpstr>Gen. 3:15 NAS</vt:lpstr>
      <vt:lpstr>Adam to Christ</vt:lpstr>
      <vt:lpstr>Adam to Christ</vt:lpstr>
      <vt:lpstr>First/last Adam</vt:lpstr>
      <vt:lpstr>Frank Zindler</vt:lpstr>
      <vt:lpstr>I think that evolution is absolutely the death knell of Christianity." </vt:lpstr>
      <vt:lpstr>Blocks-Genesis + Gospel 00872</vt:lpstr>
      <vt:lpstr>Blocks-Genesis + Gospel 00872</vt:lpstr>
      <vt:lpstr>Evolution and Atheism, Provine</vt:lpstr>
      <vt:lpstr>Evolution and Atheism, Provine</vt:lpstr>
      <vt:lpstr>6 Days or Millions of Years in Your Past 00087—layered.</vt:lpstr>
      <vt:lpstr>Balloons problem—evol vs creat</vt:lpstr>
      <vt:lpstr>Results of Humanism</vt:lpstr>
      <vt:lpstr>The Media assumes evolution is true</vt:lpstr>
      <vt:lpstr>Dinosaurs &amp; Kids - 3</vt:lpstr>
      <vt:lpstr>Grand Canyon--yellowish</vt:lpstr>
      <vt:lpstr>UK – British Museum on Natural History</vt:lpstr>
      <vt:lpstr>High School biology textbooks 2006</vt:lpstr>
      <vt:lpstr>University of Minnesota Duluth</vt:lpstr>
      <vt:lpstr>Turning "Jews" into "Greeks" 02027</vt:lpstr>
      <vt:lpstr>Christian College 1</vt:lpstr>
      <vt:lpstr>Christian College 2</vt:lpstr>
      <vt:lpstr>Balloons problem—man's vs God's word</vt:lpstr>
      <vt:lpstr>I Peter 3:15 NAS</vt:lpstr>
      <vt:lpstr>AiG web site #1</vt:lpstr>
      <vt:lpstr>Evolution &amp; Millions of Years: Do they really matter?</vt:lpstr>
      <vt:lpstr>Nailing Genesis 1-11 to church</vt:lpstr>
      <vt:lpstr>Black blank------------extras</vt:lpstr>
      <vt:lpstr>Creation link at biblestudydownloads.com</vt:lpstr>
      <vt:lpstr>Atheism</vt:lpstr>
      <vt:lpstr>We must deal with facts instead of speculation</vt:lpstr>
      <vt:lpstr>"Can we, just for a moment, Your Honor, ignore the facts?"</vt:lpstr>
      <vt:lpstr>No genealogies?</vt:lpstr>
      <vt:lpstr>The Moral Argument: Why do atheists believe in morality?</vt:lpstr>
      <vt:lpstr>Richard Dawkins</vt:lpstr>
      <vt:lpstr>The Moral Argument: Why do atheists believe in morality?</vt:lpstr>
      <vt:lpstr>"The fool says in his heart,  'There is no God'"  (Psalm 14:1)</vt:lpstr>
      <vt:lpstr>The Moral Argument: Why do atheists believe in morality?</vt:lpstr>
      <vt:lpstr>Mark Twain</vt:lpstr>
      <vt:lpstr>Ben Stein Interview of Richard Dawkins</vt:lpstr>
      <vt:lpstr>Black</vt:lpstr>
      <vt:lpstr>The Reliability of the Bible: Attacks Against Scripture</vt:lpstr>
      <vt:lpstr>Attacks Continue</vt:lpstr>
      <vt:lpstr>Is the Bible reliable?</vt:lpstr>
      <vt:lpstr>We trust ourselves instead of God.</vt:lpstr>
      <vt:lpstr>We trust ourselves instead of God.</vt:lpstr>
      <vt:lpstr>Some liberal scholars redefine Christianity</vt:lpstr>
      <vt:lpstr>Smearing History</vt:lpstr>
      <vt:lpstr>Clearing History</vt:lpstr>
      <vt:lpstr>Irenaeus (AD 180)</vt:lpstr>
      <vt:lpstr>Irenaeus (AD 180)</vt:lpstr>
      <vt:lpstr>Irenaeus (AD 180)</vt:lpstr>
      <vt:lpstr>Clearing History</vt:lpstr>
      <vt:lpstr>NT Canon during 1st 4C</vt:lpstr>
      <vt:lpstr>NT Canonicity  Requirements</vt:lpstr>
      <vt:lpstr>Chronological Literature Chart</vt:lpstr>
      <vt:lpstr>The Hebrew Canon</vt:lpstr>
      <vt:lpstr>The Hebrew Canon</vt:lpstr>
      <vt:lpstr>The Hebrew Canon</vt:lpstr>
      <vt:lpstr>1. Hebrew:   The Masoretic Text (MT)</vt:lpstr>
      <vt:lpstr>Most Hebrew manuscripts lack vowel pointing.  Both Hebrew and Greek manuscripts often lack space between words too!</vt:lpstr>
      <vt:lpstr>You can read without vowels too!</vt:lpstr>
      <vt:lpstr>1. Hebrew:   The Masoretic Text (MT)</vt:lpstr>
      <vt:lpstr>2. Greek: The Septuagint (LXX)</vt:lpstr>
      <vt:lpstr>Why study the LXX?</vt:lpstr>
      <vt:lpstr>3. OT Canonicity </vt:lpstr>
      <vt:lpstr>NT Canonicity</vt:lpstr>
      <vt:lpstr>Really Early Fragments!</vt:lpstr>
      <vt:lpstr>Why No Original NT Documents?</vt:lpstr>
      <vt:lpstr>NT Canonicity</vt:lpstr>
      <vt:lpstr>Paul Called Luke's Gospel "Scripture" within 5 years!</vt:lpstr>
      <vt:lpstr>Peter Also Called Paul's Letters "Scripture"!</vt:lpstr>
      <vt:lpstr>Would Christians who "believed that Jesus was only a man" really need to worship secretly in the catacombs?  Nonsense!</vt:lpstr>
      <vt:lpstr>Would Christians who "believed that Jesus was only a man" die as martyrs?  Hardly!</vt:lpstr>
      <vt:lpstr>Perpetua's Martyrdom (AD 203)</vt:lpstr>
      <vt:lpstr>What About Nicaea  (AD 325)?</vt:lpstr>
      <vt:lpstr>Teachings of the Heretic Arius</vt:lpstr>
      <vt:lpstr>Arianism: Opponents and the Issue</vt:lpstr>
      <vt:lpstr>The Nicene Creed (AD 325)</vt:lpstr>
      <vt:lpstr>The Arian Controversy and Trinitarianism</vt:lpstr>
      <vt:lpstr>The Resurgence of Arianism</vt:lpstr>
      <vt:lpstr>What About Nicaea?</vt:lpstr>
      <vt:lpstr>Biblical Interpretation Errors</vt:lpstr>
      <vt:lpstr>1st century belief in Deity</vt:lpstr>
      <vt:lpstr>Belief in Christ's Deity Before Nicaea</vt:lpstr>
      <vt:lpstr>Accuracy of Transmission</vt:lpstr>
      <vt:lpstr>ISAIAH: QUMRAN v. THE MASORETES</vt:lpstr>
      <vt:lpstr>Extant Copies of Pagan vs. NT Writings</vt:lpstr>
      <vt:lpstr>Black</vt:lpstr>
      <vt:lpstr>Was Jesus a Myth?</vt:lpstr>
      <vt:lpstr>You KNOW it's a Myth.  This Season, Celebrate REASON!</vt:lpstr>
      <vt:lpstr>Keep the MERRY!   Dump the MYTH!</vt:lpstr>
      <vt:lpstr>So what did the early Church really believe about Jesus?</vt:lpstr>
      <vt:lpstr>Who is Jesus Christ… really?</vt:lpstr>
      <vt:lpstr>Brown's view of Jesus through "historian" Leigh Teabing…</vt:lpstr>
      <vt:lpstr>The Father, Son &amp; Spirit</vt:lpstr>
      <vt:lpstr>The Trinity</vt:lpstr>
      <vt:lpstr>The Creator of the world is actually Jesus (John 1:1-3).</vt:lpstr>
      <vt:lpstr>Jesus Christ is the same yesterday, today, and</vt:lpstr>
      <vt:lpstr>"So do not be attracted by strange, new ideas. Your strength comes from God's grace, not from rules about food, which don't help those who follow them"  (13:9 NLT).</vt:lpstr>
      <vt:lpstr>Roman Historians</vt:lpstr>
      <vt:lpstr>Pliny the Younger (AD 111-113)</vt:lpstr>
      <vt:lpstr>Helpful Correspondence (AD 111)</vt:lpstr>
      <vt:lpstr>Early Church Suffering</vt:lpstr>
      <vt:lpstr>Early Church Suffering</vt:lpstr>
      <vt:lpstr>Early Church Suffering</vt:lpstr>
      <vt:lpstr>Roman Historians</vt:lpstr>
      <vt:lpstr>Roman Historians</vt:lpstr>
      <vt:lpstr>Extant Copies of Pagan vs. NT Writings</vt:lpstr>
      <vt:lpstr>Josephus</vt:lpstr>
      <vt:lpstr>4.  Josephus</vt:lpstr>
      <vt:lpstr>Evaluation of Josephus</vt:lpstr>
      <vt:lpstr>Significance of Josephus</vt:lpstr>
      <vt:lpstr>Short quote by Josephus</vt:lpstr>
      <vt:lpstr>Long quote (two versions)</vt:lpstr>
      <vt:lpstr>Our Context</vt:lpstr>
      <vt:lpstr>Frey Fabrications</vt:lpstr>
      <vt:lpstr>"Much ado about nothing"</vt:lpstr>
      <vt:lpstr>Entertainment Better Than Truth</vt:lpstr>
      <vt:lpstr>"The Enshrinement of Subjectivity"</vt:lpstr>
      <vt:lpstr>"Based on a true story"</vt:lpstr>
      <vt:lpstr>Today "all literary sources are considered equal"!</vt:lpstr>
      <vt:lpstr>NT Apocrypha: 18 Gospels</vt:lpstr>
      <vt:lpstr>NT Apocrypha: 18 Gospels</vt:lpstr>
      <vt:lpstr>NT Apocrypha: 21 "Acts"</vt:lpstr>
      <vt:lpstr>NT Apocrypha: 21 "Acts"</vt:lpstr>
      <vt:lpstr>NT Apocrypha: Others</vt:lpstr>
      <vt:lpstr>Brown's Key Sources are Gnostic</vt:lpstr>
      <vt:lpstr>The Gospel of Judas</vt:lpstr>
      <vt:lpstr>The Gospel of Judas</vt:lpstr>
      <vt:lpstr>Black</vt:lpstr>
      <vt:lpstr>How Do We Respond to Attacks Against Scripture Today?</vt:lpstr>
      <vt:lpstr>JESUS</vt:lpstr>
      <vt:lpstr>The One Book</vt:lpstr>
      <vt:lpstr>Let the controversy bring you to talk about the cross</vt:lpstr>
      <vt:lpstr>What's So Good About  Good Friday?</vt:lpstr>
      <vt:lpstr>Good Friday is good because on this day Jesus Christ paid for your sin.</vt:lpstr>
      <vt:lpstr>But Jesus' resurrection proved He is God who can give us eternal life (John 20).</vt:lpstr>
      <vt:lpstr>How can we explain the empty tomb?</vt:lpstr>
      <vt:lpstr>What would it take to turn the despondent Peter around?</vt:lpstr>
      <vt:lpstr>The empty tomb did it!</vt:lpstr>
      <vt:lpstr>Why did John write about Jesus' miracles?</vt:lpstr>
      <vt:lpstr>The Divine Code</vt:lpstr>
      <vt:lpstr>Jesus rose to give you new life!</vt:lpstr>
      <vt:lpstr>What if God does not believe in atheists?</vt:lpstr>
      <vt:lpstr>We need Christ!</vt:lpstr>
      <vt:lpstr>We need a RISEN Savior</vt:lpstr>
      <vt:lpstr>What or who are you trusting to save you from your sin?</vt:lpstr>
      <vt:lpstr>How can you know Him?</vt:lpstr>
      <vt:lpstr>Questions?</vt:lpstr>
      <vt:lpstr>Theology PPT link at biblestudydownloads.com</vt:lpstr>
      <vt:lpstr>Black</vt:lpstr>
    </vt:vector>
  </TitlesOfParts>
  <Manager/>
  <Company>Singapore Bible College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 Vinci Code</dc:title>
  <dc:subject/>
  <dc:creator>Dr Rick Griffith</dc:creator>
  <cp:keywords/>
  <dc:description/>
  <cp:lastModifiedBy>Rick Griffith</cp:lastModifiedBy>
  <cp:revision>801</cp:revision>
  <dcterms:created xsi:type="dcterms:W3CDTF">2009-09-12T03:15:53Z</dcterms:created>
  <dcterms:modified xsi:type="dcterms:W3CDTF">2022-09-05T13:22:02Z</dcterms:modified>
  <cp:category/>
</cp:coreProperties>
</file>