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0"/>
  </p:notesMasterIdLst>
  <p:sldIdLst>
    <p:sldId id="330" r:id="rId3"/>
    <p:sldId id="33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79" r:id="rId78"/>
    <p:sldId id="387"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3"/>
    <p:restoredTop sz="77877"/>
  </p:normalViewPr>
  <p:slideViewPr>
    <p:cSldViewPr snapToGrid="0">
      <p:cViewPr varScale="1">
        <p:scale>
          <a:sx n="93" d="100"/>
          <a:sy n="93" d="100"/>
        </p:scale>
        <p:origin x="1936"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_rels/data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 Id="rId4" Type="http://schemas.openxmlformats.org/officeDocument/2006/relationships/image" Target="../media/image18.svg"/></Relationships>
</file>

<file path=ppt/diagrams/_rels/drawing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3E859-717C-47CA-B748-B6CFA170CC2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897E759-6369-4A59-90C0-D142B1881AF6}">
      <dgm:prSet custT="1"/>
      <dgm:spPr/>
      <dgm:t>
        <a:bodyPr/>
        <a:lstStyle/>
        <a:p>
          <a:r>
            <a:rPr lang="en-US" sz="2000" b="0" i="0" dirty="0"/>
            <a:t>By the end of this session, you'll:</a:t>
          </a:r>
          <a:endParaRPr lang="en-US" sz="2000" dirty="0"/>
        </a:p>
      </dgm:t>
    </dgm:pt>
    <dgm:pt modelId="{D5C9E294-3ACF-450A-83D0-EAEDC755BB3D}" type="parTrans" cxnId="{4804CA87-383E-49A4-B101-13F2963334AE}">
      <dgm:prSet/>
      <dgm:spPr/>
      <dgm:t>
        <a:bodyPr/>
        <a:lstStyle/>
        <a:p>
          <a:endParaRPr lang="en-US"/>
        </a:p>
      </dgm:t>
    </dgm:pt>
    <dgm:pt modelId="{10971399-7A8C-48E4-85C4-F78DC10C9141}" type="sibTrans" cxnId="{4804CA87-383E-49A4-B101-13F2963334AE}">
      <dgm:prSet/>
      <dgm:spPr/>
      <dgm:t>
        <a:bodyPr/>
        <a:lstStyle/>
        <a:p>
          <a:endParaRPr lang="en-US"/>
        </a:p>
      </dgm:t>
    </dgm:pt>
    <dgm:pt modelId="{D9039FBC-EA3E-45B7-AD92-E7A9C8AC6FB3}">
      <dgm:prSet custT="1"/>
      <dgm:spPr/>
      <dgm:t>
        <a:bodyPr/>
        <a:lstStyle/>
        <a:p>
          <a:r>
            <a:rPr lang="en-US" sz="2000" b="0" i="0"/>
            <a:t>Grasp what </a:t>
          </a:r>
          <a:r>
            <a:rPr lang="en-US" sz="2000" b="1" i="0"/>
            <a:t>ChatGPT is</a:t>
          </a:r>
          <a:endParaRPr lang="en-US" sz="2000"/>
        </a:p>
      </dgm:t>
    </dgm:pt>
    <dgm:pt modelId="{19F82B4A-259A-427B-87E5-421CA105F16D}" type="parTrans" cxnId="{49AE22C9-65E9-48D6-A3DB-258532044DC8}">
      <dgm:prSet/>
      <dgm:spPr/>
      <dgm:t>
        <a:bodyPr/>
        <a:lstStyle/>
        <a:p>
          <a:endParaRPr lang="en-US"/>
        </a:p>
      </dgm:t>
    </dgm:pt>
    <dgm:pt modelId="{59C48FFD-C52B-4229-BBB2-A66153FF5408}" type="sibTrans" cxnId="{49AE22C9-65E9-48D6-A3DB-258532044DC8}">
      <dgm:prSet/>
      <dgm:spPr/>
      <dgm:t>
        <a:bodyPr/>
        <a:lstStyle/>
        <a:p>
          <a:endParaRPr lang="en-US"/>
        </a:p>
      </dgm:t>
    </dgm:pt>
    <dgm:pt modelId="{0D1B4F50-7E9D-417F-9196-C7896D86BDE4}">
      <dgm:prSet custT="1"/>
      <dgm:spPr/>
      <dgm:t>
        <a:bodyPr/>
        <a:lstStyle/>
        <a:p>
          <a:r>
            <a:rPr lang="en-US" sz="2000" b="0" i="0"/>
            <a:t>Understand its </a:t>
          </a:r>
          <a:r>
            <a:rPr lang="en-US" sz="2000" b="1" i="0"/>
            <a:t>potential benefits</a:t>
          </a:r>
          <a:endParaRPr lang="en-US" sz="2000"/>
        </a:p>
      </dgm:t>
    </dgm:pt>
    <dgm:pt modelId="{0E3E0939-3D52-48C5-9C27-DFE03A8AA67F}" type="parTrans" cxnId="{E284EA52-5BB2-4D4F-9148-92F4CCC3DB23}">
      <dgm:prSet/>
      <dgm:spPr/>
      <dgm:t>
        <a:bodyPr/>
        <a:lstStyle/>
        <a:p>
          <a:endParaRPr lang="en-US"/>
        </a:p>
      </dgm:t>
    </dgm:pt>
    <dgm:pt modelId="{37EE125D-DD98-4C27-8817-1AFE8258CF13}" type="sibTrans" cxnId="{E284EA52-5BB2-4D4F-9148-92F4CCC3DB23}">
      <dgm:prSet/>
      <dgm:spPr/>
      <dgm:t>
        <a:bodyPr/>
        <a:lstStyle/>
        <a:p>
          <a:endParaRPr lang="en-US"/>
        </a:p>
      </dgm:t>
    </dgm:pt>
    <dgm:pt modelId="{C2E1BE69-C008-4F6F-98C3-BD4600EB3EA7}">
      <dgm:prSet custT="1"/>
      <dgm:spPr/>
      <dgm:t>
        <a:bodyPr/>
        <a:lstStyle/>
        <a:p>
          <a:r>
            <a:rPr lang="en-US" sz="2000" b="0" i="0"/>
            <a:t>Learn how to </a:t>
          </a:r>
          <a:r>
            <a:rPr lang="en-US" sz="2000" b="1" i="0"/>
            <a:t>integrate it effectively</a:t>
          </a:r>
          <a:r>
            <a:rPr lang="en-US" sz="2000" b="0" i="0"/>
            <a:t> into teaching</a:t>
          </a:r>
          <a:endParaRPr lang="en-US" sz="2000"/>
        </a:p>
      </dgm:t>
    </dgm:pt>
    <dgm:pt modelId="{7D9A8FD4-92D7-401B-AB40-A8A5D2A81A24}" type="parTrans" cxnId="{285A9681-824E-4B66-A6E4-F05F306153BA}">
      <dgm:prSet/>
      <dgm:spPr/>
      <dgm:t>
        <a:bodyPr/>
        <a:lstStyle/>
        <a:p>
          <a:endParaRPr lang="en-US"/>
        </a:p>
      </dgm:t>
    </dgm:pt>
    <dgm:pt modelId="{579658C8-D540-482F-9573-BF451F45C465}" type="sibTrans" cxnId="{285A9681-824E-4B66-A6E4-F05F306153BA}">
      <dgm:prSet/>
      <dgm:spPr/>
      <dgm:t>
        <a:bodyPr/>
        <a:lstStyle/>
        <a:p>
          <a:endParaRPr lang="en-US"/>
        </a:p>
      </dgm:t>
    </dgm:pt>
    <dgm:pt modelId="{FC535C26-73B3-432B-882B-76E9FBC7CD38}">
      <dgm:prSet custT="1"/>
      <dgm:spPr/>
      <dgm:t>
        <a:bodyPr/>
        <a:lstStyle/>
        <a:p>
          <a:r>
            <a:rPr lang="en-US" sz="2000" b="0" i="0"/>
            <a:t>Expect to leave this session with a solid grasp of what </a:t>
          </a:r>
          <a:r>
            <a:rPr lang="en-US" sz="2000" b="1" i="0"/>
            <a:t>ChatGPT</a:t>
          </a:r>
          <a:r>
            <a:rPr lang="en-US" sz="2000" b="0" i="0"/>
            <a:t> is, how it operates, and the benefits it can bring to the realm of research writing. Moreover, you'll gain insights into how to weave this technology into your teaching methods for maximum impact.</a:t>
          </a:r>
          <a:endParaRPr lang="en-US" sz="2000"/>
        </a:p>
      </dgm:t>
    </dgm:pt>
    <dgm:pt modelId="{A7DD4833-9765-4CAC-BD5F-781178A534F1}" type="parTrans" cxnId="{4B4DCC9D-CCEB-49C8-9315-C4677DB247D4}">
      <dgm:prSet/>
      <dgm:spPr/>
      <dgm:t>
        <a:bodyPr/>
        <a:lstStyle/>
        <a:p>
          <a:endParaRPr lang="en-US"/>
        </a:p>
      </dgm:t>
    </dgm:pt>
    <dgm:pt modelId="{D0BC732B-31BE-4B2D-976C-92404D96992F}" type="sibTrans" cxnId="{4B4DCC9D-CCEB-49C8-9315-C4677DB247D4}">
      <dgm:prSet/>
      <dgm:spPr/>
      <dgm:t>
        <a:bodyPr/>
        <a:lstStyle/>
        <a:p>
          <a:endParaRPr lang="en-US"/>
        </a:p>
      </dgm:t>
    </dgm:pt>
    <dgm:pt modelId="{DAF41ADE-378F-40C3-827E-04FCE5266BBC}" type="pres">
      <dgm:prSet presAssocID="{B063E859-717C-47CA-B748-B6CFA170CC2E}" presName="linear" presStyleCnt="0">
        <dgm:presLayoutVars>
          <dgm:animLvl val="lvl"/>
          <dgm:resizeHandles val="exact"/>
        </dgm:presLayoutVars>
      </dgm:prSet>
      <dgm:spPr/>
    </dgm:pt>
    <dgm:pt modelId="{ECBC1808-4F83-4685-AA72-4984ACB8E347}" type="pres">
      <dgm:prSet presAssocID="{9897E759-6369-4A59-90C0-D142B1881AF6}" presName="parentText" presStyleLbl="node1" presStyleIdx="0" presStyleCnt="5">
        <dgm:presLayoutVars>
          <dgm:chMax val="0"/>
          <dgm:bulletEnabled val="1"/>
        </dgm:presLayoutVars>
      </dgm:prSet>
      <dgm:spPr/>
    </dgm:pt>
    <dgm:pt modelId="{9B583CB4-85F7-4749-9D6C-EBADB05724BD}" type="pres">
      <dgm:prSet presAssocID="{10971399-7A8C-48E4-85C4-F78DC10C9141}" presName="spacer" presStyleCnt="0"/>
      <dgm:spPr/>
    </dgm:pt>
    <dgm:pt modelId="{CAFA95E7-719D-4FFF-A77F-2933A07CC92D}" type="pres">
      <dgm:prSet presAssocID="{D9039FBC-EA3E-45B7-AD92-E7A9C8AC6FB3}" presName="parentText" presStyleLbl="node1" presStyleIdx="1" presStyleCnt="5">
        <dgm:presLayoutVars>
          <dgm:chMax val="0"/>
          <dgm:bulletEnabled val="1"/>
        </dgm:presLayoutVars>
      </dgm:prSet>
      <dgm:spPr/>
    </dgm:pt>
    <dgm:pt modelId="{D244891F-B576-45A5-82D4-B10FF9C0EA05}" type="pres">
      <dgm:prSet presAssocID="{59C48FFD-C52B-4229-BBB2-A66153FF5408}" presName="spacer" presStyleCnt="0"/>
      <dgm:spPr/>
    </dgm:pt>
    <dgm:pt modelId="{E1E5A8B1-19C8-4C04-9127-F6F65A8E630F}" type="pres">
      <dgm:prSet presAssocID="{0D1B4F50-7E9D-417F-9196-C7896D86BDE4}" presName="parentText" presStyleLbl="node1" presStyleIdx="2" presStyleCnt="5">
        <dgm:presLayoutVars>
          <dgm:chMax val="0"/>
          <dgm:bulletEnabled val="1"/>
        </dgm:presLayoutVars>
      </dgm:prSet>
      <dgm:spPr/>
    </dgm:pt>
    <dgm:pt modelId="{CBDEA72F-3EF5-475F-9EDB-35746E120292}" type="pres">
      <dgm:prSet presAssocID="{37EE125D-DD98-4C27-8817-1AFE8258CF13}" presName="spacer" presStyleCnt="0"/>
      <dgm:spPr/>
    </dgm:pt>
    <dgm:pt modelId="{D193A772-726D-4F92-B3D1-38C0CE4F6F46}" type="pres">
      <dgm:prSet presAssocID="{C2E1BE69-C008-4F6F-98C3-BD4600EB3EA7}" presName="parentText" presStyleLbl="node1" presStyleIdx="3" presStyleCnt="5">
        <dgm:presLayoutVars>
          <dgm:chMax val="0"/>
          <dgm:bulletEnabled val="1"/>
        </dgm:presLayoutVars>
      </dgm:prSet>
      <dgm:spPr/>
    </dgm:pt>
    <dgm:pt modelId="{AB67DFCA-F667-4CF7-A901-F73914197F48}" type="pres">
      <dgm:prSet presAssocID="{579658C8-D540-482F-9573-BF451F45C465}" presName="spacer" presStyleCnt="0"/>
      <dgm:spPr/>
    </dgm:pt>
    <dgm:pt modelId="{EB28AB50-81A4-46AE-A069-94DC72092703}" type="pres">
      <dgm:prSet presAssocID="{FC535C26-73B3-432B-882B-76E9FBC7CD38}" presName="parentText" presStyleLbl="node1" presStyleIdx="4" presStyleCnt="5" custScaleY="154846">
        <dgm:presLayoutVars>
          <dgm:chMax val="0"/>
          <dgm:bulletEnabled val="1"/>
        </dgm:presLayoutVars>
      </dgm:prSet>
      <dgm:spPr/>
    </dgm:pt>
  </dgm:ptLst>
  <dgm:cxnLst>
    <dgm:cxn modelId="{02C7FF14-3DE4-46F8-8D9B-29D5B9894CD5}" type="presOf" srcId="{0D1B4F50-7E9D-417F-9196-C7896D86BDE4}" destId="{E1E5A8B1-19C8-4C04-9127-F6F65A8E630F}" srcOrd="0" destOrd="0" presId="urn:microsoft.com/office/officeart/2005/8/layout/vList2"/>
    <dgm:cxn modelId="{E284EA52-5BB2-4D4F-9148-92F4CCC3DB23}" srcId="{B063E859-717C-47CA-B748-B6CFA170CC2E}" destId="{0D1B4F50-7E9D-417F-9196-C7896D86BDE4}" srcOrd="2" destOrd="0" parTransId="{0E3E0939-3D52-48C5-9C27-DFE03A8AA67F}" sibTransId="{37EE125D-DD98-4C27-8817-1AFE8258CF13}"/>
    <dgm:cxn modelId="{285A9681-824E-4B66-A6E4-F05F306153BA}" srcId="{B063E859-717C-47CA-B748-B6CFA170CC2E}" destId="{C2E1BE69-C008-4F6F-98C3-BD4600EB3EA7}" srcOrd="3" destOrd="0" parTransId="{7D9A8FD4-92D7-401B-AB40-A8A5D2A81A24}" sibTransId="{579658C8-D540-482F-9573-BF451F45C465}"/>
    <dgm:cxn modelId="{4804CA87-383E-49A4-B101-13F2963334AE}" srcId="{B063E859-717C-47CA-B748-B6CFA170CC2E}" destId="{9897E759-6369-4A59-90C0-D142B1881AF6}" srcOrd="0" destOrd="0" parTransId="{D5C9E294-3ACF-450A-83D0-EAEDC755BB3D}" sibTransId="{10971399-7A8C-48E4-85C4-F78DC10C9141}"/>
    <dgm:cxn modelId="{2EB19F91-85E3-4A85-A4C7-35D480738B89}" type="presOf" srcId="{B063E859-717C-47CA-B748-B6CFA170CC2E}" destId="{DAF41ADE-378F-40C3-827E-04FCE5266BBC}" srcOrd="0" destOrd="0" presId="urn:microsoft.com/office/officeart/2005/8/layout/vList2"/>
    <dgm:cxn modelId="{4B4DCC9D-CCEB-49C8-9315-C4677DB247D4}" srcId="{B063E859-717C-47CA-B748-B6CFA170CC2E}" destId="{FC535C26-73B3-432B-882B-76E9FBC7CD38}" srcOrd="4" destOrd="0" parTransId="{A7DD4833-9765-4CAC-BD5F-781178A534F1}" sibTransId="{D0BC732B-31BE-4B2D-976C-92404D96992F}"/>
    <dgm:cxn modelId="{A09687B6-1E64-454E-AFC1-944E4C8B7B4A}" type="presOf" srcId="{C2E1BE69-C008-4F6F-98C3-BD4600EB3EA7}" destId="{D193A772-726D-4F92-B3D1-38C0CE4F6F46}" srcOrd="0" destOrd="0" presId="urn:microsoft.com/office/officeart/2005/8/layout/vList2"/>
    <dgm:cxn modelId="{49AE22C9-65E9-48D6-A3DB-258532044DC8}" srcId="{B063E859-717C-47CA-B748-B6CFA170CC2E}" destId="{D9039FBC-EA3E-45B7-AD92-E7A9C8AC6FB3}" srcOrd="1" destOrd="0" parTransId="{19F82B4A-259A-427B-87E5-421CA105F16D}" sibTransId="{59C48FFD-C52B-4229-BBB2-A66153FF5408}"/>
    <dgm:cxn modelId="{B06366DA-1449-47CD-AAFA-100DE8884799}" type="presOf" srcId="{FC535C26-73B3-432B-882B-76E9FBC7CD38}" destId="{EB28AB50-81A4-46AE-A069-94DC72092703}" srcOrd="0" destOrd="0" presId="urn:microsoft.com/office/officeart/2005/8/layout/vList2"/>
    <dgm:cxn modelId="{9A992BE6-1366-4EBB-9EEF-021DD5CC06F2}" type="presOf" srcId="{9897E759-6369-4A59-90C0-D142B1881AF6}" destId="{ECBC1808-4F83-4685-AA72-4984ACB8E347}" srcOrd="0" destOrd="0" presId="urn:microsoft.com/office/officeart/2005/8/layout/vList2"/>
    <dgm:cxn modelId="{10B2DEEA-2A60-4C86-8A33-31DE156622E1}" type="presOf" srcId="{D9039FBC-EA3E-45B7-AD92-E7A9C8AC6FB3}" destId="{CAFA95E7-719D-4FFF-A77F-2933A07CC92D}" srcOrd="0" destOrd="0" presId="urn:microsoft.com/office/officeart/2005/8/layout/vList2"/>
    <dgm:cxn modelId="{6DE4EB75-BAC8-417A-AD0C-30B919069F7F}" type="presParOf" srcId="{DAF41ADE-378F-40C3-827E-04FCE5266BBC}" destId="{ECBC1808-4F83-4685-AA72-4984ACB8E347}" srcOrd="0" destOrd="0" presId="urn:microsoft.com/office/officeart/2005/8/layout/vList2"/>
    <dgm:cxn modelId="{E29B2D10-8243-4E54-8CA8-E6C7585A89C0}" type="presParOf" srcId="{DAF41ADE-378F-40C3-827E-04FCE5266BBC}" destId="{9B583CB4-85F7-4749-9D6C-EBADB05724BD}" srcOrd="1" destOrd="0" presId="urn:microsoft.com/office/officeart/2005/8/layout/vList2"/>
    <dgm:cxn modelId="{DC21261F-E05D-4D66-B866-3B820AE0DD54}" type="presParOf" srcId="{DAF41ADE-378F-40C3-827E-04FCE5266BBC}" destId="{CAFA95E7-719D-4FFF-A77F-2933A07CC92D}" srcOrd="2" destOrd="0" presId="urn:microsoft.com/office/officeart/2005/8/layout/vList2"/>
    <dgm:cxn modelId="{D46EBF4E-A117-4906-A04A-5C67088FA6F1}" type="presParOf" srcId="{DAF41ADE-378F-40C3-827E-04FCE5266BBC}" destId="{D244891F-B576-45A5-82D4-B10FF9C0EA05}" srcOrd="3" destOrd="0" presId="urn:microsoft.com/office/officeart/2005/8/layout/vList2"/>
    <dgm:cxn modelId="{DAF61944-EF6A-4953-BF80-ED97DCD8B9CB}" type="presParOf" srcId="{DAF41ADE-378F-40C3-827E-04FCE5266BBC}" destId="{E1E5A8B1-19C8-4C04-9127-F6F65A8E630F}" srcOrd="4" destOrd="0" presId="urn:microsoft.com/office/officeart/2005/8/layout/vList2"/>
    <dgm:cxn modelId="{95714B28-3729-4BF2-82DA-8770AD1791B7}" type="presParOf" srcId="{DAF41ADE-378F-40C3-827E-04FCE5266BBC}" destId="{CBDEA72F-3EF5-475F-9EDB-35746E120292}" srcOrd="5" destOrd="0" presId="urn:microsoft.com/office/officeart/2005/8/layout/vList2"/>
    <dgm:cxn modelId="{AB873CC3-692F-48A2-972C-97669E209FEE}" type="presParOf" srcId="{DAF41ADE-378F-40C3-827E-04FCE5266BBC}" destId="{D193A772-726D-4F92-B3D1-38C0CE4F6F46}" srcOrd="6" destOrd="0" presId="urn:microsoft.com/office/officeart/2005/8/layout/vList2"/>
    <dgm:cxn modelId="{0AE57D8F-727D-4D4D-AB17-4B4AB0F257FB}" type="presParOf" srcId="{DAF41ADE-378F-40C3-827E-04FCE5266BBC}" destId="{AB67DFCA-F667-4CF7-A901-F73914197F48}" srcOrd="7" destOrd="0" presId="urn:microsoft.com/office/officeart/2005/8/layout/vList2"/>
    <dgm:cxn modelId="{3A7B28C1-9511-4660-8B0E-D646F3827C21}" type="presParOf" srcId="{DAF41ADE-378F-40C3-827E-04FCE5266BBC}" destId="{EB28AB50-81A4-46AE-A069-94DC7209270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0841CE-F3EC-45E3-9E52-3EF5D3C5F45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B100D4D-5095-4F97-AEDB-717E44180483}">
      <dgm:prSet/>
      <dgm:spPr/>
      <dgm:t>
        <a:bodyPr/>
        <a:lstStyle/>
        <a:p>
          <a:r>
            <a:rPr lang="en-US" b="0" i="0"/>
            <a:t>ChatGPT is a language model for generating human-like text.</a:t>
          </a:r>
          <a:endParaRPr lang="en-US"/>
        </a:p>
      </dgm:t>
    </dgm:pt>
    <dgm:pt modelId="{9E1C7842-1551-4851-9CE5-869CDB6B298E}" type="parTrans" cxnId="{A899FF3D-6E73-4C03-9A0B-00AAFBE16F31}">
      <dgm:prSet/>
      <dgm:spPr/>
      <dgm:t>
        <a:bodyPr/>
        <a:lstStyle/>
        <a:p>
          <a:endParaRPr lang="en-US"/>
        </a:p>
      </dgm:t>
    </dgm:pt>
    <dgm:pt modelId="{D442DEB4-3CCB-4A69-A727-418464EAA9EC}" type="sibTrans" cxnId="{A899FF3D-6E73-4C03-9A0B-00AAFBE16F31}">
      <dgm:prSet/>
      <dgm:spPr/>
      <dgm:t>
        <a:bodyPr/>
        <a:lstStyle/>
        <a:p>
          <a:endParaRPr lang="en-US"/>
        </a:p>
      </dgm:t>
    </dgm:pt>
    <dgm:pt modelId="{2EF02FB4-F11F-4BD6-82BD-0AAE729017BE}">
      <dgm:prSet/>
      <dgm:spPr/>
      <dgm:t>
        <a:bodyPr/>
        <a:lstStyle/>
        <a:p>
          <a:r>
            <a:rPr lang="en-US" b="0" i="0"/>
            <a:t>Trained on diverse internet sources, providing a wide range of information.</a:t>
          </a:r>
          <a:endParaRPr lang="en-US"/>
        </a:p>
      </dgm:t>
    </dgm:pt>
    <dgm:pt modelId="{A52E126F-6407-4DC4-A8B3-473E40AF7051}" type="parTrans" cxnId="{4DDC7C56-C30A-4E74-A125-63D06E721C2C}">
      <dgm:prSet/>
      <dgm:spPr/>
      <dgm:t>
        <a:bodyPr/>
        <a:lstStyle/>
        <a:p>
          <a:endParaRPr lang="en-US"/>
        </a:p>
      </dgm:t>
    </dgm:pt>
    <dgm:pt modelId="{255A8BD7-9A1D-4303-BD66-4C88F27BB338}" type="sibTrans" cxnId="{4DDC7C56-C30A-4E74-A125-63D06E721C2C}">
      <dgm:prSet/>
      <dgm:spPr/>
      <dgm:t>
        <a:bodyPr/>
        <a:lstStyle/>
        <a:p>
          <a:endParaRPr lang="en-US"/>
        </a:p>
      </dgm:t>
    </dgm:pt>
    <dgm:pt modelId="{F6E4059A-D0A9-4068-BE18-1A73E7B86FF6}">
      <dgm:prSet/>
      <dgm:spPr/>
      <dgm:t>
        <a:bodyPr/>
        <a:lstStyle/>
        <a:p>
          <a:r>
            <a:rPr lang="en-US" b="0" i="0"/>
            <a:t>Use it as a tool for creative text generation and idea generation.</a:t>
          </a:r>
          <a:endParaRPr lang="en-US"/>
        </a:p>
      </dgm:t>
    </dgm:pt>
    <dgm:pt modelId="{B3DCEA2B-7C37-4BCD-994B-F8DA8AE72282}" type="parTrans" cxnId="{629CB78A-2837-46F8-A44C-F3C61D607015}">
      <dgm:prSet/>
      <dgm:spPr/>
      <dgm:t>
        <a:bodyPr/>
        <a:lstStyle/>
        <a:p>
          <a:endParaRPr lang="en-US"/>
        </a:p>
      </dgm:t>
    </dgm:pt>
    <dgm:pt modelId="{20F15B44-DD68-4D56-8343-07A9DAC04B46}" type="sibTrans" cxnId="{629CB78A-2837-46F8-A44C-F3C61D607015}">
      <dgm:prSet/>
      <dgm:spPr/>
      <dgm:t>
        <a:bodyPr/>
        <a:lstStyle/>
        <a:p>
          <a:endParaRPr lang="en-US"/>
        </a:p>
      </dgm:t>
    </dgm:pt>
    <dgm:pt modelId="{269C47A7-D6AC-4213-8763-073F434D2B24}" type="pres">
      <dgm:prSet presAssocID="{450841CE-F3EC-45E3-9E52-3EF5D3C5F454}" presName="linear" presStyleCnt="0">
        <dgm:presLayoutVars>
          <dgm:animLvl val="lvl"/>
          <dgm:resizeHandles val="exact"/>
        </dgm:presLayoutVars>
      </dgm:prSet>
      <dgm:spPr/>
    </dgm:pt>
    <dgm:pt modelId="{04BFB0F9-21D6-427F-9F19-1CC3E223FA55}" type="pres">
      <dgm:prSet presAssocID="{DB100D4D-5095-4F97-AEDB-717E44180483}" presName="parentText" presStyleLbl="node1" presStyleIdx="0" presStyleCnt="3">
        <dgm:presLayoutVars>
          <dgm:chMax val="0"/>
          <dgm:bulletEnabled val="1"/>
        </dgm:presLayoutVars>
      </dgm:prSet>
      <dgm:spPr/>
    </dgm:pt>
    <dgm:pt modelId="{420A93DA-E716-42B8-931D-556411FAAEAB}" type="pres">
      <dgm:prSet presAssocID="{D442DEB4-3CCB-4A69-A727-418464EAA9EC}" presName="spacer" presStyleCnt="0"/>
      <dgm:spPr/>
    </dgm:pt>
    <dgm:pt modelId="{CB44CBB3-EB6C-4754-8340-45CF9C208F80}" type="pres">
      <dgm:prSet presAssocID="{2EF02FB4-F11F-4BD6-82BD-0AAE729017BE}" presName="parentText" presStyleLbl="node1" presStyleIdx="1" presStyleCnt="3">
        <dgm:presLayoutVars>
          <dgm:chMax val="0"/>
          <dgm:bulletEnabled val="1"/>
        </dgm:presLayoutVars>
      </dgm:prSet>
      <dgm:spPr/>
    </dgm:pt>
    <dgm:pt modelId="{C5E572A3-A12E-468D-84C5-68C774E680A5}" type="pres">
      <dgm:prSet presAssocID="{255A8BD7-9A1D-4303-BD66-4C88F27BB338}" presName="spacer" presStyleCnt="0"/>
      <dgm:spPr/>
    </dgm:pt>
    <dgm:pt modelId="{4615D719-581A-4643-9DDD-58E059840CB9}" type="pres">
      <dgm:prSet presAssocID="{F6E4059A-D0A9-4068-BE18-1A73E7B86FF6}" presName="parentText" presStyleLbl="node1" presStyleIdx="2" presStyleCnt="3">
        <dgm:presLayoutVars>
          <dgm:chMax val="0"/>
          <dgm:bulletEnabled val="1"/>
        </dgm:presLayoutVars>
      </dgm:prSet>
      <dgm:spPr/>
    </dgm:pt>
  </dgm:ptLst>
  <dgm:cxnLst>
    <dgm:cxn modelId="{F0208B22-5C4C-4D5F-A697-F525A7DBCA85}" type="presOf" srcId="{F6E4059A-D0A9-4068-BE18-1A73E7B86FF6}" destId="{4615D719-581A-4643-9DDD-58E059840CB9}" srcOrd="0" destOrd="0" presId="urn:microsoft.com/office/officeart/2005/8/layout/vList2"/>
    <dgm:cxn modelId="{A899FF3D-6E73-4C03-9A0B-00AAFBE16F31}" srcId="{450841CE-F3EC-45E3-9E52-3EF5D3C5F454}" destId="{DB100D4D-5095-4F97-AEDB-717E44180483}" srcOrd="0" destOrd="0" parTransId="{9E1C7842-1551-4851-9CE5-869CDB6B298E}" sibTransId="{D442DEB4-3CCB-4A69-A727-418464EAA9EC}"/>
    <dgm:cxn modelId="{4DDC7C56-C30A-4E74-A125-63D06E721C2C}" srcId="{450841CE-F3EC-45E3-9E52-3EF5D3C5F454}" destId="{2EF02FB4-F11F-4BD6-82BD-0AAE729017BE}" srcOrd="1" destOrd="0" parTransId="{A52E126F-6407-4DC4-A8B3-473E40AF7051}" sibTransId="{255A8BD7-9A1D-4303-BD66-4C88F27BB338}"/>
    <dgm:cxn modelId="{629CB78A-2837-46F8-A44C-F3C61D607015}" srcId="{450841CE-F3EC-45E3-9E52-3EF5D3C5F454}" destId="{F6E4059A-D0A9-4068-BE18-1A73E7B86FF6}" srcOrd="2" destOrd="0" parTransId="{B3DCEA2B-7C37-4BCD-994B-F8DA8AE72282}" sibTransId="{20F15B44-DD68-4D56-8343-07A9DAC04B46}"/>
    <dgm:cxn modelId="{C4E4E690-111B-4FFB-9166-65ECB150D66A}" type="presOf" srcId="{450841CE-F3EC-45E3-9E52-3EF5D3C5F454}" destId="{269C47A7-D6AC-4213-8763-073F434D2B24}" srcOrd="0" destOrd="0" presId="urn:microsoft.com/office/officeart/2005/8/layout/vList2"/>
    <dgm:cxn modelId="{42C422BC-7C91-462E-8FF7-3830DB956227}" type="presOf" srcId="{2EF02FB4-F11F-4BD6-82BD-0AAE729017BE}" destId="{CB44CBB3-EB6C-4754-8340-45CF9C208F80}" srcOrd="0" destOrd="0" presId="urn:microsoft.com/office/officeart/2005/8/layout/vList2"/>
    <dgm:cxn modelId="{8C866BD2-D46F-456D-88AE-8CCC591AE092}" type="presOf" srcId="{DB100D4D-5095-4F97-AEDB-717E44180483}" destId="{04BFB0F9-21D6-427F-9F19-1CC3E223FA55}" srcOrd="0" destOrd="0" presId="urn:microsoft.com/office/officeart/2005/8/layout/vList2"/>
    <dgm:cxn modelId="{B5E6FF0A-F3A5-4EC2-9190-6B37862C14EE}" type="presParOf" srcId="{269C47A7-D6AC-4213-8763-073F434D2B24}" destId="{04BFB0F9-21D6-427F-9F19-1CC3E223FA55}" srcOrd="0" destOrd="0" presId="urn:microsoft.com/office/officeart/2005/8/layout/vList2"/>
    <dgm:cxn modelId="{0DE28FBA-4EF8-4242-A840-9A80105A9C7B}" type="presParOf" srcId="{269C47A7-D6AC-4213-8763-073F434D2B24}" destId="{420A93DA-E716-42B8-931D-556411FAAEAB}" srcOrd="1" destOrd="0" presId="urn:microsoft.com/office/officeart/2005/8/layout/vList2"/>
    <dgm:cxn modelId="{72FF4CB0-C58A-4B12-AD1E-E030837D79D1}" type="presParOf" srcId="{269C47A7-D6AC-4213-8763-073F434D2B24}" destId="{CB44CBB3-EB6C-4754-8340-45CF9C208F80}" srcOrd="2" destOrd="0" presId="urn:microsoft.com/office/officeart/2005/8/layout/vList2"/>
    <dgm:cxn modelId="{25E56224-2A11-42D6-B63E-B2BDC4EC9A85}" type="presParOf" srcId="{269C47A7-D6AC-4213-8763-073F434D2B24}" destId="{C5E572A3-A12E-468D-84C5-68C774E680A5}" srcOrd="3" destOrd="0" presId="urn:microsoft.com/office/officeart/2005/8/layout/vList2"/>
    <dgm:cxn modelId="{AF48E555-36B7-4B74-88EA-A5B26BA0DE41}" type="presParOf" srcId="{269C47A7-D6AC-4213-8763-073F434D2B24}" destId="{4615D719-581A-4643-9DDD-58E059840CB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809E03-F871-4DBE-9802-B46664F5F80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11882EE-DCCF-49D9-AC8C-17203D01415A}">
      <dgm:prSet/>
      <dgm:spPr/>
      <dgm:t>
        <a:bodyPr/>
        <a:lstStyle/>
        <a:p>
          <a:r>
            <a:rPr lang="en-US" b="0" i="0"/>
            <a:t>ChatGPT isn't just a text generator; it's a versatile tool for research writing.</a:t>
          </a:r>
          <a:endParaRPr lang="en-US"/>
        </a:p>
      </dgm:t>
    </dgm:pt>
    <dgm:pt modelId="{54491910-0024-4D17-8CE2-44F66C87327E}" type="parTrans" cxnId="{BAB41D63-989C-4468-8FB9-9B046E6DEAFD}">
      <dgm:prSet/>
      <dgm:spPr/>
      <dgm:t>
        <a:bodyPr/>
        <a:lstStyle/>
        <a:p>
          <a:endParaRPr lang="en-US"/>
        </a:p>
      </dgm:t>
    </dgm:pt>
    <dgm:pt modelId="{439B00E8-B5CC-461B-8BE4-38789C1993B6}" type="sibTrans" cxnId="{BAB41D63-989C-4468-8FB9-9B046E6DEAFD}">
      <dgm:prSet/>
      <dgm:spPr/>
      <dgm:t>
        <a:bodyPr/>
        <a:lstStyle/>
        <a:p>
          <a:endParaRPr lang="en-US"/>
        </a:p>
      </dgm:t>
    </dgm:pt>
    <dgm:pt modelId="{5467D054-0BA6-452D-AC78-725C53865143}">
      <dgm:prSet/>
      <dgm:spPr/>
      <dgm:t>
        <a:bodyPr/>
        <a:lstStyle/>
        <a:p>
          <a:r>
            <a:rPr lang="en-US" b="0" i="0"/>
            <a:t>Let's explore how it can significantly benefit both teachers and students.</a:t>
          </a:r>
          <a:endParaRPr lang="en-US"/>
        </a:p>
      </dgm:t>
    </dgm:pt>
    <dgm:pt modelId="{5186F47B-CCE2-4E0E-9409-917377E4E86D}" type="parTrans" cxnId="{196526F4-81E1-4756-AD67-80D9F4B18A6C}">
      <dgm:prSet/>
      <dgm:spPr/>
      <dgm:t>
        <a:bodyPr/>
        <a:lstStyle/>
        <a:p>
          <a:endParaRPr lang="en-US"/>
        </a:p>
      </dgm:t>
    </dgm:pt>
    <dgm:pt modelId="{890698AB-343C-40C1-94AD-ACE8524CD101}" type="sibTrans" cxnId="{196526F4-81E1-4756-AD67-80D9F4B18A6C}">
      <dgm:prSet/>
      <dgm:spPr/>
      <dgm:t>
        <a:bodyPr/>
        <a:lstStyle/>
        <a:p>
          <a:endParaRPr lang="en-US"/>
        </a:p>
      </dgm:t>
    </dgm:pt>
    <dgm:pt modelId="{3E8408DF-D24E-476D-A34D-E5AC1ACEBD82}" type="pres">
      <dgm:prSet presAssocID="{B7809E03-F871-4DBE-9802-B46664F5F807}" presName="linear" presStyleCnt="0">
        <dgm:presLayoutVars>
          <dgm:animLvl val="lvl"/>
          <dgm:resizeHandles val="exact"/>
        </dgm:presLayoutVars>
      </dgm:prSet>
      <dgm:spPr/>
    </dgm:pt>
    <dgm:pt modelId="{B7F5CE83-09B2-462F-9458-EB1554B7A615}" type="pres">
      <dgm:prSet presAssocID="{411882EE-DCCF-49D9-AC8C-17203D01415A}" presName="parentText" presStyleLbl="node1" presStyleIdx="0" presStyleCnt="2">
        <dgm:presLayoutVars>
          <dgm:chMax val="0"/>
          <dgm:bulletEnabled val="1"/>
        </dgm:presLayoutVars>
      </dgm:prSet>
      <dgm:spPr/>
    </dgm:pt>
    <dgm:pt modelId="{7A6D8F17-EE36-43EB-B1C3-5A5FC8F01CBE}" type="pres">
      <dgm:prSet presAssocID="{439B00E8-B5CC-461B-8BE4-38789C1993B6}" presName="spacer" presStyleCnt="0"/>
      <dgm:spPr/>
    </dgm:pt>
    <dgm:pt modelId="{03807135-FF59-40DE-9B44-2BFD0691E247}" type="pres">
      <dgm:prSet presAssocID="{5467D054-0BA6-452D-AC78-725C53865143}" presName="parentText" presStyleLbl="node1" presStyleIdx="1" presStyleCnt="2">
        <dgm:presLayoutVars>
          <dgm:chMax val="0"/>
          <dgm:bulletEnabled val="1"/>
        </dgm:presLayoutVars>
      </dgm:prSet>
      <dgm:spPr/>
    </dgm:pt>
  </dgm:ptLst>
  <dgm:cxnLst>
    <dgm:cxn modelId="{25F94728-6C44-4D4D-AEE8-C378A4AA9907}" type="presOf" srcId="{B7809E03-F871-4DBE-9802-B46664F5F807}" destId="{3E8408DF-D24E-476D-A34D-E5AC1ACEBD82}" srcOrd="0" destOrd="0" presId="urn:microsoft.com/office/officeart/2005/8/layout/vList2"/>
    <dgm:cxn modelId="{BAB41D63-989C-4468-8FB9-9B046E6DEAFD}" srcId="{B7809E03-F871-4DBE-9802-B46664F5F807}" destId="{411882EE-DCCF-49D9-AC8C-17203D01415A}" srcOrd="0" destOrd="0" parTransId="{54491910-0024-4D17-8CE2-44F66C87327E}" sibTransId="{439B00E8-B5CC-461B-8BE4-38789C1993B6}"/>
    <dgm:cxn modelId="{0BD69B7D-D351-44A0-9529-E811B1BEB688}" type="presOf" srcId="{411882EE-DCCF-49D9-AC8C-17203D01415A}" destId="{B7F5CE83-09B2-462F-9458-EB1554B7A615}" srcOrd="0" destOrd="0" presId="urn:microsoft.com/office/officeart/2005/8/layout/vList2"/>
    <dgm:cxn modelId="{196526F4-81E1-4756-AD67-80D9F4B18A6C}" srcId="{B7809E03-F871-4DBE-9802-B46664F5F807}" destId="{5467D054-0BA6-452D-AC78-725C53865143}" srcOrd="1" destOrd="0" parTransId="{5186F47B-CCE2-4E0E-9409-917377E4E86D}" sibTransId="{890698AB-343C-40C1-94AD-ACE8524CD101}"/>
    <dgm:cxn modelId="{A38AE8F5-B851-43D3-8941-501DFAE523AE}" type="presOf" srcId="{5467D054-0BA6-452D-AC78-725C53865143}" destId="{03807135-FF59-40DE-9B44-2BFD0691E247}" srcOrd="0" destOrd="0" presId="urn:microsoft.com/office/officeart/2005/8/layout/vList2"/>
    <dgm:cxn modelId="{B74C8077-36A0-4ADC-ACA7-5676F955E24F}" type="presParOf" srcId="{3E8408DF-D24E-476D-A34D-E5AC1ACEBD82}" destId="{B7F5CE83-09B2-462F-9458-EB1554B7A615}" srcOrd="0" destOrd="0" presId="urn:microsoft.com/office/officeart/2005/8/layout/vList2"/>
    <dgm:cxn modelId="{60800EA5-D9D1-4D3D-8065-8650A12434FF}" type="presParOf" srcId="{3E8408DF-D24E-476D-A34D-E5AC1ACEBD82}" destId="{7A6D8F17-EE36-43EB-B1C3-5A5FC8F01CBE}" srcOrd="1" destOrd="0" presId="urn:microsoft.com/office/officeart/2005/8/layout/vList2"/>
    <dgm:cxn modelId="{32C6D6DC-E4E6-46D8-B7F0-8F7887B81158}" type="presParOf" srcId="{3E8408DF-D24E-476D-A34D-E5AC1ACEBD82}" destId="{03807135-FF59-40DE-9B44-2BFD0691E24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B15F18-D91A-4F59-B025-88349648116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175D752-AAFA-4840-9955-644A43C09BA9}">
      <dgm:prSet/>
      <dgm:spPr/>
      <dgm:t>
        <a:bodyPr/>
        <a:lstStyle/>
        <a:p>
          <a:r>
            <a:rPr lang="en-US" b="0" i="0"/>
            <a:t>ChatGPT can be a wellspring of fresh ideas.</a:t>
          </a:r>
          <a:endParaRPr lang="en-US"/>
        </a:p>
      </dgm:t>
    </dgm:pt>
    <dgm:pt modelId="{012D7006-E22F-4C62-8CB0-6E7055E85DF4}" type="parTrans" cxnId="{D120B503-CAA2-4185-BB21-321FE05B8107}">
      <dgm:prSet/>
      <dgm:spPr/>
      <dgm:t>
        <a:bodyPr/>
        <a:lstStyle/>
        <a:p>
          <a:endParaRPr lang="en-US"/>
        </a:p>
      </dgm:t>
    </dgm:pt>
    <dgm:pt modelId="{D8373C09-3AB0-464A-A371-AF9C146A3881}" type="sibTrans" cxnId="{D120B503-CAA2-4185-BB21-321FE05B8107}">
      <dgm:prSet/>
      <dgm:spPr/>
      <dgm:t>
        <a:bodyPr/>
        <a:lstStyle/>
        <a:p>
          <a:endParaRPr lang="en-US"/>
        </a:p>
      </dgm:t>
    </dgm:pt>
    <dgm:pt modelId="{D4A7335F-4D3F-4601-9ECD-3A741541FC96}">
      <dgm:prSet/>
      <dgm:spPr/>
      <dgm:t>
        <a:bodyPr/>
        <a:lstStyle/>
        <a:p>
          <a:r>
            <a:rPr lang="en-US" b="0" i="0"/>
            <a:t>Struggling to come up with a research topic? ChatGPT can provide inspiration from various angles.</a:t>
          </a:r>
          <a:endParaRPr lang="en-US"/>
        </a:p>
      </dgm:t>
    </dgm:pt>
    <dgm:pt modelId="{49983126-B831-432E-93E9-69D9A33BB596}" type="parTrans" cxnId="{0FD42F43-C8B7-4F69-A33E-13EED4C4BAE5}">
      <dgm:prSet/>
      <dgm:spPr/>
      <dgm:t>
        <a:bodyPr/>
        <a:lstStyle/>
        <a:p>
          <a:endParaRPr lang="en-US"/>
        </a:p>
      </dgm:t>
    </dgm:pt>
    <dgm:pt modelId="{DE47915A-72A4-4253-95FF-8571A7C7CC26}" type="sibTrans" cxnId="{0FD42F43-C8B7-4F69-A33E-13EED4C4BAE5}">
      <dgm:prSet/>
      <dgm:spPr/>
      <dgm:t>
        <a:bodyPr/>
        <a:lstStyle/>
        <a:p>
          <a:endParaRPr lang="en-US"/>
        </a:p>
      </dgm:t>
    </dgm:pt>
    <dgm:pt modelId="{B8D3103E-0FC7-4CBC-AE79-6AB39193E0E8}" type="pres">
      <dgm:prSet presAssocID="{23B15F18-D91A-4F59-B025-88349648116B}" presName="linear" presStyleCnt="0">
        <dgm:presLayoutVars>
          <dgm:animLvl val="lvl"/>
          <dgm:resizeHandles val="exact"/>
        </dgm:presLayoutVars>
      </dgm:prSet>
      <dgm:spPr/>
    </dgm:pt>
    <dgm:pt modelId="{18F6741B-FA82-4671-AFFA-64AFDEFA0C49}" type="pres">
      <dgm:prSet presAssocID="{0175D752-AAFA-4840-9955-644A43C09BA9}" presName="parentText" presStyleLbl="node1" presStyleIdx="0" presStyleCnt="2">
        <dgm:presLayoutVars>
          <dgm:chMax val="0"/>
          <dgm:bulletEnabled val="1"/>
        </dgm:presLayoutVars>
      </dgm:prSet>
      <dgm:spPr/>
    </dgm:pt>
    <dgm:pt modelId="{F501E0F4-F0DA-4EE8-9FE2-C5E9367648E0}" type="pres">
      <dgm:prSet presAssocID="{D8373C09-3AB0-464A-A371-AF9C146A3881}" presName="spacer" presStyleCnt="0"/>
      <dgm:spPr/>
    </dgm:pt>
    <dgm:pt modelId="{E22C5757-DD6B-47C7-8DF9-78A475F3B58A}" type="pres">
      <dgm:prSet presAssocID="{D4A7335F-4D3F-4601-9ECD-3A741541FC96}" presName="parentText" presStyleLbl="node1" presStyleIdx="1" presStyleCnt="2">
        <dgm:presLayoutVars>
          <dgm:chMax val="0"/>
          <dgm:bulletEnabled val="1"/>
        </dgm:presLayoutVars>
      </dgm:prSet>
      <dgm:spPr/>
    </dgm:pt>
  </dgm:ptLst>
  <dgm:cxnLst>
    <dgm:cxn modelId="{D120B503-CAA2-4185-BB21-321FE05B8107}" srcId="{23B15F18-D91A-4F59-B025-88349648116B}" destId="{0175D752-AAFA-4840-9955-644A43C09BA9}" srcOrd="0" destOrd="0" parTransId="{012D7006-E22F-4C62-8CB0-6E7055E85DF4}" sibTransId="{D8373C09-3AB0-464A-A371-AF9C146A3881}"/>
    <dgm:cxn modelId="{0FD42F43-C8B7-4F69-A33E-13EED4C4BAE5}" srcId="{23B15F18-D91A-4F59-B025-88349648116B}" destId="{D4A7335F-4D3F-4601-9ECD-3A741541FC96}" srcOrd="1" destOrd="0" parTransId="{49983126-B831-432E-93E9-69D9A33BB596}" sibTransId="{DE47915A-72A4-4253-95FF-8571A7C7CC26}"/>
    <dgm:cxn modelId="{16DD087B-EF8D-48F9-ABDD-FC3D3718DA7A}" type="presOf" srcId="{23B15F18-D91A-4F59-B025-88349648116B}" destId="{B8D3103E-0FC7-4CBC-AE79-6AB39193E0E8}" srcOrd="0" destOrd="0" presId="urn:microsoft.com/office/officeart/2005/8/layout/vList2"/>
    <dgm:cxn modelId="{551D23D0-B595-458B-A253-B3A847566FDE}" type="presOf" srcId="{0175D752-AAFA-4840-9955-644A43C09BA9}" destId="{18F6741B-FA82-4671-AFFA-64AFDEFA0C49}" srcOrd="0" destOrd="0" presId="urn:microsoft.com/office/officeart/2005/8/layout/vList2"/>
    <dgm:cxn modelId="{F55469EC-0DFC-40A3-831C-93FB15304B00}" type="presOf" srcId="{D4A7335F-4D3F-4601-9ECD-3A741541FC96}" destId="{E22C5757-DD6B-47C7-8DF9-78A475F3B58A}" srcOrd="0" destOrd="0" presId="urn:microsoft.com/office/officeart/2005/8/layout/vList2"/>
    <dgm:cxn modelId="{E7B13F37-B175-41DD-A1D4-495C3677A4F1}" type="presParOf" srcId="{B8D3103E-0FC7-4CBC-AE79-6AB39193E0E8}" destId="{18F6741B-FA82-4671-AFFA-64AFDEFA0C49}" srcOrd="0" destOrd="0" presId="urn:microsoft.com/office/officeart/2005/8/layout/vList2"/>
    <dgm:cxn modelId="{A77F373B-3677-4087-9B6C-12F5FD161A58}" type="presParOf" srcId="{B8D3103E-0FC7-4CBC-AE79-6AB39193E0E8}" destId="{F501E0F4-F0DA-4EE8-9FE2-C5E9367648E0}" srcOrd="1" destOrd="0" presId="urn:microsoft.com/office/officeart/2005/8/layout/vList2"/>
    <dgm:cxn modelId="{ABBBB134-AE6F-4A0D-9221-243F7AAA55DB}" type="presParOf" srcId="{B8D3103E-0FC7-4CBC-AE79-6AB39193E0E8}" destId="{E22C5757-DD6B-47C7-8DF9-78A475F3B58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72960EF-6B91-47BE-A52D-FB0D6CB980C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D1C2088-705A-40E4-81B1-4DE4C6AE3FF0}">
      <dgm:prSet/>
      <dgm:spPr/>
      <dgm:t>
        <a:bodyPr/>
        <a:lstStyle/>
        <a:p>
          <a:r>
            <a:rPr lang="en-US" b="0" i="0"/>
            <a:t>Stuck with a blank page? ChatGPT can help you get started.</a:t>
          </a:r>
          <a:endParaRPr lang="en-US"/>
        </a:p>
      </dgm:t>
    </dgm:pt>
    <dgm:pt modelId="{197DF466-160A-4303-9BC0-4E25A65EE078}" type="parTrans" cxnId="{E6981FC4-E2B2-48A1-8A9D-9272290C2917}">
      <dgm:prSet/>
      <dgm:spPr/>
      <dgm:t>
        <a:bodyPr/>
        <a:lstStyle/>
        <a:p>
          <a:endParaRPr lang="en-US"/>
        </a:p>
      </dgm:t>
    </dgm:pt>
    <dgm:pt modelId="{21659828-50C6-4800-A980-8E89DDAB707C}" type="sibTrans" cxnId="{E6981FC4-E2B2-48A1-8A9D-9272290C2917}">
      <dgm:prSet/>
      <dgm:spPr/>
      <dgm:t>
        <a:bodyPr/>
        <a:lstStyle/>
        <a:p>
          <a:endParaRPr lang="en-US"/>
        </a:p>
      </dgm:t>
    </dgm:pt>
    <dgm:pt modelId="{58664722-43D9-4F4B-A53A-B7A0B0178EE1}">
      <dgm:prSet/>
      <dgm:spPr/>
      <dgm:t>
        <a:bodyPr/>
        <a:lstStyle/>
        <a:p>
          <a:r>
            <a:rPr lang="en-US" b="0" i="0"/>
            <a:t>Use it to generate introductory paragraphs, which can serve as a foundation for your writing.</a:t>
          </a:r>
          <a:endParaRPr lang="en-US"/>
        </a:p>
      </dgm:t>
    </dgm:pt>
    <dgm:pt modelId="{D9AF45E0-8CD7-403A-A0B4-3B495A403611}" type="parTrans" cxnId="{95784C88-3F96-4353-8055-27B7C0EB04CC}">
      <dgm:prSet/>
      <dgm:spPr/>
      <dgm:t>
        <a:bodyPr/>
        <a:lstStyle/>
        <a:p>
          <a:endParaRPr lang="en-US"/>
        </a:p>
      </dgm:t>
    </dgm:pt>
    <dgm:pt modelId="{7B96FBBE-1FBF-4828-A43E-7FDCC801D8DA}" type="sibTrans" cxnId="{95784C88-3F96-4353-8055-27B7C0EB04CC}">
      <dgm:prSet/>
      <dgm:spPr/>
      <dgm:t>
        <a:bodyPr/>
        <a:lstStyle/>
        <a:p>
          <a:endParaRPr lang="en-US"/>
        </a:p>
      </dgm:t>
    </dgm:pt>
    <dgm:pt modelId="{AB2DE0D5-BAE4-447C-A2E0-D4444394B2BA}" type="pres">
      <dgm:prSet presAssocID="{C72960EF-6B91-47BE-A52D-FB0D6CB980CB}" presName="linear" presStyleCnt="0">
        <dgm:presLayoutVars>
          <dgm:animLvl val="lvl"/>
          <dgm:resizeHandles val="exact"/>
        </dgm:presLayoutVars>
      </dgm:prSet>
      <dgm:spPr/>
    </dgm:pt>
    <dgm:pt modelId="{53CA7A99-20A7-4D03-9409-2EF2C58180D9}" type="pres">
      <dgm:prSet presAssocID="{3D1C2088-705A-40E4-81B1-4DE4C6AE3FF0}" presName="parentText" presStyleLbl="node1" presStyleIdx="0" presStyleCnt="2">
        <dgm:presLayoutVars>
          <dgm:chMax val="0"/>
          <dgm:bulletEnabled val="1"/>
        </dgm:presLayoutVars>
      </dgm:prSet>
      <dgm:spPr/>
    </dgm:pt>
    <dgm:pt modelId="{4339AF0C-9953-4362-A477-E164CF960026}" type="pres">
      <dgm:prSet presAssocID="{21659828-50C6-4800-A980-8E89DDAB707C}" presName="spacer" presStyleCnt="0"/>
      <dgm:spPr/>
    </dgm:pt>
    <dgm:pt modelId="{E2D0AA92-5A6F-42F3-A852-21B32DC83510}" type="pres">
      <dgm:prSet presAssocID="{58664722-43D9-4F4B-A53A-B7A0B0178EE1}" presName="parentText" presStyleLbl="node1" presStyleIdx="1" presStyleCnt="2">
        <dgm:presLayoutVars>
          <dgm:chMax val="0"/>
          <dgm:bulletEnabled val="1"/>
        </dgm:presLayoutVars>
      </dgm:prSet>
      <dgm:spPr/>
    </dgm:pt>
  </dgm:ptLst>
  <dgm:cxnLst>
    <dgm:cxn modelId="{95784C88-3F96-4353-8055-27B7C0EB04CC}" srcId="{C72960EF-6B91-47BE-A52D-FB0D6CB980CB}" destId="{58664722-43D9-4F4B-A53A-B7A0B0178EE1}" srcOrd="1" destOrd="0" parTransId="{D9AF45E0-8CD7-403A-A0B4-3B495A403611}" sibTransId="{7B96FBBE-1FBF-4828-A43E-7FDCC801D8DA}"/>
    <dgm:cxn modelId="{EC4162A1-153C-4A29-9250-909589C8C16D}" type="presOf" srcId="{C72960EF-6B91-47BE-A52D-FB0D6CB980CB}" destId="{AB2DE0D5-BAE4-447C-A2E0-D4444394B2BA}" srcOrd="0" destOrd="0" presId="urn:microsoft.com/office/officeart/2005/8/layout/vList2"/>
    <dgm:cxn modelId="{E6981FC4-E2B2-48A1-8A9D-9272290C2917}" srcId="{C72960EF-6B91-47BE-A52D-FB0D6CB980CB}" destId="{3D1C2088-705A-40E4-81B1-4DE4C6AE3FF0}" srcOrd="0" destOrd="0" parTransId="{197DF466-160A-4303-9BC0-4E25A65EE078}" sibTransId="{21659828-50C6-4800-A980-8E89DDAB707C}"/>
    <dgm:cxn modelId="{80A2BEDD-10AF-4779-99BA-646111B5CC26}" type="presOf" srcId="{58664722-43D9-4F4B-A53A-B7A0B0178EE1}" destId="{E2D0AA92-5A6F-42F3-A852-21B32DC83510}" srcOrd="0" destOrd="0" presId="urn:microsoft.com/office/officeart/2005/8/layout/vList2"/>
    <dgm:cxn modelId="{A55107F2-33E0-4DC9-AF48-EFFDC9EFE489}" type="presOf" srcId="{3D1C2088-705A-40E4-81B1-4DE4C6AE3FF0}" destId="{53CA7A99-20A7-4D03-9409-2EF2C58180D9}" srcOrd="0" destOrd="0" presId="urn:microsoft.com/office/officeart/2005/8/layout/vList2"/>
    <dgm:cxn modelId="{B744A518-E3AD-4EB3-B941-7073854D6A46}" type="presParOf" srcId="{AB2DE0D5-BAE4-447C-A2E0-D4444394B2BA}" destId="{53CA7A99-20A7-4D03-9409-2EF2C58180D9}" srcOrd="0" destOrd="0" presId="urn:microsoft.com/office/officeart/2005/8/layout/vList2"/>
    <dgm:cxn modelId="{1EB9741A-E328-4E23-A3AF-CA4A17D41B78}" type="presParOf" srcId="{AB2DE0D5-BAE4-447C-A2E0-D4444394B2BA}" destId="{4339AF0C-9953-4362-A477-E164CF960026}" srcOrd="1" destOrd="0" presId="urn:microsoft.com/office/officeart/2005/8/layout/vList2"/>
    <dgm:cxn modelId="{70CD19CF-4DA3-48CD-95A2-79FC0349B267}" type="presParOf" srcId="{AB2DE0D5-BAE4-447C-A2E0-D4444394B2BA}" destId="{E2D0AA92-5A6F-42F3-A852-21B32DC8351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6D94B6-C93D-4236-AA7E-09829E4108F8}"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6945036-66BF-4735-A6BD-7596658C29BC}">
      <dgm:prSet/>
      <dgm:spPr/>
      <dgm:t>
        <a:bodyPr/>
        <a:lstStyle/>
        <a:p>
          <a:r>
            <a:rPr lang="en-US" b="0" i="0"/>
            <a:t>Some research topics are intricate and challenging to explain.</a:t>
          </a:r>
          <a:endParaRPr lang="en-US"/>
        </a:p>
      </dgm:t>
    </dgm:pt>
    <dgm:pt modelId="{37BA6339-8171-40B3-B234-90034E4CD685}" type="parTrans" cxnId="{669B22C1-3C6D-4362-A2FC-5A77784611E9}">
      <dgm:prSet/>
      <dgm:spPr/>
      <dgm:t>
        <a:bodyPr/>
        <a:lstStyle/>
        <a:p>
          <a:endParaRPr lang="en-US"/>
        </a:p>
      </dgm:t>
    </dgm:pt>
    <dgm:pt modelId="{C7E5560A-E4B9-4812-B2FF-ED1106FF209C}" type="sibTrans" cxnId="{669B22C1-3C6D-4362-A2FC-5A77784611E9}">
      <dgm:prSet/>
      <dgm:spPr/>
      <dgm:t>
        <a:bodyPr/>
        <a:lstStyle/>
        <a:p>
          <a:endParaRPr lang="en-US"/>
        </a:p>
      </dgm:t>
    </dgm:pt>
    <dgm:pt modelId="{469638A7-C1FF-4D29-8948-832B28D47C6A}">
      <dgm:prSet/>
      <dgm:spPr/>
      <dgm:t>
        <a:bodyPr/>
        <a:lstStyle/>
        <a:p>
          <a:r>
            <a:rPr lang="en-US" b="0" i="0"/>
            <a:t>ChatGPT can break down complex concepts into understandable explanations.</a:t>
          </a:r>
          <a:endParaRPr lang="en-US"/>
        </a:p>
      </dgm:t>
    </dgm:pt>
    <dgm:pt modelId="{528877B4-C319-4D15-B42F-BB66BC807F5D}" type="parTrans" cxnId="{CD7ED319-4668-4C75-825B-B338841233A9}">
      <dgm:prSet/>
      <dgm:spPr/>
      <dgm:t>
        <a:bodyPr/>
        <a:lstStyle/>
        <a:p>
          <a:endParaRPr lang="en-US"/>
        </a:p>
      </dgm:t>
    </dgm:pt>
    <dgm:pt modelId="{D7865E62-F89E-4C95-B3FA-870AF0AB9D57}" type="sibTrans" cxnId="{CD7ED319-4668-4C75-825B-B338841233A9}">
      <dgm:prSet/>
      <dgm:spPr/>
      <dgm:t>
        <a:bodyPr/>
        <a:lstStyle/>
        <a:p>
          <a:endParaRPr lang="en-US"/>
        </a:p>
      </dgm:t>
    </dgm:pt>
    <dgm:pt modelId="{C5179A72-AAE9-46A0-99C7-FFD78F2471D1}" type="pres">
      <dgm:prSet presAssocID="{706D94B6-C93D-4236-AA7E-09829E4108F8}" presName="linear" presStyleCnt="0">
        <dgm:presLayoutVars>
          <dgm:animLvl val="lvl"/>
          <dgm:resizeHandles val="exact"/>
        </dgm:presLayoutVars>
      </dgm:prSet>
      <dgm:spPr/>
    </dgm:pt>
    <dgm:pt modelId="{9696A7BA-3DE9-4A27-B8C9-41170C937970}" type="pres">
      <dgm:prSet presAssocID="{46945036-66BF-4735-A6BD-7596658C29BC}" presName="parentText" presStyleLbl="node1" presStyleIdx="0" presStyleCnt="2">
        <dgm:presLayoutVars>
          <dgm:chMax val="0"/>
          <dgm:bulletEnabled val="1"/>
        </dgm:presLayoutVars>
      </dgm:prSet>
      <dgm:spPr/>
    </dgm:pt>
    <dgm:pt modelId="{10FEAD4B-25B9-4955-BF1D-F61DAC928C0C}" type="pres">
      <dgm:prSet presAssocID="{C7E5560A-E4B9-4812-B2FF-ED1106FF209C}" presName="spacer" presStyleCnt="0"/>
      <dgm:spPr/>
    </dgm:pt>
    <dgm:pt modelId="{ED47D02B-95C4-4CA2-A61A-CC2B7EFB6AD0}" type="pres">
      <dgm:prSet presAssocID="{469638A7-C1FF-4D29-8948-832B28D47C6A}" presName="parentText" presStyleLbl="node1" presStyleIdx="1" presStyleCnt="2">
        <dgm:presLayoutVars>
          <dgm:chMax val="0"/>
          <dgm:bulletEnabled val="1"/>
        </dgm:presLayoutVars>
      </dgm:prSet>
      <dgm:spPr/>
    </dgm:pt>
  </dgm:ptLst>
  <dgm:cxnLst>
    <dgm:cxn modelId="{CD7ED319-4668-4C75-825B-B338841233A9}" srcId="{706D94B6-C93D-4236-AA7E-09829E4108F8}" destId="{469638A7-C1FF-4D29-8948-832B28D47C6A}" srcOrd="1" destOrd="0" parTransId="{528877B4-C319-4D15-B42F-BB66BC807F5D}" sibTransId="{D7865E62-F89E-4C95-B3FA-870AF0AB9D57}"/>
    <dgm:cxn modelId="{80644E45-BA59-4677-9759-3F1D477E2874}" type="presOf" srcId="{706D94B6-C93D-4236-AA7E-09829E4108F8}" destId="{C5179A72-AAE9-46A0-99C7-FFD78F2471D1}" srcOrd="0" destOrd="0" presId="urn:microsoft.com/office/officeart/2005/8/layout/vList2"/>
    <dgm:cxn modelId="{024E3597-C222-4EA2-AAB6-B7DA0138A961}" type="presOf" srcId="{469638A7-C1FF-4D29-8948-832B28D47C6A}" destId="{ED47D02B-95C4-4CA2-A61A-CC2B7EFB6AD0}" srcOrd="0" destOrd="0" presId="urn:microsoft.com/office/officeart/2005/8/layout/vList2"/>
    <dgm:cxn modelId="{1C3B14BB-A6D3-46C7-BFC0-A322BF8D164C}" type="presOf" srcId="{46945036-66BF-4735-A6BD-7596658C29BC}" destId="{9696A7BA-3DE9-4A27-B8C9-41170C937970}" srcOrd="0" destOrd="0" presId="urn:microsoft.com/office/officeart/2005/8/layout/vList2"/>
    <dgm:cxn modelId="{669B22C1-3C6D-4362-A2FC-5A77784611E9}" srcId="{706D94B6-C93D-4236-AA7E-09829E4108F8}" destId="{46945036-66BF-4735-A6BD-7596658C29BC}" srcOrd="0" destOrd="0" parTransId="{37BA6339-8171-40B3-B234-90034E4CD685}" sibTransId="{C7E5560A-E4B9-4812-B2FF-ED1106FF209C}"/>
    <dgm:cxn modelId="{0A85CF6F-C84C-4E51-9347-1A843CDB4D46}" type="presParOf" srcId="{C5179A72-AAE9-46A0-99C7-FFD78F2471D1}" destId="{9696A7BA-3DE9-4A27-B8C9-41170C937970}" srcOrd="0" destOrd="0" presId="urn:microsoft.com/office/officeart/2005/8/layout/vList2"/>
    <dgm:cxn modelId="{CD4E2D80-96B6-4531-8665-124C1D121754}" type="presParOf" srcId="{C5179A72-AAE9-46A0-99C7-FFD78F2471D1}" destId="{10FEAD4B-25B9-4955-BF1D-F61DAC928C0C}" srcOrd="1" destOrd="0" presId="urn:microsoft.com/office/officeart/2005/8/layout/vList2"/>
    <dgm:cxn modelId="{790F647D-05D2-46E7-BF94-889A3F7372E1}" type="presParOf" srcId="{C5179A72-AAE9-46A0-99C7-FFD78F2471D1}" destId="{ED47D02B-95C4-4CA2-A61A-CC2B7EFB6AD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1309282-2A2C-4459-B337-8085F20ABB1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9546F37-200E-425C-A492-2CC416656AF5}">
      <dgm:prSet/>
      <dgm:spPr/>
      <dgm:t>
        <a:bodyPr/>
        <a:lstStyle/>
        <a:p>
          <a:r>
            <a:rPr lang="en-US" b="0" i="0"/>
            <a:t>ChatGPT can offer alternative viewpoints on your research topic.</a:t>
          </a:r>
          <a:endParaRPr lang="en-US"/>
        </a:p>
      </dgm:t>
    </dgm:pt>
    <dgm:pt modelId="{147C79F3-9E02-4D3A-AFAD-E59F190888AD}" type="parTrans" cxnId="{508C5A66-CC0A-4867-AFCE-BF4D2D3EEF78}">
      <dgm:prSet/>
      <dgm:spPr/>
      <dgm:t>
        <a:bodyPr/>
        <a:lstStyle/>
        <a:p>
          <a:endParaRPr lang="en-US"/>
        </a:p>
      </dgm:t>
    </dgm:pt>
    <dgm:pt modelId="{17F0FD82-86E0-41D0-B918-72DB996F40D5}" type="sibTrans" cxnId="{508C5A66-CC0A-4867-AFCE-BF4D2D3EEF78}">
      <dgm:prSet/>
      <dgm:spPr/>
      <dgm:t>
        <a:bodyPr/>
        <a:lstStyle/>
        <a:p>
          <a:endParaRPr lang="en-US"/>
        </a:p>
      </dgm:t>
    </dgm:pt>
    <dgm:pt modelId="{AEBC9262-51FB-4917-B779-DD481122A995}">
      <dgm:prSet/>
      <dgm:spPr/>
      <dgm:t>
        <a:bodyPr/>
        <a:lstStyle/>
        <a:p>
          <a:r>
            <a:rPr lang="en-US" b="0" i="0"/>
            <a:t>Explore various angles and enrich your discussions.</a:t>
          </a:r>
          <a:endParaRPr lang="en-US"/>
        </a:p>
      </dgm:t>
    </dgm:pt>
    <dgm:pt modelId="{7D053082-8B31-4FAF-8041-7597998083AE}" type="parTrans" cxnId="{55ECC4A8-384D-49E8-BBE2-0C264F0E8676}">
      <dgm:prSet/>
      <dgm:spPr/>
      <dgm:t>
        <a:bodyPr/>
        <a:lstStyle/>
        <a:p>
          <a:endParaRPr lang="en-US"/>
        </a:p>
      </dgm:t>
    </dgm:pt>
    <dgm:pt modelId="{DE55EC05-920F-4505-8BA9-A3245AE34453}" type="sibTrans" cxnId="{55ECC4A8-384D-49E8-BBE2-0C264F0E8676}">
      <dgm:prSet/>
      <dgm:spPr/>
      <dgm:t>
        <a:bodyPr/>
        <a:lstStyle/>
        <a:p>
          <a:endParaRPr lang="en-US"/>
        </a:p>
      </dgm:t>
    </dgm:pt>
    <dgm:pt modelId="{3A73E251-1C83-4538-90DB-267E623241BA}" type="pres">
      <dgm:prSet presAssocID="{91309282-2A2C-4459-B337-8085F20ABB16}" presName="linear" presStyleCnt="0">
        <dgm:presLayoutVars>
          <dgm:animLvl val="lvl"/>
          <dgm:resizeHandles val="exact"/>
        </dgm:presLayoutVars>
      </dgm:prSet>
      <dgm:spPr/>
    </dgm:pt>
    <dgm:pt modelId="{654B2876-58F7-40F1-BAFB-789907815B0E}" type="pres">
      <dgm:prSet presAssocID="{B9546F37-200E-425C-A492-2CC416656AF5}" presName="parentText" presStyleLbl="node1" presStyleIdx="0" presStyleCnt="2">
        <dgm:presLayoutVars>
          <dgm:chMax val="0"/>
          <dgm:bulletEnabled val="1"/>
        </dgm:presLayoutVars>
      </dgm:prSet>
      <dgm:spPr/>
    </dgm:pt>
    <dgm:pt modelId="{8661268C-69CB-4C56-AD4B-6C03F738A321}" type="pres">
      <dgm:prSet presAssocID="{17F0FD82-86E0-41D0-B918-72DB996F40D5}" presName="spacer" presStyleCnt="0"/>
      <dgm:spPr/>
    </dgm:pt>
    <dgm:pt modelId="{FC6E5BED-C467-4584-B990-89657167F909}" type="pres">
      <dgm:prSet presAssocID="{AEBC9262-51FB-4917-B779-DD481122A995}" presName="parentText" presStyleLbl="node1" presStyleIdx="1" presStyleCnt="2">
        <dgm:presLayoutVars>
          <dgm:chMax val="0"/>
          <dgm:bulletEnabled val="1"/>
        </dgm:presLayoutVars>
      </dgm:prSet>
      <dgm:spPr/>
    </dgm:pt>
  </dgm:ptLst>
  <dgm:cxnLst>
    <dgm:cxn modelId="{9280D832-6F0E-417D-82C9-ED9F3138BBC8}" type="presOf" srcId="{AEBC9262-51FB-4917-B779-DD481122A995}" destId="{FC6E5BED-C467-4584-B990-89657167F909}" srcOrd="0" destOrd="0" presId="urn:microsoft.com/office/officeart/2005/8/layout/vList2"/>
    <dgm:cxn modelId="{508C5A66-CC0A-4867-AFCE-BF4D2D3EEF78}" srcId="{91309282-2A2C-4459-B337-8085F20ABB16}" destId="{B9546F37-200E-425C-A492-2CC416656AF5}" srcOrd="0" destOrd="0" parTransId="{147C79F3-9E02-4D3A-AFAD-E59F190888AD}" sibTransId="{17F0FD82-86E0-41D0-B918-72DB996F40D5}"/>
    <dgm:cxn modelId="{3196696E-D8B5-4661-9A46-AF59B2002177}" type="presOf" srcId="{91309282-2A2C-4459-B337-8085F20ABB16}" destId="{3A73E251-1C83-4538-90DB-267E623241BA}" srcOrd="0" destOrd="0" presId="urn:microsoft.com/office/officeart/2005/8/layout/vList2"/>
    <dgm:cxn modelId="{55ECC4A8-384D-49E8-BBE2-0C264F0E8676}" srcId="{91309282-2A2C-4459-B337-8085F20ABB16}" destId="{AEBC9262-51FB-4917-B779-DD481122A995}" srcOrd="1" destOrd="0" parTransId="{7D053082-8B31-4FAF-8041-7597998083AE}" sibTransId="{DE55EC05-920F-4505-8BA9-A3245AE34453}"/>
    <dgm:cxn modelId="{4D1C48FE-1392-419A-91F9-42A9F9CBB346}" type="presOf" srcId="{B9546F37-200E-425C-A492-2CC416656AF5}" destId="{654B2876-58F7-40F1-BAFB-789907815B0E}" srcOrd="0" destOrd="0" presId="urn:microsoft.com/office/officeart/2005/8/layout/vList2"/>
    <dgm:cxn modelId="{87D70C4C-D326-4CB4-B0C3-A08E9F7D5BE0}" type="presParOf" srcId="{3A73E251-1C83-4538-90DB-267E623241BA}" destId="{654B2876-58F7-40F1-BAFB-789907815B0E}" srcOrd="0" destOrd="0" presId="urn:microsoft.com/office/officeart/2005/8/layout/vList2"/>
    <dgm:cxn modelId="{BDEF468B-196B-42C3-8AC7-CEA11ACD1642}" type="presParOf" srcId="{3A73E251-1C83-4538-90DB-267E623241BA}" destId="{8661268C-69CB-4C56-AD4B-6C03F738A321}" srcOrd="1" destOrd="0" presId="urn:microsoft.com/office/officeart/2005/8/layout/vList2"/>
    <dgm:cxn modelId="{70793275-BDC4-4EB4-8F46-D8549A77376B}" type="presParOf" srcId="{3A73E251-1C83-4538-90DB-267E623241BA}" destId="{FC6E5BED-C467-4584-B990-89657167F90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778D9DA-801D-4F69-978C-524128F4A9A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04DBD68-6CF8-483A-B247-E85D2378A8AD}">
      <dgm:prSet/>
      <dgm:spPr/>
      <dgm:t>
        <a:bodyPr/>
        <a:lstStyle/>
        <a:p>
          <a:r>
            <a:rPr lang="en-US" b="0" i="0"/>
            <a:t>Save time by using ChatGPT to gather preliminary information.</a:t>
          </a:r>
          <a:endParaRPr lang="en-US"/>
        </a:p>
      </dgm:t>
    </dgm:pt>
    <dgm:pt modelId="{C432EA65-79CF-4698-9F74-8D887984F628}" type="parTrans" cxnId="{87D5DC4A-E65F-4129-A229-DF81B0519834}">
      <dgm:prSet/>
      <dgm:spPr/>
      <dgm:t>
        <a:bodyPr/>
        <a:lstStyle/>
        <a:p>
          <a:endParaRPr lang="en-US"/>
        </a:p>
      </dgm:t>
    </dgm:pt>
    <dgm:pt modelId="{2BECDE9C-40BF-45F8-9BA1-709E6874111C}" type="sibTrans" cxnId="{87D5DC4A-E65F-4129-A229-DF81B0519834}">
      <dgm:prSet/>
      <dgm:spPr/>
      <dgm:t>
        <a:bodyPr/>
        <a:lstStyle/>
        <a:p>
          <a:endParaRPr lang="en-US"/>
        </a:p>
      </dgm:t>
    </dgm:pt>
    <dgm:pt modelId="{5EA57F81-72B9-4BFD-8F62-5AEBCE400E65}">
      <dgm:prSet/>
      <dgm:spPr/>
      <dgm:t>
        <a:bodyPr/>
        <a:lstStyle/>
        <a:p>
          <a:r>
            <a:rPr lang="en-US" b="0" i="0"/>
            <a:t>Quickly get an overview of your topic before diving deep into formal research.</a:t>
          </a:r>
          <a:endParaRPr lang="en-US"/>
        </a:p>
      </dgm:t>
    </dgm:pt>
    <dgm:pt modelId="{D87260F4-25AC-4B91-AFFD-7047525085B7}" type="parTrans" cxnId="{C6B92CD9-77DD-4A5E-94B1-D806116224CE}">
      <dgm:prSet/>
      <dgm:spPr/>
      <dgm:t>
        <a:bodyPr/>
        <a:lstStyle/>
        <a:p>
          <a:endParaRPr lang="en-US"/>
        </a:p>
      </dgm:t>
    </dgm:pt>
    <dgm:pt modelId="{F67E8996-CD93-40FF-B3D1-72AE551D0F9F}" type="sibTrans" cxnId="{C6B92CD9-77DD-4A5E-94B1-D806116224CE}">
      <dgm:prSet/>
      <dgm:spPr/>
      <dgm:t>
        <a:bodyPr/>
        <a:lstStyle/>
        <a:p>
          <a:endParaRPr lang="en-US"/>
        </a:p>
      </dgm:t>
    </dgm:pt>
    <dgm:pt modelId="{EBFC3AA4-D897-4485-B07F-36A307BFB306}" type="pres">
      <dgm:prSet presAssocID="{2778D9DA-801D-4F69-978C-524128F4A9A7}" presName="linear" presStyleCnt="0">
        <dgm:presLayoutVars>
          <dgm:animLvl val="lvl"/>
          <dgm:resizeHandles val="exact"/>
        </dgm:presLayoutVars>
      </dgm:prSet>
      <dgm:spPr/>
    </dgm:pt>
    <dgm:pt modelId="{C96CDD8D-26D2-4316-81A6-31FC3494804F}" type="pres">
      <dgm:prSet presAssocID="{B04DBD68-6CF8-483A-B247-E85D2378A8AD}" presName="parentText" presStyleLbl="node1" presStyleIdx="0" presStyleCnt="2">
        <dgm:presLayoutVars>
          <dgm:chMax val="0"/>
          <dgm:bulletEnabled val="1"/>
        </dgm:presLayoutVars>
      </dgm:prSet>
      <dgm:spPr/>
    </dgm:pt>
    <dgm:pt modelId="{8C612F16-D87E-4264-8D99-58407F6AF0B6}" type="pres">
      <dgm:prSet presAssocID="{2BECDE9C-40BF-45F8-9BA1-709E6874111C}" presName="spacer" presStyleCnt="0"/>
      <dgm:spPr/>
    </dgm:pt>
    <dgm:pt modelId="{E2EEB80C-A78E-4E83-AF3E-8864C7FF29CC}" type="pres">
      <dgm:prSet presAssocID="{5EA57F81-72B9-4BFD-8F62-5AEBCE400E65}" presName="parentText" presStyleLbl="node1" presStyleIdx="1" presStyleCnt="2">
        <dgm:presLayoutVars>
          <dgm:chMax val="0"/>
          <dgm:bulletEnabled val="1"/>
        </dgm:presLayoutVars>
      </dgm:prSet>
      <dgm:spPr/>
    </dgm:pt>
  </dgm:ptLst>
  <dgm:cxnLst>
    <dgm:cxn modelId="{87D5DC4A-E65F-4129-A229-DF81B0519834}" srcId="{2778D9DA-801D-4F69-978C-524128F4A9A7}" destId="{B04DBD68-6CF8-483A-B247-E85D2378A8AD}" srcOrd="0" destOrd="0" parTransId="{C432EA65-79CF-4698-9F74-8D887984F628}" sibTransId="{2BECDE9C-40BF-45F8-9BA1-709E6874111C}"/>
    <dgm:cxn modelId="{CE67BCAE-DB23-411C-9406-526448483856}" type="presOf" srcId="{B04DBD68-6CF8-483A-B247-E85D2378A8AD}" destId="{C96CDD8D-26D2-4316-81A6-31FC3494804F}" srcOrd="0" destOrd="0" presId="urn:microsoft.com/office/officeart/2005/8/layout/vList2"/>
    <dgm:cxn modelId="{A65950C0-6CB6-4B21-9A11-4712F2D1EB25}" type="presOf" srcId="{2778D9DA-801D-4F69-978C-524128F4A9A7}" destId="{EBFC3AA4-D897-4485-B07F-36A307BFB306}" srcOrd="0" destOrd="0" presId="urn:microsoft.com/office/officeart/2005/8/layout/vList2"/>
    <dgm:cxn modelId="{C6B92CD9-77DD-4A5E-94B1-D806116224CE}" srcId="{2778D9DA-801D-4F69-978C-524128F4A9A7}" destId="{5EA57F81-72B9-4BFD-8F62-5AEBCE400E65}" srcOrd="1" destOrd="0" parTransId="{D87260F4-25AC-4B91-AFFD-7047525085B7}" sibTransId="{F67E8996-CD93-40FF-B3D1-72AE551D0F9F}"/>
    <dgm:cxn modelId="{8D0FB3E8-A385-4EAC-9A69-DC23B7A70EFB}" type="presOf" srcId="{5EA57F81-72B9-4BFD-8F62-5AEBCE400E65}" destId="{E2EEB80C-A78E-4E83-AF3E-8864C7FF29CC}" srcOrd="0" destOrd="0" presId="urn:microsoft.com/office/officeart/2005/8/layout/vList2"/>
    <dgm:cxn modelId="{CEE4B91C-5539-410E-949A-3BAA9FD9B38F}" type="presParOf" srcId="{EBFC3AA4-D897-4485-B07F-36A307BFB306}" destId="{C96CDD8D-26D2-4316-81A6-31FC3494804F}" srcOrd="0" destOrd="0" presId="urn:microsoft.com/office/officeart/2005/8/layout/vList2"/>
    <dgm:cxn modelId="{FECA00AA-478C-43E0-9C0D-29D2F3918011}" type="presParOf" srcId="{EBFC3AA4-D897-4485-B07F-36A307BFB306}" destId="{8C612F16-D87E-4264-8D99-58407F6AF0B6}" srcOrd="1" destOrd="0" presId="urn:microsoft.com/office/officeart/2005/8/layout/vList2"/>
    <dgm:cxn modelId="{B8C5732A-13DD-4454-ACA1-8ADE2C46754F}" type="presParOf" srcId="{EBFC3AA4-D897-4485-B07F-36A307BFB306}" destId="{E2EEB80C-A78E-4E83-AF3E-8864C7FF29C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E3D901B-77D8-40AC-B3F6-9A3782369CEA}"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003A1D52-684A-4692-B97B-8B387EFF8488}">
      <dgm:prSet/>
      <dgm:spPr/>
      <dgm:t>
        <a:bodyPr/>
        <a:lstStyle/>
        <a:p>
          <a:r>
            <a:rPr lang="en-US" b="0" i="0"/>
            <a:t>Extract key points and summaries from lengthy articles using ChatGPT.</a:t>
          </a:r>
          <a:endParaRPr lang="en-US"/>
        </a:p>
      </dgm:t>
    </dgm:pt>
    <dgm:pt modelId="{292EDA50-F6BA-4E97-A9E9-1D892331EEE0}" type="parTrans" cxnId="{2B580204-9FEF-42CC-B9FF-E46FAA2DC927}">
      <dgm:prSet/>
      <dgm:spPr/>
      <dgm:t>
        <a:bodyPr/>
        <a:lstStyle/>
        <a:p>
          <a:endParaRPr lang="en-US"/>
        </a:p>
      </dgm:t>
    </dgm:pt>
    <dgm:pt modelId="{0B684E73-0014-4A50-98F8-4C1FD7254451}" type="sibTrans" cxnId="{2B580204-9FEF-42CC-B9FF-E46FAA2DC927}">
      <dgm:prSet/>
      <dgm:spPr/>
      <dgm:t>
        <a:bodyPr/>
        <a:lstStyle/>
        <a:p>
          <a:endParaRPr lang="en-US"/>
        </a:p>
      </dgm:t>
    </dgm:pt>
    <dgm:pt modelId="{B3D275CA-A3B7-4F26-9560-ADA3A7859863}">
      <dgm:prSet/>
      <dgm:spPr/>
      <dgm:t>
        <a:bodyPr/>
        <a:lstStyle/>
        <a:p>
          <a:r>
            <a:rPr lang="en-US" b="0" i="0"/>
            <a:t>Condense information for your literature review.</a:t>
          </a:r>
          <a:endParaRPr lang="en-US"/>
        </a:p>
      </dgm:t>
    </dgm:pt>
    <dgm:pt modelId="{D87D4904-B12E-41B8-9FF3-07CD2E62EA67}" type="parTrans" cxnId="{D6220971-3F09-4F74-9592-11AB5A0C933C}">
      <dgm:prSet/>
      <dgm:spPr/>
      <dgm:t>
        <a:bodyPr/>
        <a:lstStyle/>
        <a:p>
          <a:endParaRPr lang="en-US"/>
        </a:p>
      </dgm:t>
    </dgm:pt>
    <dgm:pt modelId="{F584CE17-3D07-49AA-B116-32D01C06C9FC}" type="sibTrans" cxnId="{D6220971-3F09-4F74-9592-11AB5A0C933C}">
      <dgm:prSet/>
      <dgm:spPr/>
      <dgm:t>
        <a:bodyPr/>
        <a:lstStyle/>
        <a:p>
          <a:endParaRPr lang="en-US"/>
        </a:p>
      </dgm:t>
    </dgm:pt>
    <dgm:pt modelId="{B638EE2B-2326-4086-9A4C-C336B91EB944}" type="pres">
      <dgm:prSet presAssocID="{4E3D901B-77D8-40AC-B3F6-9A3782369CEA}" presName="hierChild1" presStyleCnt="0">
        <dgm:presLayoutVars>
          <dgm:chPref val="1"/>
          <dgm:dir/>
          <dgm:animOne val="branch"/>
          <dgm:animLvl val="lvl"/>
          <dgm:resizeHandles/>
        </dgm:presLayoutVars>
      </dgm:prSet>
      <dgm:spPr/>
    </dgm:pt>
    <dgm:pt modelId="{8AA3E7D6-9C65-4C59-A827-FE8046E533ED}" type="pres">
      <dgm:prSet presAssocID="{003A1D52-684A-4692-B97B-8B387EFF8488}" presName="hierRoot1" presStyleCnt="0"/>
      <dgm:spPr/>
    </dgm:pt>
    <dgm:pt modelId="{D966143D-E27A-4B6E-8322-72F2DDCA14B1}" type="pres">
      <dgm:prSet presAssocID="{003A1D52-684A-4692-B97B-8B387EFF8488}" presName="composite" presStyleCnt="0"/>
      <dgm:spPr/>
    </dgm:pt>
    <dgm:pt modelId="{F11ADD3E-27E9-4118-A7B9-6EADC4290020}" type="pres">
      <dgm:prSet presAssocID="{003A1D52-684A-4692-B97B-8B387EFF8488}" presName="background" presStyleLbl="node0" presStyleIdx="0" presStyleCnt="2"/>
      <dgm:spPr/>
    </dgm:pt>
    <dgm:pt modelId="{381BCBB6-7916-4391-989C-880705F62B63}" type="pres">
      <dgm:prSet presAssocID="{003A1D52-684A-4692-B97B-8B387EFF8488}" presName="text" presStyleLbl="fgAcc0" presStyleIdx="0" presStyleCnt="2">
        <dgm:presLayoutVars>
          <dgm:chPref val="3"/>
        </dgm:presLayoutVars>
      </dgm:prSet>
      <dgm:spPr/>
    </dgm:pt>
    <dgm:pt modelId="{9E6D6960-0AA6-41D5-B47D-12EBC01EABB4}" type="pres">
      <dgm:prSet presAssocID="{003A1D52-684A-4692-B97B-8B387EFF8488}" presName="hierChild2" presStyleCnt="0"/>
      <dgm:spPr/>
    </dgm:pt>
    <dgm:pt modelId="{9D23469A-8353-472F-8F68-A44B2DDBDB3A}" type="pres">
      <dgm:prSet presAssocID="{B3D275CA-A3B7-4F26-9560-ADA3A7859863}" presName="hierRoot1" presStyleCnt="0"/>
      <dgm:spPr/>
    </dgm:pt>
    <dgm:pt modelId="{C12F1D8B-8BA3-410F-9E2B-259942D2FF40}" type="pres">
      <dgm:prSet presAssocID="{B3D275CA-A3B7-4F26-9560-ADA3A7859863}" presName="composite" presStyleCnt="0"/>
      <dgm:spPr/>
    </dgm:pt>
    <dgm:pt modelId="{80E50885-B633-41BE-9485-146E21C59368}" type="pres">
      <dgm:prSet presAssocID="{B3D275CA-A3B7-4F26-9560-ADA3A7859863}" presName="background" presStyleLbl="node0" presStyleIdx="1" presStyleCnt="2"/>
      <dgm:spPr/>
    </dgm:pt>
    <dgm:pt modelId="{6A035769-011E-4CD2-99E3-C263C5D3A73D}" type="pres">
      <dgm:prSet presAssocID="{B3D275CA-A3B7-4F26-9560-ADA3A7859863}" presName="text" presStyleLbl="fgAcc0" presStyleIdx="1" presStyleCnt="2">
        <dgm:presLayoutVars>
          <dgm:chPref val="3"/>
        </dgm:presLayoutVars>
      </dgm:prSet>
      <dgm:spPr/>
    </dgm:pt>
    <dgm:pt modelId="{5FE19637-0705-49C6-9EA1-3F221BD82500}" type="pres">
      <dgm:prSet presAssocID="{B3D275CA-A3B7-4F26-9560-ADA3A7859863}" presName="hierChild2" presStyleCnt="0"/>
      <dgm:spPr/>
    </dgm:pt>
  </dgm:ptLst>
  <dgm:cxnLst>
    <dgm:cxn modelId="{FB045401-182A-459F-8593-AB2BCBB13790}" type="presOf" srcId="{B3D275CA-A3B7-4F26-9560-ADA3A7859863}" destId="{6A035769-011E-4CD2-99E3-C263C5D3A73D}" srcOrd="0" destOrd="0" presId="urn:microsoft.com/office/officeart/2005/8/layout/hierarchy1"/>
    <dgm:cxn modelId="{2B580204-9FEF-42CC-B9FF-E46FAA2DC927}" srcId="{4E3D901B-77D8-40AC-B3F6-9A3782369CEA}" destId="{003A1D52-684A-4692-B97B-8B387EFF8488}" srcOrd="0" destOrd="0" parTransId="{292EDA50-F6BA-4E97-A9E9-1D892331EEE0}" sibTransId="{0B684E73-0014-4A50-98F8-4C1FD7254451}"/>
    <dgm:cxn modelId="{EAF00D4F-24DF-4528-8B2F-81CC8F96EE0F}" type="presOf" srcId="{003A1D52-684A-4692-B97B-8B387EFF8488}" destId="{381BCBB6-7916-4391-989C-880705F62B63}" srcOrd="0" destOrd="0" presId="urn:microsoft.com/office/officeart/2005/8/layout/hierarchy1"/>
    <dgm:cxn modelId="{D6220971-3F09-4F74-9592-11AB5A0C933C}" srcId="{4E3D901B-77D8-40AC-B3F6-9A3782369CEA}" destId="{B3D275CA-A3B7-4F26-9560-ADA3A7859863}" srcOrd="1" destOrd="0" parTransId="{D87D4904-B12E-41B8-9FF3-07CD2E62EA67}" sibTransId="{F584CE17-3D07-49AA-B116-32D01C06C9FC}"/>
    <dgm:cxn modelId="{2023CFF7-6F1A-4AF0-BD98-5C865DA3A3FB}" type="presOf" srcId="{4E3D901B-77D8-40AC-B3F6-9A3782369CEA}" destId="{B638EE2B-2326-4086-9A4C-C336B91EB944}" srcOrd="0" destOrd="0" presId="urn:microsoft.com/office/officeart/2005/8/layout/hierarchy1"/>
    <dgm:cxn modelId="{F959EFCB-6643-47E5-A1BD-2E8026A84EE8}" type="presParOf" srcId="{B638EE2B-2326-4086-9A4C-C336B91EB944}" destId="{8AA3E7D6-9C65-4C59-A827-FE8046E533ED}" srcOrd="0" destOrd="0" presId="urn:microsoft.com/office/officeart/2005/8/layout/hierarchy1"/>
    <dgm:cxn modelId="{85B000BE-CE16-44D4-8A41-0E33187474EC}" type="presParOf" srcId="{8AA3E7D6-9C65-4C59-A827-FE8046E533ED}" destId="{D966143D-E27A-4B6E-8322-72F2DDCA14B1}" srcOrd="0" destOrd="0" presId="urn:microsoft.com/office/officeart/2005/8/layout/hierarchy1"/>
    <dgm:cxn modelId="{2A465220-FEE4-4746-9B43-2B533886FD3F}" type="presParOf" srcId="{D966143D-E27A-4B6E-8322-72F2DDCA14B1}" destId="{F11ADD3E-27E9-4118-A7B9-6EADC4290020}" srcOrd="0" destOrd="0" presId="urn:microsoft.com/office/officeart/2005/8/layout/hierarchy1"/>
    <dgm:cxn modelId="{1378BC6D-1754-4F15-B318-92AC9D9FF240}" type="presParOf" srcId="{D966143D-E27A-4B6E-8322-72F2DDCA14B1}" destId="{381BCBB6-7916-4391-989C-880705F62B63}" srcOrd="1" destOrd="0" presId="urn:microsoft.com/office/officeart/2005/8/layout/hierarchy1"/>
    <dgm:cxn modelId="{9A2BF85F-FC50-4D2D-9431-A17A2F4BB258}" type="presParOf" srcId="{8AA3E7D6-9C65-4C59-A827-FE8046E533ED}" destId="{9E6D6960-0AA6-41D5-B47D-12EBC01EABB4}" srcOrd="1" destOrd="0" presId="urn:microsoft.com/office/officeart/2005/8/layout/hierarchy1"/>
    <dgm:cxn modelId="{2E51E22B-4736-40F9-B9D5-00A4F9AF8FA8}" type="presParOf" srcId="{B638EE2B-2326-4086-9A4C-C336B91EB944}" destId="{9D23469A-8353-472F-8F68-A44B2DDBDB3A}" srcOrd="1" destOrd="0" presId="urn:microsoft.com/office/officeart/2005/8/layout/hierarchy1"/>
    <dgm:cxn modelId="{2CE32704-4ACE-4718-911D-53A7DD194D60}" type="presParOf" srcId="{9D23469A-8353-472F-8F68-A44B2DDBDB3A}" destId="{C12F1D8B-8BA3-410F-9E2B-259942D2FF40}" srcOrd="0" destOrd="0" presId="urn:microsoft.com/office/officeart/2005/8/layout/hierarchy1"/>
    <dgm:cxn modelId="{35F8EB32-9D51-49E4-A3E8-070DD5808B45}" type="presParOf" srcId="{C12F1D8B-8BA3-410F-9E2B-259942D2FF40}" destId="{80E50885-B633-41BE-9485-146E21C59368}" srcOrd="0" destOrd="0" presId="urn:microsoft.com/office/officeart/2005/8/layout/hierarchy1"/>
    <dgm:cxn modelId="{696A4317-0A3C-403D-B8A3-E57E11B37097}" type="presParOf" srcId="{C12F1D8B-8BA3-410F-9E2B-259942D2FF40}" destId="{6A035769-011E-4CD2-99E3-C263C5D3A73D}" srcOrd="1" destOrd="0" presId="urn:microsoft.com/office/officeart/2005/8/layout/hierarchy1"/>
    <dgm:cxn modelId="{9E710C89-85B0-428C-8D12-11C5DD7E4666}" type="presParOf" srcId="{9D23469A-8353-472F-8F68-A44B2DDBDB3A}" destId="{5FE19637-0705-49C6-9EA1-3F221BD8250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517C939-2999-4449-9B6E-E63DE626A44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219ABA8-4FBE-4283-9B2E-8CA57768B4F8}">
      <dgm:prSet/>
      <dgm:spPr/>
      <dgm:t>
        <a:bodyPr/>
        <a:lstStyle/>
        <a:p>
          <a:r>
            <a:rPr lang="en-US" b="0" i="0"/>
            <a:t>While ChatGPT is a valuable aid, remember that it's not a replacement for rigorous research.</a:t>
          </a:r>
          <a:endParaRPr lang="en-US"/>
        </a:p>
      </dgm:t>
    </dgm:pt>
    <dgm:pt modelId="{65A63BC5-4CDF-476C-92FA-19A2AC4D9C0B}" type="parTrans" cxnId="{06781893-913D-49A7-A49D-2A1D9DAC4CE2}">
      <dgm:prSet/>
      <dgm:spPr/>
      <dgm:t>
        <a:bodyPr/>
        <a:lstStyle/>
        <a:p>
          <a:endParaRPr lang="en-US"/>
        </a:p>
      </dgm:t>
    </dgm:pt>
    <dgm:pt modelId="{6535981D-6046-43D6-A3E0-9E07B443862C}" type="sibTrans" cxnId="{06781893-913D-49A7-A49D-2A1D9DAC4CE2}">
      <dgm:prSet/>
      <dgm:spPr/>
      <dgm:t>
        <a:bodyPr/>
        <a:lstStyle/>
        <a:p>
          <a:endParaRPr lang="en-US"/>
        </a:p>
      </dgm:t>
    </dgm:pt>
    <dgm:pt modelId="{854ABF2D-54B0-4445-95E2-D1A7268ED416}">
      <dgm:prSet/>
      <dgm:spPr/>
      <dgm:t>
        <a:bodyPr/>
        <a:lstStyle/>
        <a:p>
          <a:r>
            <a:rPr lang="en-US" b="0" i="0"/>
            <a:t>Use it as a starting point and supplement your work with authoritative sources.</a:t>
          </a:r>
          <a:endParaRPr lang="en-US"/>
        </a:p>
      </dgm:t>
    </dgm:pt>
    <dgm:pt modelId="{47F34523-83A6-4E54-9A8A-EC6E136A98D1}" type="parTrans" cxnId="{0CAC5E4C-0A1C-4032-8B21-40F464896550}">
      <dgm:prSet/>
      <dgm:spPr/>
      <dgm:t>
        <a:bodyPr/>
        <a:lstStyle/>
        <a:p>
          <a:endParaRPr lang="en-US"/>
        </a:p>
      </dgm:t>
    </dgm:pt>
    <dgm:pt modelId="{1E71A24C-F329-4CB5-84B2-EE049A3C0DB9}" type="sibTrans" cxnId="{0CAC5E4C-0A1C-4032-8B21-40F464896550}">
      <dgm:prSet/>
      <dgm:spPr/>
      <dgm:t>
        <a:bodyPr/>
        <a:lstStyle/>
        <a:p>
          <a:endParaRPr lang="en-US"/>
        </a:p>
      </dgm:t>
    </dgm:pt>
    <dgm:pt modelId="{61C7FB63-90DD-4DC9-80E5-6608F6C50D17}" type="pres">
      <dgm:prSet presAssocID="{9517C939-2999-4449-9B6E-E63DE626A440}" presName="hierChild1" presStyleCnt="0">
        <dgm:presLayoutVars>
          <dgm:chPref val="1"/>
          <dgm:dir/>
          <dgm:animOne val="branch"/>
          <dgm:animLvl val="lvl"/>
          <dgm:resizeHandles/>
        </dgm:presLayoutVars>
      </dgm:prSet>
      <dgm:spPr/>
    </dgm:pt>
    <dgm:pt modelId="{B24D506A-F3E8-423F-9F26-A2E539065193}" type="pres">
      <dgm:prSet presAssocID="{F219ABA8-4FBE-4283-9B2E-8CA57768B4F8}" presName="hierRoot1" presStyleCnt="0"/>
      <dgm:spPr/>
    </dgm:pt>
    <dgm:pt modelId="{679D8E69-A9D7-4D97-8FF0-350209F62F64}" type="pres">
      <dgm:prSet presAssocID="{F219ABA8-4FBE-4283-9B2E-8CA57768B4F8}" presName="composite" presStyleCnt="0"/>
      <dgm:spPr/>
    </dgm:pt>
    <dgm:pt modelId="{57EE975C-07CB-46A7-8436-A4572279DAD1}" type="pres">
      <dgm:prSet presAssocID="{F219ABA8-4FBE-4283-9B2E-8CA57768B4F8}" presName="background" presStyleLbl="node0" presStyleIdx="0" presStyleCnt="2"/>
      <dgm:spPr/>
    </dgm:pt>
    <dgm:pt modelId="{287358C8-F557-4680-A83F-A8725A779C3D}" type="pres">
      <dgm:prSet presAssocID="{F219ABA8-4FBE-4283-9B2E-8CA57768B4F8}" presName="text" presStyleLbl="fgAcc0" presStyleIdx="0" presStyleCnt="2">
        <dgm:presLayoutVars>
          <dgm:chPref val="3"/>
        </dgm:presLayoutVars>
      </dgm:prSet>
      <dgm:spPr/>
    </dgm:pt>
    <dgm:pt modelId="{FD013A6E-840B-4626-9D7F-64B4381CE290}" type="pres">
      <dgm:prSet presAssocID="{F219ABA8-4FBE-4283-9B2E-8CA57768B4F8}" presName="hierChild2" presStyleCnt="0"/>
      <dgm:spPr/>
    </dgm:pt>
    <dgm:pt modelId="{85DDC53C-8FED-44CC-AB95-21A00A90C627}" type="pres">
      <dgm:prSet presAssocID="{854ABF2D-54B0-4445-95E2-D1A7268ED416}" presName="hierRoot1" presStyleCnt="0"/>
      <dgm:spPr/>
    </dgm:pt>
    <dgm:pt modelId="{DFCF5B1B-36AE-4C45-A8F7-70E6A5671CCC}" type="pres">
      <dgm:prSet presAssocID="{854ABF2D-54B0-4445-95E2-D1A7268ED416}" presName="composite" presStyleCnt="0"/>
      <dgm:spPr/>
    </dgm:pt>
    <dgm:pt modelId="{58B6D190-1A90-4DCA-BB7E-0C934CB1A898}" type="pres">
      <dgm:prSet presAssocID="{854ABF2D-54B0-4445-95E2-D1A7268ED416}" presName="background" presStyleLbl="node0" presStyleIdx="1" presStyleCnt="2"/>
      <dgm:spPr/>
    </dgm:pt>
    <dgm:pt modelId="{8D0ABB49-BECB-4FB3-A639-CDE612CB5756}" type="pres">
      <dgm:prSet presAssocID="{854ABF2D-54B0-4445-95E2-D1A7268ED416}" presName="text" presStyleLbl="fgAcc0" presStyleIdx="1" presStyleCnt="2">
        <dgm:presLayoutVars>
          <dgm:chPref val="3"/>
        </dgm:presLayoutVars>
      </dgm:prSet>
      <dgm:spPr/>
    </dgm:pt>
    <dgm:pt modelId="{A0413471-B6E1-418D-969D-0DF266E8A214}" type="pres">
      <dgm:prSet presAssocID="{854ABF2D-54B0-4445-95E2-D1A7268ED416}" presName="hierChild2" presStyleCnt="0"/>
      <dgm:spPr/>
    </dgm:pt>
  </dgm:ptLst>
  <dgm:cxnLst>
    <dgm:cxn modelId="{9BC69D0F-22BD-4916-873A-DFA0BFD8047D}" type="presOf" srcId="{F219ABA8-4FBE-4283-9B2E-8CA57768B4F8}" destId="{287358C8-F557-4680-A83F-A8725A779C3D}" srcOrd="0" destOrd="0" presId="urn:microsoft.com/office/officeart/2005/8/layout/hierarchy1"/>
    <dgm:cxn modelId="{0CAC5E4C-0A1C-4032-8B21-40F464896550}" srcId="{9517C939-2999-4449-9B6E-E63DE626A440}" destId="{854ABF2D-54B0-4445-95E2-D1A7268ED416}" srcOrd="1" destOrd="0" parTransId="{47F34523-83A6-4E54-9A8A-EC6E136A98D1}" sibTransId="{1E71A24C-F329-4CB5-84B2-EE049A3C0DB9}"/>
    <dgm:cxn modelId="{3F2AC075-9A1F-4F08-8292-2A78A99C299B}" type="presOf" srcId="{854ABF2D-54B0-4445-95E2-D1A7268ED416}" destId="{8D0ABB49-BECB-4FB3-A639-CDE612CB5756}" srcOrd="0" destOrd="0" presId="urn:microsoft.com/office/officeart/2005/8/layout/hierarchy1"/>
    <dgm:cxn modelId="{06781893-913D-49A7-A49D-2A1D9DAC4CE2}" srcId="{9517C939-2999-4449-9B6E-E63DE626A440}" destId="{F219ABA8-4FBE-4283-9B2E-8CA57768B4F8}" srcOrd="0" destOrd="0" parTransId="{65A63BC5-4CDF-476C-92FA-19A2AC4D9C0B}" sibTransId="{6535981D-6046-43D6-A3E0-9E07B443862C}"/>
    <dgm:cxn modelId="{CD403AC6-61CC-449D-936A-4F6B33AAD406}" type="presOf" srcId="{9517C939-2999-4449-9B6E-E63DE626A440}" destId="{61C7FB63-90DD-4DC9-80E5-6608F6C50D17}" srcOrd="0" destOrd="0" presId="urn:microsoft.com/office/officeart/2005/8/layout/hierarchy1"/>
    <dgm:cxn modelId="{D782535B-5EE6-4900-9BE8-CDC0B6E6291F}" type="presParOf" srcId="{61C7FB63-90DD-4DC9-80E5-6608F6C50D17}" destId="{B24D506A-F3E8-423F-9F26-A2E539065193}" srcOrd="0" destOrd="0" presId="urn:microsoft.com/office/officeart/2005/8/layout/hierarchy1"/>
    <dgm:cxn modelId="{09729B56-43B0-4B85-87E4-54DFE103679C}" type="presParOf" srcId="{B24D506A-F3E8-423F-9F26-A2E539065193}" destId="{679D8E69-A9D7-4D97-8FF0-350209F62F64}" srcOrd="0" destOrd="0" presId="urn:microsoft.com/office/officeart/2005/8/layout/hierarchy1"/>
    <dgm:cxn modelId="{631CEC07-DEFD-4B07-BC5D-D1A86B227529}" type="presParOf" srcId="{679D8E69-A9D7-4D97-8FF0-350209F62F64}" destId="{57EE975C-07CB-46A7-8436-A4572279DAD1}" srcOrd="0" destOrd="0" presId="urn:microsoft.com/office/officeart/2005/8/layout/hierarchy1"/>
    <dgm:cxn modelId="{F1503C5B-BC52-4302-9111-820B48657FBB}" type="presParOf" srcId="{679D8E69-A9D7-4D97-8FF0-350209F62F64}" destId="{287358C8-F557-4680-A83F-A8725A779C3D}" srcOrd="1" destOrd="0" presId="urn:microsoft.com/office/officeart/2005/8/layout/hierarchy1"/>
    <dgm:cxn modelId="{62A8010D-861B-4D6B-85DE-26ED264D815A}" type="presParOf" srcId="{B24D506A-F3E8-423F-9F26-A2E539065193}" destId="{FD013A6E-840B-4626-9D7F-64B4381CE290}" srcOrd="1" destOrd="0" presId="urn:microsoft.com/office/officeart/2005/8/layout/hierarchy1"/>
    <dgm:cxn modelId="{FCFE1568-DACA-4314-9C0E-0F2E40D9C89C}" type="presParOf" srcId="{61C7FB63-90DD-4DC9-80E5-6608F6C50D17}" destId="{85DDC53C-8FED-44CC-AB95-21A00A90C627}" srcOrd="1" destOrd="0" presId="urn:microsoft.com/office/officeart/2005/8/layout/hierarchy1"/>
    <dgm:cxn modelId="{5CB5A90C-68AB-492C-9B18-C8B8E7E82855}" type="presParOf" srcId="{85DDC53C-8FED-44CC-AB95-21A00A90C627}" destId="{DFCF5B1B-36AE-4C45-A8F7-70E6A5671CCC}" srcOrd="0" destOrd="0" presId="urn:microsoft.com/office/officeart/2005/8/layout/hierarchy1"/>
    <dgm:cxn modelId="{F98E79B6-42C9-4E3B-A79E-3B6EDE2DF48A}" type="presParOf" srcId="{DFCF5B1B-36AE-4C45-A8F7-70E6A5671CCC}" destId="{58B6D190-1A90-4DCA-BB7E-0C934CB1A898}" srcOrd="0" destOrd="0" presId="urn:microsoft.com/office/officeart/2005/8/layout/hierarchy1"/>
    <dgm:cxn modelId="{99A8C80D-E06C-4042-842D-9825EEEE5049}" type="presParOf" srcId="{DFCF5B1B-36AE-4C45-A8F7-70E6A5671CCC}" destId="{8D0ABB49-BECB-4FB3-A639-CDE612CB5756}" srcOrd="1" destOrd="0" presId="urn:microsoft.com/office/officeart/2005/8/layout/hierarchy1"/>
    <dgm:cxn modelId="{C3EAE26F-C207-464A-9338-6EF005909346}" type="presParOf" srcId="{85DDC53C-8FED-44CC-AB95-21A00A90C627}" destId="{A0413471-B6E1-418D-969D-0DF266E8A21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8BE0882-ACBD-4602-BB52-849EF38B357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0B1B1EB-DD55-4712-BE8F-279701AAFDE1}">
      <dgm:prSet/>
      <dgm:spPr/>
      <dgm:t>
        <a:bodyPr/>
        <a:lstStyle/>
        <a:p>
          <a:r>
            <a:rPr lang="en-US" b="0" i="0"/>
            <a:t>ChatGPT offers numerous advantages in the research writing process.</a:t>
          </a:r>
          <a:endParaRPr lang="en-US"/>
        </a:p>
      </dgm:t>
    </dgm:pt>
    <dgm:pt modelId="{F4A9BB4A-CF3F-49D6-B82B-F2604F309417}" type="parTrans" cxnId="{56362FF0-87F9-4D58-B576-5FD0EE9C1C47}">
      <dgm:prSet/>
      <dgm:spPr/>
      <dgm:t>
        <a:bodyPr/>
        <a:lstStyle/>
        <a:p>
          <a:endParaRPr lang="en-US"/>
        </a:p>
      </dgm:t>
    </dgm:pt>
    <dgm:pt modelId="{2648DB0D-ECEF-4FD8-9177-C5A7911C0F03}" type="sibTrans" cxnId="{56362FF0-87F9-4D58-B576-5FD0EE9C1C47}">
      <dgm:prSet/>
      <dgm:spPr/>
      <dgm:t>
        <a:bodyPr/>
        <a:lstStyle/>
        <a:p>
          <a:endParaRPr lang="en-US"/>
        </a:p>
      </dgm:t>
    </dgm:pt>
    <dgm:pt modelId="{201F6FE9-A388-4BBE-9577-38D9F09DC64A}">
      <dgm:prSet/>
      <dgm:spPr/>
      <dgm:t>
        <a:bodyPr/>
        <a:lstStyle/>
        <a:p>
          <a:r>
            <a:rPr lang="en-US" b="0" i="0"/>
            <a:t>Let's move on to the next section where we'll see a live demonstration of ChatGPT in action.</a:t>
          </a:r>
          <a:endParaRPr lang="en-US"/>
        </a:p>
      </dgm:t>
    </dgm:pt>
    <dgm:pt modelId="{7B224B6F-B017-4DC6-AB75-342E804B2D90}" type="parTrans" cxnId="{8D5A46F1-F404-4CF6-A6BB-DA058369A1FE}">
      <dgm:prSet/>
      <dgm:spPr/>
      <dgm:t>
        <a:bodyPr/>
        <a:lstStyle/>
        <a:p>
          <a:endParaRPr lang="en-US"/>
        </a:p>
      </dgm:t>
    </dgm:pt>
    <dgm:pt modelId="{12000901-31E4-4E18-891C-D18C8AC28F93}" type="sibTrans" cxnId="{8D5A46F1-F404-4CF6-A6BB-DA058369A1FE}">
      <dgm:prSet/>
      <dgm:spPr/>
      <dgm:t>
        <a:bodyPr/>
        <a:lstStyle/>
        <a:p>
          <a:endParaRPr lang="en-US"/>
        </a:p>
      </dgm:t>
    </dgm:pt>
    <dgm:pt modelId="{39015AE3-8145-42E6-9B4D-1EB53BCD8733}" type="pres">
      <dgm:prSet presAssocID="{D8BE0882-ACBD-4602-BB52-849EF38B357B}" presName="hierChild1" presStyleCnt="0">
        <dgm:presLayoutVars>
          <dgm:chPref val="1"/>
          <dgm:dir/>
          <dgm:animOne val="branch"/>
          <dgm:animLvl val="lvl"/>
          <dgm:resizeHandles/>
        </dgm:presLayoutVars>
      </dgm:prSet>
      <dgm:spPr/>
    </dgm:pt>
    <dgm:pt modelId="{A79D12D9-C488-4AD6-8A9E-87BA73FFC674}" type="pres">
      <dgm:prSet presAssocID="{90B1B1EB-DD55-4712-BE8F-279701AAFDE1}" presName="hierRoot1" presStyleCnt="0"/>
      <dgm:spPr/>
    </dgm:pt>
    <dgm:pt modelId="{393BD638-6609-4D9C-81A1-4FA3F735E738}" type="pres">
      <dgm:prSet presAssocID="{90B1B1EB-DD55-4712-BE8F-279701AAFDE1}" presName="composite" presStyleCnt="0"/>
      <dgm:spPr/>
    </dgm:pt>
    <dgm:pt modelId="{6B6A6E9F-939A-4F72-8E2D-B6AEA4C6F075}" type="pres">
      <dgm:prSet presAssocID="{90B1B1EB-DD55-4712-BE8F-279701AAFDE1}" presName="background" presStyleLbl="node0" presStyleIdx="0" presStyleCnt="2"/>
      <dgm:spPr/>
    </dgm:pt>
    <dgm:pt modelId="{01CB6396-5068-442D-BE17-6F6F6569A28D}" type="pres">
      <dgm:prSet presAssocID="{90B1B1EB-DD55-4712-BE8F-279701AAFDE1}" presName="text" presStyleLbl="fgAcc0" presStyleIdx="0" presStyleCnt="2">
        <dgm:presLayoutVars>
          <dgm:chPref val="3"/>
        </dgm:presLayoutVars>
      </dgm:prSet>
      <dgm:spPr/>
    </dgm:pt>
    <dgm:pt modelId="{62AE32A5-F185-4091-AC43-18A59DE0777B}" type="pres">
      <dgm:prSet presAssocID="{90B1B1EB-DD55-4712-BE8F-279701AAFDE1}" presName="hierChild2" presStyleCnt="0"/>
      <dgm:spPr/>
    </dgm:pt>
    <dgm:pt modelId="{0680D3C0-8E4E-4AB3-BD98-07BEB6CC202E}" type="pres">
      <dgm:prSet presAssocID="{201F6FE9-A388-4BBE-9577-38D9F09DC64A}" presName="hierRoot1" presStyleCnt="0"/>
      <dgm:spPr/>
    </dgm:pt>
    <dgm:pt modelId="{3C9DEFAF-3553-4540-8773-E36ECAFF1FCC}" type="pres">
      <dgm:prSet presAssocID="{201F6FE9-A388-4BBE-9577-38D9F09DC64A}" presName="composite" presStyleCnt="0"/>
      <dgm:spPr/>
    </dgm:pt>
    <dgm:pt modelId="{0471A8FB-04B2-40C0-BF5B-75264D2754A0}" type="pres">
      <dgm:prSet presAssocID="{201F6FE9-A388-4BBE-9577-38D9F09DC64A}" presName="background" presStyleLbl="node0" presStyleIdx="1" presStyleCnt="2"/>
      <dgm:spPr/>
    </dgm:pt>
    <dgm:pt modelId="{454CCA7D-76A6-4913-9A88-4623E0FECB18}" type="pres">
      <dgm:prSet presAssocID="{201F6FE9-A388-4BBE-9577-38D9F09DC64A}" presName="text" presStyleLbl="fgAcc0" presStyleIdx="1" presStyleCnt="2">
        <dgm:presLayoutVars>
          <dgm:chPref val="3"/>
        </dgm:presLayoutVars>
      </dgm:prSet>
      <dgm:spPr/>
    </dgm:pt>
    <dgm:pt modelId="{F9D8A9B9-DAAF-43C4-BE0F-4F157913697C}" type="pres">
      <dgm:prSet presAssocID="{201F6FE9-A388-4BBE-9577-38D9F09DC64A}" presName="hierChild2" presStyleCnt="0"/>
      <dgm:spPr/>
    </dgm:pt>
  </dgm:ptLst>
  <dgm:cxnLst>
    <dgm:cxn modelId="{389F744A-A2B6-4B62-B904-03E7499D6F77}" type="presOf" srcId="{D8BE0882-ACBD-4602-BB52-849EF38B357B}" destId="{39015AE3-8145-42E6-9B4D-1EB53BCD8733}" srcOrd="0" destOrd="0" presId="urn:microsoft.com/office/officeart/2005/8/layout/hierarchy1"/>
    <dgm:cxn modelId="{F205A5B4-EB7F-4ED8-B154-2534B23245B1}" type="presOf" srcId="{90B1B1EB-DD55-4712-BE8F-279701AAFDE1}" destId="{01CB6396-5068-442D-BE17-6F6F6569A28D}" srcOrd="0" destOrd="0" presId="urn:microsoft.com/office/officeart/2005/8/layout/hierarchy1"/>
    <dgm:cxn modelId="{85E72BBB-4807-4370-AC53-245040F81BFD}" type="presOf" srcId="{201F6FE9-A388-4BBE-9577-38D9F09DC64A}" destId="{454CCA7D-76A6-4913-9A88-4623E0FECB18}" srcOrd="0" destOrd="0" presId="urn:microsoft.com/office/officeart/2005/8/layout/hierarchy1"/>
    <dgm:cxn modelId="{56362FF0-87F9-4D58-B576-5FD0EE9C1C47}" srcId="{D8BE0882-ACBD-4602-BB52-849EF38B357B}" destId="{90B1B1EB-DD55-4712-BE8F-279701AAFDE1}" srcOrd="0" destOrd="0" parTransId="{F4A9BB4A-CF3F-49D6-B82B-F2604F309417}" sibTransId="{2648DB0D-ECEF-4FD8-9177-C5A7911C0F03}"/>
    <dgm:cxn modelId="{8D5A46F1-F404-4CF6-A6BB-DA058369A1FE}" srcId="{D8BE0882-ACBD-4602-BB52-849EF38B357B}" destId="{201F6FE9-A388-4BBE-9577-38D9F09DC64A}" srcOrd="1" destOrd="0" parTransId="{7B224B6F-B017-4DC6-AB75-342E804B2D90}" sibTransId="{12000901-31E4-4E18-891C-D18C8AC28F93}"/>
    <dgm:cxn modelId="{393DC9CC-45E9-41EE-85AD-C156E2D17B33}" type="presParOf" srcId="{39015AE3-8145-42E6-9B4D-1EB53BCD8733}" destId="{A79D12D9-C488-4AD6-8A9E-87BA73FFC674}" srcOrd="0" destOrd="0" presId="urn:microsoft.com/office/officeart/2005/8/layout/hierarchy1"/>
    <dgm:cxn modelId="{43AF635A-2167-4503-BDB4-C0FE292BB62E}" type="presParOf" srcId="{A79D12D9-C488-4AD6-8A9E-87BA73FFC674}" destId="{393BD638-6609-4D9C-81A1-4FA3F735E738}" srcOrd="0" destOrd="0" presId="urn:microsoft.com/office/officeart/2005/8/layout/hierarchy1"/>
    <dgm:cxn modelId="{62B0F008-4D5A-4848-86FD-9048BAAF1CC8}" type="presParOf" srcId="{393BD638-6609-4D9C-81A1-4FA3F735E738}" destId="{6B6A6E9F-939A-4F72-8E2D-B6AEA4C6F075}" srcOrd="0" destOrd="0" presId="urn:microsoft.com/office/officeart/2005/8/layout/hierarchy1"/>
    <dgm:cxn modelId="{1EA543D5-0BE3-49CA-9B5F-C56184F030C6}" type="presParOf" srcId="{393BD638-6609-4D9C-81A1-4FA3F735E738}" destId="{01CB6396-5068-442D-BE17-6F6F6569A28D}" srcOrd="1" destOrd="0" presId="urn:microsoft.com/office/officeart/2005/8/layout/hierarchy1"/>
    <dgm:cxn modelId="{4855A220-3778-46ED-A598-1FA51CDC9301}" type="presParOf" srcId="{A79D12D9-C488-4AD6-8A9E-87BA73FFC674}" destId="{62AE32A5-F185-4091-AC43-18A59DE0777B}" srcOrd="1" destOrd="0" presId="urn:microsoft.com/office/officeart/2005/8/layout/hierarchy1"/>
    <dgm:cxn modelId="{694715CA-1532-4222-8D39-1F707A1D4EA1}" type="presParOf" srcId="{39015AE3-8145-42E6-9B4D-1EB53BCD8733}" destId="{0680D3C0-8E4E-4AB3-BD98-07BEB6CC202E}" srcOrd="1" destOrd="0" presId="urn:microsoft.com/office/officeart/2005/8/layout/hierarchy1"/>
    <dgm:cxn modelId="{EED8CE5D-723C-4A7D-A321-CF533983B273}" type="presParOf" srcId="{0680D3C0-8E4E-4AB3-BD98-07BEB6CC202E}" destId="{3C9DEFAF-3553-4540-8773-E36ECAFF1FCC}" srcOrd="0" destOrd="0" presId="urn:microsoft.com/office/officeart/2005/8/layout/hierarchy1"/>
    <dgm:cxn modelId="{7A03A6D9-EBA6-4D71-8883-AEECE3AF35AB}" type="presParOf" srcId="{3C9DEFAF-3553-4540-8773-E36ECAFF1FCC}" destId="{0471A8FB-04B2-40C0-BF5B-75264D2754A0}" srcOrd="0" destOrd="0" presId="urn:microsoft.com/office/officeart/2005/8/layout/hierarchy1"/>
    <dgm:cxn modelId="{17940217-CD1D-4409-92C9-0AC2FC9198A6}" type="presParOf" srcId="{3C9DEFAF-3553-4540-8773-E36ECAFF1FCC}" destId="{454CCA7D-76A6-4913-9A88-4623E0FECB18}" srcOrd="1" destOrd="0" presId="urn:microsoft.com/office/officeart/2005/8/layout/hierarchy1"/>
    <dgm:cxn modelId="{E4C21463-3DE5-4D71-98C4-17AA1080F51D}" type="presParOf" srcId="{0680D3C0-8E4E-4AB3-BD98-07BEB6CC202E}" destId="{F9D8A9B9-DAAF-43C4-BE0F-4F157913697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C8B8F1-052F-4BEA-9537-963E8F62371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33FF4D6-C16D-4443-BF5B-06A984FFAB29}">
      <dgm:prSet/>
      <dgm:spPr/>
      <dgm:t>
        <a:bodyPr/>
        <a:lstStyle/>
        <a:p>
          <a:r>
            <a:rPr lang="en-US" b="0" i="0"/>
            <a:t>ChatGPT is a powerful language model developed by OpenAI.</a:t>
          </a:r>
          <a:endParaRPr lang="en-US"/>
        </a:p>
      </dgm:t>
    </dgm:pt>
    <dgm:pt modelId="{0A5DC640-1B06-41D4-8FEF-3D37B1E55330}" type="parTrans" cxnId="{DA3BFCF7-ED2E-4F4B-B89D-3CCC9EBDB663}">
      <dgm:prSet/>
      <dgm:spPr/>
      <dgm:t>
        <a:bodyPr/>
        <a:lstStyle/>
        <a:p>
          <a:endParaRPr lang="en-US"/>
        </a:p>
      </dgm:t>
    </dgm:pt>
    <dgm:pt modelId="{A9F7DE74-DDD3-416D-931A-CE0B840FF0B8}" type="sibTrans" cxnId="{DA3BFCF7-ED2E-4F4B-B89D-3CCC9EBDB663}">
      <dgm:prSet/>
      <dgm:spPr/>
      <dgm:t>
        <a:bodyPr/>
        <a:lstStyle/>
        <a:p>
          <a:endParaRPr lang="en-US"/>
        </a:p>
      </dgm:t>
    </dgm:pt>
    <dgm:pt modelId="{E905F901-EAAB-4C84-B49D-96AA79E8B4DC}">
      <dgm:prSet/>
      <dgm:spPr/>
      <dgm:t>
        <a:bodyPr/>
        <a:lstStyle/>
        <a:p>
          <a:r>
            <a:rPr lang="en-US" b="0" i="0"/>
            <a:t>It's designed to generate human-like text based on the input it receives.</a:t>
          </a:r>
          <a:endParaRPr lang="en-US"/>
        </a:p>
      </dgm:t>
    </dgm:pt>
    <dgm:pt modelId="{D1A26968-0A2A-49E9-A85C-C4C07CE3977A}" type="parTrans" cxnId="{591ED88C-134D-4704-9C60-039EF5554FE5}">
      <dgm:prSet/>
      <dgm:spPr/>
      <dgm:t>
        <a:bodyPr/>
        <a:lstStyle/>
        <a:p>
          <a:endParaRPr lang="en-US"/>
        </a:p>
      </dgm:t>
    </dgm:pt>
    <dgm:pt modelId="{48ADE488-7E7A-4628-9D5C-08CBC4AE9F9C}" type="sibTrans" cxnId="{591ED88C-134D-4704-9C60-039EF5554FE5}">
      <dgm:prSet/>
      <dgm:spPr/>
      <dgm:t>
        <a:bodyPr/>
        <a:lstStyle/>
        <a:p>
          <a:endParaRPr lang="en-US"/>
        </a:p>
      </dgm:t>
    </dgm:pt>
    <dgm:pt modelId="{998D5F8B-AA61-4C3C-8ADE-FFE006600428}">
      <dgm:prSet/>
      <dgm:spPr/>
      <dgm:t>
        <a:bodyPr/>
        <a:lstStyle/>
        <a:p>
          <a:r>
            <a:rPr lang="en-US" b="0" i="0"/>
            <a:t>Capable of understanding and responding to a wide range of prompts.</a:t>
          </a:r>
          <a:endParaRPr lang="en-US"/>
        </a:p>
      </dgm:t>
    </dgm:pt>
    <dgm:pt modelId="{1007FF9E-DDB9-45F4-8D4B-32F3AFD0B539}" type="parTrans" cxnId="{C576B11F-C9DE-440B-83BC-1626B82CA2B2}">
      <dgm:prSet/>
      <dgm:spPr/>
      <dgm:t>
        <a:bodyPr/>
        <a:lstStyle/>
        <a:p>
          <a:endParaRPr lang="en-US"/>
        </a:p>
      </dgm:t>
    </dgm:pt>
    <dgm:pt modelId="{D0BC2E64-1BAE-49D5-8FDB-C308A83D0D6C}" type="sibTrans" cxnId="{C576B11F-C9DE-440B-83BC-1626B82CA2B2}">
      <dgm:prSet/>
      <dgm:spPr/>
      <dgm:t>
        <a:bodyPr/>
        <a:lstStyle/>
        <a:p>
          <a:endParaRPr lang="en-US"/>
        </a:p>
      </dgm:t>
    </dgm:pt>
    <dgm:pt modelId="{1F58E17F-1667-4B6A-AC9C-D6FF668A70C0}" type="pres">
      <dgm:prSet presAssocID="{D5C8B8F1-052F-4BEA-9537-963E8F623717}" presName="linear" presStyleCnt="0">
        <dgm:presLayoutVars>
          <dgm:animLvl val="lvl"/>
          <dgm:resizeHandles val="exact"/>
        </dgm:presLayoutVars>
      </dgm:prSet>
      <dgm:spPr/>
    </dgm:pt>
    <dgm:pt modelId="{862A20D4-352B-4EE8-B685-C2789641DAFD}" type="pres">
      <dgm:prSet presAssocID="{933FF4D6-C16D-4443-BF5B-06A984FFAB29}" presName="parentText" presStyleLbl="node1" presStyleIdx="0" presStyleCnt="3">
        <dgm:presLayoutVars>
          <dgm:chMax val="0"/>
          <dgm:bulletEnabled val="1"/>
        </dgm:presLayoutVars>
      </dgm:prSet>
      <dgm:spPr/>
    </dgm:pt>
    <dgm:pt modelId="{7750D2B5-0AB7-4762-A07B-7D4C56084A18}" type="pres">
      <dgm:prSet presAssocID="{A9F7DE74-DDD3-416D-931A-CE0B840FF0B8}" presName="spacer" presStyleCnt="0"/>
      <dgm:spPr/>
    </dgm:pt>
    <dgm:pt modelId="{CBC18070-ED87-4EFB-844C-9BB1A8228B48}" type="pres">
      <dgm:prSet presAssocID="{E905F901-EAAB-4C84-B49D-96AA79E8B4DC}" presName="parentText" presStyleLbl="node1" presStyleIdx="1" presStyleCnt="3">
        <dgm:presLayoutVars>
          <dgm:chMax val="0"/>
          <dgm:bulletEnabled val="1"/>
        </dgm:presLayoutVars>
      </dgm:prSet>
      <dgm:spPr/>
    </dgm:pt>
    <dgm:pt modelId="{45F2002D-3209-4366-875C-D3D57FF748A7}" type="pres">
      <dgm:prSet presAssocID="{48ADE488-7E7A-4628-9D5C-08CBC4AE9F9C}" presName="spacer" presStyleCnt="0"/>
      <dgm:spPr/>
    </dgm:pt>
    <dgm:pt modelId="{F078AAAF-D953-4BD0-AAB7-EED80392AE68}" type="pres">
      <dgm:prSet presAssocID="{998D5F8B-AA61-4C3C-8ADE-FFE006600428}" presName="parentText" presStyleLbl="node1" presStyleIdx="2" presStyleCnt="3">
        <dgm:presLayoutVars>
          <dgm:chMax val="0"/>
          <dgm:bulletEnabled val="1"/>
        </dgm:presLayoutVars>
      </dgm:prSet>
      <dgm:spPr/>
    </dgm:pt>
  </dgm:ptLst>
  <dgm:cxnLst>
    <dgm:cxn modelId="{C576B11F-C9DE-440B-83BC-1626B82CA2B2}" srcId="{D5C8B8F1-052F-4BEA-9537-963E8F623717}" destId="{998D5F8B-AA61-4C3C-8ADE-FFE006600428}" srcOrd="2" destOrd="0" parTransId="{1007FF9E-DDB9-45F4-8D4B-32F3AFD0B539}" sibTransId="{D0BC2E64-1BAE-49D5-8FDB-C308A83D0D6C}"/>
    <dgm:cxn modelId="{D55F0969-C0CC-4E76-A6BB-014FEBC08EAC}" type="presOf" srcId="{933FF4D6-C16D-4443-BF5B-06A984FFAB29}" destId="{862A20D4-352B-4EE8-B685-C2789641DAFD}" srcOrd="0" destOrd="0" presId="urn:microsoft.com/office/officeart/2005/8/layout/vList2"/>
    <dgm:cxn modelId="{20F08E6E-6F72-42B6-99CF-EE8B7001507C}" type="presOf" srcId="{D5C8B8F1-052F-4BEA-9537-963E8F623717}" destId="{1F58E17F-1667-4B6A-AC9C-D6FF668A70C0}" srcOrd="0" destOrd="0" presId="urn:microsoft.com/office/officeart/2005/8/layout/vList2"/>
    <dgm:cxn modelId="{591ED88C-134D-4704-9C60-039EF5554FE5}" srcId="{D5C8B8F1-052F-4BEA-9537-963E8F623717}" destId="{E905F901-EAAB-4C84-B49D-96AA79E8B4DC}" srcOrd="1" destOrd="0" parTransId="{D1A26968-0A2A-49E9-A85C-C4C07CE3977A}" sibTransId="{48ADE488-7E7A-4628-9D5C-08CBC4AE9F9C}"/>
    <dgm:cxn modelId="{19B953AE-DCBE-4D7A-8C3C-B48DB44BAF8E}" type="presOf" srcId="{998D5F8B-AA61-4C3C-8ADE-FFE006600428}" destId="{F078AAAF-D953-4BD0-AAB7-EED80392AE68}" srcOrd="0" destOrd="0" presId="urn:microsoft.com/office/officeart/2005/8/layout/vList2"/>
    <dgm:cxn modelId="{4D2688B6-DC16-4D5D-85D9-F23A82346208}" type="presOf" srcId="{E905F901-EAAB-4C84-B49D-96AA79E8B4DC}" destId="{CBC18070-ED87-4EFB-844C-9BB1A8228B48}" srcOrd="0" destOrd="0" presId="urn:microsoft.com/office/officeart/2005/8/layout/vList2"/>
    <dgm:cxn modelId="{DA3BFCF7-ED2E-4F4B-B89D-3CCC9EBDB663}" srcId="{D5C8B8F1-052F-4BEA-9537-963E8F623717}" destId="{933FF4D6-C16D-4443-BF5B-06A984FFAB29}" srcOrd="0" destOrd="0" parTransId="{0A5DC640-1B06-41D4-8FEF-3D37B1E55330}" sibTransId="{A9F7DE74-DDD3-416D-931A-CE0B840FF0B8}"/>
    <dgm:cxn modelId="{D8F34B6C-6C53-4DDB-A0AD-81EAD675B9F7}" type="presParOf" srcId="{1F58E17F-1667-4B6A-AC9C-D6FF668A70C0}" destId="{862A20D4-352B-4EE8-B685-C2789641DAFD}" srcOrd="0" destOrd="0" presId="urn:microsoft.com/office/officeart/2005/8/layout/vList2"/>
    <dgm:cxn modelId="{C930EA56-B8B3-40D2-86D7-70E033871973}" type="presParOf" srcId="{1F58E17F-1667-4B6A-AC9C-D6FF668A70C0}" destId="{7750D2B5-0AB7-4762-A07B-7D4C56084A18}" srcOrd="1" destOrd="0" presId="urn:microsoft.com/office/officeart/2005/8/layout/vList2"/>
    <dgm:cxn modelId="{10ECD299-5E41-4381-9A24-C4CEF0C76E51}" type="presParOf" srcId="{1F58E17F-1667-4B6A-AC9C-D6FF668A70C0}" destId="{CBC18070-ED87-4EFB-844C-9BB1A8228B48}" srcOrd="2" destOrd="0" presId="urn:microsoft.com/office/officeart/2005/8/layout/vList2"/>
    <dgm:cxn modelId="{6B675137-6DD2-40E9-8B41-D7BD12270A08}" type="presParOf" srcId="{1F58E17F-1667-4B6A-AC9C-D6FF668A70C0}" destId="{45F2002D-3209-4366-875C-D3D57FF748A7}" srcOrd="3" destOrd="0" presId="urn:microsoft.com/office/officeart/2005/8/layout/vList2"/>
    <dgm:cxn modelId="{87EE751E-9F95-4F1A-8817-E7DE9110AA18}" type="presParOf" srcId="{1F58E17F-1667-4B6A-AC9C-D6FF668A70C0}" destId="{F078AAAF-D953-4BD0-AAB7-EED80392AE6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1660971-1B45-424A-9B26-3B4957988ADB}"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6FA76D9-CCC5-4017-B670-FF8948F59B12}">
      <dgm:prSet/>
      <dgm:spPr/>
      <dgm:t>
        <a:bodyPr/>
        <a:lstStyle/>
        <a:p>
          <a:r>
            <a:rPr lang="en-US" b="0" i="0"/>
            <a:t>ChatGPT can provide content, but copying it verbatim is plagiarism.</a:t>
          </a:r>
          <a:endParaRPr lang="en-US"/>
        </a:p>
      </dgm:t>
    </dgm:pt>
    <dgm:pt modelId="{F11532F7-CF62-4127-A239-B1EC583A9A01}" type="parTrans" cxnId="{94826CEE-4B0D-46BD-983F-80EBC506DCC8}">
      <dgm:prSet/>
      <dgm:spPr/>
      <dgm:t>
        <a:bodyPr/>
        <a:lstStyle/>
        <a:p>
          <a:endParaRPr lang="en-US"/>
        </a:p>
      </dgm:t>
    </dgm:pt>
    <dgm:pt modelId="{A9BB2B9B-CFAF-4DEF-A282-AE3AB7475A11}" type="sibTrans" cxnId="{94826CEE-4B0D-46BD-983F-80EBC506DCC8}">
      <dgm:prSet/>
      <dgm:spPr/>
      <dgm:t>
        <a:bodyPr/>
        <a:lstStyle/>
        <a:p>
          <a:endParaRPr lang="en-US"/>
        </a:p>
      </dgm:t>
    </dgm:pt>
    <dgm:pt modelId="{11D6B26C-62C8-4D0A-9988-27486AC72A07}">
      <dgm:prSet/>
      <dgm:spPr/>
      <dgm:t>
        <a:bodyPr/>
        <a:lstStyle/>
        <a:p>
          <a:r>
            <a:rPr lang="en-US" b="0" i="0"/>
            <a:t>Always paraphrase and integrate generated text into your own work while giving proper credit.</a:t>
          </a:r>
          <a:endParaRPr lang="en-US"/>
        </a:p>
      </dgm:t>
    </dgm:pt>
    <dgm:pt modelId="{83DD2AB4-767A-49EE-9128-769BC26EFB87}" type="parTrans" cxnId="{EC92B643-6AE3-4AAA-B677-8AF25A651BD9}">
      <dgm:prSet/>
      <dgm:spPr/>
      <dgm:t>
        <a:bodyPr/>
        <a:lstStyle/>
        <a:p>
          <a:endParaRPr lang="en-US"/>
        </a:p>
      </dgm:t>
    </dgm:pt>
    <dgm:pt modelId="{E64B0466-EC60-42E3-BB03-C1C1C3F286FD}" type="sibTrans" cxnId="{EC92B643-6AE3-4AAA-B677-8AF25A651BD9}">
      <dgm:prSet/>
      <dgm:spPr/>
      <dgm:t>
        <a:bodyPr/>
        <a:lstStyle/>
        <a:p>
          <a:endParaRPr lang="en-US"/>
        </a:p>
      </dgm:t>
    </dgm:pt>
    <dgm:pt modelId="{705C09D5-EAB9-4D5B-A781-1DCA342511C4}" type="pres">
      <dgm:prSet presAssocID="{51660971-1B45-424A-9B26-3B4957988ADB}" presName="linear" presStyleCnt="0">
        <dgm:presLayoutVars>
          <dgm:animLvl val="lvl"/>
          <dgm:resizeHandles val="exact"/>
        </dgm:presLayoutVars>
      </dgm:prSet>
      <dgm:spPr/>
    </dgm:pt>
    <dgm:pt modelId="{92C78DCE-E245-4029-9B45-899E77EFCD78}" type="pres">
      <dgm:prSet presAssocID="{06FA76D9-CCC5-4017-B670-FF8948F59B12}" presName="parentText" presStyleLbl="node1" presStyleIdx="0" presStyleCnt="2">
        <dgm:presLayoutVars>
          <dgm:chMax val="0"/>
          <dgm:bulletEnabled val="1"/>
        </dgm:presLayoutVars>
      </dgm:prSet>
      <dgm:spPr/>
    </dgm:pt>
    <dgm:pt modelId="{774CF2F4-87AC-4F0E-8B6E-7FAF30593E7F}" type="pres">
      <dgm:prSet presAssocID="{A9BB2B9B-CFAF-4DEF-A282-AE3AB7475A11}" presName="spacer" presStyleCnt="0"/>
      <dgm:spPr/>
    </dgm:pt>
    <dgm:pt modelId="{555F8C97-737F-4E16-83DC-C09EA462F5B0}" type="pres">
      <dgm:prSet presAssocID="{11D6B26C-62C8-4D0A-9988-27486AC72A07}" presName="parentText" presStyleLbl="node1" presStyleIdx="1" presStyleCnt="2">
        <dgm:presLayoutVars>
          <dgm:chMax val="0"/>
          <dgm:bulletEnabled val="1"/>
        </dgm:presLayoutVars>
      </dgm:prSet>
      <dgm:spPr/>
    </dgm:pt>
  </dgm:ptLst>
  <dgm:cxnLst>
    <dgm:cxn modelId="{15CF640F-CC33-4B9D-A90C-EBE1128805AC}" type="presOf" srcId="{11D6B26C-62C8-4D0A-9988-27486AC72A07}" destId="{555F8C97-737F-4E16-83DC-C09EA462F5B0}" srcOrd="0" destOrd="0" presId="urn:microsoft.com/office/officeart/2005/8/layout/vList2"/>
    <dgm:cxn modelId="{2E0B1E2B-00D2-4247-90DC-D74A6FD75DC9}" type="presOf" srcId="{51660971-1B45-424A-9B26-3B4957988ADB}" destId="{705C09D5-EAB9-4D5B-A781-1DCA342511C4}" srcOrd="0" destOrd="0" presId="urn:microsoft.com/office/officeart/2005/8/layout/vList2"/>
    <dgm:cxn modelId="{78D8EF3F-705B-48ED-A5BA-CAF080651DDF}" type="presOf" srcId="{06FA76D9-CCC5-4017-B670-FF8948F59B12}" destId="{92C78DCE-E245-4029-9B45-899E77EFCD78}" srcOrd="0" destOrd="0" presId="urn:microsoft.com/office/officeart/2005/8/layout/vList2"/>
    <dgm:cxn modelId="{EC92B643-6AE3-4AAA-B677-8AF25A651BD9}" srcId="{51660971-1B45-424A-9B26-3B4957988ADB}" destId="{11D6B26C-62C8-4D0A-9988-27486AC72A07}" srcOrd="1" destOrd="0" parTransId="{83DD2AB4-767A-49EE-9128-769BC26EFB87}" sibTransId="{E64B0466-EC60-42E3-BB03-C1C1C3F286FD}"/>
    <dgm:cxn modelId="{94826CEE-4B0D-46BD-983F-80EBC506DCC8}" srcId="{51660971-1B45-424A-9B26-3B4957988ADB}" destId="{06FA76D9-CCC5-4017-B670-FF8948F59B12}" srcOrd="0" destOrd="0" parTransId="{F11532F7-CF62-4127-A239-B1EC583A9A01}" sibTransId="{A9BB2B9B-CFAF-4DEF-A282-AE3AB7475A11}"/>
    <dgm:cxn modelId="{FC96593C-3673-4790-90FE-ED7B0576C87F}" type="presParOf" srcId="{705C09D5-EAB9-4D5B-A781-1DCA342511C4}" destId="{92C78DCE-E245-4029-9B45-899E77EFCD78}" srcOrd="0" destOrd="0" presId="urn:microsoft.com/office/officeart/2005/8/layout/vList2"/>
    <dgm:cxn modelId="{5D1BF42C-7BD6-4649-918B-C737D081E293}" type="presParOf" srcId="{705C09D5-EAB9-4D5B-A781-1DCA342511C4}" destId="{774CF2F4-87AC-4F0E-8B6E-7FAF30593E7F}" srcOrd="1" destOrd="0" presId="urn:microsoft.com/office/officeart/2005/8/layout/vList2"/>
    <dgm:cxn modelId="{EFBBCFEE-09D4-4C1C-A1D3-A4CBEA33C657}" type="presParOf" srcId="{705C09D5-EAB9-4D5B-A781-1DCA342511C4}" destId="{555F8C97-737F-4E16-83DC-C09EA462F5B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5EF9552-AA6B-4DBB-89D4-1E92B351D778}"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F5D0980-7D19-4121-B9EE-22BCDFFD94BF}">
      <dgm:prSet/>
      <dgm:spPr/>
      <dgm:t>
        <a:bodyPr/>
        <a:lstStyle/>
        <a:p>
          <a:r>
            <a:rPr lang="en-US" b="0" i="0"/>
            <a:t>If you directly quote or draw ideas from ChatGPT, attribute them to the model.</a:t>
          </a:r>
          <a:endParaRPr lang="en-US"/>
        </a:p>
      </dgm:t>
    </dgm:pt>
    <dgm:pt modelId="{358C7675-4E3B-438B-8599-A46BB192B6CC}" type="parTrans" cxnId="{CFA10723-CE28-4CB8-9C1D-33DF420EB671}">
      <dgm:prSet/>
      <dgm:spPr/>
      <dgm:t>
        <a:bodyPr/>
        <a:lstStyle/>
        <a:p>
          <a:endParaRPr lang="en-US"/>
        </a:p>
      </dgm:t>
    </dgm:pt>
    <dgm:pt modelId="{AF7D9FBC-D6A3-4920-85D9-5ECD18BA94DF}" type="sibTrans" cxnId="{CFA10723-CE28-4CB8-9C1D-33DF420EB671}">
      <dgm:prSet/>
      <dgm:spPr/>
      <dgm:t>
        <a:bodyPr/>
        <a:lstStyle/>
        <a:p>
          <a:endParaRPr lang="en-US"/>
        </a:p>
      </dgm:t>
    </dgm:pt>
    <dgm:pt modelId="{7447D5E9-6B36-45F3-899F-0B5734B54DEC}">
      <dgm:prSet/>
      <dgm:spPr/>
      <dgm:t>
        <a:bodyPr/>
        <a:lstStyle/>
        <a:p>
          <a:r>
            <a:rPr lang="en-US" b="0" i="0"/>
            <a:t>Acknowledge its role in generating content for your research.</a:t>
          </a:r>
          <a:endParaRPr lang="en-US"/>
        </a:p>
      </dgm:t>
    </dgm:pt>
    <dgm:pt modelId="{F365225B-3C73-402E-936A-047C651ABF1F}" type="parTrans" cxnId="{9AF218E4-F1EB-4C91-AF86-96AA5F58EDA8}">
      <dgm:prSet/>
      <dgm:spPr/>
      <dgm:t>
        <a:bodyPr/>
        <a:lstStyle/>
        <a:p>
          <a:endParaRPr lang="en-US"/>
        </a:p>
      </dgm:t>
    </dgm:pt>
    <dgm:pt modelId="{BECA320B-1276-4E3B-A1C8-1D435AB4BD42}" type="sibTrans" cxnId="{9AF218E4-F1EB-4C91-AF86-96AA5F58EDA8}">
      <dgm:prSet/>
      <dgm:spPr/>
      <dgm:t>
        <a:bodyPr/>
        <a:lstStyle/>
        <a:p>
          <a:endParaRPr lang="en-US"/>
        </a:p>
      </dgm:t>
    </dgm:pt>
    <dgm:pt modelId="{B356AFBD-5BAA-44A8-A800-5C9A891F9785}" type="pres">
      <dgm:prSet presAssocID="{55EF9552-AA6B-4DBB-89D4-1E92B351D778}" presName="linear" presStyleCnt="0">
        <dgm:presLayoutVars>
          <dgm:animLvl val="lvl"/>
          <dgm:resizeHandles val="exact"/>
        </dgm:presLayoutVars>
      </dgm:prSet>
      <dgm:spPr/>
    </dgm:pt>
    <dgm:pt modelId="{6A8F9D4B-AFBC-40A7-AC43-A3432E4B9680}" type="pres">
      <dgm:prSet presAssocID="{2F5D0980-7D19-4121-B9EE-22BCDFFD94BF}" presName="parentText" presStyleLbl="node1" presStyleIdx="0" presStyleCnt="2">
        <dgm:presLayoutVars>
          <dgm:chMax val="0"/>
          <dgm:bulletEnabled val="1"/>
        </dgm:presLayoutVars>
      </dgm:prSet>
      <dgm:spPr/>
    </dgm:pt>
    <dgm:pt modelId="{6DE6A503-F64C-49CD-8F8B-156E9595FF33}" type="pres">
      <dgm:prSet presAssocID="{AF7D9FBC-D6A3-4920-85D9-5ECD18BA94DF}" presName="spacer" presStyleCnt="0"/>
      <dgm:spPr/>
    </dgm:pt>
    <dgm:pt modelId="{7A3A75F0-456C-4D4B-A474-A50E0907AD73}" type="pres">
      <dgm:prSet presAssocID="{7447D5E9-6B36-45F3-899F-0B5734B54DEC}" presName="parentText" presStyleLbl="node1" presStyleIdx="1" presStyleCnt="2">
        <dgm:presLayoutVars>
          <dgm:chMax val="0"/>
          <dgm:bulletEnabled val="1"/>
        </dgm:presLayoutVars>
      </dgm:prSet>
      <dgm:spPr/>
    </dgm:pt>
  </dgm:ptLst>
  <dgm:cxnLst>
    <dgm:cxn modelId="{CFA10723-CE28-4CB8-9C1D-33DF420EB671}" srcId="{55EF9552-AA6B-4DBB-89D4-1E92B351D778}" destId="{2F5D0980-7D19-4121-B9EE-22BCDFFD94BF}" srcOrd="0" destOrd="0" parTransId="{358C7675-4E3B-438B-8599-A46BB192B6CC}" sibTransId="{AF7D9FBC-D6A3-4920-85D9-5ECD18BA94DF}"/>
    <dgm:cxn modelId="{6F0E6638-486B-45B5-9BC1-B6B436C1C716}" type="presOf" srcId="{2F5D0980-7D19-4121-B9EE-22BCDFFD94BF}" destId="{6A8F9D4B-AFBC-40A7-AC43-A3432E4B9680}" srcOrd="0" destOrd="0" presId="urn:microsoft.com/office/officeart/2005/8/layout/vList2"/>
    <dgm:cxn modelId="{A9924CA7-0A50-4CE6-8AB0-33742129640A}" type="presOf" srcId="{55EF9552-AA6B-4DBB-89D4-1E92B351D778}" destId="{B356AFBD-5BAA-44A8-A800-5C9A891F9785}" srcOrd="0" destOrd="0" presId="urn:microsoft.com/office/officeart/2005/8/layout/vList2"/>
    <dgm:cxn modelId="{69EB3ED9-4221-4322-AFAF-613B363C93A5}" type="presOf" srcId="{7447D5E9-6B36-45F3-899F-0B5734B54DEC}" destId="{7A3A75F0-456C-4D4B-A474-A50E0907AD73}" srcOrd="0" destOrd="0" presId="urn:microsoft.com/office/officeart/2005/8/layout/vList2"/>
    <dgm:cxn modelId="{9AF218E4-F1EB-4C91-AF86-96AA5F58EDA8}" srcId="{55EF9552-AA6B-4DBB-89D4-1E92B351D778}" destId="{7447D5E9-6B36-45F3-899F-0B5734B54DEC}" srcOrd="1" destOrd="0" parTransId="{F365225B-3C73-402E-936A-047C651ABF1F}" sibTransId="{BECA320B-1276-4E3B-A1C8-1D435AB4BD42}"/>
    <dgm:cxn modelId="{D6C7A404-AB84-4C86-B304-4CC1B29C0B59}" type="presParOf" srcId="{B356AFBD-5BAA-44A8-A800-5C9A891F9785}" destId="{6A8F9D4B-AFBC-40A7-AC43-A3432E4B9680}" srcOrd="0" destOrd="0" presId="urn:microsoft.com/office/officeart/2005/8/layout/vList2"/>
    <dgm:cxn modelId="{B478A0EB-C02D-4EEB-A2CD-52BA85A53F30}" type="presParOf" srcId="{B356AFBD-5BAA-44A8-A800-5C9A891F9785}" destId="{6DE6A503-F64C-49CD-8F8B-156E9595FF33}" srcOrd="1" destOrd="0" presId="urn:microsoft.com/office/officeart/2005/8/layout/vList2"/>
    <dgm:cxn modelId="{CD8218E8-AFEF-4412-AB46-14C8DEA24D59}" type="presParOf" srcId="{B356AFBD-5BAA-44A8-A800-5C9A891F9785}" destId="{7A3A75F0-456C-4D4B-A474-A50E0907AD7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E285B77-825A-4084-BF05-9A52A4649FC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2C80D55-B2BF-45E9-9847-E89E845E0EF4}">
      <dgm:prSet/>
      <dgm:spPr/>
      <dgm:t>
        <a:bodyPr/>
        <a:lstStyle/>
        <a:p>
          <a:r>
            <a:rPr lang="en-US" b="0" i="0"/>
            <a:t>While ChatGPT aids in drafting, it's not a shortcut for creating entire papers.</a:t>
          </a:r>
          <a:endParaRPr lang="en-US"/>
        </a:p>
      </dgm:t>
    </dgm:pt>
    <dgm:pt modelId="{EFF277C1-368A-4A78-8998-3F8EC2E37539}" type="parTrans" cxnId="{AF8D59B3-193E-447A-8D08-A4BE2366217D}">
      <dgm:prSet/>
      <dgm:spPr/>
      <dgm:t>
        <a:bodyPr/>
        <a:lstStyle/>
        <a:p>
          <a:endParaRPr lang="en-US"/>
        </a:p>
      </dgm:t>
    </dgm:pt>
    <dgm:pt modelId="{9BCFA456-155D-443C-80DE-D16A039A8528}" type="sibTrans" cxnId="{AF8D59B3-193E-447A-8D08-A4BE2366217D}">
      <dgm:prSet/>
      <dgm:spPr/>
      <dgm:t>
        <a:bodyPr/>
        <a:lstStyle/>
        <a:p>
          <a:endParaRPr lang="en-US"/>
        </a:p>
      </dgm:t>
    </dgm:pt>
    <dgm:pt modelId="{F7721919-9AF0-4969-BC4D-BAAD49FD0D60}">
      <dgm:prSet/>
      <dgm:spPr/>
      <dgm:t>
        <a:bodyPr/>
        <a:lstStyle/>
        <a:p>
          <a:r>
            <a:rPr lang="en-US" b="0" i="0"/>
            <a:t>Your original research and analysis are irreplaceable.</a:t>
          </a:r>
          <a:endParaRPr lang="en-US"/>
        </a:p>
      </dgm:t>
    </dgm:pt>
    <dgm:pt modelId="{07AE08C9-8C81-4C7A-9E14-428BFE4DD5A6}" type="parTrans" cxnId="{0E45D1C0-3A50-4B66-92DB-B637C3C105F7}">
      <dgm:prSet/>
      <dgm:spPr/>
      <dgm:t>
        <a:bodyPr/>
        <a:lstStyle/>
        <a:p>
          <a:endParaRPr lang="en-US"/>
        </a:p>
      </dgm:t>
    </dgm:pt>
    <dgm:pt modelId="{59EADC9D-952F-4957-971A-8CF1F6AD89DF}" type="sibTrans" cxnId="{0E45D1C0-3A50-4B66-92DB-B637C3C105F7}">
      <dgm:prSet/>
      <dgm:spPr/>
      <dgm:t>
        <a:bodyPr/>
        <a:lstStyle/>
        <a:p>
          <a:endParaRPr lang="en-US"/>
        </a:p>
      </dgm:t>
    </dgm:pt>
    <dgm:pt modelId="{C08D6BAD-547A-4188-90F9-2F2C146605E6}" type="pres">
      <dgm:prSet presAssocID="{6E285B77-825A-4084-BF05-9A52A4649FCB}" presName="linear" presStyleCnt="0">
        <dgm:presLayoutVars>
          <dgm:animLvl val="lvl"/>
          <dgm:resizeHandles val="exact"/>
        </dgm:presLayoutVars>
      </dgm:prSet>
      <dgm:spPr/>
    </dgm:pt>
    <dgm:pt modelId="{DA601B57-C8B5-4D9C-BA37-EF63BF16544C}" type="pres">
      <dgm:prSet presAssocID="{A2C80D55-B2BF-45E9-9847-E89E845E0EF4}" presName="parentText" presStyleLbl="node1" presStyleIdx="0" presStyleCnt="2">
        <dgm:presLayoutVars>
          <dgm:chMax val="0"/>
          <dgm:bulletEnabled val="1"/>
        </dgm:presLayoutVars>
      </dgm:prSet>
      <dgm:spPr/>
    </dgm:pt>
    <dgm:pt modelId="{E30A6BBF-5D5B-4960-B833-DF9207698016}" type="pres">
      <dgm:prSet presAssocID="{9BCFA456-155D-443C-80DE-D16A039A8528}" presName="spacer" presStyleCnt="0"/>
      <dgm:spPr/>
    </dgm:pt>
    <dgm:pt modelId="{69A73524-32B2-4FCD-80D8-9BCA6DB2A332}" type="pres">
      <dgm:prSet presAssocID="{F7721919-9AF0-4969-BC4D-BAAD49FD0D60}" presName="parentText" presStyleLbl="node1" presStyleIdx="1" presStyleCnt="2">
        <dgm:presLayoutVars>
          <dgm:chMax val="0"/>
          <dgm:bulletEnabled val="1"/>
        </dgm:presLayoutVars>
      </dgm:prSet>
      <dgm:spPr/>
    </dgm:pt>
  </dgm:ptLst>
  <dgm:cxnLst>
    <dgm:cxn modelId="{7B7AD15A-CAB2-4AB7-AA80-A0F587F3F768}" type="presOf" srcId="{6E285B77-825A-4084-BF05-9A52A4649FCB}" destId="{C08D6BAD-547A-4188-90F9-2F2C146605E6}" srcOrd="0" destOrd="0" presId="urn:microsoft.com/office/officeart/2005/8/layout/vList2"/>
    <dgm:cxn modelId="{1CBC3073-2E29-443B-ADF5-EECA1400BEDF}" type="presOf" srcId="{A2C80D55-B2BF-45E9-9847-E89E845E0EF4}" destId="{DA601B57-C8B5-4D9C-BA37-EF63BF16544C}" srcOrd="0" destOrd="0" presId="urn:microsoft.com/office/officeart/2005/8/layout/vList2"/>
    <dgm:cxn modelId="{248AE476-62E2-463B-9F21-EEDF4EB549B8}" type="presOf" srcId="{F7721919-9AF0-4969-BC4D-BAAD49FD0D60}" destId="{69A73524-32B2-4FCD-80D8-9BCA6DB2A332}" srcOrd="0" destOrd="0" presId="urn:microsoft.com/office/officeart/2005/8/layout/vList2"/>
    <dgm:cxn modelId="{AF8D59B3-193E-447A-8D08-A4BE2366217D}" srcId="{6E285B77-825A-4084-BF05-9A52A4649FCB}" destId="{A2C80D55-B2BF-45E9-9847-E89E845E0EF4}" srcOrd="0" destOrd="0" parTransId="{EFF277C1-368A-4A78-8998-3F8EC2E37539}" sibTransId="{9BCFA456-155D-443C-80DE-D16A039A8528}"/>
    <dgm:cxn modelId="{0E45D1C0-3A50-4B66-92DB-B637C3C105F7}" srcId="{6E285B77-825A-4084-BF05-9A52A4649FCB}" destId="{F7721919-9AF0-4969-BC4D-BAAD49FD0D60}" srcOrd="1" destOrd="0" parTransId="{07AE08C9-8C81-4C7A-9E14-428BFE4DD5A6}" sibTransId="{59EADC9D-952F-4957-971A-8CF1F6AD89DF}"/>
    <dgm:cxn modelId="{1D9425FF-1EAC-449B-B06E-07E2C2226C18}" type="presParOf" srcId="{C08D6BAD-547A-4188-90F9-2F2C146605E6}" destId="{DA601B57-C8B5-4D9C-BA37-EF63BF16544C}" srcOrd="0" destOrd="0" presId="urn:microsoft.com/office/officeart/2005/8/layout/vList2"/>
    <dgm:cxn modelId="{BCA02840-F065-4CBE-BECB-0D3916D1518C}" type="presParOf" srcId="{C08D6BAD-547A-4188-90F9-2F2C146605E6}" destId="{E30A6BBF-5D5B-4960-B833-DF9207698016}" srcOrd="1" destOrd="0" presId="urn:microsoft.com/office/officeart/2005/8/layout/vList2"/>
    <dgm:cxn modelId="{09750999-B5DB-4A4F-92BC-B39E72F070B1}" type="presParOf" srcId="{C08D6BAD-547A-4188-90F9-2F2C146605E6}" destId="{69A73524-32B2-4FCD-80D8-9BCA6DB2A33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735F626-8ECA-4B04-BF38-B7CF8194FCF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036638F-E399-4AA2-A016-98E0A918A0C2}">
      <dgm:prSet/>
      <dgm:spPr/>
      <dgm:t>
        <a:bodyPr/>
        <a:lstStyle/>
        <a:p>
          <a:r>
            <a:rPr lang="en-US" b="0" i="0"/>
            <a:t>ChatGPT's responses are based on patterns in its training data.</a:t>
          </a:r>
          <a:endParaRPr lang="en-US"/>
        </a:p>
      </dgm:t>
    </dgm:pt>
    <dgm:pt modelId="{3DC37344-A217-4B3D-8B2D-2C3923D602A1}" type="parTrans" cxnId="{8A76EF72-2057-473F-92AE-E7DBCAD8B585}">
      <dgm:prSet/>
      <dgm:spPr/>
      <dgm:t>
        <a:bodyPr/>
        <a:lstStyle/>
        <a:p>
          <a:endParaRPr lang="en-US"/>
        </a:p>
      </dgm:t>
    </dgm:pt>
    <dgm:pt modelId="{053F4EFD-724D-4494-854F-FE69F9FA487F}" type="sibTrans" cxnId="{8A76EF72-2057-473F-92AE-E7DBCAD8B585}">
      <dgm:prSet/>
      <dgm:spPr/>
      <dgm:t>
        <a:bodyPr/>
        <a:lstStyle/>
        <a:p>
          <a:endParaRPr lang="en-US"/>
        </a:p>
      </dgm:t>
    </dgm:pt>
    <dgm:pt modelId="{F30DC0FE-6537-449B-81AB-A8ADE56CBFCC}">
      <dgm:prSet/>
      <dgm:spPr/>
      <dgm:t>
        <a:bodyPr/>
        <a:lstStyle/>
        <a:p>
          <a:r>
            <a:rPr lang="en-US" b="0" i="0"/>
            <a:t>It might provide information that's incorrect, outdated, or biased.</a:t>
          </a:r>
          <a:endParaRPr lang="en-US"/>
        </a:p>
      </dgm:t>
    </dgm:pt>
    <dgm:pt modelId="{266B9A96-8E70-433A-ABD3-82A21C4C8FE9}" type="parTrans" cxnId="{A28F2FF0-AF97-4E92-94DD-20E49E77BB7C}">
      <dgm:prSet/>
      <dgm:spPr/>
      <dgm:t>
        <a:bodyPr/>
        <a:lstStyle/>
        <a:p>
          <a:endParaRPr lang="en-US"/>
        </a:p>
      </dgm:t>
    </dgm:pt>
    <dgm:pt modelId="{3CEF7D4B-AEC5-49D0-AF88-5F5B76D81FC4}" type="sibTrans" cxnId="{A28F2FF0-AF97-4E92-94DD-20E49E77BB7C}">
      <dgm:prSet/>
      <dgm:spPr/>
      <dgm:t>
        <a:bodyPr/>
        <a:lstStyle/>
        <a:p>
          <a:endParaRPr lang="en-US"/>
        </a:p>
      </dgm:t>
    </dgm:pt>
    <dgm:pt modelId="{ED85663C-D89E-4887-8CD4-53148E427B73}" type="pres">
      <dgm:prSet presAssocID="{A735F626-8ECA-4B04-BF38-B7CF8194FCF9}" presName="linear" presStyleCnt="0">
        <dgm:presLayoutVars>
          <dgm:animLvl val="lvl"/>
          <dgm:resizeHandles val="exact"/>
        </dgm:presLayoutVars>
      </dgm:prSet>
      <dgm:spPr/>
    </dgm:pt>
    <dgm:pt modelId="{D2B50FFE-F1BC-4D8C-8B5B-B7538D3812B6}" type="pres">
      <dgm:prSet presAssocID="{1036638F-E399-4AA2-A016-98E0A918A0C2}" presName="parentText" presStyleLbl="node1" presStyleIdx="0" presStyleCnt="2">
        <dgm:presLayoutVars>
          <dgm:chMax val="0"/>
          <dgm:bulletEnabled val="1"/>
        </dgm:presLayoutVars>
      </dgm:prSet>
      <dgm:spPr/>
    </dgm:pt>
    <dgm:pt modelId="{ED9C0EC4-F934-421E-B9A2-3683DA643ADB}" type="pres">
      <dgm:prSet presAssocID="{053F4EFD-724D-4494-854F-FE69F9FA487F}" presName="spacer" presStyleCnt="0"/>
      <dgm:spPr/>
    </dgm:pt>
    <dgm:pt modelId="{A3FE63D9-C92F-449A-AE1C-DC8AFDEB1938}" type="pres">
      <dgm:prSet presAssocID="{F30DC0FE-6537-449B-81AB-A8ADE56CBFCC}" presName="parentText" presStyleLbl="node1" presStyleIdx="1" presStyleCnt="2">
        <dgm:presLayoutVars>
          <dgm:chMax val="0"/>
          <dgm:bulletEnabled val="1"/>
        </dgm:presLayoutVars>
      </dgm:prSet>
      <dgm:spPr/>
    </dgm:pt>
  </dgm:ptLst>
  <dgm:cxnLst>
    <dgm:cxn modelId="{FF247A23-8209-40E5-A221-B82ACBEB817E}" type="presOf" srcId="{F30DC0FE-6537-449B-81AB-A8ADE56CBFCC}" destId="{A3FE63D9-C92F-449A-AE1C-DC8AFDEB1938}" srcOrd="0" destOrd="0" presId="urn:microsoft.com/office/officeart/2005/8/layout/vList2"/>
    <dgm:cxn modelId="{8A76EF72-2057-473F-92AE-E7DBCAD8B585}" srcId="{A735F626-8ECA-4B04-BF38-B7CF8194FCF9}" destId="{1036638F-E399-4AA2-A016-98E0A918A0C2}" srcOrd="0" destOrd="0" parTransId="{3DC37344-A217-4B3D-8B2D-2C3923D602A1}" sibTransId="{053F4EFD-724D-4494-854F-FE69F9FA487F}"/>
    <dgm:cxn modelId="{697D27D5-52F5-463D-972C-4739A9C50A85}" type="presOf" srcId="{A735F626-8ECA-4B04-BF38-B7CF8194FCF9}" destId="{ED85663C-D89E-4887-8CD4-53148E427B73}" srcOrd="0" destOrd="0" presId="urn:microsoft.com/office/officeart/2005/8/layout/vList2"/>
    <dgm:cxn modelId="{A9487FDC-9D39-4CBF-B4BC-56FF8EB5CC71}" type="presOf" srcId="{1036638F-E399-4AA2-A016-98E0A918A0C2}" destId="{D2B50FFE-F1BC-4D8C-8B5B-B7538D3812B6}" srcOrd="0" destOrd="0" presId="urn:microsoft.com/office/officeart/2005/8/layout/vList2"/>
    <dgm:cxn modelId="{A28F2FF0-AF97-4E92-94DD-20E49E77BB7C}" srcId="{A735F626-8ECA-4B04-BF38-B7CF8194FCF9}" destId="{F30DC0FE-6537-449B-81AB-A8ADE56CBFCC}" srcOrd="1" destOrd="0" parTransId="{266B9A96-8E70-433A-ABD3-82A21C4C8FE9}" sibTransId="{3CEF7D4B-AEC5-49D0-AF88-5F5B76D81FC4}"/>
    <dgm:cxn modelId="{63151402-BAAF-4F24-866B-5FF7891A2DE2}" type="presParOf" srcId="{ED85663C-D89E-4887-8CD4-53148E427B73}" destId="{D2B50FFE-F1BC-4D8C-8B5B-B7538D3812B6}" srcOrd="0" destOrd="0" presId="urn:microsoft.com/office/officeart/2005/8/layout/vList2"/>
    <dgm:cxn modelId="{5DADC3B3-3DA4-4652-931D-045B67CE0F5D}" type="presParOf" srcId="{ED85663C-D89E-4887-8CD4-53148E427B73}" destId="{ED9C0EC4-F934-421E-B9A2-3683DA643ADB}" srcOrd="1" destOrd="0" presId="urn:microsoft.com/office/officeart/2005/8/layout/vList2"/>
    <dgm:cxn modelId="{E3B14F93-C290-4053-BB4D-06E4A168BF2A}" type="presParOf" srcId="{ED85663C-D89E-4887-8CD4-53148E427B73}" destId="{A3FE63D9-C92F-449A-AE1C-DC8AFDEB193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9103A7B-2C29-4A8C-9BCB-20B7ACC14C8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6443169-8AA1-4CAB-9734-95BFD0C4F59C}">
      <dgm:prSet/>
      <dgm:spPr/>
      <dgm:t>
        <a:bodyPr/>
        <a:lstStyle/>
        <a:p>
          <a:r>
            <a:rPr lang="en-US" b="0" i="0"/>
            <a:t>The model lacks expertise in specific fields.</a:t>
          </a:r>
          <a:endParaRPr lang="en-US"/>
        </a:p>
      </dgm:t>
    </dgm:pt>
    <dgm:pt modelId="{F02233FC-8BB4-476C-9D5F-485DEFEA27B5}" type="parTrans" cxnId="{36A341C7-28C8-435E-812C-12BB9250EBBB}">
      <dgm:prSet/>
      <dgm:spPr/>
      <dgm:t>
        <a:bodyPr/>
        <a:lstStyle/>
        <a:p>
          <a:endParaRPr lang="en-US"/>
        </a:p>
      </dgm:t>
    </dgm:pt>
    <dgm:pt modelId="{6EFC55E0-271F-44F8-A764-383C76F1C06E}" type="sibTrans" cxnId="{36A341C7-28C8-435E-812C-12BB9250EBBB}">
      <dgm:prSet/>
      <dgm:spPr/>
      <dgm:t>
        <a:bodyPr/>
        <a:lstStyle/>
        <a:p>
          <a:endParaRPr lang="en-US"/>
        </a:p>
      </dgm:t>
    </dgm:pt>
    <dgm:pt modelId="{6C305D96-FF86-4B96-B701-2B76AEA3C5AA}">
      <dgm:prSet/>
      <dgm:spPr/>
      <dgm:t>
        <a:bodyPr/>
        <a:lstStyle/>
        <a:p>
          <a:r>
            <a:rPr lang="en-US" b="0" i="0"/>
            <a:t>Always verify technical or specialized content from authoritative sources.</a:t>
          </a:r>
          <a:endParaRPr lang="en-US"/>
        </a:p>
      </dgm:t>
    </dgm:pt>
    <dgm:pt modelId="{D94682CE-5803-4F49-AC36-D1C1984C2DF3}" type="parTrans" cxnId="{913DBD25-51F8-46B8-B0F9-80587408ABDB}">
      <dgm:prSet/>
      <dgm:spPr/>
      <dgm:t>
        <a:bodyPr/>
        <a:lstStyle/>
        <a:p>
          <a:endParaRPr lang="en-US"/>
        </a:p>
      </dgm:t>
    </dgm:pt>
    <dgm:pt modelId="{1D09CF7A-C309-4515-AE9E-83A5B67F45F6}" type="sibTrans" cxnId="{913DBD25-51F8-46B8-B0F9-80587408ABDB}">
      <dgm:prSet/>
      <dgm:spPr/>
      <dgm:t>
        <a:bodyPr/>
        <a:lstStyle/>
        <a:p>
          <a:endParaRPr lang="en-US"/>
        </a:p>
      </dgm:t>
    </dgm:pt>
    <dgm:pt modelId="{F2AAAC2F-9449-4294-BB41-F70C17428A4F}" type="pres">
      <dgm:prSet presAssocID="{89103A7B-2C29-4A8C-9BCB-20B7ACC14C82}" presName="linear" presStyleCnt="0">
        <dgm:presLayoutVars>
          <dgm:animLvl val="lvl"/>
          <dgm:resizeHandles val="exact"/>
        </dgm:presLayoutVars>
      </dgm:prSet>
      <dgm:spPr/>
    </dgm:pt>
    <dgm:pt modelId="{D8AB4FC0-31FC-423C-95F8-1FC7EB7CAC2D}" type="pres">
      <dgm:prSet presAssocID="{26443169-8AA1-4CAB-9734-95BFD0C4F59C}" presName="parentText" presStyleLbl="node1" presStyleIdx="0" presStyleCnt="2">
        <dgm:presLayoutVars>
          <dgm:chMax val="0"/>
          <dgm:bulletEnabled val="1"/>
        </dgm:presLayoutVars>
      </dgm:prSet>
      <dgm:spPr/>
    </dgm:pt>
    <dgm:pt modelId="{2FD4F3FC-6722-48B5-958C-0BA88DFA9305}" type="pres">
      <dgm:prSet presAssocID="{6EFC55E0-271F-44F8-A764-383C76F1C06E}" presName="spacer" presStyleCnt="0"/>
      <dgm:spPr/>
    </dgm:pt>
    <dgm:pt modelId="{90C1C6D2-154A-472E-91C9-534E507DA305}" type="pres">
      <dgm:prSet presAssocID="{6C305D96-FF86-4B96-B701-2B76AEA3C5AA}" presName="parentText" presStyleLbl="node1" presStyleIdx="1" presStyleCnt="2">
        <dgm:presLayoutVars>
          <dgm:chMax val="0"/>
          <dgm:bulletEnabled val="1"/>
        </dgm:presLayoutVars>
      </dgm:prSet>
      <dgm:spPr/>
    </dgm:pt>
  </dgm:ptLst>
  <dgm:cxnLst>
    <dgm:cxn modelId="{88E8F10A-396D-4993-A3A2-107EFA6BFC5B}" type="presOf" srcId="{89103A7B-2C29-4A8C-9BCB-20B7ACC14C82}" destId="{F2AAAC2F-9449-4294-BB41-F70C17428A4F}" srcOrd="0" destOrd="0" presId="urn:microsoft.com/office/officeart/2005/8/layout/vList2"/>
    <dgm:cxn modelId="{913DBD25-51F8-46B8-B0F9-80587408ABDB}" srcId="{89103A7B-2C29-4A8C-9BCB-20B7ACC14C82}" destId="{6C305D96-FF86-4B96-B701-2B76AEA3C5AA}" srcOrd="1" destOrd="0" parTransId="{D94682CE-5803-4F49-AC36-D1C1984C2DF3}" sibTransId="{1D09CF7A-C309-4515-AE9E-83A5B67F45F6}"/>
    <dgm:cxn modelId="{A0315544-F25B-45C2-8C02-3BC7E18A0153}" type="presOf" srcId="{6C305D96-FF86-4B96-B701-2B76AEA3C5AA}" destId="{90C1C6D2-154A-472E-91C9-534E507DA305}" srcOrd="0" destOrd="0" presId="urn:microsoft.com/office/officeart/2005/8/layout/vList2"/>
    <dgm:cxn modelId="{19AAA591-5914-4BC8-8CB1-8405394C25AF}" type="presOf" srcId="{26443169-8AA1-4CAB-9734-95BFD0C4F59C}" destId="{D8AB4FC0-31FC-423C-95F8-1FC7EB7CAC2D}" srcOrd="0" destOrd="0" presId="urn:microsoft.com/office/officeart/2005/8/layout/vList2"/>
    <dgm:cxn modelId="{36A341C7-28C8-435E-812C-12BB9250EBBB}" srcId="{89103A7B-2C29-4A8C-9BCB-20B7ACC14C82}" destId="{26443169-8AA1-4CAB-9734-95BFD0C4F59C}" srcOrd="0" destOrd="0" parTransId="{F02233FC-8BB4-476C-9D5F-485DEFEA27B5}" sibTransId="{6EFC55E0-271F-44F8-A764-383C76F1C06E}"/>
    <dgm:cxn modelId="{DC4E6848-C33E-4D6F-9170-C88BD9AF753C}" type="presParOf" srcId="{F2AAAC2F-9449-4294-BB41-F70C17428A4F}" destId="{D8AB4FC0-31FC-423C-95F8-1FC7EB7CAC2D}" srcOrd="0" destOrd="0" presId="urn:microsoft.com/office/officeart/2005/8/layout/vList2"/>
    <dgm:cxn modelId="{0D80DF2B-303C-4011-A6F6-B5D0B4FE486F}" type="presParOf" srcId="{F2AAAC2F-9449-4294-BB41-F70C17428A4F}" destId="{2FD4F3FC-6722-48B5-958C-0BA88DFA9305}" srcOrd="1" destOrd="0" presId="urn:microsoft.com/office/officeart/2005/8/layout/vList2"/>
    <dgm:cxn modelId="{5DF29AA4-47DC-4FBD-946D-EB3E918E45AC}" type="presParOf" srcId="{F2AAAC2F-9449-4294-BB41-F70C17428A4F}" destId="{90C1C6D2-154A-472E-91C9-534E507DA30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64B9F80-B489-46F1-89CD-63CC607D31B9}"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E1BE3A0A-437C-4D80-88C3-CBC5F0B7848C}">
      <dgm:prSet/>
      <dgm:spPr/>
      <dgm:t>
        <a:bodyPr/>
        <a:lstStyle/>
        <a:p>
          <a:r>
            <a:rPr lang="en-US" b="0" i="0"/>
            <a:t>Use ChatGPT's output as a starting point, not the final word.</a:t>
          </a:r>
          <a:endParaRPr lang="en-US"/>
        </a:p>
      </dgm:t>
    </dgm:pt>
    <dgm:pt modelId="{F73DE614-9A77-415F-A6DA-76114B2CF86A}" type="parTrans" cxnId="{9769CAFE-D08F-4867-ADA5-4CBE729606AB}">
      <dgm:prSet/>
      <dgm:spPr/>
      <dgm:t>
        <a:bodyPr/>
        <a:lstStyle/>
        <a:p>
          <a:endParaRPr lang="en-US"/>
        </a:p>
      </dgm:t>
    </dgm:pt>
    <dgm:pt modelId="{2BE6C72B-ECE5-4BD3-A58B-44607AC2A6E4}" type="sibTrans" cxnId="{9769CAFE-D08F-4867-ADA5-4CBE729606AB}">
      <dgm:prSet/>
      <dgm:spPr/>
      <dgm:t>
        <a:bodyPr/>
        <a:lstStyle/>
        <a:p>
          <a:endParaRPr lang="en-US"/>
        </a:p>
      </dgm:t>
    </dgm:pt>
    <dgm:pt modelId="{67721C20-F89D-4939-8DC5-857C3C4EF02F}">
      <dgm:prSet/>
      <dgm:spPr/>
      <dgm:t>
        <a:bodyPr/>
        <a:lstStyle/>
        <a:p>
          <a:r>
            <a:rPr lang="en-US" b="0" i="0"/>
            <a:t>Apply your critical thinking skills to assess and refine the generated content.</a:t>
          </a:r>
          <a:endParaRPr lang="en-US"/>
        </a:p>
      </dgm:t>
    </dgm:pt>
    <dgm:pt modelId="{A3ECE1A9-C5E5-4276-BFFE-67C456959AC6}" type="parTrans" cxnId="{C5806EDC-D4DD-4E79-AEF8-6F0AEA81A78E}">
      <dgm:prSet/>
      <dgm:spPr/>
      <dgm:t>
        <a:bodyPr/>
        <a:lstStyle/>
        <a:p>
          <a:endParaRPr lang="en-US"/>
        </a:p>
      </dgm:t>
    </dgm:pt>
    <dgm:pt modelId="{6704F951-5693-4B02-8E7C-4039F8345C96}" type="sibTrans" cxnId="{C5806EDC-D4DD-4E79-AEF8-6F0AEA81A78E}">
      <dgm:prSet/>
      <dgm:spPr/>
      <dgm:t>
        <a:bodyPr/>
        <a:lstStyle/>
        <a:p>
          <a:endParaRPr lang="en-US"/>
        </a:p>
      </dgm:t>
    </dgm:pt>
    <dgm:pt modelId="{96AF6B7D-A8E9-45ED-B0B3-6ED475FCB16B}" type="pres">
      <dgm:prSet presAssocID="{964B9F80-B489-46F1-89CD-63CC607D31B9}" presName="vert0" presStyleCnt="0">
        <dgm:presLayoutVars>
          <dgm:dir/>
          <dgm:animOne val="branch"/>
          <dgm:animLvl val="lvl"/>
        </dgm:presLayoutVars>
      </dgm:prSet>
      <dgm:spPr/>
    </dgm:pt>
    <dgm:pt modelId="{21091392-2509-4A6C-A262-6C3FFF356480}" type="pres">
      <dgm:prSet presAssocID="{E1BE3A0A-437C-4D80-88C3-CBC5F0B7848C}" presName="thickLine" presStyleLbl="alignNode1" presStyleIdx="0" presStyleCnt="2"/>
      <dgm:spPr/>
    </dgm:pt>
    <dgm:pt modelId="{EDE75CE7-A05C-4F94-818E-992283AF56B4}" type="pres">
      <dgm:prSet presAssocID="{E1BE3A0A-437C-4D80-88C3-CBC5F0B7848C}" presName="horz1" presStyleCnt="0"/>
      <dgm:spPr/>
    </dgm:pt>
    <dgm:pt modelId="{869F7DDA-9C5E-4EDA-832A-EE11B05BE764}" type="pres">
      <dgm:prSet presAssocID="{E1BE3A0A-437C-4D80-88C3-CBC5F0B7848C}" presName="tx1" presStyleLbl="revTx" presStyleIdx="0" presStyleCnt="2"/>
      <dgm:spPr/>
    </dgm:pt>
    <dgm:pt modelId="{C8285B03-2FDF-4444-9C8D-413A6F7FF764}" type="pres">
      <dgm:prSet presAssocID="{E1BE3A0A-437C-4D80-88C3-CBC5F0B7848C}" presName="vert1" presStyleCnt="0"/>
      <dgm:spPr/>
    </dgm:pt>
    <dgm:pt modelId="{406CE3C0-8E6C-4BE4-BAAA-074096FF38BF}" type="pres">
      <dgm:prSet presAssocID="{67721C20-F89D-4939-8DC5-857C3C4EF02F}" presName="thickLine" presStyleLbl="alignNode1" presStyleIdx="1" presStyleCnt="2"/>
      <dgm:spPr/>
    </dgm:pt>
    <dgm:pt modelId="{694E8D50-73B9-4A10-860D-38B21AC9B9C1}" type="pres">
      <dgm:prSet presAssocID="{67721C20-F89D-4939-8DC5-857C3C4EF02F}" presName="horz1" presStyleCnt="0"/>
      <dgm:spPr/>
    </dgm:pt>
    <dgm:pt modelId="{99D4C433-C80E-44C6-9292-FCE8EFFC11BB}" type="pres">
      <dgm:prSet presAssocID="{67721C20-F89D-4939-8DC5-857C3C4EF02F}" presName="tx1" presStyleLbl="revTx" presStyleIdx="1" presStyleCnt="2"/>
      <dgm:spPr/>
    </dgm:pt>
    <dgm:pt modelId="{AAD65101-FED7-4A3E-A83B-29E0CCBD0E50}" type="pres">
      <dgm:prSet presAssocID="{67721C20-F89D-4939-8DC5-857C3C4EF02F}" presName="vert1" presStyleCnt="0"/>
      <dgm:spPr/>
    </dgm:pt>
  </dgm:ptLst>
  <dgm:cxnLst>
    <dgm:cxn modelId="{67443396-C9B2-4211-8AA9-BE3C87C4506B}" type="presOf" srcId="{67721C20-F89D-4939-8DC5-857C3C4EF02F}" destId="{99D4C433-C80E-44C6-9292-FCE8EFFC11BB}" srcOrd="0" destOrd="0" presId="urn:microsoft.com/office/officeart/2008/layout/LinedList"/>
    <dgm:cxn modelId="{E728AAAC-9CFC-4A53-9558-7542E7FCA2BF}" type="presOf" srcId="{964B9F80-B489-46F1-89CD-63CC607D31B9}" destId="{96AF6B7D-A8E9-45ED-B0B3-6ED475FCB16B}" srcOrd="0" destOrd="0" presId="urn:microsoft.com/office/officeart/2008/layout/LinedList"/>
    <dgm:cxn modelId="{C5806EDC-D4DD-4E79-AEF8-6F0AEA81A78E}" srcId="{964B9F80-B489-46F1-89CD-63CC607D31B9}" destId="{67721C20-F89D-4939-8DC5-857C3C4EF02F}" srcOrd="1" destOrd="0" parTransId="{A3ECE1A9-C5E5-4276-BFFE-67C456959AC6}" sibTransId="{6704F951-5693-4B02-8E7C-4039F8345C96}"/>
    <dgm:cxn modelId="{D055F8DF-C4D7-4699-A32D-352E355E698B}" type="presOf" srcId="{E1BE3A0A-437C-4D80-88C3-CBC5F0B7848C}" destId="{869F7DDA-9C5E-4EDA-832A-EE11B05BE764}" srcOrd="0" destOrd="0" presId="urn:microsoft.com/office/officeart/2008/layout/LinedList"/>
    <dgm:cxn modelId="{9769CAFE-D08F-4867-ADA5-4CBE729606AB}" srcId="{964B9F80-B489-46F1-89CD-63CC607D31B9}" destId="{E1BE3A0A-437C-4D80-88C3-CBC5F0B7848C}" srcOrd="0" destOrd="0" parTransId="{F73DE614-9A77-415F-A6DA-76114B2CF86A}" sibTransId="{2BE6C72B-ECE5-4BD3-A58B-44607AC2A6E4}"/>
    <dgm:cxn modelId="{D39069B0-31D0-4338-B4EB-F52FED827AB2}" type="presParOf" srcId="{96AF6B7D-A8E9-45ED-B0B3-6ED475FCB16B}" destId="{21091392-2509-4A6C-A262-6C3FFF356480}" srcOrd="0" destOrd="0" presId="urn:microsoft.com/office/officeart/2008/layout/LinedList"/>
    <dgm:cxn modelId="{642133B2-9079-4B77-8E47-CA04A96E8271}" type="presParOf" srcId="{96AF6B7D-A8E9-45ED-B0B3-6ED475FCB16B}" destId="{EDE75CE7-A05C-4F94-818E-992283AF56B4}" srcOrd="1" destOrd="0" presId="urn:microsoft.com/office/officeart/2008/layout/LinedList"/>
    <dgm:cxn modelId="{AEB46797-08C9-4A07-B036-661C30EC2199}" type="presParOf" srcId="{EDE75CE7-A05C-4F94-818E-992283AF56B4}" destId="{869F7DDA-9C5E-4EDA-832A-EE11B05BE764}" srcOrd="0" destOrd="0" presId="urn:microsoft.com/office/officeart/2008/layout/LinedList"/>
    <dgm:cxn modelId="{DA232BCA-61D8-4C78-AC93-461DA7E0A762}" type="presParOf" srcId="{EDE75CE7-A05C-4F94-818E-992283AF56B4}" destId="{C8285B03-2FDF-4444-9C8D-413A6F7FF764}" srcOrd="1" destOrd="0" presId="urn:microsoft.com/office/officeart/2008/layout/LinedList"/>
    <dgm:cxn modelId="{74C51BDF-46C5-4778-AB21-0697CF6A7879}" type="presParOf" srcId="{96AF6B7D-A8E9-45ED-B0B3-6ED475FCB16B}" destId="{406CE3C0-8E6C-4BE4-BAAA-074096FF38BF}" srcOrd="2" destOrd="0" presId="urn:microsoft.com/office/officeart/2008/layout/LinedList"/>
    <dgm:cxn modelId="{C12DAAFB-9239-4080-BE48-D4F4412F9F2E}" type="presParOf" srcId="{96AF6B7D-A8E9-45ED-B0B3-6ED475FCB16B}" destId="{694E8D50-73B9-4A10-860D-38B21AC9B9C1}" srcOrd="3" destOrd="0" presId="urn:microsoft.com/office/officeart/2008/layout/LinedList"/>
    <dgm:cxn modelId="{CB1F26D9-78A3-48C2-A4AD-FCE323CFA9DB}" type="presParOf" srcId="{694E8D50-73B9-4A10-860D-38B21AC9B9C1}" destId="{99D4C433-C80E-44C6-9292-FCE8EFFC11BB}" srcOrd="0" destOrd="0" presId="urn:microsoft.com/office/officeart/2008/layout/LinedList"/>
    <dgm:cxn modelId="{16E3CE12-08C2-4096-914A-71BB9C4E445C}" type="presParOf" srcId="{694E8D50-73B9-4A10-860D-38B21AC9B9C1}" destId="{AAD65101-FED7-4A3E-A83B-29E0CCBD0E5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07BE1CE-F1BF-47FC-A18E-2409D78E380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33C10C6-75CD-4748-961F-9509D4ADDC4A}">
      <dgm:prSet/>
      <dgm:spPr/>
      <dgm:t>
        <a:bodyPr/>
        <a:lstStyle/>
        <a:p>
          <a:r>
            <a:rPr lang="en-US" b="0" i="0"/>
            <a:t>Be cautious when using ChatGPT to avoid spreading false information.</a:t>
          </a:r>
          <a:endParaRPr lang="en-US"/>
        </a:p>
      </dgm:t>
    </dgm:pt>
    <dgm:pt modelId="{90F20B1E-6542-4DD1-9160-552274D03C87}" type="parTrans" cxnId="{1743AD1D-3CE7-4083-BDC4-C0490543CA09}">
      <dgm:prSet/>
      <dgm:spPr/>
      <dgm:t>
        <a:bodyPr/>
        <a:lstStyle/>
        <a:p>
          <a:endParaRPr lang="en-US"/>
        </a:p>
      </dgm:t>
    </dgm:pt>
    <dgm:pt modelId="{88984B07-9107-4919-BC16-091412187884}" type="sibTrans" cxnId="{1743AD1D-3CE7-4083-BDC4-C0490543CA09}">
      <dgm:prSet/>
      <dgm:spPr/>
      <dgm:t>
        <a:bodyPr/>
        <a:lstStyle/>
        <a:p>
          <a:endParaRPr lang="en-US"/>
        </a:p>
      </dgm:t>
    </dgm:pt>
    <dgm:pt modelId="{05794E45-FD04-4BC2-BBC8-A62B77D571EE}">
      <dgm:prSet/>
      <dgm:spPr/>
      <dgm:t>
        <a:bodyPr/>
        <a:lstStyle/>
        <a:p>
          <a:r>
            <a:rPr lang="en-US" b="0" i="0"/>
            <a:t>Cross-reference facts from reliable sources before incorporating them.</a:t>
          </a:r>
          <a:endParaRPr lang="en-US"/>
        </a:p>
      </dgm:t>
    </dgm:pt>
    <dgm:pt modelId="{ACE7E487-1F56-4756-9810-4A7D7252F558}" type="parTrans" cxnId="{E42378CF-C9BC-446E-A11A-642B832B84FC}">
      <dgm:prSet/>
      <dgm:spPr/>
      <dgm:t>
        <a:bodyPr/>
        <a:lstStyle/>
        <a:p>
          <a:endParaRPr lang="en-US"/>
        </a:p>
      </dgm:t>
    </dgm:pt>
    <dgm:pt modelId="{CA2506CA-BF0A-4845-AC9D-F56D7C83B335}" type="sibTrans" cxnId="{E42378CF-C9BC-446E-A11A-642B832B84FC}">
      <dgm:prSet/>
      <dgm:spPr/>
      <dgm:t>
        <a:bodyPr/>
        <a:lstStyle/>
        <a:p>
          <a:endParaRPr lang="en-US"/>
        </a:p>
      </dgm:t>
    </dgm:pt>
    <dgm:pt modelId="{72B5421E-36E1-40A6-A051-79FDBA8B3219}" type="pres">
      <dgm:prSet presAssocID="{407BE1CE-F1BF-47FC-A18E-2409D78E380B}" presName="linear" presStyleCnt="0">
        <dgm:presLayoutVars>
          <dgm:animLvl val="lvl"/>
          <dgm:resizeHandles val="exact"/>
        </dgm:presLayoutVars>
      </dgm:prSet>
      <dgm:spPr/>
    </dgm:pt>
    <dgm:pt modelId="{955A1B63-85A8-44D2-BD03-A52D494BE4E9}" type="pres">
      <dgm:prSet presAssocID="{133C10C6-75CD-4748-961F-9509D4ADDC4A}" presName="parentText" presStyleLbl="node1" presStyleIdx="0" presStyleCnt="2">
        <dgm:presLayoutVars>
          <dgm:chMax val="0"/>
          <dgm:bulletEnabled val="1"/>
        </dgm:presLayoutVars>
      </dgm:prSet>
      <dgm:spPr/>
    </dgm:pt>
    <dgm:pt modelId="{7B2732A9-703F-4985-91D4-C3E5F96781CA}" type="pres">
      <dgm:prSet presAssocID="{88984B07-9107-4919-BC16-091412187884}" presName="spacer" presStyleCnt="0"/>
      <dgm:spPr/>
    </dgm:pt>
    <dgm:pt modelId="{C5C1794B-AA62-4BAE-B070-DAC6B93EEF4C}" type="pres">
      <dgm:prSet presAssocID="{05794E45-FD04-4BC2-BBC8-A62B77D571EE}" presName="parentText" presStyleLbl="node1" presStyleIdx="1" presStyleCnt="2">
        <dgm:presLayoutVars>
          <dgm:chMax val="0"/>
          <dgm:bulletEnabled val="1"/>
        </dgm:presLayoutVars>
      </dgm:prSet>
      <dgm:spPr/>
    </dgm:pt>
  </dgm:ptLst>
  <dgm:cxnLst>
    <dgm:cxn modelId="{1743AD1D-3CE7-4083-BDC4-C0490543CA09}" srcId="{407BE1CE-F1BF-47FC-A18E-2409D78E380B}" destId="{133C10C6-75CD-4748-961F-9509D4ADDC4A}" srcOrd="0" destOrd="0" parTransId="{90F20B1E-6542-4DD1-9160-552274D03C87}" sibTransId="{88984B07-9107-4919-BC16-091412187884}"/>
    <dgm:cxn modelId="{86F0583C-7E50-4E46-8AD7-EDF34D68B0E1}" type="presOf" srcId="{133C10C6-75CD-4748-961F-9509D4ADDC4A}" destId="{955A1B63-85A8-44D2-BD03-A52D494BE4E9}" srcOrd="0" destOrd="0" presId="urn:microsoft.com/office/officeart/2005/8/layout/vList2"/>
    <dgm:cxn modelId="{8771405D-3431-41BE-810B-3593149A7FA6}" type="presOf" srcId="{407BE1CE-F1BF-47FC-A18E-2409D78E380B}" destId="{72B5421E-36E1-40A6-A051-79FDBA8B3219}" srcOrd="0" destOrd="0" presId="urn:microsoft.com/office/officeart/2005/8/layout/vList2"/>
    <dgm:cxn modelId="{126C5C5D-1C26-4E43-AAD8-0C8C94EF0E3A}" type="presOf" srcId="{05794E45-FD04-4BC2-BBC8-A62B77D571EE}" destId="{C5C1794B-AA62-4BAE-B070-DAC6B93EEF4C}" srcOrd="0" destOrd="0" presId="urn:microsoft.com/office/officeart/2005/8/layout/vList2"/>
    <dgm:cxn modelId="{E42378CF-C9BC-446E-A11A-642B832B84FC}" srcId="{407BE1CE-F1BF-47FC-A18E-2409D78E380B}" destId="{05794E45-FD04-4BC2-BBC8-A62B77D571EE}" srcOrd="1" destOrd="0" parTransId="{ACE7E487-1F56-4756-9810-4A7D7252F558}" sibTransId="{CA2506CA-BF0A-4845-AC9D-F56D7C83B335}"/>
    <dgm:cxn modelId="{022DF33C-1D7E-40B0-A9FB-3CF8A1CF4956}" type="presParOf" srcId="{72B5421E-36E1-40A6-A051-79FDBA8B3219}" destId="{955A1B63-85A8-44D2-BD03-A52D494BE4E9}" srcOrd="0" destOrd="0" presId="urn:microsoft.com/office/officeart/2005/8/layout/vList2"/>
    <dgm:cxn modelId="{63FC4C67-D2E0-42F2-9255-B8DB93C1E456}" type="presParOf" srcId="{72B5421E-36E1-40A6-A051-79FDBA8B3219}" destId="{7B2732A9-703F-4985-91D4-C3E5F96781CA}" srcOrd="1" destOrd="0" presId="urn:microsoft.com/office/officeart/2005/8/layout/vList2"/>
    <dgm:cxn modelId="{BAFF6E32-FC76-4390-B5A8-5A298AF42ADB}" type="presParOf" srcId="{72B5421E-36E1-40A6-A051-79FDBA8B3219}" destId="{C5C1794B-AA62-4BAE-B070-DAC6B93EEF4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7428CD5-7E88-4F44-96DB-D292EF9E0DC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E129011-6376-4AF6-9FCE-8501166B6058}">
      <dgm:prSet/>
      <dgm:spPr/>
      <dgm:t>
        <a:bodyPr/>
        <a:lstStyle/>
        <a:p>
          <a:r>
            <a:rPr lang="en-US" b="0" i="0"/>
            <a:t>Use ChatGPT as a tool to enhance your research process, not replace it.</a:t>
          </a:r>
          <a:endParaRPr lang="en-US"/>
        </a:p>
      </dgm:t>
    </dgm:pt>
    <dgm:pt modelId="{4F5CCE03-8B5E-4A08-A8B9-2000DBA8CF7D}" type="parTrans" cxnId="{5171B920-70A1-4B4A-B3CA-84D39290DBCD}">
      <dgm:prSet/>
      <dgm:spPr/>
      <dgm:t>
        <a:bodyPr/>
        <a:lstStyle/>
        <a:p>
          <a:endParaRPr lang="en-US"/>
        </a:p>
      </dgm:t>
    </dgm:pt>
    <dgm:pt modelId="{0A261DA5-0716-4CDD-B456-C434547B6D8E}" type="sibTrans" cxnId="{5171B920-70A1-4B4A-B3CA-84D39290DBCD}">
      <dgm:prSet/>
      <dgm:spPr/>
      <dgm:t>
        <a:bodyPr/>
        <a:lstStyle/>
        <a:p>
          <a:endParaRPr lang="en-US"/>
        </a:p>
      </dgm:t>
    </dgm:pt>
    <dgm:pt modelId="{A186CBA0-3BE8-4206-B41C-1FABC9111969}">
      <dgm:prSet/>
      <dgm:spPr/>
      <dgm:t>
        <a:bodyPr/>
        <a:lstStyle/>
        <a:p>
          <a:r>
            <a:rPr lang="en-US" b="0" i="0"/>
            <a:t>Embrace academic integrity and ethical writing practices.</a:t>
          </a:r>
          <a:endParaRPr lang="en-US"/>
        </a:p>
      </dgm:t>
    </dgm:pt>
    <dgm:pt modelId="{FCC7BE10-6021-4049-B4CB-386CC7B8E908}" type="parTrans" cxnId="{0F3E775A-4E7D-4651-B5C6-C7B58364A144}">
      <dgm:prSet/>
      <dgm:spPr/>
      <dgm:t>
        <a:bodyPr/>
        <a:lstStyle/>
        <a:p>
          <a:endParaRPr lang="en-US"/>
        </a:p>
      </dgm:t>
    </dgm:pt>
    <dgm:pt modelId="{BD24CE2C-3FFE-4D6F-994D-58D270C8C1DC}" type="sibTrans" cxnId="{0F3E775A-4E7D-4651-B5C6-C7B58364A144}">
      <dgm:prSet/>
      <dgm:spPr/>
      <dgm:t>
        <a:bodyPr/>
        <a:lstStyle/>
        <a:p>
          <a:endParaRPr lang="en-US"/>
        </a:p>
      </dgm:t>
    </dgm:pt>
    <dgm:pt modelId="{F586173A-3440-4894-A27E-D1BEBBC52BCC}" type="pres">
      <dgm:prSet presAssocID="{A7428CD5-7E88-4F44-96DB-D292EF9E0DCC}" presName="linear" presStyleCnt="0">
        <dgm:presLayoutVars>
          <dgm:animLvl val="lvl"/>
          <dgm:resizeHandles val="exact"/>
        </dgm:presLayoutVars>
      </dgm:prSet>
      <dgm:spPr/>
    </dgm:pt>
    <dgm:pt modelId="{C4D7A1B5-01C7-4595-ADEF-3018A28F6589}" type="pres">
      <dgm:prSet presAssocID="{1E129011-6376-4AF6-9FCE-8501166B6058}" presName="parentText" presStyleLbl="node1" presStyleIdx="0" presStyleCnt="2">
        <dgm:presLayoutVars>
          <dgm:chMax val="0"/>
          <dgm:bulletEnabled val="1"/>
        </dgm:presLayoutVars>
      </dgm:prSet>
      <dgm:spPr/>
    </dgm:pt>
    <dgm:pt modelId="{E5AE72BA-F7E8-4320-B950-6095351DBD87}" type="pres">
      <dgm:prSet presAssocID="{0A261DA5-0716-4CDD-B456-C434547B6D8E}" presName="spacer" presStyleCnt="0"/>
      <dgm:spPr/>
    </dgm:pt>
    <dgm:pt modelId="{0E383559-605A-4EE3-9620-DE6BC491923B}" type="pres">
      <dgm:prSet presAssocID="{A186CBA0-3BE8-4206-B41C-1FABC9111969}" presName="parentText" presStyleLbl="node1" presStyleIdx="1" presStyleCnt="2">
        <dgm:presLayoutVars>
          <dgm:chMax val="0"/>
          <dgm:bulletEnabled val="1"/>
        </dgm:presLayoutVars>
      </dgm:prSet>
      <dgm:spPr/>
    </dgm:pt>
  </dgm:ptLst>
  <dgm:cxnLst>
    <dgm:cxn modelId="{73F2AF0E-B413-4852-A728-97761960375A}" type="presOf" srcId="{A7428CD5-7E88-4F44-96DB-D292EF9E0DCC}" destId="{F586173A-3440-4894-A27E-D1BEBBC52BCC}" srcOrd="0" destOrd="0" presId="urn:microsoft.com/office/officeart/2005/8/layout/vList2"/>
    <dgm:cxn modelId="{4D360C10-0255-4C44-B8A5-8F6AA9F88585}" type="presOf" srcId="{A186CBA0-3BE8-4206-B41C-1FABC9111969}" destId="{0E383559-605A-4EE3-9620-DE6BC491923B}" srcOrd="0" destOrd="0" presId="urn:microsoft.com/office/officeart/2005/8/layout/vList2"/>
    <dgm:cxn modelId="{5171B920-70A1-4B4A-B3CA-84D39290DBCD}" srcId="{A7428CD5-7E88-4F44-96DB-D292EF9E0DCC}" destId="{1E129011-6376-4AF6-9FCE-8501166B6058}" srcOrd="0" destOrd="0" parTransId="{4F5CCE03-8B5E-4A08-A8B9-2000DBA8CF7D}" sibTransId="{0A261DA5-0716-4CDD-B456-C434547B6D8E}"/>
    <dgm:cxn modelId="{0F3E775A-4E7D-4651-B5C6-C7B58364A144}" srcId="{A7428CD5-7E88-4F44-96DB-D292EF9E0DCC}" destId="{A186CBA0-3BE8-4206-B41C-1FABC9111969}" srcOrd="1" destOrd="0" parTransId="{FCC7BE10-6021-4049-B4CB-386CC7B8E908}" sibTransId="{BD24CE2C-3FFE-4D6F-994D-58D270C8C1DC}"/>
    <dgm:cxn modelId="{9B1E4392-3B3E-4638-8D75-0B539CC5C830}" type="presOf" srcId="{1E129011-6376-4AF6-9FCE-8501166B6058}" destId="{C4D7A1B5-01C7-4595-ADEF-3018A28F6589}" srcOrd="0" destOrd="0" presId="urn:microsoft.com/office/officeart/2005/8/layout/vList2"/>
    <dgm:cxn modelId="{752FDD9A-99AD-4418-8D55-9FAF9A8546AA}" type="presParOf" srcId="{F586173A-3440-4894-A27E-D1BEBBC52BCC}" destId="{C4D7A1B5-01C7-4595-ADEF-3018A28F6589}" srcOrd="0" destOrd="0" presId="urn:microsoft.com/office/officeart/2005/8/layout/vList2"/>
    <dgm:cxn modelId="{26FD0731-5EAE-446C-8352-BC86D3893C19}" type="presParOf" srcId="{F586173A-3440-4894-A27E-D1BEBBC52BCC}" destId="{E5AE72BA-F7E8-4320-B950-6095351DBD87}" srcOrd="1" destOrd="0" presId="urn:microsoft.com/office/officeart/2005/8/layout/vList2"/>
    <dgm:cxn modelId="{D255F86F-A2BD-48E7-94D7-C752A3FE7305}" type="presParOf" srcId="{F586173A-3440-4894-A27E-D1BEBBC52BCC}" destId="{0E383559-605A-4EE3-9620-DE6BC491923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B10E554-2FE0-418C-BF65-3621AA17645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A8BEA51-029E-4045-A823-85E61A025CC3}">
      <dgm:prSet/>
      <dgm:spPr/>
      <dgm:t>
        <a:bodyPr/>
        <a:lstStyle/>
        <a:p>
          <a:r>
            <a:rPr lang="en-US" b="0" i="0"/>
            <a:t>While ChatGPT can assist, don't let it overshadow your unique voice and insights.</a:t>
          </a:r>
          <a:endParaRPr lang="en-US"/>
        </a:p>
      </dgm:t>
    </dgm:pt>
    <dgm:pt modelId="{CFE7234E-F5FA-428F-8A40-DE223F5C4B8F}" type="parTrans" cxnId="{EEAA5F5B-A56D-46CC-9060-381A7625FAC0}">
      <dgm:prSet/>
      <dgm:spPr/>
      <dgm:t>
        <a:bodyPr/>
        <a:lstStyle/>
        <a:p>
          <a:endParaRPr lang="en-US"/>
        </a:p>
      </dgm:t>
    </dgm:pt>
    <dgm:pt modelId="{155468D5-98D5-407F-909D-8E8D3383A896}" type="sibTrans" cxnId="{EEAA5F5B-A56D-46CC-9060-381A7625FAC0}">
      <dgm:prSet/>
      <dgm:spPr/>
      <dgm:t>
        <a:bodyPr/>
        <a:lstStyle/>
        <a:p>
          <a:endParaRPr lang="en-US"/>
        </a:p>
      </dgm:t>
    </dgm:pt>
    <dgm:pt modelId="{AC24AE05-C890-4FDF-9E59-F49F9CFE9659}">
      <dgm:prSet/>
      <dgm:spPr/>
      <dgm:t>
        <a:bodyPr/>
        <a:lstStyle/>
        <a:p>
          <a:r>
            <a:rPr lang="en-US" b="0" i="0"/>
            <a:t>Your authenticity as a researcher matters.</a:t>
          </a:r>
          <a:endParaRPr lang="en-US"/>
        </a:p>
      </dgm:t>
    </dgm:pt>
    <dgm:pt modelId="{86DB41FD-8799-47BC-B4B4-6C450BC73FB8}" type="parTrans" cxnId="{6478ECF2-4E44-45B0-B8A8-FB915CFD0612}">
      <dgm:prSet/>
      <dgm:spPr/>
      <dgm:t>
        <a:bodyPr/>
        <a:lstStyle/>
        <a:p>
          <a:endParaRPr lang="en-US"/>
        </a:p>
      </dgm:t>
    </dgm:pt>
    <dgm:pt modelId="{4E54C92A-1A50-4F7E-AC02-ABB2B431A805}" type="sibTrans" cxnId="{6478ECF2-4E44-45B0-B8A8-FB915CFD0612}">
      <dgm:prSet/>
      <dgm:spPr/>
      <dgm:t>
        <a:bodyPr/>
        <a:lstStyle/>
        <a:p>
          <a:endParaRPr lang="en-US"/>
        </a:p>
      </dgm:t>
    </dgm:pt>
    <dgm:pt modelId="{1D3D11C9-6C60-401E-A6E7-D5AA86A60BDB}" type="pres">
      <dgm:prSet presAssocID="{9B10E554-2FE0-418C-BF65-3621AA176452}" presName="linear" presStyleCnt="0">
        <dgm:presLayoutVars>
          <dgm:animLvl val="lvl"/>
          <dgm:resizeHandles val="exact"/>
        </dgm:presLayoutVars>
      </dgm:prSet>
      <dgm:spPr/>
    </dgm:pt>
    <dgm:pt modelId="{BB916CE6-8EBA-471F-84F0-EE3C12392F23}" type="pres">
      <dgm:prSet presAssocID="{6A8BEA51-029E-4045-A823-85E61A025CC3}" presName="parentText" presStyleLbl="node1" presStyleIdx="0" presStyleCnt="2">
        <dgm:presLayoutVars>
          <dgm:chMax val="0"/>
          <dgm:bulletEnabled val="1"/>
        </dgm:presLayoutVars>
      </dgm:prSet>
      <dgm:spPr/>
    </dgm:pt>
    <dgm:pt modelId="{6D070B22-B683-49AB-96B3-B1D2EF79FE2B}" type="pres">
      <dgm:prSet presAssocID="{155468D5-98D5-407F-909D-8E8D3383A896}" presName="spacer" presStyleCnt="0"/>
      <dgm:spPr/>
    </dgm:pt>
    <dgm:pt modelId="{2B441A0B-E747-436A-80A5-3B850E8BBC1C}" type="pres">
      <dgm:prSet presAssocID="{AC24AE05-C890-4FDF-9E59-F49F9CFE9659}" presName="parentText" presStyleLbl="node1" presStyleIdx="1" presStyleCnt="2">
        <dgm:presLayoutVars>
          <dgm:chMax val="0"/>
          <dgm:bulletEnabled val="1"/>
        </dgm:presLayoutVars>
      </dgm:prSet>
      <dgm:spPr/>
    </dgm:pt>
  </dgm:ptLst>
  <dgm:cxnLst>
    <dgm:cxn modelId="{4E39B600-0AC5-4098-8115-058644211CFA}" type="presOf" srcId="{6A8BEA51-029E-4045-A823-85E61A025CC3}" destId="{BB916CE6-8EBA-471F-84F0-EE3C12392F23}" srcOrd="0" destOrd="0" presId="urn:microsoft.com/office/officeart/2005/8/layout/vList2"/>
    <dgm:cxn modelId="{975F680D-1361-4A7E-9405-0AFBA603F5AD}" type="presOf" srcId="{AC24AE05-C890-4FDF-9E59-F49F9CFE9659}" destId="{2B441A0B-E747-436A-80A5-3B850E8BBC1C}" srcOrd="0" destOrd="0" presId="urn:microsoft.com/office/officeart/2005/8/layout/vList2"/>
    <dgm:cxn modelId="{C843AA17-9773-450E-A67E-576F7064E522}" type="presOf" srcId="{9B10E554-2FE0-418C-BF65-3621AA176452}" destId="{1D3D11C9-6C60-401E-A6E7-D5AA86A60BDB}" srcOrd="0" destOrd="0" presId="urn:microsoft.com/office/officeart/2005/8/layout/vList2"/>
    <dgm:cxn modelId="{EEAA5F5B-A56D-46CC-9060-381A7625FAC0}" srcId="{9B10E554-2FE0-418C-BF65-3621AA176452}" destId="{6A8BEA51-029E-4045-A823-85E61A025CC3}" srcOrd="0" destOrd="0" parTransId="{CFE7234E-F5FA-428F-8A40-DE223F5C4B8F}" sibTransId="{155468D5-98D5-407F-909D-8E8D3383A896}"/>
    <dgm:cxn modelId="{6478ECF2-4E44-45B0-B8A8-FB915CFD0612}" srcId="{9B10E554-2FE0-418C-BF65-3621AA176452}" destId="{AC24AE05-C890-4FDF-9E59-F49F9CFE9659}" srcOrd="1" destOrd="0" parTransId="{86DB41FD-8799-47BC-B4B4-6C450BC73FB8}" sibTransId="{4E54C92A-1A50-4F7E-AC02-ABB2B431A805}"/>
    <dgm:cxn modelId="{C302618C-A0B8-4F6B-9456-513B6F36027C}" type="presParOf" srcId="{1D3D11C9-6C60-401E-A6E7-D5AA86A60BDB}" destId="{BB916CE6-8EBA-471F-84F0-EE3C12392F23}" srcOrd="0" destOrd="0" presId="urn:microsoft.com/office/officeart/2005/8/layout/vList2"/>
    <dgm:cxn modelId="{14730F75-6E22-48DA-9470-ADB8D321E83E}" type="presParOf" srcId="{1D3D11C9-6C60-401E-A6E7-D5AA86A60BDB}" destId="{6D070B22-B683-49AB-96B3-B1D2EF79FE2B}" srcOrd="1" destOrd="0" presId="urn:microsoft.com/office/officeart/2005/8/layout/vList2"/>
    <dgm:cxn modelId="{C661E8B2-DBFC-4DE8-9880-C057F4145F2D}" type="presParOf" srcId="{1D3D11C9-6C60-401E-A6E7-D5AA86A60BDB}" destId="{2B441A0B-E747-436A-80A5-3B850E8BBC1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EE715A7-FEC2-4337-984F-BAC4F9A334E3}"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81D21BA6-86F6-43F0-801F-809124760080}">
      <dgm:prSet/>
      <dgm:spPr/>
      <dgm:t>
        <a:bodyPr/>
        <a:lstStyle/>
        <a:p>
          <a:r>
            <a:rPr lang="en-US" b="0" i="0"/>
            <a:t>Being aware of ethical considerations and limitations empowers you to make the best use of ChatGPT.</a:t>
          </a:r>
          <a:endParaRPr lang="en-US"/>
        </a:p>
      </dgm:t>
    </dgm:pt>
    <dgm:pt modelId="{E419F9C5-8E3E-4E41-BA4C-78F1902D78D6}" type="parTrans" cxnId="{2A7CDA9D-59D7-4CCF-BEA6-24EC4F3A2ADA}">
      <dgm:prSet/>
      <dgm:spPr/>
      <dgm:t>
        <a:bodyPr/>
        <a:lstStyle/>
        <a:p>
          <a:endParaRPr lang="en-US"/>
        </a:p>
      </dgm:t>
    </dgm:pt>
    <dgm:pt modelId="{3C41C30B-9C07-4E44-AE6C-00E210FE4569}" type="sibTrans" cxnId="{2A7CDA9D-59D7-4CCF-BEA6-24EC4F3A2ADA}">
      <dgm:prSet/>
      <dgm:spPr/>
      <dgm:t>
        <a:bodyPr/>
        <a:lstStyle/>
        <a:p>
          <a:endParaRPr lang="en-US"/>
        </a:p>
      </dgm:t>
    </dgm:pt>
    <dgm:pt modelId="{2E4DE9AA-1EB9-421C-91F7-7341F67CC920}">
      <dgm:prSet/>
      <dgm:spPr/>
      <dgm:t>
        <a:bodyPr/>
        <a:lstStyle/>
        <a:p>
          <a:r>
            <a:rPr lang="en-US" b="0" i="0"/>
            <a:t>Let's move on to a practical demonstration to see how these principles apply.</a:t>
          </a:r>
          <a:endParaRPr lang="en-US"/>
        </a:p>
      </dgm:t>
    </dgm:pt>
    <dgm:pt modelId="{2454DC93-9BD2-423B-9084-00FE3BAF1DDE}" type="parTrans" cxnId="{E24572A2-303D-4C16-A371-2E8CA1944624}">
      <dgm:prSet/>
      <dgm:spPr/>
      <dgm:t>
        <a:bodyPr/>
        <a:lstStyle/>
        <a:p>
          <a:endParaRPr lang="en-US"/>
        </a:p>
      </dgm:t>
    </dgm:pt>
    <dgm:pt modelId="{7C576AD9-0418-4E55-BC0F-A6E9FBE65273}" type="sibTrans" cxnId="{E24572A2-303D-4C16-A371-2E8CA1944624}">
      <dgm:prSet/>
      <dgm:spPr/>
      <dgm:t>
        <a:bodyPr/>
        <a:lstStyle/>
        <a:p>
          <a:endParaRPr lang="en-US"/>
        </a:p>
      </dgm:t>
    </dgm:pt>
    <dgm:pt modelId="{54531D66-3710-4516-9728-FF629DC0BE44}" type="pres">
      <dgm:prSet presAssocID="{2EE715A7-FEC2-4337-984F-BAC4F9A334E3}" presName="vert0" presStyleCnt="0">
        <dgm:presLayoutVars>
          <dgm:dir/>
          <dgm:animOne val="branch"/>
          <dgm:animLvl val="lvl"/>
        </dgm:presLayoutVars>
      </dgm:prSet>
      <dgm:spPr/>
    </dgm:pt>
    <dgm:pt modelId="{B36A7AB7-A1B2-4D89-9AB3-A5DC9030A88E}" type="pres">
      <dgm:prSet presAssocID="{81D21BA6-86F6-43F0-801F-809124760080}" presName="thickLine" presStyleLbl="alignNode1" presStyleIdx="0" presStyleCnt="2"/>
      <dgm:spPr/>
    </dgm:pt>
    <dgm:pt modelId="{DCFC6DEC-AC0E-40E6-8E8C-B8C1823F55FD}" type="pres">
      <dgm:prSet presAssocID="{81D21BA6-86F6-43F0-801F-809124760080}" presName="horz1" presStyleCnt="0"/>
      <dgm:spPr/>
    </dgm:pt>
    <dgm:pt modelId="{233522EB-466E-478B-891A-DE0DB80632C6}" type="pres">
      <dgm:prSet presAssocID="{81D21BA6-86F6-43F0-801F-809124760080}" presName="tx1" presStyleLbl="revTx" presStyleIdx="0" presStyleCnt="2"/>
      <dgm:spPr/>
    </dgm:pt>
    <dgm:pt modelId="{B4683FE1-A1D7-4D65-929B-2EBA50578297}" type="pres">
      <dgm:prSet presAssocID="{81D21BA6-86F6-43F0-801F-809124760080}" presName="vert1" presStyleCnt="0"/>
      <dgm:spPr/>
    </dgm:pt>
    <dgm:pt modelId="{896A9BC6-1C1F-4CD4-8D08-57C0085241B6}" type="pres">
      <dgm:prSet presAssocID="{2E4DE9AA-1EB9-421C-91F7-7341F67CC920}" presName="thickLine" presStyleLbl="alignNode1" presStyleIdx="1" presStyleCnt="2"/>
      <dgm:spPr/>
    </dgm:pt>
    <dgm:pt modelId="{7EAE09F9-CFCF-4142-BA50-B557B86C0A80}" type="pres">
      <dgm:prSet presAssocID="{2E4DE9AA-1EB9-421C-91F7-7341F67CC920}" presName="horz1" presStyleCnt="0"/>
      <dgm:spPr/>
    </dgm:pt>
    <dgm:pt modelId="{09197D5D-88F3-474A-9DC6-16F20B50C168}" type="pres">
      <dgm:prSet presAssocID="{2E4DE9AA-1EB9-421C-91F7-7341F67CC920}" presName="tx1" presStyleLbl="revTx" presStyleIdx="1" presStyleCnt="2"/>
      <dgm:spPr/>
    </dgm:pt>
    <dgm:pt modelId="{19F832EC-B952-4B38-B45B-9B14772B525F}" type="pres">
      <dgm:prSet presAssocID="{2E4DE9AA-1EB9-421C-91F7-7341F67CC920}" presName="vert1" presStyleCnt="0"/>
      <dgm:spPr/>
    </dgm:pt>
  </dgm:ptLst>
  <dgm:cxnLst>
    <dgm:cxn modelId="{9BE8FA1D-1064-4938-96C2-E76855DB1C7B}" type="presOf" srcId="{2E4DE9AA-1EB9-421C-91F7-7341F67CC920}" destId="{09197D5D-88F3-474A-9DC6-16F20B50C168}" srcOrd="0" destOrd="0" presId="urn:microsoft.com/office/officeart/2008/layout/LinedList"/>
    <dgm:cxn modelId="{C04BCD25-FE82-44AD-98E1-487B867FEF80}" type="presOf" srcId="{81D21BA6-86F6-43F0-801F-809124760080}" destId="{233522EB-466E-478B-891A-DE0DB80632C6}" srcOrd="0" destOrd="0" presId="urn:microsoft.com/office/officeart/2008/layout/LinedList"/>
    <dgm:cxn modelId="{5C22454F-807D-47B1-A702-0BDBAD9FC3FF}" type="presOf" srcId="{2EE715A7-FEC2-4337-984F-BAC4F9A334E3}" destId="{54531D66-3710-4516-9728-FF629DC0BE44}" srcOrd="0" destOrd="0" presId="urn:microsoft.com/office/officeart/2008/layout/LinedList"/>
    <dgm:cxn modelId="{2A7CDA9D-59D7-4CCF-BEA6-24EC4F3A2ADA}" srcId="{2EE715A7-FEC2-4337-984F-BAC4F9A334E3}" destId="{81D21BA6-86F6-43F0-801F-809124760080}" srcOrd="0" destOrd="0" parTransId="{E419F9C5-8E3E-4E41-BA4C-78F1902D78D6}" sibTransId="{3C41C30B-9C07-4E44-AE6C-00E210FE4569}"/>
    <dgm:cxn modelId="{E24572A2-303D-4C16-A371-2E8CA1944624}" srcId="{2EE715A7-FEC2-4337-984F-BAC4F9A334E3}" destId="{2E4DE9AA-1EB9-421C-91F7-7341F67CC920}" srcOrd="1" destOrd="0" parTransId="{2454DC93-9BD2-423B-9084-00FE3BAF1DDE}" sibTransId="{7C576AD9-0418-4E55-BC0F-A6E9FBE65273}"/>
    <dgm:cxn modelId="{50158DF2-4F7E-46E1-9D4D-2CE460DC18B2}" type="presParOf" srcId="{54531D66-3710-4516-9728-FF629DC0BE44}" destId="{B36A7AB7-A1B2-4D89-9AB3-A5DC9030A88E}" srcOrd="0" destOrd="0" presId="urn:microsoft.com/office/officeart/2008/layout/LinedList"/>
    <dgm:cxn modelId="{4543D929-EE58-4163-8AF8-B9DE05FD3244}" type="presParOf" srcId="{54531D66-3710-4516-9728-FF629DC0BE44}" destId="{DCFC6DEC-AC0E-40E6-8E8C-B8C1823F55FD}" srcOrd="1" destOrd="0" presId="urn:microsoft.com/office/officeart/2008/layout/LinedList"/>
    <dgm:cxn modelId="{3BD9ECF2-A72A-4F0D-AAC1-03060E4ECADE}" type="presParOf" srcId="{DCFC6DEC-AC0E-40E6-8E8C-B8C1823F55FD}" destId="{233522EB-466E-478B-891A-DE0DB80632C6}" srcOrd="0" destOrd="0" presId="urn:microsoft.com/office/officeart/2008/layout/LinedList"/>
    <dgm:cxn modelId="{F2BCD19B-1FFC-4084-9DF0-A37D682BE51A}" type="presParOf" srcId="{DCFC6DEC-AC0E-40E6-8E8C-B8C1823F55FD}" destId="{B4683FE1-A1D7-4D65-929B-2EBA50578297}" srcOrd="1" destOrd="0" presId="urn:microsoft.com/office/officeart/2008/layout/LinedList"/>
    <dgm:cxn modelId="{FA376979-978D-4FF9-B2F6-5A3DE1771580}" type="presParOf" srcId="{54531D66-3710-4516-9728-FF629DC0BE44}" destId="{896A9BC6-1C1F-4CD4-8D08-57C0085241B6}" srcOrd="2" destOrd="0" presId="urn:microsoft.com/office/officeart/2008/layout/LinedList"/>
    <dgm:cxn modelId="{7910A3B8-5206-4491-A8B6-EA3247D040C4}" type="presParOf" srcId="{54531D66-3710-4516-9728-FF629DC0BE44}" destId="{7EAE09F9-CFCF-4142-BA50-B557B86C0A80}" srcOrd="3" destOrd="0" presId="urn:microsoft.com/office/officeart/2008/layout/LinedList"/>
    <dgm:cxn modelId="{06221BB5-7608-46C9-A951-0CAB1F93B188}" type="presParOf" srcId="{7EAE09F9-CFCF-4142-BA50-B557B86C0A80}" destId="{09197D5D-88F3-474A-9DC6-16F20B50C168}" srcOrd="0" destOrd="0" presId="urn:microsoft.com/office/officeart/2008/layout/LinedList"/>
    <dgm:cxn modelId="{4A0D4DD6-EAB5-46E1-9C42-910F41C28373}" type="presParOf" srcId="{7EAE09F9-CFCF-4142-BA50-B557B86C0A80}" destId="{19F832EC-B952-4B38-B45B-9B14772B525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FFB9E4-8FE0-48F9-A36E-036DCB675479}" type="doc">
      <dgm:prSet loTypeId="urn:microsoft.com/office/officeart/2016/7/layout/BasicLinearProcessNumbered" loCatId="process" qsTypeId="urn:microsoft.com/office/officeart/2005/8/quickstyle/simple4" qsCatId="simple" csTypeId="urn:microsoft.com/office/officeart/2005/8/colors/colorful5" csCatId="colorful" phldr="1"/>
      <dgm:spPr/>
      <dgm:t>
        <a:bodyPr/>
        <a:lstStyle/>
        <a:p>
          <a:endParaRPr lang="en-US"/>
        </a:p>
      </dgm:t>
    </dgm:pt>
    <dgm:pt modelId="{21CB484F-C784-4255-9105-0A54A987400E}">
      <dgm:prSet custT="1"/>
      <dgm:spPr/>
      <dgm:t>
        <a:bodyPr/>
        <a:lstStyle/>
        <a:p>
          <a:r>
            <a:rPr lang="en-US" sz="2000" b="0" i="0"/>
            <a:t>Generating coherent and contextually relevant text.</a:t>
          </a:r>
          <a:endParaRPr lang="en-US" sz="2000"/>
        </a:p>
      </dgm:t>
    </dgm:pt>
    <dgm:pt modelId="{5C8DB995-9978-4360-9444-75423EE08E95}" type="parTrans" cxnId="{968DA86D-8BB2-4C61-9F9A-FD1E62C8FEF9}">
      <dgm:prSet/>
      <dgm:spPr/>
      <dgm:t>
        <a:bodyPr/>
        <a:lstStyle/>
        <a:p>
          <a:endParaRPr lang="en-US" sz="2400"/>
        </a:p>
      </dgm:t>
    </dgm:pt>
    <dgm:pt modelId="{496B7C04-D2F6-41D1-AFC7-47E15D85F1B1}" type="sibTrans" cxnId="{968DA86D-8BB2-4C61-9F9A-FD1E62C8FEF9}">
      <dgm:prSet phldrT="1" phldr="0" custT="1"/>
      <dgm:spPr/>
      <dgm:t>
        <a:bodyPr/>
        <a:lstStyle/>
        <a:p>
          <a:r>
            <a:rPr lang="en-US" sz="4800"/>
            <a:t>1</a:t>
          </a:r>
        </a:p>
      </dgm:t>
    </dgm:pt>
    <dgm:pt modelId="{4FCD8BDB-F531-4E3A-986B-90CB3940F0E7}">
      <dgm:prSet custT="1"/>
      <dgm:spPr/>
      <dgm:t>
        <a:bodyPr/>
        <a:lstStyle/>
        <a:p>
          <a:r>
            <a:rPr lang="en-US" sz="2000" b="0" i="0"/>
            <a:t>Answering questions, providing explanations, and offering suggestions.</a:t>
          </a:r>
          <a:endParaRPr lang="en-US" sz="2000"/>
        </a:p>
      </dgm:t>
    </dgm:pt>
    <dgm:pt modelId="{A5EDEE1E-C365-4020-9040-06CD2C2BD4F9}" type="parTrans" cxnId="{1C68300E-45D9-4C5F-9BCD-5FF2B592B3DF}">
      <dgm:prSet/>
      <dgm:spPr/>
      <dgm:t>
        <a:bodyPr/>
        <a:lstStyle/>
        <a:p>
          <a:endParaRPr lang="en-US" sz="2400"/>
        </a:p>
      </dgm:t>
    </dgm:pt>
    <dgm:pt modelId="{6BE98F47-352A-4B3B-85CA-384B77E862A1}" type="sibTrans" cxnId="{1C68300E-45D9-4C5F-9BCD-5FF2B592B3DF}">
      <dgm:prSet phldrT="2" phldr="0" custT="1"/>
      <dgm:spPr/>
      <dgm:t>
        <a:bodyPr/>
        <a:lstStyle/>
        <a:p>
          <a:r>
            <a:rPr lang="en-US" sz="4800"/>
            <a:t>2</a:t>
          </a:r>
        </a:p>
      </dgm:t>
    </dgm:pt>
    <dgm:pt modelId="{1B763B97-9562-455B-BABC-3CCE6DC66B75}">
      <dgm:prSet custT="1"/>
      <dgm:spPr/>
      <dgm:t>
        <a:bodyPr/>
        <a:lstStyle/>
        <a:p>
          <a:r>
            <a:rPr lang="en-US" sz="2000" b="0" i="0"/>
            <a:t>Assisting in various writing tasks, including research writing.</a:t>
          </a:r>
          <a:endParaRPr lang="en-US" sz="2000"/>
        </a:p>
      </dgm:t>
    </dgm:pt>
    <dgm:pt modelId="{EF1E325E-86E0-44F0-B5F4-3FC77B289CF2}" type="parTrans" cxnId="{1B2CC051-4B5F-4D49-AAF2-7F6062CC13B2}">
      <dgm:prSet/>
      <dgm:spPr/>
      <dgm:t>
        <a:bodyPr/>
        <a:lstStyle/>
        <a:p>
          <a:endParaRPr lang="en-US" sz="2400"/>
        </a:p>
      </dgm:t>
    </dgm:pt>
    <dgm:pt modelId="{8781996B-115E-4189-B801-D4A26262CCD6}" type="sibTrans" cxnId="{1B2CC051-4B5F-4D49-AAF2-7F6062CC13B2}">
      <dgm:prSet phldrT="3" phldr="0" custT="1"/>
      <dgm:spPr/>
      <dgm:t>
        <a:bodyPr/>
        <a:lstStyle/>
        <a:p>
          <a:r>
            <a:rPr lang="en-US" sz="4800"/>
            <a:t>3</a:t>
          </a:r>
        </a:p>
      </dgm:t>
    </dgm:pt>
    <dgm:pt modelId="{17091360-7838-4C37-B8A2-BE5590749790}" type="pres">
      <dgm:prSet presAssocID="{FFFFB9E4-8FE0-48F9-A36E-036DCB675479}" presName="Name0" presStyleCnt="0">
        <dgm:presLayoutVars>
          <dgm:animLvl val="lvl"/>
          <dgm:resizeHandles val="exact"/>
        </dgm:presLayoutVars>
      </dgm:prSet>
      <dgm:spPr/>
    </dgm:pt>
    <dgm:pt modelId="{B71A8619-130A-41FD-944A-BA47C2853D42}" type="pres">
      <dgm:prSet presAssocID="{21CB484F-C784-4255-9105-0A54A987400E}" presName="compositeNode" presStyleCnt="0">
        <dgm:presLayoutVars>
          <dgm:bulletEnabled val="1"/>
        </dgm:presLayoutVars>
      </dgm:prSet>
      <dgm:spPr/>
    </dgm:pt>
    <dgm:pt modelId="{3D2BAF63-DAFA-4D1D-A19D-6229B130A48D}" type="pres">
      <dgm:prSet presAssocID="{21CB484F-C784-4255-9105-0A54A987400E}" presName="bgRect" presStyleLbl="bgAccFollowNode1" presStyleIdx="0" presStyleCnt="3" custScaleY="145871"/>
      <dgm:spPr/>
    </dgm:pt>
    <dgm:pt modelId="{B8862706-518A-43F1-B12D-DDBB8953C0AC}" type="pres">
      <dgm:prSet presAssocID="{496B7C04-D2F6-41D1-AFC7-47E15D85F1B1}" presName="sibTransNodeCircle" presStyleLbl="alignNode1" presStyleIdx="0" presStyleCnt="6">
        <dgm:presLayoutVars>
          <dgm:chMax val="0"/>
          <dgm:bulletEnabled/>
        </dgm:presLayoutVars>
      </dgm:prSet>
      <dgm:spPr/>
    </dgm:pt>
    <dgm:pt modelId="{9435C367-C896-4F91-8B3E-87FEEBCF00E0}" type="pres">
      <dgm:prSet presAssocID="{21CB484F-C784-4255-9105-0A54A987400E}" presName="bottomLine" presStyleLbl="alignNode1" presStyleIdx="1" presStyleCnt="6">
        <dgm:presLayoutVars/>
      </dgm:prSet>
      <dgm:spPr/>
    </dgm:pt>
    <dgm:pt modelId="{65C6B9F7-8FA0-4727-B4CE-EDF00C0C1389}" type="pres">
      <dgm:prSet presAssocID="{21CB484F-C784-4255-9105-0A54A987400E}" presName="nodeText" presStyleLbl="bgAccFollowNode1" presStyleIdx="0" presStyleCnt="3">
        <dgm:presLayoutVars>
          <dgm:bulletEnabled val="1"/>
        </dgm:presLayoutVars>
      </dgm:prSet>
      <dgm:spPr/>
    </dgm:pt>
    <dgm:pt modelId="{8DDBBCCA-69D6-47BE-91BF-0F6C577E340D}" type="pres">
      <dgm:prSet presAssocID="{496B7C04-D2F6-41D1-AFC7-47E15D85F1B1}" presName="sibTrans" presStyleCnt="0"/>
      <dgm:spPr/>
    </dgm:pt>
    <dgm:pt modelId="{13741EAF-ACDB-4B68-8AE9-A74C2EA697ED}" type="pres">
      <dgm:prSet presAssocID="{4FCD8BDB-F531-4E3A-986B-90CB3940F0E7}" presName="compositeNode" presStyleCnt="0">
        <dgm:presLayoutVars>
          <dgm:bulletEnabled val="1"/>
        </dgm:presLayoutVars>
      </dgm:prSet>
      <dgm:spPr/>
    </dgm:pt>
    <dgm:pt modelId="{C06E84CC-FF50-4E0D-8F6E-EB3E9A7A55B0}" type="pres">
      <dgm:prSet presAssocID="{4FCD8BDB-F531-4E3A-986B-90CB3940F0E7}" presName="bgRect" presStyleLbl="bgAccFollowNode1" presStyleIdx="1" presStyleCnt="3" custScaleY="145871"/>
      <dgm:spPr/>
    </dgm:pt>
    <dgm:pt modelId="{6DA0A6A4-2757-420E-876C-C75F6374741A}" type="pres">
      <dgm:prSet presAssocID="{6BE98F47-352A-4B3B-85CA-384B77E862A1}" presName="sibTransNodeCircle" presStyleLbl="alignNode1" presStyleIdx="2" presStyleCnt="6">
        <dgm:presLayoutVars>
          <dgm:chMax val="0"/>
          <dgm:bulletEnabled/>
        </dgm:presLayoutVars>
      </dgm:prSet>
      <dgm:spPr/>
    </dgm:pt>
    <dgm:pt modelId="{6BADA018-503F-4E94-BC65-33D8024365DD}" type="pres">
      <dgm:prSet presAssocID="{4FCD8BDB-F531-4E3A-986B-90CB3940F0E7}" presName="bottomLine" presStyleLbl="alignNode1" presStyleIdx="3" presStyleCnt="6">
        <dgm:presLayoutVars/>
      </dgm:prSet>
      <dgm:spPr/>
    </dgm:pt>
    <dgm:pt modelId="{B8C83142-313D-4662-AA31-397EC2C205AF}" type="pres">
      <dgm:prSet presAssocID="{4FCD8BDB-F531-4E3A-986B-90CB3940F0E7}" presName="nodeText" presStyleLbl="bgAccFollowNode1" presStyleIdx="1" presStyleCnt="3">
        <dgm:presLayoutVars>
          <dgm:bulletEnabled val="1"/>
        </dgm:presLayoutVars>
      </dgm:prSet>
      <dgm:spPr/>
    </dgm:pt>
    <dgm:pt modelId="{EBEEF2F9-3B7B-4EEC-A4D4-17D3EFDE8C06}" type="pres">
      <dgm:prSet presAssocID="{6BE98F47-352A-4B3B-85CA-384B77E862A1}" presName="sibTrans" presStyleCnt="0"/>
      <dgm:spPr/>
    </dgm:pt>
    <dgm:pt modelId="{7EDC59BB-32F7-4EBB-B293-31744CF4AAB1}" type="pres">
      <dgm:prSet presAssocID="{1B763B97-9562-455B-BABC-3CCE6DC66B75}" presName="compositeNode" presStyleCnt="0">
        <dgm:presLayoutVars>
          <dgm:bulletEnabled val="1"/>
        </dgm:presLayoutVars>
      </dgm:prSet>
      <dgm:spPr/>
    </dgm:pt>
    <dgm:pt modelId="{4BE49D0F-1D32-4537-9920-365CDCAA2463}" type="pres">
      <dgm:prSet presAssocID="{1B763B97-9562-455B-BABC-3CCE6DC66B75}" presName="bgRect" presStyleLbl="bgAccFollowNode1" presStyleIdx="2" presStyleCnt="3" custScaleY="145871"/>
      <dgm:spPr/>
    </dgm:pt>
    <dgm:pt modelId="{5B744330-F5B0-433D-A4A2-132A0193A116}" type="pres">
      <dgm:prSet presAssocID="{8781996B-115E-4189-B801-D4A26262CCD6}" presName="sibTransNodeCircle" presStyleLbl="alignNode1" presStyleIdx="4" presStyleCnt="6">
        <dgm:presLayoutVars>
          <dgm:chMax val="0"/>
          <dgm:bulletEnabled/>
        </dgm:presLayoutVars>
      </dgm:prSet>
      <dgm:spPr/>
    </dgm:pt>
    <dgm:pt modelId="{EC0BB2DD-AA84-47D6-84E2-41630CCF0BE8}" type="pres">
      <dgm:prSet presAssocID="{1B763B97-9562-455B-BABC-3CCE6DC66B75}" presName="bottomLine" presStyleLbl="alignNode1" presStyleIdx="5" presStyleCnt="6">
        <dgm:presLayoutVars/>
      </dgm:prSet>
      <dgm:spPr/>
    </dgm:pt>
    <dgm:pt modelId="{66BC02C5-79E6-4A1B-AE89-19E8D35C758D}" type="pres">
      <dgm:prSet presAssocID="{1B763B97-9562-455B-BABC-3CCE6DC66B75}" presName="nodeText" presStyleLbl="bgAccFollowNode1" presStyleIdx="2" presStyleCnt="3">
        <dgm:presLayoutVars>
          <dgm:bulletEnabled val="1"/>
        </dgm:presLayoutVars>
      </dgm:prSet>
      <dgm:spPr/>
    </dgm:pt>
  </dgm:ptLst>
  <dgm:cxnLst>
    <dgm:cxn modelId="{1C68300E-45D9-4C5F-9BCD-5FF2B592B3DF}" srcId="{FFFFB9E4-8FE0-48F9-A36E-036DCB675479}" destId="{4FCD8BDB-F531-4E3A-986B-90CB3940F0E7}" srcOrd="1" destOrd="0" parTransId="{A5EDEE1E-C365-4020-9040-06CD2C2BD4F9}" sibTransId="{6BE98F47-352A-4B3B-85CA-384B77E862A1}"/>
    <dgm:cxn modelId="{CFA86611-6BD3-4CD3-9E03-14A5215B300D}" type="presOf" srcId="{496B7C04-D2F6-41D1-AFC7-47E15D85F1B1}" destId="{B8862706-518A-43F1-B12D-DDBB8953C0AC}" srcOrd="0" destOrd="0" presId="urn:microsoft.com/office/officeart/2016/7/layout/BasicLinearProcessNumbered"/>
    <dgm:cxn modelId="{E2CA641D-BB67-450E-BAC5-214CC104471E}" type="presOf" srcId="{6BE98F47-352A-4B3B-85CA-384B77E862A1}" destId="{6DA0A6A4-2757-420E-876C-C75F6374741A}" srcOrd="0" destOrd="0" presId="urn:microsoft.com/office/officeart/2016/7/layout/BasicLinearProcessNumbered"/>
    <dgm:cxn modelId="{1B2CC051-4B5F-4D49-AAF2-7F6062CC13B2}" srcId="{FFFFB9E4-8FE0-48F9-A36E-036DCB675479}" destId="{1B763B97-9562-455B-BABC-3CCE6DC66B75}" srcOrd="2" destOrd="0" parTransId="{EF1E325E-86E0-44F0-B5F4-3FC77B289CF2}" sibTransId="{8781996B-115E-4189-B801-D4A26262CCD6}"/>
    <dgm:cxn modelId="{968DA86D-8BB2-4C61-9F9A-FD1E62C8FEF9}" srcId="{FFFFB9E4-8FE0-48F9-A36E-036DCB675479}" destId="{21CB484F-C784-4255-9105-0A54A987400E}" srcOrd="0" destOrd="0" parTransId="{5C8DB995-9978-4360-9444-75423EE08E95}" sibTransId="{496B7C04-D2F6-41D1-AFC7-47E15D85F1B1}"/>
    <dgm:cxn modelId="{BFFDB686-E18A-428B-9B84-4F06B1024EA7}" type="presOf" srcId="{21CB484F-C784-4255-9105-0A54A987400E}" destId="{3D2BAF63-DAFA-4D1D-A19D-6229B130A48D}" srcOrd="0" destOrd="0" presId="urn:microsoft.com/office/officeart/2016/7/layout/BasicLinearProcessNumbered"/>
    <dgm:cxn modelId="{AFE41A91-DBD7-4168-85DB-91B9758DC798}" type="presOf" srcId="{FFFFB9E4-8FE0-48F9-A36E-036DCB675479}" destId="{17091360-7838-4C37-B8A2-BE5590749790}" srcOrd="0" destOrd="0" presId="urn:microsoft.com/office/officeart/2016/7/layout/BasicLinearProcessNumbered"/>
    <dgm:cxn modelId="{9F823091-4FE3-475B-A663-6B3FBC40DD2C}" type="presOf" srcId="{4FCD8BDB-F531-4E3A-986B-90CB3940F0E7}" destId="{C06E84CC-FF50-4E0D-8F6E-EB3E9A7A55B0}" srcOrd="0" destOrd="0" presId="urn:microsoft.com/office/officeart/2016/7/layout/BasicLinearProcessNumbered"/>
    <dgm:cxn modelId="{87FF73A4-CE28-4D23-A403-B0AFDC5F4DDD}" type="presOf" srcId="{1B763B97-9562-455B-BABC-3CCE6DC66B75}" destId="{66BC02C5-79E6-4A1B-AE89-19E8D35C758D}" srcOrd="1" destOrd="0" presId="urn:microsoft.com/office/officeart/2016/7/layout/BasicLinearProcessNumbered"/>
    <dgm:cxn modelId="{774163B6-988A-4F44-B7FD-13A053B45FD4}" type="presOf" srcId="{4FCD8BDB-F531-4E3A-986B-90CB3940F0E7}" destId="{B8C83142-313D-4662-AA31-397EC2C205AF}" srcOrd="1" destOrd="0" presId="urn:microsoft.com/office/officeart/2016/7/layout/BasicLinearProcessNumbered"/>
    <dgm:cxn modelId="{343818BE-38FF-4572-98DE-1411090A72C7}" type="presOf" srcId="{1B763B97-9562-455B-BABC-3CCE6DC66B75}" destId="{4BE49D0F-1D32-4537-9920-365CDCAA2463}" srcOrd="0" destOrd="0" presId="urn:microsoft.com/office/officeart/2016/7/layout/BasicLinearProcessNumbered"/>
    <dgm:cxn modelId="{5A8ACEC1-17C2-4FC6-B4FE-AAE9E3F14623}" type="presOf" srcId="{8781996B-115E-4189-B801-D4A26262CCD6}" destId="{5B744330-F5B0-433D-A4A2-132A0193A116}" srcOrd="0" destOrd="0" presId="urn:microsoft.com/office/officeart/2016/7/layout/BasicLinearProcessNumbered"/>
    <dgm:cxn modelId="{E15BB3FE-EEEA-4C16-B2EE-4A1EFD226D2A}" type="presOf" srcId="{21CB484F-C784-4255-9105-0A54A987400E}" destId="{65C6B9F7-8FA0-4727-B4CE-EDF00C0C1389}" srcOrd="1" destOrd="0" presId="urn:microsoft.com/office/officeart/2016/7/layout/BasicLinearProcessNumbered"/>
    <dgm:cxn modelId="{F0807317-82CF-4C48-B621-DF31091B31EE}" type="presParOf" srcId="{17091360-7838-4C37-B8A2-BE5590749790}" destId="{B71A8619-130A-41FD-944A-BA47C2853D42}" srcOrd="0" destOrd="0" presId="urn:microsoft.com/office/officeart/2016/7/layout/BasicLinearProcessNumbered"/>
    <dgm:cxn modelId="{DE4A3538-CA21-4122-AF4E-F64B8EDC3437}" type="presParOf" srcId="{B71A8619-130A-41FD-944A-BA47C2853D42}" destId="{3D2BAF63-DAFA-4D1D-A19D-6229B130A48D}" srcOrd="0" destOrd="0" presId="urn:microsoft.com/office/officeart/2016/7/layout/BasicLinearProcessNumbered"/>
    <dgm:cxn modelId="{D662C6A6-C81F-4DB1-81B2-527CDF871C89}" type="presParOf" srcId="{B71A8619-130A-41FD-944A-BA47C2853D42}" destId="{B8862706-518A-43F1-B12D-DDBB8953C0AC}" srcOrd="1" destOrd="0" presId="urn:microsoft.com/office/officeart/2016/7/layout/BasicLinearProcessNumbered"/>
    <dgm:cxn modelId="{C082862B-4C26-4945-A632-9013990B5B8B}" type="presParOf" srcId="{B71A8619-130A-41FD-944A-BA47C2853D42}" destId="{9435C367-C896-4F91-8B3E-87FEEBCF00E0}" srcOrd="2" destOrd="0" presId="urn:microsoft.com/office/officeart/2016/7/layout/BasicLinearProcessNumbered"/>
    <dgm:cxn modelId="{A6D8E8B4-DB6D-4F21-981C-D9510E045541}" type="presParOf" srcId="{B71A8619-130A-41FD-944A-BA47C2853D42}" destId="{65C6B9F7-8FA0-4727-B4CE-EDF00C0C1389}" srcOrd="3" destOrd="0" presId="urn:microsoft.com/office/officeart/2016/7/layout/BasicLinearProcessNumbered"/>
    <dgm:cxn modelId="{831D141C-D493-481B-90CD-726817BC7666}" type="presParOf" srcId="{17091360-7838-4C37-B8A2-BE5590749790}" destId="{8DDBBCCA-69D6-47BE-91BF-0F6C577E340D}" srcOrd="1" destOrd="0" presId="urn:microsoft.com/office/officeart/2016/7/layout/BasicLinearProcessNumbered"/>
    <dgm:cxn modelId="{3CAB560F-0EBF-4394-A0A2-A41BAEC69AED}" type="presParOf" srcId="{17091360-7838-4C37-B8A2-BE5590749790}" destId="{13741EAF-ACDB-4B68-8AE9-A74C2EA697ED}" srcOrd="2" destOrd="0" presId="urn:microsoft.com/office/officeart/2016/7/layout/BasicLinearProcessNumbered"/>
    <dgm:cxn modelId="{4B7068FD-9390-4F6C-A6F2-DD0D188141AA}" type="presParOf" srcId="{13741EAF-ACDB-4B68-8AE9-A74C2EA697ED}" destId="{C06E84CC-FF50-4E0D-8F6E-EB3E9A7A55B0}" srcOrd="0" destOrd="0" presId="urn:microsoft.com/office/officeart/2016/7/layout/BasicLinearProcessNumbered"/>
    <dgm:cxn modelId="{B63C5659-4C3A-4B16-9C4C-C838004C373B}" type="presParOf" srcId="{13741EAF-ACDB-4B68-8AE9-A74C2EA697ED}" destId="{6DA0A6A4-2757-420E-876C-C75F6374741A}" srcOrd="1" destOrd="0" presId="urn:microsoft.com/office/officeart/2016/7/layout/BasicLinearProcessNumbered"/>
    <dgm:cxn modelId="{000DCA0D-47A6-4000-A8EF-7CE1E626B928}" type="presParOf" srcId="{13741EAF-ACDB-4B68-8AE9-A74C2EA697ED}" destId="{6BADA018-503F-4E94-BC65-33D8024365DD}" srcOrd="2" destOrd="0" presId="urn:microsoft.com/office/officeart/2016/7/layout/BasicLinearProcessNumbered"/>
    <dgm:cxn modelId="{132D8041-32DA-4B1D-81F8-341DF8F438F1}" type="presParOf" srcId="{13741EAF-ACDB-4B68-8AE9-A74C2EA697ED}" destId="{B8C83142-313D-4662-AA31-397EC2C205AF}" srcOrd="3" destOrd="0" presId="urn:microsoft.com/office/officeart/2016/7/layout/BasicLinearProcessNumbered"/>
    <dgm:cxn modelId="{9A7BCD47-7A92-4463-BD23-BB4F1C823D7B}" type="presParOf" srcId="{17091360-7838-4C37-B8A2-BE5590749790}" destId="{EBEEF2F9-3B7B-4EEC-A4D4-17D3EFDE8C06}" srcOrd="3" destOrd="0" presId="urn:microsoft.com/office/officeart/2016/7/layout/BasicLinearProcessNumbered"/>
    <dgm:cxn modelId="{38375355-145D-4FF4-AFA0-2A2FB25333E4}" type="presParOf" srcId="{17091360-7838-4C37-B8A2-BE5590749790}" destId="{7EDC59BB-32F7-4EBB-B293-31744CF4AAB1}" srcOrd="4" destOrd="0" presId="urn:microsoft.com/office/officeart/2016/7/layout/BasicLinearProcessNumbered"/>
    <dgm:cxn modelId="{76260B96-6636-48F3-A664-192537769844}" type="presParOf" srcId="{7EDC59BB-32F7-4EBB-B293-31744CF4AAB1}" destId="{4BE49D0F-1D32-4537-9920-365CDCAA2463}" srcOrd="0" destOrd="0" presId="urn:microsoft.com/office/officeart/2016/7/layout/BasicLinearProcessNumbered"/>
    <dgm:cxn modelId="{8EC2E48E-72F0-4B3A-ADD2-4E082CEF36BB}" type="presParOf" srcId="{7EDC59BB-32F7-4EBB-B293-31744CF4AAB1}" destId="{5B744330-F5B0-433D-A4A2-132A0193A116}" srcOrd="1" destOrd="0" presId="urn:microsoft.com/office/officeart/2016/7/layout/BasicLinearProcessNumbered"/>
    <dgm:cxn modelId="{215C9A05-D7BC-4C98-BAF2-3190268D93E0}" type="presParOf" srcId="{7EDC59BB-32F7-4EBB-B293-31744CF4AAB1}" destId="{EC0BB2DD-AA84-47D6-84E2-41630CCF0BE8}" srcOrd="2" destOrd="0" presId="urn:microsoft.com/office/officeart/2016/7/layout/BasicLinearProcessNumbered"/>
    <dgm:cxn modelId="{97F5864A-6AA2-4E7B-BE85-EBA751F24355}" type="presParOf" srcId="{7EDC59BB-32F7-4EBB-B293-31744CF4AAB1}" destId="{66BC02C5-79E6-4A1B-AE89-19E8D35C758D}"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F55921B-E018-42A5-A3F3-E2E8A411C095}"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214CB50A-4AFD-4A29-BE20-B0E9AE09C875}">
      <dgm:prSet/>
      <dgm:spPr/>
      <dgm:t>
        <a:bodyPr/>
        <a:lstStyle/>
        <a:p>
          <a:r>
            <a:rPr lang="en-US" b="0" i="0"/>
            <a:t>ChatGPT suggests a structured outline with sections such as "Introduction," "Traditional Mosaic Authorship," "Documentary Hypothesis," and more.</a:t>
          </a:r>
          <a:endParaRPr lang="en-US"/>
        </a:p>
      </dgm:t>
    </dgm:pt>
    <dgm:pt modelId="{2DC6B495-B7DF-4456-B39E-CD20A018117A}" type="parTrans" cxnId="{A31D8CDE-4750-497F-B28A-6037E51DEB2F}">
      <dgm:prSet/>
      <dgm:spPr/>
      <dgm:t>
        <a:bodyPr/>
        <a:lstStyle/>
        <a:p>
          <a:endParaRPr lang="en-US"/>
        </a:p>
      </dgm:t>
    </dgm:pt>
    <dgm:pt modelId="{9B5B9488-2B1E-4E5D-A806-22CE9B6A62C4}" type="sibTrans" cxnId="{A31D8CDE-4750-497F-B28A-6037E51DEB2F}">
      <dgm:prSet/>
      <dgm:spPr/>
      <dgm:t>
        <a:bodyPr/>
        <a:lstStyle/>
        <a:p>
          <a:endParaRPr lang="en-US"/>
        </a:p>
      </dgm:t>
    </dgm:pt>
    <dgm:pt modelId="{85411B4B-F649-42D3-AC3F-11C20BC7AAB1}">
      <dgm:prSet/>
      <dgm:spPr/>
      <dgm:t>
        <a:bodyPr/>
        <a:lstStyle/>
        <a:p>
          <a:r>
            <a:rPr lang="en-US" b="0" i="0"/>
            <a:t>This outline guides your exploration through the complexity of the topic.</a:t>
          </a:r>
          <a:endParaRPr lang="en-US"/>
        </a:p>
      </dgm:t>
    </dgm:pt>
    <dgm:pt modelId="{44D90980-5C9A-4526-86FF-611CD3A25E98}" type="parTrans" cxnId="{CE2136F3-C0EF-4DD5-9BBB-E685B5923F77}">
      <dgm:prSet/>
      <dgm:spPr/>
      <dgm:t>
        <a:bodyPr/>
        <a:lstStyle/>
        <a:p>
          <a:endParaRPr lang="en-US"/>
        </a:p>
      </dgm:t>
    </dgm:pt>
    <dgm:pt modelId="{AE876EDE-2EB5-4DA1-8CC6-045818C29A38}" type="sibTrans" cxnId="{CE2136F3-C0EF-4DD5-9BBB-E685B5923F77}">
      <dgm:prSet/>
      <dgm:spPr/>
      <dgm:t>
        <a:bodyPr/>
        <a:lstStyle/>
        <a:p>
          <a:endParaRPr lang="en-US"/>
        </a:p>
      </dgm:t>
    </dgm:pt>
    <dgm:pt modelId="{D46D18C0-7F5B-4400-95B5-B3BD85C874CC}" type="pres">
      <dgm:prSet presAssocID="{7F55921B-E018-42A5-A3F3-E2E8A411C095}" presName="linear" presStyleCnt="0">
        <dgm:presLayoutVars>
          <dgm:animLvl val="lvl"/>
          <dgm:resizeHandles val="exact"/>
        </dgm:presLayoutVars>
      </dgm:prSet>
      <dgm:spPr/>
    </dgm:pt>
    <dgm:pt modelId="{36C9AC59-56FC-4615-A0BC-80978D70082C}" type="pres">
      <dgm:prSet presAssocID="{214CB50A-4AFD-4A29-BE20-B0E9AE09C875}" presName="parentText" presStyleLbl="node1" presStyleIdx="0" presStyleCnt="2">
        <dgm:presLayoutVars>
          <dgm:chMax val="0"/>
          <dgm:bulletEnabled val="1"/>
        </dgm:presLayoutVars>
      </dgm:prSet>
      <dgm:spPr/>
    </dgm:pt>
    <dgm:pt modelId="{9C863564-2CC9-4615-A291-D92B4C02BF84}" type="pres">
      <dgm:prSet presAssocID="{9B5B9488-2B1E-4E5D-A806-22CE9B6A62C4}" presName="spacer" presStyleCnt="0"/>
      <dgm:spPr/>
    </dgm:pt>
    <dgm:pt modelId="{571B3CE1-5EEA-4CCC-A019-AF496D21261C}" type="pres">
      <dgm:prSet presAssocID="{85411B4B-F649-42D3-AC3F-11C20BC7AAB1}" presName="parentText" presStyleLbl="node1" presStyleIdx="1" presStyleCnt="2">
        <dgm:presLayoutVars>
          <dgm:chMax val="0"/>
          <dgm:bulletEnabled val="1"/>
        </dgm:presLayoutVars>
      </dgm:prSet>
      <dgm:spPr/>
    </dgm:pt>
  </dgm:ptLst>
  <dgm:cxnLst>
    <dgm:cxn modelId="{E56A2F02-91E0-4924-B6D9-4F596BFF87DF}" type="presOf" srcId="{85411B4B-F649-42D3-AC3F-11C20BC7AAB1}" destId="{571B3CE1-5EEA-4CCC-A019-AF496D21261C}" srcOrd="0" destOrd="0" presId="urn:microsoft.com/office/officeart/2005/8/layout/vList2"/>
    <dgm:cxn modelId="{E41E2208-B904-4256-9553-1887841F1786}" type="presOf" srcId="{214CB50A-4AFD-4A29-BE20-B0E9AE09C875}" destId="{36C9AC59-56FC-4615-A0BC-80978D70082C}" srcOrd="0" destOrd="0" presId="urn:microsoft.com/office/officeart/2005/8/layout/vList2"/>
    <dgm:cxn modelId="{F99E9710-C2F1-47FC-9CFB-0B617E719BA8}" type="presOf" srcId="{7F55921B-E018-42A5-A3F3-E2E8A411C095}" destId="{D46D18C0-7F5B-4400-95B5-B3BD85C874CC}" srcOrd="0" destOrd="0" presId="urn:microsoft.com/office/officeart/2005/8/layout/vList2"/>
    <dgm:cxn modelId="{A31D8CDE-4750-497F-B28A-6037E51DEB2F}" srcId="{7F55921B-E018-42A5-A3F3-E2E8A411C095}" destId="{214CB50A-4AFD-4A29-BE20-B0E9AE09C875}" srcOrd="0" destOrd="0" parTransId="{2DC6B495-B7DF-4456-B39E-CD20A018117A}" sibTransId="{9B5B9488-2B1E-4E5D-A806-22CE9B6A62C4}"/>
    <dgm:cxn modelId="{CE2136F3-C0EF-4DD5-9BBB-E685B5923F77}" srcId="{7F55921B-E018-42A5-A3F3-E2E8A411C095}" destId="{85411B4B-F649-42D3-AC3F-11C20BC7AAB1}" srcOrd="1" destOrd="0" parTransId="{44D90980-5C9A-4526-86FF-611CD3A25E98}" sibTransId="{AE876EDE-2EB5-4DA1-8CC6-045818C29A38}"/>
    <dgm:cxn modelId="{9E191E0B-6403-4785-9F8A-F7D94365F426}" type="presParOf" srcId="{D46D18C0-7F5B-4400-95B5-B3BD85C874CC}" destId="{36C9AC59-56FC-4615-A0BC-80978D70082C}" srcOrd="0" destOrd="0" presId="urn:microsoft.com/office/officeart/2005/8/layout/vList2"/>
    <dgm:cxn modelId="{978D0DDA-3CF0-4A18-9C4B-71776CA4A363}" type="presParOf" srcId="{D46D18C0-7F5B-4400-95B5-B3BD85C874CC}" destId="{9C863564-2CC9-4615-A291-D92B4C02BF84}" srcOrd="1" destOrd="0" presId="urn:microsoft.com/office/officeart/2005/8/layout/vList2"/>
    <dgm:cxn modelId="{A1DD8A8C-D3D3-4611-8ABB-CDD26B5F7C5B}" type="presParOf" srcId="{D46D18C0-7F5B-4400-95B5-B3BD85C874CC}" destId="{571B3CE1-5EEA-4CCC-A019-AF496D21261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30221E6-7790-4407-9553-3BF04388654B}"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9C41315D-7CFF-4217-AEDF-5C76BADA70D6}">
      <dgm:prSet custT="1"/>
      <dgm:spPr/>
      <dgm:t>
        <a:bodyPr/>
        <a:lstStyle/>
        <a:p>
          <a:r>
            <a:rPr lang="en-US" sz="3600" b="0" i="0"/>
            <a:t>The demonstration illustrates how ChatGPT can assist in navigating the complexities of Torah authorship.</a:t>
          </a:r>
          <a:endParaRPr lang="en-US" sz="3600"/>
        </a:p>
      </dgm:t>
    </dgm:pt>
    <dgm:pt modelId="{54AFB631-21CC-46F9-AB06-C262062F4305}" type="parTrans" cxnId="{DA9B0939-1C92-483F-822E-9DC18E1E59C1}">
      <dgm:prSet/>
      <dgm:spPr/>
      <dgm:t>
        <a:bodyPr/>
        <a:lstStyle/>
        <a:p>
          <a:endParaRPr lang="en-US"/>
        </a:p>
      </dgm:t>
    </dgm:pt>
    <dgm:pt modelId="{030E6AF3-1AC4-4785-A567-1406E33399FA}" type="sibTrans" cxnId="{DA9B0939-1C92-483F-822E-9DC18E1E59C1}">
      <dgm:prSet/>
      <dgm:spPr/>
      <dgm:t>
        <a:bodyPr/>
        <a:lstStyle/>
        <a:p>
          <a:endParaRPr lang="en-US"/>
        </a:p>
      </dgm:t>
    </dgm:pt>
    <dgm:pt modelId="{91863239-0905-4542-82D9-7E2AE7D04266}">
      <dgm:prSet custT="1"/>
      <dgm:spPr/>
      <dgm:t>
        <a:bodyPr/>
        <a:lstStyle/>
        <a:p>
          <a:r>
            <a:rPr lang="en-US" sz="3600" b="0" i="0"/>
            <a:t>Utilize it as a tool to access insights, structure content, and understand multifaceted perspectives.</a:t>
          </a:r>
          <a:endParaRPr lang="en-US" sz="3600"/>
        </a:p>
      </dgm:t>
    </dgm:pt>
    <dgm:pt modelId="{B3B9BF19-81B0-4215-AE8B-6AA1DE0C4A86}" type="parTrans" cxnId="{BE0D8F85-1C5C-4546-BFA4-869E5957FE51}">
      <dgm:prSet/>
      <dgm:spPr/>
      <dgm:t>
        <a:bodyPr/>
        <a:lstStyle/>
        <a:p>
          <a:endParaRPr lang="en-US"/>
        </a:p>
      </dgm:t>
    </dgm:pt>
    <dgm:pt modelId="{C3FAB061-FF5C-46D3-B6B2-274A347BB577}" type="sibTrans" cxnId="{BE0D8F85-1C5C-4546-BFA4-869E5957FE51}">
      <dgm:prSet/>
      <dgm:spPr/>
      <dgm:t>
        <a:bodyPr/>
        <a:lstStyle/>
        <a:p>
          <a:endParaRPr lang="en-US"/>
        </a:p>
      </dgm:t>
    </dgm:pt>
    <dgm:pt modelId="{C4D35455-0150-4950-BFC8-A5B7F05D0E73}" type="pres">
      <dgm:prSet presAssocID="{630221E6-7790-4407-9553-3BF04388654B}" presName="vert0" presStyleCnt="0">
        <dgm:presLayoutVars>
          <dgm:dir/>
          <dgm:animOne val="branch"/>
          <dgm:animLvl val="lvl"/>
        </dgm:presLayoutVars>
      </dgm:prSet>
      <dgm:spPr/>
    </dgm:pt>
    <dgm:pt modelId="{54CEACBA-82A9-4CA9-A3F6-8BBCCDB2C63E}" type="pres">
      <dgm:prSet presAssocID="{9C41315D-7CFF-4217-AEDF-5C76BADA70D6}" presName="thickLine" presStyleLbl="alignNode1" presStyleIdx="0" presStyleCnt="2"/>
      <dgm:spPr/>
    </dgm:pt>
    <dgm:pt modelId="{E1B10711-E0DB-4272-BA18-C1681114798F}" type="pres">
      <dgm:prSet presAssocID="{9C41315D-7CFF-4217-AEDF-5C76BADA70D6}" presName="horz1" presStyleCnt="0"/>
      <dgm:spPr/>
    </dgm:pt>
    <dgm:pt modelId="{B4476C14-46E1-443E-BC10-F739CB929BE1}" type="pres">
      <dgm:prSet presAssocID="{9C41315D-7CFF-4217-AEDF-5C76BADA70D6}" presName="tx1" presStyleLbl="revTx" presStyleIdx="0" presStyleCnt="2"/>
      <dgm:spPr/>
    </dgm:pt>
    <dgm:pt modelId="{F2626C49-7597-4F2B-B3FD-5488A1F822A0}" type="pres">
      <dgm:prSet presAssocID="{9C41315D-7CFF-4217-AEDF-5C76BADA70D6}" presName="vert1" presStyleCnt="0"/>
      <dgm:spPr/>
    </dgm:pt>
    <dgm:pt modelId="{DC8A98D9-5E16-41FC-A7E6-08C0BC07CFEB}" type="pres">
      <dgm:prSet presAssocID="{91863239-0905-4542-82D9-7E2AE7D04266}" presName="thickLine" presStyleLbl="alignNode1" presStyleIdx="1" presStyleCnt="2"/>
      <dgm:spPr/>
    </dgm:pt>
    <dgm:pt modelId="{FD51EF3C-82E4-4837-B58B-924E5B0256C7}" type="pres">
      <dgm:prSet presAssocID="{91863239-0905-4542-82D9-7E2AE7D04266}" presName="horz1" presStyleCnt="0"/>
      <dgm:spPr/>
    </dgm:pt>
    <dgm:pt modelId="{31E7EF2A-5796-45E8-A230-14114C7CD308}" type="pres">
      <dgm:prSet presAssocID="{91863239-0905-4542-82D9-7E2AE7D04266}" presName="tx1" presStyleLbl="revTx" presStyleIdx="1" presStyleCnt="2"/>
      <dgm:spPr/>
    </dgm:pt>
    <dgm:pt modelId="{447A7D5D-0B40-4D86-AC1B-8AFD205B248A}" type="pres">
      <dgm:prSet presAssocID="{91863239-0905-4542-82D9-7E2AE7D04266}" presName="vert1" presStyleCnt="0"/>
      <dgm:spPr/>
    </dgm:pt>
  </dgm:ptLst>
  <dgm:cxnLst>
    <dgm:cxn modelId="{DA9B0939-1C92-483F-822E-9DC18E1E59C1}" srcId="{630221E6-7790-4407-9553-3BF04388654B}" destId="{9C41315D-7CFF-4217-AEDF-5C76BADA70D6}" srcOrd="0" destOrd="0" parTransId="{54AFB631-21CC-46F9-AB06-C262062F4305}" sibTransId="{030E6AF3-1AC4-4785-A567-1406E33399FA}"/>
    <dgm:cxn modelId="{1DC3A070-AEDE-46E8-AF19-01B6AA8D1B32}" type="presOf" srcId="{9C41315D-7CFF-4217-AEDF-5C76BADA70D6}" destId="{B4476C14-46E1-443E-BC10-F739CB929BE1}" srcOrd="0" destOrd="0" presId="urn:microsoft.com/office/officeart/2008/layout/LinedList"/>
    <dgm:cxn modelId="{48994F78-AC02-492E-93DB-D7BFB40025B9}" type="presOf" srcId="{630221E6-7790-4407-9553-3BF04388654B}" destId="{C4D35455-0150-4950-BFC8-A5B7F05D0E73}" srcOrd="0" destOrd="0" presId="urn:microsoft.com/office/officeart/2008/layout/LinedList"/>
    <dgm:cxn modelId="{BE0D8F85-1C5C-4546-BFA4-869E5957FE51}" srcId="{630221E6-7790-4407-9553-3BF04388654B}" destId="{91863239-0905-4542-82D9-7E2AE7D04266}" srcOrd="1" destOrd="0" parTransId="{B3B9BF19-81B0-4215-AE8B-6AA1DE0C4A86}" sibTransId="{C3FAB061-FF5C-46D3-B6B2-274A347BB577}"/>
    <dgm:cxn modelId="{08BF08E0-FE90-47BE-80C5-8285DF5698FD}" type="presOf" srcId="{91863239-0905-4542-82D9-7E2AE7D04266}" destId="{31E7EF2A-5796-45E8-A230-14114C7CD308}" srcOrd="0" destOrd="0" presId="urn:microsoft.com/office/officeart/2008/layout/LinedList"/>
    <dgm:cxn modelId="{F5596E66-CC94-4967-A431-F9C38101A675}" type="presParOf" srcId="{C4D35455-0150-4950-BFC8-A5B7F05D0E73}" destId="{54CEACBA-82A9-4CA9-A3F6-8BBCCDB2C63E}" srcOrd="0" destOrd="0" presId="urn:microsoft.com/office/officeart/2008/layout/LinedList"/>
    <dgm:cxn modelId="{856BEC4C-9B7B-4923-BAD4-861029B6593C}" type="presParOf" srcId="{C4D35455-0150-4950-BFC8-A5B7F05D0E73}" destId="{E1B10711-E0DB-4272-BA18-C1681114798F}" srcOrd="1" destOrd="0" presId="urn:microsoft.com/office/officeart/2008/layout/LinedList"/>
    <dgm:cxn modelId="{FAD54178-B709-4A34-A702-173C62D174BB}" type="presParOf" srcId="{E1B10711-E0DB-4272-BA18-C1681114798F}" destId="{B4476C14-46E1-443E-BC10-F739CB929BE1}" srcOrd="0" destOrd="0" presId="urn:microsoft.com/office/officeart/2008/layout/LinedList"/>
    <dgm:cxn modelId="{120C3C7C-08A1-406B-BEB9-E5EBC9511169}" type="presParOf" srcId="{E1B10711-E0DB-4272-BA18-C1681114798F}" destId="{F2626C49-7597-4F2B-B3FD-5488A1F822A0}" srcOrd="1" destOrd="0" presId="urn:microsoft.com/office/officeart/2008/layout/LinedList"/>
    <dgm:cxn modelId="{3737DB7D-F521-4A06-B0FA-0A1097A3F314}" type="presParOf" srcId="{C4D35455-0150-4950-BFC8-A5B7F05D0E73}" destId="{DC8A98D9-5E16-41FC-A7E6-08C0BC07CFEB}" srcOrd="2" destOrd="0" presId="urn:microsoft.com/office/officeart/2008/layout/LinedList"/>
    <dgm:cxn modelId="{F330440D-BB2D-4825-8826-F0D733CC26A2}" type="presParOf" srcId="{C4D35455-0150-4950-BFC8-A5B7F05D0E73}" destId="{FD51EF3C-82E4-4837-B58B-924E5B0256C7}" srcOrd="3" destOrd="0" presId="urn:microsoft.com/office/officeart/2008/layout/LinedList"/>
    <dgm:cxn modelId="{251360CE-57B2-4136-8DD3-CA45A886905F}" type="presParOf" srcId="{FD51EF3C-82E4-4837-B58B-924E5B0256C7}" destId="{31E7EF2A-5796-45E8-A230-14114C7CD308}" srcOrd="0" destOrd="0" presId="urn:microsoft.com/office/officeart/2008/layout/LinedList"/>
    <dgm:cxn modelId="{9FC6312C-65B3-460D-8647-82CEF291D0DD}" type="presParOf" srcId="{FD51EF3C-82E4-4837-B58B-924E5B0256C7}" destId="{447A7D5D-0B40-4D86-AC1B-8AFD205B248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8791DDA-F11B-43BB-84BE-41BC0C24164F}"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89788A9-A42E-4E00-86CA-27FAD4CCAE44}">
      <dgm:prSet/>
      <dgm:spPr/>
      <dgm:t>
        <a:bodyPr/>
        <a:lstStyle/>
        <a:p>
          <a:r>
            <a:rPr lang="en-US" b="0" i="0"/>
            <a:t>Craft prompts that are precise and specific.</a:t>
          </a:r>
          <a:endParaRPr lang="en-US"/>
        </a:p>
      </dgm:t>
    </dgm:pt>
    <dgm:pt modelId="{D752858A-56C3-48D1-AD52-6DDD8E918B67}" type="parTrans" cxnId="{940109D5-D616-4A8A-A04B-38204967EBBB}">
      <dgm:prSet/>
      <dgm:spPr/>
      <dgm:t>
        <a:bodyPr/>
        <a:lstStyle/>
        <a:p>
          <a:endParaRPr lang="en-US"/>
        </a:p>
      </dgm:t>
    </dgm:pt>
    <dgm:pt modelId="{1914F346-0F45-4453-9405-6D220062A745}" type="sibTrans" cxnId="{940109D5-D616-4A8A-A04B-38204967EBBB}">
      <dgm:prSet/>
      <dgm:spPr/>
      <dgm:t>
        <a:bodyPr/>
        <a:lstStyle/>
        <a:p>
          <a:endParaRPr lang="en-US"/>
        </a:p>
      </dgm:t>
    </dgm:pt>
    <dgm:pt modelId="{6069CDFD-A594-4BD6-8445-0368862192E6}">
      <dgm:prSet/>
      <dgm:spPr/>
      <dgm:t>
        <a:bodyPr/>
        <a:lstStyle/>
        <a:p>
          <a:r>
            <a:rPr lang="en-US" b="0" i="0"/>
            <a:t>Instead of asking, "Tell me about the Torah," try "Explain the main theories on the authorship of the Torah."</a:t>
          </a:r>
          <a:endParaRPr lang="en-US"/>
        </a:p>
      </dgm:t>
    </dgm:pt>
    <dgm:pt modelId="{35631B38-1E29-4319-9E43-8D51D0FB54A9}" type="parTrans" cxnId="{DFFF80F6-6D88-45C8-9FB4-B3E36CF16230}">
      <dgm:prSet/>
      <dgm:spPr/>
      <dgm:t>
        <a:bodyPr/>
        <a:lstStyle/>
        <a:p>
          <a:endParaRPr lang="en-US"/>
        </a:p>
      </dgm:t>
    </dgm:pt>
    <dgm:pt modelId="{3E1AE0B2-7A72-4E35-A712-821526CA08D4}" type="sibTrans" cxnId="{DFFF80F6-6D88-45C8-9FB4-B3E36CF16230}">
      <dgm:prSet/>
      <dgm:spPr/>
      <dgm:t>
        <a:bodyPr/>
        <a:lstStyle/>
        <a:p>
          <a:endParaRPr lang="en-US"/>
        </a:p>
      </dgm:t>
    </dgm:pt>
    <dgm:pt modelId="{365DAE56-9E06-4055-A2B0-6918EE70C56A}">
      <dgm:prSet/>
      <dgm:spPr/>
      <dgm:t>
        <a:bodyPr/>
        <a:lstStyle/>
        <a:p>
          <a:r>
            <a:rPr lang="en-US" b="1" i="0"/>
            <a:t>Example</a:t>
          </a:r>
          <a:r>
            <a:rPr lang="en-US" b="0" i="0"/>
            <a:t>: "Provide an overview of the theories on the authorship of the Torah, focusing on the Documentary Hypothesis."</a:t>
          </a:r>
          <a:endParaRPr lang="en-US"/>
        </a:p>
      </dgm:t>
    </dgm:pt>
    <dgm:pt modelId="{3A7857D9-BBE8-4209-8FE1-4515556883A7}" type="parTrans" cxnId="{3BBBA83D-E73B-42D5-8077-1481AEF010A1}">
      <dgm:prSet/>
      <dgm:spPr/>
      <dgm:t>
        <a:bodyPr/>
        <a:lstStyle/>
        <a:p>
          <a:endParaRPr lang="en-US"/>
        </a:p>
      </dgm:t>
    </dgm:pt>
    <dgm:pt modelId="{888C3E9A-8EE2-46E4-9F46-F2748A0A4A79}" type="sibTrans" cxnId="{3BBBA83D-E73B-42D5-8077-1481AEF010A1}">
      <dgm:prSet/>
      <dgm:spPr/>
      <dgm:t>
        <a:bodyPr/>
        <a:lstStyle/>
        <a:p>
          <a:endParaRPr lang="en-US"/>
        </a:p>
      </dgm:t>
    </dgm:pt>
    <dgm:pt modelId="{A1A482E0-9213-4347-ABD5-4D17C2D5B2DA}" type="pres">
      <dgm:prSet presAssocID="{D8791DDA-F11B-43BB-84BE-41BC0C24164F}" presName="linear" presStyleCnt="0">
        <dgm:presLayoutVars>
          <dgm:animLvl val="lvl"/>
          <dgm:resizeHandles val="exact"/>
        </dgm:presLayoutVars>
      </dgm:prSet>
      <dgm:spPr/>
    </dgm:pt>
    <dgm:pt modelId="{BA6E2939-5559-40BA-822E-988F869650A1}" type="pres">
      <dgm:prSet presAssocID="{F89788A9-A42E-4E00-86CA-27FAD4CCAE44}" presName="parentText" presStyleLbl="node1" presStyleIdx="0" presStyleCnt="3">
        <dgm:presLayoutVars>
          <dgm:chMax val="0"/>
          <dgm:bulletEnabled val="1"/>
        </dgm:presLayoutVars>
      </dgm:prSet>
      <dgm:spPr/>
    </dgm:pt>
    <dgm:pt modelId="{4A72568F-7DFF-4C59-BA24-CC0C9398ED17}" type="pres">
      <dgm:prSet presAssocID="{1914F346-0F45-4453-9405-6D220062A745}" presName="spacer" presStyleCnt="0"/>
      <dgm:spPr/>
    </dgm:pt>
    <dgm:pt modelId="{E4D837A0-0E61-4A96-B638-E1822D885F4C}" type="pres">
      <dgm:prSet presAssocID="{6069CDFD-A594-4BD6-8445-0368862192E6}" presName="parentText" presStyleLbl="node1" presStyleIdx="1" presStyleCnt="3">
        <dgm:presLayoutVars>
          <dgm:chMax val="0"/>
          <dgm:bulletEnabled val="1"/>
        </dgm:presLayoutVars>
      </dgm:prSet>
      <dgm:spPr/>
    </dgm:pt>
    <dgm:pt modelId="{027103AE-9453-4E81-B2CA-AEF6FF973FAF}" type="pres">
      <dgm:prSet presAssocID="{3E1AE0B2-7A72-4E35-A712-821526CA08D4}" presName="spacer" presStyleCnt="0"/>
      <dgm:spPr/>
    </dgm:pt>
    <dgm:pt modelId="{3D34CF1A-5E0B-498C-86ED-9BD7972471A3}" type="pres">
      <dgm:prSet presAssocID="{365DAE56-9E06-4055-A2B0-6918EE70C56A}" presName="parentText" presStyleLbl="node1" presStyleIdx="2" presStyleCnt="3">
        <dgm:presLayoutVars>
          <dgm:chMax val="0"/>
          <dgm:bulletEnabled val="1"/>
        </dgm:presLayoutVars>
      </dgm:prSet>
      <dgm:spPr/>
    </dgm:pt>
  </dgm:ptLst>
  <dgm:cxnLst>
    <dgm:cxn modelId="{3BBBA83D-E73B-42D5-8077-1481AEF010A1}" srcId="{D8791DDA-F11B-43BB-84BE-41BC0C24164F}" destId="{365DAE56-9E06-4055-A2B0-6918EE70C56A}" srcOrd="2" destOrd="0" parTransId="{3A7857D9-BBE8-4209-8FE1-4515556883A7}" sibTransId="{888C3E9A-8EE2-46E4-9F46-F2748A0A4A79}"/>
    <dgm:cxn modelId="{FCA15C4E-8C6C-40E0-BCCF-D26D0034768B}" type="presOf" srcId="{F89788A9-A42E-4E00-86CA-27FAD4CCAE44}" destId="{BA6E2939-5559-40BA-822E-988F869650A1}" srcOrd="0" destOrd="0" presId="urn:microsoft.com/office/officeart/2005/8/layout/vList2"/>
    <dgm:cxn modelId="{6FFC8550-8A02-4927-AE87-41BE7DEE46CD}" type="presOf" srcId="{365DAE56-9E06-4055-A2B0-6918EE70C56A}" destId="{3D34CF1A-5E0B-498C-86ED-9BD7972471A3}" srcOrd="0" destOrd="0" presId="urn:microsoft.com/office/officeart/2005/8/layout/vList2"/>
    <dgm:cxn modelId="{279B1A58-4957-468D-B541-17B67B813602}" type="presOf" srcId="{D8791DDA-F11B-43BB-84BE-41BC0C24164F}" destId="{A1A482E0-9213-4347-ABD5-4D17C2D5B2DA}" srcOrd="0" destOrd="0" presId="urn:microsoft.com/office/officeart/2005/8/layout/vList2"/>
    <dgm:cxn modelId="{6C179E95-4ED6-4D2A-8E71-BC4454C369BD}" type="presOf" srcId="{6069CDFD-A594-4BD6-8445-0368862192E6}" destId="{E4D837A0-0E61-4A96-B638-E1822D885F4C}" srcOrd="0" destOrd="0" presId="urn:microsoft.com/office/officeart/2005/8/layout/vList2"/>
    <dgm:cxn modelId="{940109D5-D616-4A8A-A04B-38204967EBBB}" srcId="{D8791DDA-F11B-43BB-84BE-41BC0C24164F}" destId="{F89788A9-A42E-4E00-86CA-27FAD4CCAE44}" srcOrd="0" destOrd="0" parTransId="{D752858A-56C3-48D1-AD52-6DDD8E918B67}" sibTransId="{1914F346-0F45-4453-9405-6D220062A745}"/>
    <dgm:cxn modelId="{DFFF80F6-6D88-45C8-9FB4-B3E36CF16230}" srcId="{D8791DDA-F11B-43BB-84BE-41BC0C24164F}" destId="{6069CDFD-A594-4BD6-8445-0368862192E6}" srcOrd="1" destOrd="0" parTransId="{35631B38-1E29-4319-9E43-8D51D0FB54A9}" sibTransId="{3E1AE0B2-7A72-4E35-A712-821526CA08D4}"/>
    <dgm:cxn modelId="{099121FB-9F8E-4980-8CE2-38FE77574F8C}" type="presParOf" srcId="{A1A482E0-9213-4347-ABD5-4D17C2D5B2DA}" destId="{BA6E2939-5559-40BA-822E-988F869650A1}" srcOrd="0" destOrd="0" presId="urn:microsoft.com/office/officeart/2005/8/layout/vList2"/>
    <dgm:cxn modelId="{F8E24E2B-7969-4D3A-96C6-D993D22FE32F}" type="presParOf" srcId="{A1A482E0-9213-4347-ABD5-4D17C2D5B2DA}" destId="{4A72568F-7DFF-4C59-BA24-CC0C9398ED17}" srcOrd="1" destOrd="0" presId="urn:microsoft.com/office/officeart/2005/8/layout/vList2"/>
    <dgm:cxn modelId="{0B4868E1-FBBB-4FBA-8617-FB03E2B57654}" type="presParOf" srcId="{A1A482E0-9213-4347-ABD5-4D17C2D5B2DA}" destId="{E4D837A0-0E61-4A96-B638-E1822D885F4C}" srcOrd="2" destOrd="0" presId="urn:microsoft.com/office/officeart/2005/8/layout/vList2"/>
    <dgm:cxn modelId="{E110B8DE-7190-4FB9-A014-259DD3588F25}" type="presParOf" srcId="{A1A482E0-9213-4347-ABD5-4D17C2D5B2DA}" destId="{027103AE-9453-4E81-B2CA-AEF6FF973FAF}" srcOrd="3" destOrd="0" presId="urn:microsoft.com/office/officeart/2005/8/layout/vList2"/>
    <dgm:cxn modelId="{8C4EA632-6AED-407B-B488-838CF80ABE28}" type="presParOf" srcId="{A1A482E0-9213-4347-ABD5-4D17C2D5B2DA}" destId="{3D34CF1A-5E0B-498C-86ED-9BD7972471A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1D38085-59B0-4B93-B169-2F2FD1EE9F7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FD37827-25D5-4F1F-82C4-121A111DC30B}">
      <dgm:prSet custT="1"/>
      <dgm:spPr/>
      <dgm:t>
        <a:bodyPr/>
        <a:lstStyle/>
        <a:p>
          <a:r>
            <a:rPr lang="en-US" sz="2400" b="0" i="0"/>
            <a:t>Don't hesitate to experiment with different prompts.</a:t>
          </a:r>
          <a:endParaRPr lang="en-US" sz="2400"/>
        </a:p>
      </dgm:t>
    </dgm:pt>
    <dgm:pt modelId="{0FD25491-845B-4967-BB74-735F47E92F49}" type="parTrans" cxnId="{D02B19F6-3939-4C35-886C-2005E7CFF66E}">
      <dgm:prSet/>
      <dgm:spPr/>
      <dgm:t>
        <a:bodyPr/>
        <a:lstStyle/>
        <a:p>
          <a:endParaRPr lang="en-US" sz="2000"/>
        </a:p>
      </dgm:t>
    </dgm:pt>
    <dgm:pt modelId="{72DE74FD-8042-483F-918B-283A43F53E30}" type="sibTrans" cxnId="{D02B19F6-3939-4C35-886C-2005E7CFF66E}">
      <dgm:prSet/>
      <dgm:spPr/>
      <dgm:t>
        <a:bodyPr/>
        <a:lstStyle/>
        <a:p>
          <a:endParaRPr lang="en-US" sz="2000"/>
        </a:p>
      </dgm:t>
    </dgm:pt>
    <dgm:pt modelId="{8ECAE9C0-CE7A-4DFB-889E-EB4B0D0BA60A}">
      <dgm:prSet custT="1"/>
      <dgm:spPr/>
      <dgm:t>
        <a:bodyPr/>
        <a:lstStyle/>
        <a:p>
          <a:r>
            <a:rPr lang="en-US" sz="2400" b="0" i="0"/>
            <a:t>Adjust your queries to receive varied and comprehensive responses.</a:t>
          </a:r>
          <a:endParaRPr lang="en-US" sz="2400"/>
        </a:p>
      </dgm:t>
    </dgm:pt>
    <dgm:pt modelId="{4DFB15FC-005E-4F3F-8CAB-4D86831B99EB}" type="parTrans" cxnId="{C0B0D375-C080-4B47-8FE5-D62E227C177D}">
      <dgm:prSet/>
      <dgm:spPr/>
      <dgm:t>
        <a:bodyPr/>
        <a:lstStyle/>
        <a:p>
          <a:endParaRPr lang="en-US" sz="2000"/>
        </a:p>
      </dgm:t>
    </dgm:pt>
    <dgm:pt modelId="{F86866BB-7CF5-4436-80F7-7E740F80D8B7}" type="sibTrans" cxnId="{C0B0D375-C080-4B47-8FE5-D62E227C177D}">
      <dgm:prSet/>
      <dgm:spPr/>
      <dgm:t>
        <a:bodyPr/>
        <a:lstStyle/>
        <a:p>
          <a:endParaRPr lang="en-US" sz="2000"/>
        </a:p>
      </dgm:t>
    </dgm:pt>
    <dgm:pt modelId="{78F44FB6-FFEA-44AE-B6AA-982861DE7146}">
      <dgm:prSet custT="1"/>
      <dgm:spPr/>
      <dgm:t>
        <a:bodyPr/>
        <a:lstStyle/>
        <a:p>
          <a:r>
            <a:rPr lang="en-US" sz="2400" b="1" i="0"/>
            <a:t>Example</a:t>
          </a:r>
          <a:r>
            <a:rPr lang="en-US" sz="2400" b="0" i="0"/>
            <a:t>: To explore differing views on the Torah's authorship, try prompts like "Discuss conservative perspectives on Torah authorship" and "Explain liberal theories about the authorship of the Torah."</a:t>
          </a:r>
          <a:endParaRPr lang="en-US" sz="2400"/>
        </a:p>
      </dgm:t>
    </dgm:pt>
    <dgm:pt modelId="{4AB45DD0-B556-4B89-B780-84E33CECB198}" type="parTrans" cxnId="{86360CCB-CC61-4579-842D-2793DDF1B971}">
      <dgm:prSet/>
      <dgm:spPr/>
      <dgm:t>
        <a:bodyPr/>
        <a:lstStyle/>
        <a:p>
          <a:endParaRPr lang="en-US" sz="2000"/>
        </a:p>
      </dgm:t>
    </dgm:pt>
    <dgm:pt modelId="{086317AD-96A9-4886-A603-D0A93114B7A5}" type="sibTrans" cxnId="{86360CCB-CC61-4579-842D-2793DDF1B971}">
      <dgm:prSet/>
      <dgm:spPr/>
      <dgm:t>
        <a:bodyPr/>
        <a:lstStyle/>
        <a:p>
          <a:endParaRPr lang="en-US" sz="2000"/>
        </a:p>
      </dgm:t>
    </dgm:pt>
    <dgm:pt modelId="{920FC9EE-4F20-4D6B-830F-E6C4C5E7DFD5}" type="pres">
      <dgm:prSet presAssocID="{71D38085-59B0-4B93-B169-2F2FD1EE9F76}" presName="linear" presStyleCnt="0">
        <dgm:presLayoutVars>
          <dgm:animLvl val="lvl"/>
          <dgm:resizeHandles val="exact"/>
        </dgm:presLayoutVars>
      </dgm:prSet>
      <dgm:spPr/>
    </dgm:pt>
    <dgm:pt modelId="{C3828818-87E9-4573-8E95-B7BE6F218592}" type="pres">
      <dgm:prSet presAssocID="{6FD37827-25D5-4F1F-82C4-121A111DC30B}" presName="parentText" presStyleLbl="node1" presStyleIdx="0" presStyleCnt="3">
        <dgm:presLayoutVars>
          <dgm:chMax val="0"/>
          <dgm:bulletEnabled val="1"/>
        </dgm:presLayoutVars>
      </dgm:prSet>
      <dgm:spPr/>
    </dgm:pt>
    <dgm:pt modelId="{3F1E251E-ACD1-40BE-8B72-93FF518BD404}" type="pres">
      <dgm:prSet presAssocID="{72DE74FD-8042-483F-918B-283A43F53E30}" presName="spacer" presStyleCnt="0"/>
      <dgm:spPr/>
    </dgm:pt>
    <dgm:pt modelId="{4989A5B0-0312-410C-80C8-2A72E4D923B8}" type="pres">
      <dgm:prSet presAssocID="{8ECAE9C0-CE7A-4DFB-889E-EB4B0D0BA60A}" presName="parentText" presStyleLbl="node1" presStyleIdx="1" presStyleCnt="3">
        <dgm:presLayoutVars>
          <dgm:chMax val="0"/>
          <dgm:bulletEnabled val="1"/>
        </dgm:presLayoutVars>
      </dgm:prSet>
      <dgm:spPr/>
    </dgm:pt>
    <dgm:pt modelId="{0AB4625D-9FA4-41C6-A25D-310B889FAB90}" type="pres">
      <dgm:prSet presAssocID="{F86866BB-7CF5-4436-80F7-7E740F80D8B7}" presName="spacer" presStyleCnt="0"/>
      <dgm:spPr/>
    </dgm:pt>
    <dgm:pt modelId="{CD9C35E1-0985-499E-8375-F055260D5064}" type="pres">
      <dgm:prSet presAssocID="{78F44FB6-FFEA-44AE-B6AA-982861DE7146}" presName="parentText" presStyleLbl="node1" presStyleIdx="2" presStyleCnt="3">
        <dgm:presLayoutVars>
          <dgm:chMax val="0"/>
          <dgm:bulletEnabled val="1"/>
        </dgm:presLayoutVars>
      </dgm:prSet>
      <dgm:spPr/>
    </dgm:pt>
  </dgm:ptLst>
  <dgm:cxnLst>
    <dgm:cxn modelId="{E8F6E020-7401-405E-BF5C-09E2783F8FBA}" type="presOf" srcId="{8ECAE9C0-CE7A-4DFB-889E-EB4B0D0BA60A}" destId="{4989A5B0-0312-410C-80C8-2A72E4D923B8}" srcOrd="0" destOrd="0" presId="urn:microsoft.com/office/officeart/2005/8/layout/vList2"/>
    <dgm:cxn modelId="{3821DF36-4EAF-4395-A6B9-69F36171E0DD}" type="presOf" srcId="{78F44FB6-FFEA-44AE-B6AA-982861DE7146}" destId="{CD9C35E1-0985-499E-8375-F055260D5064}" srcOrd="0" destOrd="0" presId="urn:microsoft.com/office/officeart/2005/8/layout/vList2"/>
    <dgm:cxn modelId="{22BA085C-2CA0-4DE4-A006-676B45033EB7}" type="presOf" srcId="{6FD37827-25D5-4F1F-82C4-121A111DC30B}" destId="{C3828818-87E9-4573-8E95-B7BE6F218592}" srcOrd="0" destOrd="0" presId="urn:microsoft.com/office/officeart/2005/8/layout/vList2"/>
    <dgm:cxn modelId="{C0B0D375-C080-4B47-8FE5-D62E227C177D}" srcId="{71D38085-59B0-4B93-B169-2F2FD1EE9F76}" destId="{8ECAE9C0-CE7A-4DFB-889E-EB4B0D0BA60A}" srcOrd="1" destOrd="0" parTransId="{4DFB15FC-005E-4F3F-8CAB-4D86831B99EB}" sibTransId="{F86866BB-7CF5-4436-80F7-7E740F80D8B7}"/>
    <dgm:cxn modelId="{110C4CA7-FBEE-4892-A5B0-202DED5CD6AA}" type="presOf" srcId="{71D38085-59B0-4B93-B169-2F2FD1EE9F76}" destId="{920FC9EE-4F20-4D6B-830F-E6C4C5E7DFD5}" srcOrd="0" destOrd="0" presId="urn:microsoft.com/office/officeart/2005/8/layout/vList2"/>
    <dgm:cxn modelId="{86360CCB-CC61-4579-842D-2793DDF1B971}" srcId="{71D38085-59B0-4B93-B169-2F2FD1EE9F76}" destId="{78F44FB6-FFEA-44AE-B6AA-982861DE7146}" srcOrd="2" destOrd="0" parTransId="{4AB45DD0-B556-4B89-B780-84E33CECB198}" sibTransId="{086317AD-96A9-4886-A603-D0A93114B7A5}"/>
    <dgm:cxn modelId="{D02B19F6-3939-4C35-886C-2005E7CFF66E}" srcId="{71D38085-59B0-4B93-B169-2F2FD1EE9F76}" destId="{6FD37827-25D5-4F1F-82C4-121A111DC30B}" srcOrd="0" destOrd="0" parTransId="{0FD25491-845B-4967-BB74-735F47E92F49}" sibTransId="{72DE74FD-8042-483F-918B-283A43F53E30}"/>
    <dgm:cxn modelId="{0388FE68-97F1-4638-94DE-9F57A61EA96B}" type="presParOf" srcId="{920FC9EE-4F20-4D6B-830F-E6C4C5E7DFD5}" destId="{C3828818-87E9-4573-8E95-B7BE6F218592}" srcOrd="0" destOrd="0" presId="urn:microsoft.com/office/officeart/2005/8/layout/vList2"/>
    <dgm:cxn modelId="{DD44E65E-EF96-4511-B787-ED0EEB3FE5D8}" type="presParOf" srcId="{920FC9EE-4F20-4D6B-830F-E6C4C5E7DFD5}" destId="{3F1E251E-ACD1-40BE-8B72-93FF518BD404}" srcOrd="1" destOrd="0" presId="urn:microsoft.com/office/officeart/2005/8/layout/vList2"/>
    <dgm:cxn modelId="{49B8B509-8CB0-4A6B-A824-96006C18454B}" type="presParOf" srcId="{920FC9EE-4F20-4D6B-830F-E6C4C5E7DFD5}" destId="{4989A5B0-0312-410C-80C8-2A72E4D923B8}" srcOrd="2" destOrd="0" presId="urn:microsoft.com/office/officeart/2005/8/layout/vList2"/>
    <dgm:cxn modelId="{7621D356-107A-49B7-9EB9-60FCDD75D9DF}" type="presParOf" srcId="{920FC9EE-4F20-4D6B-830F-E6C4C5E7DFD5}" destId="{0AB4625D-9FA4-41C6-A25D-310B889FAB90}" srcOrd="3" destOrd="0" presId="urn:microsoft.com/office/officeart/2005/8/layout/vList2"/>
    <dgm:cxn modelId="{2872F526-7E2C-4F20-96E4-DC840426412E}" type="presParOf" srcId="{920FC9EE-4F20-4D6B-830F-E6C4C5E7DFD5}" destId="{CD9C35E1-0985-499E-8375-F055260D506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7581D5A-2DDC-4BCD-B6AA-61509B9657F0}" type="doc">
      <dgm:prSet loTypeId="urn:microsoft.com/office/officeart/2016/7/layout/VerticalSolidActionList" loCatId="List" qsTypeId="urn:microsoft.com/office/officeart/2005/8/quickstyle/simple4" qsCatId="simple" csTypeId="urn:microsoft.com/office/officeart/2005/8/colors/colorful1" csCatId="colorful"/>
      <dgm:spPr/>
      <dgm:t>
        <a:bodyPr/>
        <a:lstStyle/>
        <a:p>
          <a:endParaRPr lang="en-US"/>
        </a:p>
      </dgm:t>
    </dgm:pt>
    <dgm:pt modelId="{8D509ED3-E799-4165-948B-33B34330057C}">
      <dgm:prSet custT="1"/>
      <dgm:spPr/>
      <dgm:t>
        <a:bodyPr/>
        <a:lstStyle/>
        <a:p>
          <a:r>
            <a:rPr lang="en-US" sz="2800"/>
            <a:t>Treat</a:t>
          </a:r>
          <a:endParaRPr lang="en-US" sz="3200"/>
        </a:p>
      </dgm:t>
    </dgm:pt>
    <dgm:pt modelId="{47E07BBA-11C4-4755-8208-7A0A264CD426}" type="parTrans" cxnId="{9D7288F3-9C29-49DC-8866-9C6657B75709}">
      <dgm:prSet/>
      <dgm:spPr/>
      <dgm:t>
        <a:bodyPr/>
        <a:lstStyle/>
        <a:p>
          <a:endParaRPr lang="en-US" sz="2000"/>
        </a:p>
      </dgm:t>
    </dgm:pt>
    <dgm:pt modelId="{AFC47C80-DA02-490A-B3FC-DAE257B0EDCB}" type="sibTrans" cxnId="{9D7288F3-9C29-49DC-8866-9C6657B75709}">
      <dgm:prSet/>
      <dgm:spPr/>
      <dgm:t>
        <a:bodyPr/>
        <a:lstStyle/>
        <a:p>
          <a:endParaRPr lang="en-US" sz="2000"/>
        </a:p>
      </dgm:t>
    </dgm:pt>
    <dgm:pt modelId="{603638C7-719C-4392-9207-673CFBE91C28}">
      <dgm:prSet custT="1"/>
      <dgm:spPr/>
      <dgm:t>
        <a:bodyPr/>
        <a:lstStyle/>
        <a:p>
          <a:r>
            <a:rPr lang="en-US" sz="2400"/>
            <a:t>Treat ChatGPT's responses as a foundation for further research and writing.</a:t>
          </a:r>
        </a:p>
      </dgm:t>
    </dgm:pt>
    <dgm:pt modelId="{84BC7129-0DFB-4BFC-AFCD-977166D987CB}" type="parTrans" cxnId="{EE6CA261-FC47-4150-989D-397F7F9D443D}">
      <dgm:prSet/>
      <dgm:spPr/>
      <dgm:t>
        <a:bodyPr/>
        <a:lstStyle/>
        <a:p>
          <a:endParaRPr lang="en-US" sz="2000"/>
        </a:p>
      </dgm:t>
    </dgm:pt>
    <dgm:pt modelId="{A280236F-A56E-46D1-948E-F8FBD801D69F}" type="sibTrans" cxnId="{EE6CA261-FC47-4150-989D-397F7F9D443D}">
      <dgm:prSet/>
      <dgm:spPr/>
      <dgm:t>
        <a:bodyPr/>
        <a:lstStyle/>
        <a:p>
          <a:endParaRPr lang="en-US" sz="2000"/>
        </a:p>
      </dgm:t>
    </dgm:pt>
    <dgm:pt modelId="{7E656064-F87C-4282-9607-4E755FD6F1ED}">
      <dgm:prSet custT="1"/>
      <dgm:spPr/>
      <dgm:t>
        <a:bodyPr/>
        <a:lstStyle/>
        <a:p>
          <a:r>
            <a:rPr lang="en-US" sz="2800"/>
            <a:t>Refine and expand</a:t>
          </a:r>
        </a:p>
      </dgm:t>
    </dgm:pt>
    <dgm:pt modelId="{CCE82666-5770-4D02-9A02-911A703F3749}" type="parTrans" cxnId="{59CABD76-68A3-4D24-87FA-E734B4B691B8}">
      <dgm:prSet/>
      <dgm:spPr/>
      <dgm:t>
        <a:bodyPr/>
        <a:lstStyle/>
        <a:p>
          <a:endParaRPr lang="en-US" sz="2000"/>
        </a:p>
      </dgm:t>
    </dgm:pt>
    <dgm:pt modelId="{E0DBDACB-107A-480C-AD7F-A2EEA85489F4}" type="sibTrans" cxnId="{59CABD76-68A3-4D24-87FA-E734B4B691B8}">
      <dgm:prSet/>
      <dgm:spPr/>
      <dgm:t>
        <a:bodyPr/>
        <a:lstStyle/>
        <a:p>
          <a:endParaRPr lang="en-US" sz="2000"/>
        </a:p>
      </dgm:t>
    </dgm:pt>
    <dgm:pt modelId="{255DA8E9-369F-4514-A9E4-F42EBED28C1E}">
      <dgm:prSet custT="1"/>
      <dgm:spPr/>
      <dgm:t>
        <a:bodyPr/>
        <a:lstStyle/>
        <a:p>
          <a:r>
            <a:rPr lang="en-US" sz="2400"/>
            <a:t>Refine and expand upon the generated content with additional scholarly sources.</a:t>
          </a:r>
        </a:p>
      </dgm:t>
    </dgm:pt>
    <dgm:pt modelId="{C68FDFF4-E802-41B8-BAB7-22A0DD73DE22}" type="parTrans" cxnId="{9C8084B4-2CED-4882-91DB-29CBF639E34A}">
      <dgm:prSet/>
      <dgm:spPr/>
      <dgm:t>
        <a:bodyPr/>
        <a:lstStyle/>
        <a:p>
          <a:endParaRPr lang="en-US" sz="2000"/>
        </a:p>
      </dgm:t>
    </dgm:pt>
    <dgm:pt modelId="{387088D9-60C3-4FAD-BCB1-4DAC1AF85008}" type="sibTrans" cxnId="{9C8084B4-2CED-4882-91DB-29CBF639E34A}">
      <dgm:prSet/>
      <dgm:spPr/>
      <dgm:t>
        <a:bodyPr/>
        <a:lstStyle/>
        <a:p>
          <a:endParaRPr lang="en-US" sz="2000"/>
        </a:p>
      </dgm:t>
    </dgm:pt>
    <dgm:pt modelId="{BF87D670-C3F0-4DE5-82D3-A1F1A6DA352B}">
      <dgm:prSet custT="1"/>
      <dgm:spPr/>
      <dgm:t>
        <a:bodyPr/>
        <a:lstStyle/>
        <a:p>
          <a:r>
            <a:rPr lang="en-US" sz="3200"/>
            <a:t>Use</a:t>
          </a:r>
        </a:p>
      </dgm:t>
    </dgm:pt>
    <dgm:pt modelId="{4B49166B-BE8D-45D5-ACA5-252B67D33871}" type="parTrans" cxnId="{E904C724-C6A4-4045-93E7-7CA0525C18FE}">
      <dgm:prSet/>
      <dgm:spPr/>
      <dgm:t>
        <a:bodyPr/>
        <a:lstStyle/>
        <a:p>
          <a:endParaRPr lang="en-US" sz="2000"/>
        </a:p>
      </dgm:t>
    </dgm:pt>
    <dgm:pt modelId="{0B5AF8C7-8D49-42CE-9013-42BB034C1A86}" type="sibTrans" cxnId="{E904C724-C6A4-4045-93E7-7CA0525C18FE}">
      <dgm:prSet/>
      <dgm:spPr/>
      <dgm:t>
        <a:bodyPr/>
        <a:lstStyle/>
        <a:p>
          <a:endParaRPr lang="en-US" sz="2000"/>
        </a:p>
      </dgm:t>
    </dgm:pt>
    <dgm:pt modelId="{F926C029-EF4C-4B93-A81C-5DA505F04B10}">
      <dgm:prSet custT="1"/>
      <dgm:spPr/>
      <dgm:t>
        <a:bodyPr/>
        <a:lstStyle/>
        <a:p>
          <a:r>
            <a:rPr lang="en-US" sz="2400"/>
            <a:t>Example: Use ChatGPT's summary of the Documentary Hypothesis as the starting point for an in-depth analysis, supporting it with citations from renowned scholars.</a:t>
          </a:r>
        </a:p>
      </dgm:t>
    </dgm:pt>
    <dgm:pt modelId="{2E818437-5D6D-4B81-A20A-57CECF1F9A37}" type="parTrans" cxnId="{71E2F93F-9009-4B2A-81FE-1B8B63D297DE}">
      <dgm:prSet/>
      <dgm:spPr/>
      <dgm:t>
        <a:bodyPr/>
        <a:lstStyle/>
        <a:p>
          <a:endParaRPr lang="en-US" sz="2000"/>
        </a:p>
      </dgm:t>
    </dgm:pt>
    <dgm:pt modelId="{2553C372-DDCF-4B15-A9BF-BF45D6EFE796}" type="sibTrans" cxnId="{71E2F93F-9009-4B2A-81FE-1B8B63D297DE}">
      <dgm:prSet/>
      <dgm:spPr/>
      <dgm:t>
        <a:bodyPr/>
        <a:lstStyle/>
        <a:p>
          <a:endParaRPr lang="en-US" sz="2000"/>
        </a:p>
      </dgm:t>
    </dgm:pt>
    <dgm:pt modelId="{CCAFEE07-D81E-4712-86F4-62D8E118B33D}" type="pres">
      <dgm:prSet presAssocID="{27581D5A-2DDC-4BCD-B6AA-61509B9657F0}" presName="Name0" presStyleCnt="0">
        <dgm:presLayoutVars>
          <dgm:dir/>
          <dgm:animLvl val="lvl"/>
          <dgm:resizeHandles val="exact"/>
        </dgm:presLayoutVars>
      </dgm:prSet>
      <dgm:spPr/>
    </dgm:pt>
    <dgm:pt modelId="{4DEC19AD-0FC7-40AF-9790-11BAE0F6AA24}" type="pres">
      <dgm:prSet presAssocID="{8D509ED3-E799-4165-948B-33B34330057C}" presName="linNode" presStyleCnt="0"/>
      <dgm:spPr/>
    </dgm:pt>
    <dgm:pt modelId="{AA2D7504-7CFE-429B-8BA7-B01318EE3412}" type="pres">
      <dgm:prSet presAssocID="{8D509ED3-E799-4165-948B-33B34330057C}" presName="parentText" presStyleLbl="alignNode1" presStyleIdx="0" presStyleCnt="3">
        <dgm:presLayoutVars>
          <dgm:chMax val="1"/>
          <dgm:bulletEnabled/>
        </dgm:presLayoutVars>
      </dgm:prSet>
      <dgm:spPr/>
    </dgm:pt>
    <dgm:pt modelId="{2D70F69D-3093-4B77-90DD-F9FB9F17A221}" type="pres">
      <dgm:prSet presAssocID="{8D509ED3-E799-4165-948B-33B34330057C}" presName="descendantText" presStyleLbl="alignAccFollowNode1" presStyleIdx="0" presStyleCnt="3">
        <dgm:presLayoutVars>
          <dgm:bulletEnabled/>
        </dgm:presLayoutVars>
      </dgm:prSet>
      <dgm:spPr/>
    </dgm:pt>
    <dgm:pt modelId="{13B95F07-859D-4DFC-BBDF-16E12978EE27}" type="pres">
      <dgm:prSet presAssocID="{AFC47C80-DA02-490A-B3FC-DAE257B0EDCB}" presName="sp" presStyleCnt="0"/>
      <dgm:spPr/>
    </dgm:pt>
    <dgm:pt modelId="{ED561BAE-8591-4B11-BFA9-E49E1B9AA6F9}" type="pres">
      <dgm:prSet presAssocID="{7E656064-F87C-4282-9607-4E755FD6F1ED}" presName="linNode" presStyleCnt="0"/>
      <dgm:spPr/>
    </dgm:pt>
    <dgm:pt modelId="{19B8A02C-248C-4D76-AC5E-7C634B1BD04D}" type="pres">
      <dgm:prSet presAssocID="{7E656064-F87C-4282-9607-4E755FD6F1ED}" presName="parentText" presStyleLbl="alignNode1" presStyleIdx="1" presStyleCnt="3">
        <dgm:presLayoutVars>
          <dgm:chMax val="1"/>
          <dgm:bulletEnabled/>
        </dgm:presLayoutVars>
      </dgm:prSet>
      <dgm:spPr/>
    </dgm:pt>
    <dgm:pt modelId="{00C1FADD-D726-4347-A81E-239F589E189A}" type="pres">
      <dgm:prSet presAssocID="{7E656064-F87C-4282-9607-4E755FD6F1ED}" presName="descendantText" presStyleLbl="alignAccFollowNode1" presStyleIdx="1" presStyleCnt="3">
        <dgm:presLayoutVars>
          <dgm:bulletEnabled/>
        </dgm:presLayoutVars>
      </dgm:prSet>
      <dgm:spPr/>
    </dgm:pt>
    <dgm:pt modelId="{2E1A77D9-4FEA-475B-89A2-7CC8A683A989}" type="pres">
      <dgm:prSet presAssocID="{E0DBDACB-107A-480C-AD7F-A2EEA85489F4}" presName="sp" presStyleCnt="0"/>
      <dgm:spPr/>
    </dgm:pt>
    <dgm:pt modelId="{E8028BFB-90B6-4BF8-A138-D510DE376034}" type="pres">
      <dgm:prSet presAssocID="{BF87D670-C3F0-4DE5-82D3-A1F1A6DA352B}" presName="linNode" presStyleCnt="0"/>
      <dgm:spPr/>
    </dgm:pt>
    <dgm:pt modelId="{3DC94817-7827-4D5E-A803-9B58F7F2878B}" type="pres">
      <dgm:prSet presAssocID="{BF87D670-C3F0-4DE5-82D3-A1F1A6DA352B}" presName="parentText" presStyleLbl="alignNode1" presStyleIdx="2" presStyleCnt="3">
        <dgm:presLayoutVars>
          <dgm:chMax val="1"/>
          <dgm:bulletEnabled/>
        </dgm:presLayoutVars>
      </dgm:prSet>
      <dgm:spPr/>
    </dgm:pt>
    <dgm:pt modelId="{88F2E9C1-3487-42E3-91EC-709425A3CEB6}" type="pres">
      <dgm:prSet presAssocID="{BF87D670-C3F0-4DE5-82D3-A1F1A6DA352B}" presName="descendantText" presStyleLbl="alignAccFollowNode1" presStyleIdx="2" presStyleCnt="3">
        <dgm:presLayoutVars>
          <dgm:bulletEnabled/>
        </dgm:presLayoutVars>
      </dgm:prSet>
      <dgm:spPr/>
    </dgm:pt>
  </dgm:ptLst>
  <dgm:cxnLst>
    <dgm:cxn modelId="{98CF2E11-2DEB-46E3-A0F8-155DC329101A}" type="presOf" srcId="{F926C029-EF4C-4B93-A81C-5DA505F04B10}" destId="{88F2E9C1-3487-42E3-91EC-709425A3CEB6}" srcOrd="0" destOrd="0" presId="urn:microsoft.com/office/officeart/2016/7/layout/VerticalSolidActionList"/>
    <dgm:cxn modelId="{E904C724-C6A4-4045-93E7-7CA0525C18FE}" srcId="{27581D5A-2DDC-4BCD-B6AA-61509B9657F0}" destId="{BF87D670-C3F0-4DE5-82D3-A1F1A6DA352B}" srcOrd="2" destOrd="0" parTransId="{4B49166B-BE8D-45D5-ACA5-252B67D33871}" sibTransId="{0B5AF8C7-8D49-42CE-9013-42BB034C1A86}"/>
    <dgm:cxn modelId="{71E2F93F-9009-4B2A-81FE-1B8B63D297DE}" srcId="{BF87D670-C3F0-4DE5-82D3-A1F1A6DA352B}" destId="{F926C029-EF4C-4B93-A81C-5DA505F04B10}" srcOrd="0" destOrd="0" parTransId="{2E818437-5D6D-4B81-A20A-57CECF1F9A37}" sibTransId="{2553C372-DDCF-4B15-A9BF-BF45D6EFE796}"/>
    <dgm:cxn modelId="{EE6CA261-FC47-4150-989D-397F7F9D443D}" srcId="{8D509ED3-E799-4165-948B-33B34330057C}" destId="{603638C7-719C-4392-9207-673CFBE91C28}" srcOrd="0" destOrd="0" parTransId="{84BC7129-0DFB-4BFC-AFCD-977166D987CB}" sibTransId="{A280236F-A56E-46D1-948E-F8FBD801D69F}"/>
    <dgm:cxn modelId="{02BAE76B-BF3C-4938-9573-1EEA4DD026EA}" type="presOf" srcId="{8D509ED3-E799-4165-948B-33B34330057C}" destId="{AA2D7504-7CFE-429B-8BA7-B01318EE3412}" srcOrd="0" destOrd="0" presId="urn:microsoft.com/office/officeart/2016/7/layout/VerticalSolidActionList"/>
    <dgm:cxn modelId="{59CABD76-68A3-4D24-87FA-E734B4B691B8}" srcId="{27581D5A-2DDC-4BCD-B6AA-61509B9657F0}" destId="{7E656064-F87C-4282-9607-4E755FD6F1ED}" srcOrd="1" destOrd="0" parTransId="{CCE82666-5770-4D02-9A02-911A703F3749}" sibTransId="{E0DBDACB-107A-480C-AD7F-A2EEA85489F4}"/>
    <dgm:cxn modelId="{349FC084-9333-4E9A-BA54-1FDFC16638B9}" type="presOf" srcId="{27581D5A-2DDC-4BCD-B6AA-61509B9657F0}" destId="{CCAFEE07-D81E-4712-86F4-62D8E118B33D}" srcOrd="0" destOrd="0" presId="urn:microsoft.com/office/officeart/2016/7/layout/VerticalSolidActionList"/>
    <dgm:cxn modelId="{9C8084B4-2CED-4882-91DB-29CBF639E34A}" srcId="{7E656064-F87C-4282-9607-4E755FD6F1ED}" destId="{255DA8E9-369F-4514-A9E4-F42EBED28C1E}" srcOrd="0" destOrd="0" parTransId="{C68FDFF4-E802-41B8-BAB7-22A0DD73DE22}" sibTransId="{387088D9-60C3-4FAD-BCB1-4DAC1AF85008}"/>
    <dgm:cxn modelId="{8A4D88B7-6B15-4D9A-B48F-3F4A55D92714}" type="presOf" srcId="{603638C7-719C-4392-9207-673CFBE91C28}" destId="{2D70F69D-3093-4B77-90DD-F9FB9F17A221}" srcOrd="0" destOrd="0" presId="urn:microsoft.com/office/officeart/2016/7/layout/VerticalSolidActionList"/>
    <dgm:cxn modelId="{2728A8BC-A4E3-42E1-B4C4-837D459EFB27}" type="presOf" srcId="{255DA8E9-369F-4514-A9E4-F42EBED28C1E}" destId="{00C1FADD-D726-4347-A81E-239F589E189A}" srcOrd="0" destOrd="0" presId="urn:microsoft.com/office/officeart/2016/7/layout/VerticalSolidActionList"/>
    <dgm:cxn modelId="{DB7032E4-63F4-451E-A761-73760AC8B9F8}" type="presOf" srcId="{7E656064-F87C-4282-9607-4E755FD6F1ED}" destId="{19B8A02C-248C-4D76-AC5E-7C634B1BD04D}" srcOrd="0" destOrd="0" presId="urn:microsoft.com/office/officeart/2016/7/layout/VerticalSolidActionList"/>
    <dgm:cxn modelId="{9D7288F3-9C29-49DC-8866-9C6657B75709}" srcId="{27581D5A-2DDC-4BCD-B6AA-61509B9657F0}" destId="{8D509ED3-E799-4165-948B-33B34330057C}" srcOrd="0" destOrd="0" parTransId="{47E07BBA-11C4-4755-8208-7A0A264CD426}" sibTransId="{AFC47C80-DA02-490A-B3FC-DAE257B0EDCB}"/>
    <dgm:cxn modelId="{B8E091FF-DAB0-47F5-A934-01BED4BB9B3D}" type="presOf" srcId="{BF87D670-C3F0-4DE5-82D3-A1F1A6DA352B}" destId="{3DC94817-7827-4D5E-A803-9B58F7F2878B}" srcOrd="0" destOrd="0" presId="urn:microsoft.com/office/officeart/2016/7/layout/VerticalSolidActionList"/>
    <dgm:cxn modelId="{99D39232-0928-4936-B081-B0CAD1BFE6D9}" type="presParOf" srcId="{CCAFEE07-D81E-4712-86F4-62D8E118B33D}" destId="{4DEC19AD-0FC7-40AF-9790-11BAE0F6AA24}" srcOrd="0" destOrd="0" presId="urn:microsoft.com/office/officeart/2016/7/layout/VerticalSolidActionList"/>
    <dgm:cxn modelId="{D94D6E74-420F-4F16-9B86-4F757FAAACFB}" type="presParOf" srcId="{4DEC19AD-0FC7-40AF-9790-11BAE0F6AA24}" destId="{AA2D7504-7CFE-429B-8BA7-B01318EE3412}" srcOrd="0" destOrd="0" presId="urn:microsoft.com/office/officeart/2016/7/layout/VerticalSolidActionList"/>
    <dgm:cxn modelId="{F78E31CA-B435-4C70-A5A9-938B5C360082}" type="presParOf" srcId="{4DEC19AD-0FC7-40AF-9790-11BAE0F6AA24}" destId="{2D70F69D-3093-4B77-90DD-F9FB9F17A221}" srcOrd="1" destOrd="0" presId="urn:microsoft.com/office/officeart/2016/7/layout/VerticalSolidActionList"/>
    <dgm:cxn modelId="{D78A7389-A2E0-4805-9229-22330D1961FA}" type="presParOf" srcId="{CCAFEE07-D81E-4712-86F4-62D8E118B33D}" destId="{13B95F07-859D-4DFC-BBDF-16E12978EE27}" srcOrd="1" destOrd="0" presId="urn:microsoft.com/office/officeart/2016/7/layout/VerticalSolidActionList"/>
    <dgm:cxn modelId="{F2CFE13B-A73B-4715-A131-12C6CEEF9328}" type="presParOf" srcId="{CCAFEE07-D81E-4712-86F4-62D8E118B33D}" destId="{ED561BAE-8591-4B11-BFA9-E49E1B9AA6F9}" srcOrd="2" destOrd="0" presId="urn:microsoft.com/office/officeart/2016/7/layout/VerticalSolidActionList"/>
    <dgm:cxn modelId="{75519903-94DD-4E08-AC16-9C5CB552E13C}" type="presParOf" srcId="{ED561BAE-8591-4B11-BFA9-E49E1B9AA6F9}" destId="{19B8A02C-248C-4D76-AC5E-7C634B1BD04D}" srcOrd="0" destOrd="0" presId="urn:microsoft.com/office/officeart/2016/7/layout/VerticalSolidActionList"/>
    <dgm:cxn modelId="{0BD0B07B-9CF2-43BE-BF37-ECC0F4A9AF8C}" type="presParOf" srcId="{ED561BAE-8591-4B11-BFA9-E49E1B9AA6F9}" destId="{00C1FADD-D726-4347-A81E-239F589E189A}" srcOrd="1" destOrd="0" presId="urn:microsoft.com/office/officeart/2016/7/layout/VerticalSolidActionList"/>
    <dgm:cxn modelId="{33B11AC5-0CED-4648-90AB-C99FE35B200A}" type="presParOf" srcId="{CCAFEE07-D81E-4712-86F4-62D8E118B33D}" destId="{2E1A77D9-4FEA-475B-89A2-7CC8A683A989}" srcOrd="3" destOrd="0" presId="urn:microsoft.com/office/officeart/2016/7/layout/VerticalSolidActionList"/>
    <dgm:cxn modelId="{18763BDD-D3FB-4494-8F02-473E9BA665F7}" type="presParOf" srcId="{CCAFEE07-D81E-4712-86F4-62D8E118B33D}" destId="{E8028BFB-90B6-4BF8-A138-D510DE376034}" srcOrd="4" destOrd="0" presId="urn:microsoft.com/office/officeart/2016/7/layout/VerticalSolidActionList"/>
    <dgm:cxn modelId="{02950E3D-A55E-4A7E-974E-C82AC9AF7BA6}" type="presParOf" srcId="{E8028BFB-90B6-4BF8-A138-D510DE376034}" destId="{3DC94817-7827-4D5E-A803-9B58F7F2878B}" srcOrd="0" destOrd="0" presId="urn:microsoft.com/office/officeart/2016/7/layout/VerticalSolidActionList"/>
    <dgm:cxn modelId="{F0A038DF-7403-42B3-AFCD-1AA6FE3A24BA}" type="presParOf" srcId="{E8028BFB-90B6-4BF8-A138-D510DE376034}" destId="{88F2E9C1-3487-42E3-91EC-709425A3CEB6}"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1E53CA8-7095-4342-8CA9-1162F602BFB3}"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65C5DB80-9E0C-45A4-AEBE-2AE597014339}">
      <dgm:prSet/>
      <dgm:spPr/>
      <dgm:t>
        <a:bodyPr/>
        <a:lstStyle/>
        <a:p>
          <a:r>
            <a:rPr lang="en-US" b="0" i="0"/>
            <a:t>Let's say you're interested in the authorship of the Torah. An effective prompt could be: "Provide an overview of the traditional Mosaic authorship theory and the challenges to this perspective."</a:t>
          </a:r>
          <a:endParaRPr lang="en-US"/>
        </a:p>
      </dgm:t>
    </dgm:pt>
    <dgm:pt modelId="{60D1EE5E-97C4-42C8-B1F2-51BCA10DFB0A}" type="parTrans" cxnId="{F5D16FBD-9054-48EB-A815-824CD24E8330}">
      <dgm:prSet/>
      <dgm:spPr/>
      <dgm:t>
        <a:bodyPr/>
        <a:lstStyle/>
        <a:p>
          <a:endParaRPr lang="en-US"/>
        </a:p>
      </dgm:t>
    </dgm:pt>
    <dgm:pt modelId="{FE13F74E-CD9F-4451-999D-8F260DC0DAF1}" type="sibTrans" cxnId="{F5D16FBD-9054-48EB-A815-824CD24E8330}">
      <dgm:prSet/>
      <dgm:spPr/>
      <dgm:t>
        <a:bodyPr/>
        <a:lstStyle/>
        <a:p>
          <a:endParaRPr lang="en-US"/>
        </a:p>
      </dgm:t>
    </dgm:pt>
    <dgm:pt modelId="{2B33CEBE-9320-48FC-A88D-6E528DFAD3F0}">
      <dgm:prSet/>
      <dgm:spPr/>
      <dgm:t>
        <a:bodyPr/>
        <a:lstStyle/>
        <a:p>
          <a:r>
            <a:rPr lang="en-US" b="1" i="0"/>
            <a:t>Generated Content (Illustrative)</a:t>
          </a:r>
          <a:r>
            <a:rPr lang="en-US" b="0" i="0"/>
            <a:t>:</a:t>
          </a:r>
          <a:endParaRPr lang="en-US"/>
        </a:p>
      </dgm:t>
    </dgm:pt>
    <dgm:pt modelId="{A1AA4DB5-43B6-4690-B0CA-F248DD13F534}" type="parTrans" cxnId="{570BA0C4-B864-41D6-BE38-2CE95C3137A4}">
      <dgm:prSet/>
      <dgm:spPr/>
      <dgm:t>
        <a:bodyPr/>
        <a:lstStyle/>
        <a:p>
          <a:endParaRPr lang="en-US"/>
        </a:p>
      </dgm:t>
    </dgm:pt>
    <dgm:pt modelId="{E269E990-FC24-4951-8995-34BADAC06589}" type="sibTrans" cxnId="{570BA0C4-B864-41D6-BE38-2CE95C3137A4}">
      <dgm:prSet/>
      <dgm:spPr/>
      <dgm:t>
        <a:bodyPr/>
        <a:lstStyle/>
        <a:p>
          <a:endParaRPr lang="en-US"/>
        </a:p>
      </dgm:t>
    </dgm:pt>
    <dgm:pt modelId="{BD085F23-89D5-46B9-B5BF-16257DF74608}">
      <dgm:prSet custT="1"/>
      <dgm:spPr/>
      <dgm:t>
        <a:bodyPr/>
        <a:lstStyle/>
        <a:p>
          <a:r>
            <a:rPr lang="en-US" sz="2000" b="0" i="0" dirty="0"/>
            <a:t>"The traditional Mosaic authorship theory posits that Moses wrote the entire Torah..."</a:t>
          </a:r>
          <a:endParaRPr lang="en-US" sz="2000" dirty="0"/>
        </a:p>
      </dgm:t>
    </dgm:pt>
    <dgm:pt modelId="{DC22EC01-7FB8-4551-9544-8D1FF63C8DF6}" type="parTrans" cxnId="{7F58240A-4ABA-4248-90F5-E119D7F3A92C}">
      <dgm:prSet/>
      <dgm:spPr/>
      <dgm:t>
        <a:bodyPr/>
        <a:lstStyle/>
        <a:p>
          <a:endParaRPr lang="en-US"/>
        </a:p>
      </dgm:t>
    </dgm:pt>
    <dgm:pt modelId="{2C4BF654-660A-4FA0-AE76-C6BE963942BB}" type="sibTrans" cxnId="{7F58240A-4ABA-4248-90F5-E119D7F3A92C}">
      <dgm:prSet/>
      <dgm:spPr/>
      <dgm:t>
        <a:bodyPr/>
        <a:lstStyle/>
        <a:p>
          <a:endParaRPr lang="en-US"/>
        </a:p>
      </dgm:t>
    </dgm:pt>
    <dgm:pt modelId="{BAF8A5FE-0C20-44D5-825D-3A6050CBB03E}">
      <dgm:prSet custT="1"/>
      <dgm:spPr/>
      <dgm:t>
        <a:bodyPr/>
        <a:lstStyle/>
        <a:p>
          <a:r>
            <a:rPr lang="en-US" sz="2000" b="0" i="0" dirty="0"/>
            <a:t>"However, challenges to this perspective arise from the presence of different writing styles and duplications within the text..."</a:t>
          </a:r>
          <a:endParaRPr lang="en-US" sz="2000" dirty="0"/>
        </a:p>
      </dgm:t>
    </dgm:pt>
    <dgm:pt modelId="{8D82B5D3-AD4C-485A-8001-AEFE092588E4}" type="parTrans" cxnId="{29AE6A77-06F4-47D6-B04D-FC247603FB28}">
      <dgm:prSet/>
      <dgm:spPr/>
      <dgm:t>
        <a:bodyPr/>
        <a:lstStyle/>
        <a:p>
          <a:endParaRPr lang="en-US"/>
        </a:p>
      </dgm:t>
    </dgm:pt>
    <dgm:pt modelId="{39717396-D845-46D3-A679-3434AEC7BAD8}" type="sibTrans" cxnId="{29AE6A77-06F4-47D6-B04D-FC247603FB28}">
      <dgm:prSet/>
      <dgm:spPr/>
      <dgm:t>
        <a:bodyPr/>
        <a:lstStyle/>
        <a:p>
          <a:endParaRPr lang="en-US"/>
        </a:p>
      </dgm:t>
    </dgm:pt>
    <dgm:pt modelId="{908F8420-F7C4-4E0A-9001-D21698D3D2A2}" type="pres">
      <dgm:prSet presAssocID="{C1E53CA8-7095-4342-8CA9-1162F602BFB3}" presName="Name0" presStyleCnt="0">
        <dgm:presLayoutVars>
          <dgm:dir/>
          <dgm:animLvl val="lvl"/>
          <dgm:resizeHandles val="exact"/>
        </dgm:presLayoutVars>
      </dgm:prSet>
      <dgm:spPr/>
    </dgm:pt>
    <dgm:pt modelId="{E9574B36-6A74-4007-AAF8-EA7F9688E97A}" type="pres">
      <dgm:prSet presAssocID="{2B33CEBE-9320-48FC-A88D-6E528DFAD3F0}" presName="boxAndChildren" presStyleCnt="0"/>
      <dgm:spPr/>
    </dgm:pt>
    <dgm:pt modelId="{B7A92C90-596C-4F39-9EC3-8BFDA7573710}" type="pres">
      <dgm:prSet presAssocID="{2B33CEBE-9320-48FC-A88D-6E528DFAD3F0}" presName="parentTextBox" presStyleLbl="node1" presStyleIdx="0" presStyleCnt="2"/>
      <dgm:spPr/>
    </dgm:pt>
    <dgm:pt modelId="{3F010FDD-A807-43D7-92B7-F927A3724401}" type="pres">
      <dgm:prSet presAssocID="{2B33CEBE-9320-48FC-A88D-6E528DFAD3F0}" presName="entireBox" presStyleLbl="node1" presStyleIdx="0" presStyleCnt="2"/>
      <dgm:spPr/>
    </dgm:pt>
    <dgm:pt modelId="{46215ED0-D403-44D8-8032-E664C14C65AB}" type="pres">
      <dgm:prSet presAssocID="{2B33CEBE-9320-48FC-A88D-6E528DFAD3F0}" presName="descendantBox" presStyleCnt="0"/>
      <dgm:spPr/>
    </dgm:pt>
    <dgm:pt modelId="{1C25EC5B-F339-4682-A4A3-C091C483E1CC}" type="pres">
      <dgm:prSet presAssocID="{BD085F23-89D5-46B9-B5BF-16257DF74608}" presName="childTextBox" presStyleLbl="fgAccFollowNode1" presStyleIdx="0" presStyleCnt="2">
        <dgm:presLayoutVars>
          <dgm:bulletEnabled val="1"/>
        </dgm:presLayoutVars>
      </dgm:prSet>
      <dgm:spPr/>
    </dgm:pt>
    <dgm:pt modelId="{64E9906A-42BD-43A1-BB4C-E375BC573A72}" type="pres">
      <dgm:prSet presAssocID="{BAF8A5FE-0C20-44D5-825D-3A6050CBB03E}" presName="childTextBox" presStyleLbl="fgAccFollowNode1" presStyleIdx="1" presStyleCnt="2" custScaleX="119966">
        <dgm:presLayoutVars>
          <dgm:bulletEnabled val="1"/>
        </dgm:presLayoutVars>
      </dgm:prSet>
      <dgm:spPr/>
    </dgm:pt>
    <dgm:pt modelId="{487BE0E5-3A13-45B7-BBCB-2B722A9C2618}" type="pres">
      <dgm:prSet presAssocID="{FE13F74E-CD9F-4451-999D-8F260DC0DAF1}" presName="sp" presStyleCnt="0"/>
      <dgm:spPr/>
    </dgm:pt>
    <dgm:pt modelId="{DC2E5FB1-EC66-43D2-ADE0-958EF8827545}" type="pres">
      <dgm:prSet presAssocID="{65C5DB80-9E0C-45A4-AEBE-2AE597014339}" presName="arrowAndChildren" presStyleCnt="0"/>
      <dgm:spPr/>
    </dgm:pt>
    <dgm:pt modelId="{EE60B4E8-59A9-4BF2-B8E5-8A005227A583}" type="pres">
      <dgm:prSet presAssocID="{65C5DB80-9E0C-45A4-AEBE-2AE597014339}" presName="parentTextArrow" presStyleLbl="node1" presStyleIdx="1" presStyleCnt="2"/>
      <dgm:spPr/>
    </dgm:pt>
  </dgm:ptLst>
  <dgm:cxnLst>
    <dgm:cxn modelId="{7F58240A-4ABA-4248-90F5-E119D7F3A92C}" srcId="{2B33CEBE-9320-48FC-A88D-6E528DFAD3F0}" destId="{BD085F23-89D5-46B9-B5BF-16257DF74608}" srcOrd="0" destOrd="0" parTransId="{DC22EC01-7FB8-4551-9544-8D1FF63C8DF6}" sibTransId="{2C4BF654-660A-4FA0-AE76-C6BE963942BB}"/>
    <dgm:cxn modelId="{2B832D1B-2FDC-476C-9ED9-6B5998A437CF}" type="presOf" srcId="{BD085F23-89D5-46B9-B5BF-16257DF74608}" destId="{1C25EC5B-F339-4682-A4A3-C091C483E1CC}" srcOrd="0" destOrd="0" presId="urn:microsoft.com/office/officeart/2005/8/layout/process4"/>
    <dgm:cxn modelId="{FBA9461D-C977-44B0-B1E0-D51C4CA4F437}" type="presOf" srcId="{65C5DB80-9E0C-45A4-AEBE-2AE597014339}" destId="{EE60B4E8-59A9-4BF2-B8E5-8A005227A583}" srcOrd="0" destOrd="0" presId="urn:microsoft.com/office/officeart/2005/8/layout/process4"/>
    <dgm:cxn modelId="{34EA6E41-D3D2-4B84-AB7F-3948341D9A7A}" type="presOf" srcId="{2B33CEBE-9320-48FC-A88D-6E528DFAD3F0}" destId="{B7A92C90-596C-4F39-9EC3-8BFDA7573710}" srcOrd="0" destOrd="0" presId="urn:microsoft.com/office/officeart/2005/8/layout/process4"/>
    <dgm:cxn modelId="{D2E63F62-8AC3-4603-8D7C-26FFA39428F5}" type="presOf" srcId="{BAF8A5FE-0C20-44D5-825D-3A6050CBB03E}" destId="{64E9906A-42BD-43A1-BB4C-E375BC573A72}" srcOrd="0" destOrd="0" presId="urn:microsoft.com/office/officeart/2005/8/layout/process4"/>
    <dgm:cxn modelId="{29AE6A77-06F4-47D6-B04D-FC247603FB28}" srcId="{2B33CEBE-9320-48FC-A88D-6E528DFAD3F0}" destId="{BAF8A5FE-0C20-44D5-825D-3A6050CBB03E}" srcOrd="1" destOrd="0" parTransId="{8D82B5D3-AD4C-485A-8001-AEFE092588E4}" sibTransId="{39717396-D845-46D3-A679-3434AEC7BAD8}"/>
    <dgm:cxn modelId="{5A3E1578-DEAC-4965-B276-8E93DF34C4DE}" type="presOf" srcId="{2B33CEBE-9320-48FC-A88D-6E528DFAD3F0}" destId="{3F010FDD-A807-43D7-92B7-F927A3724401}" srcOrd="1" destOrd="0" presId="urn:microsoft.com/office/officeart/2005/8/layout/process4"/>
    <dgm:cxn modelId="{F5D16FBD-9054-48EB-A815-824CD24E8330}" srcId="{C1E53CA8-7095-4342-8CA9-1162F602BFB3}" destId="{65C5DB80-9E0C-45A4-AEBE-2AE597014339}" srcOrd="0" destOrd="0" parTransId="{60D1EE5E-97C4-42C8-B1F2-51BCA10DFB0A}" sibTransId="{FE13F74E-CD9F-4451-999D-8F260DC0DAF1}"/>
    <dgm:cxn modelId="{570BA0C4-B864-41D6-BE38-2CE95C3137A4}" srcId="{C1E53CA8-7095-4342-8CA9-1162F602BFB3}" destId="{2B33CEBE-9320-48FC-A88D-6E528DFAD3F0}" srcOrd="1" destOrd="0" parTransId="{A1AA4DB5-43B6-4690-B0CA-F248DD13F534}" sibTransId="{E269E990-FC24-4951-8995-34BADAC06589}"/>
    <dgm:cxn modelId="{DE50D6D8-7A0E-4177-80F8-8A9E72A8D2CF}" type="presOf" srcId="{C1E53CA8-7095-4342-8CA9-1162F602BFB3}" destId="{908F8420-F7C4-4E0A-9001-D21698D3D2A2}" srcOrd="0" destOrd="0" presId="urn:microsoft.com/office/officeart/2005/8/layout/process4"/>
    <dgm:cxn modelId="{AA7CD4B1-69FB-4A7A-AB4E-E7F9C1F188E6}" type="presParOf" srcId="{908F8420-F7C4-4E0A-9001-D21698D3D2A2}" destId="{E9574B36-6A74-4007-AAF8-EA7F9688E97A}" srcOrd="0" destOrd="0" presId="urn:microsoft.com/office/officeart/2005/8/layout/process4"/>
    <dgm:cxn modelId="{7BB897E3-6D63-487F-8ED7-B579944F398B}" type="presParOf" srcId="{E9574B36-6A74-4007-AAF8-EA7F9688E97A}" destId="{B7A92C90-596C-4F39-9EC3-8BFDA7573710}" srcOrd="0" destOrd="0" presId="urn:microsoft.com/office/officeart/2005/8/layout/process4"/>
    <dgm:cxn modelId="{DCF4B24B-745D-4BCC-AF98-F26441EFE835}" type="presParOf" srcId="{E9574B36-6A74-4007-AAF8-EA7F9688E97A}" destId="{3F010FDD-A807-43D7-92B7-F927A3724401}" srcOrd="1" destOrd="0" presId="urn:microsoft.com/office/officeart/2005/8/layout/process4"/>
    <dgm:cxn modelId="{9941C19E-7727-4E9F-9F38-26E151A700FE}" type="presParOf" srcId="{E9574B36-6A74-4007-AAF8-EA7F9688E97A}" destId="{46215ED0-D403-44D8-8032-E664C14C65AB}" srcOrd="2" destOrd="0" presId="urn:microsoft.com/office/officeart/2005/8/layout/process4"/>
    <dgm:cxn modelId="{EA48D22F-F88A-4D61-A39D-D6064967092C}" type="presParOf" srcId="{46215ED0-D403-44D8-8032-E664C14C65AB}" destId="{1C25EC5B-F339-4682-A4A3-C091C483E1CC}" srcOrd="0" destOrd="0" presId="urn:microsoft.com/office/officeart/2005/8/layout/process4"/>
    <dgm:cxn modelId="{27E26517-471D-4F3A-BBEC-009757FCB2E5}" type="presParOf" srcId="{46215ED0-D403-44D8-8032-E664C14C65AB}" destId="{64E9906A-42BD-43A1-BB4C-E375BC573A72}" srcOrd="1" destOrd="0" presId="urn:microsoft.com/office/officeart/2005/8/layout/process4"/>
    <dgm:cxn modelId="{22DE9DE8-0BD8-44BE-9E9E-885AE8DF8D25}" type="presParOf" srcId="{908F8420-F7C4-4E0A-9001-D21698D3D2A2}" destId="{487BE0E5-3A13-45B7-BBCB-2B722A9C2618}" srcOrd="1" destOrd="0" presId="urn:microsoft.com/office/officeart/2005/8/layout/process4"/>
    <dgm:cxn modelId="{79F8DFEA-85B7-4AD1-B233-B9380D2CBD6C}" type="presParOf" srcId="{908F8420-F7C4-4E0A-9001-D21698D3D2A2}" destId="{DC2E5FB1-EC66-43D2-ADE0-958EF8827545}" srcOrd="2" destOrd="0" presId="urn:microsoft.com/office/officeart/2005/8/layout/process4"/>
    <dgm:cxn modelId="{1770A286-979C-439F-ADFC-989ACA96FEDE}" type="presParOf" srcId="{DC2E5FB1-EC66-43D2-ADE0-958EF8827545}" destId="{EE60B4E8-59A9-4BF2-B8E5-8A005227A58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774397F-6B4B-461E-A151-EC0F038E9A9B}"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5DD1D555-3B13-4962-BBB3-40A605DB614C}">
      <dgm:prSet/>
      <dgm:spPr/>
      <dgm:t>
        <a:bodyPr/>
        <a:lstStyle/>
        <a:p>
          <a:r>
            <a:rPr lang="en-US" b="0" i="0"/>
            <a:t>You might experiment with different prompts to gain diverse insights, such as: "Contrast the traditional Mosaic authorship theory with the Documentary Hypothesis."</a:t>
          </a:r>
          <a:endParaRPr lang="en-US"/>
        </a:p>
      </dgm:t>
    </dgm:pt>
    <dgm:pt modelId="{736080A0-B7AF-424A-B8C6-1BBF8C3EEE68}" type="parTrans" cxnId="{EAF0D9D8-96AD-4DFB-9264-E7390EE25CDD}">
      <dgm:prSet/>
      <dgm:spPr/>
      <dgm:t>
        <a:bodyPr/>
        <a:lstStyle/>
        <a:p>
          <a:endParaRPr lang="en-US"/>
        </a:p>
      </dgm:t>
    </dgm:pt>
    <dgm:pt modelId="{9D90383A-C950-48C3-BC0F-36902C7DF444}" type="sibTrans" cxnId="{EAF0D9D8-96AD-4DFB-9264-E7390EE25CDD}">
      <dgm:prSet/>
      <dgm:spPr/>
      <dgm:t>
        <a:bodyPr/>
        <a:lstStyle/>
        <a:p>
          <a:endParaRPr lang="en-US"/>
        </a:p>
      </dgm:t>
    </dgm:pt>
    <dgm:pt modelId="{856CC188-95D0-4F5E-B90D-5D9B4176F0D4}">
      <dgm:prSet/>
      <dgm:spPr/>
      <dgm:t>
        <a:bodyPr/>
        <a:lstStyle/>
        <a:p>
          <a:r>
            <a:rPr lang="en-US" b="1" i="0"/>
            <a:t>Generated Content (Illustrative)</a:t>
          </a:r>
          <a:r>
            <a:rPr lang="en-US" b="0" i="0"/>
            <a:t>:</a:t>
          </a:r>
          <a:endParaRPr lang="en-US"/>
        </a:p>
      </dgm:t>
    </dgm:pt>
    <dgm:pt modelId="{27638841-A319-4D6B-9D70-C2462CF4F1D9}" type="parTrans" cxnId="{F517B155-49D6-4B7B-B25C-79ECCB8BB335}">
      <dgm:prSet/>
      <dgm:spPr/>
      <dgm:t>
        <a:bodyPr/>
        <a:lstStyle/>
        <a:p>
          <a:endParaRPr lang="en-US"/>
        </a:p>
      </dgm:t>
    </dgm:pt>
    <dgm:pt modelId="{2549ACE8-71A8-49C5-882F-E96467BFBB83}" type="sibTrans" cxnId="{F517B155-49D6-4B7B-B25C-79ECCB8BB335}">
      <dgm:prSet/>
      <dgm:spPr/>
      <dgm:t>
        <a:bodyPr/>
        <a:lstStyle/>
        <a:p>
          <a:endParaRPr lang="en-US"/>
        </a:p>
      </dgm:t>
    </dgm:pt>
    <dgm:pt modelId="{674FA447-2FCD-4EEE-8D6C-3F3DD9231FB1}">
      <dgm:prSet/>
      <dgm:spPr/>
      <dgm:t>
        <a:bodyPr/>
        <a:lstStyle/>
        <a:p>
          <a:r>
            <a:rPr lang="en-US" b="0" i="0"/>
            <a:t>"The traditional Mosaic authorship theory asserts that Moses authored the Torah under divine guidance..."</a:t>
          </a:r>
          <a:endParaRPr lang="en-US"/>
        </a:p>
      </dgm:t>
    </dgm:pt>
    <dgm:pt modelId="{45222A10-F132-4B88-B5D3-30240BEEA3A5}" type="parTrans" cxnId="{F53BB23E-FF6E-4860-98EF-DF048FF3D78D}">
      <dgm:prSet/>
      <dgm:spPr/>
      <dgm:t>
        <a:bodyPr/>
        <a:lstStyle/>
        <a:p>
          <a:endParaRPr lang="en-US"/>
        </a:p>
      </dgm:t>
    </dgm:pt>
    <dgm:pt modelId="{77A1F921-88F2-47D1-9C73-FEA7A2CEF5E7}" type="sibTrans" cxnId="{F53BB23E-FF6E-4860-98EF-DF048FF3D78D}">
      <dgm:prSet/>
      <dgm:spPr/>
      <dgm:t>
        <a:bodyPr/>
        <a:lstStyle/>
        <a:p>
          <a:endParaRPr lang="en-US"/>
        </a:p>
      </dgm:t>
    </dgm:pt>
    <dgm:pt modelId="{52634470-1817-4875-BA97-78E4B773F768}">
      <dgm:prSet/>
      <dgm:spPr/>
      <dgm:t>
        <a:bodyPr/>
        <a:lstStyle/>
        <a:p>
          <a:r>
            <a:rPr lang="en-US" b="0" i="0"/>
            <a:t>"On the other hand, the Documentary Hypothesis proposes that the Torah is a compilation of distinct sources..."</a:t>
          </a:r>
          <a:endParaRPr lang="en-US"/>
        </a:p>
      </dgm:t>
    </dgm:pt>
    <dgm:pt modelId="{A5A98C7D-8CC8-4593-B442-C64E62AEA3C6}" type="parTrans" cxnId="{EE224137-5B21-4202-8A71-499898F768D2}">
      <dgm:prSet/>
      <dgm:spPr/>
      <dgm:t>
        <a:bodyPr/>
        <a:lstStyle/>
        <a:p>
          <a:endParaRPr lang="en-US"/>
        </a:p>
      </dgm:t>
    </dgm:pt>
    <dgm:pt modelId="{5CABAE6E-5A15-4D5C-B9AA-ED734FDAB745}" type="sibTrans" cxnId="{EE224137-5B21-4202-8A71-499898F768D2}">
      <dgm:prSet/>
      <dgm:spPr/>
      <dgm:t>
        <a:bodyPr/>
        <a:lstStyle/>
        <a:p>
          <a:endParaRPr lang="en-US"/>
        </a:p>
      </dgm:t>
    </dgm:pt>
    <dgm:pt modelId="{9111916B-7BA3-41FF-BE8C-86459AAC3E46}" type="pres">
      <dgm:prSet presAssocID="{0774397F-6B4B-461E-A151-EC0F038E9A9B}" presName="Name0" presStyleCnt="0">
        <dgm:presLayoutVars>
          <dgm:dir/>
          <dgm:animLvl val="lvl"/>
          <dgm:resizeHandles val="exact"/>
        </dgm:presLayoutVars>
      </dgm:prSet>
      <dgm:spPr/>
    </dgm:pt>
    <dgm:pt modelId="{3347264D-4484-4BC0-BA5B-9A4F5CD0166D}" type="pres">
      <dgm:prSet presAssocID="{856CC188-95D0-4F5E-B90D-5D9B4176F0D4}" presName="boxAndChildren" presStyleCnt="0"/>
      <dgm:spPr/>
    </dgm:pt>
    <dgm:pt modelId="{0021420D-C88E-4628-A9AB-48F026E14D82}" type="pres">
      <dgm:prSet presAssocID="{856CC188-95D0-4F5E-B90D-5D9B4176F0D4}" presName="parentTextBox" presStyleLbl="node1" presStyleIdx="0" presStyleCnt="2"/>
      <dgm:spPr/>
    </dgm:pt>
    <dgm:pt modelId="{12AD0F95-2A1C-492A-BBD0-B3FDA48353CF}" type="pres">
      <dgm:prSet presAssocID="{856CC188-95D0-4F5E-B90D-5D9B4176F0D4}" presName="entireBox" presStyleLbl="node1" presStyleIdx="0" presStyleCnt="2"/>
      <dgm:spPr/>
    </dgm:pt>
    <dgm:pt modelId="{2DE2724B-DA28-4ECA-9F04-7C6A98AC9228}" type="pres">
      <dgm:prSet presAssocID="{856CC188-95D0-4F5E-B90D-5D9B4176F0D4}" presName="descendantBox" presStyleCnt="0"/>
      <dgm:spPr/>
    </dgm:pt>
    <dgm:pt modelId="{284FCAE9-A342-4051-BAEF-AE79A325ECFE}" type="pres">
      <dgm:prSet presAssocID="{674FA447-2FCD-4EEE-8D6C-3F3DD9231FB1}" presName="childTextBox" presStyleLbl="fgAccFollowNode1" presStyleIdx="0" presStyleCnt="2">
        <dgm:presLayoutVars>
          <dgm:bulletEnabled val="1"/>
        </dgm:presLayoutVars>
      </dgm:prSet>
      <dgm:spPr/>
    </dgm:pt>
    <dgm:pt modelId="{305BE184-051B-4025-A562-C6EAF4BD8C22}" type="pres">
      <dgm:prSet presAssocID="{52634470-1817-4875-BA97-78E4B773F768}" presName="childTextBox" presStyleLbl="fgAccFollowNode1" presStyleIdx="1" presStyleCnt="2">
        <dgm:presLayoutVars>
          <dgm:bulletEnabled val="1"/>
        </dgm:presLayoutVars>
      </dgm:prSet>
      <dgm:spPr/>
    </dgm:pt>
    <dgm:pt modelId="{B49AAB29-9388-415C-ADB3-A53A0C7EE04D}" type="pres">
      <dgm:prSet presAssocID="{9D90383A-C950-48C3-BC0F-36902C7DF444}" presName="sp" presStyleCnt="0"/>
      <dgm:spPr/>
    </dgm:pt>
    <dgm:pt modelId="{0E7F3AC7-9F8A-4F98-9FA8-E7D1BF4B7FDA}" type="pres">
      <dgm:prSet presAssocID="{5DD1D555-3B13-4962-BBB3-40A605DB614C}" presName="arrowAndChildren" presStyleCnt="0"/>
      <dgm:spPr/>
    </dgm:pt>
    <dgm:pt modelId="{0D918A0F-06E9-4654-8A32-7A37AA053AA2}" type="pres">
      <dgm:prSet presAssocID="{5DD1D555-3B13-4962-BBB3-40A605DB614C}" presName="parentTextArrow" presStyleLbl="node1" presStyleIdx="1" presStyleCnt="2"/>
      <dgm:spPr/>
    </dgm:pt>
  </dgm:ptLst>
  <dgm:cxnLst>
    <dgm:cxn modelId="{812ADE0F-395B-428E-AD2B-2CCE1F11637B}" type="presOf" srcId="{674FA447-2FCD-4EEE-8D6C-3F3DD9231FB1}" destId="{284FCAE9-A342-4051-BAEF-AE79A325ECFE}" srcOrd="0" destOrd="0" presId="urn:microsoft.com/office/officeart/2005/8/layout/process4"/>
    <dgm:cxn modelId="{3D33512B-283D-4C95-AD61-9FA377D82D5A}" type="presOf" srcId="{5DD1D555-3B13-4962-BBB3-40A605DB614C}" destId="{0D918A0F-06E9-4654-8A32-7A37AA053AA2}" srcOrd="0" destOrd="0" presId="urn:microsoft.com/office/officeart/2005/8/layout/process4"/>
    <dgm:cxn modelId="{EE224137-5B21-4202-8A71-499898F768D2}" srcId="{856CC188-95D0-4F5E-B90D-5D9B4176F0D4}" destId="{52634470-1817-4875-BA97-78E4B773F768}" srcOrd="1" destOrd="0" parTransId="{A5A98C7D-8CC8-4593-B442-C64E62AEA3C6}" sibTransId="{5CABAE6E-5A15-4D5C-B9AA-ED734FDAB745}"/>
    <dgm:cxn modelId="{F53BB23E-FF6E-4860-98EF-DF048FF3D78D}" srcId="{856CC188-95D0-4F5E-B90D-5D9B4176F0D4}" destId="{674FA447-2FCD-4EEE-8D6C-3F3DD9231FB1}" srcOrd="0" destOrd="0" parTransId="{45222A10-F132-4B88-B5D3-30240BEEA3A5}" sibTransId="{77A1F921-88F2-47D1-9C73-FEA7A2CEF5E7}"/>
    <dgm:cxn modelId="{F517B155-49D6-4B7B-B25C-79ECCB8BB335}" srcId="{0774397F-6B4B-461E-A151-EC0F038E9A9B}" destId="{856CC188-95D0-4F5E-B90D-5D9B4176F0D4}" srcOrd="1" destOrd="0" parTransId="{27638841-A319-4D6B-9D70-C2462CF4F1D9}" sibTransId="{2549ACE8-71A8-49C5-882F-E96467BFBB83}"/>
    <dgm:cxn modelId="{808717A8-11DD-4ED2-91B5-AD518CC9D7A9}" type="presOf" srcId="{856CC188-95D0-4F5E-B90D-5D9B4176F0D4}" destId="{0021420D-C88E-4628-A9AB-48F026E14D82}" srcOrd="0" destOrd="0" presId="urn:microsoft.com/office/officeart/2005/8/layout/process4"/>
    <dgm:cxn modelId="{797F44B1-B707-4D07-90AA-A2527708E644}" type="presOf" srcId="{0774397F-6B4B-461E-A151-EC0F038E9A9B}" destId="{9111916B-7BA3-41FF-BE8C-86459AAC3E46}" srcOrd="0" destOrd="0" presId="urn:microsoft.com/office/officeart/2005/8/layout/process4"/>
    <dgm:cxn modelId="{1399D3B2-60D9-4390-A1C7-13443044E54B}" type="presOf" srcId="{856CC188-95D0-4F5E-B90D-5D9B4176F0D4}" destId="{12AD0F95-2A1C-492A-BBD0-B3FDA48353CF}" srcOrd="1" destOrd="0" presId="urn:microsoft.com/office/officeart/2005/8/layout/process4"/>
    <dgm:cxn modelId="{0CEEDECC-80B5-4EFF-AAEA-5321CE5AF459}" type="presOf" srcId="{52634470-1817-4875-BA97-78E4B773F768}" destId="{305BE184-051B-4025-A562-C6EAF4BD8C22}" srcOrd="0" destOrd="0" presId="urn:microsoft.com/office/officeart/2005/8/layout/process4"/>
    <dgm:cxn modelId="{EAF0D9D8-96AD-4DFB-9264-E7390EE25CDD}" srcId="{0774397F-6B4B-461E-A151-EC0F038E9A9B}" destId="{5DD1D555-3B13-4962-BBB3-40A605DB614C}" srcOrd="0" destOrd="0" parTransId="{736080A0-B7AF-424A-B8C6-1BBF8C3EEE68}" sibTransId="{9D90383A-C950-48C3-BC0F-36902C7DF444}"/>
    <dgm:cxn modelId="{3B2932A0-194F-4C0D-8092-A5A0AAC6732A}" type="presParOf" srcId="{9111916B-7BA3-41FF-BE8C-86459AAC3E46}" destId="{3347264D-4484-4BC0-BA5B-9A4F5CD0166D}" srcOrd="0" destOrd="0" presId="urn:microsoft.com/office/officeart/2005/8/layout/process4"/>
    <dgm:cxn modelId="{F9E3D139-D981-40E1-BFF0-19128D36E38F}" type="presParOf" srcId="{3347264D-4484-4BC0-BA5B-9A4F5CD0166D}" destId="{0021420D-C88E-4628-A9AB-48F026E14D82}" srcOrd="0" destOrd="0" presId="urn:microsoft.com/office/officeart/2005/8/layout/process4"/>
    <dgm:cxn modelId="{D2E661A7-2C3D-4AC7-BB99-2F185BF28DF7}" type="presParOf" srcId="{3347264D-4484-4BC0-BA5B-9A4F5CD0166D}" destId="{12AD0F95-2A1C-492A-BBD0-B3FDA48353CF}" srcOrd="1" destOrd="0" presId="urn:microsoft.com/office/officeart/2005/8/layout/process4"/>
    <dgm:cxn modelId="{07B131E8-905B-4CBE-B0B7-5B29646D72E4}" type="presParOf" srcId="{3347264D-4484-4BC0-BA5B-9A4F5CD0166D}" destId="{2DE2724B-DA28-4ECA-9F04-7C6A98AC9228}" srcOrd="2" destOrd="0" presId="urn:microsoft.com/office/officeart/2005/8/layout/process4"/>
    <dgm:cxn modelId="{707A0686-58D1-410F-BA13-D71B1C324651}" type="presParOf" srcId="{2DE2724B-DA28-4ECA-9F04-7C6A98AC9228}" destId="{284FCAE9-A342-4051-BAEF-AE79A325ECFE}" srcOrd="0" destOrd="0" presId="urn:microsoft.com/office/officeart/2005/8/layout/process4"/>
    <dgm:cxn modelId="{7211CCD6-940E-475A-93FB-0D56CBCF12AB}" type="presParOf" srcId="{2DE2724B-DA28-4ECA-9F04-7C6A98AC9228}" destId="{305BE184-051B-4025-A562-C6EAF4BD8C22}" srcOrd="1" destOrd="0" presId="urn:microsoft.com/office/officeart/2005/8/layout/process4"/>
    <dgm:cxn modelId="{2730B274-A430-4C99-AEE3-350055B6A723}" type="presParOf" srcId="{9111916B-7BA3-41FF-BE8C-86459AAC3E46}" destId="{B49AAB29-9388-415C-ADB3-A53A0C7EE04D}" srcOrd="1" destOrd="0" presId="urn:microsoft.com/office/officeart/2005/8/layout/process4"/>
    <dgm:cxn modelId="{3D535374-41E2-4572-83F4-C9A377E83ECD}" type="presParOf" srcId="{9111916B-7BA3-41FF-BE8C-86459AAC3E46}" destId="{0E7F3AC7-9F8A-4F98-9FA8-E7D1BF4B7FDA}" srcOrd="2" destOrd="0" presId="urn:microsoft.com/office/officeart/2005/8/layout/process4"/>
    <dgm:cxn modelId="{E7581512-E157-42E7-9EC7-9C43341593BB}" type="presParOf" srcId="{0E7F3AC7-9F8A-4F98-9FA8-E7D1BF4B7FDA}" destId="{0D918A0F-06E9-4654-8A32-7A37AA053AA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7BFCD48-34D9-43D3-88F6-8177C4D106C2}"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5B52BD1F-6FE8-480C-A8F6-442DDBB97BAD}">
      <dgm:prSet/>
      <dgm:spPr/>
      <dgm:t>
        <a:bodyPr/>
        <a:lstStyle/>
        <a:p>
          <a:r>
            <a:rPr lang="en-US" b="0" i="0"/>
            <a:t>The content generated by ChatGPT can serve as the initial section of your research paper.</a:t>
          </a:r>
          <a:endParaRPr lang="en-US"/>
        </a:p>
      </dgm:t>
    </dgm:pt>
    <dgm:pt modelId="{D864E15C-F907-45B4-B7A9-530BFD3A70D1}" type="parTrans" cxnId="{05A084D8-FF2B-4BD3-9DC6-DF540FE536E1}">
      <dgm:prSet/>
      <dgm:spPr/>
      <dgm:t>
        <a:bodyPr/>
        <a:lstStyle/>
        <a:p>
          <a:endParaRPr lang="en-US"/>
        </a:p>
      </dgm:t>
    </dgm:pt>
    <dgm:pt modelId="{71137AF4-85B2-42CC-808F-984ABD83F443}" type="sibTrans" cxnId="{05A084D8-FF2B-4BD3-9DC6-DF540FE536E1}">
      <dgm:prSet/>
      <dgm:spPr/>
      <dgm:t>
        <a:bodyPr/>
        <a:lstStyle/>
        <a:p>
          <a:endParaRPr lang="en-US"/>
        </a:p>
      </dgm:t>
    </dgm:pt>
    <dgm:pt modelId="{ABA69EE2-862E-49A1-BF17-1DC87400903B}">
      <dgm:prSet/>
      <dgm:spPr/>
      <dgm:t>
        <a:bodyPr/>
        <a:lstStyle/>
        <a:p>
          <a:r>
            <a:rPr lang="en-US" b="0" i="0"/>
            <a:t>From there, delve into scholarly sources to analyze and validate the information.</a:t>
          </a:r>
          <a:endParaRPr lang="en-US"/>
        </a:p>
      </dgm:t>
    </dgm:pt>
    <dgm:pt modelId="{8ED6B83B-14DC-41D3-A7AF-A6BD3FCA94BD}" type="parTrans" cxnId="{1560846C-2C5E-4BC7-95B8-8E2D334DDA73}">
      <dgm:prSet/>
      <dgm:spPr/>
      <dgm:t>
        <a:bodyPr/>
        <a:lstStyle/>
        <a:p>
          <a:endParaRPr lang="en-US"/>
        </a:p>
      </dgm:t>
    </dgm:pt>
    <dgm:pt modelId="{CE275080-E448-4935-BDBB-73B5B7C82B40}" type="sibTrans" cxnId="{1560846C-2C5E-4BC7-95B8-8E2D334DDA73}">
      <dgm:prSet/>
      <dgm:spPr/>
      <dgm:t>
        <a:bodyPr/>
        <a:lstStyle/>
        <a:p>
          <a:endParaRPr lang="en-US"/>
        </a:p>
      </dgm:t>
    </dgm:pt>
    <dgm:pt modelId="{4ACF66F0-D7B1-4901-A8DF-8FD0E7A5FE1A}">
      <dgm:prSet/>
      <dgm:spPr/>
      <dgm:t>
        <a:bodyPr/>
        <a:lstStyle/>
        <a:p>
          <a:r>
            <a:rPr lang="en-US" b="1" i="0"/>
            <a:t>Generated Content (Illustrative)</a:t>
          </a:r>
          <a:r>
            <a:rPr lang="en-US" b="0" i="0"/>
            <a:t>:</a:t>
          </a:r>
          <a:endParaRPr lang="en-US"/>
        </a:p>
      </dgm:t>
    </dgm:pt>
    <dgm:pt modelId="{AD4EA659-754D-47DB-90C8-F0F1D4C570CE}" type="parTrans" cxnId="{2D4D1FF1-162D-4BD2-A19C-7BDE348DDA17}">
      <dgm:prSet/>
      <dgm:spPr/>
      <dgm:t>
        <a:bodyPr/>
        <a:lstStyle/>
        <a:p>
          <a:endParaRPr lang="en-US"/>
        </a:p>
      </dgm:t>
    </dgm:pt>
    <dgm:pt modelId="{16DCCF00-7896-4C11-A241-8C93BCC4D0B5}" type="sibTrans" cxnId="{2D4D1FF1-162D-4BD2-A19C-7BDE348DDA17}">
      <dgm:prSet/>
      <dgm:spPr/>
      <dgm:t>
        <a:bodyPr/>
        <a:lstStyle/>
        <a:p>
          <a:endParaRPr lang="en-US"/>
        </a:p>
      </dgm:t>
    </dgm:pt>
    <dgm:pt modelId="{36C915A0-A1E3-44D0-8DF4-3506CFE76FC5}">
      <dgm:prSet custT="1"/>
      <dgm:spPr/>
      <dgm:t>
        <a:bodyPr/>
        <a:lstStyle/>
        <a:p>
          <a:r>
            <a:rPr lang="en-US" sz="2000" b="0" i="0"/>
            <a:t>"The Documentary Hypothesis suggests that the Torah is a composite work..."</a:t>
          </a:r>
          <a:endParaRPr lang="en-US" sz="2000"/>
        </a:p>
      </dgm:t>
    </dgm:pt>
    <dgm:pt modelId="{400112C8-6DB9-4F33-B1CE-F204BAC1BA9E}" type="parTrans" cxnId="{FAA1DAB1-7EE4-43B5-B3C3-09B3FCA42F38}">
      <dgm:prSet/>
      <dgm:spPr/>
      <dgm:t>
        <a:bodyPr/>
        <a:lstStyle/>
        <a:p>
          <a:endParaRPr lang="en-US"/>
        </a:p>
      </dgm:t>
    </dgm:pt>
    <dgm:pt modelId="{4BAB8F96-8975-4BEF-B8C0-75E529C68010}" type="sibTrans" cxnId="{FAA1DAB1-7EE4-43B5-B3C3-09B3FCA42F38}">
      <dgm:prSet/>
      <dgm:spPr/>
      <dgm:t>
        <a:bodyPr/>
        <a:lstStyle/>
        <a:p>
          <a:endParaRPr lang="en-US"/>
        </a:p>
      </dgm:t>
    </dgm:pt>
    <dgm:pt modelId="{BCEE5E7E-ED4F-40DA-890B-047F98743764}">
      <dgm:prSet custT="1"/>
      <dgm:spPr/>
      <dgm:t>
        <a:bodyPr/>
        <a:lstStyle/>
        <a:p>
          <a:r>
            <a:rPr lang="en-US" sz="1800" b="1" i="0"/>
            <a:t>Further Research</a:t>
          </a:r>
          <a:r>
            <a:rPr lang="en-US" sz="1800" b="0" i="0"/>
            <a:t>: Validate these claims by consulting scholarly works and examining textual evidence.</a:t>
          </a:r>
          <a:endParaRPr lang="en-US" sz="1800"/>
        </a:p>
      </dgm:t>
    </dgm:pt>
    <dgm:pt modelId="{6662B33A-CB84-485D-9E4B-B502FF5F4B73}" type="parTrans" cxnId="{AA8C6FFD-71B9-4F87-8A6E-88C7170BEEE0}">
      <dgm:prSet/>
      <dgm:spPr/>
      <dgm:t>
        <a:bodyPr/>
        <a:lstStyle/>
        <a:p>
          <a:endParaRPr lang="en-US"/>
        </a:p>
      </dgm:t>
    </dgm:pt>
    <dgm:pt modelId="{704CFEC3-A84B-408B-B361-1A83010D6AEB}" type="sibTrans" cxnId="{AA8C6FFD-71B9-4F87-8A6E-88C7170BEEE0}">
      <dgm:prSet/>
      <dgm:spPr/>
      <dgm:t>
        <a:bodyPr/>
        <a:lstStyle/>
        <a:p>
          <a:endParaRPr lang="en-US"/>
        </a:p>
      </dgm:t>
    </dgm:pt>
    <dgm:pt modelId="{151D3F47-4F41-4484-8EAA-4D584FDC5341}" type="pres">
      <dgm:prSet presAssocID="{77BFCD48-34D9-43D3-88F6-8177C4D106C2}" presName="Name0" presStyleCnt="0">
        <dgm:presLayoutVars>
          <dgm:dir/>
          <dgm:animLvl val="lvl"/>
          <dgm:resizeHandles val="exact"/>
        </dgm:presLayoutVars>
      </dgm:prSet>
      <dgm:spPr/>
    </dgm:pt>
    <dgm:pt modelId="{FF8E0317-FA9C-4FDA-B669-69DBAC24DC7B}" type="pres">
      <dgm:prSet presAssocID="{4ACF66F0-D7B1-4901-A8DF-8FD0E7A5FE1A}" presName="boxAndChildren" presStyleCnt="0"/>
      <dgm:spPr/>
    </dgm:pt>
    <dgm:pt modelId="{61E269C1-5977-4568-AA3A-1E655FE5A0D0}" type="pres">
      <dgm:prSet presAssocID="{4ACF66F0-D7B1-4901-A8DF-8FD0E7A5FE1A}" presName="parentTextBox" presStyleLbl="node1" presStyleIdx="0" presStyleCnt="3"/>
      <dgm:spPr/>
    </dgm:pt>
    <dgm:pt modelId="{3BE9C579-0CBD-4FB5-A77F-A6F7C00D31C4}" type="pres">
      <dgm:prSet presAssocID="{4ACF66F0-D7B1-4901-A8DF-8FD0E7A5FE1A}" presName="entireBox" presStyleLbl="node1" presStyleIdx="0" presStyleCnt="3"/>
      <dgm:spPr/>
    </dgm:pt>
    <dgm:pt modelId="{0F29E50E-0151-427F-B158-72E16544F252}" type="pres">
      <dgm:prSet presAssocID="{4ACF66F0-D7B1-4901-A8DF-8FD0E7A5FE1A}" presName="descendantBox" presStyleCnt="0"/>
      <dgm:spPr/>
    </dgm:pt>
    <dgm:pt modelId="{C805BA54-5739-42C7-BACB-C19259BE49AA}" type="pres">
      <dgm:prSet presAssocID="{36C915A0-A1E3-44D0-8DF4-3506CFE76FC5}" presName="childTextBox" presStyleLbl="fgAccFollowNode1" presStyleIdx="0" presStyleCnt="2" custScaleY="162931">
        <dgm:presLayoutVars>
          <dgm:bulletEnabled val="1"/>
        </dgm:presLayoutVars>
      </dgm:prSet>
      <dgm:spPr/>
    </dgm:pt>
    <dgm:pt modelId="{B404ADBC-3F5E-4A1F-82EB-48C927B9D074}" type="pres">
      <dgm:prSet presAssocID="{BCEE5E7E-ED4F-40DA-890B-047F98743764}" presName="childTextBox" presStyleLbl="fgAccFollowNode1" presStyleIdx="1" presStyleCnt="2" custScaleY="165284">
        <dgm:presLayoutVars>
          <dgm:bulletEnabled val="1"/>
        </dgm:presLayoutVars>
      </dgm:prSet>
      <dgm:spPr/>
    </dgm:pt>
    <dgm:pt modelId="{BDF92197-C6A4-4C92-94E2-5D398B7AC060}" type="pres">
      <dgm:prSet presAssocID="{CE275080-E448-4935-BDBB-73B5B7C82B40}" presName="sp" presStyleCnt="0"/>
      <dgm:spPr/>
    </dgm:pt>
    <dgm:pt modelId="{DC5599BC-90A6-4A3E-81F3-50DB6E9F2A84}" type="pres">
      <dgm:prSet presAssocID="{ABA69EE2-862E-49A1-BF17-1DC87400903B}" presName="arrowAndChildren" presStyleCnt="0"/>
      <dgm:spPr/>
    </dgm:pt>
    <dgm:pt modelId="{439BBD3D-96BE-47D9-91C9-D14DE6CFB7DD}" type="pres">
      <dgm:prSet presAssocID="{ABA69EE2-862E-49A1-BF17-1DC87400903B}" presName="parentTextArrow" presStyleLbl="node1" presStyleIdx="1" presStyleCnt="3"/>
      <dgm:spPr/>
    </dgm:pt>
    <dgm:pt modelId="{CF60D5BC-5E3F-40BF-9689-5D072AFADF1E}" type="pres">
      <dgm:prSet presAssocID="{71137AF4-85B2-42CC-808F-984ABD83F443}" presName="sp" presStyleCnt="0"/>
      <dgm:spPr/>
    </dgm:pt>
    <dgm:pt modelId="{75B12D84-79DC-478C-8DF1-DEDF1A3AD601}" type="pres">
      <dgm:prSet presAssocID="{5B52BD1F-6FE8-480C-A8F6-442DDBB97BAD}" presName="arrowAndChildren" presStyleCnt="0"/>
      <dgm:spPr/>
    </dgm:pt>
    <dgm:pt modelId="{08F12DBE-5D57-42B6-BADC-696D6AC0C0F7}" type="pres">
      <dgm:prSet presAssocID="{5B52BD1F-6FE8-480C-A8F6-442DDBB97BAD}" presName="parentTextArrow" presStyleLbl="node1" presStyleIdx="2" presStyleCnt="3"/>
      <dgm:spPr/>
    </dgm:pt>
  </dgm:ptLst>
  <dgm:cxnLst>
    <dgm:cxn modelId="{45258332-8093-47F1-8A15-3A451519F6DB}" type="presOf" srcId="{36C915A0-A1E3-44D0-8DF4-3506CFE76FC5}" destId="{C805BA54-5739-42C7-BACB-C19259BE49AA}" srcOrd="0" destOrd="0" presId="urn:microsoft.com/office/officeart/2005/8/layout/process4"/>
    <dgm:cxn modelId="{26EA5B39-7F83-40F5-B065-77A14B8B847C}" type="presOf" srcId="{5B52BD1F-6FE8-480C-A8F6-442DDBB97BAD}" destId="{08F12DBE-5D57-42B6-BADC-696D6AC0C0F7}" srcOrd="0" destOrd="0" presId="urn:microsoft.com/office/officeart/2005/8/layout/process4"/>
    <dgm:cxn modelId="{1560846C-2C5E-4BC7-95B8-8E2D334DDA73}" srcId="{77BFCD48-34D9-43D3-88F6-8177C4D106C2}" destId="{ABA69EE2-862E-49A1-BF17-1DC87400903B}" srcOrd="1" destOrd="0" parTransId="{8ED6B83B-14DC-41D3-A7AF-A6BD3FCA94BD}" sibTransId="{CE275080-E448-4935-BDBB-73B5B7C82B40}"/>
    <dgm:cxn modelId="{9A86D388-FE96-44BB-A7DC-ADA1DB6AF947}" type="presOf" srcId="{BCEE5E7E-ED4F-40DA-890B-047F98743764}" destId="{B404ADBC-3F5E-4A1F-82EB-48C927B9D074}" srcOrd="0" destOrd="0" presId="urn:microsoft.com/office/officeart/2005/8/layout/process4"/>
    <dgm:cxn modelId="{27D2A389-64EB-4B40-9345-61BDA752BA69}" type="presOf" srcId="{ABA69EE2-862E-49A1-BF17-1DC87400903B}" destId="{439BBD3D-96BE-47D9-91C9-D14DE6CFB7DD}" srcOrd="0" destOrd="0" presId="urn:microsoft.com/office/officeart/2005/8/layout/process4"/>
    <dgm:cxn modelId="{FAA1DAB1-7EE4-43B5-B3C3-09B3FCA42F38}" srcId="{4ACF66F0-D7B1-4901-A8DF-8FD0E7A5FE1A}" destId="{36C915A0-A1E3-44D0-8DF4-3506CFE76FC5}" srcOrd="0" destOrd="0" parTransId="{400112C8-6DB9-4F33-B1CE-F204BAC1BA9E}" sibTransId="{4BAB8F96-8975-4BEF-B8C0-75E529C68010}"/>
    <dgm:cxn modelId="{6AB982C6-EF97-4993-8E88-FC44F6A20BA0}" type="presOf" srcId="{4ACF66F0-D7B1-4901-A8DF-8FD0E7A5FE1A}" destId="{61E269C1-5977-4568-AA3A-1E655FE5A0D0}" srcOrd="0" destOrd="0" presId="urn:microsoft.com/office/officeart/2005/8/layout/process4"/>
    <dgm:cxn modelId="{05A084D8-FF2B-4BD3-9DC6-DF540FE536E1}" srcId="{77BFCD48-34D9-43D3-88F6-8177C4D106C2}" destId="{5B52BD1F-6FE8-480C-A8F6-442DDBB97BAD}" srcOrd="0" destOrd="0" parTransId="{D864E15C-F907-45B4-B7A9-530BFD3A70D1}" sibTransId="{71137AF4-85B2-42CC-808F-984ABD83F443}"/>
    <dgm:cxn modelId="{20612CE8-5778-4F7D-9FB8-DBDB6824CF09}" type="presOf" srcId="{4ACF66F0-D7B1-4901-A8DF-8FD0E7A5FE1A}" destId="{3BE9C579-0CBD-4FB5-A77F-A6F7C00D31C4}" srcOrd="1" destOrd="0" presId="urn:microsoft.com/office/officeart/2005/8/layout/process4"/>
    <dgm:cxn modelId="{2D4D1FF1-162D-4BD2-A19C-7BDE348DDA17}" srcId="{77BFCD48-34D9-43D3-88F6-8177C4D106C2}" destId="{4ACF66F0-D7B1-4901-A8DF-8FD0E7A5FE1A}" srcOrd="2" destOrd="0" parTransId="{AD4EA659-754D-47DB-90C8-F0F1D4C570CE}" sibTransId="{16DCCF00-7896-4C11-A241-8C93BCC4D0B5}"/>
    <dgm:cxn modelId="{580BCDF5-34F6-4646-909E-7317A3D185C7}" type="presOf" srcId="{77BFCD48-34D9-43D3-88F6-8177C4D106C2}" destId="{151D3F47-4F41-4484-8EAA-4D584FDC5341}" srcOrd="0" destOrd="0" presId="urn:microsoft.com/office/officeart/2005/8/layout/process4"/>
    <dgm:cxn modelId="{AA8C6FFD-71B9-4F87-8A6E-88C7170BEEE0}" srcId="{4ACF66F0-D7B1-4901-A8DF-8FD0E7A5FE1A}" destId="{BCEE5E7E-ED4F-40DA-890B-047F98743764}" srcOrd="1" destOrd="0" parTransId="{6662B33A-CB84-485D-9E4B-B502FF5F4B73}" sibTransId="{704CFEC3-A84B-408B-B361-1A83010D6AEB}"/>
    <dgm:cxn modelId="{C7D5390A-F686-43DF-AE8E-8B04BE8361EB}" type="presParOf" srcId="{151D3F47-4F41-4484-8EAA-4D584FDC5341}" destId="{FF8E0317-FA9C-4FDA-B669-69DBAC24DC7B}" srcOrd="0" destOrd="0" presId="urn:microsoft.com/office/officeart/2005/8/layout/process4"/>
    <dgm:cxn modelId="{8D0EBF8E-384F-4583-A11B-1DA2C9E62D20}" type="presParOf" srcId="{FF8E0317-FA9C-4FDA-B669-69DBAC24DC7B}" destId="{61E269C1-5977-4568-AA3A-1E655FE5A0D0}" srcOrd="0" destOrd="0" presId="urn:microsoft.com/office/officeart/2005/8/layout/process4"/>
    <dgm:cxn modelId="{DBC22E89-BF26-4607-87FB-2CA0708A669B}" type="presParOf" srcId="{FF8E0317-FA9C-4FDA-B669-69DBAC24DC7B}" destId="{3BE9C579-0CBD-4FB5-A77F-A6F7C00D31C4}" srcOrd="1" destOrd="0" presId="urn:microsoft.com/office/officeart/2005/8/layout/process4"/>
    <dgm:cxn modelId="{B0B93766-85C2-45BC-A3B1-2EEFCAD86FA4}" type="presParOf" srcId="{FF8E0317-FA9C-4FDA-B669-69DBAC24DC7B}" destId="{0F29E50E-0151-427F-B158-72E16544F252}" srcOrd="2" destOrd="0" presId="urn:microsoft.com/office/officeart/2005/8/layout/process4"/>
    <dgm:cxn modelId="{2D5DE51B-5F76-4721-AC7B-2D2AA589AEBB}" type="presParOf" srcId="{0F29E50E-0151-427F-B158-72E16544F252}" destId="{C805BA54-5739-42C7-BACB-C19259BE49AA}" srcOrd="0" destOrd="0" presId="urn:microsoft.com/office/officeart/2005/8/layout/process4"/>
    <dgm:cxn modelId="{B8C51193-285F-4D0D-87C0-1B64C43A761F}" type="presParOf" srcId="{0F29E50E-0151-427F-B158-72E16544F252}" destId="{B404ADBC-3F5E-4A1F-82EB-48C927B9D074}" srcOrd="1" destOrd="0" presId="urn:microsoft.com/office/officeart/2005/8/layout/process4"/>
    <dgm:cxn modelId="{432AC729-88ED-4035-94F1-DBC582DA7280}" type="presParOf" srcId="{151D3F47-4F41-4484-8EAA-4D584FDC5341}" destId="{BDF92197-C6A4-4C92-94E2-5D398B7AC060}" srcOrd="1" destOrd="0" presId="urn:microsoft.com/office/officeart/2005/8/layout/process4"/>
    <dgm:cxn modelId="{DF0E49C6-E6A8-46A0-8EA3-EC36230CB87C}" type="presParOf" srcId="{151D3F47-4F41-4484-8EAA-4D584FDC5341}" destId="{DC5599BC-90A6-4A3E-81F3-50DB6E9F2A84}" srcOrd="2" destOrd="0" presId="urn:microsoft.com/office/officeart/2005/8/layout/process4"/>
    <dgm:cxn modelId="{38AE1491-BCF0-4C28-8C3A-3E586FB6DE9C}" type="presParOf" srcId="{DC5599BC-90A6-4A3E-81F3-50DB6E9F2A84}" destId="{439BBD3D-96BE-47D9-91C9-D14DE6CFB7DD}" srcOrd="0" destOrd="0" presId="urn:microsoft.com/office/officeart/2005/8/layout/process4"/>
    <dgm:cxn modelId="{A1904C6A-863D-44E0-B0E0-724D7D72A0AA}" type="presParOf" srcId="{151D3F47-4F41-4484-8EAA-4D584FDC5341}" destId="{CF60D5BC-5E3F-40BF-9689-5D072AFADF1E}" srcOrd="3" destOrd="0" presId="urn:microsoft.com/office/officeart/2005/8/layout/process4"/>
    <dgm:cxn modelId="{68E45B10-CC8F-4B29-8898-317025266D2E}" type="presParOf" srcId="{151D3F47-4F41-4484-8EAA-4D584FDC5341}" destId="{75B12D84-79DC-478C-8DF1-DEDF1A3AD601}" srcOrd="4" destOrd="0" presId="urn:microsoft.com/office/officeart/2005/8/layout/process4"/>
    <dgm:cxn modelId="{F4FB72B9-4C07-44BF-9846-FB81546445F4}" type="presParOf" srcId="{75B12D84-79DC-478C-8DF1-DEDF1A3AD601}" destId="{08F12DBE-5D57-42B6-BADC-696D6AC0C0F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E342EF6-EA33-4685-BE6C-66678958826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A82AA09-9556-4F72-9025-81115AF7766E}">
      <dgm:prSet/>
      <dgm:spPr/>
      <dgm:t>
        <a:bodyPr/>
        <a:lstStyle/>
        <a:p>
          <a:pPr>
            <a:lnSpc>
              <a:spcPct val="100000"/>
            </a:lnSpc>
          </a:pPr>
          <a:r>
            <a:rPr lang="en-US" b="0" i="0"/>
            <a:t>Clear prompts lead to accurate responses.</a:t>
          </a:r>
          <a:endParaRPr lang="en-US"/>
        </a:p>
      </dgm:t>
    </dgm:pt>
    <dgm:pt modelId="{CD8A1F4C-2B0E-4D9E-A831-6D73F11039FD}" type="parTrans" cxnId="{C21B858F-99C2-45C4-9F4C-1D6738002352}">
      <dgm:prSet/>
      <dgm:spPr/>
      <dgm:t>
        <a:bodyPr/>
        <a:lstStyle/>
        <a:p>
          <a:endParaRPr lang="en-US"/>
        </a:p>
      </dgm:t>
    </dgm:pt>
    <dgm:pt modelId="{914ACAC5-D873-4AF1-9C08-B0BE2B2DB733}" type="sibTrans" cxnId="{C21B858F-99C2-45C4-9F4C-1D6738002352}">
      <dgm:prSet/>
      <dgm:spPr/>
      <dgm:t>
        <a:bodyPr/>
        <a:lstStyle/>
        <a:p>
          <a:endParaRPr lang="en-US"/>
        </a:p>
      </dgm:t>
    </dgm:pt>
    <dgm:pt modelId="{BC325AA2-7E8F-4E4A-ADE1-AC1EB0A46531}">
      <dgm:prSet/>
      <dgm:spPr/>
      <dgm:t>
        <a:bodyPr/>
        <a:lstStyle/>
        <a:p>
          <a:pPr>
            <a:lnSpc>
              <a:spcPct val="100000"/>
            </a:lnSpc>
          </a:pPr>
          <a:r>
            <a:rPr lang="en-US" b="0" i="0"/>
            <a:t>Experimentation broadens your perspective.</a:t>
          </a:r>
          <a:endParaRPr lang="en-US"/>
        </a:p>
      </dgm:t>
    </dgm:pt>
    <dgm:pt modelId="{A7EDDAE8-946A-41A9-9E8B-8CDAFB6BA477}" type="parTrans" cxnId="{8A3025D2-C568-4409-B1E2-03E0ADF37C92}">
      <dgm:prSet/>
      <dgm:spPr/>
      <dgm:t>
        <a:bodyPr/>
        <a:lstStyle/>
        <a:p>
          <a:endParaRPr lang="en-US"/>
        </a:p>
      </dgm:t>
    </dgm:pt>
    <dgm:pt modelId="{006437A8-CF2E-4E9F-AEE0-74BD5766FE29}" type="sibTrans" cxnId="{8A3025D2-C568-4409-B1E2-03E0ADF37C92}">
      <dgm:prSet/>
      <dgm:spPr/>
      <dgm:t>
        <a:bodyPr/>
        <a:lstStyle/>
        <a:p>
          <a:endParaRPr lang="en-US"/>
        </a:p>
      </dgm:t>
    </dgm:pt>
    <dgm:pt modelId="{AB02EC11-4420-44EE-8624-F47EA7E41A26}">
      <dgm:prSet/>
      <dgm:spPr/>
      <dgm:t>
        <a:bodyPr/>
        <a:lstStyle/>
        <a:p>
          <a:pPr>
            <a:lnSpc>
              <a:spcPct val="100000"/>
            </a:lnSpc>
          </a:pPr>
          <a:r>
            <a:rPr lang="en-US" b="0" i="0"/>
            <a:t>Utilizing generated content enhances your research process.</a:t>
          </a:r>
          <a:endParaRPr lang="en-US"/>
        </a:p>
      </dgm:t>
    </dgm:pt>
    <dgm:pt modelId="{44C5DDD9-6A9F-432C-B7BF-C6B29B383BE7}" type="parTrans" cxnId="{0B7204E1-1D0B-425D-A30C-A9E6439AAB0C}">
      <dgm:prSet/>
      <dgm:spPr/>
      <dgm:t>
        <a:bodyPr/>
        <a:lstStyle/>
        <a:p>
          <a:endParaRPr lang="en-US"/>
        </a:p>
      </dgm:t>
    </dgm:pt>
    <dgm:pt modelId="{E64FD5A4-3B1D-4077-9D7F-7B750C3DA6BC}" type="sibTrans" cxnId="{0B7204E1-1D0B-425D-A30C-A9E6439AAB0C}">
      <dgm:prSet/>
      <dgm:spPr/>
      <dgm:t>
        <a:bodyPr/>
        <a:lstStyle/>
        <a:p>
          <a:endParaRPr lang="en-US"/>
        </a:p>
      </dgm:t>
    </dgm:pt>
    <dgm:pt modelId="{6247B35A-77D7-40FB-AFB3-3AE46B7F7E81}">
      <dgm:prSet/>
      <dgm:spPr/>
      <dgm:t>
        <a:bodyPr/>
        <a:lstStyle/>
        <a:p>
          <a:pPr>
            <a:lnSpc>
              <a:spcPct val="100000"/>
            </a:lnSpc>
          </a:pPr>
          <a:r>
            <a:rPr lang="en-US" b="1" i="0"/>
            <a:t>Benefits (Illustrated)</a:t>
          </a:r>
          <a:r>
            <a:rPr lang="en-US" b="0" i="0"/>
            <a:t>: By following these best practices, you'll extract richer insights from ChatGPT, leading to well-informed research outcomes.</a:t>
          </a:r>
          <a:endParaRPr lang="en-US"/>
        </a:p>
      </dgm:t>
    </dgm:pt>
    <dgm:pt modelId="{8A411DCB-5A25-48F6-A763-8EC61B2DC605}" type="parTrans" cxnId="{B91F676F-1535-4034-99E4-A1AC1C8C1A52}">
      <dgm:prSet/>
      <dgm:spPr/>
      <dgm:t>
        <a:bodyPr/>
        <a:lstStyle/>
        <a:p>
          <a:endParaRPr lang="en-US"/>
        </a:p>
      </dgm:t>
    </dgm:pt>
    <dgm:pt modelId="{8D3A4C26-A761-4347-A134-BCC9307CAD5E}" type="sibTrans" cxnId="{B91F676F-1535-4034-99E4-A1AC1C8C1A52}">
      <dgm:prSet/>
      <dgm:spPr/>
      <dgm:t>
        <a:bodyPr/>
        <a:lstStyle/>
        <a:p>
          <a:endParaRPr lang="en-US"/>
        </a:p>
      </dgm:t>
    </dgm:pt>
    <dgm:pt modelId="{FFFDB037-20B4-436D-A935-7F31C249B717}" type="pres">
      <dgm:prSet presAssocID="{2E342EF6-EA33-4685-BE6C-666789588260}" presName="root" presStyleCnt="0">
        <dgm:presLayoutVars>
          <dgm:dir/>
          <dgm:resizeHandles val="exact"/>
        </dgm:presLayoutVars>
      </dgm:prSet>
      <dgm:spPr/>
    </dgm:pt>
    <dgm:pt modelId="{2BC1C0BC-928B-4C36-BFDD-ED53BEC24970}" type="pres">
      <dgm:prSet presAssocID="{2A82AA09-9556-4F72-9025-81115AF7766E}" presName="compNode" presStyleCnt="0"/>
      <dgm:spPr/>
    </dgm:pt>
    <dgm:pt modelId="{3EFCA0E1-784E-4EB8-B907-1EEDB67E7879}" type="pres">
      <dgm:prSet presAssocID="{2A82AA09-9556-4F72-9025-81115AF7766E}" presName="bgRect" presStyleLbl="bgShp" presStyleIdx="0" presStyleCnt="4"/>
      <dgm:spPr/>
    </dgm:pt>
    <dgm:pt modelId="{7F5F0B93-C50B-48B6-A946-481B5028C581}" type="pres">
      <dgm:prSet presAssocID="{2A82AA09-9556-4F72-9025-81115AF7766E}"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Target"/>
        </a:ext>
      </dgm:extLst>
    </dgm:pt>
    <dgm:pt modelId="{E53AFCC1-929D-42A1-85E3-E63B0041F358}" type="pres">
      <dgm:prSet presAssocID="{2A82AA09-9556-4F72-9025-81115AF7766E}" presName="spaceRect" presStyleCnt="0"/>
      <dgm:spPr/>
    </dgm:pt>
    <dgm:pt modelId="{BBF25C82-2819-4B89-A6D0-A530CA29F09B}" type="pres">
      <dgm:prSet presAssocID="{2A82AA09-9556-4F72-9025-81115AF7766E}" presName="parTx" presStyleLbl="revTx" presStyleIdx="0" presStyleCnt="4">
        <dgm:presLayoutVars>
          <dgm:chMax val="0"/>
          <dgm:chPref val="0"/>
        </dgm:presLayoutVars>
      </dgm:prSet>
      <dgm:spPr/>
    </dgm:pt>
    <dgm:pt modelId="{971CA181-6057-4B2C-B72D-758C711776ED}" type="pres">
      <dgm:prSet presAssocID="{914ACAC5-D873-4AF1-9C08-B0BE2B2DB733}" presName="sibTrans" presStyleCnt="0"/>
      <dgm:spPr/>
    </dgm:pt>
    <dgm:pt modelId="{49007EE1-0547-4118-B9F7-7799597B3415}" type="pres">
      <dgm:prSet presAssocID="{BC325AA2-7E8F-4E4A-ADE1-AC1EB0A46531}" presName="compNode" presStyleCnt="0"/>
      <dgm:spPr/>
    </dgm:pt>
    <dgm:pt modelId="{FF660A6C-2311-4A08-9A33-A70FE02E5122}" type="pres">
      <dgm:prSet presAssocID="{BC325AA2-7E8F-4E4A-ADE1-AC1EB0A46531}" presName="bgRect" presStyleLbl="bgShp" presStyleIdx="1" presStyleCnt="4"/>
      <dgm:spPr/>
    </dgm:pt>
    <dgm:pt modelId="{8CE4C2D7-C1F2-4D55-B96E-A7BF3E4991D8}" type="pres">
      <dgm:prSet presAssocID="{BC325AA2-7E8F-4E4A-ADE1-AC1EB0A46531}"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ientist"/>
        </a:ext>
      </dgm:extLst>
    </dgm:pt>
    <dgm:pt modelId="{EAECF959-C0DC-4370-B64C-FD7BF32E6772}" type="pres">
      <dgm:prSet presAssocID="{BC325AA2-7E8F-4E4A-ADE1-AC1EB0A46531}" presName="spaceRect" presStyleCnt="0"/>
      <dgm:spPr/>
    </dgm:pt>
    <dgm:pt modelId="{DEE7815F-CFAE-49E7-B3D5-C629FCE405AB}" type="pres">
      <dgm:prSet presAssocID="{BC325AA2-7E8F-4E4A-ADE1-AC1EB0A46531}" presName="parTx" presStyleLbl="revTx" presStyleIdx="1" presStyleCnt="4">
        <dgm:presLayoutVars>
          <dgm:chMax val="0"/>
          <dgm:chPref val="0"/>
        </dgm:presLayoutVars>
      </dgm:prSet>
      <dgm:spPr/>
    </dgm:pt>
    <dgm:pt modelId="{BEBA0DDC-7669-45D5-B1C1-824A8D4E4F88}" type="pres">
      <dgm:prSet presAssocID="{006437A8-CF2E-4E9F-AEE0-74BD5766FE29}" presName="sibTrans" presStyleCnt="0"/>
      <dgm:spPr/>
    </dgm:pt>
    <dgm:pt modelId="{C7AE378C-7076-45F6-A6CF-8D65F2D5E062}" type="pres">
      <dgm:prSet presAssocID="{AB02EC11-4420-44EE-8624-F47EA7E41A26}" presName="compNode" presStyleCnt="0"/>
      <dgm:spPr/>
    </dgm:pt>
    <dgm:pt modelId="{E7FF0CFA-F4C7-492D-B282-D02CD082F5E0}" type="pres">
      <dgm:prSet presAssocID="{AB02EC11-4420-44EE-8624-F47EA7E41A26}" presName="bgRect" presStyleLbl="bgShp" presStyleIdx="2" presStyleCnt="4"/>
      <dgm:spPr/>
    </dgm:pt>
    <dgm:pt modelId="{F2F640E2-3D5B-41AF-8A54-3C97FC3A98C8}" type="pres">
      <dgm:prSet presAssocID="{AB02EC11-4420-44EE-8624-F47EA7E41A26}"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Magnifying glass"/>
        </a:ext>
      </dgm:extLst>
    </dgm:pt>
    <dgm:pt modelId="{10479446-F3BB-4884-ABAA-1CABC4C883FC}" type="pres">
      <dgm:prSet presAssocID="{AB02EC11-4420-44EE-8624-F47EA7E41A26}" presName="spaceRect" presStyleCnt="0"/>
      <dgm:spPr/>
    </dgm:pt>
    <dgm:pt modelId="{E7DE4B8B-0BC0-402F-8E41-F2DF77066695}" type="pres">
      <dgm:prSet presAssocID="{AB02EC11-4420-44EE-8624-F47EA7E41A26}" presName="parTx" presStyleLbl="revTx" presStyleIdx="2" presStyleCnt="4">
        <dgm:presLayoutVars>
          <dgm:chMax val="0"/>
          <dgm:chPref val="0"/>
        </dgm:presLayoutVars>
      </dgm:prSet>
      <dgm:spPr/>
    </dgm:pt>
    <dgm:pt modelId="{4C2933F3-B7BB-41F7-A132-A46262A1AF44}" type="pres">
      <dgm:prSet presAssocID="{E64FD5A4-3B1D-4077-9D7F-7B750C3DA6BC}" presName="sibTrans" presStyleCnt="0"/>
      <dgm:spPr/>
    </dgm:pt>
    <dgm:pt modelId="{1782CBFD-49AF-4AA3-B6A3-23ACFDEC8978}" type="pres">
      <dgm:prSet presAssocID="{6247B35A-77D7-40FB-AFB3-3AE46B7F7E81}" presName="compNode" presStyleCnt="0"/>
      <dgm:spPr/>
    </dgm:pt>
    <dgm:pt modelId="{ED1C1502-B3DA-4385-AD4C-71C70B19BF0F}" type="pres">
      <dgm:prSet presAssocID="{6247B35A-77D7-40FB-AFB3-3AE46B7F7E81}" presName="bgRect" presStyleLbl="bgShp" presStyleIdx="3" presStyleCnt="4"/>
      <dgm:spPr/>
    </dgm:pt>
    <dgm:pt modelId="{124B58EF-A195-4914-A1B7-D68F94367D4F}" type="pres">
      <dgm:prSet presAssocID="{6247B35A-77D7-40FB-AFB3-3AE46B7F7E81}"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e chart"/>
        </a:ext>
      </dgm:extLst>
    </dgm:pt>
    <dgm:pt modelId="{C1A6C6ED-67A7-494D-B579-335E07C46D57}" type="pres">
      <dgm:prSet presAssocID="{6247B35A-77D7-40FB-AFB3-3AE46B7F7E81}" presName="spaceRect" presStyleCnt="0"/>
      <dgm:spPr/>
    </dgm:pt>
    <dgm:pt modelId="{26419385-4C22-4E84-88C3-40052EF11EAF}" type="pres">
      <dgm:prSet presAssocID="{6247B35A-77D7-40FB-AFB3-3AE46B7F7E81}" presName="parTx" presStyleLbl="revTx" presStyleIdx="3" presStyleCnt="4">
        <dgm:presLayoutVars>
          <dgm:chMax val="0"/>
          <dgm:chPref val="0"/>
        </dgm:presLayoutVars>
      </dgm:prSet>
      <dgm:spPr/>
    </dgm:pt>
  </dgm:ptLst>
  <dgm:cxnLst>
    <dgm:cxn modelId="{C8418210-667C-4DB2-97C2-087587ADC1DC}" type="presOf" srcId="{AB02EC11-4420-44EE-8624-F47EA7E41A26}" destId="{E7DE4B8B-0BC0-402F-8E41-F2DF77066695}" srcOrd="0" destOrd="0" presId="urn:microsoft.com/office/officeart/2018/2/layout/IconVerticalSolidList"/>
    <dgm:cxn modelId="{C8ABEA1A-1105-49DD-AE03-85DB3324C217}" type="presOf" srcId="{2A82AA09-9556-4F72-9025-81115AF7766E}" destId="{BBF25C82-2819-4B89-A6D0-A530CA29F09B}" srcOrd="0" destOrd="0" presId="urn:microsoft.com/office/officeart/2018/2/layout/IconVerticalSolidList"/>
    <dgm:cxn modelId="{DBFD832E-A1B8-403C-B2EE-484564648951}" type="presOf" srcId="{2E342EF6-EA33-4685-BE6C-666789588260}" destId="{FFFDB037-20B4-436D-A935-7F31C249B717}" srcOrd="0" destOrd="0" presId="urn:microsoft.com/office/officeart/2018/2/layout/IconVerticalSolidList"/>
    <dgm:cxn modelId="{B91F676F-1535-4034-99E4-A1AC1C8C1A52}" srcId="{2E342EF6-EA33-4685-BE6C-666789588260}" destId="{6247B35A-77D7-40FB-AFB3-3AE46B7F7E81}" srcOrd="3" destOrd="0" parTransId="{8A411DCB-5A25-48F6-A763-8EC61B2DC605}" sibTransId="{8D3A4C26-A761-4347-A134-BCC9307CAD5E}"/>
    <dgm:cxn modelId="{C21B858F-99C2-45C4-9F4C-1D6738002352}" srcId="{2E342EF6-EA33-4685-BE6C-666789588260}" destId="{2A82AA09-9556-4F72-9025-81115AF7766E}" srcOrd="0" destOrd="0" parTransId="{CD8A1F4C-2B0E-4D9E-A831-6D73F11039FD}" sibTransId="{914ACAC5-D873-4AF1-9C08-B0BE2B2DB733}"/>
    <dgm:cxn modelId="{8A3025D2-C568-4409-B1E2-03E0ADF37C92}" srcId="{2E342EF6-EA33-4685-BE6C-666789588260}" destId="{BC325AA2-7E8F-4E4A-ADE1-AC1EB0A46531}" srcOrd="1" destOrd="0" parTransId="{A7EDDAE8-946A-41A9-9E8B-8CDAFB6BA477}" sibTransId="{006437A8-CF2E-4E9F-AEE0-74BD5766FE29}"/>
    <dgm:cxn modelId="{9CCD77D7-6FCE-49F8-A794-85ECA4642B18}" type="presOf" srcId="{BC325AA2-7E8F-4E4A-ADE1-AC1EB0A46531}" destId="{DEE7815F-CFAE-49E7-B3D5-C629FCE405AB}" srcOrd="0" destOrd="0" presId="urn:microsoft.com/office/officeart/2018/2/layout/IconVerticalSolidList"/>
    <dgm:cxn modelId="{0B7204E1-1D0B-425D-A30C-A9E6439AAB0C}" srcId="{2E342EF6-EA33-4685-BE6C-666789588260}" destId="{AB02EC11-4420-44EE-8624-F47EA7E41A26}" srcOrd="2" destOrd="0" parTransId="{44C5DDD9-6A9F-432C-B7BF-C6B29B383BE7}" sibTransId="{E64FD5A4-3B1D-4077-9D7F-7B750C3DA6BC}"/>
    <dgm:cxn modelId="{B4D06AF0-A478-4D36-91A0-B6E3BBD3EC15}" type="presOf" srcId="{6247B35A-77D7-40FB-AFB3-3AE46B7F7E81}" destId="{26419385-4C22-4E84-88C3-40052EF11EAF}" srcOrd="0" destOrd="0" presId="urn:microsoft.com/office/officeart/2018/2/layout/IconVerticalSolidList"/>
    <dgm:cxn modelId="{79C44C77-012A-4E40-A3E6-7CF3AF565F82}" type="presParOf" srcId="{FFFDB037-20B4-436D-A935-7F31C249B717}" destId="{2BC1C0BC-928B-4C36-BFDD-ED53BEC24970}" srcOrd="0" destOrd="0" presId="urn:microsoft.com/office/officeart/2018/2/layout/IconVerticalSolidList"/>
    <dgm:cxn modelId="{23DB6F93-00B3-4DEF-A9C1-AB76A1DB79EF}" type="presParOf" srcId="{2BC1C0BC-928B-4C36-BFDD-ED53BEC24970}" destId="{3EFCA0E1-784E-4EB8-B907-1EEDB67E7879}" srcOrd="0" destOrd="0" presId="urn:microsoft.com/office/officeart/2018/2/layout/IconVerticalSolidList"/>
    <dgm:cxn modelId="{DE5505D4-6F9B-4A52-9714-963839F3426F}" type="presParOf" srcId="{2BC1C0BC-928B-4C36-BFDD-ED53BEC24970}" destId="{7F5F0B93-C50B-48B6-A946-481B5028C581}" srcOrd="1" destOrd="0" presId="urn:microsoft.com/office/officeart/2018/2/layout/IconVerticalSolidList"/>
    <dgm:cxn modelId="{2F818B57-13E6-4A04-96FE-D7B28BA83162}" type="presParOf" srcId="{2BC1C0BC-928B-4C36-BFDD-ED53BEC24970}" destId="{E53AFCC1-929D-42A1-85E3-E63B0041F358}" srcOrd="2" destOrd="0" presId="urn:microsoft.com/office/officeart/2018/2/layout/IconVerticalSolidList"/>
    <dgm:cxn modelId="{4B0A52B7-CCA9-42AC-BB43-3B29CC99D969}" type="presParOf" srcId="{2BC1C0BC-928B-4C36-BFDD-ED53BEC24970}" destId="{BBF25C82-2819-4B89-A6D0-A530CA29F09B}" srcOrd="3" destOrd="0" presId="urn:microsoft.com/office/officeart/2018/2/layout/IconVerticalSolidList"/>
    <dgm:cxn modelId="{DA857F87-9F3E-4062-94EE-B49EAB12836C}" type="presParOf" srcId="{FFFDB037-20B4-436D-A935-7F31C249B717}" destId="{971CA181-6057-4B2C-B72D-758C711776ED}" srcOrd="1" destOrd="0" presId="urn:microsoft.com/office/officeart/2018/2/layout/IconVerticalSolidList"/>
    <dgm:cxn modelId="{AEB7B2CD-BBCF-4551-B68D-6B92BF2F9B6D}" type="presParOf" srcId="{FFFDB037-20B4-436D-A935-7F31C249B717}" destId="{49007EE1-0547-4118-B9F7-7799597B3415}" srcOrd="2" destOrd="0" presId="urn:microsoft.com/office/officeart/2018/2/layout/IconVerticalSolidList"/>
    <dgm:cxn modelId="{E492FCB2-AF7F-4DA6-9D27-8ACF19254722}" type="presParOf" srcId="{49007EE1-0547-4118-B9F7-7799597B3415}" destId="{FF660A6C-2311-4A08-9A33-A70FE02E5122}" srcOrd="0" destOrd="0" presId="urn:microsoft.com/office/officeart/2018/2/layout/IconVerticalSolidList"/>
    <dgm:cxn modelId="{BD6937B7-8DD7-4C25-9E2E-C2332406958D}" type="presParOf" srcId="{49007EE1-0547-4118-B9F7-7799597B3415}" destId="{8CE4C2D7-C1F2-4D55-B96E-A7BF3E4991D8}" srcOrd="1" destOrd="0" presId="urn:microsoft.com/office/officeart/2018/2/layout/IconVerticalSolidList"/>
    <dgm:cxn modelId="{648BFAD8-752F-4B95-961B-BA8844569454}" type="presParOf" srcId="{49007EE1-0547-4118-B9F7-7799597B3415}" destId="{EAECF959-C0DC-4370-B64C-FD7BF32E6772}" srcOrd="2" destOrd="0" presId="urn:microsoft.com/office/officeart/2018/2/layout/IconVerticalSolidList"/>
    <dgm:cxn modelId="{43D7B06C-A931-450C-A6D3-83127AFBF6CA}" type="presParOf" srcId="{49007EE1-0547-4118-B9F7-7799597B3415}" destId="{DEE7815F-CFAE-49E7-B3D5-C629FCE405AB}" srcOrd="3" destOrd="0" presId="urn:microsoft.com/office/officeart/2018/2/layout/IconVerticalSolidList"/>
    <dgm:cxn modelId="{BA1825A1-DFFD-4900-A3A2-43A083E9C9F7}" type="presParOf" srcId="{FFFDB037-20B4-436D-A935-7F31C249B717}" destId="{BEBA0DDC-7669-45D5-B1C1-824A8D4E4F88}" srcOrd="3" destOrd="0" presId="urn:microsoft.com/office/officeart/2018/2/layout/IconVerticalSolidList"/>
    <dgm:cxn modelId="{C1FA6A70-B79D-414D-A9A8-DBE9FEB9E1CB}" type="presParOf" srcId="{FFFDB037-20B4-436D-A935-7F31C249B717}" destId="{C7AE378C-7076-45F6-A6CF-8D65F2D5E062}" srcOrd="4" destOrd="0" presId="urn:microsoft.com/office/officeart/2018/2/layout/IconVerticalSolidList"/>
    <dgm:cxn modelId="{606CEDF5-6504-48A2-A55A-382CBA89517D}" type="presParOf" srcId="{C7AE378C-7076-45F6-A6CF-8D65F2D5E062}" destId="{E7FF0CFA-F4C7-492D-B282-D02CD082F5E0}" srcOrd="0" destOrd="0" presId="urn:microsoft.com/office/officeart/2018/2/layout/IconVerticalSolidList"/>
    <dgm:cxn modelId="{932CA019-2A05-4FC9-A0B6-A70CE4A0D13B}" type="presParOf" srcId="{C7AE378C-7076-45F6-A6CF-8D65F2D5E062}" destId="{F2F640E2-3D5B-41AF-8A54-3C97FC3A98C8}" srcOrd="1" destOrd="0" presId="urn:microsoft.com/office/officeart/2018/2/layout/IconVerticalSolidList"/>
    <dgm:cxn modelId="{31ACE87F-1AFE-4177-B863-3088688DE723}" type="presParOf" srcId="{C7AE378C-7076-45F6-A6CF-8D65F2D5E062}" destId="{10479446-F3BB-4884-ABAA-1CABC4C883FC}" srcOrd="2" destOrd="0" presId="urn:microsoft.com/office/officeart/2018/2/layout/IconVerticalSolidList"/>
    <dgm:cxn modelId="{799B4178-25B7-4A04-B37C-F131A935D56F}" type="presParOf" srcId="{C7AE378C-7076-45F6-A6CF-8D65F2D5E062}" destId="{E7DE4B8B-0BC0-402F-8E41-F2DF77066695}" srcOrd="3" destOrd="0" presId="urn:microsoft.com/office/officeart/2018/2/layout/IconVerticalSolidList"/>
    <dgm:cxn modelId="{471FEB2B-CA01-4A71-95B7-83A1B9BA0118}" type="presParOf" srcId="{FFFDB037-20B4-436D-A935-7F31C249B717}" destId="{4C2933F3-B7BB-41F7-A132-A46262A1AF44}" srcOrd="5" destOrd="0" presId="urn:microsoft.com/office/officeart/2018/2/layout/IconVerticalSolidList"/>
    <dgm:cxn modelId="{16FA76C2-0A00-40B8-BEE9-402693E09C27}" type="presParOf" srcId="{FFFDB037-20B4-436D-A935-7F31C249B717}" destId="{1782CBFD-49AF-4AA3-B6A3-23ACFDEC8978}" srcOrd="6" destOrd="0" presId="urn:microsoft.com/office/officeart/2018/2/layout/IconVerticalSolidList"/>
    <dgm:cxn modelId="{1E4ACCD3-91C3-4C02-82B7-EA6466700E7E}" type="presParOf" srcId="{1782CBFD-49AF-4AA3-B6A3-23ACFDEC8978}" destId="{ED1C1502-B3DA-4385-AD4C-71C70B19BF0F}" srcOrd="0" destOrd="0" presId="urn:microsoft.com/office/officeart/2018/2/layout/IconVerticalSolidList"/>
    <dgm:cxn modelId="{90631E8A-2C00-422E-8B6D-3C451D049492}" type="presParOf" srcId="{1782CBFD-49AF-4AA3-B6A3-23ACFDEC8978}" destId="{124B58EF-A195-4914-A1B7-D68F94367D4F}" srcOrd="1" destOrd="0" presId="urn:microsoft.com/office/officeart/2018/2/layout/IconVerticalSolidList"/>
    <dgm:cxn modelId="{FD11DC74-58DD-46D4-AECD-EBEFA904519A}" type="presParOf" srcId="{1782CBFD-49AF-4AA3-B6A3-23ACFDEC8978}" destId="{C1A6C6ED-67A7-494D-B579-335E07C46D57}" srcOrd="2" destOrd="0" presId="urn:microsoft.com/office/officeart/2018/2/layout/IconVerticalSolidList"/>
    <dgm:cxn modelId="{642823F8-C364-4B92-8922-DEE66FA6A5D6}" type="presParOf" srcId="{1782CBFD-49AF-4AA3-B6A3-23ACFDEC8978}" destId="{26419385-4C22-4E84-88C3-40052EF11EA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53AE65A-C8B1-4594-8F5F-ADB6C5E11937}" type="doc">
      <dgm:prSet loTypeId="urn:microsoft.com/office/officeart/2016/7/layout/VerticalSolidActionList" loCatId="List" qsTypeId="urn:microsoft.com/office/officeart/2005/8/quickstyle/simple4" qsCatId="simple" csTypeId="urn:microsoft.com/office/officeart/2005/8/colors/colorful5" csCatId="colorful"/>
      <dgm:spPr/>
      <dgm:t>
        <a:bodyPr/>
        <a:lstStyle/>
        <a:p>
          <a:endParaRPr lang="en-US"/>
        </a:p>
      </dgm:t>
    </dgm:pt>
    <dgm:pt modelId="{03861FCD-4C1C-4590-BEC4-6723AA17C5C5}">
      <dgm:prSet/>
      <dgm:spPr/>
      <dgm:t>
        <a:bodyPr/>
        <a:lstStyle/>
        <a:p>
          <a:r>
            <a:rPr lang="en-US" b="1"/>
            <a:t>Even</a:t>
          </a:r>
        </a:p>
      </dgm:t>
    </dgm:pt>
    <dgm:pt modelId="{57D8A12B-7460-4650-B554-6ECE9797313C}" type="parTrans" cxnId="{E16B0CC1-546B-4B63-B440-77F123C733E2}">
      <dgm:prSet/>
      <dgm:spPr/>
      <dgm:t>
        <a:bodyPr/>
        <a:lstStyle/>
        <a:p>
          <a:endParaRPr lang="en-US" b="1"/>
        </a:p>
      </dgm:t>
    </dgm:pt>
    <dgm:pt modelId="{AEFFE6CD-1F51-4F55-ABC3-45BE66E448ED}" type="sibTrans" cxnId="{E16B0CC1-546B-4B63-B440-77F123C733E2}">
      <dgm:prSet/>
      <dgm:spPr/>
      <dgm:t>
        <a:bodyPr/>
        <a:lstStyle/>
        <a:p>
          <a:endParaRPr lang="en-US" b="1"/>
        </a:p>
      </dgm:t>
    </dgm:pt>
    <dgm:pt modelId="{864FD146-4B81-4E54-B875-8A44D6361075}">
      <dgm:prSet custT="1"/>
      <dgm:spPr/>
      <dgm:t>
        <a:bodyPr/>
        <a:lstStyle/>
        <a:p>
          <a:r>
            <a:rPr lang="en-US" sz="2400" b="1" dirty="0"/>
            <a:t>Even with </a:t>
          </a:r>
          <a:r>
            <a:rPr lang="en-US" sz="2400" b="1" dirty="0" err="1"/>
            <a:t>ChatGPT's</a:t>
          </a:r>
          <a:r>
            <a:rPr lang="en-US" sz="2400" b="1" dirty="0"/>
            <a:t> assistance, critical thinking remains essential.</a:t>
          </a:r>
        </a:p>
      </dgm:t>
    </dgm:pt>
    <dgm:pt modelId="{80119474-FE3E-4F9F-849D-D1D6E70325E6}" type="parTrans" cxnId="{ACE3C6C5-95A9-41B0-9EA8-1517D0C6C5B8}">
      <dgm:prSet/>
      <dgm:spPr/>
      <dgm:t>
        <a:bodyPr/>
        <a:lstStyle/>
        <a:p>
          <a:endParaRPr lang="en-US" b="1"/>
        </a:p>
      </dgm:t>
    </dgm:pt>
    <dgm:pt modelId="{13A35744-FC35-4DBB-8A89-E97BC1828FEC}" type="sibTrans" cxnId="{ACE3C6C5-95A9-41B0-9EA8-1517D0C6C5B8}">
      <dgm:prSet/>
      <dgm:spPr/>
      <dgm:t>
        <a:bodyPr/>
        <a:lstStyle/>
        <a:p>
          <a:endParaRPr lang="en-US" b="1"/>
        </a:p>
      </dgm:t>
    </dgm:pt>
    <dgm:pt modelId="{8D22E452-4B1B-4D9C-8242-AD561B3A4F15}">
      <dgm:prSet/>
      <dgm:spPr/>
      <dgm:t>
        <a:bodyPr/>
        <a:lstStyle/>
        <a:p>
          <a:r>
            <a:rPr lang="en-US" b="1"/>
            <a:t>Evaluate</a:t>
          </a:r>
        </a:p>
      </dgm:t>
    </dgm:pt>
    <dgm:pt modelId="{4BFFE754-F71A-497E-A71C-467333AF6511}" type="parTrans" cxnId="{6FA8D6DA-46A7-403E-9778-65C167FEFF46}">
      <dgm:prSet/>
      <dgm:spPr/>
      <dgm:t>
        <a:bodyPr/>
        <a:lstStyle/>
        <a:p>
          <a:endParaRPr lang="en-US" b="1"/>
        </a:p>
      </dgm:t>
    </dgm:pt>
    <dgm:pt modelId="{3A3D2CD0-DF55-43F6-BD01-F6FF692D43DD}" type="sibTrans" cxnId="{6FA8D6DA-46A7-403E-9778-65C167FEFF46}">
      <dgm:prSet/>
      <dgm:spPr/>
      <dgm:t>
        <a:bodyPr/>
        <a:lstStyle/>
        <a:p>
          <a:endParaRPr lang="en-US" b="1"/>
        </a:p>
      </dgm:t>
    </dgm:pt>
    <dgm:pt modelId="{E72E4CC0-C720-42C6-9466-38E16F4FA9A5}">
      <dgm:prSet custT="1"/>
      <dgm:spPr/>
      <dgm:t>
        <a:bodyPr/>
        <a:lstStyle/>
        <a:p>
          <a:r>
            <a:rPr lang="en-US" sz="2400" b="1" dirty="0"/>
            <a:t>Evaluate the generated content and refine it through analysis and synthesis.</a:t>
          </a:r>
        </a:p>
      </dgm:t>
    </dgm:pt>
    <dgm:pt modelId="{B3EE149A-FEDA-49E6-9A86-EFA88DD3950C}" type="parTrans" cxnId="{A437C7B2-E836-40AB-88D9-5936C18D4A14}">
      <dgm:prSet/>
      <dgm:spPr/>
      <dgm:t>
        <a:bodyPr/>
        <a:lstStyle/>
        <a:p>
          <a:endParaRPr lang="en-US" b="1"/>
        </a:p>
      </dgm:t>
    </dgm:pt>
    <dgm:pt modelId="{C733C18D-7300-4307-AA2D-F914B9C610F1}" type="sibTrans" cxnId="{A437C7B2-E836-40AB-88D9-5936C18D4A14}">
      <dgm:prSet/>
      <dgm:spPr/>
      <dgm:t>
        <a:bodyPr/>
        <a:lstStyle/>
        <a:p>
          <a:endParaRPr lang="en-US" b="1"/>
        </a:p>
      </dgm:t>
    </dgm:pt>
    <dgm:pt modelId="{3E7883E9-5C1D-4A3D-8F38-EFBA64647D38}">
      <dgm:prSet/>
      <dgm:spPr/>
      <dgm:t>
        <a:bodyPr/>
        <a:lstStyle/>
        <a:p>
          <a:r>
            <a:rPr lang="en-US" b="1"/>
            <a:t>While</a:t>
          </a:r>
        </a:p>
      </dgm:t>
    </dgm:pt>
    <dgm:pt modelId="{6DFB112B-93D5-4181-BE03-4616CA314DA1}" type="parTrans" cxnId="{C42354C6-9F0F-4EC2-B079-18D523E38363}">
      <dgm:prSet/>
      <dgm:spPr/>
      <dgm:t>
        <a:bodyPr/>
        <a:lstStyle/>
        <a:p>
          <a:endParaRPr lang="en-US" b="1"/>
        </a:p>
      </dgm:t>
    </dgm:pt>
    <dgm:pt modelId="{3123E037-AE6D-4E97-86E2-B650B76281F0}" type="sibTrans" cxnId="{C42354C6-9F0F-4EC2-B079-18D523E38363}">
      <dgm:prSet/>
      <dgm:spPr/>
      <dgm:t>
        <a:bodyPr/>
        <a:lstStyle/>
        <a:p>
          <a:endParaRPr lang="en-US" b="1"/>
        </a:p>
      </dgm:t>
    </dgm:pt>
    <dgm:pt modelId="{B64737BF-11BF-4AA9-A998-21EC1FC9C4B6}">
      <dgm:prSet custT="1"/>
      <dgm:spPr/>
      <dgm:t>
        <a:bodyPr/>
        <a:lstStyle/>
        <a:p>
          <a:r>
            <a:rPr lang="en-US" sz="2400" b="1" dirty="0"/>
            <a:t>Critical Thinking (Illustrated): While </a:t>
          </a:r>
          <a:r>
            <a:rPr lang="en-US" sz="2400" b="1" dirty="0" err="1"/>
            <a:t>ChatGPT</a:t>
          </a:r>
          <a:r>
            <a:rPr lang="en-US" sz="2400" b="1" dirty="0"/>
            <a:t> offers insights into the Torah's authorship, your critical assessment of the content ensures scholarly rigor and accuracy.</a:t>
          </a:r>
        </a:p>
      </dgm:t>
    </dgm:pt>
    <dgm:pt modelId="{707B8F9D-FAE4-4A5D-B0E1-964723655B6A}" type="parTrans" cxnId="{BB3D5443-7056-4A1B-B6E1-61ACCB733556}">
      <dgm:prSet/>
      <dgm:spPr/>
      <dgm:t>
        <a:bodyPr/>
        <a:lstStyle/>
        <a:p>
          <a:endParaRPr lang="en-US" b="1"/>
        </a:p>
      </dgm:t>
    </dgm:pt>
    <dgm:pt modelId="{A553D25E-8B65-46AC-BC21-F6965CC98EC0}" type="sibTrans" cxnId="{BB3D5443-7056-4A1B-B6E1-61ACCB733556}">
      <dgm:prSet/>
      <dgm:spPr/>
      <dgm:t>
        <a:bodyPr/>
        <a:lstStyle/>
        <a:p>
          <a:endParaRPr lang="en-US" b="1"/>
        </a:p>
      </dgm:t>
    </dgm:pt>
    <dgm:pt modelId="{5DE4EABA-7381-4550-9C1D-2D61E1BDE051}" type="pres">
      <dgm:prSet presAssocID="{E53AE65A-C8B1-4594-8F5F-ADB6C5E11937}" presName="Name0" presStyleCnt="0">
        <dgm:presLayoutVars>
          <dgm:dir/>
          <dgm:animLvl val="lvl"/>
          <dgm:resizeHandles val="exact"/>
        </dgm:presLayoutVars>
      </dgm:prSet>
      <dgm:spPr/>
    </dgm:pt>
    <dgm:pt modelId="{CA04EA20-D47A-48D7-B5E9-89AE5F3F0372}" type="pres">
      <dgm:prSet presAssocID="{03861FCD-4C1C-4590-BEC4-6723AA17C5C5}" presName="linNode" presStyleCnt="0"/>
      <dgm:spPr/>
    </dgm:pt>
    <dgm:pt modelId="{AE7B2DA6-5508-49EA-A61C-E13048EE9ECF}" type="pres">
      <dgm:prSet presAssocID="{03861FCD-4C1C-4590-BEC4-6723AA17C5C5}" presName="parentText" presStyleLbl="alignNode1" presStyleIdx="0" presStyleCnt="3">
        <dgm:presLayoutVars>
          <dgm:chMax val="1"/>
          <dgm:bulletEnabled/>
        </dgm:presLayoutVars>
      </dgm:prSet>
      <dgm:spPr/>
    </dgm:pt>
    <dgm:pt modelId="{FEBD738F-CE7A-4103-99C8-D00661628C11}" type="pres">
      <dgm:prSet presAssocID="{03861FCD-4C1C-4590-BEC4-6723AA17C5C5}" presName="descendantText" presStyleLbl="alignAccFollowNode1" presStyleIdx="0" presStyleCnt="3">
        <dgm:presLayoutVars>
          <dgm:bulletEnabled/>
        </dgm:presLayoutVars>
      </dgm:prSet>
      <dgm:spPr/>
    </dgm:pt>
    <dgm:pt modelId="{8AEF52A9-26AF-48A9-8251-395AD1EF7C54}" type="pres">
      <dgm:prSet presAssocID="{AEFFE6CD-1F51-4F55-ABC3-45BE66E448ED}" presName="sp" presStyleCnt="0"/>
      <dgm:spPr/>
    </dgm:pt>
    <dgm:pt modelId="{8B426E60-7498-4736-8964-9CE7A0B4E141}" type="pres">
      <dgm:prSet presAssocID="{8D22E452-4B1B-4D9C-8242-AD561B3A4F15}" presName="linNode" presStyleCnt="0"/>
      <dgm:spPr/>
    </dgm:pt>
    <dgm:pt modelId="{5D91B024-3F86-4514-91E6-807ADE3C90AF}" type="pres">
      <dgm:prSet presAssocID="{8D22E452-4B1B-4D9C-8242-AD561B3A4F15}" presName="parentText" presStyleLbl="alignNode1" presStyleIdx="1" presStyleCnt="3">
        <dgm:presLayoutVars>
          <dgm:chMax val="1"/>
          <dgm:bulletEnabled/>
        </dgm:presLayoutVars>
      </dgm:prSet>
      <dgm:spPr/>
    </dgm:pt>
    <dgm:pt modelId="{D412AC1D-C547-4BF8-A635-17DF7CC99DF1}" type="pres">
      <dgm:prSet presAssocID="{8D22E452-4B1B-4D9C-8242-AD561B3A4F15}" presName="descendantText" presStyleLbl="alignAccFollowNode1" presStyleIdx="1" presStyleCnt="3">
        <dgm:presLayoutVars>
          <dgm:bulletEnabled/>
        </dgm:presLayoutVars>
      </dgm:prSet>
      <dgm:spPr/>
    </dgm:pt>
    <dgm:pt modelId="{57DA5CF3-3D56-4EDB-8B8E-45A9C2234BCC}" type="pres">
      <dgm:prSet presAssocID="{3A3D2CD0-DF55-43F6-BD01-F6FF692D43DD}" presName="sp" presStyleCnt="0"/>
      <dgm:spPr/>
    </dgm:pt>
    <dgm:pt modelId="{ACEF41B3-2204-4032-B8D1-A53588773B41}" type="pres">
      <dgm:prSet presAssocID="{3E7883E9-5C1D-4A3D-8F38-EFBA64647D38}" presName="linNode" presStyleCnt="0"/>
      <dgm:spPr/>
    </dgm:pt>
    <dgm:pt modelId="{3C3C9209-7518-4F55-9F7A-61C62D67443A}" type="pres">
      <dgm:prSet presAssocID="{3E7883E9-5C1D-4A3D-8F38-EFBA64647D38}" presName="parentText" presStyleLbl="alignNode1" presStyleIdx="2" presStyleCnt="3">
        <dgm:presLayoutVars>
          <dgm:chMax val="1"/>
          <dgm:bulletEnabled/>
        </dgm:presLayoutVars>
      </dgm:prSet>
      <dgm:spPr/>
    </dgm:pt>
    <dgm:pt modelId="{C95F0303-A73B-4DF7-8CC6-32897682197D}" type="pres">
      <dgm:prSet presAssocID="{3E7883E9-5C1D-4A3D-8F38-EFBA64647D38}" presName="descendantText" presStyleLbl="alignAccFollowNode1" presStyleIdx="2" presStyleCnt="3">
        <dgm:presLayoutVars>
          <dgm:bulletEnabled/>
        </dgm:presLayoutVars>
      </dgm:prSet>
      <dgm:spPr/>
    </dgm:pt>
  </dgm:ptLst>
  <dgm:cxnLst>
    <dgm:cxn modelId="{A3EFFA00-643B-4115-9889-FE7F0D4F99E3}" type="presOf" srcId="{E53AE65A-C8B1-4594-8F5F-ADB6C5E11937}" destId="{5DE4EABA-7381-4550-9C1D-2D61E1BDE051}" srcOrd="0" destOrd="0" presId="urn:microsoft.com/office/officeart/2016/7/layout/VerticalSolidActionList"/>
    <dgm:cxn modelId="{7FF94302-B7E9-492A-8A6D-1CB1270FEFDB}" type="presOf" srcId="{864FD146-4B81-4E54-B875-8A44D6361075}" destId="{FEBD738F-CE7A-4103-99C8-D00661628C11}" srcOrd="0" destOrd="0" presId="urn:microsoft.com/office/officeart/2016/7/layout/VerticalSolidActionList"/>
    <dgm:cxn modelId="{BB3D5443-7056-4A1B-B6E1-61ACCB733556}" srcId="{3E7883E9-5C1D-4A3D-8F38-EFBA64647D38}" destId="{B64737BF-11BF-4AA9-A998-21EC1FC9C4B6}" srcOrd="0" destOrd="0" parTransId="{707B8F9D-FAE4-4A5D-B0E1-964723655B6A}" sibTransId="{A553D25E-8B65-46AC-BC21-F6965CC98EC0}"/>
    <dgm:cxn modelId="{4B086660-DF74-4E69-8C28-3F15C2EBDAAC}" type="presOf" srcId="{B64737BF-11BF-4AA9-A998-21EC1FC9C4B6}" destId="{C95F0303-A73B-4DF7-8CC6-32897682197D}" srcOrd="0" destOrd="0" presId="urn:microsoft.com/office/officeart/2016/7/layout/VerticalSolidActionList"/>
    <dgm:cxn modelId="{8C02FD68-DE68-4A32-A7E0-3910ACE9095D}" type="presOf" srcId="{3E7883E9-5C1D-4A3D-8F38-EFBA64647D38}" destId="{3C3C9209-7518-4F55-9F7A-61C62D67443A}" srcOrd="0" destOrd="0" presId="urn:microsoft.com/office/officeart/2016/7/layout/VerticalSolidActionList"/>
    <dgm:cxn modelId="{C32CA890-8214-49C7-BB4E-936E0D7978FC}" type="presOf" srcId="{8D22E452-4B1B-4D9C-8242-AD561B3A4F15}" destId="{5D91B024-3F86-4514-91E6-807ADE3C90AF}" srcOrd="0" destOrd="0" presId="urn:microsoft.com/office/officeart/2016/7/layout/VerticalSolidActionList"/>
    <dgm:cxn modelId="{A437C7B2-E836-40AB-88D9-5936C18D4A14}" srcId="{8D22E452-4B1B-4D9C-8242-AD561B3A4F15}" destId="{E72E4CC0-C720-42C6-9466-38E16F4FA9A5}" srcOrd="0" destOrd="0" parTransId="{B3EE149A-FEDA-49E6-9A86-EFA88DD3950C}" sibTransId="{C733C18D-7300-4307-AA2D-F914B9C610F1}"/>
    <dgm:cxn modelId="{50BD3DC0-F960-4B5A-B57A-C435D668BFF6}" type="presOf" srcId="{03861FCD-4C1C-4590-BEC4-6723AA17C5C5}" destId="{AE7B2DA6-5508-49EA-A61C-E13048EE9ECF}" srcOrd="0" destOrd="0" presId="urn:microsoft.com/office/officeart/2016/7/layout/VerticalSolidActionList"/>
    <dgm:cxn modelId="{E16B0CC1-546B-4B63-B440-77F123C733E2}" srcId="{E53AE65A-C8B1-4594-8F5F-ADB6C5E11937}" destId="{03861FCD-4C1C-4590-BEC4-6723AA17C5C5}" srcOrd="0" destOrd="0" parTransId="{57D8A12B-7460-4650-B554-6ECE9797313C}" sibTransId="{AEFFE6CD-1F51-4F55-ABC3-45BE66E448ED}"/>
    <dgm:cxn modelId="{ACE3C6C5-95A9-41B0-9EA8-1517D0C6C5B8}" srcId="{03861FCD-4C1C-4590-BEC4-6723AA17C5C5}" destId="{864FD146-4B81-4E54-B875-8A44D6361075}" srcOrd="0" destOrd="0" parTransId="{80119474-FE3E-4F9F-849D-D1D6E70325E6}" sibTransId="{13A35744-FC35-4DBB-8A89-E97BC1828FEC}"/>
    <dgm:cxn modelId="{C42354C6-9F0F-4EC2-B079-18D523E38363}" srcId="{E53AE65A-C8B1-4594-8F5F-ADB6C5E11937}" destId="{3E7883E9-5C1D-4A3D-8F38-EFBA64647D38}" srcOrd="2" destOrd="0" parTransId="{6DFB112B-93D5-4181-BE03-4616CA314DA1}" sibTransId="{3123E037-AE6D-4E97-86E2-B650B76281F0}"/>
    <dgm:cxn modelId="{6FA8D6DA-46A7-403E-9778-65C167FEFF46}" srcId="{E53AE65A-C8B1-4594-8F5F-ADB6C5E11937}" destId="{8D22E452-4B1B-4D9C-8242-AD561B3A4F15}" srcOrd="1" destOrd="0" parTransId="{4BFFE754-F71A-497E-A71C-467333AF6511}" sibTransId="{3A3D2CD0-DF55-43F6-BD01-F6FF692D43DD}"/>
    <dgm:cxn modelId="{399177F2-30F8-4DD3-8B8C-D57AE222EAC7}" type="presOf" srcId="{E72E4CC0-C720-42C6-9466-38E16F4FA9A5}" destId="{D412AC1D-C547-4BF8-A635-17DF7CC99DF1}" srcOrd="0" destOrd="0" presId="urn:microsoft.com/office/officeart/2016/7/layout/VerticalSolidActionList"/>
    <dgm:cxn modelId="{C6BE708E-CDBE-4DCE-9757-A5F7E6D6DE38}" type="presParOf" srcId="{5DE4EABA-7381-4550-9C1D-2D61E1BDE051}" destId="{CA04EA20-D47A-48D7-B5E9-89AE5F3F0372}" srcOrd="0" destOrd="0" presId="urn:microsoft.com/office/officeart/2016/7/layout/VerticalSolidActionList"/>
    <dgm:cxn modelId="{8F015124-A3C0-46E9-8AF9-20200FC38305}" type="presParOf" srcId="{CA04EA20-D47A-48D7-B5E9-89AE5F3F0372}" destId="{AE7B2DA6-5508-49EA-A61C-E13048EE9ECF}" srcOrd="0" destOrd="0" presId="urn:microsoft.com/office/officeart/2016/7/layout/VerticalSolidActionList"/>
    <dgm:cxn modelId="{C064EF6F-A17A-4043-8378-F15D67235A05}" type="presParOf" srcId="{CA04EA20-D47A-48D7-B5E9-89AE5F3F0372}" destId="{FEBD738F-CE7A-4103-99C8-D00661628C11}" srcOrd="1" destOrd="0" presId="urn:microsoft.com/office/officeart/2016/7/layout/VerticalSolidActionList"/>
    <dgm:cxn modelId="{AB36E612-16AB-4383-A490-7F1D96253616}" type="presParOf" srcId="{5DE4EABA-7381-4550-9C1D-2D61E1BDE051}" destId="{8AEF52A9-26AF-48A9-8251-395AD1EF7C54}" srcOrd="1" destOrd="0" presId="urn:microsoft.com/office/officeart/2016/7/layout/VerticalSolidActionList"/>
    <dgm:cxn modelId="{D7C88365-0EFF-4D55-AAC6-21B1843BA616}" type="presParOf" srcId="{5DE4EABA-7381-4550-9C1D-2D61E1BDE051}" destId="{8B426E60-7498-4736-8964-9CE7A0B4E141}" srcOrd="2" destOrd="0" presId="urn:microsoft.com/office/officeart/2016/7/layout/VerticalSolidActionList"/>
    <dgm:cxn modelId="{991D07DA-F5DC-479E-BE91-71CE5A895587}" type="presParOf" srcId="{8B426E60-7498-4736-8964-9CE7A0B4E141}" destId="{5D91B024-3F86-4514-91E6-807ADE3C90AF}" srcOrd="0" destOrd="0" presId="urn:microsoft.com/office/officeart/2016/7/layout/VerticalSolidActionList"/>
    <dgm:cxn modelId="{C50E5092-F2E6-42F6-95CD-A82561E5CB85}" type="presParOf" srcId="{8B426E60-7498-4736-8964-9CE7A0B4E141}" destId="{D412AC1D-C547-4BF8-A635-17DF7CC99DF1}" srcOrd="1" destOrd="0" presId="urn:microsoft.com/office/officeart/2016/7/layout/VerticalSolidActionList"/>
    <dgm:cxn modelId="{65E8082A-0BD9-4AA6-BB16-6C56272AA9C7}" type="presParOf" srcId="{5DE4EABA-7381-4550-9C1D-2D61E1BDE051}" destId="{57DA5CF3-3D56-4EDB-8B8E-45A9C2234BCC}" srcOrd="3" destOrd="0" presId="urn:microsoft.com/office/officeart/2016/7/layout/VerticalSolidActionList"/>
    <dgm:cxn modelId="{9870CB04-DACF-4CEA-9E61-3133A978290E}" type="presParOf" srcId="{5DE4EABA-7381-4550-9C1D-2D61E1BDE051}" destId="{ACEF41B3-2204-4032-B8D1-A53588773B41}" srcOrd="4" destOrd="0" presId="urn:microsoft.com/office/officeart/2016/7/layout/VerticalSolidActionList"/>
    <dgm:cxn modelId="{F7D45783-2B9C-4BC8-BB68-4BD28553185A}" type="presParOf" srcId="{ACEF41B3-2204-4032-B8D1-A53588773B41}" destId="{3C3C9209-7518-4F55-9F7A-61C62D67443A}" srcOrd="0" destOrd="0" presId="urn:microsoft.com/office/officeart/2016/7/layout/VerticalSolidActionList"/>
    <dgm:cxn modelId="{E3C19C60-5D13-47F3-8123-0E6C914876D9}" type="presParOf" srcId="{ACEF41B3-2204-4032-B8D1-A53588773B41}" destId="{C95F0303-A73B-4DF7-8CC6-32897682197D}"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1D93C8-036F-4C89-AA42-4F65AF68D1CB}"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1DA025DE-5794-413C-AD6A-2059E5DC23FC}">
      <dgm:prSet/>
      <dgm:spPr/>
      <dgm:t>
        <a:bodyPr/>
        <a:lstStyle/>
        <a:p>
          <a:r>
            <a:rPr lang="en-US" b="0" i="0"/>
            <a:t>Trained on a diverse range of internet text.</a:t>
          </a:r>
          <a:endParaRPr lang="en-US"/>
        </a:p>
      </dgm:t>
    </dgm:pt>
    <dgm:pt modelId="{5CE36D52-809F-4D55-B557-C0D8EA1B2CB8}" type="parTrans" cxnId="{61532C6D-5EDD-4A97-AF4A-249413D4C068}">
      <dgm:prSet/>
      <dgm:spPr/>
      <dgm:t>
        <a:bodyPr/>
        <a:lstStyle/>
        <a:p>
          <a:endParaRPr lang="en-US"/>
        </a:p>
      </dgm:t>
    </dgm:pt>
    <dgm:pt modelId="{D23B4A78-52FC-4DF4-95CB-AA8C383695B9}" type="sibTrans" cxnId="{61532C6D-5EDD-4A97-AF4A-249413D4C068}">
      <dgm:prSet/>
      <dgm:spPr/>
      <dgm:t>
        <a:bodyPr/>
        <a:lstStyle/>
        <a:p>
          <a:endParaRPr lang="en-US"/>
        </a:p>
      </dgm:t>
    </dgm:pt>
    <dgm:pt modelId="{86A6D526-8441-4BDF-968B-732E5B28F964}">
      <dgm:prSet/>
      <dgm:spPr/>
      <dgm:t>
        <a:bodyPr/>
        <a:lstStyle/>
        <a:p>
          <a:r>
            <a:rPr lang="en-US" b="0" i="0"/>
            <a:t>Learns grammar, facts, reasoning abilities, and even biases present in the data.</a:t>
          </a:r>
          <a:endParaRPr lang="en-US"/>
        </a:p>
      </dgm:t>
    </dgm:pt>
    <dgm:pt modelId="{83833599-2F6A-46AD-8DBF-D6FA650E03EE}" type="parTrans" cxnId="{7ED265FB-F4D8-4AF4-B77F-2413509C086E}">
      <dgm:prSet/>
      <dgm:spPr/>
      <dgm:t>
        <a:bodyPr/>
        <a:lstStyle/>
        <a:p>
          <a:endParaRPr lang="en-US"/>
        </a:p>
      </dgm:t>
    </dgm:pt>
    <dgm:pt modelId="{C69D4F0F-FC5D-42B5-B22B-13F4C6418888}" type="sibTrans" cxnId="{7ED265FB-F4D8-4AF4-B77F-2413509C086E}">
      <dgm:prSet/>
      <dgm:spPr/>
      <dgm:t>
        <a:bodyPr/>
        <a:lstStyle/>
        <a:p>
          <a:endParaRPr lang="en-US"/>
        </a:p>
      </dgm:t>
    </dgm:pt>
    <dgm:pt modelId="{BBB15271-BAA6-4676-B266-734A3D4F621D}">
      <dgm:prSet/>
      <dgm:spPr/>
      <dgm:t>
        <a:bodyPr/>
        <a:lstStyle/>
        <a:p>
          <a:r>
            <a:rPr lang="en-US" b="0" i="0"/>
            <a:t>Fine-tuned using reinforcement learning and human feedback.</a:t>
          </a:r>
          <a:endParaRPr lang="en-US"/>
        </a:p>
      </dgm:t>
    </dgm:pt>
    <dgm:pt modelId="{D9DF1677-5F58-47C9-8DB9-C3189088E7D9}" type="parTrans" cxnId="{52898479-B553-446C-B451-F6561B01114C}">
      <dgm:prSet/>
      <dgm:spPr/>
      <dgm:t>
        <a:bodyPr/>
        <a:lstStyle/>
        <a:p>
          <a:endParaRPr lang="en-US"/>
        </a:p>
      </dgm:t>
    </dgm:pt>
    <dgm:pt modelId="{FAC8613F-CB2E-4E94-9482-8255AA176A51}" type="sibTrans" cxnId="{52898479-B553-446C-B451-F6561B01114C}">
      <dgm:prSet/>
      <dgm:spPr/>
      <dgm:t>
        <a:bodyPr/>
        <a:lstStyle/>
        <a:p>
          <a:endParaRPr lang="en-US"/>
        </a:p>
      </dgm:t>
    </dgm:pt>
    <dgm:pt modelId="{1847DC79-3585-44B5-BCE6-B472ACD6B6DD}" type="pres">
      <dgm:prSet presAssocID="{BB1D93C8-036F-4C89-AA42-4F65AF68D1CB}" presName="vert0" presStyleCnt="0">
        <dgm:presLayoutVars>
          <dgm:dir/>
          <dgm:animOne val="branch"/>
          <dgm:animLvl val="lvl"/>
        </dgm:presLayoutVars>
      </dgm:prSet>
      <dgm:spPr/>
    </dgm:pt>
    <dgm:pt modelId="{90FDB770-FB72-4992-9C54-D425A2C739C9}" type="pres">
      <dgm:prSet presAssocID="{1DA025DE-5794-413C-AD6A-2059E5DC23FC}" presName="thickLine" presStyleLbl="alignNode1" presStyleIdx="0" presStyleCnt="3"/>
      <dgm:spPr/>
    </dgm:pt>
    <dgm:pt modelId="{7CCA224B-70AF-4D84-A57D-D9CC71C76253}" type="pres">
      <dgm:prSet presAssocID="{1DA025DE-5794-413C-AD6A-2059E5DC23FC}" presName="horz1" presStyleCnt="0"/>
      <dgm:spPr/>
    </dgm:pt>
    <dgm:pt modelId="{CE8DB040-DC05-410E-A9AF-28F0AD5EA891}" type="pres">
      <dgm:prSet presAssocID="{1DA025DE-5794-413C-AD6A-2059E5DC23FC}" presName="tx1" presStyleLbl="revTx" presStyleIdx="0" presStyleCnt="3"/>
      <dgm:spPr/>
    </dgm:pt>
    <dgm:pt modelId="{7389EC36-B7FA-4A24-BBAA-D13141317E16}" type="pres">
      <dgm:prSet presAssocID="{1DA025DE-5794-413C-AD6A-2059E5DC23FC}" presName="vert1" presStyleCnt="0"/>
      <dgm:spPr/>
    </dgm:pt>
    <dgm:pt modelId="{2EA27BAC-5311-4D0F-8D40-E1D6A283EFB7}" type="pres">
      <dgm:prSet presAssocID="{86A6D526-8441-4BDF-968B-732E5B28F964}" presName="thickLine" presStyleLbl="alignNode1" presStyleIdx="1" presStyleCnt="3"/>
      <dgm:spPr/>
    </dgm:pt>
    <dgm:pt modelId="{5ACB9FA3-239C-40A8-8378-88423E7BC3C0}" type="pres">
      <dgm:prSet presAssocID="{86A6D526-8441-4BDF-968B-732E5B28F964}" presName="horz1" presStyleCnt="0"/>
      <dgm:spPr/>
    </dgm:pt>
    <dgm:pt modelId="{D50129D1-0456-4AC2-8A0F-C684901010A3}" type="pres">
      <dgm:prSet presAssocID="{86A6D526-8441-4BDF-968B-732E5B28F964}" presName="tx1" presStyleLbl="revTx" presStyleIdx="1" presStyleCnt="3"/>
      <dgm:spPr/>
    </dgm:pt>
    <dgm:pt modelId="{86B4544D-70B2-4602-AEA5-517C1AC6C34B}" type="pres">
      <dgm:prSet presAssocID="{86A6D526-8441-4BDF-968B-732E5B28F964}" presName="vert1" presStyleCnt="0"/>
      <dgm:spPr/>
    </dgm:pt>
    <dgm:pt modelId="{C049EB9A-28A9-4ED2-BE18-933783EE5546}" type="pres">
      <dgm:prSet presAssocID="{BBB15271-BAA6-4676-B266-734A3D4F621D}" presName="thickLine" presStyleLbl="alignNode1" presStyleIdx="2" presStyleCnt="3"/>
      <dgm:spPr/>
    </dgm:pt>
    <dgm:pt modelId="{1EE0F6C5-BD76-4928-9C5F-A94F7FFDA089}" type="pres">
      <dgm:prSet presAssocID="{BBB15271-BAA6-4676-B266-734A3D4F621D}" presName="horz1" presStyleCnt="0"/>
      <dgm:spPr/>
    </dgm:pt>
    <dgm:pt modelId="{63B41410-222E-44F5-8D0D-48D67D86992A}" type="pres">
      <dgm:prSet presAssocID="{BBB15271-BAA6-4676-B266-734A3D4F621D}" presName="tx1" presStyleLbl="revTx" presStyleIdx="2" presStyleCnt="3"/>
      <dgm:spPr/>
    </dgm:pt>
    <dgm:pt modelId="{2F358073-D0CA-4B4B-BC28-17404E7B6321}" type="pres">
      <dgm:prSet presAssocID="{BBB15271-BAA6-4676-B266-734A3D4F621D}" presName="vert1" presStyleCnt="0"/>
      <dgm:spPr/>
    </dgm:pt>
  </dgm:ptLst>
  <dgm:cxnLst>
    <dgm:cxn modelId="{A918632C-AD84-47DE-B88B-836509B1AA82}" type="presOf" srcId="{BBB15271-BAA6-4676-B266-734A3D4F621D}" destId="{63B41410-222E-44F5-8D0D-48D67D86992A}" srcOrd="0" destOrd="0" presId="urn:microsoft.com/office/officeart/2008/layout/LinedList"/>
    <dgm:cxn modelId="{61532C6D-5EDD-4A97-AF4A-249413D4C068}" srcId="{BB1D93C8-036F-4C89-AA42-4F65AF68D1CB}" destId="{1DA025DE-5794-413C-AD6A-2059E5DC23FC}" srcOrd="0" destOrd="0" parTransId="{5CE36D52-809F-4D55-B557-C0D8EA1B2CB8}" sibTransId="{D23B4A78-52FC-4DF4-95CB-AA8C383695B9}"/>
    <dgm:cxn modelId="{52898479-B553-446C-B451-F6561B01114C}" srcId="{BB1D93C8-036F-4C89-AA42-4F65AF68D1CB}" destId="{BBB15271-BAA6-4676-B266-734A3D4F621D}" srcOrd="2" destOrd="0" parTransId="{D9DF1677-5F58-47C9-8DB9-C3189088E7D9}" sibTransId="{FAC8613F-CB2E-4E94-9482-8255AA176A51}"/>
    <dgm:cxn modelId="{034BA686-0A7F-48B5-9A34-B8F8D9F4597C}" type="presOf" srcId="{BB1D93C8-036F-4C89-AA42-4F65AF68D1CB}" destId="{1847DC79-3585-44B5-BCE6-B472ACD6B6DD}" srcOrd="0" destOrd="0" presId="urn:microsoft.com/office/officeart/2008/layout/LinedList"/>
    <dgm:cxn modelId="{078987D6-23CC-45B0-8658-32DFDD5EB8F4}" type="presOf" srcId="{86A6D526-8441-4BDF-968B-732E5B28F964}" destId="{D50129D1-0456-4AC2-8A0F-C684901010A3}" srcOrd="0" destOrd="0" presId="urn:microsoft.com/office/officeart/2008/layout/LinedList"/>
    <dgm:cxn modelId="{7ED265FB-F4D8-4AF4-B77F-2413509C086E}" srcId="{BB1D93C8-036F-4C89-AA42-4F65AF68D1CB}" destId="{86A6D526-8441-4BDF-968B-732E5B28F964}" srcOrd="1" destOrd="0" parTransId="{83833599-2F6A-46AD-8DBF-D6FA650E03EE}" sibTransId="{C69D4F0F-FC5D-42B5-B22B-13F4C6418888}"/>
    <dgm:cxn modelId="{F856A5FB-D70C-4B28-98F4-78B6515D817D}" type="presOf" srcId="{1DA025DE-5794-413C-AD6A-2059E5DC23FC}" destId="{CE8DB040-DC05-410E-A9AF-28F0AD5EA891}" srcOrd="0" destOrd="0" presId="urn:microsoft.com/office/officeart/2008/layout/LinedList"/>
    <dgm:cxn modelId="{92D27C50-6C64-4449-9D1B-9BC038111309}" type="presParOf" srcId="{1847DC79-3585-44B5-BCE6-B472ACD6B6DD}" destId="{90FDB770-FB72-4992-9C54-D425A2C739C9}" srcOrd="0" destOrd="0" presId="urn:microsoft.com/office/officeart/2008/layout/LinedList"/>
    <dgm:cxn modelId="{461FD31B-DFA5-4FF1-B74F-D2FEC45D8762}" type="presParOf" srcId="{1847DC79-3585-44B5-BCE6-B472ACD6B6DD}" destId="{7CCA224B-70AF-4D84-A57D-D9CC71C76253}" srcOrd="1" destOrd="0" presId="urn:microsoft.com/office/officeart/2008/layout/LinedList"/>
    <dgm:cxn modelId="{33BA07A1-8D22-45B6-8C53-E3E0C255F8A7}" type="presParOf" srcId="{7CCA224B-70AF-4D84-A57D-D9CC71C76253}" destId="{CE8DB040-DC05-410E-A9AF-28F0AD5EA891}" srcOrd="0" destOrd="0" presId="urn:microsoft.com/office/officeart/2008/layout/LinedList"/>
    <dgm:cxn modelId="{D97F9BA1-8D4D-4C00-A697-D68AE3AA1511}" type="presParOf" srcId="{7CCA224B-70AF-4D84-A57D-D9CC71C76253}" destId="{7389EC36-B7FA-4A24-BBAA-D13141317E16}" srcOrd="1" destOrd="0" presId="urn:microsoft.com/office/officeart/2008/layout/LinedList"/>
    <dgm:cxn modelId="{263F5E72-E856-4A5C-8D7F-5A3C19648CA2}" type="presParOf" srcId="{1847DC79-3585-44B5-BCE6-B472ACD6B6DD}" destId="{2EA27BAC-5311-4D0F-8D40-E1D6A283EFB7}" srcOrd="2" destOrd="0" presId="urn:microsoft.com/office/officeart/2008/layout/LinedList"/>
    <dgm:cxn modelId="{78645D00-12A6-45F1-AADC-0CFA22CF1B7A}" type="presParOf" srcId="{1847DC79-3585-44B5-BCE6-B472ACD6B6DD}" destId="{5ACB9FA3-239C-40A8-8378-88423E7BC3C0}" srcOrd="3" destOrd="0" presId="urn:microsoft.com/office/officeart/2008/layout/LinedList"/>
    <dgm:cxn modelId="{F47E01D0-B5EB-48C8-BD37-FEB65BA0D684}" type="presParOf" srcId="{5ACB9FA3-239C-40A8-8378-88423E7BC3C0}" destId="{D50129D1-0456-4AC2-8A0F-C684901010A3}" srcOrd="0" destOrd="0" presId="urn:microsoft.com/office/officeart/2008/layout/LinedList"/>
    <dgm:cxn modelId="{2C1009E3-6F06-4C32-BE59-30E722EACDC2}" type="presParOf" srcId="{5ACB9FA3-239C-40A8-8378-88423E7BC3C0}" destId="{86B4544D-70B2-4602-AEA5-517C1AC6C34B}" srcOrd="1" destOrd="0" presId="urn:microsoft.com/office/officeart/2008/layout/LinedList"/>
    <dgm:cxn modelId="{73D9BD4F-6DE3-4AD4-92FC-FE6616A3B5E0}" type="presParOf" srcId="{1847DC79-3585-44B5-BCE6-B472ACD6B6DD}" destId="{C049EB9A-28A9-4ED2-BE18-933783EE5546}" srcOrd="4" destOrd="0" presId="urn:microsoft.com/office/officeart/2008/layout/LinedList"/>
    <dgm:cxn modelId="{1BAA320E-20FA-46BD-97E1-A177B626203B}" type="presParOf" srcId="{1847DC79-3585-44B5-BCE6-B472ACD6B6DD}" destId="{1EE0F6C5-BD76-4928-9C5F-A94F7FFDA089}" srcOrd="5" destOrd="0" presId="urn:microsoft.com/office/officeart/2008/layout/LinedList"/>
    <dgm:cxn modelId="{6DD9BA24-85AF-435D-B5E0-6652724D0B87}" type="presParOf" srcId="{1EE0F6C5-BD76-4928-9C5F-A94F7FFDA089}" destId="{63B41410-222E-44F5-8D0D-48D67D86992A}" srcOrd="0" destOrd="0" presId="urn:microsoft.com/office/officeart/2008/layout/LinedList"/>
    <dgm:cxn modelId="{4371F1A9-29E3-4557-A009-9F9977985BAA}" type="presParOf" srcId="{1EE0F6C5-BD76-4928-9C5F-A94F7FFDA089}" destId="{2F358073-D0CA-4B4B-BC28-17404E7B632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D02244-4225-4E03-89D1-B27BFA9C0EE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6355147-E57D-469D-AECF-6F002F40654B}">
      <dgm:prSet/>
      <dgm:spPr/>
      <dgm:t>
        <a:bodyPr/>
        <a:lstStyle/>
        <a:p>
          <a:r>
            <a:rPr lang="en-US" b="0" i="0"/>
            <a:t>Draws from a vast collection of information available on the internet.</a:t>
          </a:r>
          <a:endParaRPr lang="en-US"/>
        </a:p>
      </dgm:t>
    </dgm:pt>
    <dgm:pt modelId="{29B82E4A-83C3-46F4-8897-3AE8CAE80218}" type="parTrans" cxnId="{78AB565A-C235-48CA-B7F4-42BE57F68811}">
      <dgm:prSet/>
      <dgm:spPr/>
      <dgm:t>
        <a:bodyPr/>
        <a:lstStyle/>
        <a:p>
          <a:endParaRPr lang="en-US"/>
        </a:p>
      </dgm:t>
    </dgm:pt>
    <dgm:pt modelId="{2132B9E0-89F1-4B5E-B7C1-B103240985C9}" type="sibTrans" cxnId="{78AB565A-C235-48CA-B7F4-42BE57F68811}">
      <dgm:prSet/>
      <dgm:spPr/>
      <dgm:t>
        <a:bodyPr/>
        <a:lstStyle/>
        <a:p>
          <a:endParaRPr lang="en-US"/>
        </a:p>
      </dgm:t>
    </dgm:pt>
    <dgm:pt modelId="{2B2A4B22-933F-45F9-AA6F-9992609446EA}">
      <dgm:prSet/>
      <dgm:spPr/>
      <dgm:t>
        <a:bodyPr/>
        <a:lstStyle/>
        <a:p>
          <a:r>
            <a:rPr lang="en-US" b="0" i="0"/>
            <a:t>Does not possess personal experiences, emotions, or real-time updates.</a:t>
          </a:r>
          <a:endParaRPr lang="en-US"/>
        </a:p>
      </dgm:t>
    </dgm:pt>
    <dgm:pt modelId="{E5785771-F128-4DBA-93D1-2B8D7966AA96}" type="parTrans" cxnId="{BF9E8C1B-9754-4930-B75F-19F9430A6580}">
      <dgm:prSet/>
      <dgm:spPr/>
      <dgm:t>
        <a:bodyPr/>
        <a:lstStyle/>
        <a:p>
          <a:endParaRPr lang="en-US"/>
        </a:p>
      </dgm:t>
    </dgm:pt>
    <dgm:pt modelId="{D5126E82-9EA8-4775-84D3-78955A211A1F}" type="sibTrans" cxnId="{BF9E8C1B-9754-4930-B75F-19F9430A6580}">
      <dgm:prSet/>
      <dgm:spPr/>
      <dgm:t>
        <a:bodyPr/>
        <a:lstStyle/>
        <a:p>
          <a:endParaRPr lang="en-US"/>
        </a:p>
      </dgm:t>
    </dgm:pt>
    <dgm:pt modelId="{05B5547B-3B68-42FF-843B-99B6256913EE}">
      <dgm:prSet/>
      <dgm:spPr/>
      <dgm:t>
        <a:bodyPr/>
        <a:lstStyle/>
        <a:p>
          <a:r>
            <a:rPr lang="en-US" b="0" i="0"/>
            <a:t>Provides information up until its last knowledge update in September 2021.</a:t>
          </a:r>
          <a:endParaRPr lang="en-US"/>
        </a:p>
      </dgm:t>
    </dgm:pt>
    <dgm:pt modelId="{E2043FC6-973E-4D9F-BF5B-32C9B6323547}" type="parTrans" cxnId="{34FD44C6-323E-4DB3-B6C4-382C16307EAC}">
      <dgm:prSet/>
      <dgm:spPr/>
      <dgm:t>
        <a:bodyPr/>
        <a:lstStyle/>
        <a:p>
          <a:endParaRPr lang="en-US"/>
        </a:p>
      </dgm:t>
    </dgm:pt>
    <dgm:pt modelId="{5B621831-818B-4C7F-86F3-BE71CBF4DC71}" type="sibTrans" cxnId="{34FD44C6-323E-4DB3-B6C4-382C16307EAC}">
      <dgm:prSet/>
      <dgm:spPr/>
      <dgm:t>
        <a:bodyPr/>
        <a:lstStyle/>
        <a:p>
          <a:endParaRPr lang="en-US"/>
        </a:p>
      </dgm:t>
    </dgm:pt>
    <dgm:pt modelId="{894A7E2A-A6FF-4C19-B46C-21784FC26123}" type="pres">
      <dgm:prSet presAssocID="{E2D02244-4225-4E03-89D1-B27BFA9C0EE2}" presName="linear" presStyleCnt="0">
        <dgm:presLayoutVars>
          <dgm:animLvl val="lvl"/>
          <dgm:resizeHandles val="exact"/>
        </dgm:presLayoutVars>
      </dgm:prSet>
      <dgm:spPr/>
    </dgm:pt>
    <dgm:pt modelId="{C21547E3-2455-4079-B990-36CA10A17AEA}" type="pres">
      <dgm:prSet presAssocID="{56355147-E57D-469D-AECF-6F002F40654B}" presName="parentText" presStyleLbl="node1" presStyleIdx="0" presStyleCnt="3">
        <dgm:presLayoutVars>
          <dgm:chMax val="0"/>
          <dgm:bulletEnabled val="1"/>
        </dgm:presLayoutVars>
      </dgm:prSet>
      <dgm:spPr/>
    </dgm:pt>
    <dgm:pt modelId="{074BAEFE-34AF-426B-A6AE-7631BB47163A}" type="pres">
      <dgm:prSet presAssocID="{2132B9E0-89F1-4B5E-B7C1-B103240985C9}" presName="spacer" presStyleCnt="0"/>
      <dgm:spPr/>
    </dgm:pt>
    <dgm:pt modelId="{D61656AB-EDF2-4F59-8E1A-52C2DB7CBE94}" type="pres">
      <dgm:prSet presAssocID="{2B2A4B22-933F-45F9-AA6F-9992609446EA}" presName="parentText" presStyleLbl="node1" presStyleIdx="1" presStyleCnt="3">
        <dgm:presLayoutVars>
          <dgm:chMax val="0"/>
          <dgm:bulletEnabled val="1"/>
        </dgm:presLayoutVars>
      </dgm:prSet>
      <dgm:spPr/>
    </dgm:pt>
    <dgm:pt modelId="{AE86222F-0AC4-4E4B-9B2E-8B4D3953DC07}" type="pres">
      <dgm:prSet presAssocID="{D5126E82-9EA8-4775-84D3-78955A211A1F}" presName="spacer" presStyleCnt="0"/>
      <dgm:spPr/>
    </dgm:pt>
    <dgm:pt modelId="{8E8AA464-1E3F-4503-AFD6-0F9A439AACA6}" type="pres">
      <dgm:prSet presAssocID="{05B5547B-3B68-42FF-843B-99B6256913EE}" presName="parentText" presStyleLbl="node1" presStyleIdx="2" presStyleCnt="3">
        <dgm:presLayoutVars>
          <dgm:chMax val="0"/>
          <dgm:bulletEnabled val="1"/>
        </dgm:presLayoutVars>
      </dgm:prSet>
      <dgm:spPr/>
    </dgm:pt>
  </dgm:ptLst>
  <dgm:cxnLst>
    <dgm:cxn modelId="{8B0EED0C-0B62-41BF-BBE1-B8E201E503EF}" type="presOf" srcId="{05B5547B-3B68-42FF-843B-99B6256913EE}" destId="{8E8AA464-1E3F-4503-AFD6-0F9A439AACA6}" srcOrd="0" destOrd="0" presId="urn:microsoft.com/office/officeart/2005/8/layout/vList2"/>
    <dgm:cxn modelId="{BF9E8C1B-9754-4930-B75F-19F9430A6580}" srcId="{E2D02244-4225-4E03-89D1-B27BFA9C0EE2}" destId="{2B2A4B22-933F-45F9-AA6F-9992609446EA}" srcOrd="1" destOrd="0" parTransId="{E5785771-F128-4DBA-93D1-2B8D7966AA96}" sibTransId="{D5126E82-9EA8-4775-84D3-78955A211A1F}"/>
    <dgm:cxn modelId="{78AB565A-C235-48CA-B7F4-42BE57F68811}" srcId="{E2D02244-4225-4E03-89D1-B27BFA9C0EE2}" destId="{56355147-E57D-469D-AECF-6F002F40654B}" srcOrd="0" destOrd="0" parTransId="{29B82E4A-83C3-46F4-8897-3AE8CAE80218}" sibTransId="{2132B9E0-89F1-4B5E-B7C1-B103240985C9}"/>
    <dgm:cxn modelId="{7DFDCCB8-7B78-431F-A71F-65DF81FC8B02}" type="presOf" srcId="{E2D02244-4225-4E03-89D1-B27BFA9C0EE2}" destId="{894A7E2A-A6FF-4C19-B46C-21784FC26123}" srcOrd="0" destOrd="0" presId="urn:microsoft.com/office/officeart/2005/8/layout/vList2"/>
    <dgm:cxn modelId="{34FD44C6-323E-4DB3-B6C4-382C16307EAC}" srcId="{E2D02244-4225-4E03-89D1-B27BFA9C0EE2}" destId="{05B5547B-3B68-42FF-843B-99B6256913EE}" srcOrd="2" destOrd="0" parTransId="{E2043FC6-973E-4D9F-BF5B-32C9B6323547}" sibTransId="{5B621831-818B-4C7F-86F3-BE71CBF4DC71}"/>
    <dgm:cxn modelId="{D4F3C4E7-2772-4407-A976-79BC187786BD}" type="presOf" srcId="{56355147-E57D-469D-AECF-6F002F40654B}" destId="{C21547E3-2455-4079-B990-36CA10A17AEA}" srcOrd="0" destOrd="0" presId="urn:microsoft.com/office/officeart/2005/8/layout/vList2"/>
    <dgm:cxn modelId="{7BFB65E8-1CEA-4578-85BE-A56F2177F73C}" type="presOf" srcId="{2B2A4B22-933F-45F9-AA6F-9992609446EA}" destId="{D61656AB-EDF2-4F59-8E1A-52C2DB7CBE94}" srcOrd="0" destOrd="0" presId="urn:microsoft.com/office/officeart/2005/8/layout/vList2"/>
    <dgm:cxn modelId="{140FB8B5-A526-4A13-84AB-5FBA161793C3}" type="presParOf" srcId="{894A7E2A-A6FF-4C19-B46C-21784FC26123}" destId="{C21547E3-2455-4079-B990-36CA10A17AEA}" srcOrd="0" destOrd="0" presId="urn:microsoft.com/office/officeart/2005/8/layout/vList2"/>
    <dgm:cxn modelId="{E78047AE-1B03-4539-AE85-AD6E89204520}" type="presParOf" srcId="{894A7E2A-A6FF-4C19-B46C-21784FC26123}" destId="{074BAEFE-34AF-426B-A6AE-7631BB47163A}" srcOrd="1" destOrd="0" presId="urn:microsoft.com/office/officeart/2005/8/layout/vList2"/>
    <dgm:cxn modelId="{F2D0AE17-14DF-4C14-9C8F-46C52A72AD1F}" type="presParOf" srcId="{894A7E2A-A6FF-4C19-B46C-21784FC26123}" destId="{D61656AB-EDF2-4F59-8E1A-52C2DB7CBE94}" srcOrd="2" destOrd="0" presId="urn:microsoft.com/office/officeart/2005/8/layout/vList2"/>
    <dgm:cxn modelId="{14724AE6-356F-4E14-81D3-CF18B4E57525}" type="presParOf" srcId="{894A7E2A-A6FF-4C19-B46C-21784FC26123}" destId="{AE86222F-0AC4-4E4B-9B2E-8B4D3953DC07}" srcOrd="3" destOrd="0" presId="urn:microsoft.com/office/officeart/2005/8/layout/vList2"/>
    <dgm:cxn modelId="{4423EB9A-9931-495C-9378-8AE4B1E527F5}" type="presParOf" srcId="{894A7E2A-A6FF-4C19-B46C-21784FC26123}" destId="{8E8AA464-1E3F-4503-AFD6-0F9A439AACA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6C52D8-1941-454B-9C27-0B36CCC0972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15C10C4-A75B-4DA4-BB65-195E114ED4AF}">
      <dgm:prSet/>
      <dgm:spPr/>
      <dgm:t>
        <a:bodyPr/>
        <a:lstStyle/>
        <a:p>
          <a:r>
            <a:rPr lang="en-US" b="0" i="0"/>
            <a:t>ChatGPT is not a search engine, but a creative text generator.</a:t>
          </a:r>
          <a:endParaRPr lang="en-US"/>
        </a:p>
      </dgm:t>
    </dgm:pt>
    <dgm:pt modelId="{6DA193F5-B3FC-433B-824C-6DB399A76187}" type="parTrans" cxnId="{1525E27A-D722-4ED9-9C27-33D55225C580}">
      <dgm:prSet/>
      <dgm:spPr/>
      <dgm:t>
        <a:bodyPr/>
        <a:lstStyle/>
        <a:p>
          <a:endParaRPr lang="en-US"/>
        </a:p>
      </dgm:t>
    </dgm:pt>
    <dgm:pt modelId="{27882D62-AB3A-425E-9F51-4769F3E768B8}" type="sibTrans" cxnId="{1525E27A-D722-4ED9-9C27-33D55225C580}">
      <dgm:prSet/>
      <dgm:spPr/>
      <dgm:t>
        <a:bodyPr/>
        <a:lstStyle/>
        <a:p>
          <a:endParaRPr lang="en-US"/>
        </a:p>
      </dgm:t>
    </dgm:pt>
    <dgm:pt modelId="{0D4D3157-4F03-4B90-835C-AA9EF801121A}">
      <dgm:prSet/>
      <dgm:spPr/>
      <dgm:t>
        <a:bodyPr/>
        <a:lstStyle/>
        <a:p>
          <a:r>
            <a:rPr lang="en-US" b="0" i="0"/>
            <a:t>It doesn't retrieve information from the internet in real-time.</a:t>
          </a:r>
          <a:endParaRPr lang="en-US"/>
        </a:p>
      </dgm:t>
    </dgm:pt>
    <dgm:pt modelId="{D2246EFF-B144-4CC1-8BB9-EBE13474AB74}" type="parTrans" cxnId="{830A5A28-F090-4CA6-A0D5-3F76EC6B40F3}">
      <dgm:prSet/>
      <dgm:spPr/>
      <dgm:t>
        <a:bodyPr/>
        <a:lstStyle/>
        <a:p>
          <a:endParaRPr lang="en-US"/>
        </a:p>
      </dgm:t>
    </dgm:pt>
    <dgm:pt modelId="{DA916ACF-2513-4201-85E5-67A009823277}" type="sibTrans" cxnId="{830A5A28-F090-4CA6-A0D5-3F76EC6B40F3}">
      <dgm:prSet/>
      <dgm:spPr/>
      <dgm:t>
        <a:bodyPr/>
        <a:lstStyle/>
        <a:p>
          <a:endParaRPr lang="en-US"/>
        </a:p>
      </dgm:t>
    </dgm:pt>
    <dgm:pt modelId="{AC0FB1B6-4785-43AD-A6E7-A1D82F18E585}">
      <dgm:prSet/>
      <dgm:spPr/>
      <dgm:t>
        <a:bodyPr/>
        <a:lstStyle/>
        <a:p>
          <a:r>
            <a:rPr lang="en-US" b="0" i="0"/>
            <a:t>Generates responses based on patterns in its training data.</a:t>
          </a:r>
          <a:endParaRPr lang="en-US"/>
        </a:p>
      </dgm:t>
    </dgm:pt>
    <dgm:pt modelId="{FE1ED8FE-9E52-41CC-B8F4-F1E072F781E0}" type="parTrans" cxnId="{ED22D5DC-4C13-4C3F-8CAE-14D94EACC3F0}">
      <dgm:prSet/>
      <dgm:spPr/>
      <dgm:t>
        <a:bodyPr/>
        <a:lstStyle/>
        <a:p>
          <a:endParaRPr lang="en-US"/>
        </a:p>
      </dgm:t>
    </dgm:pt>
    <dgm:pt modelId="{659AED7C-E339-4181-B16A-32642074D765}" type="sibTrans" cxnId="{ED22D5DC-4C13-4C3F-8CAE-14D94EACC3F0}">
      <dgm:prSet/>
      <dgm:spPr/>
      <dgm:t>
        <a:bodyPr/>
        <a:lstStyle/>
        <a:p>
          <a:endParaRPr lang="en-US"/>
        </a:p>
      </dgm:t>
    </dgm:pt>
    <dgm:pt modelId="{FF5FD41D-5CB4-4B58-B474-DF3B0A8C47AA}" type="pres">
      <dgm:prSet presAssocID="{386C52D8-1941-454B-9C27-0B36CCC09722}" presName="linear" presStyleCnt="0">
        <dgm:presLayoutVars>
          <dgm:animLvl val="lvl"/>
          <dgm:resizeHandles val="exact"/>
        </dgm:presLayoutVars>
      </dgm:prSet>
      <dgm:spPr/>
    </dgm:pt>
    <dgm:pt modelId="{44BEF12D-C489-4EA3-BDE7-FA129C4A2F7D}" type="pres">
      <dgm:prSet presAssocID="{E15C10C4-A75B-4DA4-BB65-195E114ED4AF}" presName="parentText" presStyleLbl="node1" presStyleIdx="0" presStyleCnt="3">
        <dgm:presLayoutVars>
          <dgm:chMax val="0"/>
          <dgm:bulletEnabled val="1"/>
        </dgm:presLayoutVars>
      </dgm:prSet>
      <dgm:spPr/>
    </dgm:pt>
    <dgm:pt modelId="{CBA54AA8-8A8C-4E1C-AC82-4291980B4270}" type="pres">
      <dgm:prSet presAssocID="{27882D62-AB3A-425E-9F51-4769F3E768B8}" presName="spacer" presStyleCnt="0"/>
      <dgm:spPr/>
    </dgm:pt>
    <dgm:pt modelId="{9415E534-A752-448C-8DD4-124928EDDF29}" type="pres">
      <dgm:prSet presAssocID="{0D4D3157-4F03-4B90-835C-AA9EF801121A}" presName="parentText" presStyleLbl="node1" presStyleIdx="1" presStyleCnt="3">
        <dgm:presLayoutVars>
          <dgm:chMax val="0"/>
          <dgm:bulletEnabled val="1"/>
        </dgm:presLayoutVars>
      </dgm:prSet>
      <dgm:spPr/>
    </dgm:pt>
    <dgm:pt modelId="{3222815D-2C06-4018-AB83-5DDBC739529A}" type="pres">
      <dgm:prSet presAssocID="{DA916ACF-2513-4201-85E5-67A009823277}" presName="spacer" presStyleCnt="0"/>
      <dgm:spPr/>
    </dgm:pt>
    <dgm:pt modelId="{DCB2FFAF-B2C4-4099-B583-071FDDAA0B3B}" type="pres">
      <dgm:prSet presAssocID="{AC0FB1B6-4785-43AD-A6E7-A1D82F18E585}" presName="parentText" presStyleLbl="node1" presStyleIdx="2" presStyleCnt="3">
        <dgm:presLayoutVars>
          <dgm:chMax val="0"/>
          <dgm:bulletEnabled val="1"/>
        </dgm:presLayoutVars>
      </dgm:prSet>
      <dgm:spPr/>
    </dgm:pt>
  </dgm:ptLst>
  <dgm:cxnLst>
    <dgm:cxn modelId="{AED29F07-1436-4824-8FB4-7F31655B2E27}" type="presOf" srcId="{0D4D3157-4F03-4B90-835C-AA9EF801121A}" destId="{9415E534-A752-448C-8DD4-124928EDDF29}" srcOrd="0" destOrd="0" presId="urn:microsoft.com/office/officeart/2005/8/layout/vList2"/>
    <dgm:cxn modelId="{830A5A28-F090-4CA6-A0D5-3F76EC6B40F3}" srcId="{386C52D8-1941-454B-9C27-0B36CCC09722}" destId="{0D4D3157-4F03-4B90-835C-AA9EF801121A}" srcOrd="1" destOrd="0" parTransId="{D2246EFF-B144-4CC1-8BB9-EBE13474AB74}" sibTransId="{DA916ACF-2513-4201-85E5-67A009823277}"/>
    <dgm:cxn modelId="{1525E27A-D722-4ED9-9C27-33D55225C580}" srcId="{386C52D8-1941-454B-9C27-0B36CCC09722}" destId="{E15C10C4-A75B-4DA4-BB65-195E114ED4AF}" srcOrd="0" destOrd="0" parTransId="{6DA193F5-B3FC-433B-824C-6DB399A76187}" sibTransId="{27882D62-AB3A-425E-9F51-4769F3E768B8}"/>
    <dgm:cxn modelId="{EE081985-1D8E-4D49-A92E-AD49B71FAC16}" type="presOf" srcId="{E15C10C4-A75B-4DA4-BB65-195E114ED4AF}" destId="{44BEF12D-C489-4EA3-BDE7-FA129C4A2F7D}" srcOrd="0" destOrd="0" presId="urn:microsoft.com/office/officeart/2005/8/layout/vList2"/>
    <dgm:cxn modelId="{9A553D8D-4AF0-4B0B-AA4F-923737FE111F}" type="presOf" srcId="{AC0FB1B6-4785-43AD-A6E7-A1D82F18E585}" destId="{DCB2FFAF-B2C4-4099-B583-071FDDAA0B3B}" srcOrd="0" destOrd="0" presId="urn:microsoft.com/office/officeart/2005/8/layout/vList2"/>
    <dgm:cxn modelId="{C1174BCE-AF3D-4D57-8FDF-C05C30511EBF}" type="presOf" srcId="{386C52D8-1941-454B-9C27-0B36CCC09722}" destId="{FF5FD41D-5CB4-4B58-B474-DF3B0A8C47AA}" srcOrd="0" destOrd="0" presId="urn:microsoft.com/office/officeart/2005/8/layout/vList2"/>
    <dgm:cxn modelId="{ED22D5DC-4C13-4C3F-8CAE-14D94EACC3F0}" srcId="{386C52D8-1941-454B-9C27-0B36CCC09722}" destId="{AC0FB1B6-4785-43AD-A6E7-A1D82F18E585}" srcOrd="2" destOrd="0" parTransId="{FE1ED8FE-9E52-41CC-B8F4-F1E072F781E0}" sibTransId="{659AED7C-E339-4181-B16A-32642074D765}"/>
    <dgm:cxn modelId="{C0316FEF-5526-4623-B3D9-5857C3AD1943}" type="presParOf" srcId="{FF5FD41D-5CB4-4B58-B474-DF3B0A8C47AA}" destId="{44BEF12D-C489-4EA3-BDE7-FA129C4A2F7D}" srcOrd="0" destOrd="0" presId="urn:microsoft.com/office/officeart/2005/8/layout/vList2"/>
    <dgm:cxn modelId="{220DD1A5-1667-4D2C-A0DA-BCC1DFE0407C}" type="presParOf" srcId="{FF5FD41D-5CB4-4B58-B474-DF3B0A8C47AA}" destId="{CBA54AA8-8A8C-4E1C-AC82-4291980B4270}" srcOrd="1" destOrd="0" presId="urn:microsoft.com/office/officeart/2005/8/layout/vList2"/>
    <dgm:cxn modelId="{89F616E3-244A-41F4-9D86-C34D69C93218}" type="presParOf" srcId="{FF5FD41D-5CB4-4B58-B474-DF3B0A8C47AA}" destId="{9415E534-A752-448C-8DD4-124928EDDF29}" srcOrd="2" destOrd="0" presId="urn:microsoft.com/office/officeart/2005/8/layout/vList2"/>
    <dgm:cxn modelId="{10FFC5F8-B588-4A99-BB46-0866B3DAE10E}" type="presParOf" srcId="{FF5FD41D-5CB4-4B58-B474-DF3B0A8C47AA}" destId="{3222815D-2C06-4018-AB83-5DDBC739529A}" srcOrd="3" destOrd="0" presId="urn:microsoft.com/office/officeart/2005/8/layout/vList2"/>
    <dgm:cxn modelId="{5237706C-4FA9-46F1-823C-8BD02919F0C3}" type="presParOf" srcId="{FF5FD41D-5CB4-4B58-B474-DF3B0A8C47AA}" destId="{DCB2FFAF-B2C4-4099-B583-071FDDAA0B3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A32C16-1036-4282-A625-287BDAE2473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DDFE2FA-3689-46BD-8D28-64B4F24966ED}">
      <dgm:prSet/>
      <dgm:spPr/>
      <dgm:t>
        <a:bodyPr/>
        <a:lstStyle/>
        <a:p>
          <a:r>
            <a:rPr lang="en-US" b="0" i="0"/>
            <a:t>Emphasis on generating text that sounds natural and human-authored.</a:t>
          </a:r>
          <a:endParaRPr lang="en-US"/>
        </a:p>
      </dgm:t>
    </dgm:pt>
    <dgm:pt modelId="{DC8AB299-4D54-4D64-97A7-A95CDEE24A05}" type="parTrans" cxnId="{E1345EC1-15A0-41EF-ADEB-87EDB99FF683}">
      <dgm:prSet/>
      <dgm:spPr/>
      <dgm:t>
        <a:bodyPr/>
        <a:lstStyle/>
        <a:p>
          <a:endParaRPr lang="en-US"/>
        </a:p>
      </dgm:t>
    </dgm:pt>
    <dgm:pt modelId="{8AAE4228-EE7A-43D8-BF4C-413617B815B8}" type="sibTrans" cxnId="{E1345EC1-15A0-41EF-ADEB-87EDB99FF683}">
      <dgm:prSet/>
      <dgm:spPr/>
      <dgm:t>
        <a:bodyPr/>
        <a:lstStyle/>
        <a:p>
          <a:endParaRPr lang="en-US"/>
        </a:p>
      </dgm:t>
    </dgm:pt>
    <dgm:pt modelId="{F2DD1E27-5DB8-4170-80F6-429B1C9649D9}">
      <dgm:prSet/>
      <dgm:spPr/>
      <dgm:t>
        <a:bodyPr/>
        <a:lstStyle/>
        <a:p>
          <a:r>
            <a:rPr lang="en-US" b="0" i="0"/>
            <a:t>Useful for drafting, brainstorming, and initial content generation.</a:t>
          </a:r>
          <a:endParaRPr lang="en-US"/>
        </a:p>
      </dgm:t>
    </dgm:pt>
    <dgm:pt modelId="{7E729A54-B9F7-49BE-AB1A-577B9A4C24EF}" type="parTrans" cxnId="{F2755406-6E39-435F-8BF2-30410560DD5E}">
      <dgm:prSet/>
      <dgm:spPr/>
      <dgm:t>
        <a:bodyPr/>
        <a:lstStyle/>
        <a:p>
          <a:endParaRPr lang="en-US"/>
        </a:p>
      </dgm:t>
    </dgm:pt>
    <dgm:pt modelId="{4067A8AF-4BBB-4D3A-9194-5669B494CDD3}" type="sibTrans" cxnId="{F2755406-6E39-435F-8BF2-30410560DD5E}">
      <dgm:prSet/>
      <dgm:spPr/>
      <dgm:t>
        <a:bodyPr/>
        <a:lstStyle/>
        <a:p>
          <a:endParaRPr lang="en-US"/>
        </a:p>
      </dgm:t>
    </dgm:pt>
    <dgm:pt modelId="{9F0C5E1E-F220-4D66-AF5C-A96DA00C9BB9}" type="pres">
      <dgm:prSet presAssocID="{6FA32C16-1036-4282-A625-287BDAE2473C}" presName="linear" presStyleCnt="0">
        <dgm:presLayoutVars>
          <dgm:animLvl val="lvl"/>
          <dgm:resizeHandles val="exact"/>
        </dgm:presLayoutVars>
      </dgm:prSet>
      <dgm:spPr/>
    </dgm:pt>
    <dgm:pt modelId="{98C63462-CA32-4B11-9C17-77DC4769F5B7}" type="pres">
      <dgm:prSet presAssocID="{EDDFE2FA-3689-46BD-8D28-64B4F24966ED}" presName="parentText" presStyleLbl="node1" presStyleIdx="0" presStyleCnt="2">
        <dgm:presLayoutVars>
          <dgm:chMax val="0"/>
          <dgm:bulletEnabled val="1"/>
        </dgm:presLayoutVars>
      </dgm:prSet>
      <dgm:spPr/>
    </dgm:pt>
    <dgm:pt modelId="{3D24A7D5-9F8C-464A-AB6C-5138C8473A1D}" type="pres">
      <dgm:prSet presAssocID="{8AAE4228-EE7A-43D8-BF4C-413617B815B8}" presName="spacer" presStyleCnt="0"/>
      <dgm:spPr/>
    </dgm:pt>
    <dgm:pt modelId="{2FC310EA-A19E-48D0-BA10-A4DB6C0EB286}" type="pres">
      <dgm:prSet presAssocID="{F2DD1E27-5DB8-4170-80F6-429B1C9649D9}" presName="parentText" presStyleLbl="node1" presStyleIdx="1" presStyleCnt="2">
        <dgm:presLayoutVars>
          <dgm:chMax val="0"/>
          <dgm:bulletEnabled val="1"/>
        </dgm:presLayoutVars>
      </dgm:prSet>
      <dgm:spPr/>
    </dgm:pt>
  </dgm:ptLst>
  <dgm:cxnLst>
    <dgm:cxn modelId="{F2755406-6E39-435F-8BF2-30410560DD5E}" srcId="{6FA32C16-1036-4282-A625-287BDAE2473C}" destId="{F2DD1E27-5DB8-4170-80F6-429B1C9649D9}" srcOrd="1" destOrd="0" parTransId="{7E729A54-B9F7-49BE-AB1A-577B9A4C24EF}" sibTransId="{4067A8AF-4BBB-4D3A-9194-5669B494CDD3}"/>
    <dgm:cxn modelId="{48C67C0A-2600-4055-8972-34ADAC0112EF}" type="presOf" srcId="{6FA32C16-1036-4282-A625-287BDAE2473C}" destId="{9F0C5E1E-F220-4D66-AF5C-A96DA00C9BB9}" srcOrd="0" destOrd="0" presId="urn:microsoft.com/office/officeart/2005/8/layout/vList2"/>
    <dgm:cxn modelId="{F481EA68-0EC6-4E5D-8814-7F6ECCF619CE}" type="presOf" srcId="{EDDFE2FA-3689-46BD-8D28-64B4F24966ED}" destId="{98C63462-CA32-4B11-9C17-77DC4769F5B7}" srcOrd="0" destOrd="0" presId="urn:microsoft.com/office/officeart/2005/8/layout/vList2"/>
    <dgm:cxn modelId="{E1345EC1-15A0-41EF-ADEB-87EDB99FF683}" srcId="{6FA32C16-1036-4282-A625-287BDAE2473C}" destId="{EDDFE2FA-3689-46BD-8D28-64B4F24966ED}" srcOrd="0" destOrd="0" parTransId="{DC8AB299-4D54-4D64-97A7-A95CDEE24A05}" sibTransId="{8AAE4228-EE7A-43D8-BF4C-413617B815B8}"/>
    <dgm:cxn modelId="{5B31C4F0-FA13-4F9D-AFDD-4E943AAD3F85}" type="presOf" srcId="{F2DD1E27-5DB8-4170-80F6-429B1C9649D9}" destId="{2FC310EA-A19E-48D0-BA10-A4DB6C0EB286}" srcOrd="0" destOrd="0" presId="urn:microsoft.com/office/officeart/2005/8/layout/vList2"/>
    <dgm:cxn modelId="{DE2F6185-1648-4781-ACF0-98AB8BB4E72B}" type="presParOf" srcId="{9F0C5E1E-F220-4D66-AF5C-A96DA00C9BB9}" destId="{98C63462-CA32-4B11-9C17-77DC4769F5B7}" srcOrd="0" destOrd="0" presId="urn:microsoft.com/office/officeart/2005/8/layout/vList2"/>
    <dgm:cxn modelId="{95C2BB85-6D26-4458-8A75-89D4E1CF1D0C}" type="presParOf" srcId="{9F0C5E1E-F220-4D66-AF5C-A96DA00C9BB9}" destId="{3D24A7D5-9F8C-464A-AB6C-5138C8473A1D}" srcOrd="1" destOrd="0" presId="urn:microsoft.com/office/officeart/2005/8/layout/vList2"/>
    <dgm:cxn modelId="{A793DD08-BA64-4E87-8B81-46B78B6393B5}" type="presParOf" srcId="{9F0C5E1E-F220-4D66-AF5C-A96DA00C9BB9}" destId="{2FC310EA-A19E-48D0-BA10-A4DB6C0EB28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93119E-36D8-4306-BED5-29697DFCA50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808541C-7AA1-4A18-92C2-6B97DB27BAF9}">
      <dgm:prSet/>
      <dgm:spPr/>
      <dgm:t>
        <a:bodyPr/>
        <a:lstStyle/>
        <a:p>
          <a:r>
            <a:rPr lang="en-US" b="0" i="0"/>
            <a:t>While it can provide information, it may not always be accurate or up-to-date.</a:t>
          </a:r>
          <a:endParaRPr lang="en-US"/>
        </a:p>
      </dgm:t>
    </dgm:pt>
    <dgm:pt modelId="{E9877A27-335C-4F82-816D-9F9674E20DBF}" type="parTrans" cxnId="{BE1D1057-5C88-45BB-9AD7-22E7A71F1341}">
      <dgm:prSet/>
      <dgm:spPr/>
      <dgm:t>
        <a:bodyPr/>
        <a:lstStyle/>
        <a:p>
          <a:endParaRPr lang="en-US"/>
        </a:p>
      </dgm:t>
    </dgm:pt>
    <dgm:pt modelId="{D1EB33BC-7E37-4EC0-8CD9-C79204421945}" type="sibTrans" cxnId="{BE1D1057-5C88-45BB-9AD7-22E7A71F1341}">
      <dgm:prSet/>
      <dgm:spPr/>
      <dgm:t>
        <a:bodyPr/>
        <a:lstStyle/>
        <a:p>
          <a:endParaRPr lang="en-US"/>
        </a:p>
      </dgm:t>
    </dgm:pt>
    <dgm:pt modelId="{2D9C0F56-3F92-4380-BCB9-620900BEF0F5}">
      <dgm:prSet/>
      <dgm:spPr/>
      <dgm:t>
        <a:bodyPr/>
        <a:lstStyle/>
        <a:p>
          <a:r>
            <a:rPr lang="en-US" b="0" i="0"/>
            <a:t>Verify critical information from reliable sources.</a:t>
          </a:r>
          <a:endParaRPr lang="en-US"/>
        </a:p>
      </dgm:t>
    </dgm:pt>
    <dgm:pt modelId="{A581FB8A-A997-42C3-B54C-43FF907A2CC1}" type="parTrans" cxnId="{A8B044CC-4091-4201-BC79-921D8D8148A5}">
      <dgm:prSet/>
      <dgm:spPr/>
      <dgm:t>
        <a:bodyPr/>
        <a:lstStyle/>
        <a:p>
          <a:endParaRPr lang="en-US"/>
        </a:p>
      </dgm:t>
    </dgm:pt>
    <dgm:pt modelId="{3A10F44B-4A1C-4AB9-93C2-7A9A86B947CA}" type="sibTrans" cxnId="{A8B044CC-4091-4201-BC79-921D8D8148A5}">
      <dgm:prSet/>
      <dgm:spPr/>
      <dgm:t>
        <a:bodyPr/>
        <a:lstStyle/>
        <a:p>
          <a:endParaRPr lang="en-US"/>
        </a:p>
      </dgm:t>
    </dgm:pt>
    <dgm:pt modelId="{40C971F9-9150-4203-B6D9-1FF4613E3287}" type="pres">
      <dgm:prSet presAssocID="{4D93119E-36D8-4306-BED5-29697DFCA50E}" presName="linear" presStyleCnt="0">
        <dgm:presLayoutVars>
          <dgm:animLvl val="lvl"/>
          <dgm:resizeHandles val="exact"/>
        </dgm:presLayoutVars>
      </dgm:prSet>
      <dgm:spPr/>
    </dgm:pt>
    <dgm:pt modelId="{41CD10D9-209A-4E31-8FD6-90275A5BC521}" type="pres">
      <dgm:prSet presAssocID="{B808541C-7AA1-4A18-92C2-6B97DB27BAF9}" presName="parentText" presStyleLbl="node1" presStyleIdx="0" presStyleCnt="2">
        <dgm:presLayoutVars>
          <dgm:chMax val="0"/>
          <dgm:bulletEnabled val="1"/>
        </dgm:presLayoutVars>
      </dgm:prSet>
      <dgm:spPr/>
    </dgm:pt>
    <dgm:pt modelId="{7B6BB64F-DED9-427B-A855-A1D696468B1F}" type="pres">
      <dgm:prSet presAssocID="{D1EB33BC-7E37-4EC0-8CD9-C79204421945}" presName="spacer" presStyleCnt="0"/>
      <dgm:spPr/>
    </dgm:pt>
    <dgm:pt modelId="{4F8BC744-0F60-401E-895B-867DB52C73E6}" type="pres">
      <dgm:prSet presAssocID="{2D9C0F56-3F92-4380-BCB9-620900BEF0F5}" presName="parentText" presStyleLbl="node1" presStyleIdx="1" presStyleCnt="2">
        <dgm:presLayoutVars>
          <dgm:chMax val="0"/>
          <dgm:bulletEnabled val="1"/>
        </dgm:presLayoutVars>
      </dgm:prSet>
      <dgm:spPr/>
    </dgm:pt>
  </dgm:ptLst>
  <dgm:cxnLst>
    <dgm:cxn modelId="{61335E02-AB08-4560-9320-5AC4DD236A0A}" type="presOf" srcId="{4D93119E-36D8-4306-BED5-29697DFCA50E}" destId="{40C971F9-9150-4203-B6D9-1FF4613E3287}" srcOrd="0" destOrd="0" presId="urn:microsoft.com/office/officeart/2005/8/layout/vList2"/>
    <dgm:cxn modelId="{471FC948-65F2-4DD8-9491-9D3F8FB684C2}" type="presOf" srcId="{2D9C0F56-3F92-4380-BCB9-620900BEF0F5}" destId="{4F8BC744-0F60-401E-895B-867DB52C73E6}" srcOrd="0" destOrd="0" presId="urn:microsoft.com/office/officeart/2005/8/layout/vList2"/>
    <dgm:cxn modelId="{BE1D1057-5C88-45BB-9AD7-22E7A71F1341}" srcId="{4D93119E-36D8-4306-BED5-29697DFCA50E}" destId="{B808541C-7AA1-4A18-92C2-6B97DB27BAF9}" srcOrd="0" destOrd="0" parTransId="{E9877A27-335C-4F82-816D-9F9674E20DBF}" sibTransId="{D1EB33BC-7E37-4EC0-8CD9-C79204421945}"/>
    <dgm:cxn modelId="{A8B044CC-4091-4201-BC79-921D8D8148A5}" srcId="{4D93119E-36D8-4306-BED5-29697DFCA50E}" destId="{2D9C0F56-3F92-4380-BCB9-620900BEF0F5}" srcOrd="1" destOrd="0" parTransId="{A581FB8A-A997-42C3-B54C-43FF907A2CC1}" sibTransId="{3A10F44B-4A1C-4AB9-93C2-7A9A86B947CA}"/>
    <dgm:cxn modelId="{2E74C6CE-C376-4CF6-B771-38B683360B04}" type="presOf" srcId="{B808541C-7AA1-4A18-92C2-6B97DB27BAF9}" destId="{41CD10D9-209A-4E31-8FD6-90275A5BC521}" srcOrd="0" destOrd="0" presId="urn:microsoft.com/office/officeart/2005/8/layout/vList2"/>
    <dgm:cxn modelId="{943465A3-D802-4864-B9FA-DC407DE6AE5B}" type="presParOf" srcId="{40C971F9-9150-4203-B6D9-1FF4613E3287}" destId="{41CD10D9-209A-4E31-8FD6-90275A5BC521}" srcOrd="0" destOrd="0" presId="urn:microsoft.com/office/officeart/2005/8/layout/vList2"/>
    <dgm:cxn modelId="{BAEE07A7-3733-4F2D-AB12-EA6D5A7B0B72}" type="presParOf" srcId="{40C971F9-9150-4203-B6D9-1FF4613E3287}" destId="{7B6BB64F-DED9-427B-A855-A1D696468B1F}" srcOrd="1" destOrd="0" presId="urn:microsoft.com/office/officeart/2005/8/layout/vList2"/>
    <dgm:cxn modelId="{68D9BEC4-DBD8-49FF-A5A3-6503A88E1F97}" type="presParOf" srcId="{40C971F9-9150-4203-B6D9-1FF4613E3287}" destId="{4F8BC744-0F60-401E-895B-867DB52C73E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8C6461-5D50-4164-82BD-69BEE9F2F65C}"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5E8DC38E-878C-407F-8C4B-EA19BBEE1D1D}">
      <dgm:prSet/>
      <dgm:spPr/>
      <dgm:t>
        <a:bodyPr/>
        <a:lstStyle/>
        <a:p>
          <a:r>
            <a:rPr lang="en-US" b="0" i="0"/>
            <a:t>In the next segment, we'll demonstrate how ChatGPT can be utilized in research writing.</a:t>
          </a:r>
          <a:endParaRPr lang="en-US"/>
        </a:p>
      </dgm:t>
    </dgm:pt>
    <dgm:pt modelId="{C4C36D6D-ABDA-40D0-BA78-EA67F6703A3A}" type="parTrans" cxnId="{782A58CD-251A-4A6D-A722-E2568BFD8055}">
      <dgm:prSet/>
      <dgm:spPr/>
      <dgm:t>
        <a:bodyPr/>
        <a:lstStyle/>
        <a:p>
          <a:endParaRPr lang="en-US"/>
        </a:p>
      </dgm:t>
    </dgm:pt>
    <dgm:pt modelId="{E6F911AE-9AB4-407C-B9EC-4F588035E192}" type="sibTrans" cxnId="{782A58CD-251A-4A6D-A722-E2568BFD8055}">
      <dgm:prSet/>
      <dgm:spPr/>
      <dgm:t>
        <a:bodyPr/>
        <a:lstStyle/>
        <a:p>
          <a:endParaRPr lang="en-US"/>
        </a:p>
      </dgm:t>
    </dgm:pt>
    <dgm:pt modelId="{540FBFAA-4DBD-4EB4-81A9-DD441134095B}">
      <dgm:prSet/>
      <dgm:spPr/>
      <dgm:t>
        <a:bodyPr/>
        <a:lstStyle/>
        <a:p>
          <a:r>
            <a:rPr lang="en-US" b="0" i="0"/>
            <a:t>Learn how to interact with the model effectively to maximize its benefits.</a:t>
          </a:r>
          <a:endParaRPr lang="en-US"/>
        </a:p>
      </dgm:t>
    </dgm:pt>
    <dgm:pt modelId="{AE18FDC0-8526-48DD-BC20-F5DE05C46E23}" type="parTrans" cxnId="{44AA0DE3-12CA-4081-8E7B-F713EC161ABA}">
      <dgm:prSet/>
      <dgm:spPr/>
      <dgm:t>
        <a:bodyPr/>
        <a:lstStyle/>
        <a:p>
          <a:endParaRPr lang="en-US"/>
        </a:p>
      </dgm:t>
    </dgm:pt>
    <dgm:pt modelId="{0375D15B-31B0-4251-A3C9-91F98B288344}" type="sibTrans" cxnId="{44AA0DE3-12CA-4081-8E7B-F713EC161ABA}">
      <dgm:prSet/>
      <dgm:spPr/>
      <dgm:t>
        <a:bodyPr/>
        <a:lstStyle/>
        <a:p>
          <a:endParaRPr lang="en-US"/>
        </a:p>
      </dgm:t>
    </dgm:pt>
    <dgm:pt modelId="{1D8A3E0E-40DF-4E79-89BC-6D01207E2585}" type="pres">
      <dgm:prSet presAssocID="{308C6461-5D50-4164-82BD-69BEE9F2F65C}" presName="vert0" presStyleCnt="0">
        <dgm:presLayoutVars>
          <dgm:dir/>
          <dgm:animOne val="branch"/>
          <dgm:animLvl val="lvl"/>
        </dgm:presLayoutVars>
      </dgm:prSet>
      <dgm:spPr/>
    </dgm:pt>
    <dgm:pt modelId="{FBB5ED18-9BBF-4947-B41F-92152BA5A1C2}" type="pres">
      <dgm:prSet presAssocID="{5E8DC38E-878C-407F-8C4B-EA19BBEE1D1D}" presName="thickLine" presStyleLbl="alignNode1" presStyleIdx="0" presStyleCnt="2"/>
      <dgm:spPr/>
    </dgm:pt>
    <dgm:pt modelId="{DEAE1A94-BC3C-4469-AB41-F7D58E67F6E6}" type="pres">
      <dgm:prSet presAssocID="{5E8DC38E-878C-407F-8C4B-EA19BBEE1D1D}" presName="horz1" presStyleCnt="0"/>
      <dgm:spPr/>
    </dgm:pt>
    <dgm:pt modelId="{1CDD390D-333D-4B34-BCB3-B0D3E81ABE32}" type="pres">
      <dgm:prSet presAssocID="{5E8DC38E-878C-407F-8C4B-EA19BBEE1D1D}" presName="tx1" presStyleLbl="revTx" presStyleIdx="0" presStyleCnt="2"/>
      <dgm:spPr/>
    </dgm:pt>
    <dgm:pt modelId="{14F5BD9F-3680-4067-A2BB-5DBD19CF0A92}" type="pres">
      <dgm:prSet presAssocID="{5E8DC38E-878C-407F-8C4B-EA19BBEE1D1D}" presName="vert1" presStyleCnt="0"/>
      <dgm:spPr/>
    </dgm:pt>
    <dgm:pt modelId="{9C2EDC09-3350-4686-A306-A4FFD80CBA2C}" type="pres">
      <dgm:prSet presAssocID="{540FBFAA-4DBD-4EB4-81A9-DD441134095B}" presName="thickLine" presStyleLbl="alignNode1" presStyleIdx="1" presStyleCnt="2"/>
      <dgm:spPr/>
    </dgm:pt>
    <dgm:pt modelId="{E8EF16ED-955F-4416-BECA-19A89C122D10}" type="pres">
      <dgm:prSet presAssocID="{540FBFAA-4DBD-4EB4-81A9-DD441134095B}" presName="horz1" presStyleCnt="0"/>
      <dgm:spPr/>
    </dgm:pt>
    <dgm:pt modelId="{8B497DD3-CECD-40E3-82B3-6C7CA76CC37F}" type="pres">
      <dgm:prSet presAssocID="{540FBFAA-4DBD-4EB4-81A9-DD441134095B}" presName="tx1" presStyleLbl="revTx" presStyleIdx="1" presStyleCnt="2"/>
      <dgm:spPr/>
    </dgm:pt>
    <dgm:pt modelId="{DB661AD9-5004-4B89-8921-06A0C5DDF0E7}" type="pres">
      <dgm:prSet presAssocID="{540FBFAA-4DBD-4EB4-81A9-DD441134095B}" presName="vert1" presStyleCnt="0"/>
      <dgm:spPr/>
    </dgm:pt>
  </dgm:ptLst>
  <dgm:cxnLst>
    <dgm:cxn modelId="{61B8A446-829C-4E41-80DF-509B276786FF}" type="presOf" srcId="{540FBFAA-4DBD-4EB4-81A9-DD441134095B}" destId="{8B497DD3-CECD-40E3-82B3-6C7CA76CC37F}" srcOrd="0" destOrd="0" presId="urn:microsoft.com/office/officeart/2008/layout/LinedList"/>
    <dgm:cxn modelId="{FBA2F273-E2D3-4D1D-BCF2-B0BE45282E8B}" type="presOf" srcId="{5E8DC38E-878C-407F-8C4B-EA19BBEE1D1D}" destId="{1CDD390D-333D-4B34-BCB3-B0D3E81ABE32}" srcOrd="0" destOrd="0" presId="urn:microsoft.com/office/officeart/2008/layout/LinedList"/>
    <dgm:cxn modelId="{09200194-BBEC-40B3-8433-3C64A8343CC8}" type="presOf" srcId="{308C6461-5D50-4164-82BD-69BEE9F2F65C}" destId="{1D8A3E0E-40DF-4E79-89BC-6D01207E2585}" srcOrd="0" destOrd="0" presId="urn:microsoft.com/office/officeart/2008/layout/LinedList"/>
    <dgm:cxn modelId="{782A58CD-251A-4A6D-A722-E2568BFD8055}" srcId="{308C6461-5D50-4164-82BD-69BEE9F2F65C}" destId="{5E8DC38E-878C-407F-8C4B-EA19BBEE1D1D}" srcOrd="0" destOrd="0" parTransId="{C4C36D6D-ABDA-40D0-BA78-EA67F6703A3A}" sibTransId="{E6F911AE-9AB4-407C-B9EC-4F588035E192}"/>
    <dgm:cxn modelId="{44AA0DE3-12CA-4081-8E7B-F713EC161ABA}" srcId="{308C6461-5D50-4164-82BD-69BEE9F2F65C}" destId="{540FBFAA-4DBD-4EB4-81A9-DD441134095B}" srcOrd="1" destOrd="0" parTransId="{AE18FDC0-8526-48DD-BC20-F5DE05C46E23}" sibTransId="{0375D15B-31B0-4251-A3C9-91F98B288344}"/>
    <dgm:cxn modelId="{BC71D52C-E12C-4B04-B2A6-74BFF1AD6099}" type="presParOf" srcId="{1D8A3E0E-40DF-4E79-89BC-6D01207E2585}" destId="{FBB5ED18-9BBF-4947-B41F-92152BA5A1C2}" srcOrd="0" destOrd="0" presId="urn:microsoft.com/office/officeart/2008/layout/LinedList"/>
    <dgm:cxn modelId="{F63F14D9-9CB2-47C4-94D0-3EADFE65BF06}" type="presParOf" srcId="{1D8A3E0E-40DF-4E79-89BC-6D01207E2585}" destId="{DEAE1A94-BC3C-4469-AB41-F7D58E67F6E6}" srcOrd="1" destOrd="0" presId="urn:microsoft.com/office/officeart/2008/layout/LinedList"/>
    <dgm:cxn modelId="{D4D6BA4F-D1C1-4FBB-8B5C-89AE5B608ECA}" type="presParOf" srcId="{DEAE1A94-BC3C-4469-AB41-F7D58E67F6E6}" destId="{1CDD390D-333D-4B34-BCB3-B0D3E81ABE32}" srcOrd="0" destOrd="0" presId="urn:microsoft.com/office/officeart/2008/layout/LinedList"/>
    <dgm:cxn modelId="{DB2BFF96-F9C9-439A-928F-EE36F6FB1139}" type="presParOf" srcId="{DEAE1A94-BC3C-4469-AB41-F7D58E67F6E6}" destId="{14F5BD9F-3680-4067-A2BB-5DBD19CF0A92}" srcOrd="1" destOrd="0" presId="urn:microsoft.com/office/officeart/2008/layout/LinedList"/>
    <dgm:cxn modelId="{0A8327CA-D270-4126-BFF6-2878E8478CB4}" type="presParOf" srcId="{1D8A3E0E-40DF-4E79-89BC-6D01207E2585}" destId="{9C2EDC09-3350-4686-A306-A4FFD80CBA2C}" srcOrd="2" destOrd="0" presId="urn:microsoft.com/office/officeart/2008/layout/LinedList"/>
    <dgm:cxn modelId="{7CB085D7-4E1C-4A0A-B7C2-D66D5E10B40C}" type="presParOf" srcId="{1D8A3E0E-40DF-4E79-89BC-6D01207E2585}" destId="{E8EF16ED-955F-4416-BECA-19A89C122D10}" srcOrd="3" destOrd="0" presId="urn:microsoft.com/office/officeart/2008/layout/LinedList"/>
    <dgm:cxn modelId="{6868A7A4-AC40-4659-9E7A-7DD22AA3EA48}" type="presParOf" srcId="{E8EF16ED-955F-4416-BECA-19A89C122D10}" destId="{8B497DD3-CECD-40E3-82B3-6C7CA76CC37F}" srcOrd="0" destOrd="0" presId="urn:microsoft.com/office/officeart/2008/layout/LinedList"/>
    <dgm:cxn modelId="{B8363C4D-C785-4A9B-AF30-175D8620A70A}" type="presParOf" srcId="{E8EF16ED-955F-4416-BECA-19A89C122D10}" destId="{DB661AD9-5004-4B89-8921-06A0C5DDF0E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1808-4F83-4685-AA72-4984ACB8E347}">
      <dsp:nvSpPr>
        <dsp:cNvPr id="0" name=""/>
        <dsp:cNvSpPr/>
      </dsp:nvSpPr>
      <dsp:spPr>
        <a:xfrm>
          <a:off x="0" y="155985"/>
          <a:ext cx="6666833" cy="110930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By the end of this session, you'll:</a:t>
          </a:r>
          <a:endParaRPr lang="en-US" sz="2000" kern="1200" dirty="0"/>
        </a:p>
      </dsp:txBody>
      <dsp:txXfrm>
        <a:off x="54152" y="210137"/>
        <a:ext cx="6558529" cy="1001002"/>
      </dsp:txXfrm>
    </dsp:sp>
    <dsp:sp modelId="{CAFA95E7-719D-4FFF-A77F-2933A07CC92D}">
      <dsp:nvSpPr>
        <dsp:cNvPr id="0" name=""/>
        <dsp:cNvSpPr/>
      </dsp:nvSpPr>
      <dsp:spPr>
        <a:xfrm>
          <a:off x="0" y="1279692"/>
          <a:ext cx="6666833" cy="1109306"/>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Grasp what </a:t>
          </a:r>
          <a:r>
            <a:rPr lang="en-US" sz="2000" b="1" i="0" kern="1200"/>
            <a:t>ChatGPT is</a:t>
          </a:r>
          <a:endParaRPr lang="en-US" sz="2000" kern="1200"/>
        </a:p>
      </dsp:txBody>
      <dsp:txXfrm>
        <a:off x="54152" y="1333844"/>
        <a:ext cx="6558529" cy="1001002"/>
      </dsp:txXfrm>
    </dsp:sp>
    <dsp:sp modelId="{E1E5A8B1-19C8-4C04-9127-F6F65A8E630F}">
      <dsp:nvSpPr>
        <dsp:cNvPr id="0" name=""/>
        <dsp:cNvSpPr/>
      </dsp:nvSpPr>
      <dsp:spPr>
        <a:xfrm>
          <a:off x="0" y="2403398"/>
          <a:ext cx="6666833" cy="1109306"/>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Understand its </a:t>
          </a:r>
          <a:r>
            <a:rPr lang="en-US" sz="2000" b="1" i="0" kern="1200"/>
            <a:t>potential benefits</a:t>
          </a:r>
          <a:endParaRPr lang="en-US" sz="2000" kern="1200"/>
        </a:p>
      </dsp:txBody>
      <dsp:txXfrm>
        <a:off x="54152" y="2457550"/>
        <a:ext cx="6558529" cy="1001002"/>
      </dsp:txXfrm>
    </dsp:sp>
    <dsp:sp modelId="{D193A772-726D-4F92-B3D1-38C0CE4F6F46}">
      <dsp:nvSpPr>
        <dsp:cNvPr id="0" name=""/>
        <dsp:cNvSpPr/>
      </dsp:nvSpPr>
      <dsp:spPr>
        <a:xfrm>
          <a:off x="0" y="3527104"/>
          <a:ext cx="6666833" cy="1109306"/>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Learn how to </a:t>
          </a:r>
          <a:r>
            <a:rPr lang="en-US" sz="2000" b="1" i="0" kern="1200"/>
            <a:t>integrate it effectively</a:t>
          </a:r>
          <a:r>
            <a:rPr lang="en-US" sz="2000" b="0" i="0" kern="1200"/>
            <a:t> into teaching</a:t>
          </a:r>
          <a:endParaRPr lang="en-US" sz="2000" kern="1200"/>
        </a:p>
      </dsp:txBody>
      <dsp:txXfrm>
        <a:off x="54152" y="3581256"/>
        <a:ext cx="6558529" cy="1001002"/>
      </dsp:txXfrm>
    </dsp:sp>
    <dsp:sp modelId="{EB28AB50-81A4-46AE-A069-94DC72092703}">
      <dsp:nvSpPr>
        <dsp:cNvPr id="0" name=""/>
        <dsp:cNvSpPr/>
      </dsp:nvSpPr>
      <dsp:spPr>
        <a:xfrm>
          <a:off x="0" y="4650810"/>
          <a:ext cx="6666833" cy="1717716"/>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Expect to leave this session with a solid grasp of what </a:t>
          </a:r>
          <a:r>
            <a:rPr lang="en-US" sz="2000" b="1" i="0" kern="1200"/>
            <a:t>ChatGPT</a:t>
          </a:r>
          <a:r>
            <a:rPr lang="en-US" sz="2000" b="0" i="0" kern="1200"/>
            <a:t> is, how it operates, and the benefits it can bring to the realm of research writing. Moreover, you'll gain insights into how to weave this technology into your teaching methods for maximum impact.</a:t>
          </a:r>
          <a:endParaRPr lang="en-US" sz="2000" kern="1200"/>
        </a:p>
      </dsp:txBody>
      <dsp:txXfrm>
        <a:off x="83852" y="4734662"/>
        <a:ext cx="6499129" cy="15500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FB0F9-21D6-427F-9F19-1CC3E223FA55}">
      <dsp:nvSpPr>
        <dsp:cNvPr id="0" name=""/>
        <dsp:cNvSpPr/>
      </dsp:nvSpPr>
      <dsp:spPr>
        <a:xfrm>
          <a:off x="0" y="787910"/>
          <a:ext cx="6666833" cy="12331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ChatGPT is a language model for generating human-like text.</a:t>
          </a:r>
          <a:endParaRPr lang="en-US" sz="3100" kern="1200"/>
        </a:p>
      </dsp:txBody>
      <dsp:txXfrm>
        <a:off x="60199" y="848109"/>
        <a:ext cx="6546435" cy="1112781"/>
      </dsp:txXfrm>
    </dsp:sp>
    <dsp:sp modelId="{CB44CBB3-EB6C-4754-8340-45CF9C208F80}">
      <dsp:nvSpPr>
        <dsp:cNvPr id="0" name=""/>
        <dsp:cNvSpPr/>
      </dsp:nvSpPr>
      <dsp:spPr>
        <a:xfrm>
          <a:off x="0" y="2110370"/>
          <a:ext cx="6666833" cy="1233179"/>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Trained on diverse internet sources, providing a wide range of information.</a:t>
          </a:r>
          <a:endParaRPr lang="en-US" sz="3100" kern="1200"/>
        </a:p>
      </dsp:txBody>
      <dsp:txXfrm>
        <a:off x="60199" y="2170569"/>
        <a:ext cx="6546435" cy="1112781"/>
      </dsp:txXfrm>
    </dsp:sp>
    <dsp:sp modelId="{4615D719-581A-4643-9DDD-58E059840CB9}">
      <dsp:nvSpPr>
        <dsp:cNvPr id="0" name=""/>
        <dsp:cNvSpPr/>
      </dsp:nvSpPr>
      <dsp:spPr>
        <a:xfrm>
          <a:off x="0" y="3432830"/>
          <a:ext cx="6666833" cy="123317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Use it as a tool for creative text generation and idea generation.</a:t>
          </a:r>
          <a:endParaRPr lang="en-US" sz="3100" kern="1200"/>
        </a:p>
      </dsp:txBody>
      <dsp:txXfrm>
        <a:off x="60199" y="3493029"/>
        <a:ext cx="6546435" cy="11127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5CE83-09B2-462F-9458-EB1554B7A615}">
      <dsp:nvSpPr>
        <dsp:cNvPr id="0" name=""/>
        <dsp:cNvSpPr/>
      </dsp:nvSpPr>
      <dsp:spPr>
        <a:xfrm>
          <a:off x="0" y="74749"/>
          <a:ext cx="6666833" cy="258453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b="0" i="0" kern="1200"/>
            <a:t>ChatGPT isn't just a text generator; it's a versatile tool for research writing.</a:t>
          </a:r>
          <a:endParaRPr lang="en-US" sz="4700" kern="1200"/>
        </a:p>
      </dsp:txBody>
      <dsp:txXfrm>
        <a:off x="126166" y="200915"/>
        <a:ext cx="6414501" cy="2332198"/>
      </dsp:txXfrm>
    </dsp:sp>
    <dsp:sp modelId="{03807135-FF59-40DE-9B44-2BFD0691E247}">
      <dsp:nvSpPr>
        <dsp:cNvPr id="0" name=""/>
        <dsp:cNvSpPr/>
      </dsp:nvSpPr>
      <dsp:spPr>
        <a:xfrm>
          <a:off x="0" y="2794640"/>
          <a:ext cx="6666833" cy="258453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b="0" i="0" kern="1200"/>
            <a:t>Let's explore how it can significantly benefit both teachers and students.</a:t>
          </a:r>
          <a:endParaRPr lang="en-US" sz="4700" kern="1200"/>
        </a:p>
      </dsp:txBody>
      <dsp:txXfrm>
        <a:off x="126166" y="2920806"/>
        <a:ext cx="6414501" cy="23321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6741B-FA82-4671-AFFA-64AFDEFA0C49}">
      <dsp:nvSpPr>
        <dsp:cNvPr id="0" name=""/>
        <dsp:cNvSpPr/>
      </dsp:nvSpPr>
      <dsp:spPr>
        <a:xfrm>
          <a:off x="0" y="51929"/>
          <a:ext cx="6666833" cy="262175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0" i="0" kern="1200"/>
            <a:t>ChatGPT can be a wellspring of fresh ideas.</a:t>
          </a:r>
          <a:endParaRPr lang="en-US" sz="3700" kern="1200"/>
        </a:p>
      </dsp:txBody>
      <dsp:txXfrm>
        <a:off x="127983" y="179912"/>
        <a:ext cx="6410867" cy="2365784"/>
      </dsp:txXfrm>
    </dsp:sp>
    <dsp:sp modelId="{E22C5757-DD6B-47C7-8DF9-78A475F3B58A}">
      <dsp:nvSpPr>
        <dsp:cNvPr id="0" name=""/>
        <dsp:cNvSpPr/>
      </dsp:nvSpPr>
      <dsp:spPr>
        <a:xfrm>
          <a:off x="0" y="2780239"/>
          <a:ext cx="6666833" cy="262175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0" i="0" kern="1200"/>
            <a:t>Struggling to come up with a research topic? ChatGPT can provide inspiration from various angles.</a:t>
          </a:r>
          <a:endParaRPr lang="en-US" sz="3700" kern="1200"/>
        </a:p>
      </dsp:txBody>
      <dsp:txXfrm>
        <a:off x="127983" y="2908222"/>
        <a:ext cx="6410867" cy="23657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A7A99-20A7-4D03-9409-2EF2C58180D9}">
      <dsp:nvSpPr>
        <dsp:cNvPr id="0" name=""/>
        <dsp:cNvSpPr/>
      </dsp:nvSpPr>
      <dsp:spPr>
        <a:xfrm>
          <a:off x="0" y="582619"/>
          <a:ext cx="6666833" cy="208961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a:t>Stuck with a blank page? ChatGPT can help you get started.</a:t>
          </a:r>
          <a:endParaRPr lang="en-US" sz="3800" kern="1200"/>
        </a:p>
      </dsp:txBody>
      <dsp:txXfrm>
        <a:off x="102007" y="684626"/>
        <a:ext cx="6462819" cy="1885605"/>
      </dsp:txXfrm>
    </dsp:sp>
    <dsp:sp modelId="{E2D0AA92-5A6F-42F3-A852-21B32DC83510}">
      <dsp:nvSpPr>
        <dsp:cNvPr id="0" name=""/>
        <dsp:cNvSpPr/>
      </dsp:nvSpPr>
      <dsp:spPr>
        <a:xfrm>
          <a:off x="0" y="2781679"/>
          <a:ext cx="6666833" cy="208961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a:t>Use it to generate introductory paragraphs, which can serve as a foundation for your writing.</a:t>
          </a:r>
          <a:endParaRPr lang="en-US" sz="3800" kern="1200"/>
        </a:p>
      </dsp:txBody>
      <dsp:txXfrm>
        <a:off x="102007" y="2883686"/>
        <a:ext cx="6462819" cy="188560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6A7BA-3DE9-4A27-B8C9-41170C937970}">
      <dsp:nvSpPr>
        <dsp:cNvPr id="0" name=""/>
        <dsp:cNvSpPr/>
      </dsp:nvSpPr>
      <dsp:spPr>
        <a:xfrm>
          <a:off x="0" y="469759"/>
          <a:ext cx="6666833" cy="2199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a:t>Some research topics are intricate and challenging to explain.</a:t>
          </a:r>
          <a:endParaRPr lang="en-US" sz="4000" kern="1200"/>
        </a:p>
      </dsp:txBody>
      <dsp:txXfrm>
        <a:off x="107376" y="577135"/>
        <a:ext cx="6452081" cy="1984848"/>
      </dsp:txXfrm>
    </dsp:sp>
    <dsp:sp modelId="{ED47D02B-95C4-4CA2-A61A-CC2B7EFB6AD0}">
      <dsp:nvSpPr>
        <dsp:cNvPr id="0" name=""/>
        <dsp:cNvSpPr/>
      </dsp:nvSpPr>
      <dsp:spPr>
        <a:xfrm>
          <a:off x="0" y="2784560"/>
          <a:ext cx="6666833" cy="21996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a:t>ChatGPT can break down complex concepts into understandable explanations.</a:t>
          </a:r>
          <a:endParaRPr lang="en-US" sz="4000" kern="1200"/>
        </a:p>
      </dsp:txBody>
      <dsp:txXfrm>
        <a:off x="107376" y="2891936"/>
        <a:ext cx="6452081" cy="19848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B2876-58F7-40F1-BAFB-789907815B0E}">
      <dsp:nvSpPr>
        <dsp:cNvPr id="0" name=""/>
        <dsp:cNvSpPr/>
      </dsp:nvSpPr>
      <dsp:spPr>
        <a:xfrm>
          <a:off x="0" y="18320"/>
          <a:ext cx="6666833" cy="263951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0" i="0" kern="1200"/>
            <a:t>ChatGPT can offer alternative viewpoints on your research topic.</a:t>
          </a:r>
          <a:endParaRPr lang="en-US" sz="4800" kern="1200"/>
        </a:p>
      </dsp:txBody>
      <dsp:txXfrm>
        <a:off x="128851" y="147171"/>
        <a:ext cx="6409131" cy="2381817"/>
      </dsp:txXfrm>
    </dsp:sp>
    <dsp:sp modelId="{FC6E5BED-C467-4584-B990-89657167F909}">
      <dsp:nvSpPr>
        <dsp:cNvPr id="0" name=""/>
        <dsp:cNvSpPr/>
      </dsp:nvSpPr>
      <dsp:spPr>
        <a:xfrm>
          <a:off x="0" y="2796080"/>
          <a:ext cx="6666833" cy="263951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0" i="0" kern="1200"/>
            <a:t>Explore various angles and enrich your discussions.</a:t>
          </a:r>
          <a:endParaRPr lang="en-US" sz="4800" kern="1200"/>
        </a:p>
      </dsp:txBody>
      <dsp:txXfrm>
        <a:off x="128851" y="2924931"/>
        <a:ext cx="6409131" cy="238181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CDD8D-26D2-4316-81A6-31FC3494804F}">
      <dsp:nvSpPr>
        <dsp:cNvPr id="0" name=""/>
        <dsp:cNvSpPr/>
      </dsp:nvSpPr>
      <dsp:spPr>
        <a:xfrm>
          <a:off x="0" y="244039"/>
          <a:ext cx="6666833" cy="24195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a:t>Save time by using ChatGPT to gather preliminary information.</a:t>
          </a:r>
          <a:endParaRPr lang="en-US" sz="4400" kern="1200"/>
        </a:p>
      </dsp:txBody>
      <dsp:txXfrm>
        <a:off x="118113" y="362152"/>
        <a:ext cx="6430607" cy="2183334"/>
      </dsp:txXfrm>
    </dsp:sp>
    <dsp:sp modelId="{E2EEB80C-A78E-4E83-AF3E-8864C7FF29CC}">
      <dsp:nvSpPr>
        <dsp:cNvPr id="0" name=""/>
        <dsp:cNvSpPr/>
      </dsp:nvSpPr>
      <dsp:spPr>
        <a:xfrm>
          <a:off x="0" y="2790319"/>
          <a:ext cx="6666833" cy="24195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a:t>Quickly get an overview of your topic before diving deep into formal research.</a:t>
          </a:r>
          <a:endParaRPr lang="en-US" sz="4400" kern="1200"/>
        </a:p>
      </dsp:txBody>
      <dsp:txXfrm>
        <a:off x="118113" y="2908432"/>
        <a:ext cx="6430607" cy="218333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ADD3E-27E9-4118-A7B9-6EADC4290020}">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1BCBB6-7916-4391-989C-880705F62B63}">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a:t>Extract key points and summaries from lengthy articles using ChatGPT.</a:t>
          </a:r>
          <a:endParaRPr lang="en-US" sz="3600" kern="1200"/>
        </a:p>
      </dsp:txBody>
      <dsp:txXfrm>
        <a:off x="696297" y="538547"/>
        <a:ext cx="4171627" cy="2590157"/>
      </dsp:txXfrm>
    </dsp:sp>
    <dsp:sp modelId="{80E50885-B633-41BE-9485-146E21C59368}">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035769-011E-4CD2-99E3-C263C5D3A73D}">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a:t>Condense information for your literature review.</a:t>
          </a:r>
          <a:endParaRPr lang="en-US" sz="3600" kern="1200"/>
        </a:p>
      </dsp:txBody>
      <dsp:txXfrm>
        <a:off x="5991936" y="538547"/>
        <a:ext cx="4171627" cy="259015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E975C-07CB-46A7-8436-A4572279DAD1}">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358C8-F557-4680-A83F-A8725A779C3D}">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a:t>While ChatGPT is a valuable aid, remember that it's not a replacement for rigorous research.</a:t>
          </a:r>
          <a:endParaRPr lang="en-US" sz="3300" kern="1200"/>
        </a:p>
      </dsp:txBody>
      <dsp:txXfrm>
        <a:off x="696297" y="538547"/>
        <a:ext cx="4171627" cy="2590157"/>
      </dsp:txXfrm>
    </dsp:sp>
    <dsp:sp modelId="{58B6D190-1A90-4DCA-BB7E-0C934CB1A898}">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0ABB49-BECB-4FB3-A639-CDE612CB5756}">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a:t>Use it as a starting point and supplement your work with authoritative sources.</a:t>
          </a:r>
          <a:endParaRPr lang="en-US" sz="3300" kern="1200"/>
        </a:p>
      </dsp:txBody>
      <dsp:txXfrm>
        <a:off x="5991936" y="538547"/>
        <a:ext cx="4171627" cy="25901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A6E9F-939A-4F72-8E2D-B6AEA4C6F075}">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CB6396-5068-442D-BE17-6F6F6569A28D}">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a:t>ChatGPT offers numerous advantages in the research writing process.</a:t>
          </a:r>
          <a:endParaRPr lang="en-US" sz="3300" kern="1200"/>
        </a:p>
      </dsp:txBody>
      <dsp:txXfrm>
        <a:off x="696297" y="538547"/>
        <a:ext cx="4171627" cy="2590157"/>
      </dsp:txXfrm>
    </dsp:sp>
    <dsp:sp modelId="{0471A8FB-04B2-40C0-BF5B-75264D2754A0}">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4CCA7D-76A6-4913-9A88-4623E0FECB18}">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a:t>Let's move on to the next section where we'll see a live demonstration of ChatGPT in action.</a:t>
          </a:r>
          <a:endParaRPr lang="en-US" sz="3300" kern="1200"/>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A20D4-352B-4EE8-B685-C2789641DAFD}">
      <dsp:nvSpPr>
        <dsp:cNvPr id="0" name=""/>
        <dsp:cNvSpPr/>
      </dsp:nvSpPr>
      <dsp:spPr>
        <a:xfrm>
          <a:off x="0" y="787910"/>
          <a:ext cx="6666833" cy="12331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ChatGPT is a powerful language model developed by OpenAI.</a:t>
          </a:r>
          <a:endParaRPr lang="en-US" sz="3100" kern="1200"/>
        </a:p>
      </dsp:txBody>
      <dsp:txXfrm>
        <a:off x="60199" y="848109"/>
        <a:ext cx="6546435" cy="1112781"/>
      </dsp:txXfrm>
    </dsp:sp>
    <dsp:sp modelId="{CBC18070-ED87-4EFB-844C-9BB1A8228B48}">
      <dsp:nvSpPr>
        <dsp:cNvPr id="0" name=""/>
        <dsp:cNvSpPr/>
      </dsp:nvSpPr>
      <dsp:spPr>
        <a:xfrm>
          <a:off x="0" y="2110370"/>
          <a:ext cx="6666833" cy="1233179"/>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It's designed to generate human-like text based on the input it receives.</a:t>
          </a:r>
          <a:endParaRPr lang="en-US" sz="3100" kern="1200"/>
        </a:p>
      </dsp:txBody>
      <dsp:txXfrm>
        <a:off x="60199" y="2170569"/>
        <a:ext cx="6546435" cy="1112781"/>
      </dsp:txXfrm>
    </dsp:sp>
    <dsp:sp modelId="{F078AAAF-D953-4BD0-AAB7-EED80392AE68}">
      <dsp:nvSpPr>
        <dsp:cNvPr id="0" name=""/>
        <dsp:cNvSpPr/>
      </dsp:nvSpPr>
      <dsp:spPr>
        <a:xfrm>
          <a:off x="0" y="3432830"/>
          <a:ext cx="6666833" cy="123317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Capable of understanding and responding to a wide range of prompts.</a:t>
          </a:r>
          <a:endParaRPr lang="en-US" sz="3100" kern="1200"/>
        </a:p>
      </dsp:txBody>
      <dsp:txXfrm>
        <a:off x="60199" y="3493029"/>
        <a:ext cx="6546435" cy="111278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8DCE-E245-4029-9B45-899E77EFCD78}">
      <dsp:nvSpPr>
        <dsp:cNvPr id="0" name=""/>
        <dsp:cNvSpPr/>
      </dsp:nvSpPr>
      <dsp:spPr>
        <a:xfrm>
          <a:off x="0" y="66810"/>
          <a:ext cx="6666833" cy="260686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0" i="0" kern="1200"/>
            <a:t>ChatGPT can provide content, but copying it verbatim is plagiarism.</a:t>
          </a:r>
          <a:endParaRPr lang="en-US" sz="3700" kern="1200"/>
        </a:p>
      </dsp:txBody>
      <dsp:txXfrm>
        <a:off x="127257" y="194067"/>
        <a:ext cx="6412319" cy="2352355"/>
      </dsp:txXfrm>
    </dsp:sp>
    <dsp:sp modelId="{555F8C97-737F-4E16-83DC-C09EA462F5B0}">
      <dsp:nvSpPr>
        <dsp:cNvPr id="0" name=""/>
        <dsp:cNvSpPr/>
      </dsp:nvSpPr>
      <dsp:spPr>
        <a:xfrm>
          <a:off x="0" y="2780239"/>
          <a:ext cx="6666833" cy="260686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0" i="0" kern="1200"/>
            <a:t>Always paraphrase and integrate generated text into your own work while giving proper credit.</a:t>
          </a:r>
          <a:endParaRPr lang="en-US" sz="3700" kern="1200"/>
        </a:p>
      </dsp:txBody>
      <dsp:txXfrm>
        <a:off x="127257" y="2907496"/>
        <a:ext cx="6412319" cy="235235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F9D4B-AFBC-40A7-AC43-A3432E4B9680}">
      <dsp:nvSpPr>
        <dsp:cNvPr id="0" name=""/>
        <dsp:cNvSpPr/>
      </dsp:nvSpPr>
      <dsp:spPr>
        <a:xfrm>
          <a:off x="0" y="413329"/>
          <a:ext cx="6666833" cy="22545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b="0" i="0" kern="1200"/>
            <a:t>If you directly quote or draw ideas from ChatGPT, attribute them to the model.</a:t>
          </a:r>
          <a:endParaRPr lang="en-US" sz="4100" kern="1200"/>
        </a:p>
      </dsp:txBody>
      <dsp:txXfrm>
        <a:off x="110060" y="523389"/>
        <a:ext cx="6446713" cy="2034470"/>
      </dsp:txXfrm>
    </dsp:sp>
    <dsp:sp modelId="{7A3A75F0-456C-4D4B-A474-A50E0907AD73}">
      <dsp:nvSpPr>
        <dsp:cNvPr id="0" name=""/>
        <dsp:cNvSpPr/>
      </dsp:nvSpPr>
      <dsp:spPr>
        <a:xfrm>
          <a:off x="0" y="2786000"/>
          <a:ext cx="6666833" cy="225459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b="0" i="0" kern="1200"/>
            <a:t>Acknowledge its role in generating content for your research.</a:t>
          </a:r>
          <a:endParaRPr lang="en-US" sz="4100" kern="1200"/>
        </a:p>
      </dsp:txBody>
      <dsp:txXfrm>
        <a:off x="110060" y="2896060"/>
        <a:ext cx="6446713" cy="203447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01B57-C8B5-4D9C-BA37-EF63BF16544C}">
      <dsp:nvSpPr>
        <dsp:cNvPr id="0" name=""/>
        <dsp:cNvSpPr/>
      </dsp:nvSpPr>
      <dsp:spPr>
        <a:xfrm>
          <a:off x="0" y="244039"/>
          <a:ext cx="6666833" cy="24195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a:t>While ChatGPT aids in drafting, it's not a shortcut for creating entire papers.</a:t>
          </a:r>
          <a:endParaRPr lang="en-US" sz="4400" kern="1200"/>
        </a:p>
      </dsp:txBody>
      <dsp:txXfrm>
        <a:off x="118113" y="362152"/>
        <a:ext cx="6430607" cy="2183334"/>
      </dsp:txXfrm>
    </dsp:sp>
    <dsp:sp modelId="{69A73524-32B2-4FCD-80D8-9BCA6DB2A332}">
      <dsp:nvSpPr>
        <dsp:cNvPr id="0" name=""/>
        <dsp:cNvSpPr/>
      </dsp:nvSpPr>
      <dsp:spPr>
        <a:xfrm>
          <a:off x="0" y="2790319"/>
          <a:ext cx="6666833" cy="24195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a:t>Your original research and analysis are irreplaceable.</a:t>
          </a:r>
          <a:endParaRPr lang="en-US" sz="4400" kern="1200"/>
        </a:p>
      </dsp:txBody>
      <dsp:txXfrm>
        <a:off x="118113" y="2908432"/>
        <a:ext cx="6430607" cy="218333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50FFE-F1BC-4D8C-8B5B-B7538D3812B6}">
      <dsp:nvSpPr>
        <dsp:cNvPr id="0" name=""/>
        <dsp:cNvSpPr/>
      </dsp:nvSpPr>
      <dsp:spPr>
        <a:xfrm>
          <a:off x="0" y="356900"/>
          <a:ext cx="6666833" cy="23095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0" i="0" kern="1200"/>
            <a:t>ChatGPT's responses are based on patterns in its training data.</a:t>
          </a:r>
          <a:endParaRPr lang="en-US" sz="4200" kern="1200"/>
        </a:p>
      </dsp:txBody>
      <dsp:txXfrm>
        <a:off x="112744" y="469644"/>
        <a:ext cx="6441345" cy="2084091"/>
      </dsp:txXfrm>
    </dsp:sp>
    <dsp:sp modelId="{A3FE63D9-C92F-449A-AE1C-DC8AFDEB1938}">
      <dsp:nvSpPr>
        <dsp:cNvPr id="0" name=""/>
        <dsp:cNvSpPr/>
      </dsp:nvSpPr>
      <dsp:spPr>
        <a:xfrm>
          <a:off x="0" y="2787440"/>
          <a:ext cx="6666833" cy="230957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0" i="0" kern="1200"/>
            <a:t>It might provide information that's incorrect, outdated, or biased.</a:t>
          </a:r>
          <a:endParaRPr lang="en-US" sz="4200" kern="1200"/>
        </a:p>
      </dsp:txBody>
      <dsp:txXfrm>
        <a:off x="112744" y="2900184"/>
        <a:ext cx="6441345" cy="208409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B4FC0-31FC-423C-95F8-1FC7EB7CAC2D}">
      <dsp:nvSpPr>
        <dsp:cNvPr id="0" name=""/>
        <dsp:cNvSpPr/>
      </dsp:nvSpPr>
      <dsp:spPr>
        <a:xfrm>
          <a:off x="0" y="131179"/>
          <a:ext cx="6666833" cy="25295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0" i="0" kern="1200"/>
            <a:t>The model lacks expertise in specific fields.</a:t>
          </a:r>
          <a:endParaRPr lang="en-US" sz="4600" kern="1200"/>
        </a:p>
      </dsp:txBody>
      <dsp:txXfrm>
        <a:off x="123482" y="254661"/>
        <a:ext cx="6419869" cy="2282576"/>
      </dsp:txXfrm>
    </dsp:sp>
    <dsp:sp modelId="{90C1C6D2-154A-472E-91C9-534E507DA305}">
      <dsp:nvSpPr>
        <dsp:cNvPr id="0" name=""/>
        <dsp:cNvSpPr/>
      </dsp:nvSpPr>
      <dsp:spPr>
        <a:xfrm>
          <a:off x="0" y="2793200"/>
          <a:ext cx="6666833" cy="25295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0" i="0" kern="1200"/>
            <a:t>Always verify technical or specialized content from authoritative sources.</a:t>
          </a:r>
          <a:endParaRPr lang="en-US" sz="4600" kern="1200"/>
        </a:p>
      </dsp:txBody>
      <dsp:txXfrm>
        <a:off x="123482" y="2916682"/>
        <a:ext cx="6419869" cy="228257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91392-2509-4A6C-A262-6C3FFF356480}">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9F7DDA-9C5E-4EDA-832A-EE11B05BE764}">
      <dsp:nvSpPr>
        <dsp:cNvPr id="0" name=""/>
        <dsp:cNvSpPr/>
      </dsp:nvSpPr>
      <dsp:spPr>
        <a:xfrm>
          <a:off x="0" y="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0" i="0" kern="1200"/>
            <a:t>Use ChatGPT's output as a starting point, not the final word.</a:t>
          </a:r>
          <a:endParaRPr lang="en-US" sz="4500" kern="1200"/>
        </a:p>
      </dsp:txBody>
      <dsp:txXfrm>
        <a:off x="0" y="0"/>
        <a:ext cx="6666833" cy="2726960"/>
      </dsp:txXfrm>
    </dsp:sp>
    <dsp:sp modelId="{406CE3C0-8E6C-4BE4-BAAA-074096FF38BF}">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9D4C433-C80E-44C6-9292-FCE8EFFC11BB}">
      <dsp:nvSpPr>
        <dsp:cNvPr id="0" name=""/>
        <dsp:cNvSpPr/>
      </dsp:nvSpPr>
      <dsp:spPr>
        <a:xfrm>
          <a:off x="0" y="272696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0" i="0" kern="1200"/>
            <a:t>Apply your critical thinking skills to assess and refine the generated content.</a:t>
          </a:r>
          <a:endParaRPr lang="en-US" sz="4500" kern="1200"/>
        </a:p>
      </dsp:txBody>
      <dsp:txXfrm>
        <a:off x="0" y="2726960"/>
        <a:ext cx="6666833" cy="272696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A1B63-85A8-44D2-BD03-A52D494BE4E9}">
      <dsp:nvSpPr>
        <dsp:cNvPr id="0" name=""/>
        <dsp:cNvSpPr/>
      </dsp:nvSpPr>
      <dsp:spPr>
        <a:xfrm>
          <a:off x="0" y="356900"/>
          <a:ext cx="6666833" cy="23095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0" i="0" kern="1200"/>
            <a:t>Be cautious when using ChatGPT to avoid spreading false information.</a:t>
          </a:r>
          <a:endParaRPr lang="en-US" sz="4200" kern="1200"/>
        </a:p>
      </dsp:txBody>
      <dsp:txXfrm>
        <a:off x="112744" y="469644"/>
        <a:ext cx="6441345" cy="2084091"/>
      </dsp:txXfrm>
    </dsp:sp>
    <dsp:sp modelId="{C5C1794B-AA62-4BAE-B070-DAC6B93EEF4C}">
      <dsp:nvSpPr>
        <dsp:cNvPr id="0" name=""/>
        <dsp:cNvSpPr/>
      </dsp:nvSpPr>
      <dsp:spPr>
        <a:xfrm>
          <a:off x="0" y="2787440"/>
          <a:ext cx="6666833" cy="230957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0" i="0" kern="1200"/>
            <a:t>Cross-reference facts from reliable sources before incorporating them.</a:t>
          </a:r>
          <a:endParaRPr lang="en-US" sz="4200" kern="1200"/>
        </a:p>
      </dsp:txBody>
      <dsp:txXfrm>
        <a:off x="112744" y="2900184"/>
        <a:ext cx="6441345" cy="208409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7A1B5-01C7-4595-ADEF-3018A28F6589}">
      <dsp:nvSpPr>
        <dsp:cNvPr id="0" name=""/>
        <dsp:cNvSpPr/>
      </dsp:nvSpPr>
      <dsp:spPr>
        <a:xfrm>
          <a:off x="0" y="74749"/>
          <a:ext cx="6666833" cy="258453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b="0" i="0" kern="1200"/>
            <a:t>Use ChatGPT as a tool to enhance your research process, not replace it.</a:t>
          </a:r>
          <a:endParaRPr lang="en-US" sz="4700" kern="1200"/>
        </a:p>
      </dsp:txBody>
      <dsp:txXfrm>
        <a:off x="126166" y="200915"/>
        <a:ext cx="6414501" cy="2332198"/>
      </dsp:txXfrm>
    </dsp:sp>
    <dsp:sp modelId="{0E383559-605A-4EE3-9620-DE6BC491923B}">
      <dsp:nvSpPr>
        <dsp:cNvPr id="0" name=""/>
        <dsp:cNvSpPr/>
      </dsp:nvSpPr>
      <dsp:spPr>
        <a:xfrm>
          <a:off x="0" y="2794640"/>
          <a:ext cx="6666833" cy="258453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b="0" i="0" kern="1200"/>
            <a:t>Embrace academic integrity and ethical writing practices.</a:t>
          </a:r>
          <a:endParaRPr lang="en-US" sz="4700" kern="1200"/>
        </a:p>
      </dsp:txBody>
      <dsp:txXfrm>
        <a:off x="126166" y="2920806"/>
        <a:ext cx="6414501" cy="233219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16CE6-8EBA-471F-84F0-EE3C12392F23}">
      <dsp:nvSpPr>
        <dsp:cNvPr id="0" name=""/>
        <dsp:cNvSpPr/>
      </dsp:nvSpPr>
      <dsp:spPr>
        <a:xfrm>
          <a:off x="0" y="356900"/>
          <a:ext cx="6666833" cy="23095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0" i="0" kern="1200"/>
            <a:t>While ChatGPT can assist, don't let it overshadow your unique voice and insights.</a:t>
          </a:r>
          <a:endParaRPr lang="en-US" sz="4200" kern="1200"/>
        </a:p>
      </dsp:txBody>
      <dsp:txXfrm>
        <a:off x="112744" y="469644"/>
        <a:ext cx="6441345" cy="2084091"/>
      </dsp:txXfrm>
    </dsp:sp>
    <dsp:sp modelId="{2B441A0B-E747-436A-80A5-3B850E8BBC1C}">
      <dsp:nvSpPr>
        <dsp:cNvPr id="0" name=""/>
        <dsp:cNvSpPr/>
      </dsp:nvSpPr>
      <dsp:spPr>
        <a:xfrm>
          <a:off x="0" y="2787440"/>
          <a:ext cx="6666833" cy="230957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0" i="0" kern="1200"/>
            <a:t>Your authenticity as a researcher matters.</a:t>
          </a:r>
          <a:endParaRPr lang="en-US" sz="4200" kern="1200"/>
        </a:p>
      </dsp:txBody>
      <dsp:txXfrm>
        <a:off x="112744" y="2900184"/>
        <a:ext cx="6441345" cy="208409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A7AB7-A1B2-4D89-9AB3-A5DC9030A88E}">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33522EB-466E-478B-891A-DE0DB80632C6}">
      <dsp:nvSpPr>
        <dsp:cNvPr id="0" name=""/>
        <dsp:cNvSpPr/>
      </dsp:nvSpPr>
      <dsp:spPr>
        <a:xfrm>
          <a:off x="0" y="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b="0" i="0" kern="1200"/>
            <a:t>Being aware of ethical considerations and limitations empowers you to make the best use of ChatGPT.</a:t>
          </a:r>
          <a:endParaRPr lang="en-US" sz="4100" kern="1200"/>
        </a:p>
      </dsp:txBody>
      <dsp:txXfrm>
        <a:off x="0" y="0"/>
        <a:ext cx="6666833" cy="2726960"/>
      </dsp:txXfrm>
    </dsp:sp>
    <dsp:sp modelId="{896A9BC6-1C1F-4CD4-8D08-57C0085241B6}">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9197D5D-88F3-474A-9DC6-16F20B50C168}">
      <dsp:nvSpPr>
        <dsp:cNvPr id="0" name=""/>
        <dsp:cNvSpPr/>
      </dsp:nvSpPr>
      <dsp:spPr>
        <a:xfrm>
          <a:off x="0" y="272696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b="0" i="0" kern="1200"/>
            <a:t>Let's move on to a practical demonstration to see how these principles apply.</a:t>
          </a:r>
          <a:endParaRPr lang="en-US" sz="4100" kern="1200"/>
        </a:p>
      </dsp:txBody>
      <dsp:txXfrm>
        <a:off x="0" y="2726960"/>
        <a:ext cx="6666833" cy="2726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BAF63-DAFA-4D1D-A19D-6229B130A48D}">
      <dsp:nvSpPr>
        <dsp:cNvPr id="0" name=""/>
        <dsp:cNvSpPr/>
      </dsp:nvSpPr>
      <dsp:spPr>
        <a:xfrm>
          <a:off x="0" y="599621"/>
          <a:ext cx="2083385" cy="4254676"/>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2429" tIns="330200" rIns="162429" bIns="330200" numCol="1" spcCol="1270" anchor="t" anchorCtr="0">
          <a:noAutofit/>
        </a:bodyPr>
        <a:lstStyle/>
        <a:p>
          <a:pPr marL="0" lvl="0" indent="0" algn="l" defTabSz="889000">
            <a:lnSpc>
              <a:spcPct val="90000"/>
            </a:lnSpc>
            <a:spcBef>
              <a:spcPct val="0"/>
            </a:spcBef>
            <a:spcAft>
              <a:spcPct val="35000"/>
            </a:spcAft>
            <a:buNone/>
          </a:pPr>
          <a:r>
            <a:rPr lang="en-US" sz="2000" b="0" i="0" kern="1200"/>
            <a:t>Generating coherent and contextually relevant text.</a:t>
          </a:r>
          <a:endParaRPr lang="en-US" sz="2000" kern="1200"/>
        </a:p>
      </dsp:txBody>
      <dsp:txXfrm>
        <a:off x="0" y="2216398"/>
        <a:ext cx="2083385" cy="2552806"/>
      </dsp:txXfrm>
    </dsp:sp>
    <dsp:sp modelId="{B8862706-518A-43F1-B12D-DDBB8953C0AC}">
      <dsp:nvSpPr>
        <dsp:cNvPr id="0" name=""/>
        <dsp:cNvSpPr/>
      </dsp:nvSpPr>
      <dsp:spPr>
        <a:xfrm>
          <a:off x="604181" y="1560264"/>
          <a:ext cx="875021" cy="87502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8220" tIns="12700" rIns="6822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732325" y="1688408"/>
        <a:ext cx="618733" cy="618733"/>
      </dsp:txXfrm>
    </dsp:sp>
    <dsp:sp modelId="{9435C367-C896-4F91-8B3E-87FEEBCF00E0}">
      <dsp:nvSpPr>
        <dsp:cNvPr id="0" name=""/>
        <dsp:cNvSpPr/>
      </dsp:nvSpPr>
      <dsp:spPr>
        <a:xfrm>
          <a:off x="0" y="4185257"/>
          <a:ext cx="2083385" cy="72"/>
        </a:xfrm>
        <a:prstGeom prst="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w="6350" cap="flat" cmpd="sng" algn="ctr">
          <a:solidFill>
            <a:schemeClr val="accent5">
              <a:hueOff val="-1351709"/>
              <a:satOff val="-3484"/>
              <a:lumOff val="-235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06E84CC-FF50-4E0D-8F6E-EB3E9A7A55B0}">
      <dsp:nvSpPr>
        <dsp:cNvPr id="0" name=""/>
        <dsp:cNvSpPr/>
      </dsp:nvSpPr>
      <dsp:spPr>
        <a:xfrm>
          <a:off x="2291723" y="599621"/>
          <a:ext cx="2083385" cy="4254676"/>
        </a:xfrm>
        <a:prstGeom prst="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2429" tIns="330200" rIns="162429" bIns="330200" numCol="1" spcCol="1270" anchor="t" anchorCtr="0">
          <a:noAutofit/>
        </a:bodyPr>
        <a:lstStyle/>
        <a:p>
          <a:pPr marL="0" lvl="0" indent="0" algn="l" defTabSz="889000">
            <a:lnSpc>
              <a:spcPct val="90000"/>
            </a:lnSpc>
            <a:spcBef>
              <a:spcPct val="0"/>
            </a:spcBef>
            <a:spcAft>
              <a:spcPct val="35000"/>
            </a:spcAft>
            <a:buNone/>
          </a:pPr>
          <a:r>
            <a:rPr lang="en-US" sz="2000" b="0" i="0" kern="1200"/>
            <a:t>Answering questions, providing explanations, and offering suggestions.</a:t>
          </a:r>
          <a:endParaRPr lang="en-US" sz="2000" kern="1200"/>
        </a:p>
      </dsp:txBody>
      <dsp:txXfrm>
        <a:off x="2291723" y="2216398"/>
        <a:ext cx="2083385" cy="2552806"/>
      </dsp:txXfrm>
    </dsp:sp>
    <dsp:sp modelId="{6DA0A6A4-2757-420E-876C-C75F6374741A}">
      <dsp:nvSpPr>
        <dsp:cNvPr id="0" name=""/>
        <dsp:cNvSpPr/>
      </dsp:nvSpPr>
      <dsp:spPr>
        <a:xfrm>
          <a:off x="2895905" y="1560264"/>
          <a:ext cx="875021" cy="875021"/>
        </a:xfrm>
        <a:prstGeom prst="ellipse">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w="6350" cap="flat" cmpd="sng" algn="ctr">
          <a:solidFill>
            <a:schemeClr val="accent5">
              <a:hueOff val="-2703417"/>
              <a:satOff val="-6968"/>
              <a:lumOff val="-470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8220" tIns="12700" rIns="6822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024049" y="1688408"/>
        <a:ext cx="618733" cy="618733"/>
      </dsp:txXfrm>
    </dsp:sp>
    <dsp:sp modelId="{6BADA018-503F-4E94-BC65-33D8024365DD}">
      <dsp:nvSpPr>
        <dsp:cNvPr id="0" name=""/>
        <dsp:cNvSpPr/>
      </dsp:nvSpPr>
      <dsp:spPr>
        <a:xfrm>
          <a:off x="2291723" y="4185257"/>
          <a:ext cx="2083385" cy="72"/>
        </a:xfrm>
        <a:prstGeom prst="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w="6350" cap="flat" cmpd="sng" algn="ctr">
          <a:solidFill>
            <a:schemeClr val="accent5">
              <a:hueOff val="-4055126"/>
              <a:satOff val="-10451"/>
              <a:lumOff val="-705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BE49D0F-1D32-4537-9920-365CDCAA2463}">
      <dsp:nvSpPr>
        <dsp:cNvPr id="0" name=""/>
        <dsp:cNvSpPr/>
      </dsp:nvSpPr>
      <dsp:spPr>
        <a:xfrm>
          <a:off x="4583447" y="599621"/>
          <a:ext cx="2083385" cy="4254676"/>
        </a:xfrm>
        <a:prstGeom prst="rect">
          <a:avLst/>
        </a:prstGeom>
        <a:solidFill>
          <a:schemeClr val="accent5">
            <a:tint val="40000"/>
            <a:alpha val="90000"/>
            <a:hueOff val="-6739761"/>
            <a:satOff val="-22832"/>
            <a:lumOff val="-2928"/>
            <a:alphaOff val="0"/>
          </a:schemeClr>
        </a:solidFill>
        <a:ln w="6350" cap="flat" cmpd="sng" algn="ctr">
          <a:solidFill>
            <a:schemeClr val="accent5">
              <a:tint val="40000"/>
              <a:alpha val="90000"/>
              <a:hueOff val="-6739761"/>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2429" tIns="330200" rIns="162429" bIns="330200" numCol="1" spcCol="1270" anchor="t" anchorCtr="0">
          <a:noAutofit/>
        </a:bodyPr>
        <a:lstStyle/>
        <a:p>
          <a:pPr marL="0" lvl="0" indent="0" algn="l" defTabSz="889000">
            <a:lnSpc>
              <a:spcPct val="90000"/>
            </a:lnSpc>
            <a:spcBef>
              <a:spcPct val="0"/>
            </a:spcBef>
            <a:spcAft>
              <a:spcPct val="35000"/>
            </a:spcAft>
            <a:buNone/>
          </a:pPr>
          <a:r>
            <a:rPr lang="en-US" sz="2000" b="0" i="0" kern="1200"/>
            <a:t>Assisting in various writing tasks, including research writing.</a:t>
          </a:r>
          <a:endParaRPr lang="en-US" sz="2000" kern="1200"/>
        </a:p>
      </dsp:txBody>
      <dsp:txXfrm>
        <a:off x="4583447" y="2216398"/>
        <a:ext cx="2083385" cy="2552806"/>
      </dsp:txXfrm>
    </dsp:sp>
    <dsp:sp modelId="{5B744330-F5B0-433D-A4A2-132A0193A116}">
      <dsp:nvSpPr>
        <dsp:cNvPr id="0" name=""/>
        <dsp:cNvSpPr/>
      </dsp:nvSpPr>
      <dsp:spPr>
        <a:xfrm>
          <a:off x="5187629" y="1560264"/>
          <a:ext cx="875021" cy="875021"/>
        </a:xfrm>
        <a:prstGeom prst="ellipse">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w="6350" cap="flat" cmpd="sng" algn="ctr">
          <a:solidFill>
            <a:schemeClr val="accent5">
              <a:hueOff val="-5406834"/>
              <a:satOff val="-13935"/>
              <a:lumOff val="-941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8220" tIns="12700" rIns="6822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5315773" y="1688408"/>
        <a:ext cx="618733" cy="618733"/>
      </dsp:txXfrm>
    </dsp:sp>
    <dsp:sp modelId="{EC0BB2DD-AA84-47D6-84E2-41630CCF0BE8}">
      <dsp:nvSpPr>
        <dsp:cNvPr id="0" name=""/>
        <dsp:cNvSpPr/>
      </dsp:nvSpPr>
      <dsp:spPr>
        <a:xfrm>
          <a:off x="4583447" y="4185257"/>
          <a:ext cx="2083385" cy="72"/>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9AC59-56FC-4615-A0BC-80978D70082C}">
      <dsp:nvSpPr>
        <dsp:cNvPr id="0" name=""/>
        <dsp:cNvSpPr/>
      </dsp:nvSpPr>
      <dsp:spPr>
        <a:xfrm>
          <a:off x="0" y="469849"/>
          <a:ext cx="6666833" cy="22124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ChatGPT suggests a structured outline with sections such as "Introduction," "Traditional Mosaic Authorship," "Documentary Hypothesis," and more.</a:t>
          </a:r>
          <a:endParaRPr lang="en-US" sz="3100" kern="1200"/>
        </a:p>
      </dsp:txBody>
      <dsp:txXfrm>
        <a:off x="108004" y="577853"/>
        <a:ext cx="6450825" cy="1996462"/>
      </dsp:txXfrm>
    </dsp:sp>
    <dsp:sp modelId="{571B3CE1-5EEA-4CCC-A019-AF496D21261C}">
      <dsp:nvSpPr>
        <dsp:cNvPr id="0" name=""/>
        <dsp:cNvSpPr/>
      </dsp:nvSpPr>
      <dsp:spPr>
        <a:xfrm>
          <a:off x="0" y="2771599"/>
          <a:ext cx="6666833" cy="221247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This outline guides your exploration through the complexity of the topic.</a:t>
          </a:r>
          <a:endParaRPr lang="en-US" sz="3100" kern="1200"/>
        </a:p>
      </dsp:txBody>
      <dsp:txXfrm>
        <a:off x="108004" y="2879603"/>
        <a:ext cx="6450825" cy="199646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EACBA-82A9-4CA9-A3F6-8BBCCDB2C63E}">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4476C14-46E1-443E-BC10-F739CB929BE1}">
      <dsp:nvSpPr>
        <dsp:cNvPr id="0" name=""/>
        <dsp:cNvSpPr/>
      </dsp:nvSpPr>
      <dsp:spPr>
        <a:xfrm>
          <a:off x="0" y="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a:t>The demonstration illustrates how ChatGPT can assist in navigating the complexities of Torah authorship.</a:t>
          </a:r>
          <a:endParaRPr lang="en-US" sz="3600" kern="1200"/>
        </a:p>
      </dsp:txBody>
      <dsp:txXfrm>
        <a:off x="0" y="0"/>
        <a:ext cx="6666833" cy="2726960"/>
      </dsp:txXfrm>
    </dsp:sp>
    <dsp:sp modelId="{DC8A98D9-5E16-41FC-A7E6-08C0BC07CFEB}">
      <dsp:nvSpPr>
        <dsp:cNvPr id="0" name=""/>
        <dsp:cNvSpPr/>
      </dsp:nvSpPr>
      <dsp:spPr>
        <a:xfrm>
          <a:off x="0" y="2726960"/>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1E7EF2A-5796-45E8-A230-14114C7CD308}">
      <dsp:nvSpPr>
        <dsp:cNvPr id="0" name=""/>
        <dsp:cNvSpPr/>
      </dsp:nvSpPr>
      <dsp:spPr>
        <a:xfrm>
          <a:off x="0" y="272696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a:t>Utilize it as a tool to access insights, structure content, and understand multifaceted perspectives.</a:t>
          </a:r>
          <a:endParaRPr lang="en-US" sz="3600" kern="1200"/>
        </a:p>
      </dsp:txBody>
      <dsp:txXfrm>
        <a:off x="0" y="2726960"/>
        <a:ext cx="6666833" cy="272696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E2939-5559-40BA-822E-988F869650A1}">
      <dsp:nvSpPr>
        <dsp:cNvPr id="0" name=""/>
        <dsp:cNvSpPr/>
      </dsp:nvSpPr>
      <dsp:spPr>
        <a:xfrm>
          <a:off x="0" y="316776"/>
          <a:ext cx="6666833" cy="15530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Craft prompts that are precise and specific.</a:t>
          </a:r>
          <a:endParaRPr lang="en-US" sz="2800" kern="1200"/>
        </a:p>
      </dsp:txBody>
      <dsp:txXfrm>
        <a:off x="75813" y="392589"/>
        <a:ext cx="6515207" cy="1401402"/>
      </dsp:txXfrm>
    </dsp:sp>
    <dsp:sp modelId="{E4D837A0-0E61-4A96-B638-E1822D885F4C}">
      <dsp:nvSpPr>
        <dsp:cNvPr id="0" name=""/>
        <dsp:cNvSpPr/>
      </dsp:nvSpPr>
      <dsp:spPr>
        <a:xfrm>
          <a:off x="0" y="1950445"/>
          <a:ext cx="6666833" cy="1553028"/>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Instead of asking, "Tell me about the Torah," try "Explain the main theories on the authorship of the Torah."</a:t>
          </a:r>
          <a:endParaRPr lang="en-US" sz="2800" kern="1200"/>
        </a:p>
      </dsp:txBody>
      <dsp:txXfrm>
        <a:off x="75813" y="2026258"/>
        <a:ext cx="6515207" cy="1401402"/>
      </dsp:txXfrm>
    </dsp:sp>
    <dsp:sp modelId="{3D34CF1A-5E0B-498C-86ED-9BD7972471A3}">
      <dsp:nvSpPr>
        <dsp:cNvPr id="0" name=""/>
        <dsp:cNvSpPr/>
      </dsp:nvSpPr>
      <dsp:spPr>
        <a:xfrm>
          <a:off x="0" y="3584114"/>
          <a:ext cx="6666833" cy="1553028"/>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0" kern="1200"/>
            <a:t>Example</a:t>
          </a:r>
          <a:r>
            <a:rPr lang="en-US" sz="2800" b="0" i="0" kern="1200"/>
            <a:t>: "Provide an overview of the theories on the authorship of the Torah, focusing on the Documentary Hypothesis."</a:t>
          </a:r>
          <a:endParaRPr lang="en-US" sz="2800" kern="1200"/>
        </a:p>
      </dsp:txBody>
      <dsp:txXfrm>
        <a:off x="75813" y="3659927"/>
        <a:ext cx="6515207" cy="140140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28818-87E9-4573-8E95-B7BE6F218592}">
      <dsp:nvSpPr>
        <dsp:cNvPr id="0" name=""/>
        <dsp:cNvSpPr/>
      </dsp:nvSpPr>
      <dsp:spPr>
        <a:xfrm>
          <a:off x="0" y="3069"/>
          <a:ext cx="6666833" cy="180765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Don't hesitate to experiment with different prompts.</a:t>
          </a:r>
          <a:endParaRPr lang="en-US" sz="2400" kern="1200"/>
        </a:p>
      </dsp:txBody>
      <dsp:txXfrm>
        <a:off x="88243" y="91312"/>
        <a:ext cx="6490347" cy="1631172"/>
      </dsp:txXfrm>
    </dsp:sp>
    <dsp:sp modelId="{4989A5B0-0312-410C-80C8-2A72E4D923B8}">
      <dsp:nvSpPr>
        <dsp:cNvPr id="0" name=""/>
        <dsp:cNvSpPr/>
      </dsp:nvSpPr>
      <dsp:spPr>
        <a:xfrm>
          <a:off x="0" y="1823130"/>
          <a:ext cx="6666833" cy="1807658"/>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Adjust your queries to receive varied and comprehensive responses.</a:t>
          </a:r>
          <a:endParaRPr lang="en-US" sz="2400" kern="1200"/>
        </a:p>
      </dsp:txBody>
      <dsp:txXfrm>
        <a:off x="88243" y="1911373"/>
        <a:ext cx="6490347" cy="1631172"/>
      </dsp:txXfrm>
    </dsp:sp>
    <dsp:sp modelId="{CD9C35E1-0985-499E-8375-F055260D5064}">
      <dsp:nvSpPr>
        <dsp:cNvPr id="0" name=""/>
        <dsp:cNvSpPr/>
      </dsp:nvSpPr>
      <dsp:spPr>
        <a:xfrm>
          <a:off x="0" y="3643192"/>
          <a:ext cx="6666833" cy="1807658"/>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a:t>Example</a:t>
          </a:r>
          <a:r>
            <a:rPr lang="en-US" sz="2400" b="0" i="0" kern="1200"/>
            <a:t>: To explore differing views on the Torah's authorship, try prompts like "Discuss conservative perspectives on Torah authorship" and "Explain liberal theories about the authorship of the Torah."</a:t>
          </a:r>
          <a:endParaRPr lang="en-US" sz="2400" kern="1200"/>
        </a:p>
      </dsp:txBody>
      <dsp:txXfrm>
        <a:off x="88243" y="3731435"/>
        <a:ext cx="6490347" cy="163117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0F69D-3093-4B77-90DD-F9FB9F17A221}">
      <dsp:nvSpPr>
        <dsp:cNvPr id="0" name=""/>
        <dsp:cNvSpPr/>
      </dsp:nvSpPr>
      <dsp:spPr>
        <a:xfrm>
          <a:off x="1333366" y="1704"/>
          <a:ext cx="5333466" cy="1746958"/>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443728" rIns="103484" bIns="443728" numCol="1" spcCol="1270" anchor="ctr" anchorCtr="0">
          <a:noAutofit/>
        </a:bodyPr>
        <a:lstStyle/>
        <a:p>
          <a:pPr marL="0" lvl="0" indent="0" algn="l" defTabSz="1066800">
            <a:lnSpc>
              <a:spcPct val="90000"/>
            </a:lnSpc>
            <a:spcBef>
              <a:spcPct val="0"/>
            </a:spcBef>
            <a:spcAft>
              <a:spcPct val="35000"/>
            </a:spcAft>
            <a:buNone/>
          </a:pPr>
          <a:r>
            <a:rPr lang="en-US" sz="2400" kern="1200"/>
            <a:t>Treat ChatGPT's responses as a foundation for further research and writing.</a:t>
          </a:r>
        </a:p>
      </dsp:txBody>
      <dsp:txXfrm>
        <a:off x="1333366" y="1704"/>
        <a:ext cx="5333466" cy="1746958"/>
      </dsp:txXfrm>
    </dsp:sp>
    <dsp:sp modelId="{AA2D7504-7CFE-429B-8BA7-B01318EE3412}">
      <dsp:nvSpPr>
        <dsp:cNvPr id="0" name=""/>
        <dsp:cNvSpPr/>
      </dsp:nvSpPr>
      <dsp:spPr>
        <a:xfrm>
          <a:off x="0" y="1704"/>
          <a:ext cx="1333366" cy="174695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72561" rIns="70557" bIns="172561" numCol="1" spcCol="1270" anchor="ctr" anchorCtr="0">
          <a:noAutofit/>
        </a:bodyPr>
        <a:lstStyle/>
        <a:p>
          <a:pPr marL="0" lvl="0" indent="0" algn="ctr" defTabSz="1244600">
            <a:lnSpc>
              <a:spcPct val="90000"/>
            </a:lnSpc>
            <a:spcBef>
              <a:spcPct val="0"/>
            </a:spcBef>
            <a:spcAft>
              <a:spcPct val="35000"/>
            </a:spcAft>
            <a:buNone/>
          </a:pPr>
          <a:r>
            <a:rPr lang="en-US" sz="2800" kern="1200"/>
            <a:t>Treat</a:t>
          </a:r>
          <a:endParaRPr lang="en-US" sz="3200" kern="1200"/>
        </a:p>
      </dsp:txBody>
      <dsp:txXfrm>
        <a:off x="0" y="1704"/>
        <a:ext cx="1333366" cy="1746958"/>
      </dsp:txXfrm>
    </dsp:sp>
    <dsp:sp modelId="{00C1FADD-D726-4347-A81E-239F589E189A}">
      <dsp:nvSpPr>
        <dsp:cNvPr id="0" name=""/>
        <dsp:cNvSpPr/>
      </dsp:nvSpPr>
      <dsp:spPr>
        <a:xfrm>
          <a:off x="1333366" y="1853480"/>
          <a:ext cx="5333466" cy="1746958"/>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443728" rIns="103484" bIns="443728" numCol="1" spcCol="1270" anchor="ctr" anchorCtr="0">
          <a:noAutofit/>
        </a:bodyPr>
        <a:lstStyle/>
        <a:p>
          <a:pPr marL="0" lvl="0" indent="0" algn="l" defTabSz="1066800">
            <a:lnSpc>
              <a:spcPct val="90000"/>
            </a:lnSpc>
            <a:spcBef>
              <a:spcPct val="0"/>
            </a:spcBef>
            <a:spcAft>
              <a:spcPct val="35000"/>
            </a:spcAft>
            <a:buNone/>
          </a:pPr>
          <a:r>
            <a:rPr lang="en-US" sz="2400" kern="1200"/>
            <a:t>Refine and expand upon the generated content with additional scholarly sources.</a:t>
          </a:r>
        </a:p>
      </dsp:txBody>
      <dsp:txXfrm>
        <a:off x="1333366" y="1853480"/>
        <a:ext cx="5333466" cy="1746958"/>
      </dsp:txXfrm>
    </dsp:sp>
    <dsp:sp modelId="{19B8A02C-248C-4D76-AC5E-7C634B1BD04D}">
      <dsp:nvSpPr>
        <dsp:cNvPr id="0" name=""/>
        <dsp:cNvSpPr/>
      </dsp:nvSpPr>
      <dsp:spPr>
        <a:xfrm>
          <a:off x="0" y="1853480"/>
          <a:ext cx="1333366" cy="174695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72561" rIns="70557" bIns="172561" numCol="1" spcCol="1270" anchor="ctr" anchorCtr="0">
          <a:noAutofit/>
        </a:bodyPr>
        <a:lstStyle/>
        <a:p>
          <a:pPr marL="0" lvl="0" indent="0" algn="ctr" defTabSz="1244600">
            <a:lnSpc>
              <a:spcPct val="90000"/>
            </a:lnSpc>
            <a:spcBef>
              <a:spcPct val="0"/>
            </a:spcBef>
            <a:spcAft>
              <a:spcPct val="35000"/>
            </a:spcAft>
            <a:buNone/>
          </a:pPr>
          <a:r>
            <a:rPr lang="en-US" sz="2800" kern="1200"/>
            <a:t>Refine and expand</a:t>
          </a:r>
        </a:p>
      </dsp:txBody>
      <dsp:txXfrm>
        <a:off x="0" y="1853480"/>
        <a:ext cx="1333366" cy="1746958"/>
      </dsp:txXfrm>
    </dsp:sp>
    <dsp:sp modelId="{88F2E9C1-3487-42E3-91EC-709425A3CEB6}">
      <dsp:nvSpPr>
        <dsp:cNvPr id="0" name=""/>
        <dsp:cNvSpPr/>
      </dsp:nvSpPr>
      <dsp:spPr>
        <a:xfrm>
          <a:off x="1333366" y="3705256"/>
          <a:ext cx="5333466" cy="1746958"/>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443728" rIns="103484" bIns="443728" numCol="1" spcCol="1270" anchor="ctr" anchorCtr="0">
          <a:noAutofit/>
        </a:bodyPr>
        <a:lstStyle/>
        <a:p>
          <a:pPr marL="0" lvl="0" indent="0" algn="l" defTabSz="1066800">
            <a:lnSpc>
              <a:spcPct val="90000"/>
            </a:lnSpc>
            <a:spcBef>
              <a:spcPct val="0"/>
            </a:spcBef>
            <a:spcAft>
              <a:spcPct val="35000"/>
            </a:spcAft>
            <a:buNone/>
          </a:pPr>
          <a:r>
            <a:rPr lang="en-US" sz="2400" kern="1200"/>
            <a:t>Example: Use ChatGPT's summary of the Documentary Hypothesis as the starting point for an in-depth analysis, supporting it with citations from renowned scholars.</a:t>
          </a:r>
        </a:p>
      </dsp:txBody>
      <dsp:txXfrm>
        <a:off x="1333366" y="3705256"/>
        <a:ext cx="5333466" cy="1746958"/>
      </dsp:txXfrm>
    </dsp:sp>
    <dsp:sp modelId="{3DC94817-7827-4D5E-A803-9B58F7F2878B}">
      <dsp:nvSpPr>
        <dsp:cNvPr id="0" name=""/>
        <dsp:cNvSpPr/>
      </dsp:nvSpPr>
      <dsp:spPr>
        <a:xfrm>
          <a:off x="0" y="3705256"/>
          <a:ext cx="1333366" cy="174695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72561" rIns="70557" bIns="172561" numCol="1" spcCol="1270" anchor="ctr" anchorCtr="0">
          <a:noAutofit/>
        </a:bodyPr>
        <a:lstStyle/>
        <a:p>
          <a:pPr marL="0" lvl="0" indent="0" algn="ctr" defTabSz="1422400">
            <a:lnSpc>
              <a:spcPct val="90000"/>
            </a:lnSpc>
            <a:spcBef>
              <a:spcPct val="0"/>
            </a:spcBef>
            <a:spcAft>
              <a:spcPct val="35000"/>
            </a:spcAft>
            <a:buNone/>
          </a:pPr>
          <a:r>
            <a:rPr lang="en-US" sz="3200" kern="1200"/>
            <a:t>Use</a:t>
          </a:r>
        </a:p>
      </dsp:txBody>
      <dsp:txXfrm>
        <a:off x="0" y="3705256"/>
        <a:ext cx="1333366" cy="174695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10FDD-A807-43D7-92B7-F927A3724401}">
      <dsp:nvSpPr>
        <dsp:cNvPr id="0" name=""/>
        <dsp:cNvSpPr/>
      </dsp:nvSpPr>
      <dsp:spPr>
        <a:xfrm>
          <a:off x="0" y="3613258"/>
          <a:ext cx="7664292" cy="237068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i="0" kern="1200"/>
            <a:t>Generated Content (Illustrative)</a:t>
          </a:r>
          <a:r>
            <a:rPr lang="en-US" sz="2800" b="0" i="0" kern="1200"/>
            <a:t>:</a:t>
          </a:r>
          <a:endParaRPr lang="en-US" sz="2800" kern="1200"/>
        </a:p>
      </dsp:txBody>
      <dsp:txXfrm>
        <a:off x="0" y="3613258"/>
        <a:ext cx="7664292" cy="1280171"/>
      </dsp:txXfrm>
    </dsp:sp>
    <dsp:sp modelId="{1C25EC5B-F339-4682-A4A3-C091C483E1CC}">
      <dsp:nvSpPr>
        <dsp:cNvPr id="0" name=""/>
        <dsp:cNvSpPr/>
      </dsp:nvSpPr>
      <dsp:spPr>
        <a:xfrm>
          <a:off x="218" y="4846016"/>
          <a:ext cx="3484109" cy="1090516"/>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t>"The traditional Mosaic authorship theory posits that Moses wrote the entire Torah..."</a:t>
          </a:r>
          <a:endParaRPr lang="en-US" sz="2000" kern="1200" dirty="0"/>
        </a:p>
      </dsp:txBody>
      <dsp:txXfrm>
        <a:off x="218" y="4846016"/>
        <a:ext cx="3484109" cy="1090516"/>
      </dsp:txXfrm>
    </dsp:sp>
    <dsp:sp modelId="{64E9906A-42BD-43A1-BB4C-E375BC573A72}">
      <dsp:nvSpPr>
        <dsp:cNvPr id="0" name=""/>
        <dsp:cNvSpPr/>
      </dsp:nvSpPr>
      <dsp:spPr>
        <a:xfrm>
          <a:off x="3484327" y="4846016"/>
          <a:ext cx="4179746" cy="1090516"/>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t>"However, challenges to this perspective arise from the presence of different writing styles and duplications within the text..."</a:t>
          </a:r>
          <a:endParaRPr lang="en-US" sz="2000" kern="1200" dirty="0"/>
        </a:p>
      </dsp:txBody>
      <dsp:txXfrm>
        <a:off x="3484327" y="4846016"/>
        <a:ext cx="4179746" cy="1090516"/>
      </dsp:txXfrm>
    </dsp:sp>
    <dsp:sp modelId="{EE60B4E8-59A9-4BF2-B8E5-8A005227A583}">
      <dsp:nvSpPr>
        <dsp:cNvPr id="0" name=""/>
        <dsp:cNvSpPr/>
      </dsp:nvSpPr>
      <dsp:spPr>
        <a:xfrm rot="10800000">
          <a:off x="0" y="2699"/>
          <a:ext cx="7664292" cy="3646118"/>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0" i="0" kern="1200"/>
            <a:t>Let's say you're interested in the authorship of the Torah. An effective prompt could be: "Provide an overview of the traditional Mosaic authorship theory and the challenges to this perspective."</a:t>
          </a:r>
          <a:endParaRPr lang="en-US" sz="2800" kern="1200"/>
        </a:p>
      </dsp:txBody>
      <dsp:txXfrm rot="10800000">
        <a:off x="0" y="2699"/>
        <a:ext cx="7664292" cy="236913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D0F95-2A1C-492A-BBD0-B3FDA48353CF}">
      <dsp:nvSpPr>
        <dsp:cNvPr id="0" name=""/>
        <dsp:cNvSpPr/>
      </dsp:nvSpPr>
      <dsp:spPr>
        <a:xfrm>
          <a:off x="0" y="3468727"/>
          <a:ext cx="7032158" cy="227586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b="1" i="0" kern="1200"/>
            <a:t>Generated Content (Illustrative)</a:t>
          </a:r>
          <a:r>
            <a:rPr lang="en-US" sz="2900" b="0" i="0" kern="1200"/>
            <a:t>:</a:t>
          </a:r>
          <a:endParaRPr lang="en-US" sz="2900" kern="1200"/>
        </a:p>
      </dsp:txBody>
      <dsp:txXfrm>
        <a:off x="0" y="3468727"/>
        <a:ext cx="7032158" cy="1228964"/>
      </dsp:txXfrm>
    </dsp:sp>
    <dsp:sp modelId="{284FCAE9-A342-4051-BAEF-AE79A325ECFE}">
      <dsp:nvSpPr>
        <dsp:cNvPr id="0" name=""/>
        <dsp:cNvSpPr/>
      </dsp:nvSpPr>
      <dsp:spPr>
        <a:xfrm>
          <a:off x="0" y="4652174"/>
          <a:ext cx="3516079" cy="1046895"/>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b="0" i="0" kern="1200"/>
            <a:t>"The traditional Mosaic authorship theory asserts that Moses authored the Torah under divine guidance..."</a:t>
          </a:r>
          <a:endParaRPr lang="en-US" sz="1700" kern="1200"/>
        </a:p>
      </dsp:txBody>
      <dsp:txXfrm>
        <a:off x="0" y="4652174"/>
        <a:ext cx="3516079" cy="1046895"/>
      </dsp:txXfrm>
    </dsp:sp>
    <dsp:sp modelId="{305BE184-051B-4025-A562-C6EAF4BD8C22}">
      <dsp:nvSpPr>
        <dsp:cNvPr id="0" name=""/>
        <dsp:cNvSpPr/>
      </dsp:nvSpPr>
      <dsp:spPr>
        <a:xfrm>
          <a:off x="3516079" y="4652174"/>
          <a:ext cx="3516079" cy="1046895"/>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b="0" i="0" kern="1200"/>
            <a:t>"On the other hand, the Documentary Hypothesis proposes that the Torah is a compilation of distinct sources..."</a:t>
          </a:r>
          <a:endParaRPr lang="en-US" sz="1700" kern="1200"/>
        </a:p>
      </dsp:txBody>
      <dsp:txXfrm>
        <a:off x="3516079" y="4652174"/>
        <a:ext cx="3516079" cy="1046895"/>
      </dsp:txXfrm>
    </dsp:sp>
    <dsp:sp modelId="{0D918A0F-06E9-4654-8A32-7A37AA053AA2}">
      <dsp:nvSpPr>
        <dsp:cNvPr id="0" name=""/>
        <dsp:cNvSpPr/>
      </dsp:nvSpPr>
      <dsp:spPr>
        <a:xfrm rot="10800000">
          <a:off x="0" y="2591"/>
          <a:ext cx="7032158" cy="3500273"/>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b="0" i="0" kern="1200"/>
            <a:t>You might experiment with different prompts to gain diverse insights, such as: "Contrast the traditional Mosaic authorship theory with the Documentary Hypothesis."</a:t>
          </a:r>
          <a:endParaRPr lang="en-US" sz="2900" kern="1200"/>
        </a:p>
      </dsp:txBody>
      <dsp:txXfrm rot="10800000">
        <a:off x="0" y="2591"/>
        <a:ext cx="7032158" cy="227437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9C579-0CBD-4FB5-A77F-A6F7C00D31C4}">
      <dsp:nvSpPr>
        <dsp:cNvPr id="0" name=""/>
        <dsp:cNvSpPr/>
      </dsp:nvSpPr>
      <dsp:spPr>
        <a:xfrm>
          <a:off x="0" y="4596804"/>
          <a:ext cx="7010643" cy="150827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i="0" kern="1200"/>
            <a:t>Generated Content (Illustrative)</a:t>
          </a:r>
          <a:r>
            <a:rPr lang="en-US" sz="2800" b="0" i="0" kern="1200"/>
            <a:t>:</a:t>
          </a:r>
          <a:endParaRPr lang="en-US" sz="2800" kern="1200"/>
        </a:p>
      </dsp:txBody>
      <dsp:txXfrm>
        <a:off x="0" y="4596804"/>
        <a:ext cx="7010643" cy="814469"/>
      </dsp:txXfrm>
    </dsp:sp>
    <dsp:sp modelId="{C805BA54-5739-42C7-BACB-C19259BE49AA}">
      <dsp:nvSpPr>
        <dsp:cNvPr id="0" name=""/>
        <dsp:cNvSpPr/>
      </dsp:nvSpPr>
      <dsp:spPr>
        <a:xfrm>
          <a:off x="0" y="5162798"/>
          <a:ext cx="3505321" cy="1130427"/>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0" i="0" kern="1200"/>
            <a:t>"The Documentary Hypothesis suggests that the Torah is a composite work..."</a:t>
          </a:r>
          <a:endParaRPr lang="en-US" sz="2000" kern="1200"/>
        </a:p>
      </dsp:txBody>
      <dsp:txXfrm>
        <a:off x="0" y="5162798"/>
        <a:ext cx="3505321" cy="1130427"/>
      </dsp:txXfrm>
    </dsp:sp>
    <dsp:sp modelId="{B404ADBC-3F5E-4A1F-82EB-48C927B9D074}">
      <dsp:nvSpPr>
        <dsp:cNvPr id="0" name=""/>
        <dsp:cNvSpPr/>
      </dsp:nvSpPr>
      <dsp:spPr>
        <a:xfrm>
          <a:off x="3505321" y="5154635"/>
          <a:ext cx="3505321" cy="1146752"/>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i="0" kern="1200"/>
            <a:t>Further Research</a:t>
          </a:r>
          <a:r>
            <a:rPr lang="en-US" sz="1800" b="0" i="0" kern="1200"/>
            <a:t>: Validate these claims by consulting scholarly works and examining textual evidence.</a:t>
          </a:r>
          <a:endParaRPr lang="en-US" sz="1800" kern="1200"/>
        </a:p>
      </dsp:txBody>
      <dsp:txXfrm>
        <a:off x="3505321" y="5154635"/>
        <a:ext cx="3505321" cy="1146752"/>
      </dsp:txXfrm>
    </dsp:sp>
    <dsp:sp modelId="{439BBD3D-96BE-47D9-91C9-D14DE6CFB7DD}">
      <dsp:nvSpPr>
        <dsp:cNvPr id="0" name=""/>
        <dsp:cNvSpPr/>
      </dsp:nvSpPr>
      <dsp:spPr>
        <a:xfrm rot="10800000">
          <a:off x="0" y="2299698"/>
          <a:ext cx="7010643" cy="2319729"/>
        </a:xfrm>
        <a:prstGeom prst="upArrowCallou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0" i="0" kern="1200"/>
            <a:t>From there, delve into scholarly sources to analyze and validate the information.</a:t>
          </a:r>
          <a:endParaRPr lang="en-US" sz="2800" kern="1200"/>
        </a:p>
      </dsp:txBody>
      <dsp:txXfrm rot="10800000">
        <a:off x="0" y="2299698"/>
        <a:ext cx="7010643" cy="1507290"/>
      </dsp:txXfrm>
    </dsp:sp>
    <dsp:sp modelId="{08F12DBE-5D57-42B6-BADC-696D6AC0C0F7}">
      <dsp:nvSpPr>
        <dsp:cNvPr id="0" name=""/>
        <dsp:cNvSpPr/>
      </dsp:nvSpPr>
      <dsp:spPr>
        <a:xfrm rot="10800000">
          <a:off x="0" y="2593"/>
          <a:ext cx="7010643" cy="2319729"/>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0" i="0" kern="1200"/>
            <a:t>The content generated by ChatGPT can serve as the initial section of your research paper.</a:t>
          </a:r>
          <a:endParaRPr lang="en-US" sz="2800" kern="1200"/>
        </a:p>
      </dsp:txBody>
      <dsp:txXfrm rot="10800000">
        <a:off x="0" y="2593"/>
        <a:ext cx="7010643" cy="150729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CA0E1-784E-4EB8-B907-1EEDB67E7879}">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5F0B93-C50B-48B6-A946-481B5028C581}">
      <dsp:nvSpPr>
        <dsp:cNvPr id="0" name=""/>
        <dsp:cNvSpPr/>
      </dsp:nvSpPr>
      <dsp:spPr>
        <a:xfrm>
          <a:off x="276881" y="207750"/>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F25C82-2819-4B89-A6D0-A530CA29F09B}">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a:t>Clear prompts lead to accurate responses.</a:t>
          </a:r>
          <a:endParaRPr lang="en-US" sz="2200" kern="1200"/>
        </a:p>
      </dsp:txBody>
      <dsp:txXfrm>
        <a:off x="1057183" y="1805"/>
        <a:ext cx="9458416" cy="915310"/>
      </dsp:txXfrm>
    </dsp:sp>
    <dsp:sp modelId="{FF660A6C-2311-4A08-9A33-A70FE02E5122}">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E4C2D7-C1F2-4D55-B96E-A7BF3E4991D8}">
      <dsp:nvSpPr>
        <dsp:cNvPr id="0" name=""/>
        <dsp:cNvSpPr/>
      </dsp:nvSpPr>
      <dsp:spPr>
        <a:xfrm>
          <a:off x="276881" y="1351889"/>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E7815F-CFAE-49E7-B3D5-C629FCE405AB}">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a:t>Experimentation broadens your perspective.</a:t>
          </a:r>
          <a:endParaRPr lang="en-US" sz="2200" kern="1200"/>
        </a:p>
      </dsp:txBody>
      <dsp:txXfrm>
        <a:off x="1057183" y="1145944"/>
        <a:ext cx="9458416" cy="915310"/>
      </dsp:txXfrm>
    </dsp:sp>
    <dsp:sp modelId="{E7FF0CFA-F4C7-492D-B282-D02CD082F5E0}">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640E2-3D5B-41AF-8A54-3C97FC3A98C8}">
      <dsp:nvSpPr>
        <dsp:cNvPr id="0" name=""/>
        <dsp:cNvSpPr/>
      </dsp:nvSpPr>
      <dsp:spPr>
        <a:xfrm>
          <a:off x="276881" y="2496027"/>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DE4B8B-0BC0-402F-8E41-F2DF77066695}">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a:t>Utilizing generated content enhances your research process.</a:t>
          </a:r>
          <a:endParaRPr lang="en-US" sz="2200" kern="1200"/>
        </a:p>
      </dsp:txBody>
      <dsp:txXfrm>
        <a:off x="1057183" y="2290082"/>
        <a:ext cx="9458416" cy="915310"/>
      </dsp:txXfrm>
    </dsp:sp>
    <dsp:sp modelId="{ED1C1502-B3DA-4385-AD4C-71C70B19BF0F}">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4B58EF-A195-4914-A1B7-D68F94367D4F}">
      <dsp:nvSpPr>
        <dsp:cNvPr id="0" name=""/>
        <dsp:cNvSpPr/>
      </dsp:nvSpPr>
      <dsp:spPr>
        <a:xfrm>
          <a:off x="276881" y="3640166"/>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419385-4C22-4E84-88C3-40052EF11EAF}">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1" i="0" kern="1200"/>
            <a:t>Benefits (Illustrated)</a:t>
          </a:r>
          <a:r>
            <a:rPr lang="en-US" sz="2200" b="0" i="0" kern="1200"/>
            <a:t>: By following these best practices, you'll extract richer insights from ChatGPT, leading to well-informed research outcomes.</a:t>
          </a:r>
          <a:endParaRPr lang="en-US" sz="2200" kern="1200"/>
        </a:p>
      </dsp:txBody>
      <dsp:txXfrm>
        <a:off x="1057183" y="3434221"/>
        <a:ext cx="9458416" cy="91531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D738F-CE7A-4103-99C8-D00661628C11}">
      <dsp:nvSpPr>
        <dsp:cNvPr id="0" name=""/>
        <dsp:cNvSpPr/>
      </dsp:nvSpPr>
      <dsp:spPr>
        <a:xfrm>
          <a:off x="1333366" y="1704"/>
          <a:ext cx="5333466" cy="1746958"/>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443728" rIns="103484" bIns="443728" numCol="1" spcCol="1270" anchor="ctr" anchorCtr="0">
          <a:noAutofit/>
        </a:bodyPr>
        <a:lstStyle/>
        <a:p>
          <a:pPr marL="0" lvl="0" indent="0" algn="l" defTabSz="1066800">
            <a:lnSpc>
              <a:spcPct val="90000"/>
            </a:lnSpc>
            <a:spcBef>
              <a:spcPct val="0"/>
            </a:spcBef>
            <a:spcAft>
              <a:spcPct val="35000"/>
            </a:spcAft>
            <a:buNone/>
          </a:pPr>
          <a:r>
            <a:rPr lang="en-US" sz="2400" b="1" kern="1200" dirty="0"/>
            <a:t>Even with </a:t>
          </a:r>
          <a:r>
            <a:rPr lang="en-US" sz="2400" b="1" kern="1200" dirty="0" err="1"/>
            <a:t>ChatGPT's</a:t>
          </a:r>
          <a:r>
            <a:rPr lang="en-US" sz="2400" b="1" kern="1200" dirty="0"/>
            <a:t> assistance, critical thinking remains essential.</a:t>
          </a:r>
        </a:p>
      </dsp:txBody>
      <dsp:txXfrm>
        <a:off x="1333366" y="1704"/>
        <a:ext cx="5333466" cy="1746958"/>
      </dsp:txXfrm>
    </dsp:sp>
    <dsp:sp modelId="{AE7B2DA6-5508-49EA-A61C-E13048EE9ECF}">
      <dsp:nvSpPr>
        <dsp:cNvPr id="0" name=""/>
        <dsp:cNvSpPr/>
      </dsp:nvSpPr>
      <dsp:spPr>
        <a:xfrm>
          <a:off x="0" y="1704"/>
          <a:ext cx="1333366" cy="174695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72561" rIns="70557" bIns="172561" numCol="1" spcCol="1270" anchor="ctr" anchorCtr="0">
          <a:noAutofit/>
        </a:bodyPr>
        <a:lstStyle/>
        <a:p>
          <a:pPr marL="0" lvl="0" indent="0" algn="ctr" defTabSz="1155700">
            <a:lnSpc>
              <a:spcPct val="90000"/>
            </a:lnSpc>
            <a:spcBef>
              <a:spcPct val="0"/>
            </a:spcBef>
            <a:spcAft>
              <a:spcPct val="35000"/>
            </a:spcAft>
            <a:buNone/>
          </a:pPr>
          <a:r>
            <a:rPr lang="en-US" sz="2600" b="1" kern="1200"/>
            <a:t>Even</a:t>
          </a:r>
        </a:p>
      </dsp:txBody>
      <dsp:txXfrm>
        <a:off x="0" y="1704"/>
        <a:ext cx="1333366" cy="1746958"/>
      </dsp:txXfrm>
    </dsp:sp>
    <dsp:sp modelId="{D412AC1D-C547-4BF8-A635-17DF7CC99DF1}">
      <dsp:nvSpPr>
        <dsp:cNvPr id="0" name=""/>
        <dsp:cNvSpPr/>
      </dsp:nvSpPr>
      <dsp:spPr>
        <a:xfrm>
          <a:off x="1333366" y="1853480"/>
          <a:ext cx="5333466" cy="1746958"/>
        </a:xfrm>
        <a:prstGeom prst="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443728" rIns="103484" bIns="443728" numCol="1" spcCol="1270" anchor="ctr" anchorCtr="0">
          <a:noAutofit/>
        </a:bodyPr>
        <a:lstStyle/>
        <a:p>
          <a:pPr marL="0" lvl="0" indent="0" algn="l" defTabSz="1066800">
            <a:lnSpc>
              <a:spcPct val="90000"/>
            </a:lnSpc>
            <a:spcBef>
              <a:spcPct val="0"/>
            </a:spcBef>
            <a:spcAft>
              <a:spcPct val="35000"/>
            </a:spcAft>
            <a:buNone/>
          </a:pPr>
          <a:r>
            <a:rPr lang="en-US" sz="2400" b="1" kern="1200" dirty="0"/>
            <a:t>Evaluate the generated content and refine it through analysis and synthesis.</a:t>
          </a:r>
        </a:p>
      </dsp:txBody>
      <dsp:txXfrm>
        <a:off x="1333366" y="1853480"/>
        <a:ext cx="5333466" cy="1746958"/>
      </dsp:txXfrm>
    </dsp:sp>
    <dsp:sp modelId="{5D91B024-3F86-4514-91E6-807ADE3C90AF}">
      <dsp:nvSpPr>
        <dsp:cNvPr id="0" name=""/>
        <dsp:cNvSpPr/>
      </dsp:nvSpPr>
      <dsp:spPr>
        <a:xfrm>
          <a:off x="0" y="1853480"/>
          <a:ext cx="1333366" cy="1746958"/>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72561" rIns="70557" bIns="172561" numCol="1" spcCol="1270" anchor="ctr" anchorCtr="0">
          <a:noAutofit/>
        </a:bodyPr>
        <a:lstStyle/>
        <a:p>
          <a:pPr marL="0" lvl="0" indent="0" algn="ctr" defTabSz="1155700">
            <a:lnSpc>
              <a:spcPct val="90000"/>
            </a:lnSpc>
            <a:spcBef>
              <a:spcPct val="0"/>
            </a:spcBef>
            <a:spcAft>
              <a:spcPct val="35000"/>
            </a:spcAft>
            <a:buNone/>
          </a:pPr>
          <a:r>
            <a:rPr lang="en-US" sz="2600" b="1" kern="1200"/>
            <a:t>Evaluate</a:t>
          </a:r>
        </a:p>
      </dsp:txBody>
      <dsp:txXfrm>
        <a:off x="0" y="1853480"/>
        <a:ext cx="1333366" cy="1746958"/>
      </dsp:txXfrm>
    </dsp:sp>
    <dsp:sp modelId="{C95F0303-A73B-4DF7-8CC6-32897682197D}">
      <dsp:nvSpPr>
        <dsp:cNvPr id="0" name=""/>
        <dsp:cNvSpPr/>
      </dsp:nvSpPr>
      <dsp:spPr>
        <a:xfrm>
          <a:off x="1333366" y="3705256"/>
          <a:ext cx="5333466" cy="1746958"/>
        </a:xfrm>
        <a:prstGeom prst="rect">
          <a:avLst/>
        </a:prstGeom>
        <a:solidFill>
          <a:schemeClr val="accent5">
            <a:tint val="40000"/>
            <a:alpha val="90000"/>
            <a:hueOff val="-6739761"/>
            <a:satOff val="-22832"/>
            <a:lumOff val="-2928"/>
            <a:alphaOff val="0"/>
          </a:schemeClr>
        </a:solidFill>
        <a:ln w="6350" cap="flat" cmpd="sng" algn="ctr">
          <a:solidFill>
            <a:schemeClr val="accent5">
              <a:tint val="40000"/>
              <a:alpha val="90000"/>
              <a:hueOff val="-6739761"/>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443728" rIns="103484" bIns="443728" numCol="1" spcCol="1270" anchor="ctr" anchorCtr="0">
          <a:noAutofit/>
        </a:bodyPr>
        <a:lstStyle/>
        <a:p>
          <a:pPr marL="0" lvl="0" indent="0" algn="l" defTabSz="1066800">
            <a:lnSpc>
              <a:spcPct val="90000"/>
            </a:lnSpc>
            <a:spcBef>
              <a:spcPct val="0"/>
            </a:spcBef>
            <a:spcAft>
              <a:spcPct val="35000"/>
            </a:spcAft>
            <a:buNone/>
          </a:pPr>
          <a:r>
            <a:rPr lang="en-US" sz="2400" b="1" kern="1200" dirty="0"/>
            <a:t>Critical Thinking (Illustrated): While </a:t>
          </a:r>
          <a:r>
            <a:rPr lang="en-US" sz="2400" b="1" kern="1200" dirty="0" err="1"/>
            <a:t>ChatGPT</a:t>
          </a:r>
          <a:r>
            <a:rPr lang="en-US" sz="2400" b="1" kern="1200" dirty="0"/>
            <a:t> offers insights into the Torah's authorship, your critical assessment of the content ensures scholarly rigor and accuracy.</a:t>
          </a:r>
        </a:p>
      </dsp:txBody>
      <dsp:txXfrm>
        <a:off x="1333366" y="3705256"/>
        <a:ext cx="5333466" cy="1746958"/>
      </dsp:txXfrm>
    </dsp:sp>
    <dsp:sp modelId="{3C3C9209-7518-4F55-9F7A-61C62D67443A}">
      <dsp:nvSpPr>
        <dsp:cNvPr id="0" name=""/>
        <dsp:cNvSpPr/>
      </dsp:nvSpPr>
      <dsp:spPr>
        <a:xfrm>
          <a:off x="0" y="3705256"/>
          <a:ext cx="1333366" cy="1746958"/>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72561" rIns="70557" bIns="172561" numCol="1" spcCol="1270" anchor="ctr" anchorCtr="0">
          <a:noAutofit/>
        </a:bodyPr>
        <a:lstStyle/>
        <a:p>
          <a:pPr marL="0" lvl="0" indent="0" algn="ctr" defTabSz="1155700">
            <a:lnSpc>
              <a:spcPct val="90000"/>
            </a:lnSpc>
            <a:spcBef>
              <a:spcPct val="0"/>
            </a:spcBef>
            <a:spcAft>
              <a:spcPct val="35000"/>
            </a:spcAft>
            <a:buNone/>
          </a:pPr>
          <a:r>
            <a:rPr lang="en-US" sz="2600" b="1" kern="1200"/>
            <a:t>While</a:t>
          </a:r>
        </a:p>
      </dsp:txBody>
      <dsp:txXfrm>
        <a:off x="0" y="3705256"/>
        <a:ext cx="1333366" cy="1746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DB770-FB72-4992-9C54-D425A2C739C9}">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8DB040-DC05-410E-A9AF-28F0AD5EA891}">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a:t>Trained on a diverse range of internet text.</a:t>
          </a:r>
          <a:endParaRPr lang="en-US" sz="3600" kern="1200"/>
        </a:p>
      </dsp:txBody>
      <dsp:txXfrm>
        <a:off x="0" y="2663"/>
        <a:ext cx="6666833" cy="1816197"/>
      </dsp:txXfrm>
    </dsp:sp>
    <dsp:sp modelId="{2EA27BAC-5311-4D0F-8D40-E1D6A283EFB7}">
      <dsp:nvSpPr>
        <dsp:cNvPr id="0" name=""/>
        <dsp:cNvSpPr/>
      </dsp:nvSpPr>
      <dsp:spPr>
        <a:xfrm>
          <a:off x="0" y="181886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50129D1-0456-4AC2-8A0F-C684901010A3}">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a:t>Learns grammar, facts, reasoning abilities, and even biases present in the data.</a:t>
          </a:r>
          <a:endParaRPr lang="en-US" sz="3600" kern="1200"/>
        </a:p>
      </dsp:txBody>
      <dsp:txXfrm>
        <a:off x="0" y="1818861"/>
        <a:ext cx="6666833" cy="1816197"/>
      </dsp:txXfrm>
    </dsp:sp>
    <dsp:sp modelId="{C049EB9A-28A9-4ED2-BE18-933783EE5546}">
      <dsp:nvSpPr>
        <dsp:cNvPr id="0" name=""/>
        <dsp:cNvSpPr/>
      </dsp:nvSpPr>
      <dsp:spPr>
        <a:xfrm>
          <a:off x="0" y="363505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3B41410-222E-44F5-8D0D-48D67D86992A}">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a:t>Fine-tuned using reinforcement learning and human feedback.</a:t>
          </a:r>
          <a:endParaRPr lang="en-US" sz="3600" kern="1200"/>
        </a:p>
      </dsp:txBody>
      <dsp:txXfrm>
        <a:off x="0" y="3635058"/>
        <a:ext cx="6666833" cy="18161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547E3-2455-4079-B990-36CA10A17AEA}">
      <dsp:nvSpPr>
        <dsp:cNvPr id="0" name=""/>
        <dsp:cNvSpPr/>
      </dsp:nvSpPr>
      <dsp:spPr>
        <a:xfrm>
          <a:off x="0" y="36440"/>
          <a:ext cx="6666833" cy="173415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Draws from a vast collection of information available on the internet.</a:t>
          </a:r>
          <a:endParaRPr lang="en-US" sz="3100" kern="1200"/>
        </a:p>
      </dsp:txBody>
      <dsp:txXfrm>
        <a:off x="84655" y="121095"/>
        <a:ext cx="6497523" cy="1564849"/>
      </dsp:txXfrm>
    </dsp:sp>
    <dsp:sp modelId="{D61656AB-EDF2-4F59-8E1A-52C2DB7CBE94}">
      <dsp:nvSpPr>
        <dsp:cNvPr id="0" name=""/>
        <dsp:cNvSpPr/>
      </dsp:nvSpPr>
      <dsp:spPr>
        <a:xfrm>
          <a:off x="0" y="1859880"/>
          <a:ext cx="6666833" cy="1734159"/>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Does not possess personal experiences, emotions, or real-time updates.</a:t>
          </a:r>
          <a:endParaRPr lang="en-US" sz="3100" kern="1200"/>
        </a:p>
      </dsp:txBody>
      <dsp:txXfrm>
        <a:off x="84655" y="1944535"/>
        <a:ext cx="6497523" cy="1564849"/>
      </dsp:txXfrm>
    </dsp:sp>
    <dsp:sp modelId="{8E8AA464-1E3F-4503-AFD6-0F9A439AACA6}">
      <dsp:nvSpPr>
        <dsp:cNvPr id="0" name=""/>
        <dsp:cNvSpPr/>
      </dsp:nvSpPr>
      <dsp:spPr>
        <a:xfrm>
          <a:off x="0" y="3683319"/>
          <a:ext cx="6666833" cy="173415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Provides information up until its last knowledge update in September 2021.</a:t>
          </a:r>
          <a:endParaRPr lang="en-US" sz="3100" kern="1200"/>
        </a:p>
      </dsp:txBody>
      <dsp:txXfrm>
        <a:off x="84655" y="3767974"/>
        <a:ext cx="6497523" cy="15648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EF12D-C489-4EA3-BDE7-FA129C4A2F7D}">
      <dsp:nvSpPr>
        <dsp:cNvPr id="0" name=""/>
        <dsp:cNvSpPr/>
      </dsp:nvSpPr>
      <dsp:spPr>
        <a:xfrm>
          <a:off x="0" y="350059"/>
          <a:ext cx="6666833" cy="15116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a:t>ChatGPT is not a search engine, but a creative text generator.</a:t>
          </a:r>
          <a:endParaRPr lang="en-US" sz="3800" kern="1200"/>
        </a:p>
      </dsp:txBody>
      <dsp:txXfrm>
        <a:off x="73792" y="423851"/>
        <a:ext cx="6519249" cy="1364056"/>
      </dsp:txXfrm>
    </dsp:sp>
    <dsp:sp modelId="{9415E534-A752-448C-8DD4-124928EDDF29}">
      <dsp:nvSpPr>
        <dsp:cNvPr id="0" name=""/>
        <dsp:cNvSpPr/>
      </dsp:nvSpPr>
      <dsp:spPr>
        <a:xfrm>
          <a:off x="0" y="1971139"/>
          <a:ext cx="6666833" cy="151164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a:t>It doesn't retrieve information from the internet in real-time.</a:t>
          </a:r>
          <a:endParaRPr lang="en-US" sz="3800" kern="1200"/>
        </a:p>
      </dsp:txBody>
      <dsp:txXfrm>
        <a:off x="73792" y="2044931"/>
        <a:ext cx="6519249" cy="1364056"/>
      </dsp:txXfrm>
    </dsp:sp>
    <dsp:sp modelId="{DCB2FFAF-B2C4-4099-B583-071FDDAA0B3B}">
      <dsp:nvSpPr>
        <dsp:cNvPr id="0" name=""/>
        <dsp:cNvSpPr/>
      </dsp:nvSpPr>
      <dsp:spPr>
        <a:xfrm>
          <a:off x="0" y="3592220"/>
          <a:ext cx="6666833" cy="15116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a:t>Generates responses based on patterns in its training data.</a:t>
          </a:r>
          <a:endParaRPr lang="en-US" sz="3800" kern="1200"/>
        </a:p>
      </dsp:txBody>
      <dsp:txXfrm>
        <a:off x="73792" y="3666012"/>
        <a:ext cx="6519249" cy="13640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63462-CA32-4B11-9C17-77DC4769F5B7}">
      <dsp:nvSpPr>
        <dsp:cNvPr id="0" name=""/>
        <dsp:cNvSpPr/>
      </dsp:nvSpPr>
      <dsp:spPr>
        <a:xfrm>
          <a:off x="0" y="131179"/>
          <a:ext cx="6666833" cy="25295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0" i="0" kern="1200"/>
            <a:t>Emphasis on generating text that sounds natural and human-authored.</a:t>
          </a:r>
          <a:endParaRPr lang="en-US" sz="4600" kern="1200"/>
        </a:p>
      </dsp:txBody>
      <dsp:txXfrm>
        <a:off x="123482" y="254661"/>
        <a:ext cx="6419869" cy="2282576"/>
      </dsp:txXfrm>
    </dsp:sp>
    <dsp:sp modelId="{2FC310EA-A19E-48D0-BA10-A4DB6C0EB286}">
      <dsp:nvSpPr>
        <dsp:cNvPr id="0" name=""/>
        <dsp:cNvSpPr/>
      </dsp:nvSpPr>
      <dsp:spPr>
        <a:xfrm>
          <a:off x="0" y="2793200"/>
          <a:ext cx="6666833" cy="25295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0" i="0" kern="1200"/>
            <a:t>Useful for drafting, brainstorming, and initial content generation.</a:t>
          </a:r>
          <a:endParaRPr lang="en-US" sz="4600" kern="1200"/>
        </a:p>
      </dsp:txBody>
      <dsp:txXfrm>
        <a:off x="123482" y="2916682"/>
        <a:ext cx="6419869" cy="22825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D10D9-209A-4E31-8FD6-90275A5BC521}">
      <dsp:nvSpPr>
        <dsp:cNvPr id="0" name=""/>
        <dsp:cNvSpPr/>
      </dsp:nvSpPr>
      <dsp:spPr>
        <a:xfrm>
          <a:off x="0" y="526189"/>
          <a:ext cx="6666833" cy="21446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0" i="0" kern="1200"/>
            <a:t>While it can provide information, it may not always be accurate or up-to-date.</a:t>
          </a:r>
          <a:endParaRPr lang="en-US" sz="3900" kern="1200"/>
        </a:p>
      </dsp:txBody>
      <dsp:txXfrm>
        <a:off x="104691" y="630880"/>
        <a:ext cx="6457451" cy="1935228"/>
      </dsp:txXfrm>
    </dsp:sp>
    <dsp:sp modelId="{4F8BC744-0F60-401E-895B-867DB52C73E6}">
      <dsp:nvSpPr>
        <dsp:cNvPr id="0" name=""/>
        <dsp:cNvSpPr/>
      </dsp:nvSpPr>
      <dsp:spPr>
        <a:xfrm>
          <a:off x="0" y="2783119"/>
          <a:ext cx="6666833" cy="214461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0" i="0" kern="1200"/>
            <a:t>Verify critical information from reliable sources.</a:t>
          </a:r>
          <a:endParaRPr lang="en-US" sz="3900" kern="1200"/>
        </a:p>
      </dsp:txBody>
      <dsp:txXfrm>
        <a:off x="104691" y="2887810"/>
        <a:ext cx="6457451" cy="19352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5ED18-9BBF-4947-B41F-92152BA5A1C2}">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CDD390D-333D-4B34-BCB3-B0D3E81ABE32}">
      <dsp:nvSpPr>
        <dsp:cNvPr id="0" name=""/>
        <dsp:cNvSpPr/>
      </dsp:nvSpPr>
      <dsp:spPr>
        <a:xfrm>
          <a:off x="0" y="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b="0" i="0" kern="1200"/>
            <a:t>In the next segment, we'll demonstrate how ChatGPT can be utilized in research writing.</a:t>
          </a:r>
          <a:endParaRPr lang="en-US" sz="4200" kern="1200"/>
        </a:p>
      </dsp:txBody>
      <dsp:txXfrm>
        <a:off x="0" y="0"/>
        <a:ext cx="6666833" cy="2726960"/>
      </dsp:txXfrm>
    </dsp:sp>
    <dsp:sp modelId="{9C2EDC09-3350-4686-A306-A4FFD80CBA2C}">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B497DD3-CECD-40E3-82B3-6C7CA76CC37F}">
      <dsp:nvSpPr>
        <dsp:cNvPr id="0" name=""/>
        <dsp:cNvSpPr/>
      </dsp:nvSpPr>
      <dsp:spPr>
        <a:xfrm>
          <a:off x="0" y="272696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b="0" i="0" kern="1200"/>
            <a:t>Learn how to interact with the model effectively to maximize its benefits.</a:t>
          </a:r>
          <a:endParaRPr lang="en-US" sz="4200" kern="1200"/>
        </a:p>
      </dsp:txBody>
      <dsp:txXfrm>
        <a:off x="0" y="2726960"/>
        <a:ext cx="6666833" cy="27269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9.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25BD7-08A7-BC4F-8CA8-C7CD79A3FB49}" type="datetimeFigureOut">
              <a:rPr lang="en-US" smtClean="0"/>
              <a:t>5/11/26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9A84F-EA6D-744E-A843-4D406C1928F1}" type="slidenum">
              <a:rPr lang="en-US" smtClean="0"/>
              <a:t>‹#›</a:t>
            </a:fld>
            <a:endParaRPr lang="en-US"/>
          </a:p>
        </p:txBody>
      </p:sp>
    </p:spTree>
    <p:extLst>
      <p:ext uri="{BB962C8B-B14F-4D97-AF65-F5344CB8AC3E}">
        <p14:creationId xmlns:p14="http://schemas.microsoft.com/office/powerpoint/2010/main" val="1120437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whole presentation was made by </a:t>
            </a:r>
            <a:r>
              <a:rPr lang="en-US" dirty="0" err="1"/>
              <a:t>ChatGPT</a:t>
            </a:r>
            <a:r>
              <a:rPr lang="en-US" dirty="0"/>
              <a:t> except for this title. It starts with a joke...</a:t>
            </a:r>
          </a:p>
        </p:txBody>
      </p:sp>
      <p:sp>
        <p:nvSpPr>
          <p:cNvPr id="4" name="Slide Number Placeholder 3"/>
          <p:cNvSpPr>
            <a:spLocks noGrp="1"/>
          </p:cNvSpPr>
          <p:nvPr>
            <p:ph type="sldNum" sz="quarter" idx="5"/>
          </p:nvPr>
        </p:nvSpPr>
        <p:spPr/>
        <p:txBody>
          <a:bodyPr/>
          <a:lstStyle/>
          <a:p>
            <a:fld id="{97A9A84F-EA6D-744E-A843-4D406C1928F1}" type="slidenum">
              <a:rPr lang="en-US" smtClean="0"/>
              <a:t>1</a:t>
            </a:fld>
            <a:endParaRPr lang="en-US"/>
          </a:p>
        </p:txBody>
      </p:sp>
    </p:spTree>
    <p:extLst>
      <p:ext uri="{BB962C8B-B14F-4D97-AF65-F5344CB8AC3E}">
        <p14:creationId xmlns:p14="http://schemas.microsoft.com/office/powerpoint/2010/main" val="2088835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like your title, it can give you title options that are more clear or inspiring for preaching.</a:t>
            </a:r>
          </a:p>
        </p:txBody>
      </p:sp>
      <p:sp>
        <p:nvSpPr>
          <p:cNvPr id="4" name="Slide Number Placeholder 3"/>
          <p:cNvSpPr>
            <a:spLocks noGrp="1"/>
          </p:cNvSpPr>
          <p:nvPr>
            <p:ph type="sldNum" sz="quarter" idx="5"/>
          </p:nvPr>
        </p:nvSpPr>
        <p:spPr/>
        <p:txBody>
          <a:bodyPr/>
          <a:lstStyle/>
          <a:p>
            <a:fld id="{97A9A84F-EA6D-744E-A843-4D406C1928F1}" type="slidenum">
              <a:rPr lang="en-US" smtClean="0"/>
              <a:t>27</a:t>
            </a:fld>
            <a:endParaRPr lang="en-US"/>
          </a:p>
        </p:txBody>
      </p:sp>
    </p:spTree>
    <p:extLst>
      <p:ext uri="{BB962C8B-B14F-4D97-AF65-F5344CB8AC3E}">
        <p14:creationId xmlns:p14="http://schemas.microsoft.com/office/powerpoint/2010/main" val="2453050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like someone to talk to for conversation about an issue.</a:t>
            </a:r>
          </a:p>
        </p:txBody>
      </p:sp>
      <p:sp>
        <p:nvSpPr>
          <p:cNvPr id="4" name="Slide Number Placeholder 3"/>
          <p:cNvSpPr>
            <a:spLocks noGrp="1"/>
          </p:cNvSpPr>
          <p:nvPr>
            <p:ph type="sldNum" sz="quarter" idx="5"/>
          </p:nvPr>
        </p:nvSpPr>
        <p:spPr/>
        <p:txBody>
          <a:bodyPr/>
          <a:lstStyle/>
          <a:p>
            <a:fld id="{97A9A84F-EA6D-744E-A843-4D406C1928F1}" type="slidenum">
              <a:rPr lang="en-US" smtClean="0"/>
              <a:t>30</a:t>
            </a:fld>
            <a:endParaRPr lang="en-US"/>
          </a:p>
        </p:txBody>
      </p:sp>
    </p:spTree>
    <p:extLst>
      <p:ext uri="{BB962C8B-B14F-4D97-AF65-F5344CB8AC3E}">
        <p14:creationId xmlns:p14="http://schemas.microsoft.com/office/powerpoint/2010/main" val="1133161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9A84F-EA6D-744E-A843-4D406C1928F1}" type="slidenum">
              <a:rPr lang="en-US" smtClean="0"/>
              <a:t>39</a:t>
            </a:fld>
            <a:endParaRPr lang="en-US"/>
          </a:p>
        </p:txBody>
      </p:sp>
    </p:spTree>
    <p:extLst>
      <p:ext uri="{BB962C8B-B14F-4D97-AF65-F5344CB8AC3E}">
        <p14:creationId xmlns:p14="http://schemas.microsoft.com/office/powerpoint/2010/main" val="3604595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Artificial Intelligence (AI)</a:t>
            </a:r>
          </a:p>
        </p:txBody>
      </p:sp>
    </p:spTree>
    <p:extLst>
      <p:ext uri="{BB962C8B-B14F-4D97-AF65-F5344CB8AC3E}">
        <p14:creationId xmlns:p14="http://schemas.microsoft.com/office/powerpoint/2010/main" val="410506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doesn't include information for 2021-2022</a:t>
            </a:r>
          </a:p>
        </p:txBody>
      </p:sp>
      <p:sp>
        <p:nvSpPr>
          <p:cNvPr id="4" name="Slide Number Placeholder 3"/>
          <p:cNvSpPr>
            <a:spLocks noGrp="1"/>
          </p:cNvSpPr>
          <p:nvPr>
            <p:ph type="sldNum" sz="quarter" idx="5"/>
          </p:nvPr>
        </p:nvSpPr>
        <p:spPr/>
        <p:txBody>
          <a:bodyPr/>
          <a:lstStyle/>
          <a:p>
            <a:fld id="{97A9A84F-EA6D-744E-A843-4D406C1928F1}" type="slidenum">
              <a:rPr lang="en-US" smtClean="0"/>
              <a:t>5</a:t>
            </a:fld>
            <a:endParaRPr lang="en-US"/>
          </a:p>
        </p:txBody>
      </p:sp>
    </p:spTree>
    <p:extLst>
      <p:ext uri="{BB962C8B-B14F-4D97-AF65-F5344CB8AC3E}">
        <p14:creationId xmlns:p14="http://schemas.microsoft.com/office/powerpoint/2010/main" val="333637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$20 it can offer more services, such as pointing out logical fallacies. </a:t>
            </a:r>
          </a:p>
        </p:txBody>
      </p:sp>
      <p:sp>
        <p:nvSpPr>
          <p:cNvPr id="4" name="Slide Number Placeholder 3"/>
          <p:cNvSpPr>
            <a:spLocks noGrp="1"/>
          </p:cNvSpPr>
          <p:nvPr>
            <p:ph type="sldNum" sz="quarter" idx="5"/>
          </p:nvPr>
        </p:nvSpPr>
        <p:spPr/>
        <p:txBody>
          <a:bodyPr/>
          <a:lstStyle/>
          <a:p>
            <a:fld id="{97A9A84F-EA6D-744E-A843-4D406C1928F1}" type="slidenum">
              <a:rPr lang="en-US" smtClean="0"/>
              <a:t>12</a:t>
            </a:fld>
            <a:endParaRPr lang="en-US"/>
          </a:p>
        </p:txBody>
      </p:sp>
    </p:spTree>
    <p:extLst>
      <p:ext uri="{BB962C8B-B14F-4D97-AF65-F5344CB8AC3E}">
        <p14:creationId xmlns:p14="http://schemas.microsoft.com/office/powerpoint/2010/main" val="2139262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superior to Grammarly as it tells WHY there are mistakes. </a:t>
            </a:r>
          </a:p>
          <a:p>
            <a:endParaRPr lang="en-US" dirty="0"/>
          </a:p>
          <a:p>
            <a:r>
              <a:rPr lang="en-US" dirty="0"/>
              <a:t>It also shares options if one doesn't like the decisions. </a:t>
            </a:r>
          </a:p>
        </p:txBody>
      </p:sp>
      <p:sp>
        <p:nvSpPr>
          <p:cNvPr id="4" name="Slide Number Placeholder 3"/>
          <p:cNvSpPr>
            <a:spLocks noGrp="1"/>
          </p:cNvSpPr>
          <p:nvPr>
            <p:ph type="sldNum" sz="quarter" idx="5"/>
          </p:nvPr>
        </p:nvSpPr>
        <p:spPr/>
        <p:txBody>
          <a:bodyPr/>
          <a:lstStyle/>
          <a:p>
            <a:fld id="{97A9A84F-EA6D-744E-A843-4D406C1928F1}" type="slidenum">
              <a:rPr lang="en-US" smtClean="0"/>
              <a:t>13</a:t>
            </a:fld>
            <a:endParaRPr lang="en-US"/>
          </a:p>
        </p:txBody>
      </p:sp>
    </p:spTree>
    <p:extLst>
      <p:ext uri="{BB962C8B-B14F-4D97-AF65-F5344CB8AC3E}">
        <p14:creationId xmlns:p14="http://schemas.microsoft.com/office/powerpoint/2010/main" val="166334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the basic version will provide an outline of a book immediately. </a:t>
            </a:r>
          </a:p>
        </p:txBody>
      </p:sp>
      <p:sp>
        <p:nvSpPr>
          <p:cNvPr id="4" name="Slide Number Placeholder 3"/>
          <p:cNvSpPr>
            <a:spLocks noGrp="1"/>
          </p:cNvSpPr>
          <p:nvPr>
            <p:ph type="sldNum" sz="quarter" idx="5"/>
          </p:nvPr>
        </p:nvSpPr>
        <p:spPr/>
        <p:txBody>
          <a:bodyPr/>
          <a:lstStyle/>
          <a:p>
            <a:fld id="{97A9A84F-EA6D-744E-A843-4D406C1928F1}" type="slidenum">
              <a:rPr lang="en-US" smtClean="0"/>
              <a:t>14</a:t>
            </a:fld>
            <a:endParaRPr lang="en-US"/>
          </a:p>
        </p:txBody>
      </p:sp>
    </p:spTree>
    <p:extLst>
      <p:ext uri="{BB962C8B-B14F-4D97-AF65-F5344CB8AC3E}">
        <p14:creationId xmlns:p14="http://schemas.microsoft.com/office/powerpoint/2010/main" val="213077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researches doctoral dissertations to facilitate research</a:t>
            </a:r>
          </a:p>
        </p:txBody>
      </p:sp>
      <p:sp>
        <p:nvSpPr>
          <p:cNvPr id="4" name="Slide Number Placeholder 3"/>
          <p:cNvSpPr>
            <a:spLocks noGrp="1"/>
          </p:cNvSpPr>
          <p:nvPr>
            <p:ph type="sldNum" sz="quarter" idx="5"/>
          </p:nvPr>
        </p:nvSpPr>
        <p:spPr/>
        <p:txBody>
          <a:bodyPr/>
          <a:lstStyle/>
          <a:p>
            <a:fld id="{97A9A84F-EA6D-744E-A843-4D406C1928F1}" type="slidenum">
              <a:rPr lang="en-US" smtClean="0"/>
              <a:t>16</a:t>
            </a:fld>
            <a:endParaRPr lang="en-US"/>
          </a:p>
        </p:txBody>
      </p:sp>
    </p:spTree>
    <p:extLst>
      <p:ext uri="{BB962C8B-B14F-4D97-AF65-F5344CB8AC3E}">
        <p14:creationId xmlns:p14="http://schemas.microsoft.com/office/powerpoint/2010/main" val="2422851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be more accurate in a year of two, especially in Arabic. At present, it gives only Islamic answers. </a:t>
            </a:r>
          </a:p>
        </p:txBody>
      </p:sp>
      <p:sp>
        <p:nvSpPr>
          <p:cNvPr id="4" name="Slide Number Placeholder 3"/>
          <p:cNvSpPr>
            <a:spLocks noGrp="1"/>
          </p:cNvSpPr>
          <p:nvPr>
            <p:ph type="sldNum" sz="quarter" idx="5"/>
          </p:nvPr>
        </p:nvSpPr>
        <p:spPr/>
        <p:txBody>
          <a:bodyPr/>
          <a:lstStyle/>
          <a:p>
            <a:fld id="{97A9A84F-EA6D-744E-A843-4D406C1928F1}" type="slidenum">
              <a:rPr lang="en-US" smtClean="0"/>
              <a:t>17</a:t>
            </a:fld>
            <a:endParaRPr lang="en-US"/>
          </a:p>
        </p:txBody>
      </p:sp>
    </p:spTree>
    <p:extLst>
      <p:ext uri="{BB962C8B-B14F-4D97-AF65-F5344CB8AC3E}">
        <p14:creationId xmlns:p14="http://schemas.microsoft.com/office/powerpoint/2010/main" val="431714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simplifies in the same language, such as to give the flow of thought of an article by Karl Barth or to paraphrase him. It updates old English to a Sunday School lesson for 12-year-olds, including a game. It can also modernize an old hymn to the language of modern teenagers.</a:t>
            </a:r>
          </a:p>
        </p:txBody>
      </p:sp>
      <p:sp>
        <p:nvSpPr>
          <p:cNvPr id="4" name="Slide Number Placeholder 3"/>
          <p:cNvSpPr>
            <a:spLocks noGrp="1"/>
          </p:cNvSpPr>
          <p:nvPr>
            <p:ph type="sldNum" sz="quarter" idx="5"/>
          </p:nvPr>
        </p:nvSpPr>
        <p:spPr/>
        <p:txBody>
          <a:bodyPr/>
          <a:lstStyle/>
          <a:p>
            <a:fld id="{97A9A84F-EA6D-744E-A843-4D406C1928F1}" type="slidenum">
              <a:rPr lang="en-US" smtClean="0"/>
              <a:t>24</a:t>
            </a:fld>
            <a:endParaRPr lang="en-US"/>
          </a:p>
        </p:txBody>
      </p:sp>
    </p:spTree>
    <p:extLst>
      <p:ext uri="{BB962C8B-B14F-4D97-AF65-F5344CB8AC3E}">
        <p14:creationId xmlns:p14="http://schemas.microsoft.com/office/powerpoint/2010/main" val="2565140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even create new perspectives for consideration.</a:t>
            </a:r>
          </a:p>
        </p:txBody>
      </p:sp>
      <p:sp>
        <p:nvSpPr>
          <p:cNvPr id="4" name="Slide Number Placeholder 3"/>
          <p:cNvSpPr>
            <a:spLocks noGrp="1"/>
          </p:cNvSpPr>
          <p:nvPr>
            <p:ph type="sldNum" sz="quarter" idx="5"/>
          </p:nvPr>
        </p:nvSpPr>
        <p:spPr/>
        <p:txBody>
          <a:bodyPr/>
          <a:lstStyle/>
          <a:p>
            <a:fld id="{97A9A84F-EA6D-744E-A843-4D406C1928F1}" type="slidenum">
              <a:rPr lang="en-US" smtClean="0"/>
              <a:t>25</a:t>
            </a:fld>
            <a:endParaRPr lang="en-US"/>
          </a:p>
        </p:txBody>
      </p:sp>
    </p:spTree>
    <p:extLst>
      <p:ext uri="{BB962C8B-B14F-4D97-AF65-F5344CB8AC3E}">
        <p14:creationId xmlns:p14="http://schemas.microsoft.com/office/powerpoint/2010/main" val="7519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FA8D-DA9C-A9F2-ECB0-BCC1CBB808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E90848-88B1-84E4-0ED5-A564179C53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AD5BA2-3321-3E65-5EDF-E0FDBC6BADA9}"/>
              </a:ext>
            </a:extLst>
          </p:cNvPr>
          <p:cNvSpPr>
            <a:spLocks noGrp="1"/>
          </p:cNvSpPr>
          <p:nvPr>
            <p:ph type="dt" sz="half" idx="10"/>
          </p:nvPr>
        </p:nvSpPr>
        <p:spPr/>
        <p:txBody>
          <a:bodyPr/>
          <a:lstStyle/>
          <a:p>
            <a:fld id="{EDC44A2F-51B5-41FE-BFAB-F6F65CA359FB}" type="datetimeFigureOut">
              <a:rPr lang="en-US" smtClean="0"/>
              <a:t>5/11/26</a:t>
            </a:fld>
            <a:endParaRPr lang="en-US"/>
          </a:p>
        </p:txBody>
      </p:sp>
      <p:sp>
        <p:nvSpPr>
          <p:cNvPr id="5" name="Footer Placeholder 4">
            <a:extLst>
              <a:ext uri="{FF2B5EF4-FFF2-40B4-BE49-F238E27FC236}">
                <a16:creationId xmlns:a16="http://schemas.microsoft.com/office/drawing/2014/main" id="{511C84C1-FAAC-0813-7D23-052F6E5DA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677A1D-7BF3-EA52-806D-DD848A11E62A}"/>
              </a:ext>
            </a:extLst>
          </p:cNvPr>
          <p:cNvSpPr>
            <a:spLocks noGrp="1"/>
          </p:cNvSpPr>
          <p:nvPr>
            <p:ph type="sldNum" sz="quarter" idx="12"/>
          </p:nvPr>
        </p:nvSpPr>
        <p:spPr/>
        <p:txBody>
          <a:bodyPr/>
          <a:lstStyle/>
          <a:p>
            <a:fld id="{1449E2E8-0889-4A0C-88D3-B28277A3497B}" type="slidenum">
              <a:rPr lang="en-US" smtClean="0"/>
              <a:t>‹#›</a:t>
            </a:fld>
            <a:endParaRPr lang="en-US"/>
          </a:p>
        </p:txBody>
      </p:sp>
    </p:spTree>
    <p:extLst>
      <p:ext uri="{BB962C8B-B14F-4D97-AF65-F5344CB8AC3E}">
        <p14:creationId xmlns:p14="http://schemas.microsoft.com/office/powerpoint/2010/main" val="1009758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78513-FCDB-AF63-E85B-E806088564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97487C-09DC-95BA-F44F-6E4D601684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C4068-84C4-6027-3D33-0A7B8E7E6CE1}"/>
              </a:ext>
            </a:extLst>
          </p:cNvPr>
          <p:cNvSpPr>
            <a:spLocks noGrp="1"/>
          </p:cNvSpPr>
          <p:nvPr>
            <p:ph type="dt" sz="half" idx="10"/>
          </p:nvPr>
        </p:nvSpPr>
        <p:spPr/>
        <p:txBody>
          <a:bodyPr/>
          <a:lstStyle/>
          <a:p>
            <a:fld id="{EDC44A2F-51B5-41FE-BFAB-F6F65CA359FB}" type="datetimeFigureOut">
              <a:rPr lang="en-US" smtClean="0"/>
              <a:t>5/11/26</a:t>
            </a:fld>
            <a:endParaRPr lang="en-US"/>
          </a:p>
        </p:txBody>
      </p:sp>
      <p:sp>
        <p:nvSpPr>
          <p:cNvPr id="5" name="Footer Placeholder 4">
            <a:extLst>
              <a:ext uri="{FF2B5EF4-FFF2-40B4-BE49-F238E27FC236}">
                <a16:creationId xmlns:a16="http://schemas.microsoft.com/office/drawing/2014/main" id="{331CFD78-F538-2E09-0A0C-B5859C124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B025F-5D6E-0CCE-B710-1DE5B0785E03}"/>
              </a:ext>
            </a:extLst>
          </p:cNvPr>
          <p:cNvSpPr>
            <a:spLocks noGrp="1"/>
          </p:cNvSpPr>
          <p:nvPr>
            <p:ph type="sldNum" sz="quarter" idx="12"/>
          </p:nvPr>
        </p:nvSpPr>
        <p:spPr/>
        <p:txBody>
          <a:bodyPr/>
          <a:lstStyle/>
          <a:p>
            <a:fld id="{1449E2E8-0889-4A0C-88D3-B28277A3497B}" type="slidenum">
              <a:rPr lang="en-US" smtClean="0"/>
              <a:t>‹#›</a:t>
            </a:fld>
            <a:endParaRPr lang="en-US"/>
          </a:p>
        </p:txBody>
      </p:sp>
    </p:spTree>
    <p:extLst>
      <p:ext uri="{BB962C8B-B14F-4D97-AF65-F5344CB8AC3E}">
        <p14:creationId xmlns:p14="http://schemas.microsoft.com/office/powerpoint/2010/main" val="3963941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88F9B3-BD6D-3D54-BCB4-C5654E46C5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C6612F-AD34-9993-3AF3-805BFE525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F0B4F-BA0F-E549-A346-3E06D9327F47}"/>
              </a:ext>
            </a:extLst>
          </p:cNvPr>
          <p:cNvSpPr>
            <a:spLocks noGrp="1"/>
          </p:cNvSpPr>
          <p:nvPr>
            <p:ph type="dt" sz="half" idx="10"/>
          </p:nvPr>
        </p:nvSpPr>
        <p:spPr/>
        <p:txBody>
          <a:bodyPr/>
          <a:lstStyle/>
          <a:p>
            <a:fld id="{EDC44A2F-51B5-41FE-BFAB-F6F65CA359FB}" type="datetimeFigureOut">
              <a:rPr lang="en-US" smtClean="0"/>
              <a:t>5/11/26</a:t>
            </a:fld>
            <a:endParaRPr lang="en-US"/>
          </a:p>
        </p:txBody>
      </p:sp>
      <p:sp>
        <p:nvSpPr>
          <p:cNvPr id="5" name="Footer Placeholder 4">
            <a:extLst>
              <a:ext uri="{FF2B5EF4-FFF2-40B4-BE49-F238E27FC236}">
                <a16:creationId xmlns:a16="http://schemas.microsoft.com/office/drawing/2014/main" id="{BFF4E12D-21E6-D5DB-C717-14478C87D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240F4-90D2-6B3A-2781-BC3A28A6E78B}"/>
              </a:ext>
            </a:extLst>
          </p:cNvPr>
          <p:cNvSpPr>
            <a:spLocks noGrp="1"/>
          </p:cNvSpPr>
          <p:nvPr>
            <p:ph type="sldNum" sz="quarter" idx="12"/>
          </p:nvPr>
        </p:nvSpPr>
        <p:spPr/>
        <p:txBody>
          <a:bodyPr/>
          <a:lstStyle/>
          <a:p>
            <a:fld id="{1449E2E8-0889-4A0C-88D3-B28277A3497B}" type="slidenum">
              <a:rPr lang="en-US" smtClean="0"/>
              <a:t>‹#›</a:t>
            </a:fld>
            <a:endParaRPr lang="en-US"/>
          </a:p>
        </p:txBody>
      </p:sp>
    </p:spTree>
    <p:extLst>
      <p:ext uri="{BB962C8B-B14F-4D97-AF65-F5344CB8AC3E}">
        <p14:creationId xmlns:p14="http://schemas.microsoft.com/office/powerpoint/2010/main" val="2210915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70992538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72919842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55568007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1564287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3798566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86431888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83806085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1474471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80796-25A4-9E5A-749C-4E90ED76E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8E35F5-96F6-C4BE-A12E-0C1923BDA4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275D32-DDAE-148C-D023-595C4EF55302}"/>
              </a:ext>
            </a:extLst>
          </p:cNvPr>
          <p:cNvSpPr>
            <a:spLocks noGrp="1"/>
          </p:cNvSpPr>
          <p:nvPr>
            <p:ph type="dt" sz="half" idx="10"/>
          </p:nvPr>
        </p:nvSpPr>
        <p:spPr/>
        <p:txBody>
          <a:bodyPr/>
          <a:lstStyle/>
          <a:p>
            <a:fld id="{EDC44A2F-51B5-41FE-BFAB-F6F65CA359FB}" type="datetimeFigureOut">
              <a:rPr lang="en-US" smtClean="0"/>
              <a:t>5/11/26</a:t>
            </a:fld>
            <a:endParaRPr lang="en-US"/>
          </a:p>
        </p:txBody>
      </p:sp>
      <p:sp>
        <p:nvSpPr>
          <p:cNvPr id="5" name="Footer Placeholder 4">
            <a:extLst>
              <a:ext uri="{FF2B5EF4-FFF2-40B4-BE49-F238E27FC236}">
                <a16:creationId xmlns:a16="http://schemas.microsoft.com/office/drawing/2014/main" id="{FF873C53-F38A-FFFC-11E9-8497F37C1B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E0989-ED13-5B54-A6CB-3ADB6432DF5C}"/>
              </a:ext>
            </a:extLst>
          </p:cNvPr>
          <p:cNvSpPr>
            <a:spLocks noGrp="1"/>
          </p:cNvSpPr>
          <p:nvPr>
            <p:ph type="sldNum" sz="quarter" idx="12"/>
          </p:nvPr>
        </p:nvSpPr>
        <p:spPr/>
        <p:txBody>
          <a:bodyPr/>
          <a:lstStyle/>
          <a:p>
            <a:fld id="{1449E2E8-0889-4A0C-88D3-B28277A3497B}" type="slidenum">
              <a:rPr lang="en-US" smtClean="0"/>
              <a:t>‹#›</a:t>
            </a:fld>
            <a:endParaRPr lang="en-US"/>
          </a:p>
        </p:txBody>
      </p:sp>
    </p:spTree>
    <p:extLst>
      <p:ext uri="{BB962C8B-B14F-4D97-AF65-F5344CB8AC3E}">
        <p14:creationId xmlns:p14="http://schemas.microsoft.com/office/powerpoint/2010/main" val="4039481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03984022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61900795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87192160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EF67-02B6-5E48-E339-C96B170DE5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032F7-DE9D-65D2-CFDD-021EF7D06C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E033D4-F9BA-66F2-D38B-13AD82CCB492}"/>
              </a:ext>
            </a:extLst>
          </p:cNvPr>
          <p:cNvSpPr>
            <a:spLocks noGrp="1"/>
          </p:cNvSpPr>
          <p:nvPr>
            <p:ph type="dt" sz="half" idx="10"/>
          </p:nvPr>
        </p:nvSpPr>
        <p:spPr/>
        <p:txBody>
          <a:bodyPr/>
          <a:lstStyle/>
          <a:p>
            <a:fld id="{EDC44A2F-51B5-41FE-BFAB-F6F65CA359FB}" type="datetimeFigureOut">
              <a:rPr lang="en-US" smtClean="0"/>
              <a:t>5/11/26</a:t>
            </a:fld>
            <a:endParaRPr lang="en-US"/>
          </a:p>
        </p:txBody>
      </p:sp>
      <p:sp>
        <p:nvSpPr>
          <p:cNvPr id="5" name="Footer Placeholder 4">
            <a:extLst>
              <a:ext uri="{FF2B5EF4-FFF2-40B4-BE49-F238E27FC236}">
                <a16:creationId xmlns:a16="http://schemas.microsoft.com/office/drawing/2014/main" id="{E4D64B1A-7030-CB77-6D69-60FC05348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714AB-E5B2-82E5-F8CD-7C47537E70F7}"/>
              </a:ext>
            </a:extLst>
          </p:cNvPr>
          <p:cNvSpPr>
            <a:spLocks noGrp="1"/>
          </p:cNvSpPr>
          <p:nvPr>
            <p:ph type="sldNum" sz="quarter" idx="12"/>
          </p:nvPr>
        </p:nvSpPr>
        <p:spPr/>
        <p:txBody>
          <a:bodyPr/>
          <a:lstStyle/>
          <a:p>
            <a:fld id="{1449E2E8-0889-4A0C-88D3-B28277A3497B}" type="slidenum">
              <a:rPr lang="en-US" smtClean="0"/>
              <a:t>‹#›</a:t>
            </a:fld>
            <a:endParaRPr lang="en-US"/>
          </a:p>
        </p:txBody>
      </p:sp>
    </p:spTree>
    <p:extLst>
      <p:ext uri="{BB962C8B-B14F-4D97-AF65-F5344CB8AC3E}">
        <p14:creationId xmlns:p14="http://schemas.microsoft.com/office/powerpoint/2010/main" val="347318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4313-9FE9-17CD-FE59-7BAABCC1C0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07B018-B5D0-0655-6278-63C5393109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3A4CF9-DC08-4D32-3D39-6BA0C6023A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1FA1AA-1B74-14B1-AD2A-AC3676B6AD86}"/>
              </a:ext>
            </a:extLst>
          </p:cNvPr>
          <p:cNvSpPr>
            <a:spLocks noGrp="1"/>
          </p:cNvSpPr>
          <p:nvPr>
            <p:ph type="dt" sz="half" idx="10"/>
          </p:nvPr>
        </p:nvSpPr>
        <p:spPr/>
        <p:txBody>
          <a:bodyPr/>
          <a:lstStyle/>
          <a:p>
            <a:fld id="{EDC44A2F-51B5-41FE-BFAB-F6F65CA359FB}" type="datetimeFigureOut">
              <a:rPr lang="en-US" smtClean="0"/>
              <a:t>5/11/26</a:t>
            </a:fld>
            <a:endParaRPr lang="en-US"/>
          </a:p>
        </p:txBody>
      </p:sp>
      <p:sp>
        <p:nvSpPr>
          <p:cNvPr id="6" name="Footer Placeholder 5">
            <a:extLst>
              <a:ext uri="{FF2B5EF4-FFF2-40B4-BE49-F238E27FC236}">
                <a16:creationId xmlns:a16="http://schemas.microsoft.com/office/drawing/2014/main" id="{9860B056-10EF-510F-9F74-B0E13FCBB4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61283-89F8-9EDF-F001-CEF586B9D200}"/>
              </a:ext>
            </a:extLst>
          </p:cNvPr>
          <p:cNvSpPr>
            <a:spLocks noGrp="1"/>
          </p:cNvSpPr>
          <p:nvPr>
            <p:ph type="sldNum" sz="quarter" idx="12"/>
          </p:nvPr>
        </p:nvSpPr>
        <p:spPr/>
        <p:txBody>
          <a:bodyPr/>
          <a:lstStyle/>
          <a:p>
            <a:fld id="{1449E2E8-0889-4A0C-88D3-B28277A3497B}" type="slidenum">
              <a:rPr lang="en-US" smtClean="0"/>
              <a:t>‹#›</a:t>
            </a:fld>
            <a:endParaRPr lang="en-US"/>
          </a:p>
        </p:txBody>
      </p:sp>
    </p:spTree>
    <p:extLst>
      <p:ext uri="{BB962C8B-B14F-4D97-AF65-F5344CB8AC3E}">
        <p14:creationId xmlns:p14="http://schemas.microsoft.com/office/powerpoint/2010/main" val="377690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835E-C87C-1228-3F9E-094262845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189D35-D0DC-EA80-4B90-7DEEAE3112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3C5B5E-D6B9-FE30-BFF0-06ABEF9828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FE5F6D-4FA0-6C80-82E6-D9D88FF4ED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5CCE4E-7F97-C3C6-132B-8900DFD4A7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49E099-ED39-71DA-9042-34E78AB023FA}"/>
              </a:ext>
            </a:extLst>
          </p:cNvPr>
          <p:cNvSpPr>
            <a:spLocks noGrp="1"/>
          </p:cNvSpPr>
          <p:nvPr>
            <p:ph type="dt" sz="half" idx="10"/>
          </p:nvPr>
        </p:nvSpPr>
        <p:spPr/>
        <p:txBody>
          <a:bodyPr/>
          <a:lstStyle/>
          <a:p>
            <a:fld id="{EDC44A2F-51B5-41FE-BFAB-F6F65CA359FB}" type="datetimeFigureOut">
              <a:rPr lang="en-US" smtClean="0"/>
              <a:t>5/11/26</a:t>
            </a:fld>
            <a:endParaRPr lang="en-US"/>
          </a:p>
        </p:txBody>
      </p:sp>
      <p:sp>
        <p:nvSpPr>
          <p:cNvPr id="8" name="Footer Placeholder 7">
            <a:extLst>
              <a:ext uri="{FF2B5EF4-FFF2-40B4-BE49-F238E27FC236}">
                <a16:creationId xmlns:a16="http://schemas.microsoft.com/office/drawing/2014/main" id="{67BF0380-FF56-945E-A04C-AC93C2D334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72C41B-0210-29A2-A410-E6588C996D0E}"/>
              </a:ext>
            </a:extLst>
          </p:cNvPr>
          <p:cNvSpPr>
            <a:spLocks noGrp="1"/>
          </p:cNvSpPr>
          <p:nvPr>
            <p:ph type="sldNum" sz="quarter" idx="12"/>
          </p:nvPr>
        </p:nvSpPr>
        <p:spPr/>
        <p:txBody>
          <a:bodyPr/>
          <a:lstStyle/>
          <a:p>
            <a:fld id="{1449E2E8-0889-4A0C-88D3-B28277A3497B}" type="slidenum">
              <a:rPr lang="en-US" smtClean="0"/>
              <a:t>‹#›</a:t>
            </a:fld>
            <a:endParaRPr lang="en-US"/>
          </a:p>
        </p:txBody>
      </p:sp>
    </p:spTree>
    <p:extLst>
      <p:ext uri="{BB962C8B-B14F-4D97-AF65-F5344CB8AC3E}">
        <p14:creationId xmlns:p14="http://schemas.microsoft.com/office/powerpoint/2010/main" val="370143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5B6C3-676C-EC9F-43A8-6C84A4610E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59DD60-05C9-91B9-B590-19CB4BC629D2}"/>
              </a:ext>
            </a:extLst>
          </p:cNvPr>
          <p:cNvSpPr>
            <a:spLocks noGrp="1"/>
          </p:cNvSpPr>
          <p:nvPr>
            <p:ph type="dt" sz="half" idx="10"/>
          </p:nvPr>
        </p:nvSpPr>
        <p:spPr/>
        <p:txBody>
          <a:bodyPr/>
          <a:lstStyle/>
          <a:p>
            <a:fld id="{EDC44A2F-51B5-41FE-BFAB-F6F65CA359FB}" type="datetimeFigureOut">
              <a:rPr lang="en-US" smtClean="0"/>
              <a:t>5/11/26</a:t>
            </a:fld>
            <a:endParaRPr lang="en-US"/>
          </a:p>
        </p:txBody>
      </p:sp>
      <p:sp>
        <p:nvSpPr>
          <p:cNvPr id="4" name="Footer Placeholder 3">
            <a:extLst>
              <a:ext uri="{FF2B5EF4-FFF2-40B4-BE49-F238E27FC236}">
                <a16:creationId xmlns:a16="http://schemas.microsoft.com/office/drawing/2014/main" id="{35CA962E-DE29-66D8-C8E8-28959E39BA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45CE8B-F4FF-71AD-7683-82F0B921F991}"/>
              </a:ext>
            </a:extLst>
          </p:cNvPr>
          <p:cNvSpPr>
            <a:spLocks noGrp="1"/>
          </p:cNvSpPr>
          <p:nvPr>
            <p:ph type="sldNum" sz="quarter" idx="12"/>
          </p:nvPr>
        </p:nvSpPr>
        <p:spPr/>
        <p:txBody>
          <a:bodyPr/>
          <a:lstStyle/>
          <a:p>
            <a:fld id="{1449E2E8-0889-4A0C-88D3-B28277A3497B}" type="slidenum">
              <a:rPr lang="en-US" smtClean="0"/>
              <a:t>‹#›</a:t>
            </a:fld>
            <a:endParaRPr lang="en-US"/>
          </a:p>
        </p:txBody>
      </p:sp>
    </p:spTree>
    <p:extLst>
      <p:ext uri="{BB962C8B-B14F-4D97-AF65-F5344CB8AC3E}">
        <p14:creationId xmlns:p14="http://schemas.microsoft.com/office/powerpoint/2010/main" val="218712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11646B-9C2A-6153-80D2-381E11D7D999}"/>
              </a:ext>
            </a:extLst>
          </p:cNvPr>
          <p:cNvSpPr>
            <a:spLocks noGrp="1"/>
          </p:cNvSpPr>
          <p:nvPr>
            <p:ph type="dt" sz="half" idx="10"/>
          </p:nvPr>
        </p:nvSpPr>
        <p:spPr/>
        <p:txBody>
          <a:bodyPr/>
          <a:lstStyle/>
          <a:p>
            <a:fld id="{EDC44A2F-51B5-41FE-BFAB-F6F65CA359FB}" type="datetimeFigureOut">
              <a:rPr lang="en-US" smtClean="0"/>
              <a:t>5/11/26</a:t>
            </a:fld>
            <a:endParaRPr lang="en-US"/>
          </a:p>
        </p:txBody>
      </p:sp>
      <p:sp>
        <p:nvSpPr>
          <p:cNvPr id="3" name="Footer Placeholder 2">
            <a:extLst>
              <a:ext uri="{FF2B5EF4-FFF2-40B4-BE49-F238E27FC236}">
                <a16:creationId xmlns:a16="http://schemas.microsoft.com/office/drawing/2014/main" id="{A0D42434-6816-D570-E115-7BCCF9F8BC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324D49-DF13-974F-2D7D-87265B385FEE}"/>
              </a:ext>
            </a:extLst>
          </p:cNvPr>
          <p:cNvSpPr>
            <a:spLocks noGrp="1"/>
          </p:cNvSpPr>
          <p:nvPr>
            <p:ph type="sldNum" sz="quarter" idx="12"/>
          </p:nvPr>
        </p:nvSpPr>
        <p:spPr/>
        <p:txBody>
          <a:bodyPr/>
          <a:lstStyle/>
          <a:p>
            <a:fld id="{1449E2E8-0889-4A0C-88D3-B28277A3497B}" type="slidenum">
              <a:rPr lang="en-US" smtClean="0"/>
              <a:t>‹#›</a:t>
            </a:fld>
            <a:endParaRPr lang="en-US"/>
          </a:p>
        </p:txBody>
      </p:sp>
    </p:spTree>
    <p:extLst>
      <p:ext uri="{BB962C8B-B14F-4D97-AF65-F5344CB8AC3E}">
        <p14:creationId xmlns:p14="http://schemas.microsoft.com/office/powerpoint/2010/main" val="305755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3639-4CBF-BEA5-6C54-9A967511E7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8104DB-38AD-D143-83FD-2E37B4B6FF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F329A1-4266-7D8E-4803-2DAD9306FC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A8737-6BDC-34BD-56B2-7211B73268AA}"/>
              </a:ext>
            </a:extLst>
          </p:cNvPr>
          <p:cNvSpPr>
            <a:spLocks noGrp="1"/>
          </p:cNvSpPr>
          <p:nvPr>
            <p:ph type="dt" sz="half" idx="10"/>
          </p:nvPr>
        </p:nvSpPr>
        <p:spPr/>
        <p:txBody>
          <a:bodyPr/>
          <a:lstStyle/>
          <a:p>
            <a:fld id="{EDC44A2F-51B5-41FE-BFAB-F6F65CA359FB}" type="datetimeFigureOut">
              <a:rPr lang="en-US" smtClean="0"/>
              <a:t>5/11/26</a:t>
            </a:fld>
            <a:endParaRPr lang="en-US"/>
          </a:p>
        </p:txBody>
      </p:sp>
      <p:sp>
        <p:nvSpPr>
          <p:cNvPr id="6" name="Footer Placeholder 5">
            <a:extLst>
              <a:ext uri="{FF2B5EF4-FFF2-40B4-BE49-F238E27FC236}">
                <a16:creationId xmlns:a16="http://schemas.microsoft.com/office/drawing/2014/main" id="{77D94CC0-FC4F-8E87-0DB9-7B9121EDC0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DDEFB-5985-7254-3484-BAB913116B00}"/>
              </a:ext>
            </a:extLst>
          </p:cNvPr>
          <p:cNvSpPr>
            <a:spLocks noGrp="1"/>
          </p:cNvSpPr>
          <p:nvPr>
            <p:ph type="sldNum" sz="quarter" idx="12"/>
          </p:nvPr>
        </p:nvSpPr>
        <p:spPr/>
        <p:txBody>
          <a:bodyPr/>
          <a:lstStyle/>
          <a:p>
            <a:fld id="{1449E2E8-0889-4A0C-88D3-B28277A3497B}" type="slidenum">
              <a:rPr lang="en-US" smtClean="0"/>
              <a:t>‹#›</a:t>
            </a:fld>
            <a:endParaRPr lang="en-US"/>
          </a:p>
        </p:txBody>
      </p:sp>
    </p:spTree>
    <p:extLst>
      <p:ext uri="{BB962C8B-B14F-4D97-AF65-F5344CB8AC3E}">
        <p14:creationId xmlns:p14="http://schemas.microsoft.com/office/powerpoint/2010/main" val="218691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E94F-9926-C1EB-9461-015F212688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0ED6DA-C244-B0BB-ADB6-58433D5E95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FBA1E9-BBAF-028B-4F73-3C098450A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1A53A0-4D7E-BB8A-52F3-4198E7369672}"/>
              </a:ext>
            </a:extLst>
          </p:cNvPr>
          <p:cNvSpPr>
            <a:spLocks noGrp="1"/>
          </p:cNvSpPr>
          <p:nvPr>
            <p:ph type="dt" sz="half" idx="10"/>
          </p:nvPr>
        </p:nvSpPr>
        <p:spPr/>
        <p:txBody>
          <a:bodyPr/>
          <a:lstStyle/>
          <a:p>
            <a:fld id="{EDC44A2F-51B5-41FE-BFAB-F6F65CA359FB}" type="datetimeFigureOut">
              <a:rPr lang="en-US" smtClean="0"/>
              <a:t>5/11/26</a:t>
            </a:fld>
            <a:endParaRPr lang="en-US"/>
          </a:p>
        </p:txBody>
      </p:sp>
      <p:sp>
        <p:nvSpPr>
          <p:cNvPr id="6" name="Footer Placeholder 5">
            <a:extLst>
              <a:ext uri="{FF2B5EF4-FFF2-40B4-BE49-F238E27FC236}">
                <a16:creationId xmlns:a16="http://schemas.microsoft.com/office/drawing/2014/main" id="{ABB1623C-C8F6-29FC-59D8-440FBE7E6B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618D7C-2D3C-F82D-CBFD-ED3C292A077E}"/>
              </a:ext>
            </a:extLst>
          </p:cNvPr>
          <p:cNvSpPr>
            <a:spLocks noGrp="1"/>
          </p:cNvSpPr>
          <p:nvPr>
            <p:ph type="sldNum" sz="quarter" idx="12"/>
          </p:nvPr>
        </p:nvSpPr>
        <p:spPr/>
        <p:txBody>
          <a:bodyPr/>
          <a:lstStyle/>
          <a:p>
            <a:fld id="{1449E2E8-0889-4A0C-88D3-B28277A3497B}" type="slidenum">
              <a:rPr lang="en-US" smtClean="0"/>
              <a:t>‹#›</a:t>
            </a:fld>
            <a:endParaRPr lang="en-US"/>
          </a:p>
        </p:txBody>
      </p:sp>
    </p:spTree>
    <p:extLst>
      <p:ext uri="{BB962C8B-B14F-4D97-AF65-F5344CB8AC3E}">
        <p14:creationId xmlns:p14="http://schemas.microsoft.com/office/powerpoint/2010/main" val="1189413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3656DB-988D-41F9-8863-8A2B41F76F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2E6D30-E410-70B0-31E4-A9CF370016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C772F-078A-48DA-01D0-E9C9CC329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44A2F-51B5-41FE-BFAB-F6F65CA359FB}" type="datetimeFigureOut">
              <a:rPr lang="en-US" smtClean="0"/>
              <a:t>5/11/26</a:t>
            </a:fld>
            <a:endParaRPr lang="en-US"/>
          </a:p>
        </p:txBody>
      </p:sp>
      <p:sp>
        <p:nvSpPr>
          <p:cNvPr id="5" name="Footer Placeholder 4">
            <a:extLst>
              <a:ext uri="{FF2B5EF4-FFF2-40B4-BE49-F238E27FC236}">
                <a16:creationId xmlns:a16="http://schemas.microsoft.com/office/drawing/2014/main" id="{61560C89-DAF8-33C2-6354-82DC7CBBF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2E2D1C-F480-8B4D-BC30-F8C7A2F30E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9E2E8-0889-4A0C-88D3-B28277A3497B}" type="slidenum">
              <a:rPr lang="en-US" smtClean="0"/>
              <a:t>‹#›</a:t>
            </a:fld>
            <a:endParaRPr lang="en-US"/>
          </a:p>
        </p:txBody>
      </p:sp>
    </p:spTree>
    <p:extLst>
      <p:ext uri="{BB962C8B-B14F-4D97-AF65-F5344CB8AC3E}">
        <p14:creationId xmlns:p14="http://schemas.microsoft.com/office/powerpoint/2010/main" val="3430623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13254328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Arc 2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D2507E-7581-3256-F61C-07A694A8998C}"/>
              </a:ext>
            </a:extLst>
          </p:cNvPr>
          <p:cNvSpPr>
            <a:spLocks noGrp="1"/>
          </p:cNvSpPr>
          <p:nvPr>
            <p:ph type="title"/>
          </p:nvPr>
        </p:nvSpPr>
        <p:spPr>
          <a:xfrm>
            <a:off x="3290455" y="2036141"/>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Good Times</a:t>
            </a:r>
          </a:p>
        </p:txBody>
      </p:sp>
      <p:sp>
        <p:nvSpPr>
          <p:cNvPr id="3" name="Content Placeholder 2">
            <a:extLst>
              <a:ext uri="{FF2B5EF4-FFF2-40B4-BE49-F238E27FC236}">
                <a16:creationId xmlns:a16="http://schemas.microsoft.com/office/drawing/2014/main" id="{0B6DA085-0E51-AEC2-4836-671100F8DAB8}"/>
              </a:ext>
            </a:extLst>
          </p:cNvPr>
          <p:cNvSpPr>
            <a:spLocks noGrp="1"/>
          </p:cNvSpPr>
          <p:nvPr>
            <p:ph idx="1"/>
          </p:nvPr>
        </p:nvSpPr>
        <p:spPr>
          <a:xfrm>
            <a:off x="3290455" y="4879302"/>
            <a:ext cx="7644627" cy="1329443"/>
          </a:xfrm>
        </p:spPr>
        <p:txBody>
          <a:bodyPr vert="horz" lIns="91440" tIns="45720" rIns="91440" bIns="45720" rtlCol="0">
            <a:normAutofit/>
          </a:bodyPr>
          <a:lstStyle/>
          <a:p>
            <a:pPr marL="0" indent="0" algn="r">
              <a:buNone/>
            </a:pPr>
            <a:r>
              <a:rPr lang="en-US" sz="2400" b="0" i="0" kern="1200" dirty="0">
                <a:solidFill>
                  <a:schemeClr val="tx1"/>
                </a:solidFill>
                <a:effectLst/>
                <a:latin typeface="+mn-lt"/>
                <a:ea typeface="+mn-ea"/>
                <a:cs typeface="+mn-cs"/>
              </a:rPr>
              <a:t>Why did the academic use ChatGPT to answer questions? </a:t>
            </a:r>
            <a:br>
              <a:rPr lang="en-US" sz="2400" kern="1200" dirty="0">
                <a:solidFill>
                  <a:schemeClr val="tx1"/>
                </a:solidFill>
                <a:latin typeface="+mn-lt"/>
                <a:ea typeface="+mn-ea"/>
                <a:cs typeface="+mn-cs"/>
              </a:rPr>
            </a:br>
            <a:endParaRPr lang="en-US" sz="2400" kern="1200" dirty="0">
              <a:solidFill>
                <a:schemeClr val="tx1"/>
              </a:solidFill>
              <a:latin typeface="+mn-lt"/>
              <a:ea typeface="+mn-ea"/>
              <a:cs typeface="+mn-cs"/>
            </a:endParaRPr>
          </a:p>
        </p:txBody>
      </p:sp>
      <p:sp>
        <p:nvSpPr>
          <p:cNvPr id="4" name="Rectangle 3">
            <a:extLst>
              <a:ext uri="{FF2B5EF4-FFF2-40B4-BE49-F238E27FC236}">
                <a16:creationId xmlns:a16="http://schemas.microsoft.com/office/drawing/2014/main" id="{24BEB98B-B4BD-84E2-F1F0-571BBE8345D1}"/>
              </a:ext>
            </a:extLst>
          </p:cNvPr>
          <p:cNvSpPr>
            <a:spLocks noChangeArrowheads="1"/>
          </p:cNvSpPr>
          <p:nvPr/>
        </p:nvSpPr>
        <p:spPr bwMode="auto">
          <a:xfrm>
            <a:off x="0" y="5903173"/>
            <a:ext cx="12192000" cy="954827"/>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buClr>
                <a:srgbClr val="FFCC00"/>
              </a:buClr>
              <a:buSzPct val="70000"/>
              <a:defRPr/>
            </a:pPr>
            <a:r>
              <a:rPr lang="en-US" sz="2667" b="1" kern="0" dirty="0">
                <a:solidFill>
                  <a:srgbClr val="FFFFFF"/>
                </a:solidFill>
                <a:effectLst>
                  <a:outerShdw blurRad="38100" dist="38100" dir="2700000" algn="tl">
                    <a:srgbClr val="000000"/>
                  </a:outerShdw>
                </a:effectLst>
                <a:latin typeface="Arial"/>
                <a:cs typeface="Arial"/>
              </a:rPr>
              <a:t>Prof. Hanna Hattar • Jordan Evangelical Theological Seminary</a:t>
            </a:r>
            <a:br>
              <a:rPr lang="en-US" sz="2667" b="1" kern="0" dirty="0">
                <a:solidFill>
                  <a:srgbClr val="FFFFFF"/>
                </a:solidFill>
                <a:effectLst>
                  <a:outerShdw blurRad="38100" dist="38100" dir="2700000" algn="tl">
                    <a:srgbClr val="000000"/>
                  </a:outerShdw>
                </a:effectLst>
                <a:latin typeface="Arial"/>
                <a:cs typeface="Arial"/>
              </a:rPr>
            </a:br>
            <a:r>
              <a:rPr lang="en-US" sz="2667" b="1" kern="0" dirty="0">
                <a:solidFill>
                  <a:srgbClr val="FFFFFF"/>
                </a:solidFill>
                <a:effectLst>
                  <a:outerShdw blurRad="38100" dist="38100" dir="2700000" algn="tl">
                    <a:srgbClr val="000000"/>
                  </a:outerShdw>
                </a:effectLst>
                <a:latin typeface="Arial"/>
                <a:cs typeface="Arial"/>
              </a:rPr>
              <a:t>BibleStudyDownloads.org</a:t>
            </a:r>
          </a:p>
        </p:txBody>
      </p:sp>
    </p:spTree>
    <p:extLst>
      <p:ext uri="{BB962C8B-B14F-4D97-AF65-F5344CB8AC3E}">
        <p14:creationId xmlns:p14="http://schemas.microsoft.com/office/powerpoint/2010/main" val="352385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s in a line and one question mark is lit">
            <a:extLst>
              <a:ext uri="{FF2B5EF4-FFF2-40B4-BE49-F238E27FC236}">
                <a16:creationId xmlns:a16="http://schemas.microsoft.com/office/drawing/2014/main" id="{ECBEF09F-3AFD-DCE8-5E54-F1D56617BAC0}"/>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B61AA8-3DF2-3BDD-CBC8-09B78A72C9A7}"/>
              </a:ext>
            </a:extLst>
          </p:cNvPr>
          <p:cNvSpPr>
            <a:spLocks noGrp="1"/>
          </p:cNvSpPr>
          <p:nvPr>
            <p:ph type="title"/>
          </p:nvPr>
        </p:nvSpPr>
        <p:spPr>
          <a:xfrm>
            <a:off x="371094" y="1161288"/>
            <a:ext cx="3438144" cy="1124712"/>
          </a:xfrm>
        </p:spPr>
        <p:txBody>
          <a:bodyPr anchor="b">
            <a:normAutofit/>
          </a:bodyPr>
          <a:lstStyle/>
          <a:p>
            <a:endParaRPr lang="en-US" sz="280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2152EDA-D1E3-EEDB-9EE0-8B89DAE49A0E}"/>
              </a:ext>
            </a:extLst>
          </p:cNvPr>
          <p:cNvSpPr>
            <a:spLocks noGrp="1"/>
          </p:cNvSpPr>
          <p:nvPr>
            <p:ph idx="1"/>
          </p:nvPr>
        </p:nvSpPr>
        <p:spPr>
          <a:xfrm>
            <a:off x="371094" y="2718054"/>
            <a:ext cx="3438906" cy="3207258"/>
          </a:xfrm>
        </p:spPr>
        <p:txBody>
          <a:bodyPr anchor="t">
            <a:normAutofit/>
          </a:bodyPr>
          <a:lstStyle/>
          <a:p>
            <a:pPr marL="0" indent="0">
              <a:buNone/>
            </a:pPr>
            <a:r>
              <a:rPr lang="en-US" sz="3200" b="1" i="0">
                <a:effectLst/>
                <a:latin typeface="Söhne"/>
              </a:rPr>
              <a:t>II. Understanding ChatGPT</a:t>
            </a:r>
            <a:endParaRPr lang="en-US" sz="3200"/>
          </a:p>
        </p:txBody>
      </p:sp>
    </p:spTree>
    <p:extLst>
      <p:ext uri="{BB962C8B-B14F-4D97-AF65-F5344CB8AC3E}">
        <p14:creationId xmlns:p14="http://schemas.microsoft.com/office/powerpoint/2010/main" val="2874796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9CFB32-D3E8-314C-4492-AF85487A8720}"/>
              </a:ext>
            </a:extLst>
          </p:cNvPr>
          <p:cNvSpPr>
            <a:spLocks noGrp="1"/>
          </p:cNvSpPr>
          <p:nvPr>
            <p:ph type="title"/>
          </p:nvPr>
        </p:nvSpPr>
        <p:spPr>
          <a:xfrm>
            <a:off x="586478" y="1683756"/>
            <a:ext cx="3115265" cy="2396359"/>
          </a:xfrm>
        </p:spPr>
        <p:txBody>
          <a:bodyPr anchor="b">
            <a:normAutofit/>
          </a:bodyPr>
          <a:lstStyle/>
          <a:p>
            <a:pPr algn="r"/>
            <a:r>
              <a:rPr lang="en-US" sz="4000" b="1" i="0">
                <a:solidFill>
                  <a:srgbClr val="FFFFFF"/>
                </a:solidFill>
                <a:effectLst/>
                <a:latin typeface="Söhne"/>
              </a:rPr>
              <a:t>What is ChatGPT?</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9C04BC6D-2E5F-4892-3CCE-45683C3DE958}"/>
              </a:ext>
            </a:extLst>
          </p:cNvPr>
          <p:cNvGraphicFramePr>
            <a:graphicFrameLocks noGrp="1"/>
          </p:cNvGraphicFramePr>
          <p:nvPr>
            <p:ph idx="1"/>
            <p:extLst>
              <p:ext uri="{D42A27DB-BD31-4B8C-83A1-F6EECF244321}">
                <p14:modId xmlns:p14="http://schemas.microsoft.com/office/powerpoint/2010/main" val="273067442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4806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44BF45-7954-5453-0C01-929BA0D78ED8}"/>
              </a:ext>
            </a:extLst>
          </p:cNvPr>
          <p:cNvSpPr>
            <a:spLocks noGrp="1"/>
          </p:cNvSpPr>
          <p:nvPr>
            <p:ph type="title"/>
          </p:nvPr>
        </p:nvSpPr>
        <p:spPr>
          <a:xfrm>
            <a:off x="586478" y="1683756"/>
            <a:ext cx="3115265" cy="2396359"/>
          </a:xfrm>
        </p:spPr>
        <p:txBody>
          <a:bodyPr anchor="b">
            <a:normAutofit/>
          </a:bodyPr>
          <a:lstStyle/>
          <a:p>
            <a:pPr algn="r"/>
            <a:r>
              <a:rPr lang="en-US" sz="4000" b="1" i="0">
                <a:solidFill>
                  <a:srgbClr val="FFFFFF"/>
                </a:solidFill>
                <a:effectLst/>
                <a:latin typeface="Söhne"/>
              </a:rPr>
              <a:t>Capabilities of ChatGPT</a:t>
            </a:r>
            <a:br>
              <a:rPr lang="en-US" sz="4000" b="0" i="0">
                <a:solidFill>
                  <a:srgbClr val="FFFFFF"/>
                </a:solidFill>
                <a:effectLst/>
                <a:latin typeface="Söhne"/>
              </a:rPr>
            </a:br>
            <a:br>
              <a:rPr lang="en-US" sz="4000" b="0" i="0">
                <a:solidFill>
                  <a:srgbClr val="FFFFFF"/>
                </a:solidFill>
                <a:effectLst/>
                <a:latin typeface="Söhne"/>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51254793-3A1F-C1C9-EC17-BFEF3329DB8F}"/>
              </a:ext>
            </a:extLst>
          </p:cNvPr>
          <p:cNvGraphicFramePr>
            <a:graphicFrameLocks noGrp="1"/>
          </p:cNvGraphicFramePr>
          <p:nvPr>
            <p:ph idx="1"/>
            <p:extLst>
              <p:ext uri="{D42A27DB-BD31-4B8C-83A1-F6EECF244321}">
                <p14:modId xmlns:p14="http://schemas.microsoft.com/office/powerpoint/2010/main" val="253774898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8213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A2C1BE-79BD-79BF-0DAB-894888DFAD27}"/>
              </a:ext>
            </a:extLst>
          </p:cNvPr>
          <p:cNvSpPr>
            <a:spLocks noGrp="1"/>
          </p:cNvSpPr>
          <p:nvPr>
            <p:ph type="title"/>
          </p:nvPr>
        </p:nvSpPr>
        <p:spPr>
          <a:xfrm>
            <a:off x="586478" y="1683756"/>
            <a:ext cx="3115265" cy="2396359"/>
          </a:xfrm>
        </p:spPr>
        <p:txBody>
          <a:bodyPr anchor="b">
            <a:normAutofit/>
          </a:bodyPr>
          <a:lstStyle/>
          <a:p>
            <a:pPr algn="r"/>
            <a:r>
              <a:rPr lang="en-US" sz="4000" b="1" i="0">
                <a:solidFill>
                  <a:srgbClr val="FFFFFF"/>
                </a:solidFill>
                <a:effectLst/>
                <a:latin typeface="Söhne"/>
              </a:rPr>
              <a:t>Training Process</a:t>
            </a:r>
            <a:br>
              <a:rPr lang="en-US" sz="4000" b="0" i="0">
                <a:solidFill>
                  <a:srgbClr val="FFFFFF"/>
                </a:solidFill>
                <a:effectLst/>
                <a:latin typeface="Söhne"/>
              </a:rPr>
            </a:br>
            <a:br>
              <a:rPr lang="en-US" sz="4000" b="0" i="0">
                <a:solidFill>
                  <a:srgbClr val="FFFFFF"/>
                </a:solidFill>
                <a:effectLst/>
                <a:latin typeface="Söhne"/>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5AB41DB7-F891-B4E7-9629-1165D147EF25}"/>
              </a:ext>
            </a:extLst>
          </p:cNvPr>
          <p:cNvGraphicFramePr>
            <a:graphicFrameLocks noGrp="1"/>
          </p:cNvGraphicFramePr>
          <p:nvPr>
            <p:ph idx="1"/>
            <p:extLst>
              <p:ext uri="{D42A27DB-BD31-4B8C-83A1-F6EECF244321}">
                <p14:modId xmlns:p14="http://schemas.microsoft.com/office/powerpoint/2010/main" val="355350094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936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5AF2AC-68F6-2E9A-C965-EFF50AF2C8A5}"/>
              </a:ext>
            </a:extLst>
          </p:cNvPr>
          <p:cNvSpPr>
            <a:spLocks noGrp="1"/>
          </p:cNvSpPr>
          <p:nvPr>
            <p:ph type="title"/>
          </p:nvPr>
        </p:nvSpPr>
        <p:spPr>
          <a:xfrm>
            <a:off x="586478" y="1683756"/>
            <a:ext cx="3115265" cy="2396359"/>
          </a:xfrm>
        </p:spPr>
        <p:txBody>
          <a:bodyPr anchor="b">
            <a:normAutofit/>
          </a:bodyPr>
          <a:lstStyle/>
          <a:p>
            <a:pPr algn="r"/>
            <a:r>
              <a:rPr lang="en-US" sz="4000" b="1" i="0">
                <a:solidFill>
                  <a:srgbClr val="FFFFFF"/>
                </a:solidFill>
                <a:effectLst/>
                <a:latin typeface="Söhne"/>
              </a:rPr>
              <a:t>Knowledge Base</a:t>
            </a:r>
            <a:br>
              <a:rPr lang="en-US" sz="4000" b="0" i="0">
                <a:solidFill>
                  <a:srgbClr val="FFFFFF"/>
                </a:solidFill>
                <a:effectLst/>
                <a:latin typeface="Söhne"/>
              </a:rPr>
            </a:br>
            <a:br>
              <a:rPr lang="en-US" sz="4000" b="0" i="0">
                <a:solidFill>
                  <a:srgbClr val="FFFFFF"/>
                </a:solidFill>
                <a:effectLst/>
                <a:latin typeface="Söhne"/>
              </a:rPr>
            </a:br>
            <a:endParaRPr lang="en-US" sz="4000">
              <a:solidFill>
                <a:srgbClr val="FFFFFF"/>
              </a:solidFill>
            </a:endParaRPr>
          </a:p>
        </p:txBody>
      </p:sp>
      <p:graphicFrame>
        <p:nvGraphicFramePr>
          <p:cNvPr id="21" name="Content Placeholder 2">
            <a:extLst>
              <a:ext uri="{FF2B5EF4-FFF2-40B4-BE49-F238E27FC236}">
                <a16:creationId xmlns:a16="http://schemas.microsoft.com/office/drawing/2014/main" id="{60839382-8324-F829-F191-A248EDBD7D0C}"/>
              </a:ext>
            </a:extLst>
          </p:cNvPr>
          <p:cNvGraphicFramePr>
            <a:graphicFrameLocks noGrp="1"/>
          </p:cNvGraphicFramePr>
          <p:nvPr>
            <p:ph idx="1"/>
            <p:extLst>
              <p:ext uri="{D42A27DB-BD31-4B8C-83A1-F6EECF244321}">
                <p14:modId xmlns:p14="http://schemas.microsoft.com/office/powerpoint/2010/main" val="387390215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667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9C5A1D-7AC4-5C19-2B80-7C35586CCD82}"/>
              </a:ext>
            </a:extLst>
          </p:cNvPr>
          <p:cNvSpPr>
            <a:spLocks noGrp="1"/>
          </p:cNvSpPr>
          <p:nvPr>
            <p:ph type="title"/>
          </p:nvPr>
        </p:nvSpPr>
        <p:spPr>
          <a:xfrm>
            <a:off x="586478" y="1683756"/>
            <a:ext cx="3115265" cy="2396359"/>
          </a:xfrm>
        </p:spPr>
        <p:txBody>
          <a:bodyPr anchor="b">
            <a:normAutofit/>
          </a:bodyPr>
          <a:lstStyle/>
          <a:p>
            <a:pPr algn="r"/>
            <a:r>
              <a:rPr lang="en-US" sz="3400" b="1" i="0">
                <a:solidFill>
                  <a:srgbClr val="FFFFFF"/>
                </a:solidFill>
                <a:effectLst/>
                <a:latin typeface="Söhne"/>
              </a:rPr>
              <a:t>Designed for Text Generation</a:t>
            </a:r>
            <a:br>
              <a:rPr lang="en-US" sz="3400" b="0" i="0">
                <a:solidFill>
                  <a:srgbClr val="FFFFFF"/>
                </a:solidFill>
                <a:effectLst/>
                <a:latin typeface="Söhne"/>
              </a:rPr>
            </a:br>
            <a:br>
              <a:rPr lang="en-US" sz="3400" b="0" i="0">
                <a:solidFill>
                  <a:srgbClr val="FFFFFF"/>
                </a:solidFill>
                <a:effectLst/>
                <a:latin typeface="Söhne"/>
              </a:rPr>
            </a:br>
            <a:endParaRPr lang="en-US" sz="3400">
              <a:solidFill>
                <a:srgbClr val="FFFFFF"/>
              </a:solidFill>
            </a:endParaRPr>
          </a:p>
        </p:txBody>
      </p:sp>
      <p:graphicFrame>
        <p:nvGraphicFramePr>
          <p:cNvPr id="5" name="Content Placeholder 2">
            <a:extLst>
              <a:ext uri="{FF2B5EF4-FFF2-40B4-BE49-F238E27FC236}">
                <a16:creationId xmlns:a16="http://schemas.microsoft.com/office/drawing/2014/main" id="{1B815175-B492-2026-F4FB-D5C85F002945}"/>
              </a:ext>
            </a:extLst>
          </p:cNvPr>
          <p:cNvGraphicFramePr>
            <a:graphicFrameLocks noGrp="1"/>
          </p:cNvGraphicFramePr>
          <p:nvPr>
            <p:ph idx="1"/>
            <p:extLst>
              <p:ext uri="{D42A27DB-BD31-4B8C-83A1-F6EECF244321}">
                <p14:modId xmlns:p14="http://schemas.microsoft.com/office/powerpoint/2010/main" val="31040586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6646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E3091-ECA0-6B9B-10B5-48118FEC4E95}"/>
              </a:ext>
            </a:extLst>
          </p:cNvPr>
          <p:cNvSpPr>
            <a:spLocks noGrp="1"/>
          </p:cNvSpPr>
          <p:nvPr>
            <p:ph type="title"/>
          </p:nvPr>
        </p:nvSpPr>
        <p:spPr>
          <a:xfrm>
            <a:off x="586478" y="1683756"/>
            <a:ext cx="3115265" cy="2396359"/>
          </a:xfrm>
        </p:spPr>
        <p:txBody>
          <a:bodyPr anchor="b">
            <a:normAutofit/>
          </a:bodyPr>
          <a:lstStyle/>
          <a:p>
            <a:pPr algn="r"/>
            <a:r>
              <a:rPr lang="en-US" sz="4000" b="1" i="0">
                <a:solidFill>
                  <a:srgbClr val="FFFFFF"/>
                </a:solidFill>
                <a:effectLst/>
                <a:latin typeface="Söhne"/>
              </a:rPr>
              <a:t>Human-like Text</a:t>
            </a:r>
            <a:br>
              <a:rPr lang="en-US" sz="4000" b="0" i="0">
                <a:solidFill>
                  <a:srgbClr val="FFFFFF"/>
                </a:solidFill>
                <a:effectLst/>
                <a:latin typeface="Söhne"/>
              </a:rPr>
            </a:br>
            <a:br>
              <a:rPr lang="en-US" sz="4000" b="0" i="0">
                <a:solidFill>
                  <a:srgbClr val="FFFFFF"/>
                </a:solidFill>
                <a:effectLst/>
                <a:latin typeface="Söhne"/>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229A9AE5-B474-2941-D114-77065E9E27A6}"/>
              </a:ext>
            </a:extLst>
          </p:cNvPr>
          <p:cNvGraphicFramePr>
            <a:graphicFrameLocks noGrp="1"/>
          </p:cNvGraphicFramePr>
          <p:nvPr>
            <p:ph idx="1"/>
            <p:extLst>
              <p:ext uri="{D42A27DB-BD31-4B8C-83A1-F6EECF244321}">
                <p14:modId xmlns:p14="http://schemas.microsoft.com/office/powerpoint/2010/main" val="370481546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4800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3E2C4-549C-43E2-37C5-C44CDDE47844}"/>
              </a:ext>
            </a:extLst>
          </p:cNvPr>
          <p:cNvSpPr>
            <a:spLocks noGrp="1"/>
          </p:cNvSpPr>
          <p:nvPr>
            <p:ph type="title"/>
          </p:nvPr>
        </p:nvSpPr>
        <p:spPr>
          <a:xfrm>
            <a:off x="586478" y="1683756"/>
            <a:ext cx="3115265" cy="2396359"/>
          </a:xfrm>
        </p:spPr>
        <p:txBody>
          <a:bodyPr anchor="b">
            <a:normAutofit/>
          </a:bodyPr>
          <a:lstStyle/>
          <a:p>
            <a:pPr algn="r"/>
            <a:r>
              <a:rPr lang="en-US" sz="4000" b="1" i="0">
                <a:solidFill>
                  <a:srgbClr val="FFFFFF"/>
                </a:solidFill>
                <a:effectLst/>
                <a:latin typeface="Söhne"/>
              </a:rPr>
              <a:t>Be Mindful</a:t>
            </a:r>
            <a:br>
              <a:rPr lang="en-US" sz="4000" b="0" i="0">
                <a:solidFill>
                  <a:srgbClr val="FFFFFF"/>
                </a:solidFill>
                <a:effectLst/>
                <a:latin typeface="Söhne"/>
              </a:rPr>
            </a:br>
            <a:br>
              <a:rPr lang="en-US" sz="4000" b="0" i="0">
                <a:solidFill>
                  <a:srgbClr val="FFFFFF"/>
                </a:solidFill>
                <a:effectLst/>
                <a:latin typeface="Söhne"/>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D381FBD6-19C3-73F9-268C-B6EDA156D97F}"/>
              </a:ext>
            </a:extLst>
          </p:cNvPr>
          <p:cNvGraphicFramePr>
            <a:graphicFrameLocks noGrp="1"/>
          </p:cNvGraphicFramePr>
          <p:nvPr>
            <p:ph idx="1"/>
            <p:extLst>
              <p:ext uri="{D42A27DB-BD31-4B8C-83A1-F6EECF244321}">
                <p14:modId xmlns:p14="http://schemas.microsoft.com/office/powerpoint/2010/main" val="155490264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4809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5A0FFF-52B0-F6E0-8E2F-192A63DD6CD7}"/>
              </a:ext>
            </a:extLst>
          </p:cNvPr>
          <p:cNvSpPr>
            <a:spLocks noGrp="1"/>
          </p:cNvSpPr>
          <p:nvPr>
            <p:ph type="title"/>
          </p:nvPr>
        </p:nvSpPr>
        <p:spPr>
          <a:xfrm>
            <a:off x="586478" y="1683756"/>
            <a:ext cx="3115265" cy="2396359"/>
          </a:xfrm>
        </p:spPr>
        <p:txBody>
          <a:bodyPr anchor="b">
            <a:normAutofit/>
          </a:bodyPr>
          <a:lstStyle/>
          <a:p>
            <a:pPr algn="r"/>
            <a:r>
              <a:rPr lang="en-US" sz="3400" b="1" i="0">
                <a:solidFill>
                  <a:srgbClr val="FFFFFF"/>
                </a:solidFill>
                <a:effectLst/>
                <a:latin typeface="Söhne"/>
              </a:rPr>
              <a:t>Demonstration</a:t>
            </a:r>
            <a:endParaRPr lang="en-US" sz="3400">
              <a:solidFill>
                <a:srgbClr val="FFFFFF"/>
              </a:solidFill>
            </a:endParaRPr>
          </a:p>
        </p:txBody>
      </p:sp>
      <p:graphicFrame>
        <p:nvGraphicFramePr>
          <p:cNvPr id="5" name="Content Placeholder 2">
            <a:extLst>
              <a:ext uri="{FF2B5EF4-FFF2-40B4-BE49-F238E27FC236}">
                <a16:creationId xmlns:a16="http://schemas.microsoft.com/office/drawing/2014/main" id="{5EDBBE0B-2646-762F-630C-86170839394D}"/>
              </a:ext>
            </a:extLst>
          </p:cNvPr>
          <p:cNvGraphicFramePr>
            <a:graphicFrameLocks noGrp="1"/>
          </p:cNvGraphicFramePr>
          <p:nvPr>
            <p:ph idx="1"/>
            <p:extLst>
              <p:ext uri="{D42A27DB-BD31-4B8C-83A1-F6EECF244321}">
                <p14:modId xmlns:p14="http://schemas.microsoft.com/office/powerpoint/2010/main" val="148992625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012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7788E-6572-FF11-E901-2A63D837C2ED}"/>
              </a:ext>
            </a:extLst>
          </p:cNvPr>
          <p:cNvSpPr>
            <a:spLocks noGrp="1"/>
          </p:cNvSpPr>
          <p:nvPr>
            <p:ph type="title"/>
          </p:nvPr>
        </p:nvSpPr>
        <p:spPr>
          <a:xfrm>
            <a:off x="586478" y="1683756"/>
            <a:ext cx="3115265" cy="2396359"/>
          </a:xfrm>
        </p:spPr>
        <p:txBody>
          <a:bodyPr anchor="b">
            <a:normAutofit/>
          </a:bodyPr>
          <a:lstStyle/>
          <a:p>
            <a:pPr algn="r"/>
            <a:r>
              <a:rPr lang="en-US" sz="4000" b="1" i="0">
                <a:solidFill>
                  <a:srgbClr val="FFFFFF"/>
                </a:solidFill>
                <a:effectLst/>
                <a:latin typeface="Söhne"/>
              </a:rPr>
              <a:t>Key Takeaways</a:t>
            </a:r>
            <a:br>
              <a:rPr lang="en-US" sz="4000" b="0" i="0">
                <a:solidFill>
                  <a:srgbClr val="FFFFFF"/>
                </a:solidFill>
                <a:effectLst/>
                <a:latin typeface="Söhne"/>
              </a:rPr>
            </a:br>
            <a:br>
              <a:rPr lang="en-US" sz="4000" b="0" i="0">
                <a:solidFill>
                  <a:srgbClr val="FFFFFF"/>
                </a:solidFill>
                <a:effectLst/>
                <a:latin typeface="Söhne"/>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622801E5-2AEA-045C-BF5F-9D725D8F02A8}"/>
              </a:ext>
            </a:extLst>
          </p:cNvPr>
          <p:cNvGraphicFramePr>
            <a:graphicFrameLocks noGrp="1"/>
          </p:cNvGraphicFramePr>
          <p:nvPr>
            <p:ph idx="1"/>
            <p:extLst>
              <p:ext uri="{D42A27DB-BD31-4B8C-83A1-F6EECF244321}">
                <p14:modId xmlns:p14="http://schemas.microsoft.com/office/powerpoint/2010/main" val="797056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0094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B4DE3D4-BD4E-1AA6-6716-9CA5B25ED0B0}"/>
              </a:ext>
            </a:extLst>
          </p:cNvPr>
          <p:cNvSpPr>
            <a:spLocks noGrp="1"/>
          </p:cNvSpPr>
          <p:nvPr>
            <p:ph type="title"/>
          </p:nvPr>
        </p:nvSpPr>
        <p:spPr>
          <a:xfrm>
            <a:off x="838201" y="365125"/>
            <a:ext cx="5393360" cy="1325563"/>
          </a:xfrm>
        </p:spPr>
        <p:txBody>
          <a:bodyPr>
            <a:normAutofit/>
          </a:bodyPr>
          <a:lstStyle/>
          <a:p>
            <a:endParaRPr lang="en-US"/>
          </a:p>
        </p:txBody>
      </p:sp>
      <p:sp>
        <p:nvSpPr>
          <p:cNvPr id="25" name="Freeform: Shape 19">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644212B-D337-2033-6C6E-385D7BE18B17}"/>
              </a:ext>
            </a:extLst>
          </p:cNvPr>
          <p:cNvSpPr>
            <a:spLocks noGrp="1"/>
          </p:cNvSpPr>
          <p:nvPr>
            <p:ph idx="1"/>
          </p:nvPr>
        </p:nvSpPr>
        <p:spPr>
          <a:xfrm>
            <a:off x="838200" y="1825625"/>
            <a:ext cx="5393361" cy="4351338"/>
          </a:xfrm>
        </p:spPr>
        <p:txBody>
          <a:bodyPr>
            <a:normAutofit/>
          </a:bodyPr>
          <a:lstStyle/>
          <a:p>
            <a:r>
              <a:rPr lang="en-US" b="0" i="0" dirty="0">
                <a:effectLst/>
                <a:latin typeface="Söhne"/>
              </a:rPr>
              <a:t>Because it had the knowledge of a thousand libraries, minus the dust!</a:t>
            </a:r>
          </a:p>
          <a:p>
            <a:endParaRPr lang="en-US" dirty="0"/>
          </a:p>
        </p:txBody>
      </p:sp>
      <p:sp>
        <p:nvSpPr>
          <p:cNvPr id="22" name="Oval 21">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Picture 4" descr="Abstract blurred public library with bookshelves">
            <a:extLst>
              <a:ext uri="{FF2B5EF4-FFF2-40B4-BE49-F238E27FC236}">
                <a16:creationId xmlns:a16="http://schemas.microsoft.com/office/drawing/2014/main" id="{111F9086-D987-C67C-43E3-D4834AF59093}"/>
              </a:ext>
            </a:extLst>
          </p:cNvPr>
          <p:cNvPicPr>
            <a:picLocks noChangeAspect="1"/>
          </p:cNvPicPr>
          <p:nvPr/>
        </p:nvPicPr>
        <p:blipFill rotWithShape="1">
          <a:blip r:embed="rId2"/>
          <a:srcRect l="5458" r="27792"/>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6" name="Freeform: Shape 25">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8" name="Straight Connector 27">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608431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96D9DA96-99D5-533E-4666-D4BB3855191E}"/>
              </a:ext>
            </a:extLst>
          </p:cNvPr>
          <p:cNvSpPr>
            <a:spLocks noGrp="1"/>
          </p:cNvSpPr>
          <p:nvPr>
            <p:ph type="title"/>
          </p:nvPr>
        </p:nvSpPr>
        <p:spPr>
          <a:xfrm>
            <a:off x="6090045" y="1346200"/>
            <a:ext cx="5624118" cy="3284538"/>
          </a:xfrm>
        </p:spPr>
        <p:txBody>
          <a:bodyPr vert="horz" lIns="91440" tIns="45720" rIns="91440" bIns="45720" rtlCol="0" anchor="b">
            <a:normAutofit/>
          </a:bodyPr>
          <a:lstStyle/>
          <a:p>
            <a:r>
              <a:rPr lang="en-US" sz="6000" b="1" i="0">
                <a:effectLst/>
              </a:rPr>
              <a:t>III. Benefits of Using ChatGPT in Research Writing</a:t>
            </a:r>
            <a:endParaRPr lang="en-US" sz="6000"/>
          </a:p>
        </p:txBody>
      </p:sp>
      <p:sp>
        <p:nvSpPr>
          <p:cNvPr id="3" name="Content Placeholder 2">
            <a:extLst>
              <a:ext uri="{FF2B5EF4-FFF2-40B4-BE49-F238E27FC236}">
                <a16:creationId xmlns:a16="http://schemas.microsoft.com/office/drawing/2014/main" id="{A235112B-62E3-0F8C-11FF-6C6F0E13B935}"/>
              </a:ext>
            </a:extLst>
          </p:cNvPr>
          <p:cNvSpPr>
            <a:spLocks noGrp="1"/>
          </p:cNvSpPr>
          <p:nvPr>
            <p:ph idx="1"/>
          </p:nvPr>
        </p:nvSpPr>
        <p:spPr>
          <a:xfrm>
            <a:off x="6096369" y="4630738"/>
            <a:ext cx="5617794" cy="1150937"/>
          </a:xfrm>
        </p:spPr>
        <p:txBody>
          <a:bodyPr vert="horz" lIns="91440" tIns="45720" rIns="91440" bIns="45720" rtlCol="0" anchor="t">
            <a:normAutofit/>
          </a:bodyPr>
          <a:lstStyle/>
          <a:p>
            <a:pPr marL="0" indent="0">
              <a:buNone/>
            </a:pPr>
            <a:r>
              <a:rPr lang="en-US" sz="2400" b="0" i="1">
                <a:effectLst/>
              </a:rPr>
              <a:t>Enhancing the Writing Process</a:t>
            </a:r>
            <a:endParaRPr lang="en-US" sz="2400"/>
          </a:p>
        </p:txBody>
      </p:sp>
      <p:sp>
        <p:nvSpPr>
          <p:cNvPr id="11" name="Freeform: Shape 10">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Typebar ready to print a question mark">
            <a:extLst>
              <a:ext uri="{FF2B5EF4-FFF2-40B4-BE49-F238E27FC236}">
                <a16:creationId xmlns:a16="http://schemas.microsoft.com/office/drawing/2014/main" id="{D38485EA-FF18-2B11-ADD3-18737F8ADE11}"/>
              </a:ext>
            </a:extLst>
          </p:cNvPr>
          <p:cNvPicPr>
            <a:picLocks noChangeAspect="1"/>
          </p:cNvPicPr>
          <p:nvPr/>
        </p:nvPicPr>
        <p:blipFill rotWithShape="1">
          <a:blip r:embed="rId2"/>
          <a:srcRect l="21222" r="28107" b="-1"/>
          <a:stretch/>
        </p:blipFill>
        <p:spPr>
          <a:xfrm>
            <a:off x="-1507" y="10"/>
            <a:ext cx="5205951" cy="6857990"/>
          </a:xfrm>
          <a:custGeom>
            <a:avLst/>
            <a:gdLst/>
            <a:ahLst/>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p:spPr>
      </p:pic>
      <p:sp>
        <p:nvSpPr>
          <p:cNvPr id="15" name="Freeform: Shape 14">
            <a:extLst>
              <a:ext uri="{FF2B5EF4-FFF2-40B4-BE49-F238E27FC236}">
                <a16:creationId xmlns:a16="http://schemas.microsoft.com/office/drawing/2014/main" id="{CB7B90D9-1EC2-4A12-B24A-342C1BCA2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072" y="0"/>
            <a:ext cx="2845372" cy="6858000"/>
          </a:xfrm>
          <a:custGeom>
            <a:avLst/>
            <a:gdLst>
              <a:gd name="connsiteX0" fmla="*/ 939908 w 2845372"/>
              <a:gd name="connsiteY0" fmla="*/ 0 h 6858000"/>
              <a:gd name="connsiteX1" fmla="*/ 1222349 w 2845372"/>
              <a:gd name="connsiteY1" fmla="*/ 0 h 6858000"/>
              <a:gd name="connsiteX2" fmla="*/ 1244473 w 2845372"/>
              <a:gd name="connsiteY2" fmla="*/ 14997 h 6858000"/>
              <a:gd name="connsiteX3" fmla="*/ 2845372 w 2845372"/>
              <a:gd name="connsiteY3" fmla="*/ 3621656 h 6858000"/>
              <a:gd name="connsiteX4" fmla="*/ 971022 w 2845372"/>
              <a:gd name="connsiteY4" fmla="*/ 6374814 h 6858000"/>
              <a:gd name="connsiteX5" fmla="*/ 454374 w 2845372"/>
              <a:gd name="connsiteY5" fmla="*/ 6780599 h 6858000"/>
              <a:gd name="connsiteX6" fmla="*/ 342618 w 2845372"/>
              <a:gd name="connsiteY6" fmla="*/ 6858000 h 6858000"/>
              <a:gd name="connsiteX7" fmla="*/ 129116 w 2845372"/>
              <a:gd name="connsiteY7" fmla="*/ 6858000 h 6858000"/>
              <a:gd name="connsiteX8" fmla="*/ 0 w 2845372"/>
              <a:gd name="connsiteY8" fmla="*/ 6858000 h 6858000"/>
              <a:gd name="connsiteX9" fmla="*/ 119401 w 2845372"/>
              <a:gd name="connsiteY9" fmla="*/ 6780599 h 6858000"/>
              <a:gd name="connsiteX10" fmla="*/ 671389 w 2845372"/>
              <a:gd name="connsiteY10" fmla="*/ 6374814 h 6858000"/>
              <a:gd name="connsiteX11" fmla="*/ 2673952 w 2845372"/>
              <a:gd name="connsiteY11" fmla="*/ 3621656 h 6858000"/>
              <a:gd name="connsiteX12" fmla="*/ 963545 w 2845372"/>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5372" h="6858000">
                <a:moveTo>
                  <a:pt x="939908" y="0"/>
                </a:moveTo>
                <a:lnTo>
                  <a:pt x="1222349" y="0"/>
                </a:lnTo>
                <a:lnTo>
                  <a:pt x="1244473" y="14997"/>
                </a:lnTo>
                <a:cubicBezTo>
                  <a:pt x="2271636" y="754641"/>
                  <a:pt x="2845372" y="2093192"/>
                  <a:pt x="2845372" y="3621656"/>
                </a:cubicBezTo>
                <a:cubicBezTo>
                  <a:pt x="2845372" y="4969131"/>
                  <a:pt x="1916647" y="5602839"/>
                  <a:pt x="971022" y="6374814"/>
                </a:cubicBezTo>
                <a:cubicBezTo>
                  <a:pt x="798819" y="6515397"/>
                  <a:pt x="628192" y="6653108"/>
                  <a:pt x="454374" y="6780599"/>
                </a:cubicBezTo>
                <a:lnTo>
                  <a:pt x="342618" y="6858000"/>
                </a:lnTo>
                <a:lnTo>
                  <a:pt x="129116" y="6858000"/>
                </a:lnTo>
                <a:lnTo>
                  <a:pt x="0" y="6858000"/>
                </a:lnTo>
                <a:lnTo>
                  <a:pt x="119401" y="6780599"/>
                </a:lnTo>
                <a:cubicBezTo>
                  <a:pt x="305108" y="6653108"/>
                  <a:pt x="487407" y="6515397"/>
                  <a:pt x="671389" y="6374814"/>
                </a:cubicBezTo>
                <a:cubicBezTo>
                  <a:pt x="1681699" y="5602839"/>
                  <a:pt x="2673952" y="4969131"/>
                  <a:pt x="2673952" y="3621656"/>
                </a:cubicBezTo>
                <a:cubicBezTo>
                  <a:pt x="2673952" y="2093192"/>
                  <a:pt x="2060970" y="754641"/>
                  <a:pt x="963545"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73973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25F54-D995-A316-6EB1-29DA5A170555}"/>
              </a:ext>
            </a:extLst>
          </p:cNvPr>
          <p:cNvSpPr>
            <a:spLocks noGrp="1"/>
          </p:cNvSpPr>
          <p:nvPr>
            <p:ph type="title"/>
          </p:nvPr>
        </p:nvSpPr>
        <p:spPr>
          <a:xfrm>
            <a:off x="586478" y="1683756"/>
            <a:ext cx="3115265" cy="2396359"/>
          </a:xfrm>
        </p:spPr>
        <p:txBody>
          <a:bodyPr anchor="b">
            <a:normAutofit/>
          </a:bodyPr>
          <a:lstStyle/>
          <a:p>
            <a:pPr algn="r"/>
            <a:r>
              <a:rPr lang="en-US" sz="4000" b="1" i="0">
                <a:solidFill>
                  <a:srgbClr val="FFFFFF"/>
                </a:solidFill>
                <a:effectLst/>
                <a:latin typeface="Söhne"/>
              </a:rPr>
              <a:t>Introduction</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81441BAF-2E6B-96FA-567F-C367644C4FC0}"/>
              </a:ext>
            </a:extLst>
          </p:cNvPr>
          <p:cNvGraphicFramePr>
            <a:graphicFrameLocks noGrp="1"/>
          </p:cNvGraphicFramePr>
          <p:nvPr>
            <p:ph idx="1"/>
            <p:extLst>
              <p:ext uri="{D42A27DB-BD31-4B8C-83A1-F6EECF244321}">
                <p14:modId xmlns:p14="http://schemas.microsoft.com/office/powerpoint/2010/main" val="310372561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6061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96D6FF-ADF6-B8DC-0262-A111147ACCED}"/>
              </a:ext>
            </a:extLst>
          </p:cNvPr>
          <p:cNvSpPr>
            <a:spLocks noGrp="1"/>
          </p:cNvSpPr>
          <p:nvPr>
            <p:ph type="title"/>
          </p:nvPr>
        </p:nvSpPr>
        <p:spPr>
          <a:xfrm>
            <a:off x="586478" y="1683756"/>
            <a:ext cx="3115265" cy="2396359"/>
          </a:xfrm>
        </p:spPr>
        <p:txBody>
          <a:bodyPr anchor="b">
            <a:normAutofit/>
          </a:bodyPr>
          <a:lstStyle/>
          <a:p>
            <a:pPr algn="r"/>
            <a:r>
              <a:rPr lang="en-US" sz="4000" b="1" i="0">
                <a:solidFill>
                  <a:srgbClr val="FFFFFF"/>
                </a:solidFill>
                <a:effectLst/>
                <a:latin typeface="Söhne"/>
              </a:rPr>
              <a:t>Idea Generation</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3E3690F3-C5E0-1736-1F32-0426681F7F1B}"/>
              </a:ext>
            </a:extLst>
          </p:cNvPr>
          <p:cNvGraphicFramePr>
            <a:graphicFrameLocks noGrp="1"/>
          </p:cNvGraphicFramePr>
          <p:nvPr>
            <p:ph idx="1"/>
            <p:extLst>
              <p:ext uri="{D42A27DB-BD31-4B8C-83A1-F6EECF244321}">
                <p14:modId xmlns:p14="http://schemas.microsoft.com/office/powerpoint/2010/main" val="47171006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1140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739C43-036A-EFF9-6135-1CC34C530104}"/>
              </a:ext>
            </a:extLst>
          </p:cNvPr>
          <p:cNvSpPr>
            <a:spLocks noGrp="1"/>
          </p:cNvSpPr>
          <p:nvPr>
            <p:ph type="title"/>
          </p:nvPr>
        </p:nvSpPr>
        <p:spPr>
          <a:xfrm>
            <a:off x="586478" y="1683756"/>
            <a:ext cx="3115265" cy="2396359"/>
          </a:xfrm>
        </p:spPr>
        <p:txBody>
          <a:bodyPr anchor="b">
            <a:normAutofit/>
          </a:bodyPr>
          <a:lstStyle/>
          <a:p>
            <a:pPr algn="r"/>
            <a:r>
              <a:rPr lang="en-US" sz="4000" b="1" i="0">
                <a:solidFill>
                  <a:srgbClr val="FFFFFF"/>
                </a:solidFill>
                <a:effectLst/>
                <a:latin typeface="Söhne"/>
              </a:rPr>
              <a:t>Overcoming Writer's Block</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4180321F-E982-8359-9158-FDD899BE038B}"/>
              </a:ext>
            </a:extLst>
          </p:cNvPr>
          <p:cNvGraphicFramePr>
            <a:graphicFrameLocks noGrp="1"/>
          </p:cNvGraphicFramePr>
          <p:nvPr>
            <p:ph idx="1"/>
            <p:extLst>
              <p:ext uri="{D42A27DB-BD31-4B8C-83A1-F6EECF244321}">
                <p14:modId xmlns:p14="http://schemas.microsoft.com/office/powerpoint/2010/main" val="420538987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350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16C2D9-6D2A-24D0-1392-BDCE85071613}"/>
              </a:ext>
            </a:extLst>
          </p:cNvPr>
          <p:cNvSpPr>
            <a:spLocks noGrp="1"/>
          </p:cNvSpPr>
          <p:nvPr>
            <p:ph type="title"/>
          </p:nvPr>
        </p:nvSpPr>
        <p:spPr>
          <a:xfrm>
            <a:off x="586478" y="1683756"/>
            <a:ext cx="3115265" cy="2396359"/>
          </a:xfrm>
        </p:spPr>
        <p:txBody>
          <a:bodyPr anchor="b">
            <a:normAutofit/>
          </a:bodyPr>
          <a:lstStyle/>
          <a:p>
            <a:pPr algn="r"/>
            <a:r>
              <a:rPr lang="en-US" sz="4000" b="1" i="0">
                <a:solidFill>
                  <a:srgbClr val="FFFFFF"/>
                </a:solidFill>
                <a:effectLst/>
                <a:latin typeface="Söhne"/>
              </a:rPr>
              <a:t>Assistance with Complex Topics</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0BEF7322-889D-43A6-9160-DD5DE5AF0CEA}"/>
              </a:ext>
            </a:extLst>
          </p:cNvPr>
          <p:cNvGraphicFramePr>
            <a:graphicFrameLocks noGrp="1"/>
          </p:cNvGraphicFramePr>
          <p:nvPr>
            <p:ph idx="1"/>
            <p:extLst>
              <p:ext uri="{D42A27DB-BD31-4B8C-83A1-F6EECF244321}">
                <p14:modId xmlns:p14="http://schemas.microsoft.com/office/powerpoint/2010/main" val="154115881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5035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717083-65EB-25D8-22AC-4C7472774937}"/>
              </a:ext>
            </a:extLst>
          </p:cNvPr>
          <p:cNvSpPr>
            <a:spLocks noGrp="1"/>
          </p:cNvSpPr>
          <p:nvPr>
            <p:ph type="title"/>
          </p:nvPr>
        </p:nvSpPr>
        <p:spPr>
          <a:xfrm>
            <a:off x="586478" y="1683756"/>
            <a:ext cx="3115265" cy="2396359"/>
          </a:xfrm>
        </p:spPr>
        <p:txBody>
          <a:bodyPr anchor="b">
            <a:normAutofit/>
          </a:bodyPr>
          <a:lstStyle/>
          <a:p>
            <a:pPr algn="r"/>
            <a:r>
              <a:rPr lang="en-US" sz="4000" b="1" i="0">
                <a:solidFill>
                  <a:srgbClr val="FFFFFF"/>
                </a:solidFill>
                <a:effectLst/>
                <a:latin typeface="Söhne"/>
              </a:rPr>
              <a:t>Diverse Perspectives</a:t>
            </a:r>
            <a:br>
              <a:rPr lang="en-US" sz="4000" b="0" i="0">
                <a:solidFill>
                  <a:srgbClr val="FFFFFF"/>
                </a:solidFill>
                <a:effectLst/>
                <a:latin typeface="Söhne"/>
              </a:rPr>
            </a:br>
            <a:br>
              <a:rPr lang="en-US" sz="4000" b="0" i="0">
                <a:solidFill>
                  <a:srgbClr val="FFFFFF"/>
                </a:solidFill>
                <a:effectLst/>
                <a:latin typeface="Söhne"/>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63E8F851-AEFD-1AC1-084C-6D3D928A18DA}"/>
              </a:ext>
            </a:extLst>
          </p:cNvPr>
          <p:cNvGraphicFramePr>
            <a:graphicFrameLocks noGrp="1"/>
          </p:cNvGraphicFramePr>
          <p:nvPr>
            <p:ph idx="1"/>
            <p:extLst>
              <p:ext uri="{D42A27DB-BD31-4B8C-83A1-F6EECF244321}">
                <p14:modId xmlns:p14="http://schemas.microsoft.com/office/powerpoint/2010/main" val="200938298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8622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60ADB0-4B6A-CFE6-FDFA-8AC4BB9C0672}"/>
              </a:ext>
            </a:extLst>
          </p:cNvPr>
          <p:cNvSpPr>
            <a:spLocks noGrp="1"/>
          </p:cNvSpPr>
          <p:nvPr>
            <p:ph type="title"/>
          </p:nvPr>
        </p:nvSpPr>
        <p:spPr>
          <a:xfrm>
            <a:off x="586478" y="1683756"/>
            <a:ext cx="3115265" cy="2396359"/>
          </a:xfrm>
        </p:spPr>
        <p:txBody>
          <a:bodyPr anchor="b">
            <a:normAutofit/>
          </a:bodyPr>
          <a:lstStyle/>
          <a:p>
            <a:pPr algn="r"/>
            <a:r>
              <a:rPr lang="en-US" sz="3100" b="1" i="0">
                <a:solidFill>
                  <a:srgbClr val="FFFFFF"/>
                </a:solidFill>
                <a:effectLst/>
                <a:latin typeface="Söhne"/>
              </a:rPr>
              <a:t>Efficiency in Preliminary Research</a:t>
            </a:r>
            <a:br>
              <a:rPr lang="en-US" sz="3100" b="0" i="0">
                <a:solidFill>
                  <a:srgbClr val="FFFFFF"/>
                </a:solidFill>
                <a:effectLst/>
                <a:latin typeface="Söhne"/>
              </a:rPr>
            </a:br>
            <a:br>
              <a:rPr lang="en-US" sz="3100" b="0" i="0">
                <a:solidFill>
                  <a:srgbClr val="FFFFFF"/>
                </a:solidFill>
                <a:effectLst/>
                <a:latin typeface="Söhne"/>
              </a:rPr>
            </a:br>
            <a:endParaRPr lang="en-US" sz="3100">
              <a:solidFill>
                <a:srgbClr val="FFFFFF"/>
              </a:solidFill>
            </a:endParaRPr>
          </a:p>
        </p:txBody>
      </p:sp>
      <p:graphicFrame>
        <p:nvGraphicFramePr>
          <p:cNvPr id="5" name="Content Placeholder 2">
            <a:extLst>
              <a:ext uri="{FF2B5EF4-FFF2-40B4-BE49-F238E27FC236}">
                <a16:creationId xmlns:a16="http://schemas.microsoft.com/office/drawing/2014/main" id="{FE75BF0D-BE45-5E4C-D088-5D4B28FC93B1}"/>
              </a:ext>
            </a:extLst>
          </p:cNvPr>
          <p:cNvGraphicFramePr>
            <a:graphicFrameLocks noGrp="1"/>
          </p:cNvGraphicFramePr>
          <p:nvPr>
            <p:ph idx="1"/>
            <p:extLst>
              <p:ext uri="{D42A27DB-BD31-4B8C-83A1-F6EECF244321}">
                <p14:modId xmlns:p14="http://schemas.microsoft.com/office/powerpoint/2010/main" val="178837562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5247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1869D5-69E3-7C68-5A79-4BC003320DD9}"/>
              </a:ext>
            </a:extLst>
          </p:cNvPr>
          <p:cNvSpPr>
            <a:spLocks noGrp="1"/>
          </p:cNvSpPr>
          <p:nvPr>
            <p:ph type="title"/>
          </p:nvPr>
        </p:nvSpPr>
        <p:spPr>
          <a:xfrm>
            <a:off x="466722" y="586855"/>
            <a:ext cx="3201366" cy="3387497"/>
          </a:xfrm>
        </p:spPr>
        <p:txBody>
          <a:bodyPr anchor="b">
            <a:normAutofit/>
          </a:bodyPr>
          <a:lstStyle/>
          <a:p>
            <a:pPr algn="r"/>
            <a:r>
              <a:rPr lang="en-US" sz="4000" b="1" i="0">
                <a:solidFill>
                  <a:srgbClr val="FFFFFF"/>
                </a:solidFill>
                <a:effectLst/>
                <a:latin typeface="Söhne"/>
              </a:rPr>
              <a:t>Refining Research Questions</a:t>
            </a:r>
            <a:br>
              <a:rPr lang="en-US" sz="4000" b="0" i="0">
                <a:solidFill>
                  <a:srgbClr val="FFFFFF"/>
                </a:solidFill>
                <a:effectLst/>
                <a:latin typeface="Söhne"/>
              </a:rPr>
            </a:br>
            <a:br>
              <a:rPr lang="en-US" sz="4000" b="0" i="0">
                <a:solidFill>
                  <a:srgbClr val="FFFFFF"/>
                </a:solidFill>
                <a:effectLst/>
                <a:latin typeface="Söhne"/>
              </a:rPr>
            </a:br>
            <a:endParaRPr lang="en-US" sz="4000">
              <a:solidFill>
                <a:srgbClr val="FFFFFF"/>
              </a:solidFill>
            </a:endParaRPr>
          </a:p>
        </p:txBody>
      </p:sp>
      <p:sp>
        <p:nvSpPr>
          <p:cNvPr id="3" name="Content Placeholder 2">
            <a:extLst>
              <a:ext uri="{FF2B5EF4-FFF2-40B4-BE49-F238E27FC236}">
                <a16:creationId xmlns:a16="http://schemas.microsoft.com/office/drawing/2014/main" id="{652A0233-3C61-16AF-45FE-418A8E4A9672}"/>
              </a:ext>
            </a:extLst>
          </p:cNvPr>
          <p:cNvSpPr>
            <a:spLocks noGrp="1"/>
          </p:cNvSpPr>
          <p:nvPr>
            <p:ph idx="1"/>
          </p:nvPr>
        </p:nvSpPr>
        <p:spPr>
          <a:xfrm>
            <a:off x="4581727" y="649480"/>
            <a:ext cx="3025303" cy="5546047"/>
          </a:xfrm>
        </p:spPr>
        <p:txBody>
          <a:bodyPr anchor="ctr">
            <a:normAutofit/>
          </a:bodyPr>
          <a:lstStyle/>
          <a:p>
            <a:pPr>
              <a:buFont typeface="Arial" panose="020B0604020202020204" pitchFamily="34" charset="0"/>
              <a:buChar char="•"/>
            </a:pPr>
            <a:r>
              <a:rPr lang="en-US" sz="3600" b="1" i="0" dirty="0">
                <a:effectLst/>
                <a:latin typeface="Söhne"/>
              </a:rPr>
              <a:t>Struggling to frame your research questions? </a:t>
            </a:r>
            <a:r>
              <a:rPr lang="en-US" sz="3600" b="1" i="0" dirty="0" err="1">
                <a:effectLst/>
                <a:latin typeface="Söhne"/>
              </a:rPr>
              <a:t>ChatGPT</a:t>
            </a:r>
            <a:r>
              <a:rPr lang="en-US" sz="3600" b="1" i="0" dirty="0">
                <a:effectLst/>
                <a:latin typeface="Söhne"/>
              </a:rPr>
              <a:t> can help you articulate them clearly.</a:t>
            </a:r>
            <a:endParaRPr lang="en-US" sz="3600" b="1" dirty="0"/>
          </a:p>
        </p:txBody>
      </p:sp>
      <p:pic>
        <p:nvPicPr>
          <p:cNvPr id="5" name="Picture 4" descr="Question mark on green pastel background">
            <a:extLst>
              <a:ext uri="{FF2B5EF4-FFF2-40B4-BE49-F238E27FC236}">
                <a16:creationId xmlns:a16="http://schemas.microsoft.com/office/drawing/2014/main" id="{31417B55-0252-64AB-4DEF-BAF169BE7E5F}"/>
              </a:ext>
            </a:extLst>
          </p:cNvPr>
          <p:cNvPicPr>
            <a:picLocks noChangeAspect="1"/>
          </p:cNvPicPr>
          <p:nvPr/>
        </p:nvPicPr>
        <p:blipFill rotWithShape="1">
          <a:blip r:embed="rId3"/>
          <a:srcRect l="47673" r="7681"/>
          <a:stretch/>
        </p:blipFill>
        <p:spPr>
          <a:xfrm>
            <a:off x="8109502" y="10"/>
            <a:ext cx="4082498" cy="6857990"/>
          </a:xfrm>
          <a:prstGeom prst="rect">
            <a:avLst/>
          </a:prstGeom>
        </p:spPr>
      </p:pic>
    </p:spTree>
    <p:extLst>
      <p:ext uri="{BB962C8B-B14F-4D97-AF65-F5344CB8AC3E}">
        <p14:creationId xmlns:p14="http://schemas.microsoft.com/office/powerpoint/2010/main" val="2133184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5664EC-CE72-1B3E-7EBD-25EA2A44F1CF}"/>
              </a:ext>
            </a:extLst>
          </p:cNvPr>
          <p:cNvSpPr>
            <a:spLocks noGrp="1"/>
          </p:cNvSpPr>
          <p:nvPr>
            <p:ph type="title"/>
          </p:nvPr>
        </p:nvSpPr>
        <p:spPr>
          <a:xfrm>
            <a:off x="761800" y="762001"/>
            <a:ext cx="5334197" cy="1708242"/>
          </a:xfrm>
        </p:spPr>
        <p:txBody>
          <a:bodyPr anchor="ctr">
            <a:normAutofit/>
          </a:bodyPr>
          <a:lstStyle/>
          <a:p>
            <a:r>
              <a:rPr lang="en-US" sz="3700" b="1" i="0">
                <a:effectLst/>
                <a:latin typeface="Söhne"/>
              </a:rPr>
              <a:t>Drafting Outlines</a:t>
            </a:r>
            <a:br>
              <a:rPr lang="en-US" sz="3700" b="0" i="0">
                <a:effectLst/>
                <a:latin typeface="Söhne"/>
              </a:rPr>
            </a:br>
            <a:br>
              <a:rPr lang="en-US" sz="3700" b="0" i="0">
                <a:effectLst/>
                <a:latin typeface="Söhne"/>
              </a:rPr>
            </a:br>
            <a:endParaRPr lang="en-US" sz="3700"/>
          </a:p>
        </p:txBody>
      </p:sp>
      <p:sp>
        <p:nvSpPr>
          <p:cNvPr id="3" name="Content Placeholder 2">
            <a:extLst>
              <a:ext uri="{FF2B5EF4-FFF2-40B4-BE49-F238E27FC236}">
                <a16:creationId xmlns:a16="http://schemas.microsoft.com/office/drawing/2014/main" id="{469C2F8B-E91A-EAF9-13AB-789C2B1C3859}"/>
              </a:ext>
            </a:extLst>
          </p:cNvPr>
          <p:cNvSpPr>
            <a:spLocks noGrp="1"/>
          </p:cNvSpPr>
          <p:nvPr>
            <p:ph idx="1"/>
          </p:nvPr>
        </p:nvSpPr>
        <p:spPr>
          <a:xfrm>
            <a:off x="761800" y="2470244"/>
            <a:ext cx="5334197" cy="3769835"/>
          </a:xfrm>
        </p:spPr>
        <p:txBody>
          <a:bodyPr anchor="ctr">
            <a:normAutofit/>
          </a:bodyPr>
          <a:lstStyle/>
          <a:p>
            <a:pPr>
              <a:buFont typeface="Arial" panose="020B0604020202020204" pitchFamily="34" charset="0"/>
              <a:buChar char="•"/>
            </a:pPr>
            <a:r>
              <a:rPr lang="en-US" sz="3200" b="1" i="0">
                <a:effectLst/>
                <a:latin typeface="Söhne"/>
              </a:rPr>
              <a:t>Build a solid structure for your research paper using ChatGPT's outline generation capabilities.</a:t>
            </a:r>
          </a:p>
          <a:p>
            <a:pPr>
              <a:buFont typeface="Arial" panose="020B0604020202020204" pitchFamily="34" charset="0"/>
              <a:buChar char="•"/>
            </a:pPr>
            <a:r>
              <a:rPr lang="en-US" sz="3200" b="1" i="0">
                <a:effectLst/>
                <a:latin typeface="Söhne"/>
              </a:rPr>
              <a:t>Fill in the details later based on your research findings.</a:t>
            </a:r>
          </a:p>
        </p:txBody>
      </p:sp>
      <p:pic>
        <p:nvPicPr>
          <p:cNvPr id="5" name="Picture 4" descr="A ream of paper forming a curve">
            <a:extLst>
              <a:ext uri="{FF2B5EF4-FFF2-40B4-BE49-F238E27FC236}">
                <a16:creationId xmlns:a16="http://schemas.microsoft.com/office/drawing/2014/main" id="{3E1F2381-ECD8-2456-DA2D-0D74E78BE9F1}"/>
              </a:ext>
            </a:extLst>
          </p:cNvPr>
          <p:cNvPicPr>
            <a:picLocks noChangeAspect="1"/>
          </p:cNvPicPr>
          <p:nvPr/>
        </p:nvPicPr>
        <p:blipFill rotWithShape="1">
          <a:blip r:embed="rId2"/>
          <a:srcRect l="24677" r="2348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687867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8B0AFB-AA80-9251-BC25-DC045268F1DD}"/>
              </a:ext>
            </a:extLst>
          </p:cNvPr>
          <p:cNvSpPr>
            <a:spLocks noGrp="1"/>
          </p:cNvSpPr>
          <p:nvPr>
            <p:ph type="title"/>
          </p:nvPr>
        </p:nvSpPr>
        <p:spPr>
          <a:xfrm>
            <a:off x="1043631" y="809898"/>
            <a:ext cx="10173010" cy="1554480"/>
          </a:xfrm>
        </p:spPr>
        <p:txBody>
          <a:bodyPr anchor="ctr">
            <a:normAutofit/>
          </a:bodyPr>
          <a:lstStyle/>
          <a:p>
            <a:r>
              <a:rPr lang="en-US" sz="3400" b="1" i="0">
                <a:effectLst/>
                <a:latin typeface="Söhne"/>
              </a:rPr>
              <a:t>Summarizing Content</a:t>
            </a:r>
            <a:br>
              <a:rPr lang="en-US" sz="3400" b="0" i="0">
                <a:effectLst/>
                <a:latin typeface="Söhne"/>
              </a:rPr>
            </a:br>
            <a:br>
              <a:rPr lang="en-US" sz="3400" b="0" i="0">
                <a:effectLst/>
                <a:latin typeface="Söhne"/>
              </a:rPr>
            </a:br>
            <a:endParaRPr lang="en-US" sz="34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D3308A9-3BFE-27BA-C1BD-46EAC991560E}"/>
              </a:ext>
            </a:extLst>
          </p:cNvPr>
          <p:cNvGraphicFramePr>
            <a:graphicFrameLocks noGrp="1"/>
          </p:cNvGraphicFramePr>
          <p:nvPr>
            <p:ph idx="1"/>
            <p:extLst>
              <p:ext uri="{D42A27DB-BD31-4B8C-83A1-F6EECF244321}">
                <p14:modId xmlns:p14="http://schemas.microsoft.com/office/powerpoint/2010/main" val="44165113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8291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AB61A-C658-989E-1144-6F351558A87C}"/>
              </a:ext>
            </a:extLst>
          </p:cNvPr>
          <p:cNvSpPr>
            <a:spLocks noGrp="1"/>
          </p:cNvSpPr>
          <p:nvPr>
            <p:ph type="title"/>
          </p:nvPr>
        </p:nvSpPr>
        <p:spPr>
          <a:xfrm>
            <a:off x="686834" y="1153572"/>
            <a:ext cx="3200400" cy="4461163"/>
          </a:xfrm>
        </p:spPr>
        <p:txBody>
          <a:bodyPr>
            <a:normAutofit/>
          </a:bodyPr>
          <a:lstStyle/>
          <a:p>
            <a:endParaRPr lang="en-US">
              <a:solidFill>
                <a:srgbClr val="FFFFFF"/>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F9C3CBA4-432A-B9EE-31FE-A4AA00A80D82}"/>
              </a:ext>
            </a:extLst>
          </p:cNvPr>
          <p:cNvSpPr>
            <a:spLocks noGrp="1"/>
          </p:cNvSpPr>
          <p:nvPr>
            <p:ph idx="1"/>
          </p:nvPr>
        </p:nvSpPr>
        <p:spPr>
          <a:xfrm>
            <a:off x="4447308" y="591344"/>
            <a:ext cx="6906491" cy="5585619"/>
          </a:xfrm>
        </p:spPr>
        <p:txBody>
          <a:bodyPr anchor="ctr">
            <a:normAutofit/>
          </a:bodyPr>
          <a:lstStyle/>
          <a:p>
            <a:r>
              <a:rPr lang="en-US" b="1" i="0" dirty="0">
                <a:effectLst/>
                <a:latin typeface="Söhne"/>
              </a:rPr>
              <a:t>Introduction</a:t>
            </a:r>
            <a:endParaRPr lang="en-US" b="0" i="0" dirty="0">
              <a:effectLst/>
              <a:latin typeface="Söhne"/>
            </a:endParaRPr>
          </a:p>
          <a:p>
            <a:r>
              <a:rPr lang="en-US" b="0" i="1" dirty="0">
                <a:effectLst/>
                <a:latin typeface="Söhne"/>
              </a:rPr>
              <a:t>Good afternoon, everyone!</a:t>
            </a:r>
            <a:endParaRPr lang="en-US" b="0" i="0" dirty="0">
              <a:effectLst/>
              <a:latin typeface="Söhne"/>
            </a:endParaRPr>
          </a:p>
          <a:p>
            <a:r>
              <a:rPr lang="en-US" b="1" i="0" dirty="0">
                <a:effectLst/>
                <a:latin typeface="Söhne"/>
              </a:rPr>
              <a:t>Thank you</a:t>
            </a:r>
            <a:r>
              <a:rPr lang="en-US" b="0" i="0" dirty="0">
                <a:effectLst/>
                <a:latin typeface="Söhne"/>
              </a:rPr>
              <a:t> for joining this session on </a:t>
            </a:r>
            <a:r>
              <a:rPr lang="en-US" b="1" i="0" dirty="0">
                <a:effectLst/>
                <a:latin typeface="Söhne"/>
              </a:rPr>
              <a:t>Leveraging ChatGPT for Research Writing</a:t>
            </a:r>
            <a:r>
              <a:rPr lang="en-US" b="0" i="0" dirty="0">
                <a:effectLst/>
                <a:latin typeface="Söhne"/>
              </a:rPr>
              <a:t>.</a:t>
            </a:r>
          </a:p>
          <a:p>
            <a:r>
              <a:rPr lang="en-US" b="0" i="0" dirty="0">
                <a:effectLst/>
                <a:latin typeface="Söhne"/>
              </a:rPr>
              <a:t>I'm </a:t>
            </a:r>
            <a:r>
              <a:rPr lang="en-US" b="1" i="0" dirty="0">
                <a:effectLst/>
                <a:latin typeface="Söhne"/>
              </a:rPr>
              <a:t>excited to guide you</a:t>
            </a:r>
            <a:r>
              <a:rPr lang="en-US" b="0" i="0" dirty="0">
                <a:effectLst/>
                <a:latin typeface="Söhne"/>
              </a:rPr>
              <a:t> through this exploration.</a:t>
            </a:r>
          </a:p>
          <a:p>
            <a:r>
              <a:rPr lang="en-US" b="0" i="0" dirty="0">
                <a:effectLst/>
                <a:latin typeface="Söhne"/>
              </a:rPr>
              <a:t>In this session, we're diving into the realm of </a:t>
            </a:r>
            <a:r>
              <a:rPr lang="en-US" b="1" i="0" dirty="0">
                <a:effectLst/>
                <a:latin typeface="Söhne"/>
              </a:rPr>
              <a:t>ChatGPT</a:t>
            </a:r>
            <a:r>
              <a:rPr lang="en-US" b="0" i="0" dirty="0">
                <a:effectLst/>
                <a:latin typeface="Söhne"/>
              </a:rPr>
              <a:t>, a cutting-edge AI language model, and exploring how it can transform the landscape of research writing in education.</a:t>
            </a:r>
          </a:p>
          <a:p>
            <a:endParaRPr lang="en-US" dirty="0"/>
          </a:p>
        </p:txBody>
      </p:sp>
    </p:spTree>
    <p:extLst>
      <p:ext uri="{BB962C8B-B14F-4D97-AF65-F5344CB8AC3E}">
        <p14:creationId xmlns:p14="http://schemas.microsoft.com/office/powerpoint/2010/main" val="3326697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13B3CB-9EB9-2565-1FD0-FDCE53854489}"/>
              </a:ext>
            </a:extLst>
          </p:cNvPr>
          <p:cNvSpPr>
            <a:spLocks noGrp="1"/>
          </p:cNvSpPr>
          <p:nvPr>
            <p:ph type="title"/>
          </p:nvPr>
        </p:nvSpPr>
        <p:spPr>
          <a:xfrm>
            <a:off x="1043631" y="809898"/>
            <a:ext cx="10173010" cy="1554480"/>
          </a:xfrm>
        </p:spPr>
        <p:txBody>
          <a:bodyPr anchor="ctr">
            <a:normAutofit/>
          </a:bodyPr>
          <a:lstStyle/>
          <a:p>
            <a:r>
              <a:rPr lang="en-US" sz="3400" b="1" i="0">
                <a:effectLst/>
                <a:latin typeface="Söhne"/>
              </a:rPr>
              <a:t>Important Note</a:t>
            </a:r>
            <a:br>
              <a:rPr lang="en-US" sz="3400" b="0" i="0">
                <a:effectLst/>
                <a:latin typeface="Söhne"/>
              </a:rPr>
            </a:br>
            <a:br>
              <a:rPr lang="en-US" sz="3400" b="0" i="0">
                <a:effectLst/>
                <a:latin typeface="Söhne"/>
              </a:rPr>
            </a:br>
            <a:endParaRPr lang="en-US" sz="34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486092F-92E0-B520-AA60-7BDD33F1FA8B}"/>
              </a:ext>
            </a:extLst>
          </p:cNvPr>
          <p:cNvGraphicFramePr>
            <a:graphicFrameLocks noGrp="1"/>
          </p:cNvGraphicFramePr>
          <p:nvPr>
            <p:ph idx="1"/>
            <p:extLst>
              <p:ext uri="{D42A27DB-BD31-4B8C-83A1-F6EECF244321}">
                <p14:modId xmlns:p14="http://schemas.microsoft.com/office/powerpoint/2010/main" val="386018028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0019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3F9FA5-512B-E510-3DAD-FAFF1D99B73A}"/>
              </a:ext>
            </a:extLst>
          </p:cNvPr>
          <p:cNvSpPr>
            <a:spLocks noGrp="1"/>
          </p:cNvSpPr>
          <p:nvPr>
            <p:ph type="title"/>
          </p:nvPr>
        </p:nvSpPr>
        <p:spPr>
          <a:xfrm>
            <a:off x="1043631" y="809898"/>
            <a:ext cx="10173010" cy="1554480"/>
          </a:xfrm>
        </p:spPr>
        <p:txBody>
          <a:bodyPr anchor="ctr">
            <a:normAutofit/>
          </a:bodyPr>
          <a:lstStyle/>
          <a:p>
            <a:r>
              <a:rPr lang="en-US" sz="3400" b="1" i="0">
                <a:effectLst/>
                <a:latin typeface="Söhne"/>
              </a:rPr>
              <a:t>Wrap-up</a:t>
            </a:r>
            <a:br>
              <a:rPr lang="en-US" sz="3400" b="0" i="0">
                <a:effectLst/>
                <a:latin typeface="Söhne"/>
              </a:rPr>
            </a:br>
            <a:br>
              <a:rPr lang="en-US" sz="3400" b="0" i="0">
                <a:effectLst/>
                <a:latin typeface="Söhne"/>
              </a:rPr>
            </a:br>
            <a:endParaRPr lang="en-US" sz="34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0DD3E7B-4F34-D0EE-9E6F-A4D736841434}"/>
              </a:ext>
            </a:extLst>
          </p:cNvPr>
          <p:cNvGraphicFramePr>
            <a:graphicFrameLocks noGrp="1"/>
          </p:cNvGraphicFramePr>
          <p:nvPr>
            <p:ph idx="1"/>
            <p:extLst>
              <p:ext uri="{D42A27DB-BD31-4B8C-83A1-F6EECF244321}">
                <p14:modId xmlns:p14="http://schemas.microsoft.com/office/powerpoint/2010/main" val="356256795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7126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photo of vial beside a syringe">
            <a:extLst>
              <a:ext uri="{FF2B5EF4-FFF2-40B4-BE49-F238E27FC236}">
                <a16:creationId xmlns:a16="http://schemas.microsoft.com/office/drawing/2014/main" id="{92CBF63C-E503-9EC4-40D1-2E6064B71B28}"/>
              </a:ext>
            </a:extLst>
          </p:cNvPr>
          <p:cNvPicPr>
            <a:picLocks noChangeAspect="1"/>
          </p:cNvPicPr>
          <p:nvPr/>
        </p:nvPicPr>
        <p:blipFill rotWithShape="1">
          <a:blip r:embed="rId2"/>
          <a:srcRect t="15730"/>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95FC36-C9E8-338E-EB90-C1CCFDB04A9D}"/>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4100" b="1" i="0">
                <a:solidFill>
                  <a:schemeClr val="bg1"/>
                </a:solidFill>
                <a:effectLst/>
              </a:rPr>
              <a:t>IV. Ethical Use and Limitations</a:t>
            </a:r>
            <a:r>
              <a:rPr lang="en-US" sz="4100" b="0" i="0">
                <a:solidFill>
                  <a:schemeClr val="bg1"/>
                </a:solidFill>
                <a:effectLst/>
              </a:rPr>
              <a:t> </a:t>
            </a:r>
            <a:r>
              <a:rPr lang="en-US" sz="4100" b="0" i="1">
                <a:solidFill>
                  <a:schemeClr val="bg1"/>
                </a:solidFill>
                <a:effectLst/>
              </a:rPr>
              <a:t>Responsible Use and Understanding Boundaries</a:t>
            </a:r>
            <a:br>
              <a:rPr lang="en-US" sz="4100" b="0" i="0">
                <a:solidFill>
                  <a:schemeClr val="bg1"/>
                </a:solidFill>
                <a:effectLst/>
              </a:rPr>
            </a:br>
            <a:br>
              <a:rPr lang="en-US" sz="4100">
                <a:solidFill>
                  <a:schemeClr val="bg1"/>
                </a:solidFill>
              </a:rPr>
            </a:br>
            <a:endParaRPr lang="en-US" sz="4100">
              <a:solidFill>
                <a:schemeClr val="bg1"/>
              </a:solidFill>
            </a:endParaRP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349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17CCBB-48CD-08F3-B862-50E2A2AF0902}"/>
              </a:ext>
            </a:extLst>
          </p:cNvPr>
          <p:cNvSpPr>
            <a:spLocks noGrp="1"/>
          </p:cNvSpPr>
          <p:nvPr>
            <p:ph type="title"/>
          </p:nvPr>
        </p:nvSpPr>
        <p:spPr>
          <a:xfrm>
            <a:off x="1043631" y="809898"/>
            <a:ext cx="9942716" cy="1554480"/>
          </a:xfrm>
        </p:spPr>
        <p:txBody>
          <a:bodyPr anchor="ctr">
            <a:normAutofit/>
          </a:bodyPr>
          <a:lstStyle/>
          <a:p>
            <a:r>
              <a:rPr lang="en-US" sz="3400" b="1" i="0">
                <a:effectLst/>
                <a:latin typeface="Söhne"/>
              </a:rPr>
              <a:t>Introduction</a:t>
            </a:r>
            <a:br>
              <a:rPr lang="en-US" sz="3400" b="0" i="0">
                <a:effectLst/>
                <a:latin typeface="Söhne"/>
              </a:rPr>
            </a:br>
            <a:br>
              <a:rPr lang="en-US" sz="3400" b="0" i="0">
                <a:effectLst/>
                <a:latin typeface="Söhne"/>
              </a:rPr>
            </a:br>
            <a:endParaRPr lang="en-US" sz="3400"/>
          </a:p>
        </p:txBody>
      </p:sp>
      <p:sp>
        <p:nvSpPr>
          <p:cNvPr id="3" name="Content Placeholder 2">
            <a:extLst>
              <a:ext uri="{FF2B5EF4-FFF2-40B4-BE49-F238E27FC236}">
                <a16:creationId xmlns:a16="http://schemas.microsoft.com/office/drawing/2014/main" id="{84318F05-F151-887D-DDA8-FB101D474EC9}"/>
              </a:ext>
            </a:extLst>
          </p:cNvPr>
          <p:cNvSpPr>
            <a:spLocks noGrp="1"/>
          </p:cNvSpPr>
          <p:nvPr>
            <p:ph idx="1"/>
          </p:nvPr>
        </p:nvSpPr>
        <p:spPr>
          <a:xfrm>
            <a:off x="1045028" y="3017522"/>
            <a:ext cx="9941319" cy="3124658"/>
          </a:xfrm>
        </p:spPr>
        <p:txBody>
          <a:bodyPr anchor="ctr">
            <a:normAutofit/>
          </a:bodyPr>
          <a:lstStyle/>
          <a:p>
            <a:pPr>
              <a:buFont typeface="Arial" panose="020B0604020202020204" pitchFamily="34" charset="0"/>
              <a:buChar char="•"/>
            </a:pPr>
            <a:r>
              <a:rPr lang="en-US" sz="3200" b="0" i="0">
                <a:effectLst/>
                <a:latin typeface="Söhne"/>
              </a:rPr>
              <a:t>As powerful as ChatGPT is, it's essential to use it responsibly and be aware of its limitations.</a:t>
            </a:r>
          </a:p>
          <a:p>
            <a:pPr>
              <a:buFont typeface="Arial" panose="020B0604020202020204" pitchFamily="34" charset="0"/>
              <a:buChar char="•"/>
            </a:pPr>
            <a:r>
              <a:rPr lang="en-US" sz="3200" b="0" i="0">
                <a:effectLst/>
                <a:latin typeface="Söhne"/>
              </a:rPr>
              <a:t>In this section, we'll delve into ethical considerations and the model's constraints.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887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43C39-D10A-5011-C047-B5A892275394}"/>
              </a:ext>
            </a:extLst>
          </p:cNvPr>
          <p:cNvSpPr>
            <a:spLocks noGrp="1"/>
          </p:cNvSpPr>
          <p:nvPr>
            <p:ph type="title"/>
          </p:nvPr>
        </p:nvSpPr>
        <p:spPr>
          <a:xfrm>
            <a:off x="586478" y="1683756"/>
            <a:ext cx="3115265" cy="2396359"/>
          </a:xfrm>
        </p:spPr>
        <p:txBody>
          <a:bodyPr anchor="b">
            <a:normAutofit/>
          </a:bodyPr>
          <a:lstStyle/>
          <a:p>
            <a:pPr algn="r"/>
            <a:r>
              <a:rPr lang="en-US" sz="4000" b="1" i="0">
                <a:solidFill>
                  <a:srgbClr val="FFFFFF"/>
                </a:solidFill>
                <a:effectLst/>
                <a:latin typeface="Söhne"/>
              </a:rPr>
              <a:t>Avoiding Plagiarism</a:t>
            </a:r>
            <a:br>
              <a:rPr lang="en-US" sz="4000" b="0" i="0">
                <a:solidFill>
                  <a:srgbClr val="FFFFFF"/>
                </a:solidFill>
                <a:effectLst/>
                <a:latin typeface="Söhne"/>
              </a:rPr>
            </a:br>
            <a:br>
              <a:rPr lang="en-US" sz="4000" b="0" i="0">
                <a:solidFill>
                  <a:srgbClr val="FFFFFF"/>
                </a:solidFill>
                <a:effectLst/>
                <a:latin typeface="Söhne"/>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F88E86F1-EFEE-95E4-9E8B-FCCCEB50211B}"/>
              </a:ext>
            </a:extLst>
          </p:cNvPr>
          <p:cNvGraphicFramePr>
            <a:graphicFrameLocks noGrp="1"/>
          </p:cNvGraphicFramePr>
          <p:nvPr>
            <p:ph idx="1"/>
            <p:extLst>
              <p:ext uri="{D42A27DB-BD31-4B8C-83A1-F6EECF244321}">
                <p14:modId xmlns:p14="http://schemas.microsoft.com/office/powerpoint/2010/main" val="207325574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2687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DD381-0144-CAAC-F9F5-D347860E8554}"/>
              </a:ext>
            </a:extLst>
          </p:cNvPr>
          <p:cNvSpPr>
            <a:spLocks noGrp="1"/>
          </p:cNvSpPr>
          <p:nvPr>
            <p:ph type="title"/>
          </p:nvPr>
        </p:nvSpPr>
        <p:spPr>
          <a:xfrm>
            <a:off x="586478" y="1683756"/>
            <a:ext cx="3115265" cy="2396359"/>
          </a:xfrm>
        </p:spPr>
        <p:txBody>
          <a:bodyPr anchor="b">
            <a:normAutofit/>
          </a:bodyPr>
          <a:lstStyle/>
          <a:p>
            <a:pPr algn="r"/>
            <a:r>
              <a:rPr lang="en-US" sz="4000" b="1" i="0">
                <a:solidFill>
                  <a:srgbClr val="FFFFFF"/>
                </a:solidFill>
                <a:effectLst/>
                <a:latin typeface="Söhne"/>
              </a:rPr>
              <a:t>Proper Attribution</a:t>
            </a:r>
            <a:br>
              <a:rPr lang="en-US" sz="4000" b="0" i="0">
                <a:solidFill>
                  <a:srgbClr val="FFFFFF"/>
                </a:solidFill>
                <a:effectLst/>
                <a:latin typeface="Söhne"/>
              </a:rPr>
            </a:br>
            <a:br>
              <a:rPr lang="en-US" sz="4000" b="0" i="0">
                <a:solidFill>
                  <a:srgbClr val="FFFFFF"/>
                </a:solidFill>
                <a:effectLst/>
                <a:latin typeface="Söhne"/>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DA7C805F-FB97-39B5-37A8-9C23949D6EE9}"/>
              </a:ext>
            </a:extLst>
          </p:cNvPr>
          <p:cNvGraphicFramePr>
            <a:graphicFrameLocks noGrp="1"/>
          </p:cNvGraphicFramePr>
          <p:nvPr>
            <p:ph idx="1"/>
            <p:extLst>
              <p:ext uri="{D42A27DB-BD31-4B8C-83A1-F6EECF244321}">
                <p14:modId xmlns:p14="http://schemas.microsoft.com/office/powerpoint/2010/main" val="425030747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7115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3EEB3-A993-8236-8D20-76ECB45222D9}"/>
              </a:ext>
            </a:extLst>
          </p:cNvPr>
          <p:cNvSpPr>
            <a:spLocks noGrp="1"/>
          </p:cNvSpPr>
          <p:nvPr>
            <p:ph type="title"/>
          </p:nvPr>
        </p:nvSpPr>
        <p:spPr>
          <a:xfrm>
            <a:off x="586478" y="1683756"/>
            <a:ext cx="3115265" cy="2396359"/>
          </a:xfrm>
        </p:spPr>
        <p:txBody>
          <a:bodyPr anchor="b">
            <a:normAutofit/>
          </a:bodyPr>
          <a:lstStyle/>
          <a:p>
            <a:pPr algn="r"/>
            <a:r>
              <a:rPr lang="en-US" sz="3100" b="1" i="0">
                <a:solidFill>
                  <a:srgbClr val="FFFFFF"/>
                </a:solidFill>
                <a:effectLst/>
                <a:latin typeface="Söhne"/>
              </a:rPr>
              <a:t>No Substitute for Original Work</a:t>
            </a:r>
            <a:br>
              <a:rPr lang="en-US" sz="3100" b="0" i="0">
                <a:solidFill>
                  <a:srgbClr val="FFFFFF"/>
                </a:solidFill>
                <a:effectLst/>
                <a:latin typeface="Söhne"/>
              </a:rPr>
            </a:br>
            <a:br>
              <a:rPr lang="en-US" sz="3100" b="0" i="0">
                <a:solidFill>
                  <a:srgbClr val="FFFFFF"/>
                </a:solidFill>
                <a:effectLst/>
                <a:latin typeface="Söhne"/>
              </a:rPr>
            </a:br>
            <a:endParaRPr lang="en-US" sz="3100">
              <a:solidFill>
                <a:srgbClr val="FFFFFF"/>
              </a:solidFill>
            </a:endParaRPr>
          </a:p>
        </p:txBody>
      </p:sp>
      <p:graphicFrame>
        <p:nvGraphicFramePr>
          <p:cNvPr id="5" name="Content Placeholder 2">
            <a:extLst>
              <a:ext uri="{FF2B5EF4-FFF2-40B4-BE49-F238E27FC236}">
                <a16:creationId xmlns:a16="http://schemas.microsoft.com/office/drawing/2014/main" id="{03C516D0-ACC4-4DA4-8023-E0AF70EE97C5}"/>
              </a:ext>
            </a:extLst>
          </p:cNvPr>
          <p:cNvGraphicFramePr>
            <a:graphicFrameLocks noGrp="1"/>
          </p:cNvGraphicFramePr>
          <p:nvPr>
            <p:ph idx="1"/>
            <p:extLst>
              <p:ext uri="{D42A27DB-BD31-4B8C-83A1-F6EECF244321}">
                <p14:modId xmlns:p14="http://schemas.microsoft.com/office/powerpoint/2010/main" val="205172872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1212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EB15C0-A7D4-D252-EFB6-200FEC53B23F}"/>
              </a:ext>
            </a:extLst>
          </p:cNvPr>
          <p:cNvSpPr>
            <a:spLocks noGrp="1"/>
          </p:cNvSpPr>
          <p:nvPr>
            <p:ph type="title"/>
          </p:nvPr>
        </p:nvSpPr>
        <p:spPr>
          <a:xfrm>
            <a:off x="586478" y="1683756"/>
            <a:ext cx="3115265" cy="2396359"/>
          </a:xfrm>
        </p:spPr>
        <p:txBody>
          <a:bodyPr anchor="b">
            <a:normAutofit/>
          </a:bodyPr>
          <a:lstStyle/>
          <a:p>
            <a:pPr algn="r"/>
            <a:r>
              <a:rPr lang="en-US" sz="3100" b="1" i="0">
                <a:solidFill>
                  <a:srgbClr val="FFFFFF"/>
                </a:solidFill>
                <a:effectLst/>
                <a:latin typeface="Söhne"/>
              </a:rPr>
              <a:t>Limitations - Potential Inaccuracies</a:t>
            </a:r>
            <a:br>
              <a:rPr lang="en-US" sz="3100" b="0" i="0">
                <a:solidFill>
                  <a:srgbClr val="FFFFFF"/>
                </a:solidFill>
                <a:effectLst/>
                <a:latin typeface="Söhne"/>
              </a:rPr>
            </a:br>
            <a:br>
              <a:rPr lang="en-US" sz="3100" b="0" i="0">
                <a:solidFill>
                  <a:srgbClr val="FFFFFF"/>
                </a:solidFill>
                <a:effectLst/>
                <a:latin typeface="Söhne"/>
              </a:rPr>
            </a:br>
            <a:endParaRPr lang="en-US" sz="3100">
              <a:solidFill>
                <a:srgbClr val="FFFFFF"/>
              </a:solidFill>
            </a:endParaRPr>
          </a:p>
        </p:txBody>
      </p:sp>
      <p:graphicFrame>
        <p:nvGraphicFramePr>
          <p:cNvPr id="5" name="Content Placeholder 2">
            <a:extLst>
              <a:ext uri="{FF2B5EF4-FFF2-40B4-BE49-F238E27FC236}">
                <a16:creationId xmlns:a16="http://schemas.microsoft.com/office/drawing/2014/main" id="{CEA195B6-5424-9A37-3CC9-AAC7B8BAD111}"/>
              </a:ext>
            </a:extLst>
          </p:cNvPr>
          <p:cNvGraphicFramePr>
            <a:graphicFrameLocks noGrp="1"/>
          </p:cNvGraphicFramePr>
          <p:nvPr>
            <p:ph idx="1"/>
            <p:extLst>
              <p:ext uri="{D42A27DB-BD31-4B8C-83A1-F6EECF244321}">
                <p14:modId xmlns:p14="http://schemas.microsoft.com/office/powerpoint/2010/main" val="87779023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6724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7674D1-643C-218B-0E4C-01430C4C9253}"/>
              </a:ext>
            </a:extLst>
          </p:cNvPr>
          <p:cNvSpPr>
            <a:spLocks noGrp="1"/>
          </p:cNvSpPr>
          <p:nvPr>
            <p:ph type="title"/>
          </p:nvPr>
        </p:nvSpPr>
        <p:spPr>
          <a:xfrm>
            <a:off x="586478" y="1683756"/>
            <a:ext cx="3115265" cy="2396359"/>
          </a:xfrm>
        </p:spPr>
        <p:txBody>
          <a:bodyPr anchor="b">
            <a:normAutofit/>
          </a:bodyPr>
          <a:lstStyle/>
          <a:p>
            <a:pPr algn="r"/>
            <a:r>
              <a:rPr lang="en-US" sz="2800" b="1" i="0">
                <a:solidFill>
                  <a:srgbClr val="FFFFFF"/>
                </a:solidFill>
                <a:effectLst/>
                <a:latin typeface="Söhne"/>
              </a:rPr>
              <a:t>Limitations - Lack of Domain-Specific Knowledge</a:t>
            </a:r>
            <a:br>
              <a:rPr lang="en-US" sz="2800" b="0" i="0">
                <a:solidFill>
                  <a:srgbClr val="FFFFFF"/>
                </a:solidFill>
                <a:effectLst/>
                <a:latin typeface="Söhne"/>
              </a:rPr>
            </a:br>
            <a:br>
              <a:rPr lang="en-US" sz="2800" b="0" i="0">
                <a:solidFill>
                  <a:srgbClr val="FFFFFF"/>
                </a:solidFill>
                <a:effectLst/>
                <a:latin typeface="Söhne"/>
              </a:rPr>
            </a:br>
            <a:endParaRPr lang="en-US" sz="2800">
              <a:solidFill>
                <a:srgbClr val="FFFFFF"/>
              </a:solidFill>
            </a:endParaRPr>
          </a:p>
        </p:txBody>
      </p:sp>
      <p:graphicFrame>
        <p:nvGraphicFramePr>
          <p:cNvPr id="5" name="Content Placeholder 2">
            <a:extLst>
              <a:ext uri="{FF2B5EF4-FFF2-40B4-BE49-F238E27FC236}">
                <a16:creationId xmlns:a16="http://schemas.microsoft.com/office/drawing/2014/main" id="{28E68EF6-93E9-AF12-DC04-5D0214E41F5C}"/>
              </a:ext>
            </a:extLst>
          </p:cNvPr>
          <p:cNvGraphicFramePr>
            <a:graphicFrameLocks noGrp="1"/>
          </p:cNvGraphicFramePr>
          <p:nvPr>
            <p:ph idx="1"/>
            <p:extLst>
              <p:ext uri="{D42A27DB-BD31-4B8C-83A1-F6EECF244321}">
                <p14:modId xmlns:p14="http://schemas.microsoft.com/office/powerpoint/2010/main" val="154250133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9889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9FE05-4273-3812-4D9D-5B5FC9077286}"/>
              </a:ext>
            </a:extLst>
          </p:cNvPr>
          <p:cNvSpPr>
            <a:spLocks noGrp="1"/>
          </p:cNvSpPr>
          <p:nvPr>
            <p:ph type="title"/>
          </p:nvPr>
        </p:nvSpPr>
        <p:spPr>
          <a:xfrm>
            <a:off x="586478" y="1683756"/>
            <a:ext cx="3115265" cy="2396359"/>
          </a:xfrm>
        </p:spPr>
        <p:txBody>
          <a:bodyPr anchor="b">
            <a:normAutofit/>
          </a:bodyPr>
          <a:lstStyle/>
          <a:p>
            <a:pPr algn="r"/>
            <a:r>
              <a:rPr lang="en-US" sz="3700" b="1" i="0">
                <a:solidFill>
                  <a:srgbClr val="FFFFFF"/>
                </a:solidFill>
                <a:effectLst/>
                <a:latin typeface="Söhne"/>
              </a:rPr>
              <a:t>Critical Thinking is Key</a:t>
            </a:r>
            <a:br>
              <a:rPr lang="en-US" sz="3700" b="0" i="0">
                <a:solidFill>
                  <a:srgbClr val="FFFFFF"/>
                </a:solidFill>
                <a:effectLst/>
                <a:latin typeface="Söhne"/>
              </a:rPr>
            </a:br>
            <a:br>
              <a:rPr lang="en-US" sz="3700" b="0" i="0">
                <a:solidFill>
                  <a:srgbClr val="FFFFFF"/>
                </a:solidFill>
                <a:effectLst/>
                <a:latin typeface="Söhne"/>
              </a:rPr>
            </a:br>
            <a:endParaRPr lang="en-US" sz="3700">
              <a:solidFill>
                <a:srgbClr val="FFFFFF"/>
              </a:solidFill>
            </a:endParaRPr>
          </a:p>
        </p:txBody>
      </p:sp>
      <p:graphicFrame>
        <p:nvGraphicFramePr>
          <p:cNvPr id="5" name="Content Placeholder 2">
            <a:extLst>
              <a:ext uri="{FF2B5EF4-FFF2-40B4-BE49-F238E27FC236}">
                <a16:creationId xmlns:a16="http://schemas.microsoft.com/office/drawing/2014/main" id="{15F6B412-5071-872E-BDAD-64B0B11425EF}"/>
              </a:ext>
            </a:extLst>
          </p:cNvPr>
          <p:cNvGraphicFramePr>
            <a:graphicFrameLocks noGrp="1"/>
          </p:cNvGraphicFramePr>
          <p:nvPr>
            <p:ph idx="1"/>
            <p:extLst>
              <p:ext uri="{D42A27DB-BD31-4B8C-83A1-F6EECF244321}">
                <p14:modId xmlns:p14="http://schemas.microsoft.com/office/powerpoint/2010/main" val="212231471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3881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2B858A-8FF9-95BB-EBE0-5F5896C5BA69}"/>
              </a:ext>
            </a:extLst>
          </p:cNvPr>
          <p:cNvSpPr>
            <a:spLocks noGrp="1"/>
          </p:cNvSpPr>
          <p:nvPr>
            <p:ph type="title"/>
          </p:nvPr>
        </p:nvSpPr>
        <p:spPr>
          <a:xfrm>
            <a:off x="804672" y="802955"/>
            <a:ext cx="4977976" cy="1454051"/>
          </a:xfrm>
        </p:spPr>
        <p:txBody>
          <a:bodyPr>
            <a:normAutofit/>
          </a:bodyPr>
          <a:lstStyle/>
          <a:p>
            <a:r>
              <a:rPr lang="en-US" sz="3600" b="1" i="0">
                <a:solidFill>
                  <a:schemeClr val="tx2"/>
                </a:solidFill>
                <a:effectLst/>
                <a:latin typeface="Söhne"/>
              </a:rPr>
              <a:t>Session Focus</a:t>
            </a:r>
            <a:br>
              <a:rPr lang="en-US" sz="3600" b="0" i="0">
                <a:solidFill>
                  <a:schemeClr val="tx2"/>
                </a:solidFill>
                <a:effectLst/>
                <a:latin typeface="Söhne"/>
              </a:rPr>
            </a:br>
            <a:endParaRPr lang="en-US" sz="3600">
              <a:solidFill>
                <a:schemeClr val="tx2"/>
              </a:solidFill>
            </a:endParaRPr>
          </a:p>
        </p:txBody>
      </p:sp>
      <p:sp>
        <p:nvSpPr>
          <p:cNvPr id="3" name="Content Placeholder 2">
            <a:extLst>
              <a:ext uri="{FF2B5EF4-FFF2-40B4-BE49-F238E27FC236}">
                <a16:creationId xmlns:a16="http://schemas.microsoft.com/office/drawing/2014/main" id="{288A9B4A-A3CB-388F-6AB1-E10112069401}"/>
              </a:ext>
            </a:extLst>
          </p:cNvPr>
          <p:cNvSpPr>
            <a:spLocks noGrp="1"/>
          </p:cNvSpPr>
          <p:nvPr>
            <p:ph idx="1"/>
          </p:nvPr>
        </p:nvSpPr>
        <p:spPr>
          <a:xfrm>
            <a:off x="804671" y="1904104"/>
            <a:ext cx="5929615" cy="4156867"/>
          </a:xfrm>
        </p:spPr>
        <p:txBody>
          <a:bodyPr anchor="ctr">
            <a:normAutofit/>
          </a:bodyPr>
          <a:lstStyle/>
          <a:p>
            <a:r>
              <a:rPr lang="en-US" sz="2400" b="1" i="0">
                <a:solidFill>
                  <a:schemeClr val="tx2"/>
                </a:solidFill>
                <a:effectLst/>
                <a:latin typeface="Söhne"/>
              </a:rPr>
              <a:t>Today's Goal:</a:t>
            </a:r>
            <a:r>
              <a:rPr lang="en-US" sz="2400" b="0" i="0">
                <a:solidFill>
                  <a:schemeClr val="tx2"/>
                </a:solidFill>
                <a:effectLst/>
                <a:latin typeface="Söhne"/>
              </a:rPr>
              <a:t> Uncover the power of </a:t>
            </a:r>
            <a:r>
              <a:rPr lang="en-US" sz="2400" b="1" i="0">
                <a:solidFill>
                  <a:schemeClr val="tx2"/>
                </a:solidFill>
                <a:effectLst/>
                <a:latin typeface="Söhne"/>
              </a:rPr>
              <a:t>ChatGPT</a:t>
            </a:r>
            <a:r>
              <a:rPr lang="en-US" sz="2400" b="0" i="0">
                <a:solidFill>
                  <a:schemeClr val="tx2"/>
                </a:solidFill>
                <a:effectLst/>
                <a:latin typeface="Söhne"/>
              </a:rPr>
              <a:t> in </a:t>
            </a:r>
            <a:r>
              <a:rPr lang="en-US" sz="2400" b="1" i="0">
                <a:solidFill>
                  <a:schemeClr val="tx2"/>
                </a:solidFill>
                <a:effectLst/>
                <a:latin typeface="Söhne"/>
              </a:rPr>
              <a:t>research writing</a:t>
            </a:r>
            <a:r>
              <a:rPr lang="en-US" sz="2400" b="0" i="0">
                <a:solidFill>
                  <a:schemeClr val="tx2"/>
                </a:solidFill>
                <a:effectLst/>
                <a:latin typeface="Söhne"/>
              </a:rPr>
              <a:t>.</a:t>
            </a:r>
          </a:p>
          <a:p>
            <a:r>
              <a:rPr lang="en-US" sz="2400" b="1" i="0">
                <a:solidFill>
                  <a:schemeClr val="tx2"/>
                </a:solidFill>
                <a:effectLst/>
                <a:latin typeface="Söhne"/>
              </a:rPr>
              <a:t>Duration:</a:t>
            </a:r>
            <a:r>
              <a:rPr lang="en-US" sz="2400" b="0" i="0">
                <a:solidFill>
                  <a:schemeClr val="tx2"/>
                </a:solidFill>
                <a:effectLst/>
                <a:latin typeface="Söhne"/>
              </a:rPr>
              <a:t> The next </a:t>
            </a:r>
            <a:r>
              <a:rPr lang="en-US" sz="2400" b="1" i="0">
                <a:solidFill>
                  <a:schemeClr val="tx2"/>
                </a:solidFill>
                <a:effectLst/>
                <a:latin typeface="Söhne"/>
              </a:rPr>
              <a:t>hour (or 45 minutes)</a:t>
            </a:r>
            <a:endParaRPr lang="en-US" sz="2400" b="0" i="0">
              <a:solidFill>
                <a:schemeClr val="tx2"/>
              </a:solidFill>
              <a:effectLst/>
              <a:latin typeface="Söhne"/>
            </a:endParaRPr>
          </a:p>
          <a:p>
            <a:r>
              <a:rPr lang="en-US" sz="2400" b="0" i="0">
                <a:solidFill>
                  <a:schemeClr val="tx2"/>
                </a:solidFill>
                <a:effectLst/>
                <a:latin typeface="Söhne"/>
              </a:rPr>
              <a:t>During this time, we'll learn how </a:t>
            </a:r>
            <a:r>
              <a:rPr lang="en-US" sz="2400" b="1" i="0">
                <a:solidFill>
                  <a:schemeClr val="tx2"/>
                </a:solidFill>
                <a:effectLst/>
                <a:latin typeface="Söhne"/>
              </a:rPr>
              <a:t>ChatGPT</a:t>
            </a:r>
            <a:r>
              <a:rPr lang="en-US" sz="2400" b="0" i="0">
                <a:solidFill>
                  <a:schemeClr val="tx2"/>
                </a:solidFill>
                <a:effectLst/>
                <a:latin typeface="Söhne"/>
              </a:rPr>
              <a:t>, an AI marvel, can be harnessed to enhance research writing techniques. By the end of our journey, you'll be equipped with knowledge and insights that can be directly applied in your teaching.</a:t>
            </a:r>
          </a:p>
          <a:p>
            <a:endParaRPr lang="en-US" sz="240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Bullseye">
            <a:extLst>
              <a:ext uri="{FF2B5EF4-FFF2-40B4-BE49-F238E27FC236}">
                <a16:creationId xmlns:a16="http://schemas.microsoft.com/office/drawing/2014/main" id="{CACDBBAF-876E-D35F-CE67-3D937983458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87212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A4A3B0-3A19-63B1-52B5-B714E55B5EAB}"/>
              </a:ext>
            </a:extLst>
          </p:cNvPr>
          <p:cNvSpPr>
            <a:spLocks noGrp="1"/>
          </p:cNvSpPr>
          <p:nvPr>
            <p:ph type="title"/>
          </p:nvPr>
        </p:nvSpPr>
        <p:spPr>
          <a:xfrm>
            <a:off x="586478" y="1683756"/>
            <a:ext cx="3115265" cy="2396359"/>
          </a:xfrm>
        </p:spPr>
        <p:txBody>
          <a:bodyPr anchor="b">
            <a:normAutofit/>
          </a:bodyPr>
          <a:lstStyle/>
          <a:p>
            <a:pPr algn="r"/>
            <a:r>
              <a:rPr lang="en-US" sz="3400" b="1" i="0">
                <a:solidFill>
                  <a:srgbClr val="FFFFFF"/>
                </a:solidFill>
                <a:effectLst/>
                <a:latin typeface="Söhne"/>
              </a:rPr>
              <a:t>Guard Against Misinformation</a:t>
            </a:r>
            <a:endParaRPr lang="en-US" sz="3400">
              <a:solidFill>
                <a:srgbClr val="FFFFFF"/>
              </a:solidFill>
            </a:endParaRPr>
          </a:p>
        </p:txBody>
      </p:sp>
      <p:graphicFrame>
        <p:nvGraphicFramePr>
          <p:cNvPr id="5" name="Content Placeholder 2">
            <a:extLst>
              <a:ext uri="{FF2B5EF4-FFF2-40B4-BE49-F238E27FC236}">
                <a16:creationId xmlns:a16="http://schemas.microsoft.com/office/drawing/2014/main" id="{B1BC717C-1787-B191-C8CD-4D8BEB491B6E}"/>
              </a:ext>
            </a:extLst>
          </p:cNvPr>
          <p:cNvGraphicFramePr>
            <a:graphicFrameLocks noGrp="1"/>
          </p:cNvGraphicFramePr>
          <p:nvPr>
            <p:ph idx="1"/>
            <p:extLst>
              <p:ext uri="{D42A27DB-BD31-4B8C-83A1-F6EECF244321}">
                <p14:modId xmlns:p14="http://schemas.microsoft.com/office/powerpoint/2010/main" val="313634092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1927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ED97E-E83A-8177-D1D2-4066D272A73E}"/>
              </a:ext>
            </a:extLst>
          </p:cNvPr>
          <p:cNvSpPr>
            <a:spLocks noGrp="1"/>
          </p:cNvSpPr>
          <p:nvPr>
            <p:ph type="title"/>
          </p:nvPr>
        </p:nvSpPr>
        <p:spPr>
          <a:xfrm>
            <a:off x="586478" y="1683756"/>
            <a:ext cx="3115265" cy="2396359"/>
          </a:xfrm>
        </p:spPr>
        <p:txBody>
          <a:bodyPr anchor="b">
            <a:normAutofit/>
          </a:bodyPr>
          <a:lstStyle/>
          <a:p>
            <a:pPr algn="r"/>
            <a:r>
              <a:rPr lang="en-US" sz="4000" b="1" i="0">
                <a:solidFill>
                  <a:srgbClr val="FFFFFF"/>
                </a:solidFill>
                <a:effectLst/>
                <a:latin typeface="Söhne"/>
              </a:rPr>
              <a:t>Responsible Use</a:t>
            </a:r>
            <a:br>
              <a:rPr lang="en-US" sz="4000" b="0" i="0">
                <a:solidFill>
                  <a:srgbClr val="FFFFFF"/>
                </a:solidFill>
                <a:effectLst/>
                <a:latin typeface="Söhne"/>
              </a:rPr>
            </a:br>
            <a:br>
              <a:rPr lang="en-US" sz="4000" b="0" i="0">
                <a:solidFill>
                  <a:srgbClr val="FFFFFF"/>
                </a:solidFill>
                <a:effectLst/>
                <a:latin typeface="Söhne"/>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8B09EC83-DA61-5ED0-43A4-BF95A66CCE70}"/>
              </a:ext>
            </a:extLst>
          </p:cNvPr>
          <p:cNvGraphicFramePr>
            <a:graphicFrameLocks noGrp="1"/>
          </p:cNvGraphicFramePr>
          <p:nvPr>
            <p:ph idx="1"/>
            <p:extLst>
              <p:ext uri="{D42A27DB-BD31-4B8C-83A1-F6EECF244321}">
                <p14:modId xmlns:p14="http://schemas.microsoft.com/office/powerpoint/2010/main" val="419058247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0740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527E20-F5E2-71FA-FF78-48FB587188F3}"/>
              </a:ext>
            </a:extLst>
          </p:cNvPr>
          <p:cNvSpPr>
            <a:spLocks noGrp="1"/>
          </p:cNvSpPr>
          <p:nvPr>
            <p:ph type="title"/>
          </p:nvPr>
        </p:nvSpPr>
        <p:spPr>
          <a:xfrm>
            <a:off x="586478" y="1683756"/>
            <a:ext cx="3115265" cy="2396359"/>
          </a:xfrm>
        </p:spPr>
        <p:txBody>
          <a:bodyPr anchor="b">
            <a:normAutofit/>
          </a:bodyPr>
          <a:lstStyle/>
          <a:p>
            <a:pPr algn="r"/>
            <a:r>
              <a:rPr lang="en-US" sz="3100" b="1" i="0">
                <a:solidFill>
                  <a:srgbClr val="FFFFFF"/>
                </a:solidFill>
                <a:effectLst/>
                <a:latin typeface="Söhne"/>
              </a:rPr>
              <a:t>Balance Automation and Authenticity</a:t>
            </a:r>
            <a:br>
              <a:rPr lang="en-US" sz="3100" b="0" i="0">
                <a:solidFill>
                  <a:srgbClr val="FFFFFF"/>
                </a:solidFill>
                <a:effectLst/>
                <a:latin typeface="Söhne"/>
              </a:rPr>
            </a:br>
            <a:br>
              <a:rPr lang="en-US" sz="3100" b="0" i="0">
                <a:solidFill>
                  <a:srgbClr val="FFFFFF"/>
                </a:solidFill>
                <a:effectLst/>
                <a:latin typeface="Söhne"/>
              </a:rPr>
            </a:br>
            <a:endParaRPr lang="en-US" sz="3100">
              <a:solidFill>
                <a:srgbClr val="FFFFFF"/>
              </a:solidFill>
            </a:endParaRPr>
          </a:p>
        </p:txBody>
      </p:sp>
      <p:graphicFrame>
        <p:nvGraphicFramePr>
          <p:cNvPr id="5" name="Content Placeholder 2">
            <a:extLst>
              <a:ext uri="{FF2B5EF4-FFF2-40B4-BE49-F238E27FC236}">
                <a16:creationId xmlns:a16="http://schemas.microsoft.com/office/drawing/2014/main" id="{008BF262-2F03-E3F5-0550-D84B0F06ED99}"/>
              </a:ext>
            </a:extLst>
          </p:cNvPr>
          <p:cNvGraphicFramePr>
            <a:graphicFrameLocks noGrp="1"/>
          </p:cNvGraphicFramePr>
          <p:nvPr>
            <p:ph idx="1"/>
            <p:extLst>
              <p:ext uri="{D42A27DB-BD31-4B8C-83A1-F6EECF244321}">
                <p14:modId xmlns:p14="http://schemas.microsoft.com/office/powerpoint/2010/main" val="231098774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3712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345B7-F046-671D-3647-2FF4A0BFEF2B}"/>
              </a:ext>
            </a:extLst>
          </p:cNvPr>
          <p:cNvSpPr>
            <a:spLocks noGrp="1"/>
          </p:cNvSpPr>
          <p:nvPr>
            <p:ph type="title"/>
          </p:nvPr>
        </p:nvSpPr>
        <p:spPr>
          <a:xfrm>
            <a:off x="586478" y="1683756"/>
            <a:ext cx="3115265" cy="2396359"/>
          </a:xfrm>
        </p:spPr>
        <p:txBody>
          <a:bodyPr anchor="b">
            <a:normAutofit/>
          </a:bodyPr>
          <a:lstStyle/>
          <a:p>
            <a:pPr algn="r"/>
            <a:r>
              <a:rPr lang="en-US" sz="4000" b="1" i="0">
                <a:solidFill>
                  <a:srgbClr val="FFFFFF"/>
                </a:solidFill>
                <a:effectLst/>
                <a:latin typeface="Söhne"/>
              </a:rPr>
              <a:t>Wrap-up</a:t>
            </a:r>
            <a:br>
              <a:rPr lang="en-US" sz="4000" b="0" i="0">
                <a:solidFill>
                  <a:srgbClr val="FFFFFF"/>
                </a:solidFill>
                <a:effectLst/>
                <a:latin typeface="Söhne"/>
              </a:rPr>
            </a:br>
            <a:br>
              <a:rPr lang="en-US" sz="4000" b="0" i="0">
                <a:solidFill>
                  <a:srgbClr val="FFFFFF"/>
                </a:solidFill>
                <a:effectLst/>
                <a:latin typeface="Söhne"/>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F544CEC6-2A04-1B61-DC83-3AAFAE297364}"/>
              </a:ext>
            </a:extLst>
          </p:cNvPr>
          <p:cNvGraphicFramePr>
            <a:graphicFrameLocks noGrp="1"/>
          </p:cNvGraphicFramePr>
          <p:nvPr>
            <p:ph idx="1"/>
            <p:extLst>
              <p:ext uri="{D42A27DB-BD31-4B8C-83A1-F6EECF244321}">
                <p14:modId xmlns:p14="http://schemas.microsoft.com/office/powerpoint/2010/main" val="21176055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669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F245B4-5713-6FA5-0EFF-9E3863542311}"/>
              </a:ext>
            </a:extLst>
          </p:cNvPr>
          <p:cNvSpPr>
            <a:spLocks noGrp="1"/>
          </p:cNvSpPr>
          <p:nvPr>
            <p:ph type="title"/>
          </p:nvPr>
        </p:nvSpPr>
        <p:spPr>
          <a:xfrm>
            <a:off x="4654296" y="329184"/>
            <a:ext cx="6894576" cy="1783080"/>
          </a:xfrm>
        </p:spPr>
        <p:txBody>
          <a:bodyPr anchor="b">
            <a:normAutofit/>
          </a:bodyPr>
          <a:lstStyle/>
          <a:p>
            <a:r>
              <a:rPr lang="en-US" sz="4600" b="1" i="0">
                <a:effectLst/>
                <a:latin typeface="Söhne"/>
              </a:rPr>
              <a:t>V. Practical Demonstration</a:t>
            </a:r>
            <a:r>
              <a:rPr lang="en-US" sz="4600" b="0" i="0">
                <a:effectLst/>
                <a:latin typeface="Söhne"/>
              </a:rPr>
              <a:t> </a:t>
            </a:r>
            <a:br>
              <a:rPr lang="en-US" sz="4600"/>
            </a:br>
            <a:endParaRPr lang="en-US" sz="4600"/>
          </a:p>
        </p:txBody>
      </p:sp>
      <p:pic>
        <p:nvPicPr>
          <p:cNvPr id="5" name="Picture 4" descr="Man writing on music sheet">
            <a:extLst>
              <a:ext uri="{FF2B5EF4-FFF2-40B4-BE49-F238E27FC236}">
                <a16:creationId xmlns:a16="http://schemas.microsoft.com/office/drawing/2014/main" id="{D3A5FBB2-6B53-C1D8-FD6D-7977763AC78C}"/>
              </a:ext>
            </a:extLst>
          </p:cNvPr>
          <p:cNvPicPr>
            <a:picLocks noChangeAspect="1"/>
          </p:cNvPicPr>
          <p:nvPr/>
        </p:nvPicPr>
        <p:blipFill rotWithShape="1">
          <a:blip r:embed="rId2"/>
          <a:srcRect l="32343" r="28212"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293EFC-2588-FF58-BC90-3A8A15EC1CA8}"/>
              </a:ext>
            </a:extLst>
          </p:cNvPr>
          <p:cNvSpPr>
            <a:spLocks noGrp="1"/>
          </p:cNvSpPr>
          <p:nvPr>
            <p:ph idx="1"/>
          </p:nvPr>
        </p:nvSpPr>
        <p:spPr>
          <a:xfrm>
            <a:off x="4654296" y="2706624"/>
            <a:ext cx="6894576" cy="3483864"/>
          </a:xfrm>
        </p:spPr>
        <p:txBody>
          <a:bodyPr>
            <a:normAutofit/>
          </a:bodyPr>
          <a:lstStyle/>
          <a:p>
            <a:r>
              <a:rPr lang="en-US" sz="3600" b="0" i="1" dirty="0">
                <a:effectLst/>
                <a:latin typeface="Söhne"/>
              </a:rPr>
              <a:t>Exploring Authorship of the Torah with </a:t>
            </a:r>
            <a:r>
              <a:rPr lang="en-US" sz="3600" b="0" i="1" dirty="0" err="1">
                <a:effectLst/>
                <a:latin typeface="Söhne"/>
              </a:rPr>
              <a:t>ChatGPT</a:t>
            </a:r>
            <a:br>
              <a:rPr lang="en-US" sz="3600" dirty="0"/>
            </a:br>
            <a:endParaRPr lang="en-US" sz="3600" dirty="0"/>
          </a:p>
        </p:txBody>
      </p:sp>
    </p:spTree>
    <p:extLst>
      <p:ext uri="{BB962C8B-B14F-4D97-AF65-F5344CB8AC3E}">
        <p14:creationId xmlns:p14="http://schemas.microsoft.com/office/powerpoint/2010/main" val="3818875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94B51-675A-5E79-8C1B-1251AB4FF218}"/>
              </a:ext>
            </a:extLst>
          </p:cNvPr>
          <p:cNvSpPr>
            <a:spLocks noGrp="1"/>
          </p:cNvSpPr>
          <p:nvPr>
            <p:ph type="title"/>
          </p:nvPr>
        </p:nvSpPr>
        <p:spPr>
          <a:xfrm>
            <a:off x="4654296" y="329184"/>
            <a:ext cx="6894576" cy="1783080"/>
          </a:xfrm>
        </p:spPr>
        <p:txBody>
          <a:bodyPr anchor="b">
            <a:normAutofit/>
          </a:bodyPr>
          <a:lstStyle/>
          <a:p>
            <a:r>
              <a:rPr lang="en-US" sz="3800" b="1" i="0">
                <a:effectLst/>
                <a:latin typeface="Söhne"/>
              </a:rPr>
              <a:t>Introduction</a:t>
            </a:r>
            <a:br>
              <a:rPr lang="en-US" sz="3800" b="0" i="0">
                <a:effectLst/>
                <a:latin typeface="Söhne"/>
              </a:rPr>
            </a:br>
            <a:br>
              <a:rPr lang="en-US" sz="3800" b="0" i="0">
                <a:effectLst/>
                <a:latin typeface="Söhne"/>
              </a:rPr>
            </a:br>
            <a:endParaRPr lang="en-US" sz="3800"/>
          </a:p>
        </p:txBody>
      </p:sp>
      <p:pic>
        <p:nvPicPr>
          <p:cNvPr id="5" name="Picture 4" descr="Man writing on music sheet">
            <a:extLst>
              <a:ext uri="{FF2B5EF4-FFF2-40B4-BE49-F238E27FC236}">
                <a16:creationId xmlns:a16="http://schemas.microsoft.com/office/drawing/2014/main" id="{24D2E3BD-33ED-6319-B9F3-A889C7190E3A}"/>
              </a:ext>
            </a:extLst>
          </p:cNvPr>
          <p:cNvPicPr>
            <a:picLocks noChangeAspect="1"/>
          </p:cNvPicPr>
          <p:nvPr/>
        </p:nvPicPr>
        <p:blipFill rotWithShape="1">
          <a:blip r:embed="rId2"/>
          <a:srcRect l="32343" r="28212"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55335D-D16E-2FCA-0D00-FFC8F31968A5}"/>
              </a:ext>
            </a:extLst>
          </p:cNvPr>
          <p:cNvSpPr>
            <a:spLocks noGrp="1"/>
          </p:cNvSpPr>
          <p:nvPr>
            <p:ph idx="1"/>
          </p:nvPr>
        </p:nvSpPr>
        <p:spPr>
          <a:xfrm>
            <a:off x="4654296" y="2706624"/>
            <a:ext cx="6894576" cy="3483864"/>
          </a:xfrm>
        </p:spPr>
        <p:txBody>
          <a:bodyPr>
            <a:normAutofit/>
          </a:bodyPr>
          <a:lstStyle/>
          <a:p>
            <a:pPr>
              <a:buFont typeface="Arial" panose="020B0604020202020204" pitchFamily="34" charset="0"/>
              <a:buChar char="•"/>
            </a:pPr>
            <a:r>
              <a:rPr lang="en-US" b="0" i="0">
                <a:effectLst/>
                <a:latin typeface="Söhne"/>
              </a:rPr>
              <a:t>In this section, we'll engage in a live demonstration of how ChatGPT can assist in examining the authorship of the Torah, a complex topic in biblical studies.</a:t>
            </a:r>
          </a:p>
          <a:p>
            <a:pPr>
              <a:buFont typeface="Arial" panose="020B0604020202020204" pitchFamily="34" charset="0"/>
              <a:buChar char="•"/>
            </a:pPr>
            <a:r>
              <a:rPr lang="en-US" b="0" i="0">
                <a:effectLst/>
                <a:latin typeface="Söhne"/>
              </a:rPr>
              <a:t>We'll use ChatGPT to navigate through perspectives and insights regarding the authorship of the Torah.</a:t>
            </a:r>
          </a:p>
        </p:txBody>
      </p:sp>
    </p:spTree>
    <p:extLst>
      <p:ext uri="{BB962C8B-B14F-4D97-AF65-F5344CB8AC3E}">
        <p14:creationId xmlns:p14="http://schemas.microsoft.com/office/powerpoint/2010/main" val="3901888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6736E6-199C-3618-5F0A-087EAFA20918}"/>
              </a:ext>
            </a:extLst>
          </p:cNvPr>
          <p:cNvSpPr>
            <a:spLocks noGrp="1"/>
          </p:cNvSpPr>
          <p:nvPr>
            <p:ph type="title"/>
          </p:nvPr>
        </p:nvSpPr>
        <p:spPr>
          <a:xfrm>
            <a:off x="4654296" y="329184"/>
            <a:ext cx="6894576" cy="1783080"/>
          </a:xfrm>
        </p:spPr>
        <p:txBody>
          <a:bodyPr anchor="b">
            <a:normAutofit/>
          </a:bodyPr>
          <a:lstStyle/>
          <a:p>
            <a:r>
              <a:rPr lang="en-US" sz="3800" b="1" i="0">
                <a:effectLst/>
                <a:latin typeface="Söhne"/>
              </a:rPr>
              <a:t>Scenario Setup</a:t>
            </a:r>
            <a:br>
              <a:rPr lang="en-US" sz="3800" b="0" i="0">
                <a:effectLst/>
                <a:latin typeface="Söhne"/>
              </a:rPr>
            </a:br>
            <a:br>
              <a:rPr lang="en-US" sz="3800" b="0" i="0">
                <a:effectLst/>
                <a:latin typeface="Söhne"/>
              </a:rPr>
            </a:br>
            <a:endParaRPr lang="en-US" sz="3800"/>
          </a:p>
        </p:txBody>
      </p:sp>
      <p:pic>
        <p:nvPicPr>
          <p:cNvPr id="5" name="Picture 4">
            <a:extLst>
              <a:ext uri="{FF2B5EF4-FFF2-40B4-BE49-F238E27FC236}">
                <a16:creationId xmlns:a16="http://schemas.microsoft.com/office/drawing/2014/main" id="{AECA0114-E3F0-1E53-76E7-665A2317E540}"/>
              </a:ext>
            </a:extLst>
          </p:cNvPr>
          <p:cNvPicPr>
            <a:picLocks noChangeAspect="1"/>
          </p:cNvPicPr>
          <p:nvPr/>
        </p:nvPicPr>
        <p:blipFill rotWithShape="1">
          <a:blip r:embed="rId2"/>
          <a:srcRect l="31103" r="35658"/>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1FB862-BD2A-75DF-8CDC-E5CD22F9564A}"/>
              </a:ext>
            </a:extLst>
          </p:cNvPr>
          <p:cNvSpPr>
            <a:spLocks noGrp="1"/>
          </p:cNvSpPr>
          <p:nvPr>
            <p:ph idx="1"/>
          </p:nvPr>
        </p:nvSpPr>
        <p:spPr>
          <a:xfrm>
            <a:off x="4654296" y="2706624"/>
            <a:ext cx="6894576" cy="3483864"/>
          </a:xfrm>
        </p:spPr>
        <p:txBody>
          <a:bodyPr>
            <a:normAutofit/>
          </a:bodyPr>
          <a:lstStyle/>
          <a:p>
            <a:pPr>
              <a:buFont typeface="Arial" panose="020B0604020202020204" pitchFamily="34" charset="0"/>
              <a:buChar char="•"/>
            </a:pPr>
            <a:r>
              <a:rPr lang="en-US" sz="3200" b="0" i="0" dirty="0">
                <a:effectLst/>
                <a:latin typeface="Söhne"/>
              </a:rPr>
              <a:t>Imagine you're a teacher delving into the question of the authorship of the Torah, a subject of extensive scholarly debate.</a:t>
            </a:r>
            <a:endParaRPr lang="en-US" sz="3200" dirty="0"/>
          </a:p>
        </p:txBody>
      </p:sp>
    </p:spTree>
    <p:extLst>
      <p:ext uri="{BB962C8B-B14F-4D97-AF65-F5344CB8AC3E}">
        <p14:creationId xmlns:p14="http://schemas.microsoft.com/office/powerpoint/2010/main" val="18848738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9FC9E6-80DA-F6AC-C8A7-FD92F1FB3236}"/>
              </a:ext>
            </a:extLst>
          </p:cNvPr>
          <p:cNvSpPr>
            <a:spLocks noGrp="1"/>
          </p:cNvSpPr>
          <p:nvPr>
            <p:ph type="title"/>
          </p:nvPr>
        </p:nvSpPr>
        <p:spPr>
          <a:xfrm>
            <a:off x="4654296" y="329184"/>
            <a:ext cx="6894576" cy="1783080"/>
          </a:xfrm>
        </p:spPr>
        <p:txBody>
          <a:bodyPr anchor="b">
            <a:normAutofit/>
          </a:bodyPr>
          <a:lstStyle/>
          <a:p>
            <a:r>
              <a:rPr lang="en-US" sz="3000" b="1" i="0">
                <a:effectLst/>
                <a:latin typeface="Söhne"/>
              </a:rPr>
              <a:t>Step 1: Formulating a Research Question</a:t>
            </a:r>
            <a:br>
              <a:rPr lang="en-US" sz="3000" b="0" i="0">
                <a:effectLst/>
                <a:latin typeface="Söhne"/>
              </a:rPr>
            </a:br>
            <a:br>
              <a:rPr lang="en-US" sz="3000" b="0" i="0">
                <a:effectLst/>
                <a:latin typeface="Söhne"/>
              </a:rPr>
            </a:br>
            <a:endParaRPr lang="en-US" sz="3000"/>
          </a:p>
        </p:txBody>
      </p:sp>
      <p:pic>
        <p:nvPicPr>
          <p:cNvPr id="5" name="Picture 4" descr="Complex maths formulae on a blackboard">
            <a:extLst>
              <a:ext uri="{FF2B5EF4-FFF2-40B4-BE49-F238E27FC236}">
                <a16:creationId xmlns:a16="http://schemas.microsoft.com/office/drawing/2014/main" id="{976B65FA-D211-CDF6-40FB-855A35764274}"/>
              </a:ext>
            </a:extLst>
          </p:cNvPr>
          <p:cNvPicPr>
            <a:picLocks noChangeAspect="1"/>
          </p:cNvPicPr>
          <p:nvPr/>
        </p:nvPicPr>
        <p:blipFill rotWithShape="1">
          <a:blip r:embed="rId2"/>
          <a:srcRect l="35393" r="21469"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2E1463-CCBC-95F8-12D3-9E1AF2E994AB}"/>
              </a:ext>
            </a:extLst>
          </p:cNvPr>
          <p:cNvSpPr>
            <a:spLocks noGrp="1"/>
          </p:cNvSpPr>
          <p:nvPr>
            <p:ph idx="1"/>
          </p:nvPr>
        </p:nvSpPr>
        <p:spPr>
          <a:xfrm>
            <a:off x="4654296" y="2706624"/>
            <a:ext cx="6894576" cy="3483864"/>
          </a:xfrm>
        </p:spPr>
        <p:txBody>
          <a:bodyPr>
            <a:normAutofit/>
          </a:bodyPr>
          <a:lstStyle/>
          <a:p>
            <a:pPr>
              <a:buFont typeface="Arial" panose="020B0604020202020204" pitchFamily="34" charset="0"/>
              <a:buChar char="•"/>
            </a:pPr>
            <a:r>
              <a:rPr lang="en-US" sz="3200" b="0" i="0" dirty="0">
                <a:effectLst/>
                <a:latin typeface="Söhne"/>
              </a:rPr>
              <a:t>Craft a research question that encapsulates the heart of the matter. For example, "What are the main theories regarding the authorship of the Torah?"</a:t>
            </a:r>
          </a:p>
        </p:txBody>
      </p:sp>
    </p:spTree>
    <p:extLst>
      <p:ext uri="{BB962C8B-B14F-4D97-AF65-F5344CB8AC3E}">
        <p14:creationId xmlns:p14="http://schemas.microsoft.com/office/powerpoint/2010/main" val="2848351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E48E2-00BE-A5CA-0995-BD7B48696A13}"/>
              </a:ext>
            </a:extLst>
          </p:cNvPr>
          <p:cNvSpPr>
            <a:spLocks noGrp="1"/>
          </p:cNvSpPr>
          <p:nvPr>
            <p:ph type="title"/>
          </p:nvPr>
        </p:nvSpPr>
        <p:spPr>
          <a:xfrm>
            <a:off x="4654296" y="329184"/>
            <a:ext cx="6894576" cy="1783080"/>
          </a:xfrm>
        </p:spPr>
        <p:txBody>
          <a:bodyPr anchor="b">
            <a:normAutofit/>
          </a:bodyPr>
          <a:lstStyle/>
          <a:p>
            <a:r>
              <a:rPr lang="en-US" sz="3800" b="1" i="0">
                <a:effectLst/>
                <a:latin typeface="Söhne"/>
              </a:rPr>
              <a:t>Step 2: Initial Prompt to ChatGPT</a:t>
            </a:r>
            <a:br>
              <a:rPr lang="en-US" sz="3800" b="0" i="0">
                <a:effectLst/>
                <a:latin typeface="Söhne"/>
              </a:rPr>
            </a:br>
            <a:br>
              <a:rPr lang="en-US" sz="3800" b="0" i="0">
                <a:effectLst/>
                <a:latin typeface="Söhne"/>
              </a:rPr>
            </a:br>
            <a:endParaRPr lang="en-US" sz="3800"/>
          </a:p>
        </p:txBody>
      </p:sp>
      <p:pic>
        <p:nvPicPr>
          <p:cNvPr id="5" name="Picture 4" descr="Question mark on green pastel background">
            <a:extLst>
              <a:ext uri="{FF2B5EF4-FFF2-40B4-BE49-F238E27FC236}">
                <a16:creationId xmlns:a16="http://schemas.microsoft.com/office/drawing/2014/main" id="{2B53E85F-FB51-4073-1833-1A94780D453A}"/>
              </a:ext>
            </a:extLst>
          </p:cNvPr>
          <p:cNvPicPr>
            <a:picLocks noChangeAspect="1"/>
          </p:cNvPicPr>
          <p:nvPr/>
        </p:nvPicPr>
        <p:blipFill rotWithShape="1">
          <a:blip r:embed="rId2"/>
          <a:srcRect l="47837" r="7844"/>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69AD52-8612-8A9C-350C-E8F75DF160E9}"/>
              </a:ext>
            </a:extLst>
          </p:cNvPr>
          <p:cNvSpPr>
            <a:spLocks noGrp="1"/>
          </p:cNvSpPr>
          <p:nvPr>
            <p:ph idx="1"/>
          </p:nvPr>
        </p:nvSpPr>
        <p:spPr>
          <a:xfrm>
            <a:off x="4654296" y="2706624"/>
            <a:ext cx="6894576" cy="3483864"/>
          </a:xfrm>
        </p:spPr>
        <p:txBody>
          <a:bodyPr>
            <a:normAutofit/>
          </a:bodyPr>
          <a:lstStyle/>
          <a:p>
            <a:r>
              <a:rPr lang="en-US" sz="3200" b="0" i="0" dirty="0">
                <a:effectLst/>
                <a:latin typeface="Söhne"/>
              </a:rPr>
              <a:t>Input your research question to initiate the exploration. Prompt </a:t>
            </a:r>
            <a:r>
              <a:rPr lang="en-US" sz="3200" b="0" i="0" dirty="0" err="1">
                <a:effectLst/>
                <a:latin typeface="Söhne"/>
              </a:rPr>
              <a:t>ChatGPT</a:t>
            </a:r>
            <a:r>
              <a:rPr lang="en-US" sz="3200" b="0" i="0" dirty="0">
                <a:effectLst/>
                <a:latin typeface="Söhne"/>
              </a:rPr>
              <a:t>: "Please provide an overview of the main theories concerning the authorship of the Torah."</a:t>
            </a:r>
            <a:endParaRPr lang="en-US" sz="3200" dirty="0"/>
          </a:p>
        </p:txBody>
      </p:sp>
    </p:spTree>
    <p:extLst>
      <p:ext uri="{BB962C8B-B14F-4D97-AF65-F5344CB8AC3E}">
        <p14:creationId xmlns:p14="http://schemas.microsoft.com/office/powerpoint/2010/main" val="3054482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83A2D-9E05-09A4-C97F-67C50C482356}"/>
              </a:ext>
            </a:extLst>
          </p:cNvPr>
          <p:cNvSpPr>
            <a:spLocks noGrp="1"/>
          </p:cNvSpPr>
          <p:nvPr>
            <p:ph type="title"/>
          </p:nvPr>
        </p:nvSpPr>
        <p:spPr>
          <a:xfrm>
            <a:off x="4654296" y="329184"/>
            <a:ext cx="6894576" cy="1783080"/>
          </a:xfrm>
        </p:spPr>
        <p:txBody>
          <a:bodyPr anchor="b">
            <a:normAutofit/>
          </a:bodyPr>
          <a:lstStyle/>
          <a:p>
            <a:r>
              <a:rPr lang="en-US" sz="3400" b="1" i="0">
                <a:effectLst/>
                <a:latin typeface="Söhne"/>
              </a:rPr>
              <a:t>Generated Content - Idea Generation</a:t>
            </a:r>
            <a:br>
              <a:rPr lang="en-US" sz="3400" b="0" i="0">
                <a:effectLst/>
                <a:latin typeface="Söhne"/>
              </a:rPr>
            </a:br>
            <a:br>
              <a:rPr lang="en-US" sz="3400" b="0" i="0">
                <a:effectLst/>
                <a:latin typeface="Söhne"/>
              </a:rPr>
            </a:br>
            <a:endParaRPr lang="en-US" sz="3400"/>
          </a:p>
        </p:txBody>
      </p:sp>
      <p:pic>
        <p:nvPicPr>
          <p:cNvPr id="5" name="Picture 4" descr="Light bulb on yellow background with sketched light beams and cord">
            <a:extLst>
              <a:ext uri="{FF2B5EF4-FFF2-40B4-BE49-F238E27FC236}">
                <a16:creationId xmlns:a16="http://schemas.microsoft.com/office/drawing/2014/main" id="{84E68B1A-60B7-49D2-630C-3A6CDBBF64BF}"/>
              </a:ext>
            </a:extLst>
          </p:cNvPr>
          <p:cNvPicPr>
            <a:picLocks noChangeAspect="1"/>
          </p:cNvPicPr>
          <p:nvPr/>
        </p:nvPicPr>
        <p:blipFill rotWithShape="1">
          <a:blip r:embed="rId2"/>
          <a:srcRect l="53958" r="9700"/>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8A9E66-C09E-715A-824E-C9BA6710D3B7}"/>
              </a:ext>
            </a:extLst>
          </p:cNvPr>
          <p:cNvSpPr>
            <a:spLocks noGrp="1"/>
          </p:cNvSpPr>
          <p:nvPr>
            <p:ph idx="1"/>
          </p:nvPr>
        </p:nvSpPr>
        <p:spPr>
          <a:xfrm>
            <a:off x="4654296" y="2706624"/>
            <a:ext cx="6894576" cy="3483864"/>
          </a:xfrm>
        </p:spPr>
        <p:txBody>
          <a:bodyPr>
            <a:normAutofit/>
          </a:bodyPr>
          <a:lstStyle/>
          <a:p>
            <a:pPr>
              <a:buFont typeface="Arial" panose="020B0604020202020204" pitchFamily="34" charset="0"/>
              <a:buChar char="•"/>
            </a:pPr>
            <a:r>
              <a:rPr lang="en-US" b="0" i="0">
                <a:effectLst/>
                <a:latin typeface="Söhne"/>
              </a:rPr>
              <a:t>ChatGPT generates an initial overview of the primary theories regarding the authorship of the Torah.</a:t>
            </a:r>
          </a:p>
          <a:p>
            <a:pPr>
              <a:buFont typeface="Arial" panose="020B0604020202020204" pitchFamily="34" charset="0"/>
              <a:buChar char="•"/>
            </a:pPr>
            <a:r>
              <a:rPr lang="en-US" b="0" i="0">
                <a:effectLst/>
                <a:latin typeface="Söhne"/>
              </a:rPr>
              <a:t>This content offers a foundation for exploring the intricacies of the topic.</a:t>
            </a:r>
          </a:p>
        </p:txBody>
      </p:sp>
    </p:spTree>
    <p:extLst>
      <p:ext uri="{BB962C8B-B14F-4D97-AF65-F5344CB8AC3E}">
        <p14:creationId xmlns:p14="http://schemas.microsoft.com/office/powerpoint/2010/main" val="206714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DBDF818-00C7-836A-87C0-BA6C838013DF}"/>
              </a:ext>
            </a:extLst>
          </p:cNvPr>
          <p:cNvSpPr>
            <a:spLocks noGrp="1"/>
          </p:cNvSpPr>
          <p:nvPr>
            <p:ph type="title"/>
          </p:nvPr>
        </p:nvSpPr>
        <p:spPr>
          <a:xfrm>
            <a:off x="1179226" y="1755073"/>
            <a:ext cx="9833548" cy="1066802"/>
          </a:xfrm>
        </p:spPr>
        <p:txBody>
          <a:bodyPr anchor="b">
            <a:normAutofit/>
          </a:bodyPr>
          <a:lstStyle/>
          <a:p>
            <a:r>
              <a:rPr lang="en-US" sz="3600" b="1" i="0">
                <a:solidFill>
                  <a:schemeClr val="tx2"/>
                </a:solidFill>
                <a:effectLst/>
                <a:latin typeface="Söhne"/>
              </a:rPr>
              <a:t>ChatGPT in Academia</a:t>
            </a:r>
            <a:endParaRPr lang="en-US" sz="3600">
              <a:solidFill>
                <a:schemeClr val="tx2"/>
              </a:solidFill>
            </a:endParaRP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309FDC1-311C-45A8-C89F-DDF52A5DB9E2}"/>
              </a:ext>
            </a:extLst>
          </p:cNvPr>
          <p:cNvSpPr>
            <a:spLocks noGrp="1"/>
          </p:cNvSpPr>
          <p:nvPr>
            <p:ph idx="1"/>
          </p:nvPr>
        </p:nvSpPr>
        <p:spPr>
          <a:xfrm>
            <a:off x="1179226" y="3049325"/>
            <a:ext cx="9833548" cy="2945574"/>
          </a:xfrm>
        </p:spPr>
        <p:txBody>
          <a:bodyPr anchor="ctr">
            <a:normAutofit/>
          </a:bodyPr>
          <a:lstStyle/>
          <a:p>
            <a:r>
              <a:rPr lang="en-US" b="1" i="0">
                <a:solidFill>
                  <a:schemeClr val="tx2"/>
                </a:solidFill>
                <a:effectLst/>
                <a:latin typeface="Söhne"/>
              </a:rPr>
              <a:t>ChatGPT:</a:t>
            </a:r>
            <a:r>
              <a:rPr lang="en-US" b="0" i="0">
                <a:solidFill>
                  <a:schemeClr val="tx2"/>
                </a:solidFill>
                <a:effectLst/>
                <a:latin typeface="Söhne"/>
              </a:rPr>
              <a:t> A </a:t>
            </a:r>
            <a:r>
              <a:rPr lang="en-US" b="1" i="0">
                <a:solidFill>
                  <a:schemeClr val="tx2"/>
                </a:solidFill>
                <a:effectLst/>
                <a:latin typeface="Söhne"/>
              </a:rPr>
              <a:t>powerful AI language model</a:t>
            </a:r>
            <a:r>
              <a:rPr lang="en-US" b="0" i="0">
                <a:solidFill>
                  <a:schemeClr val="tx2"/>
                </a:solidFill>
                <a:effectLst/>
                <a:latin typeface="Söhne"/>
              </a:rPr>
              <a:t>.</a:t>
            </a:r>
          </a:p>
          <a:p>
            <a:r>
              <a:rPr lang="en-US" b="1" i="0">
                <a:solidFill>
                  <a:schemeClr val="tx2"/>
                </a:solidFill>
                <a:effectLst/>
                <a:latin typeface="Söhne"/>
              </a:rPr>
              <a:t>Our Focus:</a:t>
            </a:r>
            <a:r>
              <a:rPr lang="en-US" b="0" i="0">
                <a:solidFill>
                  <a:schemeClr val="tx2"/>
                </a:solidFill>
                <a:effectLst/>
                <a:latin typeface="Söhne"/>
              </a:rPr>
              <a:t> Integrating it in </a:t>
            </a:r>
            <a:r>
              <a:rPr lang="en-US" b="1" i="0">
                <a:solidFill>
                  <a:schemeClr val="tx2"/>
                </a:solidFill>
                <a:effectLst/>
                <a:latin typeface="Söhne"/>
              </a:rPr>
              <a:t>classrooms</a:t>
            </a:r>
            <a:r>
              <a:rPr lang="en-US" b="0" i="0">
                <a:solidFill>
                  <a:schemeClr val="tx2"/>
                </a:solidFill>
                <a:effectLst/>
                <a:latin typeface="Söhne"/>
              </a:rPr>
              <a:t> for </a:t>
            </a:r>
            <a:r>
              <a:rPr lang="en-US" b="1" i="0">
                <a:solidFill>
                  <a:schemeClr val="tx2"/>
                </a:solidFill>
                <a:effectLst/>
                <a:latin typeface="Söhne"/>
              </a:rPr>
              <a:t>research writing</a:t>
            </a:r>
            <a:r>
              <a:rPr lang="en-US" b="0" i="0">
                <a:solidFill>
                  <a:schemeClr val="tx2"/>
                </a:solidFill>
                <a:effectLst/>
                <a:latin typeface="Söhne"/>
              </a:rPr>
              <a:t>.</a:t>
            </a:r>
          </a:p>
          <a:p>
            <a:r>
              <a:rPr lang="en-US" b="1" i="0">
                <a:solidFill>
                  <a:schemeClr val="tx2"/>
                </a:solidFill>
                <a:effectLst/>
                <a:latin typeface="Söhne"/>
              </a:rPr>
              <a:t>ChatGPT</a:t>
            </a:r>
            <a:r>
              <a:rPr lang="en-US" b="0" i="0">
                <a:solidFill>
                  <a:schemeClr val="tx2"/>
                </a:solidFill>
                <a:effectLst/>
                <a:latin typeface="Söhne"/>
              </a:rPr>
              <a:t> is a remarkable creation by OpenAI, designed to understand and generate human-like text. In our context, we're turning this cutting-edge technology towards academia, specifically to aid students in the process of research writing.</a:t>
            </a:r>
          </a:p>
        </p:txBody>
      </p:sp>
    </p:spTree>
    <p:extLst>
      <p:ext uri="{BB962C8B-B14F-4D97-AF65-F5344CB8AC3E}">
        <p14:creationId xmlns:p14="http://schemas.microsoft.com/office/powerpoint/2010/main" val="3323234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A0E402-7B95-9A73-D60F-6A8CFF2BC54E}"/>
              </a:ext>
            </a:extLst>
          </p:cNvPr>
          <p:cNvSpPr>
            <a:spLocks noGrp="1"/>
          </p:cNvSpPr>
          <p:nvPr>
            <p:ph type="title"/>
          </p:nvPr>
        </p:nvSpPr>
        <p:spPr>
          <a:xfrm>
            <a:off x="841248" y="548640"/>
            <a:ext cx="3600860" cy="5431536"/>
          </a:xfrm>
        </p:spPr>
        <p:txBody>
          <a:bodyPr>
            <a:normAutofit/>
          </a:bodyPr>
          <a:lstStyle/>
          <a:p>
            <a:r>
              <a:rPr lang="en-US" sz="5400" b="1" i="0">
                <a:effectLst/>
                <a:latin typeface="Söhne"/>
              </a:rPr>
              <a:t>Step 3: Outlining the Content</a:t>
            </a:r>
            <a:br>
              <a:rPr lang="en-US" sz="5400" b="0" i="0">
                <a:effectLst/>
                <a:latin typeface="Söhne"/>
              </a:rPr>
            </a:br>
            <a:br>
              <a:rPr lang="en-US" sz="5400" b="0" i="0">
                <a:effectLst/>
                <a:latin typeface="Söhne"/>
              </a:rPr>
            </a:br>
            <a:endParaRPr lang="en-US"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E781EC-DD9D-27CB-7863-21DE78D99D07}"/>
              </a:ext>
            </a:extLst>
          </p:cNvPr>
          <p:cNvSpPr>
            <a:spLocks noGrp="1"/>
          </p:cNvSpPr>
          <p:nvPr>
            <p:ph idx="1"/>
          </p:nvPr>
        </p:nvSpPr>
        <p:spPr>
          <a:xfrm>
            <a:off x="5126418" y="552091"/>
            <a:ext cx="6224335" cy="5431536"/>
          </a:xfrm>
        </p:spPr>
        <p:txBody>
          <a:bodyPr anchor="ctr">
            <a:normAutofit/>
          </a:bodyPr>
          <a:lstStyle/>
          <a:p>
            <a:r>
              <a:rPr lang="en-US" sz="3200" b="0" i="0">
                <a:effectLst/>
                <a:latin typeface="Söhne"/>
              </a:rPr>
              <a:t>Create a comprehensive outline for your research project. Prompt ChatGPT: "Help me structure the key sections for discussing the various theories on the authorship of the Torah."</a:t>
            </a:r>
            <a:endParaRPr lang="en-US" sz="3200"/>
          </a:p>
        </p:txBody>
      </p:sp>
    </p:spTree>
    <p:extLst>
      <p:ext uri="{BB962C8B-B14F-4D97-AF65-F5344CB8AC3E}">
        <p14:creationId xmlns:p14="http://schemas.microsoft.com/office/powerpoint/2010/main" val="3399705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E37640-896D-0BCF-EF2C-4856D1428B0A}"/>
              </a:ext>
            </a:extLst>
          </p:cNvPr>
          <p:cNvSpPr>
            <a:spLocks noGrp="1"/>
          </p:cNvSpPr>
          <p:nvPr>
            <p:ph type="title"/>
          </p:nvPr>
        </p:nvSpPr>
        <p:spPr>
          <a:xfrm>
            <a:off x="586478" y="1683756"/>
            <a:ext cx="3115265" cy="2396359"/>
          </a:xfrm>
        </p:spPr>
        <p:txBody>
          <a:bodyPr anchor="b">
            <a:normAutofit/>
          </a:bodyPr>
          <a:lstStyle/>
          <a:p>
            <a:pPr algn="r"/>
            <a:r>
              <a:rPr lang="en-US" sz="3100" b="1" i="0">
                <a:solidFill>
                  <a:srgbClr val="FFFFFF"/>
                </a:solidFill>
                <a:effectLst/>
                <a:latin typeface="Söhne"/>
              </a:rPr>
              <a:t>Generated Content - Outline</a:t>
            </a:r>
            <a:br>
              <a:rPr lang="en-US" sz="3100" b="0" i="0">
                <a:solidFill>
                  <a:srgbClr val="FFFFFF"/>
                </a:solidFill>
                <a:effectLst/>
                <a:latin typeface="Söhne"/>
              </a:rPr>
            </a:br>
            <a:br>
              <a:rPr lang="en-US" sz="3100" b="0" i="0">
                <a:solidFill>
                  <a:srgbClr val="FFFFFF"/>
                </a:solidFill>
                <a:effectLst/>
                <a:latin typeface="Söhne"/>
              </a:rPr>
            </a:br>
            <a:endParaRPr lang="en-US" sz="3100">
              <a:solidFill>
                <a:srgbClr val="FFFFFF"/>
              </a:solidFill>
            </a:endParaRPr>
          </a:p>
        </p:txBody>
      </p:sp>
      <p:graphicFrame>
        <p:nvGraphicFramePr>
          <p:cNvPr id="5" name="Content Placeholder 2">
            <a:extLst>
              <a:ext uri="{FF2B5EF4-FFF2-40B4-BE49-F238E27FC236}">
                <a16:creationId xmlns:a16="http://schemas.microsoft.com/office/drawing/2014/main" id="{925897DF-6AAD-ADF9-6657-F38FECACACFD}"/>
              </a:ext>
            </a:extLst>
          </p:cNvPr>
          <p:cNvGraphicFramePr>
            <a:graphicFrameLocks noGrp="1"/>
          </p:cNvGraphicFramePr>
          <p:nvPr>
            <p:ph idx="1"/>
            <p:extLst>
              <p:ext uri="{D42A27DB-BD31-4B8C-83A1-F6EECF244321}">
                <p14:modId xmlns:p14="http://schemas.microsoft.com/office/powerpoint/2010/main" val="254885574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610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7F6B2D-DC50-2E8A-9E2D-5D6EDA56D905}"/>
              </a:ext>
            </a:extLst>
          </p:cNvPr>
          <p:cNvSpPr>
            <a:spLocks noGrp="1"/>
          </p:cNvSpPr>
          <p:nvPr>
            <p:ph type="title"/>
          </p:nvPr>
        </p:nvSpPr>
        <p:spPr>
          <a:xfrm>
            <a:off x="686834" y="1153572"/>
            <a:ext cx="3200400" cy="4461163"/>
          </a:xfrm>
        </p:spPr>
        <p:txBody>
          <a:bodyPr>
            <a:normAutofit/>
          </a:bodyPr>
          <a:lstStyle/>
          <a:p>
            <a:r>
              <a:rPr lang="en-US" b="1" i="0">
                <a:solidFill>
                  <a:srgbClr val="FFFFFF"/>
                </a:solidFill>
                <a:effectLst/>
                <a:latin typeface="Söhne"/>
              </a:rPr>
              <a:t>Step 4: Explaining Scholarly Perspectives</a:t>
            </a:r>
            <a:br>
              <a:rPr lang="en-US" b="0" i="0">
                <a:solidFill>
                  <a:srgbClr val="FFFFFF"/>
                </a:solidFill>
                <a:effectLst/>
                <a:latin typeface="Söhne"/>
              </a:rPr>
            </a:br>
            <a:br>
              <a:rPr lang="en-US" b="0" i="0">
                <a:solidFill>
                  <a:srgbClr val="FFFFFF"/>
                </a:solidFill>
                <a:effectLst/>
                <a:latin typeface="Söhne"/>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A77CE9E-102A-39AD-C99B-1B40E807350E}"/>
              </a:ext>
            </a:extLst>
          </p:cNvPr>
          <p:cNvSpPr>
            <a:spLocks noGrp="1"/>
          </p:cNvSpPr>
          <p:nvPr>
            <p:ph idx="1"/>
          </p:nvPr>
        </p:nvSpPr>
        <p:spPr>
          <a:xfrm>
            <a:off x="4447308" y="591344"/>
            <a:ext cx="6906491" cy="5585619"/>
          </a:xfrm>
        </p:spPr>
        <p:txBody>
          <a:bodyPr anchor="ctr">
            <a:normAutofit/>
          </a:bodyPr>
          <a:lstStyle/>
          <a:p>
            <a:r>
              <a:rPr lang="en-US" sz="3200" b="0" i="0">
                <a:effectLst/>
                <a:latin typeface="Söhne"/>
              </a:rPr>
              <a:t>Seek explanations for the contrasting scholarly perspectives on the authorship of the Torah. For instance, "Can you explain the Documentary Hypothesis and its proponents' arguments?"</a:t>
            </a:r>
            <a:endParaRPr lang="en-US" sz="3200" dirty="0"/>
          </a:p>
        </p:txBody>
      </p:sp>
    </p:spTree>
    <p:extLst>
      <p:ext uri="{BB962C8B-B14F-4D97-AF65-F5344CB8AC3E}">
        <p14:creationId xmlns:p14="http://schemas.microsoft.com/office/powerpoint/2010/main" val="25772183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4F743-A5D6-5B2B-F77D-C59BA176E28E}"/>
              </a:ext>
            </a:extLst>
          </p:cNvPr>
          <p:cNvSpPr>
            <a:spLocks noGrp="1"/>
          </p:cNvSpPr>
          <p:nvPr>
            <p:ph type="title"/>
          </p:nvPr>
        </p:nvSpPr>
        <p:spPr>
          <a:xfrm>
            <a:off x="4654296" y="329184"/>
            <a:ext cx="6894576" cy="1783080"/>
          </a:xfrm>
        </p:spPr>
        <p:txBody>
          <a:bodyPr anchor="b">
            <a:normAutofit/>
          </a:bodyPr>
          <a:lstStyle/>
          <a:p>
            <a:r>
              <a:rPr lang="en-US" sz="3800" b="1" i="0">
                <a:effectLst/>
                <a:latin typeface="Söhne"/>
              </a:rPr>
              <a:t>Generated Content - Explanation</a:t>
            </a:r>
            <a:br>
              <a:rPr lang="en-US" sz="3800" b="0" i="0">
                <a:effectLst/>
                <a:latin typeface="Söhne"/>
              </a:rPr>
            </a:br>
            <a:br>
              <a:rPr lang="en-US" sz="3800" b="0" i="0">
                <a:effectLst/>
                <a:latin typeface="Söhne"/>
              </a:rPr>
            </a:br>
            <a:endParaRPr lang="en-US" sz="3800"/>
          </a:p>
        </p:txBody>
      </p:sp>
      <p:pic>
        <p:nvPicPr>
          <p:cNvPr id="5" name="Picture 4" descr="A ream of paper forming a curve">
            <a:extLst>
              <a:ext uri="{FF2B5EF4-FFF2-40B4-BE49-F238E27FC236}">
                <a16:creationId xmlns:a16="http://schemas.microsoft.com/office/drawing/2014/main" id="{DF8BDDA5-819B-6CDD-B21B-2349A13446DB}"/>
              </a:ext>
            </a:extLst>
          </p:cNvPr>
          <p:cNvPicPr>
            <a:picLocks noChangeAspect="1"/>
          </p:cNvPicPr>
          <p:nvPr/>
        </p:nvPicPr>
        <p:blipFill rotWithShape="1">
          <a:blip r:embed="rId2"/>
          <a:srcRect l="30874" r="29682"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5BC6F2-6891-9599-6A5F-CE0139C9AE78}"/>
              </a:ext>
            </a:extLst>
          </p:cNvPr>
          <p:cNvSpPr>
            <a:spLocks noGrp="1"/>
          </p:cNvSpPr>
          <p:nvPr>
            <p:ph idx="1"/>
          </p:nvPr>
        </p:nvSpPr>
        <p:spPr>
          <a:xfrm>
            <a:off x="4654296" y="2706624"/>
            <a:ext cx="6894576" cy="3483864"/>
          </a:xfrm>
        </p:spPr>
        <p:txBody>
          <a:bodyPr>
            <a:normAutofit/>
          </a:bodyPr>
          <a:lstStyle/>
          <a:p>
            <a:pPr>
              <a:buFont typeface="Arial" panose="020B0604020202020204" pitchFamily="34" charset="0"/>
              <a:buChar char="•"/>
            </a:pPr>
            <a:r>
              <a:rPr lang="en-US" sz="3200" b="0" i="0" dirty="0" err="1">
                <a:effectLst/>
                <a:latin typeface="Söhne"/>
              </a:rPr>
              <a:t>ChatGPT</a:t>
            </a:r>
            <a:r>
              <a:rPr lang="en-US" sz="3200" b="0" i="0" dirty="0">
                <a:effectLst/>
                <a:latin typeface="Söhne"/>
              </a:rPr>
              <a:t> elaborates on the Documentary Hypothesis, its arguments, and its proponents' viewpoints.</a:t>
            </a:r>
          </a:p>
          <a:p>
            <a:pPr>
              <a:buFont typeface="Arial" panose="020B0604020202020204" pitchFamily="34" charset="0"/>
              <a:buChar char="•"/>
            </a:pPr>
            <a:r>
              <a:rPr lang="en-US" sz="3200" b="0" i="0" dirty="0">
                <a:effectLst/>
                <a:latin typeface="Söhne"/>
              </a:rPr>
              <a:t>Incorporate this elucidation to enrich your research paper's depth.</a:t>
            </a:r>
          </a:p>
        </p:txBody>
      </p:sp>
    </p:spTree>
    <p:extLst>
      <p:ext uri="{BB962C8B-B14F-4D97-AF65-F5344CB8AC3E}">
        <p14:creationId xmlns:p14="http://schemas.microsoft.com/office/powerpoint/2010/main" val="3252129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912CB-727D-7693-9C46-925A84308CCB}"/>
              </a:ext>
            </a:extLst>
          </p:cNvPr>
          <p:cNvSpPr>
            <a:spLocks noGrp="1"/>
          </p:cNvSpPr>
          <p:nvPr>
            <p:ph type="title"/>
          </p:nvPr>
        </p:nvSpPr>
        <p:spPr>
          <a:xfrm>
            <a:off x="4654296" y="329184"/>
            <a:ext cx="6894576" cy="1783080"/>
          </a:xfrm>
        </p:spPr>
        <p:txBody>
          <a:bodyPr anchor="b">
            <a:normAutofit/>
          </a:bodyPr>
          <a:lstStyle/>
          <a:p>
            <a:r>
              <a:rPr lang="en-US" sz="3800" b="1" i="0">
                <a:effectLst/>
                <a:latin typeface="Söhne"/>
              </a:rPr>
              <a:t>Step 5: Iteration and Refinement</a:t>
            </a:r>
            <a:br>
              <a:rPr lang="en-US" sz="3800" b="0" i="0">
                <a:effectLst/>
                <a:latin typeface="Söhne"/>
              </a:rPr>
            </a:br>
            <a:br>
              <a:rPr lang="en-US" sz="3800" b="0" i="0">
                <a:effectLst/>
                <a:latin typeface="Söhne"/>
              </a:rPr>
            </a:br>
            <a:endParaRPr lang="en-US" sz="3800"/>
          </a:p>
        </p:txBody>
      </p:sp>
      <p:pic>
        <p:nvPicPr>
          <p:cNvPr id="5" name="Picture 4" descr="Magnifying glass showing decling performance">
            <a:extLst>
              <a:ext uri="{FF2B5EF4-FFF2-40B4-BE49-F238E27FC236}">
                <a16:creationId xmlns:a16="http://schemas.microsoft.com/office/drawing/2014/main" id="{D90C6FF6-1A45-7E9F-F835-629C24B82358}"/>
              </a:ext>
            </a:extLst>
          </p:cNvPr>
          <p:cNvPicPr>
            <a:picLocks noChangeAspect="1"/>
          </p:cNvPicPr>
          <p:nvPr/>
        </p:nvPicPr>
        <p:blipFill rotWithShape="1">
          <a:blip r:embed="rId2"/>
          <a:srcRect l="14996" r="45559"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CCB434-646F-5F91-910C-AE5929B0932F}"/>
              </a:ext>
            </a:extLst>
          </p:cNvPr>
          <p:cNvSpPr>
            <a:spLocks noGrp="1"/>
          </p:cNvSpPr>
          <p:nvPr>
            <p:ph idx="1"/>
          </p:nvPr>
        </p:nvSpPr>
        <p:spPr>
          <a:xfrm>
            <a:off x="4654296" y="2706624"/>
            <a:ext cx="6894576" cy="3483864"/>
          </a:xfrm>
        </p:spPr>
        <p:txBody>
          <a:bodyPr>
            <a:normAutofit/>
          </a:bodyPr>
          <a:lstStyle/>
          <a:p>
            <a:pPr>
              <a:buFont typeface="Arial" panose="020B0604020202020204" pitchFamily="34" charset="0"/>
              <a:buChar char="•"/>
            </a:pPr>
            <a:r>
              <a:rPr lang="en-US" sz="3200" b="0" i="0" dirty="0">
                <a:effectLst/>
                <a:latin typeface="Söhne"/>
              </a:rPr>
              <a:t>As you refine your research, remember that </a:t>
            </a:r>
            <a:r>
              <a:rPr lang="en-US" sz="3200" b="0" i="0" dirty="0" err="1">
                <a:effectLst/>
                <a:latin typeface="Söhne"/>
              </a:rPr>
              <a:t>ChatGPT</a:t>
            </a:r>
            <a:r>
              <a:rPr lang="en-US" sz="3200" b="0" i="0" dirty="0">
                <a:effectLst/>
                <a:latin typeface="Söhne"/>
              </a:rPr>
              <a:t> provides a foundation for exploration.</a:t>
            </a:r>
          </a:p>
          <a:p>
            <a:pPr>
              <a:buFont typeface="Arial" panose="020B0604020202020204" pitchFamily="34" charset="0"/>
              <a:buChar char="•"/>
            </a:pPr>
            <a:r>
              <a:rPr lang="en-US" sz="3200" b="0" i="0" dirty="0">
                <a:effectLst/>
                <a:latin typeface="Söhne"/>
              </a:rPr>
              <a:t>Enhance your work by incorporating scholarly sources and engaging in critical analysis.</a:t>
            </a:r>
          </a:p>
        </p:txBody>
      </p:sp>
    </p:spTree>
    <p:extLst>
      <p:ext uri="{BB962C8B-B14F-4D97-AF65-F5344CB8AC3E}">
        <p14:creationId xmlns:p14="http://schemas.microsoft.com/office/powerpoint/2010/main" val="1757520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775295-7324-3EED-1602-D0C2AA31EB99}"/>
              </a:ext>
            </a:extLst>
          </p:cNvPr>
          <p:cNvSpPr>
            <a:spLocks noGrp="1"/>
          </p:cNvSpPr>
          <p:nvPr>
            <p:ph type="title"/>
          </p:nvPr>
        </p:nvSpPr>
        <p:spPr>
          <a:xfrm>
            <a:off x="586478" y="1683756"/>
            <a:ext cx="3115265" cy="2396359"/>
          </a:xfrm>
        </p:spPr>
        <p:txBody>
          <a:bodyPr anchor="b">
            <a:normAutofit/>
          </a:bodyPr>
          <a:lstStyle/>
          <a:p>
            <a:pPr algn="r"/>
            <a:r>
              <a:rPr lang="en-US" sz="3400" b="1" i="0">
                <a:solidFill>
                  <a:srgbClr val="FFFFFF"/>
                </a:solidFill>
                <a:effectLst/>
                <a:latin typeface="Söhne"/>
              </a:rPr>
              <a:t>Demonstration Wrap-up</a:t>
            </a:r>
            <a:br>
              <a:rPr lang="en-US" sz="3400" b="0" i="0">
                <a:solidFill>
                  <a:srgbClr val="FFFFFF"/>
                </a:solidFill>
                <a:effectLst/>
                <a:latin typeface="Söhne"/>
              </a:rPr>
            </a:br>
            <a:br>
              <a:rPr lang="en-US" sz="3400" b="0" i="0">
                <a:solidFill>
                  <a:srgbClr val="FFFFFF"/>
                </a:solidFill>
                <a:effectLst/>
                <a:latin typeface="Söhne"/>
              </a:rPr>
            </a:br>
            <a:endParaRPr lang="en-US" sz="3400">
              <a:solidFill>
                <a:srgbClr val="FFFFFF"/>
              </a:solidFill>
            </a:endParaRPr>
          </a:p>
        </p:txBody>
      </p:sp>
      <p:graphicFrame>
        <p:nvGraphicFramePr>
          <p:cNvPr id="5" name="Content Placeholder 2">
            <a:extLst>
              <a:ext uri="{FF2B5EF4-FFF2-40B4-BE49-F238E27FC236}">
                <a16:creationId xmlns:a16="http://schemas.microsoft.com/office/drawing/2014/main" id="{EACB9EC1-D7D3-5A20-2BD6-6A74D5F822BA}"/>
              </a:ext>
            </a:extLst>
          </p:cNvPr>
          <p:cNvGraphicFramePr>
            <a:graphicFrameLocks noGrp="1"/>
          </p:cNvGraphicFramePr>
          <p:nvPr>
            <p:ph idx="1"/>
            <p:extLst>
              <p:ext uri="{D42A27DB-BD31-4B8C-83A1-F6EECF244321}">
                <p14:modId xmlns:p14="http://schemas.microsoft.com/office/powerpoint/2010/main" val="214743709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9872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lasses on top of a book">
            <a:extLst>
              <a:ext uri="{FF2B5EF4-FFF2-40B4-BE49-F238E27FC236}">
                <a16:creationId xmlns:a16="http://schemas.microsoft.com/office/drawing/2014/main" id="{64C29765-1D16-D94C-C621-C668EE3A00BA}"/>
              </a:ext>
            </a:extLst>
          </p:cNvPr>
          <p:cNvPicPr>
            <a:picLocks noChangeAspect="1"/>
          </p:cNvPicPr>
          <p:nvPr/>
        </p:nvPicPr>
        <p:blipFill rotWithShape="1">
          <a:blip r:embed="rId2"/>
          <a:srcRect t="15094"/>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7791C8-B774-3805-F76E-4ECF913CEA28}"/>
              </a:ext>
            </a:extLst>
          </p:cNvPr>
          <p:cNvSpPr>
            <a:spLocks noGrp="1"/>
          </p:cNvSpPr>
          <p:nvPr>
            <p:ph type="title"/>
          </p:nvPr>
        </p:nvSpPr>
        <p:spPr>
          <a:xfrm>
            <a:off x="404553" y="3091928"/>
            <a:ext cx="9980418" cy="2387600"/>
          </a:xfrm>
        </p:spPr>
        <p:txBody>
          <a:bodyPr vert="horz" lIns="91440" tIns="45720" rIns="91440" bIns="45720" rtlCol="0" anchor="b">
            <a:normAutofit/>
          </a:bodyPr>
          <a:lstStyle/>
          <a:p>
            <a:r>
              <a:rPr lang="en-US" sz="5100" b="1" i="0" dirty="0">
                <a:solidFill>
                  <a:schemeClr val="bg1"/>
                </a:solidFill>
                <a:effectLst/>
              </a:rPr>
              <a:t>VI. Best Practices for Effective Use</a:t>
            </a:r>
            <a:r>
              <a:rPr lang="en-US" sz="5100" b="0" i="0" dirty="0">
                <a:solidFill>
                  <a:schemeClr val="bg1"/>
                </a:solidFill>
                <a:effectLst/>
              </a:rPr>
              <a:t> </a:t>
            </a:r>
            <a:r>
              <a:rPr lang="en-US" sz="5100" b="0" i="1" dirty="0">
                <a:solidFill>
                  <a:schemeClr val="bg1"/>
                </a:solidFill>
                <a:effectLst/>
              </a:rPr>
              <a:t>Optimizing </a:t>
            </a:r>
            <a:r>
              <a:rPr lang="en-US" sz="5100" b="0" i="1" dirty="0" err="1">
                <a:solidFill>
                  <a:schemeClr val="bg1"/>
                </a:solidFill>
                <a:effectLst/>
              </a:rPr>
              <a:t>ChatGPT</a:t>
            </a:r>
            <a:r>
              <a:rPr lang="en-US" sz="5100" b="0" i="1" dirty="0">
                <a:solidFill>
                  <a:schemeClr val="bg1"/>
                </a:solidFill>
                <a:effectLst/>
              </a:rPr>
              <a:t> for Research Writing</a:t>
            </a:r>
            <a:endParaRPr lang="en-US" sz="5100" dirty="0">
              <a:solidFill>
                <a:schemeClr val="bg1"/>
              </a:solidFill>
            </a:endParaRP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1006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B965C0-57C2-95CC-4EF3-D22BA3E696A5}"/>
              </a:ext>
            </a:extLst>
          </p:cNvPr>
          <p:cNvSpPr>
            <a:spLocks noGrp="1"/>
          </p:cNvSpPr>
          <p:nvPr>
            <p:ph type="title"/>
          </p:nvPr>
        </p:nvSpPr>
        <p:spPr>
          <a:xfrm>
            <a:off x="841248" y="548640"/>
            <a:ext cx="3600860" cy="5431536"/>
          </a:xfrm>
        </p:spPr>
        <p:txBody>
          <a:bodyPr>
            <a:normAutofit/>
          </a:bodyPr>
          <a:lstStyle/>
          <a:p>
            <a:r>
              <a:rPr lang="en-US" sz="5000" b="1" i="0">
                <a:effectLst/>
                <a:latin typeface="Söhne"/>
              </a:rPr>
              <a:t>Introduction</a:t>
            </a:r>
            <a:endParaRPr lang="en-US" sz="50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E4B276-1B96-E307-8954-3586A9ED461B}"/>
              </a:ext>
            </a:extLst>
          </p:cNvPr>
          <p:cNvSpPr>
            <a:spLocks noGrp="1"/>
          </p:cNvSpPr>
          <p:nvPr>
            <p:ph idx="1"/>
          </p:nvPr>
        </p:nvSpPr>
        <p:spPr>
          <a:xfrm>
            <a:off x="5126418" y="552091"/>
            <a:ext cx="6224335" cy="5431536"/>
          </a:xfrm>
        </p:spPr>
        <p:txBody>
          <a:bodyPr anchor="ctr">
            <a:normAutofit/>
          </a:bodyPr>
          <a:lstStyle/>
          <a:p>
            <a:pPr>
              <a:buFont typeface="Arial" panose="020B0604020202020204" pitchFamily="34" charset="0"/>
              <a:buChar char="•"/>
            </a:pPr>
            <a:r>
              <a:rPr lang="en-US" sz="3200" b="0" i="0" dirty="0">
                <a:effectLst/>
                <a:latin typeface="Söhne"/>
              </a:rPr>
              <a:t>To maximize the benefits of using </a:t>
            </a:r>
            <a:r>
              <a:rPr lang="en-US" sz="3200" b="0" i="0" dirty="0" err="1">
                <a:effectLst/>
                <a:latin typeface="Söhne"/>
              </a:rPr>
              <a:t>ChatGPT</a:t>
            </a:r>
            <a:r>
              <a:rPr lang="en-US" sz="3200" b="0" i="0" dirty="0">
                <a:effectLst/>
                <a:latin typeface="Söhne"/>
              </a:rPr>
              <a:t> in research writing, it's important to adopt effective strategies.</a:t>
            </a:r>
          </a:p>
          <a:p>
            <a:pPr>
              <a:buFont typeface="Arial" panose="020B0604020202020204" pitchFamily="34" charset="0"/>
              <a:buChar char="•"/>
            </a:pPr>
            <a:r>
              <a:rPr lang="en-US" sz="3200" b="0" i="0" dirty="0">
                <a:effectLst/>
                <a:latin typeface="Söhne"/>
              </a:rPr>
              <a:t>In this section, we'll explore best practices for interacting with </a:t>
            </a:r>
            <a:r>
              <a:rPr lang="en-US" sz="3200" b="0" i="0" dirty="0" err="1">
                <a:effectLst/>
                <a:latin typeface="Söhne"/>
              </a:rPr>
              <a:t>ChatGPT</a:t>
            </a:r>
            <a:r>
              <a:rPr lang="en-US" sz="3200" b="0" i="0" dirty="0">
                <a:effectLst/>
                <a:latin typeface="Söhne"/>
              </a:rPr>
              <a:t>, with a focus on the authorship of the Torah.</a:t>
            </a:r>
          </a:p>
        </p:txBody>
      </p:sp>
    </p:spTree>
    <p:extLst>
      <p:ext uri="{BB962C8B-B14F-4D97-AF65-F5344CB8AC3E}">
        <p14:creationId xmlns:p14="http://schemas.microsoft.com/office/powerpoint/2010/main" val="22421768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9B40AF-B31B-5B98-1802-45FA44786355}"/>
              </a:ext>
            </a:extLst>
          </p:cNvPr>
          <p:cNvSpPr>
            <a:spLocks noGrp="1"/>
          </p:cNvSpPr>
          <p:nvPr>
            <p:ph type="title"/>
          </p:nvPr>
        </p:nvSpPr>
        <p:spPr>
          <a:xfrm>
            <a:off x="586478" y="1683756"/>
            <a:ext cx="3115265" cy="2396359"/>
          </a:xfrm>
        </p:spPr>
        <p:txBody>
          <a:bodyPr anchor="b">
            <a:normAutofit/>
          </a:bodyPr>
          <a:lstStyle/>
          <a:p>
            <a:pPr algn="r"/>
            <a:r>
              <a:rPr lang="en-US" sz="3100" b="1" i="0">
                <a:solidFill>
                  <a:srgbClr val="FFFFFF"/>
                </a:solidFill>
                <a:effectLst/>
                <a:latin typeface="Söhne"/>
              </a:rPr>
              <a:t>Clear and Concise Prompts</a:t>
            </a:r>
            <a:br>
              <a:rPr lang="en-US" sz="3100" b="0" i="0">
                <a:solidFill>
                  <a:srgbClr val="FFFFFF"/>
                </a:solidFill>
                <a:effectLst/>
                <a:latin typeface="Söhne"/>
              </a:rPr>
            </a:br>
            <a:br>
              <a:rPr lang="en-US" sz="3100" b="0" i="0">
                <a:solidFill>
                  <a:srgbClr val="FFFFFF"/>
                </a:solidFill>
                <a:effectLst/>
                <a:latin typeface="Söhne"/>
              </a:rPr>
            </a:br>
            <a:endParaRPr lang="en-US" sz="3100">
              <a:solidFill>
                <a:srgbClr val="FFFFFF"/>
              </a:solidFill>
            </a:endParaRPr>
          </a:p>
        </p:txBody>
      </p:sp>
      <p:graphicFrame>
        <p:nvGraphicFramePr>
          <p:cNvPr id="5" name="Content Placeholder 2">
            <a:extLst>
              <a:ext uri="{FF2B5EF4-FFF2-40B4-BE49-F238E27FC236}">
                <a16:creationId xmlns:a16="http://schemas.microsoft.com/office/drawing/2014/main" id="{BC9ACDD8-BE8E-9418-F307-7E542A30BB61}"/>
              </a:ext>
            </a:extLst>
          </p:cNvPr>
          <p:cNvGraphicFramePr>
            <a:graphicFrameLocks noGrp="1"/>
          </p:cNvGraphicFramePr>
          <p:nvPr>
            <p:ph idx="1"/>
            <p:extLst>
              <p:ext uri="{D42A27DB-BD31-4B8C-83A1-F6EECF244321}">
                <p14:modId xmlns:p14="http://schemas.microsoft.com/office/powerpoint/2010/main" val="328542295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15463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BC41AD-C923-861F-D4DB-D9ECAA664312}"/>
              </a:ext>
            </a:extLst>
          </p:cNvPr>
          <p:cNvSpPr>
            <a:spLocks noGrp="1"/>
          </p:cNvSpPr>
          <p:nvPr>
            <p:ph type="title"/>
          </p:nvPr>
        </p:nvSpPr>
        <p:spPr>
          <a:xfrm>
            <a:off x="586478" y="1683756"/>
            <a:ext cx="3115265" cy="2396359"/>
          </a:xfrm>
        </p:spPr>
        <p:txBody>
          <a:bodyPr anchor="b">
            <a:normAutofit/>
          </a:bodyPr>
          <a:lstStyle/>
          <a:p>
            <a:pPr algn="r"/>
            <a:r>
              <a:rPr lang="en-US" sz="3100" b="1" i="0">
                <a:solidFill>
                  <a:srgbClr val="FFFFFF"/>
                </a:solidFill>
                <a:effectLst/>
                <a:latin typeface="Söhne"/>
              </a:rPr>
              <a:t>Experimentation with Prompts</a:t>
            </a:r>
            <a:br>
              <a:rPr lang="en-US" sz="3100" b="0" i="0">
                <a:solidFill>
                  <a:srgbClr val="FFFFFF"/>
                </a:solidFill>
                <a:effectLst/>
                <a:latin typeface="Söhne"/>
              </a:rPr>
            </a:br>
            <a:br>
              <a:rPr lang="en-US" sz="3100" b="0" i="0">
                <a:solidFill>
                  <a:srgbClr val="FFFFFF"/>
                </a:solidFill>
                <a:effectLst/>
                <a:latin typeface="Söhne"/>
              </a:rPr>
            </a:br>
            <a:endParaRPr lang="en-US" sz="3100">
              <a:solidFill>
                <a:srgbClr val="FFFFFF"/>
              </a:solidFill>
            </a:endParaRPr>
          </a:p>
        </p:txBody>
      </p:sp>
      <p:graphicFrame>
        <p:nvGraphicFramePr>
          <p:cNvPr id="5" name="Content Placeholder 2">
            <a:extLst>
              <a:ext uri="{FF2B5EF4-FFF2-40B4-BE49-F238E27FC236}">
                <a16:creationId xmlns:a16="http://schemas.microsoft.com/office/drawing/2014/main" id="{3BC59044-A078-713C-FAB3-3189DE66E9A8}"/>
              </a:ext>
            </a:extLst>
          </p:cNvPr>
          <p:cNvGraphicFramePr>
            <a:graphicFrameLocks noGrp="1"/>
          </p:cNvGraphicFramePr>
          <p:nvPr>
            <p:ph idx="1"/>
            <p:extLst>
              <p:ext uri="{D42A27DB-BD31-4B8C-83A1-F6EECF244321}">
                <p14:modId xmlns:p14="http://schemas.microsoft.com/office/powerpoint/2010/main" val="34141855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8718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24062425-48D8-86D2-C374-94DB9543F31E}"/>
              </a:ext>
            </a:extLst>
          </p:cNvPr>
          <p:cNvSpPr>
            <a:spLocks noGrp="1"/>
          </p:cNvSpPr>
          <p:nvPr>
            <p:ph type="title"/>
          </p:nvPr>
        </p:nvSpPr>
        <p:spPr>
          <a:xfrm>
            <a:off x="1179226" y="1755073"/>
            <a:ext cx="9833548" cy="1066802"/>
          </a:xfrm>
        </p:spPr>
        <p:txBody>
          <a:bodyPr anchor="b">
            <a:normAutofit/>
          </a:bodyPr>
          <a:lstStyle/>
          <a:p>
            <a:r>
              <a:rPr lang="en-US" sz="3600" b="1" i="0">
                <a:solidFill>
                  <a:schemeClr val="tx2"/>
                </a:solidFill>
                <a:effectLst/>
                <a:latin typeface="Söhne"/>
              </a:rPr>
              <a:t>Challenges in Research Writing</a:t>
            </a:r>
            <a:endParaRPr lang="en-US" sz="3600">
              <a:solidFill>
                <a:schemeClr val="tx2"/>
              </a:solidFill>
            </a:endParaRP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6DCEB9B-F5B2-D948-E2D8-3DD518720BD5}"/>
              </a:ext>
            </a:extLst>
          </p:cNvPr>
          <p:cNvSpPr>
            <a:spLocks noGrp="1"/>
          </p:cNvSpPr>
          <p:nvPr>
            <p:ph idx="1"/>
          </p:nvPr>
        </p:nvSpPr>
        <p:spPr>
          <a:xfrm>
            <a:off x="1179226" y="3049325"/>
            <a:ext cx="9833548" cy="2945574"/>
          </a:xfrm>
        </p:spPr>
        <p:txBody>
          <a:bodyPr anchor="ctr">
            <a:normAutofit/>
          </a:bodyPr>
          <a:lstStyle/>
          <a:p>
            <a:r>
              <a:rPr lang="en-US" sz="2400" b="1" i="0">
                <a:solidFill>
                  <a:schemeClr val="tx2"/>
                </a:solidFill>
                <a:effectLst/>
                <a:latin typeface="Söhne"/>
              </a:rPr>
              <a:t>Research Writing:</a:t>
            </a:r>
            <a:r>
              <a:rPr lang="en-US" sz="2400" b="0" i="0">
                <a:solidFill>
                  <a:schemeClr val="tx2"/>
                </a:solidFill>
                <a:effectLst/>
                <a:latin typeface="Söhne"/>
              </a:rPr>
              <a:t> </a:t>
            </a:r>
            <a:r>
              <a:rPr lang="en-US" sz="2400" b="1" i="0">
                <a:solidFill>
                  <a:schemeClr val="tx2"/>
                </a:solidFill>
                <a:effectLst/>
                <a:latin typeface="Söhne"/>
              </a:rPr>
              <a:t>Essential,</a:t>
            </a:r>
            <a:r>
              <a:rPr lang="en-US" sz="2400" b="0" i="0">
                <a:solidFill>
                  <a:schemeClr val="tx2"/>
                </a:solidFill>
                <a:effectLst/>
                <a:latin typeface="Söhne"/>
              </a:rPr>
              <a:t> yet riddled with challenges:</a:t>
            </a:r>
          </a:p>
          <a:p>
            <a:pPr>
              <a:buFont typeface="Arial" panose="020B0604020202020204" pitchFamily="34" charset="0"/>
              <a:buChar char="•"/>
            </a:pPr>
            <a:r>
              <a:rPr lang="en-US" sz="2400" b="0" i="0">
                <a:solidFill>
                  <a:schemeClr val="tx2"/>
                </a:solidFill>
                <a:effectLst/>
                <a:latin typeface="Söhne"/>
              </a:rPr>
              <a:t>Idea Generation</a:t>
            </a:r>
          </a:p>
          <a:p>
            <a:pPr>
              <a:buFont typeface="Arial" panose="020B0604020202020204" pitchFamily="34" charset="0"/>
              <a:buChar char="•"/>
            </a:pPr>
            <a:r>
              <a:rPr lang="en-US" sz="2400" b="0" i="0">
                <a:solidFill>
                  <a:schemeClr val="tx2"/>
                </a:solidFill>
                <a:effectLst/>
                <a:latin typeface="Söhne"/>
              </a:rPr>
              <a:t>Content Structuring</a:t>
            </a:r>
          </a:p>
          <a:p>
            <a:pPr>
              <a:buFont typeface="Arial" panose="020B0604020202020204" pitchFamily="34" charset="0"/>
              <a:buChar char="•"/>
            </a:pPr>
            <a:r>
              <a:rPr lang="en-US" sz="2400" b="0" i="0">
                <a:solidFill>
                  <a:schemeClr val="tx2"/>
                </a:solidFill>
                <a:effectLst/>
                <a:latin typeface="Söhne"/>
              </a:rPr>
              <a:t>Addressing Writer's Block</a:t>
            </a:r>
          </a:p>
          <a:p>
            <a:r>
              <a:rPr lang="en-US" sz="2400" b="1" i="0">
                <a:solidFill>
                  <a:schemeClr val="tx2"/>
                </a:solidFill>
                <a:effectLst/>
                <a:latin typeface="Söhne"/>
              </a:rPr>
              <a:t>Research writing</a:t>
            </a:r>
            <a:r>
              <a:rPr lang="en-US" sz="2400" b="0" i="0">
                <a:solidFill>
                  <a:schemeClr val="tx2"/>
                </a:solidFill>
                <a:effectLst/>
                <a:latin typeface="Söhne"/>
              </a:rPr>
              <a:t> is at the heart of academic communication, but it's not without its hurdles. Students often struggle with generating fresh ideas, organizing their content coherently, and facing periods of writer's block.</a:t>
            </a:r>
          </a:p>
        </p:txBody>
      </p:sp>
    </p:spTree>
    <p:extLst>
      <p:ext uri="{BB962C8B-B14F-4D97-AF65-F5344CB8AC3E}">
        <p14:creationId xmlns:p14="http://schemas.microsoft.com/office/powerpoint/2010/main" val="17245104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03F7C1-ED28-DED9-1285-4AE7CF8B6C1A}"/>
              </a:ext>
            </a:extLst>
          </p:cNvPr>
          <p:cNvSpPr>
            <a:spLocks noGrp="1"/>
          </p:cNvSpPr>
          <p:nvPr>
            <p:ph type="title"/>
          </p:nvPr>
        </p:nvSpPr>
        <p:spPr>
          <a:xfrm>
            <a:off x="586478" y="1683756"/>
            <a:ext cx="3115265" cy="2396359"/>
          </a:xfrm>
        </p:spPr>
        <p:txBody>
          <a:bodyPr anchor="b">
            <a:normAutofit/>
          </a:bodyPr>
          <a:lstStyle/>
          <a:p>
            <a:pPr algn="r"/>
            <a:r>
              <a:rPr lang="en-US" sz="3100" b="1" i="0">
                <a:solidFill>
                  <a:srgbClr val="FFFFFF"/>
                </a:solidFill>
                <a:effectLst/>
                <a:latin typeface="Söhne"/>
              </a:rPr>
              <a:t>Utilize Generated Content as a Starting Point</a:t>
            </a:r>
            <a:br>
              <a:rPr lang="en-US" sz="3100" b="0" i="0">
                <a:solidFill>
                  <a:srgbClr val="FFFFFF"/>
                </a:solidFill>
                <a:effectLst/>
                <a:latin typeface="Söhne"/>
              </a:rPr>
            </a:br>
            <a:br>
              <a:rPr lang="en-US" sz="3100" b="0" i="0">
                <a:solidFill>
                  <a:srgbClr val="FFFFFF"/>
                </a:solidFill>
                <a:effectLst/>
                <a:latin typeface="Söhne"/>
              </a:rPr>
            </a:br>
            <a:endParaRPr lang="en-US" sz="3100">
              <a:solidFill>
                <a:srgbClr val="FFFFFF"/>
              </a:solidFill>
            </a:endParaRPr>
          </a:p>
        </p:txBody>
      </p:sp>
      <p:graphicFrame>
        <p:nvGraphicFramePr>
          <p:cNvPr id="27" name="Content Placeholder 2">
            <a:extLst>
              <a:ext uri="{FF2B5EF4-FFF2-40B4-BE49-F238E27FC236}">
                <a16:creationId xmlns:a16="http://schemas.microsoft.com/office/drawing/2014/main" id="{71159A11-916B-3D96-A1AD-48E969682DE3}"/>
              </a:ext>
            </a:extLst>
          </p:cNvPr>
          <p:cNvGraphicFramePr>
            <a:graphicFrameLocks noGrp="1"/>
          </p:cNvGraphicFramePr>
          <p:nvPr>
            <p:ph idx="1"/>
            <p:extLst>
              <p:ext uri="{D42A27DB-BD31-4B8C-83A1-F6EECF244321}">
                <p14:modId xmlns:p14="http://schemas.microsoft.com/office/powerpoint/2010/main" val="261799547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85994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1BECB4-E2CD-A49B-6F48-CE7F8B35E127}"/>
              </a:ext>
            </a:extLst>
          </p:cNvPr>
          <p:cNvSpPr>
            <a:spLocks noGrp="1"/>
          </p:cNvSpPr>
          <p:nvPr>
            <p:ph type="title"/>
          </p:nvPr>
        </p:nvSpPr>
        <p:spPr>
          <a:xfrm>
            <a:off x="586478" y="1683756"/>
            <a:ext cx="3115265" cy="2396359"/>
          </a:xfrm>
        </p:spPr>
        <p:txBody>
          <a:bodyPr anchor="b">
            <a:normAutofit/>
          </a:bodyPr>
          <a:lstStyle/>
          <a:p>
            <a:pPr algn="r"/>
            <a:r>
              <a:rPr lang="en-US" sz="3100" b="1" i="0">
                <a:solidFill>
                  <a:srgbClr val="FFFFFF"/>
                </a:solidFill>
                <a:effectLst/>
                <a:latin typeface="Söhne"/>
              </a:rPr>
              <a:t>Example - Crafting an Effective Prompt</a:t>
            </a:r>
            <a:br>
              <a:rPr lang="en-US" sz="3100" b="0" i="0">
                <a:solidFill>
                  <a:srgbClr val="FFFFFF"/>
                </a:solidFill>
                <a:effectLst/>
                <a:latin typeface="Söhne"/>
              </a:rPr>
            </a:br>
            <a:br>
              <a:rPr lang="en-US" sz="3100" b="0" i="0">
                <a:solidFill>
                  <a:srgbClr val="FFFFFF"/>
                </a:solidFill>
                <a:effectLst/>
                <a:latin typeface="Söhne"/>
              </a:rPr>
            </a:br>
            <a:endParaRPr lang="en-US" sz="3100">
              <a:solidFill>
                <a:srgbClr val="FFFFFF"/>
              </a:solidFill>
            </a:endParaRPr>
          </a:p>
        </p:txBody>
      </p:sp>
      <p:graphicFrame>
        <p:nvGraphicFramePr>
          <p:cNvPr id="5" name="Content Placeholder 2">
            <a:extLst>
              <a:ext uri="{FF2B5EF4-FFF2-40B4-BE49-F238E27FC236}">
                <a16:creationId xmlns:a16="http://schemas.microsoft.com/office/drawing/2014/main" id="{D392A883-50A8-5A44-C5F5-0A27DBFF5B67}"/>
              </a:ext>
            </a:extLst>
          </p:cNvPr>
          <p:cNvGraphicFramePr>
            <a:graphicFrameLocks noGrp="1"/>
          </p:cNvGraphicFramePr>
          <p:nvPr>
            <p:ph idx="1"/>
            <p:extLst>
              <p:ext uri="{D42A27DB-BD31-4B8C-83A1-F6EECF244321}">
                <p14:modId xmlns:p14="http://schemas.microsoft.com/office/powerpoint/2010/main" val="3049072071"/>
              </p:ext>
            </p:extLst>
          </p:nvPr>
        </p:nvGraphicFramePr>
        <p:xfrm>
          <a:off x="4288222" y="326572"/>
          <a:ext cx="7664292" cy="5986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66549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DA78A5-4D17-6CFC-D707-F4E506B6138C}"/>
              </a:ext>
            </a:extLst>
          </p:cNvPr>
          <p:cNvSpPr>
            <a:spLocks noGrp="1"/>
          </p:cNvSpPr>
          <p:nvPr>
            <p:ph type="title"/>
          </p:nvPr>
        </p:nvSpPr>
        <p:spPr>
          <a:xfrm>
            <a:off x="586478" y="1683756"/>
            <a:ext cx="3115265" cy="2396359"/>
          </a:xfrm>
        </p:spPr>
        <p:txBody>
          <a:bodyPr anchor="b">
            <a:normAutofit/>
          </a:bodyPr>
          <a:lstStyle/>
          <a:p>
            <a:pPr algn="r"/>
            <a:r>
              <a:rPr lang="en-US" sz="3100" b="1" i="0">
                <a:solidFill>
                  <a:srgbClr val="FFFFFF"/>
                </a:solidFill>
                <a:effectLst/>
                <a:latin typeface="Söhne"/>
              </a:rPr>
              <a:t>Example - Experimenting with Prompts</a:t>
            </a:r>
            <a:br>
              <a:rPr lang="en-US" sz="3100" b="0" i="0">
                <a:solidFill>
                  <a:srgbClr val="FFFFFF"/>
                </a:solidFill>
                <a:effectLst/>
                <a:latin typeface="Söhne"/>
              </a:rPr>
            </a:br>
            <a:br>
              <a:rPr lang="en-US" sz="3100" b="0" i="0">
                <a:solidFill>
                  <a:srgbClr val="FFFFFF"/>
                </a:solidFill>
                <a:effectLst/>
                <a:latin typeface="Söhne"/>
              </a:rPr>
            </a:br>
            <a:endParaRPr lang="en-US" sz="3100">
              <a:solidFill>
                <a:srgbClr val="FFFFFF"/>
              </a:solidFill>
            </a:endParaRPr>
          </a:p>
        </p:txBody>
      </p:sp>
      <p:graphicFrame>
        <p:nvGraphicFramePr>
          <p:cNvPr id="5" name="Content Placeholder 2">
            <a:extLst>
              <a:ext uri="{FF2B5EF4-FFF2-40B4-BE49-F238E27FC236}">
                <a16:creationId xmlns:a16="http://schemas.microsoft.com/office/drawing/2014/main" id="{DE60AC7D-5706-64E6-6563-F554D96EAF10}"/>
              </a:ext>
            </a:extLst>
          </p:cNvPr>
          <p:cNvGraphicFramePr>
            <a:graphicFrameLocks noGrp="1"/>
          </p:cNvGraphicFramePr>
          <p:nvPr>
            <p:ph idx="1"/>
            <p:extLst>
              <p:ext uri="{D42A27DB-BD31-4B8C-83A1-F6EECF244321}">
                <p14:modId xmlns:p14="http://schemas.microsoft.com/office/powerpoint/2010/main" val="2765373588"/>
              </p:ext>
            </p:extLst>
          </p:nvPr>
        </p:nvGraphicFramePr>
        <p:xfrm>
          <a:off x="4539728" y="750439"/>
          <a:ext cx="7032158" cy="5747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10632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B9B706-80FC-E6EA-73AF-35203489666D}"/>
              </a:ext>
            </a:extLst>
          </p:cNvPr>
          <p:cNvSpPr>
            <a:spLocks noGrp="1"/>
          </p:cNvSpPr>
          <p:nvPr>
            <p:ph type="title"/>
          </p:nvPr>
        </p:nvSpPr>
        <p:spPr>
          <a:xfrm>
            <a:off x="586478" y="1683756"/>
            <a:ext cx="3115265" cy="2396359"/>
          </a:xfrm>
        </p:spPr>
        <p:txBody>
          <a:bodyPr anchor="b">
            <a:normAutofit/>
          </a:bodyPr>
          <a:lstStyle/>
          <a:p>
            <a:pPr algn="r"/>
            <a:r>
              <a:rPr lang="en-US" sz="3100" b="1" i="0">
                <a:solidFill>
                  <a:srgbClr val="FFFFFF"/>
                </a:solidFill>
                <a:effectLst/>
                <a:latin typeface="Söhne"/>
              </a:rPr>
              <a:t>Example - Using Generated Content</a:t>
            </a:r>
            <a:br>
              <a:rPr lang="en-US" sz="3100" b="0" i="0">
                <a:solidFill>
                  <a:srgbClr val="FFFFFF"/>
                </a:solidFill>
                <a:effectLst/>
                <a:latin typeface="Söhne"/>
              </a:rPr>
            </a:br>
            <a:br>
              <a:rPr lang="en-US" sz="3100" b="0" i="0">
                <a:solidFill>
                  <a:srgbClr val="FFFFFF"/>
                </a:solidFill>
                <a:effectLst/>
                <a:latin typeface="Söhne"/>
              </a:rPr>
            </a:br>
            <a:endParaRPr lang="en-US" sz="3100">
              <a:solidFill>
                <a:srgbClr val="FFFFFF"/>
              </a:solidFill>
            </a:endParaRPr>
          </a:p>
        </p:txBody>
      </p:sp>
      <p:graphicFrame>
        <p:nvGraphicFramePr>
          <p:cNvPr id="5" name="Content Placeholder 2">
            <a:extLst>
              <a:ext uri="{FF2B5EF4-FFF2-40B4-BE49-F238E27FC236}">
                <a16:creationId xmlns:a16="http://schemas.microsoft.com/office/drawing/2014/main" id="{0467BAEF-92C0-C291-D03D-FCFBC8E7512F}"/>
              </a:ext>
            </a:extLst>
          </p:cNvPr>
          <p:cNvGraphicFramePr>
            <a:graphicFrameLocks noGrp="1"/>
          </p:cNvGraphicFramePr>
          <p:nvPr>
            <p:ph idx="1"/>
            <p:extLst>
              <p:ext uri="{D42A27DB-BD31-4B8C-83A1-F6EECF244321}">
                <p14:modId xmlns:p14="http://schemas.microsoft.com/office/powerpoint/2010/main" val="4106005512"/>
              </p:ext>
            </p:extLst>
          </p:nvPr>
        </p:nvGraphicFramePr>
        <p:xfrm>
          <a:off x="4561242" y="236668"/>
          <a:ext cx="7010643" cy="6303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94757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EE22-A6C0-9FAF-CFC6-1FF5FAB572A5}"/>
              </a:ext>
            </a:extLst>
          </p:cNvPr>
          <p:cNvSpPr>
            <a:spLocks noGrp="1"/>
          </p:cNvSpPr>
          <p:nvPr>
            <p:ph type="title"/>
          </p:nvPr>
        </p:nvSpPr>
        <p:spPr/>
        <p:txBody>
          <a:bodyPr>
            <a:normAutofit fontScale="90000"/>
          </a:bodyPr>
          <a:lstStyle/>
          <a:p>
            <a:r>
              <a:rPr lang="en-US" b="1" i="0" dirty="0">
                <a:solidFill>
                  <a:srgbClr val="374151"/>
                </a:solidFill>
                <a:effectLst/>
                <a:latin typeface="Söhne"/>
              </a:rPr>
              <a:t>Benefits of Best Practices</a:t>
            </a:r>
            <a:br>
              <a:rPr lang="en-US" b="0" i="0" dirty="0">
                <a:solidFill>
                  <a:srgbClr val="374151"/>
                </a:solidFill>
                <a:effectLst/>
                <a:latin typeface="Söhne"/>
              </a:rPr>
            </a:br>
            <a:br>
              <a:rPr lang="en-US" b="0" i="0" dirty="0">
                <a:solidFill>
                  <a:srgbClr val="374151"/>
                </a:solidFill>
                <a:effectLst/>
                <a:latin typeface="Söhne"/>
              </a:rPr>
            </a:br>
            <a:endParaRPr lang="en-US" dirty="0"/>
          </a:p>
        </p:txBody>
      </p:sp>
      <p:graphicFrame>
        <p:nvGraphicFramePr>
          <p:cNvPr id="5" name="Content Placeholder 2">
            <a:extLst>
              <a:ext uri="{FF2B5EF4-FFF2-40B4-BE49-F238E27FC236}">
                <a16:creationId xmlns:a16="http://schemas.microsoft.com/office/drawing/2014/main" id="{EB48A652-F7C3-108D-A6BA-C0BB0B245E9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98604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A6D919-03E6-837E-2141-C82DE723C52E}"/>
              </a:ext>
            </a:extLst>
          </p:cNvPr>
          <p:cNvSpPr>
            <a:spLocks noGrp="1"/>
          </p:cNvSpPr>
          <p:nvPr>
            <p:ph type="title"/>
          </p:nvPr>
        </p:nvSpPr>
        <p:spPr>
          <a:xfrm>
            <a:off x="586478" y="1683756"/>
            <a:ext cx="3115265" cy="2396359"/>
          </a:xfrm>
        </p:spPr>
        <p:txBody>
          <a:bodyPr anchor="b">
            <a:normAutofit/>
          </a:bodyPr>
          <a:lstStyle/>
          <a:p>
            <a:pPr algn="r"/>
            <a:r>
              <a:rPr lang="en-US" sz="3400" b="1" i="0">
                <a:solidFill>
                  <a:srgbClr val="FFFFFF"/>
                </a:solidFill>
                <a:effectLst/>
                <a:latin typeface="Söhne"/>
              </a:rPr>
              <a:t>Integrate Critical Thinking</a:t>
            </a:r>
            <a:br>
              <a:rPr lang="en-US" sz="3400" b="0" i="0">
                <a:solidFill>
                  <a:srgbClr val="FFFFFF"/>
                </a:solidFill>
                <a:effectLst/>
                <a:latin typeface="Söhne"/>
              </a:rPr>
            </a:br>
            <a:br>
              <a:rPr lang="en-US" sz="3400" b="0" i="0">
                <a:solidFill>
                  <a:srgbClr val="FFFFFF"/>
                </a:solidFill>
                <a:effectLst/>
                <a:latin typeface="Söhne"/>
              </a:rPr>
            </a:br>
            <a:endParaRPr lang="en-US" sz="3400">
              <a:solidFill>
                <a:srgbClr val="FFFFFF"/>
              </a:solidFill>
            </a:endParaRPr>
          </a:p>
        </p:txBody>
      </p:sp>
      <p:graphicFrame>
        <p:nvGraphicFramePr>
          <p:cNvPr id="5" name="Content Placeholder 2">
            <a:extLst>
              <a:ext uri="{FF2B5EF4-FFF2-40B4-BE49-F238E27FC236}">
                <a16:creationId xmlns:a16="http://schemas.microsoft.com/office/drawing/2014/main" id="{C75F6FBD-E715-C042-C76A-BA2131D8AA1D}"/>
              </a:ext>
            </a:extLst>
          </p:cNvPr>
          <p:cNvGraphicFramePr>
            <a:graphicFrameLocks noGrp="1"/>
          </p:cNvGraphicFramePr>
          <p:nvPr>
            <p:ph idx="1"/>
            <p:extLst>
              <p:ext uri="{D42A27DB-BD31-4B8C-83A1-F6EECF244321}">
                <p14:modId xmlns:p14="http://schemas.microsoft.com/office/powerpoint/2010/main" val="161768252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6669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96CD2-5044-7D95-A28A-276154FD93CA}"/>
              </a:ext>
            </a:extLst>
          </p:cNvPr>
          <p:cNvSpPr>
            <a:spLocks noGrp="1"/>
          </p:cNvSpPr>
          <p:nvPr>
            <p:ph type="title"/>
          </p:nvPr>
        </p:nvSpPr>
        <p:spPr>
          <a:xfrm>
            <a:off x="640080" y="325369"/>
            <a:ext cx="4368602" cy="1956841"/>
          </a:xfrm>
        </p:spPr>
        <p:txBody>
          <a:bodyPr anchor="b">
            <a:normAutofit/>
          </a:bodyPr>
          <a:lstStyle/>
          <a:p>
            <a:r>
              <a:rPr lang="en-US" sz="4200" b="1" i="0">
                <a:effectLst/>
                <a:latin typeface="Söhne"/>
              </a:rPr>
              <a:t>Wrap-up</a:t>
            </a:r>
            <a:br>
              <a:rPr lang="en-US" sz="4200" b="0" i="0">
                <a:effectLst/>
                <a:latin typeface="Söhne"/>
              </a:rPr>
            </a:br>
            <a:br>
              <a:rPr lang="en-US" sz="4200" b="0" i="0">
                <a:effectLst/>
                <a:latin typeface="Söhne"/>
              </a:rPr>
            </a:br>
            <a:endParaRPr lang="en-US" sz="42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3BEF0D-FA8D-632C-4112-F5779EEAB48C}"/>
              </a:ext>
            </a:extLst>
          </p:cNvPr>
          <p:cNvSpPr>
            <a:spLocks noGrp="1"/>
          </p:cNvSpPr>
          <p:nvPr>
            <p:ph idx="1"/>
          </p:nvPr>
        </p:nvSpPr>
        <p:spPr>
          <a:xfrm>
            <a:off x="640080" y="2872899"/>
            <a:ext cx="4243589" cy="3320668"/>
          </a:xfrm>
        </p:spPr>
        <p:txBody>
          <a:bodyPr>
            <a:normAutofit/>
          </a:bodyPr>
          <a:lstStyle/>
          <a:p>
            <a:pPr>
              <a:buFont typeface="Arial" panose="020B0604020202020204" pitchFamily="34" charset="0"/>
              <a:buChar char="•"/>
            </a:pPr>
            <a:r>
              <a:rPr lang="en-US" sz="3200" b="0" i="0" dirty="0">
                <a:effectLst/>
                <a:latin typeface="Söhne"/>
              </a:rPr>
              <a:t>By adopting these best practices, you'll harness </a:t>
            </a:r>
            <a:r>
              <a:rPr lang="en-US" sz="3200" b="0" i="0" dirty="0" err="1">
                <a:effectLst/>
                <a:latin typeface="Söhne"/>
              </a:rPr>
              <a:t>ChatGPT's</a:t>
            </a:r>
            <a:r>
              <a:rPr lang="en-US" sz="3200" b="0" i="0" dirty="0">
                <a:effectLst/>
                <a:latin typeface="Söhne"/>
              </a:rPr>
              <a:t> capabilities more effectively.</a:t>
            </a:r>
          </a:p>
        </p:txBody>
      </p:sp>
      <p:pic>
        <p:nvPicPr>
          <p:cNvPr id="5" name="Picture 4" descr="Metal tic-tac-toe game pieces">
            <a:extLst>
              <a:ext uri="{FF2B5EF4-FFF2-40B4-BE49-F238E27FC236}">
                <a16:creationId xmlns:a16="http://schemas.microsoft.com/office/drawing/2014/main" id="{7DAB8789-CE53-E460-0E47-3961088F84B7}"/>
              </a:ext>
            </a:extLst>
          </p:cNvPr>
          <p:cNvPicPr>
            <a:picLocks noChangeAspect="1"/>
          </p:cNvPicPr>
          <p:nvPr/>
        </p:nvPicPr>
        <p:blipFill rotWithShape="1">
          <a:blip r:embed="rId2"/>
          <a:srcRect l="5618" r="1915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98976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A6AD1A-B08E-CBC0-91FE-55CD5571D8C4}"/>
              </a:ext>
            </a:extLst>
          </p:cNvPr>
          <p:cNvSpPr>
            <a:spLocks noGrp="1"/>
          </p:cNvSpPr>
          <p:nvPr>
            <p:ph type="title"/>
          </p:nvPr>
        </p:nvSpPr>
        <p:spPr>
          <a:xfrm>
            <a:off x="640080" y="325369"/>
            <a:ext cx="4368602" cy="1956841"/>
          </a:xfrm>
        </p:spPr>
        <p:txBody>
          <a:bodyPr anchor="b">
            <a:normAutofit/>
          </a:bodyPr>
          <a:lstStyle/>
          <a:p>
            <a:r>
              <a:rPr lang="en-US" sz="3400" b="1" i="0">
                <a:effectLst/>
                <a:latin typeface="Söhne"/>
              </a:rPr>
              <a:t>VII. Hands-on Activity</a:t>
            </a:r>
            <a:r>
              <a:rPr lang="en-US" sz="3400" b="0" i="0">
                <a:effectLst/>
                <a:latin typeface="Söhne"/>
              </a:rPr>
              <a:t> </a:t>
            </a:r>
            <a:r>
              <a:rPr lang="en-US" sz="3400" b="0" i="1">
                <a:effectLst/>
                <a:latin typeface="Söhne"/>
              </a:rPr>
              <a:t>Developing Summarization Skills with ChatGPT</a:t>
            </a:r>
            <a:endParaRPr lang="en-US" sz="3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kydivers make a formation above the clouds">
            <a:extLst>
              <a:ext uri="{FF2B5EF4-FFF2-40B4-BE49-F238E27FC236}">
                <a16:creationId xmlns:a16="http://schemas.microsoft.com/office/drawing/2014/main" id="{EA70FA06-1E16-307A-126E-3BB33D5666E7}"/>
              </a:ext>
            </a:extLst>
          </p:cNvPr>
          <p:cNvPicPr>
            <a:picLocks noChangeAspect="1"/>
          </p:cNvPicPr>
          <p:nvPr/>
        </p:nvPicPr>
        <p:blipFill rotWithShape="1">
          <a:blip r:embed="rId2"/>
          <a:srcRect l="21328" r="1171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639466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933547-8060-B1A6-D4ED-B2AA2BAAC17B}"/>
              </a:ext>
            </a:extLst>
          </p:cNvPr>
          <p:cNvSpPr>
            <a:spLocks noGrp="1"/>
          </p:cNvSpPr>
          <p:nvPr>
            <p:ph type="title"/>
          </p:nvPr>
        </p:nvSpPr>
        <p:spPr>
          <a:xfrm>
            <a:off x="640080" y="325369"/>
            <a:ext cx="4368602" cy="1956841"/>
          </a:xfrm>
        </p:spPr>
        <p:txBody>
          <a:bodyPr anchor="b">
            <a:normAutofit/>
          </a:bodyPr>
          <a:lstStyle/>
          <a:p>
            <a:r>
              <a:rPr lang="en-US" sz="5400" b="1" i="0">
                <a:effectLst/>
                <a:latin typeface="Söhne"/>
              </a:rPr>
              <a:t>Introduction</a:t>
            </a:r>
            <a:endParaRPr lang="en-US"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551C14-368C-079C-8250-C6B443522D57}"/>
              </a:ext>
            </a:extLst>
          </p:cNvPr>
          <p:cNvSpPr>
            <a:spLocks noGrp="1"/>
          </p:cNvSpPr>
          <p:nvPr>
            <p:ph idx="1"/>
          </p:nvPr>
        </p:nvSpPr>
        <p:spPr>
          <a:xfrm>
            <a:off x="640080" y="2872898"/>
            <a:ext cx="4491318" cy="3818357"/>
          </a:xfrm>
        </p:spPr>
        <p:txBody>
          <a:bodyPr>
            <a:normAutofit lnSpcReduction="10000"/>
          </a:bodyPr>
          <a:lstStyle/>
          <a:p>
            <a:pPr>
              <a:buFont typeface="Arial" panose="020B0604020202020204" pitchFamily="34" charset="0"/>
              <a:buChar char="•"/>
            </a:pPr>
            <a:r>
              <a:rPr lang="en-US" b="0" i="0">
                <a:effectLst/>
                <a:latin typeface="Söhne"/>
              </a:rPr>
              <a:t>Let's dive into an interactive hands-on activity focusing on honing your summarization skills using ChatGPT.</a:t>
            </a:r>
          </a:p>
          <a:p>
            <a:pPr>
              <a:buFont typeface="Arial" panose="020B0604020202020204" pitchFamily="34" charset="0"/>
              <a:buChar char="•"/>
            </a:pPr>
            <a:r>
              <a:rPr lang="en-US" b="0" i="0">
                <a:effectLst/>
                <a:latin typeface="Söhne"/>
              </a:rPr>
              <a:t>Summarization is a crucial ability in research, and we'll explore how ChatGPT can help you distill complex content effectively.</a:t>
            </a:r>
          </a:p>
        </p:txBody>
      </p:sp>
      <p:pic>
        <p:nvPicPr>
          <p:cNvPr id="5" name="Picture 4" descr="Large skydiving group mid-air">
            <a:extLst>
              <a:ext uri="{FF2B5EF4-FFF2-40B4-BE49-F238E27FC236}">
                <a16:creationId xmlns:a16="http://schemas.microsoft.com/office/drawing/2014/main" id="{160954BB-A1A3-3697-D258-95553CA347EB}"/>
              </a:ext>
            </a:extLst>
          </p:cNvPr>
          <p:cNvPicPr>
            <a:picLocks noChangeAspect="1"/>
          </p:cNvPicPr>
          <p:nvPr/>
        </p:nvPicPr>
        <p:blipFill rotWithShape="1">
          <a:blip r:embed="rId2"/>
          <a:srcRect l="17233" r="1606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9603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E9B782-1A4D-7A7D-7B13-DF92CC91C37A}"/>
              </a:ext>
            </a:extLst>
          </p:cNvPr>
          <p:cNvSpPr>
            <a:spLocks noGrp="1"/>
          </p:cNvSpPr>
          <p:nvPr>
            <p:ph type="title"/>
          </p:nvPr>
        </p:nvSpPr>
        <p:spPr>
          <a:xfrm>
            <a:off x="640080" y="325369"/>
            <a:ext cx="4368602" cy="1956841"/>
          </a:xfrm>
        </p:spPr>
        <p:txBody>
          <a:bodyPr anchor="b">
            <a:normAutofit/>
          </a:bodyPr>
          <a:lstStyle/>
          <a:p>
            <a:r>
              <a:rPr lang="en-US" sz="4200" b="1" i="0">
                <a:effectLst/>
                <a:latin typeface="Söhne"/>
              </a:rPr>
              <a:t>Activity Setup</a:t>
            </a:r>
            <a:br>
              <a:rPr lang="en-US" sz="4200" b="0" i="0">
                <a:effectLst/>
                <a:latin typeface="Söhne"/>
              </a:rPr>
            </a:br>
            <a:br>
              <a:rPr lang="en-US" sz="4200" b="0" i="0">
                <a:effectLst/>
                <a:latin typeface="Söhne"/>
              </a:rPr>
            </a:br>
            <a:endParaRPr lang="en-US" sz="42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BF9650-DF8D-3687-9EC9-C94A8C218F9A}"/>
              </a:ext>
            </a:extLst>
          </p:cNvPr>
          <p:cNvSpPr>
            <a:spLocks noGrp="1"/>
          </p:cNvSpPr>
          <p:nvPr>
            <p:ph idx="1"/>
          </p:nvPr>
        </p:nvSpPr>
        <p:spPr>
          <a:xfrm>
            <a:off x="640080" y="2872899"/>
            <a:ext cx="4243589" cy="3320668"/>
          </a:xfrm>
        </p:spPr>
        <p:txBody>
          <a:bodyPr>
            <a:normAutofit/>
          </a:bodyPr>
          <a:lstStyle/>
          <a:p>
            <a:pPr>
              <a:buFont typeface="Arial" panose="020B0604020202020204" pitchFamily="34" charset="0"/>
              <a:buChar char="•"/>
            </a:pPr>
            <a:r>
              <a:rPr lang="en-US" sz="3200" b="0" i="0" dirty="0">
                <a:effectLst/>
                <a:latin typeface="Söhne"/>
              </a:rPr>
              <a:t>Imagine you're researching the Council of Nicaea and its impact on the development of early Christian doctrine.</a:t>
            </a:r>
            <a:endParaRPr lang="en-US" sz="3200" dirty="0"/>
          </a:p>
        </p:txBody>
      </p:sp>
      <p:pic>
        <p:nvPicPr>
          <p:cNvPr id="5" name="Picture 4" descr="Large skydiving group mid-air">
            <a:extLst>
              <a:ext uri="{FF2B5EF4-FFF2-40B4-BE49-F238E27FC236}">
                <a16:creationId xmlns:a16="http://schemas.microsoft.com/office/drawing/2014/main" id="{F0908369-8BBF-3021-58E7-01DA213D6E60}"/>
              </a:ext>
            </a:extLst>
          </p:cNvPr>
          <p:cNvPicPr>
            <a:picLocks noChangeAspect="1"/>
          </p:cNvPicPr>
          <p:nvPr/>
        </p:nvPicPr>
        <p:blipFill rotWithShape="1">
          <a:blip r:embed="rId2"/>
          <a:srcRect l="17233" r="1606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0266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4F9753-D8EB-7F27-AA5F-09E66A78C8CE}"/>
              </a:ext>
            </a:extLst>
          </p:cNvPr>
          <p:cNvSpPr>
            <a:spLocks noGrp="1"/>
          </p:cNvSpPr>
          <p:nvPr>
            <p:ph type="title"/>
          </p:nvPr>
        </p:nvSpPr>
        <p:spPr>
          <a:xfrm>
            <a:off x="761803" y="350196"/>
            <a:ext cx="4646904" cy="1624520"/>
          </a:xfrm>
        </p:spPr>
        <p:txBody>
          <a:bodyPr anchor="ctr">
            <a:normAutofit/>
          </a:bodyPr>
          <a:lstStyle/>
          <a:p>
            <a:r>
              <a:rPr lang="en-US" sz="4000" b="1" i="0">
                <a:effectLst/>
                <a:latin typeface="Söhne"/>
              </a:rPr>
              <a:t>ChatGPT as a Solution</a:t>
            </a:r>
            <a:endParaRPr lang="en-US" sz="4000"/>
          </a:p>
        </p:txBody>
      </p:sp>
      <p:sp>
        <p:nvSpPr>
          <p:cNvPr id="3" name="Content Placeholder 2">
            <a:extLst>
              <a:ext uri="{FF2B5EF4-FFF2-40B4-BE49-F238E27FC236}">
                <a16:creationId xmlns:a16="http://schemas.microsoft.com/office/drawing/2014/main" id="{5664F8E6-505A-8E24-1C48-8F1970DE61E5}"/>
              </a:ext>
            </a:extLst>
          </p:cNvPr>
          <p:cNvSpPr>
            <a:spLocks noGrp="1"/>
          </p:cNvSpPr>
          <p:nvPr>
            <p:ph idx="1"/>
          </p:nvPr>
        </p:nvSpPr>
        <p:spPr>
          <a:xfrm>
            <a:off x="761802" y="2743200"/>
            <a:ext cx="4646905" cy="3613149"/>
          </a:xfrm>
        </p:spPr>
        <p:txBody>
          <a:bodyPr anchor="ctr">
            <a:normAutofit fontScale="92500" lnSpcReduction="10000"/>
          </a:bodyPr>
          <a:lstStyle/>
          <a:p>
            <a:r>
              <a:rPr lang="en-US" sz="2000" b="1" i="0">
                <a:effectLst/>
                <a:latin typeface="Söhne"/>
              </a:rPr>
              <a:t>Potential:</a:t>
            </a:r>
            <a:r>
              <a:rPr lang="en-US" sz="2000" b="0" i="0">
                <a:effectLst/>
                <a:latin typeface="Söhne"/>
              </a:rPr>
              <a:t> ChatGPT offers solutions to these challenges.</a:t>
            </a:r>
          </a:p>
          <a:p>
            <a:r>
              <a:rPr lang="en-US" sz="2000" b="1" i="0">
                <a:effectLst/>
                <a:latin typeface="Söhne"/>
              </a:rPr>
              <a:t>Responsibility:</a:t>
            </a:r>
            <a:r>
              <a:rPr lang="en-US" sz="2000" b="0" i="0">
                <a:effectLst/>
                <a:latin typeface="Söhne"/>
              </a:rPr>
              <a:t> We'll also discuss ethical use and limitations.</a:t>
            </a:r>
          </a:p>
          <a:p>
            <a:r>
              <a:rPr lang="en-US" sz="2000" b="0" i="0">
                <a:effectLst/>
                <a:latin typeface="Söhne"/>
              </a:rPr>
              <a:t>Enter </a:t>
            </a:r>
            <a:r>
              <a:rPr lang="en-US" sz="2000" b="1" i="0">
                <a:effectLst/>
                <a:latin typeface="Söhne"/>
              </a:rPr>
              <a:t>ChatGPT</a:t>
            </a:r>
            <a:r>
              <a:rPr lang="en-US" sz="2000" b="0" i="0">
                <a:effectLst/>
                <a:latin typeface="Söhne"/>
              </a:rPr>
              <a:t>, a potential solution to these challenges. It can provide a wellspring of ideas, assist in creating structured outlines, and serve as a source of inspiration. However, with great power comes great responsibility. We'll delve into the ethical considerations and limitations of integrating AI into the research writing process.</a:t>
            </a:r>
          </a:p>
        </p:txBody>
      </p:sp>
      <p:pic>
        <p:nvPicPr>
          <p:cNvPr id="5" name="Picture 4" descr="Lightbulb idea concept">
            <a:extLst>
              <a:ext uri="{FF2B5EF4-FFF2-40B4-BE49-F238E27FC236}">
                <a16:creationId xmlns:a16="http://schemas.microsoft.com/office/drawing/2014/main" id="{D34AC463-6E58-4A1D-F524-15207CE8B10D}"/>
              </a:ext>
            </a:extLst>
          </p:cNvPr>
          <p:cNvPicPr>
            <a:picLocks noChangeAspect="1"/>
          </p:cNvPicPr>
          <p:nvPr/>
        </p:nvPicPr>
        <p:blipFill rotWithShape="1">
          <a:blip r:embed="rId2"/>
          <a:srcRect r="40599" b="-2"/>
          <a:stretch/>
        </p:blipFill>
        <p:spPr>
          <a:xfrm>
            <a:off x="6096000" y="1"/>
            <a:ext cx="6102825" cy="6858000"/>
          </a:xfrm>
          <a:prstGeom prst="rect">
            <a:avLst/>
          </a:prstGeom>
        </p:spPr>
      </p:pic>
    </p:spTree>
    <p:extLst>
      <p:ext uri="{BB962C8B-B14F-4D97-AF65-F5344CB8AC3E}">
        <p14:creationId xmlns:p14="http://schemas.microsoft.com/office/powerpoint/2010/main" val="39006179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3C5CE-4C57-8BD8-D39B-584F83E72847}"/>
              </a:ext>
            </a:extLst>
          </p:cNvPr>
          <p:cNvSpPr>
            <a:spLocks noGrp="1"/>
          </p:cNvSpPr>
          <p:nvPr>
            <p:ph type="title"/>
          </p:nvPr>
        </p:nvSpPr>
        <p:spPr>
          <a:xfrm>
            <a:off x="640080" y="325369"/>
            <a:ext cx="4368602" cy="1956841"/>
          </a:xfrm>
        </p:spPr>
        <p:txBody>
          <a:bodyPr anchor="b">
            <a:normAutofit/>
          </a:bodyPr>
          <a:lstStyle/>
          <a:p>
            <a:r>
              <a:rPr lang="en-US" sz="3800" b="1" i="0">
                <a:effectLst/>
                <a:latin typeface="Söhne"/>
              </a:rPr>
              <a:t>Activity Instructions</a:t>
            </a:r>
            <a:br>
              <a:rPr lang="en-US" sz="3800" b="0" i="0">
                <a:effectLst/>
                <a:latin typeface="Söhne"/>
              </a:rPr>
            </a:br>
            <a:br>
              <a:rPr lang="en-US" sz="3800" b="0" i="0">
                <a:effectLst/>
                <a:latin typeface="Söhne"/>
              </a:rPr>
            </a:br>
            <a:endParaRPr lang="en-US" sz="38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6D3536-0C94-2FDB-0306-9CF4ED160733}"/>
              </a:ext>
            </a:extLst>
          </p:cNvPr>
          <p:cNvSpPr>
            <a:spLocks noGrp="1"/>
          </p:cNvSpPr>
          <p:nvPr>
            <p:ph idx="1"/>
          </p:nvPr>
        </p:nvSpPr>
        <p:spPr>
          <a:xfrm>
            <a:off x="640080" y="2872899"/>
            <a:ext cx="4243589" cy="3320668"/>
          </a:xfrm>
        </p:spPr>
        <p:txBody>
          <a:bodyPr>
            <a:normAutofit/>
          </a:bodyPr>
          <a:lstStyle/>
          <a:p>
            <a:r>
              <a:rPr lang="en-US" dirty="0">
                <a:latin typeface="Söhne"/>
              </a:rPr>
              <a:t>O</a:t>
            </a:r>
            <a:r>
              <a:rPr lang="en-US" b="0" i="0" dirty="0">
                <a:effectLst/>
                <a:latin typeface="Söhne"/>
              </a:rPr>
              <a:t>ur task is to read a provided text or article about the Council of Nicaea and then use </a:t>
            </a:r>
            <a:r>
              <a:rPr lang="en-US" b="0" i="0" dirty="0" err="1">
                <a:effectLst/>
                <a:latin typeface="Söhne"/>
              </a:rPr>
              <a:t>ChatGPT</a:t>
            </a:r>
            <a:r>
              <a:rPr lang="en-US" b="0" i="0" dirty="0">
                <a:effectLst/>
                <a:latin typeface="Söhne"/>
              </a:rPr>
              <a:t> to generate a concise summary of its key outcomes.</a:t>
            </a:r>
            <a:endParaRPr lang="en-US" dirty="0"/>
          </a:p>
        </p:txBody>
      </p:sp>
      <p:pic>
        <p:nvPicPr>
          <p:cNvPr id="5" name="Picture 4" descr="Neat empty education desk">
            <a:extLst>
              <a:ext uri="{FF2B5EF4-FFF2-40B4-BE49-F238E27FC236}">
                <a16:creationId xmlns:a16="http://schemas.microsoft.com/office/drawing/2014/main" id="{B23D1C48-6F6F-F48F-C8DA-6E9D92947707}"/>
              </a:ext>
            </a:extLst>
          </p:cNvPr>
          <p:cNvPicPr>
            <a:picLocks noChangeAspect="1"/>
          </p:cNvPicPr>
          <p:nvPr/>
        </p:nvPicPr>
        <p:blipFill rotWithShape="1">
          <a:blip r:embed="rId2"/>
          <a:srcRect l="18950" r="1409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611100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467D1F-2822-0616-3AE1-00F86894F8CC}"/>
              </a:ext>
            </a:extLst>
          </p:cNvPr>
          <p:cNvSpPr>
            <a:spLocks noGrp="1"/>
          </p:cNvSpPr>
          <p:nvPr>
            <p:ph type="title"/>
          </p:nvPr>
        </p:nvSpPr>
        <p:spPr>
          <a:xfrm>
            <a:off x="686834" y="1153572"/>
            <a:ext cx="3200400" cy="4461163"/>
          </a:xfrm>
        </p:spPr>
        <p:txBody>
          <a:bodyPr>
            <a:normAutofit/>
          </a:bodyPr>
          <a:lstStyle/>
          <a:p>
            <a:r>
              <a:rPr lang="en-US" sz="3700" b="1" i="0">
                <a:solidFill>
                  <a:srgbClr val="FFFFFF"/>
                </a:solidFill>
                <a:effectLst/>
                <a:latin typeface="Söhne"/>
              </a:rPr>
              <a:t>Summarization Prompt</a:t>
            </a:r>
            <a:br>
              <a:rPr lang="en-US" sz="3700" b="0" i="0">
                <a:solidFill>
                  <a:srgbClr val="FFFFFF"/>
                </a:solidFill>
                <a:effectLst/>
                <a:latin typeface="Söhne"/>
              </a:rPr>
            </a:br>
            <a:br>
              <a:rPr lang="en-US" sz="3700" b="0" i="0">
                <a:solidFill>
                  <a:srgbClr val="FFFFFF"/>
                </a:solidFill>
                <a:effectLst/>
                <a:latin typeface="Söhne"/>
              </a:rPr>
            </a:br>
            <a:endParaRPr lang="en-US"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6B0708C-0FA2-BFA7-07ED-838EE48E9948}"/>
              </a:ext>
            </a:extLst>
          </p:cNvPr>
          <p:cNvSpPr>
            <a:spLocks noGrp="1"/>
          </p:cNvSpPr>
          <p:nvPr>
            <p:ph idx="1"/>
          </p:nvPr>
        </p:nvSpPr>
        <p:spPr>
          <a:xfrm>
            <a:off x="4447308" y="591344"/>
            <a:ext cx="6906491" cy="5585619"/>
          </a:xfrm>
        </p:spPr>
        <p:txBody>
          <a:bodyPr anchor="ctr">
            <a:normAutofit/>
          </a:bodyPr>
          <a:lstStyle/>
          <a:p>
            <a:pPr>
              <a:buFont typeface="Arial" panose="020B0604020202020204" pitchFamily="34" charset="0"/>
              <a:buChar char="•"/>
            </a:pPr>
            <a:r>
              <a:rPr lang="en-US" sz="3200" b="0" i="0">
                <a:effectLst/>
                <a:latin typeface="Söhne"/>
              </a:rPr>
              <a:t>Craft a prompt for ChatGPT that guides it to summarize the Council of Nicaea's significant decisions and their implications.</a:t>
            </a:r>
          </a:p>
          <a:p>
            <a:pPr>
              <a:buFont typeface="Arial" panose="020B0604020202020204" pitchFamily="34" charset="0"/>
              <a:buChar char="•"/>
            </a:pPr>
            <a:r>
              <a:rPr lang="en-US" sz="3200" b="1" i="0">
                <a:effectLst/>
                <a:latin typeface="Söhne"/>
              </a:rPr>
              <a:t>Example Prompt</a:t>
            </a:r>
            <a:r>
              <a:rPr lang="en-US" sz="3200" b="0" i="0">
                <a:effectLst/>
                <a:latin typeface="Söhne"/>
              </a:rPr>
              <a:t>: "Please generate a brief summary of the key outcomes of the Council of Nicaea and how they shaped early Christian doctrine."</a:t>
            </a:r>
          </a:p>
        </p:txBody>
      </p:sp>
    </p:spTree>
    <p:extLst>
      <p:ext uri="{BB962C8B-B14F-4D97-AF65-F5344CB8AC3E}">
        <p14:creationId xmlns:p14="http://schemas.microsoft.com/office/powerpoint/2010/main" val="37897943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79BC8F-2839-3458-8A79-97D2AF107BB0}"/>
              </a:ext>
            </a:extLst>
          </p:cNvPr>
          <p:cNvSpPr>
            <a:spLocks noGrp="1"/>
          </p:cNvSpPr>
          <p:nvPr>
            <p:ph type="title"/>
          </p:nvPr>
        </p:nvSpPr>
        <p:spPr>
          <a:xfrm>
            <a:off x="686834" y="1153572"/>
            <a:ext cx="3200400" cy="4461163"/>
          </a:xfrm>
        </p:spPr>
        <p:txBody>
          <a:bodyPr>
            <a:normAutofit/>
          </a:bodyPr>
          <a:lstStyle/>
          <a:p>
            <a:r>
              <a:rPr lang="en-US" b="1" i="0">
                <a:solidFill>
                  <a:srgbClr val="FFFFFF"/>
                </a:solidFill>
                <a:effectLst/>
                <a:latin typeface="Söhne"/>
              </a:rPr>
              <a:t>Generating a Summary</a:t>
            </a:r>
            <a:br>
              <a:rPr lang="en-US" b="0" i="0">
                <a:solidFill>
                  <a:srgbClr val="FFFFFF"/>
                </a:solidFill>
                <a:effectLst/>
                <a:latin typeface="Söhne"/>
              </a:rPr>
            </a:br>
            <a:br>
              <a:rPr lang="en-US" b="0" i="0">
                <a:solidFill>
                  <a:srgbClr val="FFFFFF"/>
                </a:solidFill>
                <a:effectLst/>
                <a:latin typeface="Söhne"/>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0E8CCC-0247-79F2-D6A2-9F1C23121E44}"/>
              </a:ext>
            </a:extLst>
          </p:cNvPr>
          <p:cNvSpPr>
            <a:spLocks noGrp="1"/>
          </p:cNvSpPr>
          <p:nvPr>
            <p:ph idx="1"/>
          </p:nvPr>
        </p:nvSpPr>
        <p:spPr>
          <a:xfrm>
            <a:off x="4447308" y="591344"/>
            <a:ext cx="6906491" cy="5585619"/>
          </a:xfrm>
        </p:spPr>
        <p:txBody>
          <a:bodyPr anchor="ctr">
            <a:normAutofit/>
          </a:bodyPr>
          <a:lstStyle/>
          <a:p>
            <a:pPr>
              <a:buFont typeface="Arial" panose="020B0604020202020204" pitchFamily="34" charset="0"/>
              <a:buChar char="•"/>
            </a:pPr>
            <a:r>
              <a:rPr lang="en-US" sz="3200" b="0" i="0">
                <a:effectLst/>
                <a:latin typeface="Söhne"/>
              </a:rPr>
              <a:t>Input your summarization prompt into ChatGPT.</a:t>
            </a:r>
          </a:p>
          <a:p>
            <a:pPr>
              <a:buFont typeface="Arial" panose="020B0604020202020204" pitchFamily="34" charset="0"/>
              <a:buChar char="•"/>
            </a:pPr>
            <a:r>
              <a:rPr lang="en-US" sz="3200" b="0" i="0">
                <a:effectLst/>
                <a:latin typeface="Söhne"/>
              </a:rPr>
              <a:t>Observe how ChatGPT generates a condensed version of the provided information while retaining its essence.</a:t>
            </a:r>
          </a:p>
        </p:txBody>
      </p:sp>
    </p:spTree>
    <p:extLst>
      <p:ext uri="{BB962C8B-B14F-4D97-AF65-F5344CB8AC3E}">
        <p14:creationId xmlns:p14="http://schemas.microsoft.com/office/powerpoint/2010/main" val="21257749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7C9F47-C542-20C6-D1A1-C65FDFEEE62C}"/>
              </a:ext>
            </a:extLst>
          </p:cNvPr>
          <p:cNvSpPr>
            <a:spLocks noGrp="1"/>
          </p:cNvSpPr>
          <p:nvPr>
            <p:ph type="title"/>
          </p:nvPr>
        </p:nvSpPr>
        <p:spPr>
          <a:xfrm>
            <a:off x="686834" y="1153572"/>
            <a:ext cx="3200400" cy="4461163"/>
          </a:xfrm>
        </p:spPr>
        <p:txBody>
          <a:bodyPr>
            <a:normAutofit/>
          </a:bodyPr>
          <a:lstStyle/>
          <a:p>
            <a:r>
              <a:rPr lang="en-US" sz="4800" b="1" i="0">
                <a:solidFill>
                  <a:srgbClr val="FFFFFF"/>
                </a:solidFill>
                <a:effectLst/>
                <a:latin typeface="Söhne"/>
              </a:rPr>
              <a:t>Activity Reflection</a:t>
            </a:r>
            <a:br>
              <a:rPr lang="en-US" sz="4800" b="0" i="0">
                <a:solidFill>
                  <a:srgbClr val="FFFFFF"/>
                </a:solidFill>
                <a:effectLst/>
                <a:latin typeface="Söhne"/>
              </a:rPr>
            </a:br>
            <a:br>
              <a:rPr lang="en-US" sz="4800" b="0" i="0">
                <a:solidFill>
                  <a:srgbClr val="FFFFFF"/>
                </a:solidFill>
                <a:effectLst/>
                <a:latin typeface="Söhne"/>
              </a:rPr>
            </a:br>
            <a:endParaRPr lang="en-US" sz="48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7FAF45A-7F62-7960-2E87-88D19A2F2C18}"/>
              </a:ext>
            </a:extLst>
          </p:cNvPr>
          <p:cNvSpPr>
            <a:spLocks noGrp="1"/>
          </p:cNvSpPr>
          <p:nvPr>
            <p:ph idx="1"/>
          </p:nvPr>
        </p:nvSpPr>
        <p:spPr>
          <a:xfrm>
            <a:off x="4447308" y="591344"/>
            <a:ext cx="6906491" cy="5585619"/>
          </a:xfrm>
        </p:spPr>
        <p:txBody>
          <a:bodyPr anchor="ctr">
            <a:normAutofit/>
          </a:bodyPr>
          <a:lstStyle/>
          <a:p>
            <a:pPr>
              <a:buFont typeface="Arial" panose="020B0604020202020204" pitchFamily="34" charset="0"/>
              <a:buChar char="•"/>
            </a:pPr>
            <a:r>
              <a:rPr lang="en-US" sz="3200" b="0" i="0">
                <a:effectLst/>
                <a:latin typeface="Söhne"/>
              </a:rPr>
              <a:t>Reflect on the summarization that ChatGPT generated.</a:t>
            </a:r>
          </a:p>
          <a:p>
            <a:pPr>
              <a:buFont typeface="Arial" panose="020B0604020202020204" pitchFamily="34" charset="0"/>
              <a:buChar char="•"/>
            </a:pPr>
            <a:r>
              <a:rPr lang="en-US" sz="3200" b="0" i="0">
                <a:effectLst/>
                <a:latin typeface="Söhne"/>
              </a:rPr>
              <a:t>Analyze how effectively it captures the main ideas and key outcomes of the Council of Nicaea.</a:t>
            </a:r>
          </a:p>
          <a:p>
            <a:endParaRPr lang="en-US" sz="3200" dirty="0"/>
          </a:p>
        </p:txBody>
      </p:sp>
    </p:spTree>
    <p:extLst>
      <p:ext uri="{BB962C8B-B14F-4D97-AF65-F5344CB8AC3E}">
        <p14:creationId xmlns:p14="http://schemas.microsoft.com/office/powerpoint/2010/main" val="19726797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AEFAD0-587D-E61C-A536-B1395C532288}"/>
              </a:ext>
            </a:extLst>
          </p:cNvPr>
          <p:cNvSpPr>
            <a:spLocks noGrp="1"/>
          </p:cNvSpPr>
          <p:nvPr>
            <p:ph type="title"/>
          </p:nvPr>
        </p:nvSpPr>
        <p:spPr>
          <a:xfrm>
            <a:off x="686834" y="1153572"/>
            <a:ext cx="3200400" cy="4461163"/>
          </a:xfrm>
        </p:spPr>
        <p:txBody>
          <a:bodyPr>
            <a:normAutofit/>
          </a:bodyPr>
          <a:lstStyle/>
          <a:p>
            <a:r>
              <a:rPr lang="en-US" b="1" i="0">
                <a:solidFill>
                  <a:srgbClr val="FFFFFF"/>
                </a:solidFill>
                <a:effectLst/>
                <a:latin typeface="Söhne"/>
              </a:rPr>
              <a:t>Sharing Summaries</a:t>
            </a:r>
            <a:br>
              <a:rPr lang="en-US" b="0" i="0">
                <a:solidFill>
                  <a:srgbClr val="FFFFFF"/>
                </a:solidFill>
                <a:effectLst/>
                <a:latin typeface="Söhne"/>
              </a:rPr>
            </a:br>
            <a:br>
              <a:rPr lang="en-US" b="0" i="0">
                <a:solidFill>
                  <a:srgbClr val="FFFFFF"/>
                </a:solidFill>
                <a:effectLst/>
                <a:latin typeface="Söhne"/>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DA3B8E6-B496-904F-3067-BC95ED316E1D}"/>
              </a:ext>
            </a:extLst>
          </p:cNvPr>
          <p:cNvSpPr>
            <a:spLocks noGrp="1"/>
          </p:cNvSpPr>
          <p:nvPr>
            <p:ph idx="1"/>
          </p:nvPr>
        </p:nvSpPr>
        <p:spPr>
          <a:xfrm>
            <a:off x="4447308" y="591344"/>
            <a:ext cx="6906491" cy="5585619"/>
          </a:xfrm>
        </p:spPr>
        <p:txBody>
          <a:bodyPr anchor="ctr">
            <a:normAutofit/>
          </a:bodyPr>
          <a:lstStyle/>
          <a:p>
            <a:pPr>
              <a:buFont typeface="Arial" panose="020B0604020202020204" pitchFamily="34" charset="0"/>
              <a:buChar char="•"/>
            </a:pPr>
            <a:r>
              <a:rPr lang="en-US" sz="3200" b="0" i="0">
                <a:effectLst/>
                <a:latin typeface="Söhne"/>
              </a:rPr>
              <a:t>If time allows, share the summaries you've generated with your fellow participants.</a:t>
            </a:r>
          </a:p>
          <a:p>
            <a:pPr>
              <a:buFont typeface="Arial" panose="020B0604020202020204" pitchFamily="34" charset="0"/>
              <a:buChar char="•"/>
            </a:pPr>
            <a:r>
              <a:rPr lang="en-US" sz="3200" b="0" i="0">
                <a:effectLst/>
                <a:latin typeface="Söhne"/>
              </a:rPr>
              <a:t>Discuss the strengths and areas for improvement in the summarization process.</a:t>
            </a:r>
          </a:p>
        </p:txBody>
      </p:sp>
    </p:spTree>
    <p:extLst>
      <p:ext uri="{BB962C8B-B14F-4D97-AF65-F5344CB8AC3E}">
        <p14:creationId xmlns:p14="http://schemas.microsoft.com/office/powerpoint/2010/main" val="30461138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8DF3854-82F1-C3D0-8211-397B4983D7A0}"/>
              </a:ext>
            </a:extLst>
          </p:cNvPr>
          <p:cNvSpPr>
            <a:spLocks noGrp="1"/>
          </p:cNvSpPr>
          <p:nvPr>
            <p:ph type="title"/>
          </p:nvPr>
        </p:nvSpPr>
        <p:spPr>
          <a:xfrm>
            <a:off x="838200" y="365125"/>
            <a:ext cx="5393361" cy="1325563"/>
          </a:xfrm>
        </p:spPr>
        <p:txBody>
          <a:bodyPr>
            <a:normAutofit/>
          </a:bodyPr>
          <a:lstStyle/>
          <a:p>
            <a:r>
              <a:rPr lang="en-US" sz="2800" b="1" i="0">
                <a:effectLst/>
                <a:latin typeface="Söhne"/>
              </a:rPr>
              <a:t>Enhancing Research and Writing</a:t>
            </a:r>
            <a:br>
              <a:rPr lang="en-US" sz="2800" b="0" i="0">
                <a:effectLst/>
                <a:latin typeface="Söhne"/>
              </a:rPr>
            </a:br>
            <a:br>
              <a:rPr lang="en-US" sz="2800" b="0" i="0">
                <a:effectLst/>
                <a:latin typeface="Söhne"/>
              </a:rPr>
            </a:br>
            <a:endParaRPr lang="en-US" sz="2800"/>
          </a:p>
        </p:txBody>
      </p:sp>
      <p:sp>
        <p:nvSpPr>
          <p:cNvPr id="21" name="Freeform: Shape 2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AAA62B9-C212-39DA-D199-35E9F439413B}"/>
              </a:ext>
            </a:extLst>
          </p:cNvPr>
          <p:cNvSpPr>
            <a:spLocks noGrp="1"/>
          </p:cNvSpPr>
          <p:nvPr>
            <p:ph idx="1"/>
          </p:nvPr>
        </p:nvSpPr>
        <p:spPr>
          <a:xfrm>
            <a:off x="838200" y="1825625"/>
            <a:ext cx="5393361" cy="4351338"/>
          </a:xfrm>
        </p:spPr>
        <p:txBody>
          <a:bodyPr>
            <a:normAutofit/>
          </a:bodyPr>
          <a:lstStyle/>
          <a:p>
            <a:pPr>
              <a:buFont typeface="Arial" panose="020B0604020202020204" pitchFamily="34" charset="0"/>
              <a:buChar char="•"/>
            </a:pPr>
            <a:r>
              <a:rPr lang="en-US" sz="3200" b="0" i="0">
                <a:effectLst/>
                <a:latin typeface="Söhne"/>
              </a:rPr>
              <a:t>By practicing summarization with ChatGPT, you've taken a step toward more efficient research and writing.</a:t>
            </a:r>
          </a:p>
          <a:p>
            <a:pPr>
              <a:buFont typeface="Arial" panose="020B0604020202020204" pitchFamily="34" charset="0"/>
              <a:buChar char="•"/>
            </a:pPr>
            <a:r>
              <a:rPr lang="en-US" sz="3200" b="0" i="0">
                <a:effectLst/>
                <a:latin typeface="Söhne"/>
              </a:rPr>
              <a:t>This skill will prove invaluable in academic work and beyond.</a:t>
            </a:r>
          </a:p>
        </p:txBody>
      </p:sp>
      <p:sp>
        <p:nvSpPr>
          <p:cNvPr id="23" name="Oval 2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Pencil">
            <a:extLst>
              <a:ext uri="{FF2B5EF4-FFF2-40B4-BE49-F238E27FC236}">
                <a16:creationId xmlns:a16="http://schemas.microsoft.com/office/drawing/2014/main" id="{786B56AC-0D13-125F-3322-7B0744740E3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5" name="Freeform: Shape 2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7" name="Straight Connector 2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3863098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244274412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200" b="1" dirty="0">
                <a:solidFill>
                  <a:srgbClr val="FFFFFF"/>
                </a:solidFill>
                <a:latin typeface="Arial" charset="0"/>
                <a:ea typeface="ＭＳ Ｐゴシック" charset="0"/>
              </a:rPr>
              <a:t>Artificial Intelligence link at BibleStudyDownloads.org</a:t>
            </a:r>
            <a:endParaRPr lang="en-US" sz="1333"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36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Download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513954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F477EF-1938-D160-74F3-EEF0BF39304C}"/>
              </a:ext>
            </a:extLst>
          </p:cNvPr>
          <p:cNvSpPr>
            <a:spLocks noGrp="1"/>
          </p:cNvSpPr>
          <p:nvPr>
            <p:ph type="title"/>
          </p:nvPr>
        </p:nvSpPr>
        <p:spPr>
          <a:xfrm>
            <a:off x="586478" y="1683756"/>
            <a:ext cx="3115265" cy="2396359"/>
          </a:xfrm>
        </p:spPr>
        <p:txBody>
          <a:bodyPr anchor="b">
            <a:normAutofit/>
          </a:bodyPr>
          <a:lstStyle/>
          <a:p>
            <a:pPr algn="r"/>
            <a:r>
              <a:rPr lang="en-US" sz="4800" b="1" i="0">
                <a:solidFill>
                  <a:srgbClr val="FFFFFF"/>
                </a:solidFill>
                <a:effectLst/>
                <a:latin typeface="Söhne"/>
              </a:rPr>
              <a:t>What to Expect</a:t>
            </a:r>
            <a:endParaRPr lang="en-US" sz="4800">
              <a:solidFill>
                <a:srgbClr val="FFFFFF"/>
              </a:solidFill>
            </a:endParaRPr>
          </a:p>
        </p:txBody>
      </p:sp>
      <p:graphicFrame>
        <p:nvGraphicFramePr>
          <p:cNvPr id="23" name="Content Placeholder 2">
            <a:extLst>
              <a:ext uri="{FF2B5EF4-FFF2-40B4-BE49-F238E27FC236}">
                <a16:creationId xmlns:a16="http://schemas.microsoft.com/office/drawing/2014/main" id="{350EA9DB-4B29-1068-1F45-CE2155FAE906}"/>
              </a:ext>
            </a:extLst>
          </p:cNvPr>
          <p:cNvGraphicFramePr>
            <a:graphicFrameLocks noGrp="1"/>
          </p:cNvGraphicFramePr>
          <p:nvPr>
            <p:ph idx="1"/>
            <p:extLst>
              <p:ext uri="{D42A27DB-BD31-4B8C-83A1-F6EECF244321}">
                <p14:modId xmlns:p14="http://schemas.microsoft.com/office/powerpoint/2010/main" val="3376299535"/>
              </p:ext>
            </p:extLst>
          </p:nvPr>
        </p:nvGraphicFramePr>
        <p:xfrm>
          <a:off x="4905052" y="333487"/>
          <a:ext cx="6666833" cy="6524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4360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806CE32-EB29-10D3-084E-B5B2F6427E00}"/>
              </a:ext>
            </a:extLst>
          </p:cNvPr>
          <p:cNvSpPr>
            <a:spLocks noGrp="1"/>
          </p:cNvSpPr>
          <p:nvPr>
            <p:ph type="title"/>
          </p:nvPr>
        </p:nvSpPr>
        <p:spPr>
          <a:xfrm>
            <a:off x="1179226" y="1280679"/>
            <a:ext cx="9833548" cy="1325563"/>
          </a:xfrm>
        </p:spPr>
        <p:txBody>
          <a:bodyPr anchor="b">
            <a:normAutofit/>
          </a:bodyPr>
          <a:lstStyle/>
          <a:p>
            <a:pPr algn="ctr"/>
            <a:r>
              <a:rPr lang="en-US" sz="3600" b="1" i="0">
                <a:solidFill>
                  <a:schemeClr val="tx2"/>
                </a:solidFill>
                <a:effectLst/>
                <a:latin typeface="Söhne"/>
              </a:rPr>
              <a:t>Let's Begin!</a:t>
            </a:r>
            <a:endParaRPr lang="en-US" sz="3600">
              <a:solidFill>
                <a:schemeClr val="tx2"/>
              </a:solidFill>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5AC68E1-E377-C734-03F8-166FBCDDA6F8}"/>
              </a:ext>
            </a:extLst>
          </p:cNvPr>
          <p:cNvSpPr>
            <a:spLocks noGrp="1"/>
          </p:cNvSpPr>
          <p:nvPr>
            <p:ph idx="1"/>
          </p:nvPr>
        </p:nvSpPr>
        <p:spPr>
          <a:xfrm>
            <a:off x="1179226" y="2890979"/>
            <a:ext cx="9833548" cy="2693976"/>
          </a:xfrm>
        </p:spPr>
        <p:txBody>
          <a:bodyPr>
            <a:normAutofit fontScale="92500" lnSpcReduction="10000"/>
          </a:bodyPr>
          <a:lstStyle/>
          <a:p>
            <a:r>
              <a:rPr lang="en-US" b="0" i="0">
                <a:solidFill>
                  <a:schemeClr val="tx2"/>
                </a:solidFill>
                <a:effectLst/>
                <a:latin typeface="Söhne"/>
              </a:rPr>
              <a:t>Our journey into the realm of </a:t>
            </a:r>
            <a:r>
              <a:rPr lang="en-US" b="1" i="0">
                <a:solidFill>
                  <a:schemeClr val="tx2"/>
                </a:solidFill>
                <a:effectLst/>
                <a:latin typeface="Söhne"/>
              </a:rPr>
              <a:t>ChatGPT and research writing starts now</a:t>
            </a:r>
            <a:r>
              <a:rPr lang="en-US" b="0" i="0">
                <a:solidFill>
                  <a:schemeClr val="tx2"/>
                </a:solidFill>
                <a:effectLst/>
                <a:latin typeface="Söhne"/>
              </a:rPr>
              <a:t>.</a:t>
            </a:r>
          </a:p>
          <a:p>
            <a:r>
              <a:rPr lang="en-US" b="0" i="0">
                <a:solidFill>
                  <a:schemeClr val="tx2"/>
                </a:solidFill>
                <a:effectLst/>
                <a:latin typeface="Söhne"/>
              </a:rPr>
              <a:t>Let's explore and learn together!</a:t>
            </a:r>
          </a:p>
          <a:p>
            <a:r>
              <a:rPr lang="en-US" b="0" i="0">
                <a:solidFill>
                  <a:schemeClr val="tx2"/>
                </a:solidFill>
                <a:effectLst/>
                <a:latin typeface="Söhne"/>
              </a:rPr>
              <a:t>With the groundwork laid, it's time to embark on our journey. Get ready to delve into the exciting intersection of AI and education as we navigate through </a:t>
            </a:r>
            <a:r>
              <a:rPr lang="en-US" b="1" i="0">
                <a:solidFill>
                  <a:schemeClr val="tx2"/>
                </a:solidFill>
                <a:effectLst/>
                <a:latin typeface="Söhne"/>
              </a:rPr>
              <a:t>ChatGPT's potential for transforming research writing techniques</a:t>
            </a:r>
            <a:r>
              <a:rPr lang="en-US" b="0" i="0">
                <a:solidFill>
                  <a:schemeClr val="tx2"/>
                </a:solidFill>
                <a:effectLst/>
                <a:latin typeface="Söhne"/>
              </a:rPr>
              <a:t>.</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6243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2992</Words>
  <Application>Microsoft Macintosh PowerPoint</Application>
  <PresentationFormat>Widescreen</PresentationFormat>
  <Paragraphs>274</Paragraphs>
  <Slides>77</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77</vt:i4>
      </vt:variant>
    </vt:vector>
  </HeadingPairs>
  <TitlesOfParts>
    <vt:vector size="87" baseType="lpstr">
      <vt:lpstr>Meiryo</vt:lpstr>
      <vt:lpstr>ＭＳ Ｐゴシック</vt:lpstr>
      <vt:lpstr>Söhne</vt:lpstr>
      <vt:lpstr>Arial</vt:lpstr>
      <vt:lpstr>Calibri</vt:lpstr>
      <vt:lpstr>Calibri Light</vt:lpstr>
      <vt:lpstr>Times New Roman</vt:lpstr>
      <vt:lpstr>Wingdings</vt:lpstr>
      <vt:lpstr>Office Theme</vt:lpstr>
      <vt:lpstr>Orbit</vt:lpstr>
      <vt:lpstr>Good Times</vt:lpstr>
      <vt:lpstr>PowerPoint Presentation</vt:lpstr>
      <vt:lpstr>PowerPoint Presentation</vt:lpstr>
      <vt:lpstr>Session Focus </vt:lpstr>
      <vt:lpstr>ChatGPT in Academia</vt:lpstr>
      <vt:lpstr>Challenges in Research Writing</vt:lpstr>
      <vt:lpstr>ChatGPT as a Solution</vt:lpstr>
      <vt:lpstr>What to Expect</vt:lpstr>
      <vt:lpstr>Let's Begin!</vt:lpstr>
      <vt:lpstr>PowerPoint Presentation</vt:lpstr>
      <vt:lpstr>What is ChatGPT?</vt:lpstr>
      <vt:lpstr>Capabilities of ChatGPT  </vt:lpstr>
      <vt:lpstr>Training Process  </vt:lpstr>
      <vt:lpstr>Knowledge Base  </vt:lpstr>
      <vt:lpstr>Designed for Text Generation  </vt:lpstr>
      <vt:lpstr>Human-like Text  </vt:lpstr>
      <vt:lpstr>Be Mindful  </vt:lpstr>
      <vt:lpstr>Demonstration</vt:lpstr>
      <vt:lpstr>Key Takeaways  </vt:lpstr>
      <vt:lpstr>III. Benefits of Using ChatGPT in Research Writing</vt:lpstr>
      <vt:lpstr>Introduction</vt:lpstr>
      <vt:lpstr>Idea Generation</vt:lpstr>
      <vt:lpstr>Overcoming Writer's Block</vt:lpstr>
      <vt:lpstr>Assistance with Complex Topics</vt:lpstr>
      <vt:lpstr>Diverse Perspectives  </vt:lpstr>
      <vt:lpstr>Efficiency in Preliminary Research  </vt:lpstr>
      <vt:lpstr>Refining Research Questions  </vt:lpstr>
      <vt:lpstr>Drafting Outlines  </vt:lpstr>
      <vt:lpstr>Summarizing Content  </vt:lpstr>
      <vt:lpstr>Important Note  </vt:lpstr>
      <vt:lpstr>Wrap-up  </vt:lpstr>
      <vt:lpstr>IV. Ethical Use and Limitations Responsible Use and Understanding Boundaries  </vt:lpstr>
      <vt:lpstr>Introduction  </vt:lpstr>
      <vt:lpstr>Avoiding Plagiarism  </vt:lpstr>
      <vt:lpstr>Proper Attribution  </vt:lpstr>
      <vt:lpstr>No Substitute for Original Work  </vt:lpstr>
      <vt:lpstr>Limitations - Potential Inaccuracies  </vt:lpstr>
      <vt:lpstr>Limitations - Lack of Domain-Specific Knowledge  </vt:lpstr>
      <vt:lpstr>Critical Thinking is Key  </vt:lpstr>
      <vt:lpstr>Guard Against Misinformation</vt:lpstr>
      <vt:lpstr>Responsible Use  </vt:lpstr>
      <vt:lpstr>Balance Automation and Authenticity  </vt:lpstr>
      <vt:lpstr>Wrap-up  </vt:lpstr>
      <vt:lpstr>V. Practical Demonstration  </vt:lpstr>
      <vt:lpstr>Introduction  </vt:lpstr>
      <vt:lpstr>Scenario Setup  </vt:lpstr>
      <vt:lpstr>Step 1: Formulating a Research Question  </vt:lpstr>
      <vt:lpstr>Step 2: Initial Prompt to ChatGPT  </vt:lpstr>
      <vt:lpstr>Generated Content - Idea Generation  </vt:lpstr>
      <vt:lpstr>Step 3: Outlining the Content  </vt:lpstr>
      <vt:lpstr>Generated Content - Outline  </vt:lpstr>
      <vt:lpstr>Step 4: Explaining Scholarly Perspectives  </vt:lpstr>
      <vt:lpstr>Generated Content - Explanation  </vt:lpstr>
      <vt:lpstr>Step 5: Iteration and Refinement  </vt:lpstr>
      <vt:lpstr>Demonstration Wrap-up  </vt:lpstr>
      <vt:lpstr>VI. Best Practices for Effective Use Optimizing ChatGPT for Research Writing</vt:lpstr>
      <vt:lpstr>Introduction</vt:lpstr>
      <vt:lpstr>Clear and Concise Prompts  </vt:lpstr>
      <vt:lpstr>Experimentation with Prompts  </vt:lpstr>
      <vt:lpstr>Utilize Generated Content as a Starting Point  </vt:lpstr>
      <vt:lpstr>Example - Crafting an Effective Prompt  </vt:lpstr>
      <vt:lpstr>Example - Experimenting with Prompts  </vt:lpstr>
      <vt:lpstr>Example - Using Generated Content  </vt:lpstr>
      <vt:lpstr>Benefits of Best Practices  </vt:lpstr>
      <vt:lpstr>Integrate Critical Thinking  </vt:lpstr>
      <vt:lpstr>Wrap-up  </vt:lpstr>
      <vt:lpstr>VII. Hands-on Activity Developing Summarization Skills with ChatGPT</vt:lpstr>
      <vt:lpstr>Introduction</vt:lpstr>
      <vt:lpstr>Activity Setup  </vt:lpstr>
      <vt:lpstr>Activity Instructions  </vt:lpstr>
      <vt:lpstr>Summarization Prompt  </vt:lpstr>
      <vt:lpstr>Generating a Summary  </vt:lpstr>
      <vt:lpstr>Activity Reflection  </vt:lpstr>
      <vt:lpstr>Sharing Summaries  </vt:lpstr>
      <vt:lpstr>Enhancing Research and Writing  </vt:lpstr>
      <vt:lpstr>Black</vt:lpstr>
      <vt:lpstr>Artificial Intelligence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 Hattar</dc:creator>
  <cp:lastModifiedBy>Rick Griffith</cp:lastModifiedBy>
  <cp:revision>31</cp:revision>
  <dcterms:created xsi:type="dcterms:W3CDTF">2023-08-23T09:33:55Z</dcterms:created>
  <dcterms:modified xsi:type="dcterms:W3CDTF">2026-05-11T08:24:49Z</dcterms:modified>
</cp:coreProperties>
</file>