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76" r:id="rId3"/>
    <p:sldMasterId id="2147483688" r:id="rId4"/>
    <p:sldMasterId id="2147483702" r:id="rId5"/>
  </p:sldMasterIdLst>
  <p:notesMasterIdLst>
    <p:notesMasterId r:id="rId153"/>
  </p:notesMasterIdLst>
  <p:sldIdLst>
    <p:sldId id="280" r:id="rId6"/>
    <p:sldId id="281" r:id="rId7"/>
    <p:sldId id="282" r:id="rId8"/>
    <p:sldId id="257" r:id="rId9"/>
    <p:sldId id="433" r:id="rId10"/>
    <p:sldId id="258" r:id="rId11"/>
    <p:sldId id="259" r:id="rId12"/>
    <p:sldId id="260" r:id="rId13"/>
    <p:sldId id="261" r:id="rId14"/>
    <p:sldId id="262" r:id="rId15"/>
    <p:sldId id="263" r:id="rId16"/>
    <p:sldId id="264" r:id="rId17"/>
    <p:sldId id="291" r:id="rId18"/>
    <p:sldId id="434" r:id="rId19"/>
    <p:sldId id="435" r:id="rId20"/>
    <p:sldId id="436" r:id="rId21"/>
    <p:sldId id="292" r:id="rId22"/>
    <p:sldId id="293" r:id="rId23"/>
    <p:sldId id="437" r:id="rId24"/>
    <p:sldId id="266" r:id="rId25"/>
    <p:sldId id="438" r:id="rId26"/>
    <p:sldId id="267" r:id="rId27"/>
    <p:sldId id="439" r:id="rId28"/>
    <p:sldId id="268" r:id="rId29"/>
    <p:sldId id="297" r:id="rId30"/>
    <p:sldId id="440" r:id="rId31"/>
    <p:sldId id="441" r:id="rId32"/>
    <p:sldId id="442" r:id="rId33"/>
    <p:sldId id="443" r:id="rId34"/>
    <p:sldId id="269" r:id="rId35"/>
    <p:sldId id="270" r:id="rId36"/>
    <p:sldId id="388" r:id="rId37"/>
    <p:sldId id="389" r:id="rId38"/>
    <p:sldId id="271" r:id="rId39"/>
    <p:sldId id="391" r:id="rId40"/>
    <p:sldId id="272" r:id="rId41"/>
    <p:sldId id="273" r:id="rId42"/>
    <p:sldId id="303" r:id="rId43"/>
    <p:sldId id="304" r:id="rId44"/>
    <p:sldId id="274" r:id="rId45"/>
    <p:sldId id="275" r:id="rId46"/>
    <p:sldId id="277" r:id="rId47"/>
    <p:sldId id="386" r:id="rId48"/>
    <p:sldId id="387" r:id="rId49"/>
    <p:sldId id="278" r:id="rId50"/>
    <p:sldId id="311" r:id="rId51"/>
    <p:sldId id="312" r:id="rId52"/>
    <p:sldId id="444" r:id="rId53"/>
    <p:sldId id="406" r:id="rId54"/>
    <p:sldId id="383" r:id="rId55"/>
    <p:sldId id="315" r:id="rId56"/>
    <p:sldId id="276" r:id="rId57"/>
    <p:sldId id="317" r:id="rId58"/>
    <p:sldId id="448" r:id="rId59"/>
    <p:sldId id="318" r:id="rId60"/>
    <p:sldId id="319" r:id="rId61"/>
    <p:sldId id="320" r:id="rId62"/>
    <p:sldId id="321" r:id="rId63"/>
    <p:sldId id="445" r:id="rId64"/>
    <p:sldId id="446" r:id="rId65"/>
    <p:sldId id="447" r:id="rId66"/>
    <p:sldId id="323" r:id="rId67"/>
    <p:sldId id="324" r:id="rId68"/>
    <p:sldId id="325" r:id="rId69"/>
    <p:sldId id="326" r:id="rId70"/>
    <p:sldId id="327" r:id="rId71"/>
    <p:sldId id="328" r:id="rId72"/>
    <p:sldId id="329" r:id="rId73"/>
    <p:sldId id="332" r:id="rId74"/>
    <p:sldId id="449" r:id="rId75"/>
    <p:sldId id="333" r:id="rId76"/>
    <p:sldId id="460" r:id="rId77"/>
    <p:sldId id="455" r:id="rId78"/>
    <p:sldId id="334" r:id="rId79"/>
    <p:sldId id="335" r:id="rId80"/>
    <p:sldId id="336" r:id="rId81"/>
    <p:sldId id="337" r:id="rId82"/>
    <p:sldId id="338" r:id="rId83"/>
    <p:sldId id="392" r:id="rId84"/>
    <p:sldId id="339" r:id="rId85"/>
    <p:sldId id="340" r:id="rId86"/>
    <p:sldId id="385" r:id="rId87"/>
    <p:sldId id="342" r:id="rId88"/>
    <p:sldId id="343" r:id="rId89"/>
    <p:sldId id="344" r:id="rId90"/>
    <p:sldId id="407" r:id="rId91"/>
    <p:sldId id="346" r:id="rId92"/>
    <p:sldId id="347" r:id="rId93"/>
    <p:sldId id="348" r:id="rId94"/>
    <p:sldId id="452" r:id="rId95"/>
    <p:sldId id="394" r:id="rId96"/>
    <p:sldId id="384" r:id="rId97"/>
    <p:sldId id="350" r:id="rId98"/>
    <p:sldId id="454" r:id="rId99"/>
    <p:sldId id="352" r:id="rId100"/>
    <p:sldId id="353" r:id="rId101"/>
    <p:sldId id="354" r:id="rId102"/>
    <p:sldId id="355" r:id="rId103"/>
    <p:sldId id="453" r:id="rId104"/>
    <p:sldId id="408" r:id="rId105"/>
    <p:sldId id="409" r:id="rId106"/>
    <p:sldId id="410" r:id="rId107"/>
    <p:sldId id="411" r:id="rId108"/>
    <p:sldId id="412" r:id="rId109"/>
    <p:sldId id="413" r:id="rId110"/>
    <p:sldId id="414" r:id="rId111"/>
    <p:sldId id="415" r:id="rId112"/>
    <p:sldId id="416" r:id="rId113"/>
    <p:sldId id="417" r:id="rId114"/>
    <p:sldId id="419" r:id="rId115"/>
    <p:sldId id="356" r:id="rId116"/>
    <p:sldId id="357" r:id="rId117"/>
    <p:sldId id="358" r:id="rId118"/>
    <p:sldId id="395" r:id="rId119"/>
    <p:sldId id="359" r:id="rId120"/>
    <p:sldId id="360" r:id="rId121"/>
    <p:sldId id="361" r:id="rId122"/>
    <p:sldId id="362" r:id="rId123"/>
    <p:sldId id="363" r:id="rId124"/>
    <p:sldId id="364" r:id="rId125"/>
    <p:sldId id="365" r:id="rId126"/>
    <p:sldId id="366" r:id="rId127"/>
    <p:sldId id="367" r:id="rId128"/>
    <p:sldId id="422" r:id="rId129"/>
    <p:sldId id="396" r:id="rId130"/>
    <p:sldId id="397" r:id="rId131"/>
    <p:sldId id="398" r:id="rId132"/>
    <p:sldId id="399" r:id="rId133"/>
    <p:sldId id="400" r:id="rId134"/>
    <p:sldId id="420" r:id="rId135"/>
    <p:sldId id="401" r:id="rId136"/>
    <p:sldId id="423" r:id="rId137"/>
    <p:sldId id="402" r:id="rId138"/>
    <p:sldId id="403" r:id="rId139"/>
    <p:sldId id="404" r:id="rId140"/>
    <p:sldId id="369" r:id="rId141"/>
    <p:sldId id="424" r:id="rId142"/>
    <p:sldId id="458" r:id="rId143"/>
    <p:sldId id="459" r:id="rId144"/>
    <p:sldId id="427" r:id="rId145"/>
    <p:sldId id="428" r:id="rId146"/>
    <p:sldId id="429" r:id="rId147"/>
    <p:sldId id="430" r:id="rId148"/>
    <p:sldId id="431" r:id="rId149"/>
    <p:sldId id="432" r:id="rId150"/>
    <p:sldId id="456" r:id="rId151"/>
    <p:sldId id="457" r:id="rId152"/>
  </p:sldIdLst>
  <p:sldSz cx="9144000" cy="6858000" type="screen4x3"/>
  <p:notesSz cx="6858000" cy="9144000"/>
  <p:defaultTextStyle>
    <a:defPPr>
      <a:defRPr lang="en-US"/>
    </a:defPPr>
    <a:lvl1pPr algn="ctr" rtl="0" fontAlgn="base">
      <a:spcBef>
        <a:spcPct val="0"/>
      </a:spcBef>
      <a:spcAft>
        <a:spcPct val="0"/>
      </a:spcAft>
      <a:defRPr sz="4000" kern="1200">
        <a:solidFill>
          <a:schemeClr val="bg1"/>
        </a:solidFill>
        <a:latin typeface="SimSun" charset="0"/>
        <a:ea typeface="SimSun" charset="0"/>
        <a:cs typeface="SimSun" charset="0"/>
      </a:defRPr>
    </a:lvl1pPr>
    <a:lvl2pPr marL="457200" algn="ctr" rtl="0" fontAlgn="base">
      <a:spcBef>
        <a:spcPct val="0"/>
      </a:spcBef>
      <a:spcAft>
        <a:spcPct val="0"/>
      </a:spcAft>
      <a:defRPr sz="4000" kern="1200">
        <a:solidFill>
          <a:schemeClr val="bg1"/>
        </a:solidFill>
        <a:latin typeface="SimSun" charset="0"/>
        <a:ea typeface="SimSun" charset="0"/>
        <a:cs typeface="SimSun" charset="0"/>
      </a:defRPr>
    </a:lvl2pPr>
    <a:lvl3pPr marL="914400" algn="ctr" rtl="0" fontAlgn="base">
      <a:spcBef>
        <a:spcPct val="0"/>
      </a:spcBef>
      <a:spcAft>
        <a:spcPct val="0"/>
      </a:spcAft>
      <a:defRPr sz="4000" kern="1200">
        <a:solidFill>
          <a:schemeClr val="bg1"/>
        </a:solidFill>
        <a:latin typeface="SimSun" charset="0"/>
        <a:ea typeface="SimSun" charset="0"/>
        <a:cs typeface="SimSun" charset="0"/>
      </a:defRPr>
    </a:lvl3pPr>
    <a:lvl4pPr marL="1371600" algn="ctr" rtl="0" fontAlgn="base">
      <a:spcBef>
        <a:spcPct val="0"/>
      </a:spcBef>
      <a:spcAft>
        <a:spcPct val="0"/>
      </a:spcAft>
      <a:defRPr sz="4000" kern="1200">
        <a:solidFill>
          <a:schemeClr val="bg1"/>
        </a:solidFill>
        <a:latin typeface="SimSun" charset="0"/>
        <a:ea typeface="SimSun" charset="0"/>
        <a:cs typeface="SimSun" charset="0"/>
      </a:defRPr>
    </a:lvl4pPr>
    <a:lvl5pPr marL="1828800" algn="ctr" rtl="0" fontAlgn="base">
      <a:spcBef>
        <a:spcPct val="0"/>
      </a:spcBef>
      <a:spcAft>
        <a:spcPct val="0"/>
      </a:spcAft>
      <a:defRPr sz="4000" kern="1200">
        <a:solidFill>
          <a:schemeClr val="bg1"/>
        </a:solidFill>
        <a:latin typeface="SimSun" charset="0"/>
        <a:ea typeface="SimSun" charset="0"/>
        <a:cs typeface="SimSun" charset="0"/>
      </a:defRPr>
    </a:lvl5pPr>
    <a:lvl6pPr marL="2286000" algn="l" defTabSz="457200" rtl="0" eaLnBrk="1" latinLnBrk="0" hangingPunct="1">
      <a:defRPr sz="4000" kern="1200">
        <a:solidFill>
          <a:schemeClr val="bg1"/>
        </a:solidFill>
        <a:latin typeface="SimSun" charset="0"/>
        <a:ea typeface="SimSun" charset="0"/>
        <a:cs typeface="SimSun" charset="0"/>
      </a:defRPr>
    </a:lvl6pPr>
    <a:lvl7pPr marL="2743200" algn="l" defTabSz="457200" rtl="0" eaLnBrk="1" latinLnBrk="0" hangingPunct="1">
      <a:defRPr sz="4000" kern="1200">
        <a:solidFill>
          <a:schemeClr val="bg1"/>
        </a:solidFill>
        <a:latin typeface="SimSun" charset="0"/>
        <a:ea typeface="SimSun" charset="0"/>
        <a:cs typeface="SimSun" charset="0"/>
      </a:defRPr>
    </a:lvl7pPr>
    <a:lvl8pPr marL="3200400" algn="l" defTabSz="457200" rtl="0" eaLnBrk="1" latinLnBrk="0" hangingPunct="1">
      <a:defRPr sz="4000" kern="1200">
        <a:solidFill>
          <a:schemeClr val="bg1"/>
        </a:solidFill>
        <a:latin typeface="SimSun" charset="0"/>
        <a:ea typeface="SimSun" charset="0"/>
        <a:cs typeface="SimSun" charset="0"/>
      </a:defRPr>
    </a:lvl8pPr>
    <a:lvl9pPr marL="3657600" algn="l" defTabSz="457200" rtl="0" eaLnBrk="1" latinLnBrk="0" hangingPunct="1">
      <a:defRPr sz="4000" kern="1200">
        <a:solidFill>
          <a:schemeClr val="bg1"/>
        </a:solidFill>
        <a:latin typeface="SimSun" charset="0"/>
        <a:ea typeface="SimSun" charset="0"/>
        <a:cs typeface="SimSun"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800000"/>
    <a:srgbClr val="3366FF"/>
    <a:srgbClr val="FF9900"/>
    <a:srgbClr val="0066FF"/>
    <a:srgbClr val="6699FF"/>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2"/>
    <p:restoredTop sz="94674"/>
  </p:normalViewPr>
  <p:slideViewPr>
    <p:cSldViewPr>
      <p:cViewPr varScale="1">
        <p:scale>
          <a:sx n="119" d="100"/>
          <a:sy n="119" d="100"/>
        </p:scale>
        <p:origin x="68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63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presProps" Target="presProps.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ea typeface="新細明體" charset="-120"/>
                <a:cs typeface="新細明體" charset="-120"/>
              </a:defRPr>
            </a:lvl1pPr>
          </a:lstStyle>
          <a:p>
            <a:pPr>
              <a:defRPr/>
            </a:pPr>
            <a:endParaRPr lang="en-US" altLang="zh-TW"/>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ea typeface="新細明體" charset="-120"/>
                <a:cs typeface="新細明體" charset="-120"/>
              </a:defRPr>
            </a:lvl1pPr>
          </a:lstStyle>
          <a:p>
            <a:pPr>
              <a:defRPr/>
            </a:pPr>
            <a:endParaRPr lang="en-US" altLang="zh-TW"/>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ea typeface="新細明體" charset="-120"/>
                <a:cs typeface="新細明體" charset="-120"/>
              </a:defRPr>
            </a:lvl1pPr>
          </a:lstStyle>
          <a:p>
            <a:pPr>
              <a:defRPr/>
            </a:pPr>
            <a:endParaRPr lang="en-US" altLang="zh-TW"/>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solidFill>
                  <a:schemeClr val="tx1"/>
                </a:solidFill>
                <a:latin typeface="Arial" charset="0"/>
                <a:ea typeface="新細明體" charset="0"/>
                <a:cs typeface="新細明體" charset="0"/>
              </a:defRPr>
            </a:lvl1pPr>
          </a:lstStyle>
          <a:p>
            <a:pPr>
              <a:defRPr/>
            </a:pPr>
            <a:fld id="{0DDE9C07-4602-4C40-9D00-9594F1651868}" type="slidenum">
              <a:rPr lang="en-US" altLang="zh-TW"/>
              <a:pPr>
                <a:defRPr/>
              </a:pPr>
              <a:t>‹#›</a:t>
            </a:fld>
            <a:endParaRPr lang="en-US" altLang="zh-TW"/>
          </a:p>
        </p:txBody>
      </p:sp>
    </p:spTree>
    <p:extLst>
      <p:ext uri="{BB962C8B-B14F-4D97-AF65-F5344CB8AC3E}">
        <p14:creationId xmlns:p14="http://schemas.microsoft.com/office/powerpoint/2010/main" val="17465936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12ED0323-17D9-2E49-9080-B067C979BB7D}" type="slidenum">
              <a:rPr lang="en-US" altLang="zh-TW" sz="1200">
                <a:solidFill>
                  <a:schemeClr val="tx1"/>
                </a:solidFill>
                <a:latin typeface="Arial" charset="0"/>
                <a:ea typeface="新細明體" charset="0"/>
                <a:cs typeface="新細明體" charset="0"/>
              </a:rPr>
              <a:pPr eaLnBrk="1" hangingPunct="1"/>
              <a:t>1</a:t>
            </a:fld>
            <a:endParaRPr lang="en-US" altLang="zh-TW" sz="1200">
              <a:solidFill>
                <a:schemeClr val="tx1"/>
              </a:solidFill>
              <a:latin typeface="Arial" charset="0"/>
              <a:ea typeface="新細明體" charset="0"/>
              <a:cs typeface="新細明體"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458646C3-CA12-BE4F-BBA5-A635B7EB5862}" type="slidenum">
              <a:rPr lang="en-US" altLang="zh-TW" sz="1200">
                <a:solidFill>
                  <a:schemeClr val="tx1"/>
                </a:solidFill>
                <a:latin typeface="Arial" charset="0"/>
                <a:ea typeface="新細明體" charset="0"/>
                <a:cs typeface="新細明體" charset="0"/>
              </a:rPr>
              <a:pPr eaLnBrk="1" hangingPunct="1"/>
              <a:t>10</a:t>
            </a:fld>
            <a:endParaRPr lang="en-US" altLang="zh-TW" sz="1200">
              <a:solidFill>
                <a:schemeClr val="tx1"/>
              </a:solidFill>
              <a:latin typeface="Arial" charset="0"/>
              <a:ea typeface="新細明體" charset="0"/>
              <a:cs typeface="新細明體"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645E6A6B-296B-B54D-9D4B-5557F9AB90BF}" type="slidenum">
              <a:rPr lang="en-US" altLang="zh-TW" sz="1200">
                <a:solidFill>
                  <a:schemeClr val="tx1"/>
                </a:solidFill>
                <a:latin typeface="Arial" charset="0"/>
                <a:ea typeface="新細明體" charset="0"/>
                <a:cs typeface="新細明體" charset="0"/>
              </a:rPr>
              <a:pPr eaLnBrk="1" hangingPunct="1"/>
              <a:t>103</a:t>
            </a:fld>
            <a:endParaRPr lang="en-US" altLang="zh-TW" sz="1200">
              <a:solidFill>
                <a:schemeClr val="tx1"/>
              </a:solidFill>
              <a:latin typeface="Arial" charset="0"/>
              <a:ea typeface="新細明體" charset="0"/>
              <a:cs typeface="新細明體" charset="0"/>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ヒラギノ角ゴ Pro W3" charset="0"/>
                <a:cs typeface="ヒラギノ角ゴ Pro W3" charset="0"/>
              </a:rPr>
              <a:t>http://www.google.com.sg/imgres?imgurl=www.ironrangeresearchcenter.org/RC5/women_miner_10.jpg&amp;imgrefurl=http://www.ironrangeresearchcenter.org/RC5/ironworld_women.htm&amp;h=1840&amp;w=1255&amp;sz=211&amp;tbnid=g3ok6tiCyysJ:&amp;tbnh=149&amp;tbnw=102&amp;start=77&amp;prev=/images%3Fq%3Dwomen%2Bat%2Bwork%26start%3D60%26imgsz%3Dxxlarge%26svnum%3D10%26hl%3Den%26lr%3D%26ie%3DUTF-8%26sa%3DN</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9C59B1B4-70A6-5F4E-BAF8-870104452769}" type="slidenum">
              <a:rPr lang="en-US" altLang="zh-TW" sz="1200">
                <a:solidFill>
                  <a:schemeClr val="tx1"/>
                </a:solidFill>
                <a:latin typeface="Arial" charset="0"/>
                <a:ea typeface="新細明體" charset="0"/>
                <a:cs typeface="新細明體" charset="0"/>
              </a:rPr>
              <a:pPr eaLnBrk="1" hangingPunct="1"/>
              <a:t>104</a:t>
            </a:fld>
            <a:endParaRPr lang="en-US" altLang="zh-TW" sz="1200">
              <a:solidFill>
                <a:schemeClr val="tx1"/>
              </a:solidFill>
              <a:latin typeface="Arial" charset="0"/>
              <a:ea typeface="新細明體" charset="0"/>
              <a:cs typeface="新細明體"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a:solidFill>
                  <a:srgbClr val="0000CC"/>
                </a:solidFill>
                <a:latin typeface="Arial-BoldMT" charset="0"/>
                <a:ea typeface="ヒラギノ角ゴ Pro W3" charset="0"/>
                <a:cs typeface="ヒラギノ角ゴ Pro W3" charset="0"/>
              </a:rPr>
              <a:t>www.work4women.org/multimedia/ photos.cfm</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4DD1935D-14CE-EA43-8287-514FBD035FC6}" type="slidenum">
              <a:rPr lang="en-US" altLang="zh-TW" sz="1200">
                <a:solidFill>
                  <a:schemeClr val="tx1"/>
                </a:solidFill>
                <a:latin typeface="Arial" charset="0"/>
                <a:ea typeface="新細明體" charset="0"/>
                <a:cs typeface="新細明體" charset="0"/>
              </a:rPr>
              <a:pPr eaLnBrk="1" hangingPunct="1"/>
              <a:t>105</a:t>
            </a:fld>
            <a:endParaRPr lang="en-US" altLang="zh-TW" sz="1200">
              <a:solidFill>
                <a:schemeClr val="tx1"/>
              </a:solidFill>
              <a:latin typeface="Arial" charset="0"/>
              <a:ea typeface="新細明體" charset="0"/>
              <a:cs typeface="新細明體" charset="0"/>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7AD3AAAA-DD27-7F4D-B89E-6173F9D9FCAA}" type="slidenum">
              <a:rPr lang="en-US" altLang="zh-TW" sz="1200">
                <a:solidFill>
                  <a:schemeClr val="tx1"/>
                </a:solidFill>
                <a:latin typeface="Arial" charset="0"/>
                <a:ea typeface="新細明體" charset="0"/>
                <a:cs typeface="新細明體" charset="0"/>
              </a:rPr>
              <a:pPr eaLnBrk="1" hangingPunct="1"/>
              <a:t>106</a:t>
            </a:fld>
            <a:endParaRPr lang="en-US" altLang="zh-TW" sz="1200">
              <a:solidFill>
                <a:schemeClr val="tx1"/>
              </a:solidFill>
              <a:latin typeface="Arial" charset="0"/>
              <a:ea typeface="新細明體" charset="0"/>
              <a:cs typeface="新細明體" charset="0"/>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7EBC08CC-2897-0443-8EE4-C8E758A4A50B}" type="slidenum">
              <a:rPr lang="en-US" altLang="zh-TW" sz="1200">
                <a:solidFill>
                  <a:schemeClr val="tx1"/>
                </a:solidFill>
                <a:latin typeface="Arial" charset="0"/>
                <a:ea typeface="新細明體" charset="0"/>
                <a:cs typeface="新細明體" charset="0"/>
              </a:rPr>
              <a:pPr eaLnBrk="1" hangingPunct="1"/>
              <a:t>107</a:t>
            </a:fld>
            <a:endParaRPr lang="en-US" altLang="zh-TW" sz="1200">
              <a:solidFill>
                <a:schemeClr val="tx1"/>
              </a:solidFill>
              <a:latin typeface="Arial" charset="0"/>
              <a:ea typeface="新細明體" charset="0"/>
              <a:cs typeface="新細明體" charset="0"/>
            </a:endParaRPr>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04C3C54B-7EFC-2441-9679-34E404A4B829}" type="slidenum">
              <a:rPr lang="en-US" altLang="zh-TW" sz="1200">
                <a:solidFill>
                  <a:schemeClr val="tx1"/>
                </a:solidFill>
                <a:latin typeface="Arial" charset="0"/>
                <a:ea typeface="新細明體" charset="0"/>
                <a:cs typeface="新細明體" charset="0"/>
              </a:rPr>
              <a:pPr eaLnBrk="1" hangingPunct="1"/>
              <a:t>108</a:t>
            </a:fld>
            <a:endParaRPr lang="en-US" altLang="zh-TW" sz="1200">
              <a:solidFill>
                <a:schemeClr val="tx1"/>
              </a:solidFill>
              <a:latin typeface="Arial" charset="0"/>
              <a:ea typeface="新細明體" charset="0"/>
              <a:cs typeface="新細明體" charset="0"/>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ヒラギノ角ゴ Pro W3" charset="0"/>
                <a:cs typeface="ヒラギノ角ゴ Pro W3" charset="0"/>
              </a:rPr>
              <a:t>http://www.wholesomewords.org/missions/giants/biocarey2.html</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9D4065DA-8692-CD4E-A616-5D0761D1B913}" type="slidenum">
              <a:rPr lang="en-US" altLang="zh-TW" sz="1200">
                <a:solidFill>
                  <a:schemeClr val="tx1"/>
                </a:solidFill>
                <a:latin typeface="Arial" charset="0"/>
                <a:ea typeface="新細明體" charset="0"/>
                <a:cs typeface="新細明體" charset="0"/>
              </a:rPr>
              <a:pPr eaLnBrk="1" hangingPunct="1"/>
              <a:t>109</a:t>
            </a:fld>
            <a:endParaRPr lang="en-US" altLang="zh-TW" sz="1200">
              <a:solidFill>
                <a:schemeClr val="tx1"/>
              </a:solidFill>
              <a:latin typeface="Arial" charset="0"/>
              <a:ea typeface="新細明體" charset="0"/>
              <a:cs typeface="新細明體"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E45BCFB4-3175-534E-9D2E-421A3FE52C9B}" type="slidenum">
              <a:rPr lang="en-US" altLang="zh-TW" sz="1200">
                <a:solidFill>
                  <a:schemeClr val="tx1"/>
                </a:solidFill>
                <a:latin typeface="Arial" charset="0"/>
                <a:ea typeface="新細明體" charset="0"/>
                <a:cs typeface="新細明體" charset="0"/>
              </a:rPr>
              <a:pPr eaLnBrk="1" hangingPunct="1"/>
              <a:t>110</a:t>
            </a:fld>
            <a:endParaRPr lang="en-US" altLang="zh-TW" sz="1200">
              <a:solidFill>
                <a:schemeClr val="tx1"/>
              </a:solidFill>
              <a:latin typeface="Arial" charset="0"/>
              <a:ea typeface="新細明體" charset="0"/>
              <a:cs typeface="新細明體"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73D8AE72-B1C9-4940-83B3-A8F0DB54FC03}" type="slidenum">
              <a:rPr lang="en-US" altLang="zh-TW" sz="1200">
                <a:solidFill>
                  <a:schemeClr val="tx1"/>
                </a:solidFill>
                <a:latin typeface="Arial" charset="0"/>
                <a:ea typeface="新細明體" charset="0"/>
                <a:cs typeface="新細明體" charset="0"/>
              </a:rPr>
              <a:pPr eaLnBrk="1" hangingPunct="1"/>
              <a:t>111</a:t>
            </a:fld>
            <a:endParaRPr lang="en-US" altLang="zh-TW" sz="1200">
              <a:solidFill>
                <a:schemeClr val="tx1"/>
              </a:solidFill>
              <a:latin typeface="Arial" charset="0"/>
              <a:ea typeface="新細明體" charset="0"/>
              <a:cs typeface="新細明體" charset="0"/>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CA52AB57-1B38-3E4B-931E-37F2CD643EC6}" type="slidenum">
              <a:rPr lang="en-US" altLang="zh-TW" sz="1200">
                <a:solidFill>
                  <a:schemeClr val="tx1"/>
                </a:solidFill>
                <a:latin typeface="Arial" charset="0"/>
                <a:ea typeface="新細明體" charset="0"/>
                <a:cs typeface="新細明體" charset="0"/>
              </a:rPr>
              <a:pPr eaLnBrk="1" hangingPunct="1"/>
              <a:t>112</a:t>
            </a:fld>
            <a:endParaRPr lang="en-US" altLang="zh-TW" sz="1200">
              <a:solidFill>
                <a:schemeClr val="tx1"/>
              </a:solidFill>
              <a:latin typeface="Arial" charset="0"/>
              <a:ea typeface="新細明體" charset="0"/>
              <a:cs typeface="新細明體"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8364DFAF-9DFB-0543-BD93-B6E19915A42B}" type="slidenum">
              <a:rPr lang="en-US" altLang="zh-TW" sz="1200">
                <a:solidFill>
                  <a:schemeClr val="tx1"/>
                </a:solidFill>
                <a:latin typeface="Arial" charset="0"/>
                <a:ea typeface="新細明體" charset="0"/>
                <a:cs typeface="新細明體" charset="0"/>
              </a:rPr>
              <a:pPr eaLnBrk="1" hangingPunct="1"/>
              <a:t>11</a:t>
            </a:fld>
            <a:endParaRPr lang="en-US" altLang="zh-TW" sz="1200">
              <a:solidFill>
                <a:schemeClr val="tx1"/>
              </a:solidFill>
              <a:latin typeface="Arial" charset="0"/>
              <a:ea typeface="新細明體" charset="0"/>
              <a:cs typeface="新細明體"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31DA834A-5322-ED42-ACEF-03D3B243571B}" type="slidenum">
              <a:rPr lang="en-US" altLang="zh-TW" sz="1200">
                <a:solidFill>
                  <a:schemeClr val="tx1"/>
                </a:solidFill>
                <a:latin typeface="Arial" charset="0"/>
                <a:ea typeface="新細明體" charset="0"/>
                <a:cs typeface="新細明體" charset="0"/>
              </a:rPr>
              <a:pPr eaLnBrk="1" hangingPunct="1"/>
              <a:t>113</a:t>
            </a:fld>
            <a:endParaRPr lang="en-US" altLang="zh-TW" sz="1200">
              <a:solidFill>
                <a:schemeClr val="tx1"/>
              </a:solidFill>
              <a:latin typeface="Arial" charset="0"/>
              <a:ea typeface="新細明體" charset="0"/>
              <a:cs typeface="新細明體"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0"/>
                <a:cs typeface="新細明體" charset="0"/>
              </a:rPr>
              <a:t>Quoted in Michiko Kakutani, “Truth Fast Losing Its Value in Non-Fiction,” The Sunday Times</a:t>
            </a:r>
            <a:r>
              <a:rPr lang="en-US" altLang="zh-TW" i="1">
                <a:ea typeface="新細明體" charset="0"/>
                <a:cs typeface="新細明體" charset="0"/>
              </a:rPr>
              <a:t>, 22 January 2006, p. 33 reprint of The New York Times. </a:t>
            </a:r>
            <a:r>
              <a:rPr lang="en-US" altLang="zh-TW" b="1">
                <a:ea typeface="新細明體" charset="0"/>
                <a:cs typeface="新細明體" charset="0"/>
              </a:rPr>
              <a:t>Stanley Fish</a:t>
            </a:r>
            <a:r>
              <a:rPr lang="en-US" altLang="zh-TW">
                <a:ea typeface="新細明體" charset="0"/>
                <a:cs typeface="新細明體" charset="0"/>
              </a:rPr>
              <a:t> is the Dean of the College of Arts and Sciences at University of Illinois at Chicago and one of the most influential and controversial theorists and critics of literature, law, and philosophy of our time</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32B0DAC8-6C60-8E47-BD08-9CCFBEFD99CF}" type="slidenum">
              <a:rPr lang="en-US" altLang="zh-TW" sz="1200">
                <a:solidFill>
                  <a:schemeClr val="tx1"/>
                </a:solidFill>
                <a:latin typeface="Arial" charset="0"/>
                <a:ea typeface="新細明體" charset="0"/>
                <a:cs typeface="新細明體" charset="0"/>
              </a:rPr>
              <a:pPr eaLnBrk="1" hangingPunct="1"/>
              <a:t>114</a:t>
            </a:fld>
            <a:endParaRPr lang="en-US" altLang="zh-TW" sz="1200">
              <a:solidFill>
                <a:schemeClr val="tx1"/>
              </a:solidFill>
              <a:latin typeface="Arial" charset="0"/>
              <a:ea typeface="新細明體" charset="0"/>
              <a:cs typeface="新細明體" charset="0"/>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374B616A-3958-C74F-8076-C654E099C2C7}" type="slidenum">
              <a:rPr lang="en-US" altLang="zh-TW" sz="1200">
                <a:solidFill>
                  <a:schemeClr val="tx1"/>
                </a:solidFill>
                <a:latin typeface="Arial" charset="0"/>
                <a:ea typeface="新細明體" charset="0"/>
                <a:cs typeface="新細明體" charset="0"/>
              </a:rPr>
              <a:pPr eaLnBrk="1" hangingPunct="1"/>
              <a:t>115</a:t>
            </a:fld>
            <a:endParaRPr lang="en-US" altLang="zh-TW" sz="1200">
              <a:solidFill>
                <a:schemeClr val="tx1"/>
              </a:solidFill>
              <a:latin typeface="Arial" charset="0"/>
              <a:ea typeface="新細明體" charset="0"/>
              <a:cs typeface="新細明體" charset="0"/>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8E663341-058B-3E43-BF1C-379E50F75433}" type="slidenum">
              <a:rPr lang="en-US" altLang="zh-TW" sz="1200">
                <a:solidFill>
                  <a:schemeClr val="tx1"/>
                </a:solidFill>
                <a:latin typeface="Arial" charset="0"/>
                <a:ea typeface="新細明體" charset="0"/>
                <a:cs typeface="新細明體" charset="0"/>
              </a:rPr>
              <a:pPr eaLnBrk="1" hangingPunct="1"/>
              <a:t>116</a:t>
            </a:fld>
            <a:endParaRPr lang="en-US" altLang="zh-TW" sz="1200">
              <a:solidFill>
                <a:schemeClr val="tx1"/>
              </a:solidFill>
              <a:latin typeface="Arial" charset="0"/>
              <a:ea typeface="新細明體" charset="0"/>
              <a:cs typeface="新細明體" charset="0"/>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E131B002-259E-6142-8879-B28659124527}" type="slidenum">
              <a:rPr lang="en-US" altLang="zh-TW" sz="1200">
                <a:solidFill>
                  <a:schemeClr val="tx1"/>
                </a:solidFill>
                <a:latin typeface="Arial" charset="0"/>
                <a:ea typeface="新細明體" charset="0"/>
                <a:cs typeface="新細明體" charset="0"/>
              </a:rPr>
              <a:pPr eaLnBrk="1" hangingPunct="1"/>
              <a:t>117</a:t>
            </a:fld>
            <a:endParaRPr lang="en-US" altLang="zh-TW" sz="1200">
              <a:solidFill>
                <a:schemeClr val="tx1"/>
              </a:solidFill>
              <a:latin typeface="Arial" charset="0"/>
              <a:ea typeface="新細明體" charset="0"/>
              <a:cs typeface="新細明體" charset="0"/>
            </a:endParaRPr>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F6CAE538-DBAE-E347-AF9D-F9EA7DB27262}" type="slidenum">
              <a:rPr lang="en-US" altLang="zh-TW" sz="1200">
                <a:solidFill>
                  <a:schemeClr val="tx1"/>
                </a:solidFill>
                <a:latin typeface="Arial" charset="0"/>
                <a:ea typeface="新細明體" charset="0"/>
                <a:cs typeface="新細明體" charset="0"/>
              </a:rPr>
              <a:pPr eaLnBrk="1" hangingPunct="1"/>
              <a:t>118</a:t>
            </a:fld>
            <a:endParaRPr lang="en-US" altLang="zh-TW" sz="1200">
              <a:solidFill>
                <a:schemeClr val="tx1"/>
              </a:solidFill>
              <a:latin typeface="Arial" charset="0"/>
              <a:ea typeface="新細明體" charset="0"/>
              <a:cs typeface="新細明體" charset="0"/>
            </a:endParaRPr>
          </a:p>
        </p:txBody>
      </p:sp>
      <p:sp>
        <p:nvSpPr>
          <p:cNvPr id="268290" name="Rectangle 2"/>
          <p:cNvSpPr>
            <a:spLocks noGrp="1" noRot="1" noChangeAspect="1" noChangeArrowheads="1" noTextEdit="1"/>
          </p:cNvSpPr>
          <p:nvPr>
            <p:ph type="sldImg"/>
          </p:nvPr>
        </p:nvSpPr>
        <p:spPr>
          <a:xfrm>
            <a:off x="841375" y="241300"/>
            <a:ext cx="5233988" cy="3925888"/>
          </a:xfrm>
          <a:ln/>
        </p:spPr>
      </p:sp>
      <p:sp>
        <p:nvSpPr>
          <p:cNvPr id="268291" name="Rectangle 3"/>
          <p:cNvSpPr>
            <a:spLocks noGrp="1" noChangeArrowheads="1"/>
          </p:cNvSpPr>
          <p:nvPr>
            <p:ph type="body" idx="1"/>
          </p:nvPr>
        </p:nvSpPr>
        <p:spPr>
          <a:xfrm>
            <a:off x="396875" y="4305300"/>
            <a:ext cx="5988050" cy="41846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12713" indent="-112713" defTabSz="1020763" eaLnBrk="1" hangingPunct="1"/>
            <a:endParaRPr lang="zh-TW" altLang="en-US">
              <a:ea typeface="新細明體" charset="0"/>
              <a:cs typeface="新細明體"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A976BDAA-53F9-C149-8486-933EBBCC2A49}" type="slidenum">
              <a:rPr lang="en-US" altLang="zh-TW" sz="1200">
                <a:solidFill>
                  <a:schemeClr val="tx1"/>
                </a:solidFill>
                <a:latin typeface="Arial" charset="0"/>
                <a:ea typeface="新細明體" charset="0"/>
                <a:cs typeface="新細明體" charset="0"/>
              </a:rPr>
              <a:pPr eaLnBrk="1" hangingPunct="1"/>
              <a:t>119</a:t>
            </a:fld>
            <a:endParaRPr lang="en-US" altLang="zh-TW" sz="1200">
              <a:solidFill>
                <a:schemeClr val="tx1"/>
              </a:solidFill>
              <a:latin typeface="Arial" charset="0"/>
              <a:ea typeface="新細明體" charset="0"/>
              <a:cs typeface="新細明體" charset="0"/>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F2831466-6522-104E-BB19-1D7022A9338B}" type="slidenum">
              <a:rPr lang="en-US" altLang="zh-TW" sz="1200">
                <a:solidFill>
                  <a:schemeClr val="tx1"/>
                </a:solidFill>
                <a:latin typeface="Arial" charset="0"/>
                <a:ea typeface="新細明體" charset="0"/>
                <a:cs typeface="新細明體" charset="0"/>
              </a:rPr>
              <a:pPr eaLnBrk="1" hangingPunct="1"/>
              <a:t>120</a:t>
            </a:fld>
            <a:endParaRPr lang="en-US" altLang="zh-TW" sz="1200">
              <a:solidFill>
                <a:schemeClr val="tx1"/>
              </a:solidFill>
              <a:latin typeface="Arial" charset="0"/>
              <a:ea typeface="新細明體" charset="0"/>
              <a:cs typeface="新細明體" charset="0"/>
            </a:endParaRPr>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6698979F-55B4-FF41-A119-8DD28E49DD1C}" type="slidenum">
              <a:rPr lang="en-US" altLang="zh-TW" sz="1200">
                <a:solidFill>
                  <a:schemeClr val="tx1"/>
                </a:solidFill>
                <a:latin typeface="Arial" charset="0"/>
                <a:ea typeface="新細明體" charset="0"/>
                <a:cs typeface="新細明體" charset="0"/>
              </a:rPr>
              <a:pPr eaLnBrk="1" hangingPunct="1"/>
              <a:t>121</a:t>
            </a:fld>
            <a:endParaRPr lang="en-US" altLang="zh-TW" sz="1200">
              <a:solidFill>
                <a:schemeClr val="tx1"/>
              </a:solidFill>
              <a:latin typeface="Arial" charset="0"/>
              <a:ea typeface="新細明體" charset="0"/>
              <a:cs typeface="新細明體"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zh-TW" altLang="en-US">
                <a:ea typeface="新細明體" charset="0"/>
                <a:cs typeface="新細明體" charset="0"/>
              </a:rPr>
              <a:t> </a:t>
            </a:r>
            <a:r>
              <a:rPr lang="en-US" altLang="zh-TW">
                <a:ea typeface="新細明體" charset="0"/>
                <a:cs typeface="新細明體" charset="0"/>
              </a:rPr>
              <a:t>Debunking… at </a:t>
            </a:r>
            <a:r>
              <a:rPr lang="en-US" altLang="zh-TW" b="1">
                <a:solidFill>
                  <a:srgbClr val="0000CC"/>
                </a:solidFill>
                <a:ea typeface="新細明體" charset="0"/>
                <a:cs typeface="新細明體" charset="0"/>
              </a:rPr>
              <a:t>www.truthnet.org/davinci/</a:t>
            </a:r>
          </a:p>
          <a:p>
            <a:pPr eaLnBrk="1" hangingPunct="1"/>
            <a:endParaRPr lang="en-US" altLang="zh-TW" b="1">
              <a:solidFill>
                <a:srgbClr val="0000CC"/>
              </a:solidFill>
              <a:ea typeface="新細明體" charset="0"/>
              <a:cs typeface="新細明體" charset="0"/>
            </a:endParaRPr>
          </a:p>
          <a:p>
            <a:pPr eaLnBrk="1" hangingPunct="1"/>
            <a:r>
              <a:rPr lang="en-US" altLang="zh-TW">
                <a:ea typeface="新細明體" charset="0"/>
                <a:cs typeface="新細明體" charset="0"/>
              </a:rPr>
              <a:t>http://www.google.com.sg/imgres?imgurl=http://www.bringyou.to/apologetics/abanes.jpg&amp;imgrefurl=http://www.bringyou.to/apologetics/DaVinciCode.htm&amp;h=228&amp;w=150&amp;sz=27&amp;tbnid=ExuOeNuYdn4J:&amp;tbnh=102&amp;tbnw=67&amp;start=99&amp;prev=/images%3Fq%3Dda%2Bvinci%2Bcode%26start%3D80%26imgsz%3Dsmall%257Cmedium%257Clarge%257Cxlarge%26svnum%3D10%26hl%3Den%26lr%3D%26safe%3Doff%26sa%3DN</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2B76A975-D877-C148-A52B-7B0DD2902665}" type="slidenum">
              <a:rPr lang="en-US" altLang="zh-TW" sz="1200">
                <a:solidFill>
                  <a:schemeClr val="tx1"/>
                </a:solidFill>
                <a:latin typeface="Arial" charset="0"/>
                <a:ea typeface="新細明體" charset="0"/>
                <a:cs typeface="新細明體" charset="0"/>
              </a:rPr>
              <a:pPr eaLnBrk="1" hangingPunct="1"/>
              <a:t>122</a:t>
            </a:fld>
            <a:endParaRPr lang="en-US" altLang="zh-TW" sz="1200">
              <a:solidFill>
                <a:schemeClr val="tx1"/>
              </a:solidFill>
              <a:latin typeface="Arial" charset="0"/>
              <a:ea typeface="新細明體" charset="0"/>
              <a:cs typeface="新細明體" charset="0"/>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70184643-40CB-EC46-A7F8-6F3D5E2647BA}" type="slidenum">
              <a:rPr lang="en-US" altLang="zh-TW" sz="1200">
                <a:solidFill>
                  <a:schemeClr val="tx1"/>
                </a:solidFill>
                <a:latin typeface="Arial" charset="0"/>
                <a:ea typeface="新細明體" charset="0"/>
                <a:cs typeface="新細明體" charset="0"/>
              </a:rPr>
              <a:pPr eaLnBrk="1" hangingPunct="1"/>
              <a:t>12</a:t>
            </a:fld>
            <a:endParaRPr lang="en-US" altLang="zh-TW" sz="1200">
              <a:solidFill>
                <a:schemeClr val="tx1"/>
              </a:solidFill>
              <a:latin typeface="Arial" charset="0"/>
              <a:ea typeface="新細明體" charset="0"/>
              <a:cs typeface="新細明體"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5BC175B1-B09F-DF42-9F58-20900B76D454}" type="slidenum">
              <a:rPr lang="en-US" altLang="zh-TW" sz="1200">
                <a:solidFill>
                  <a:schemeClr val="tx1"/>
                </a:solidFill>
                <a:latin typeface="Arial" charset="0"/>
                <a:ea typeface="新細明體" charset="0"/>
                <a:cs typeface="新細明體" charset="0"/>
              </a:rPr>
              <a:pPr eaLnBrk="1" hangingPunct="1"/>
              <a:t>123</a:t>
            </a:fld>
            <a:endParaRPr lang="en-US" altLang="zh-TW" sz="1200">
              <a:solidFill>
                <a:schemeClr val="tx1"/>
              </a:solidFill>
              <a:latin typeface="Arial" charset="0"/>
              <a:ea typeface="新細明體" charset="0"/>
              <a:cs typeface="新細明體" charset="0"/>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BC3F6A37-83A3-BD46-B727-0E0BE7287B7A}" type="slidenum">
              <a:rPr lang="en-US" altLang="zh-TW" sz="1200">
                <a:solidFill>
                  <a:schemeClr val="tx1"/>
                </a:solidFill>
                <a:latin typeface="Arial" charset="0"/>
                <a:ea typeface="新細明體" charset="0"/>
                <a:cs typeface="新細明體" charset="0"/>
              </a:rPr>
              <a:pPr eaLnBrk="1" hangingPunct="1"/>
              <a:t>124</a:t>
            </a:fld>
            <a:endParaRPr lang="en-US" altLang="zh-TW" sz="1200">
              <a:solidFill>
                <a:schemeClr val="tx1"/>
              </a:solidFill>
              <a:latin typeface="Arial" charset="0"/>
              <a:ea typeface="新細明體" charset="0"/>
              <a:cs typeface="新細明體" charset="0"/>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C71D46E8-8CE7-F84A-B55C-B6682C2A3A95}" type="slidenum">
              <a:rPr lang="en-US" altLang="zh-TW" sz="1200">
                <a:solidFill>
                  <a:schemeClr val="tx1"/>
                </a:solidFill>
                <a:latin typeface="Arial" charset="0"/>
                <a:ea typeface="新細明體" charset="0"/>
                <a:cs typeface="新細明體" charset="0"/>
              </a:rPr>
              <a:pPr eaLnBrk="1" hangingPunct="1"/>
              <a:t>125</a:t>
            </a:fld>
            <a:endParaRPr lang="en-US" altLang="zh-TW" sz="1200">
              <a:solidFill>
                <a:schemeClr val="tx1"/>
              </a:solidFill>
              <a:latin typeface="Arial" charset="0"/>
              <a:ea typeface="新細明體" charset="0"/>
              <a:cs typeface="新細明體" charset="0"/>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363CD461-9A9F-2D48-9EFE-B57116EE2307}" type="slidenum">
              <a:rPr lang="en-US" altLang="zh-TW" sz="1200">
                <a:solidFill>
                  <a:schemeClr val="tx1"/>
                </a:solidFill>
                <a:latin typeface="Arial" charset="0"/>
                <a:ea typeface="新細明體" charset="0"/>
                <a:cs typeface="新細明體" charset="0"/>
              </a:rPr>
              <a:pPr eaLnBrk="1" hangingPunct="1"/>
              <a:t>126</a:t>
            </a:fld>
            <a:endParaRPr lang="en-US" altLang="zh-TW" sz="1200">
              <a:solidFill>
                <a:schemeClr val="tx1"/>
              </a:solidFill>
              <a:latin typeface="Arial" charset="0"/>
              <a:ea typeface="新細明體" charset="0"/>
              <a:cs typeface="新細明體" charset="0"/>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9AFE865A-0DD4-F24C-8FA4-0DA9C62355D6}" type="slidenum">
              <a:rPr lang="en-US" altLang="zh-TW" sz="1200">
                <a:solidFill>
                  <a:schemeClr val="tx1"/>
                </a:solidFill>
                <a:latin typeface="Arial" charset="0"/>
                <a:ea typeface="新細明體" charset="0"/>
                <a:cs typeface="新細明體" charset="0"/>
              </a:rPr>
              <a:pPr eaLnBrk="1" hangingPunct="1"/>
              <a:t>127</a:t>
            </a:fld>
            <a:endParaRPr lang="en-US" altLang="zh-TW" sz="1200">
              <a:solidFill>
                <a:schemeClr val="tx1"/>
              </a:solidFill>
              <a:latin typeface="Arial" charset="0"/>
              <a:ea typeface="新細明體" charset="0"/>
              <a:cs typeface="新細明體"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9A49B04D-0CF6-3F45-A2A9-A8C926019C1B}" type="slidenum">
              <a:rPr lang="en-US" altLang="zh-TW" sz="1200">
                <a:solidFill>
                  <a:schemeClr val="tx1"/>
                </a:solidFill>
                <a:latin typeface="Arial" charset="0"/>
                <a:ea typeface="新細明體" charset="0"/>
                <a:cs typeface="新細明體" charset="0"/>
              </a:rPr>
              <a:pPr eaLnBrk="1" hangingPunct="1"/>
              <a:t>128</a:t>
            </a:fld>
            <a:endParaRPr lang="en-US" altLang="zh-TW" sz="1200">
              <a:solidFill>
                <a:schemeClr val="tx1"/>
              </a:solidFill>
              <a:latin typeface="Arial" charset="0"/>
              <a:ea typeface="新細明體" charset="0"/>
              <a:cs typeface="新細明體" charset="0"/>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13EA69D1-5C6C-DF4A-B79E-D47DC82E927E}" type="slidenum">
              <a:rPr lang="en-US" altLang="zh-TW" sz="1200">
                <a:solidFill>
                  <a:schemeClr val="tx1"/>
                </a:solidFill>
                <a:latin typeface="Arial" charset="0"/>
                <a:ea typeface="新細明體" charset="0"/>
                <a:cs typeface="新細明體" charset="0"/>
              </a:rPr>
              <a:pPr eaLnBrk="1" hangingPunct="1"/>
              <a:t>129</a:t>
            </a:fld>
            <a:endParaRPr lang="en-US" altLang="zh-TW" sz="1200">
              <a:solidFill>
                <a:schemeClr val="tx1"/>
              </a:solidFill>
              <a:latin typeface="Arial" charset="0"/>
              <a:ea typeface="新細明體" charset="0"/>
              <a:cs typeface="新細明體"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BE69A22E-9B2E-7446-BE35-C8596AB21069}" type="slidenum">
              <a:rPr lang="en-US" altLang="zh-TW" sz="1200">
                <a:solidFill>
                  <a:schemeClr val="tx1"/>
                </a:solidFill>
                <a:latin typeface="Arial" charset="0"/>
                <a:ea typeface="新細明體" charset="0"/>
                <a:cs typeface="新細明體" charset="0"/>
              </a:rPr>
              <a:pPr eaLnBrk="1" hangingPunct="1"/>
              <a:t>131</a:t>
            </a:fld>
            <a:endParaRPr lang="en-US" altLang="zh-TW" sz="1200">
              <a:solidFill>
                <a:schemeClr val="tx1"/>
              </a:solidFill>
              <a:latin typeface="Arial" charset="0"/>
              <a:ea typeface="新細明體" charset="0"/>
              <a:cs typeface="新細明體"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3BBC0316-8D63-9D49-A4C3-9796F1E369B1}" type="slidenum">
              <a:rPr lang="en-US" altLang="zh-TW" sz="1200">
                <a:solidFill>
                  <a:schemeClr val="tx1"/>
                </a:solidFill>
                <a:latin typeface="Arial" charset="0"/>
                <a:ea typeface="新細明體" charset="0"/>
                <a:cs typeface="新細明體" charset="0"/>
              </a:rPr>
              <a:pPr eaLnBrk="1" hangingPunct="1"/>
              <a:t>133</a:t>
            </a:fld>
            <a:endParaRPr lang="en-US" altLang="zh-TW" sz="1200">
              <a:solidFill>
                <a:schemeClr val="tx1"/>
              </a:solidFill>
              <a:latin typeface="Arial" charset="0"/>
              <a:ea typeface="新細明體" charset="0"/>
              <a:cs typeface="新細明體" charset="0"/>
            </a:endParaRPr>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78DF7B67-E480-1F46-BA51-7004A126E34F}" type="slidenum">
              <a:rPr lang="en-US" altLang="zh-TW" sz="1200">
                <a:solidFill>
                  <a:schemeClr val="tx1"/>
                </a:solidFill>
                <a:latin typeface="Arial" charset="0"/>
                <a:ea typeface="新細明體" charset="0"/>
                <a:cs typeface="新細明體" charset="0"/>
              </a:rPr>
              <a:pPr eaLnBrk="1" hangingPunct="1"/>
              <a:t>134</a:t>
            </a:fld>
            <a:endParaRPr lang="en-US" altLang="zh-TW" sz="1200">
              <a:solidFill>
                <a:schemeClr val="tx1"/>
              </a:solidFill>
              <a:latin typeface="Arial" charset="0"/>
              <a:ea typeface="新細明體" charset="0"/>
              <a:cs typeface="新細明體" charset="0"/>
            </a:endParaRP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94C4E70A-E615-A542-9832-E3E8F91D61F6}" type="slidenum">
              <a:rPr lang="en-US" altLang="zh-TW" sz="1200">
                <a:solidFill>
                  <a:schemeClr val="tx1"/>
                </a:solidFill>
                <a:latin typeface="Arial" charset="0"/>
                <a:ea typeface="新細明體" charset="0"/>
                <a:cs typeface="新細明體" charset="0"/>
              </a:rPr>
              <a:pPr eaLnBrk="1" hangingPunct="1"/>
              <a:t>13</a:t>
            </a:fld>
            <a:endParaRPr lang="en-US" altLang="zh-TW" sz="1200">
              <a:solidFill>
                <a:schemeClr val="tx1"/>
              </a:solidFill>
              <a:latin typeface="Arial" charset="0"/>
              <a:ea typeface="新細明體" charset="0"/>
              <a:cs typeface="新細明體"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5B76C2FA-C6EF-044F-9DF2-CCCC41FADA77}" type="slidenum">
              <a:rPr lang="en-US" altLang="zh-TW" sz="1200">
                <a:solidFill>
                  <a:schemeClr val="tx1"/>
                </a:solidFill>
                <a:latin typeface="Arial" charset="0"/>
                <a:ea typeface="新細明體" charset="0"/>
                <a:cs typeface="新細明體" charset="0"/>
              </a:rPr>
              <a:pPr eaLnBrk="1" hangingPunct="1"/>
              <a:t>135</a:t>
            </a:fld>
            <a:endParaRPr lang="en-US" altLang="zh-TW" sz="1200">
              <a:solidFill>
                <a:schemeClr val="tx1"/>
              </a:solidFill>
              <a:latin typeface="Arial" charset="0"/>
              <a:ea typeface="新細明體" charset="0"/>
              <a:cs typeface="新細明體"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07BA6781-38C2-E241-AE72-5BD591A9759E}" type="slidenum">
              <a:rPr lang="en-US" altLang="zh-TW" sz="1200">
                <a:solidFill>
                  <a:schemeClr val="tx1"/>
                </a:solidFill>
                <a:latin typeface="Arial" charset="0"/>
                <a:ea typeface="新細明體" charset="0"/>
                <a:cs typeface="新細明體" charset="0"/>
              </a:rPr>
              <a:pPr eaLnBrk="1" hangingPunct="1"/>
              <a:t>136</a:t>
            </a:fld>
            <a:endParaRPr lang="en-US" altLang="zh-TW" sz="1200">
              <a:solidFill>
                <a:schemeClr val="tx1"/>
              </a:solidFill>
              <a:latin typeface="Arial" charset="0"/>
              <a:ea typeface="新細明體" charset="0"/>
              <a:cs typeface="新細明體" charset="0"/>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FDA46A28-361E-324C-BE6A-D05F697EDC46}" type="slidenum">
              <a:rPr lang="en-US" altLang="zh-TW" sz="1200">
                <a:solidFill>
                  <a:schemeClr val="tx1"/>
                </a:solidFill>
                <a:latin typeface="Arial" charset="0"/>
                <a:ea typeface="新細明體" charset="0"/>
                <a:cs typeface="新細明體" charset="0"/>
              </a:rPr>
              <a:pPr eaLnBrk="1" hangingPunct="1"/>
              <a:t>137</a:t>
            </a:fld>
            <a:endParaRPr lang="en-US" altLang="zh-TW" sz="1200">
              <a:solidFill>
                <a:schemeClr val="tx1"/>
              </a:solidFill>
              <a:latin typeface="Arial" charset="0"/>
              <a:ea typeface="新細明體" charset="0"/>
              <a:cs typeface="新細明體" charset="0"/>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2F00086D-3E98-AD45-8E9D-D5FA927DA44E}" type="slidenum">
              <a:rPr lang="en-US" sz="1200">
                <a:solidFill>
                  <a:srgbClr val="000000"/>
                </a:solidFill>
              </a:rPr>
              <a:pPr/>
              <a:t>138</a:t>
            </a:fld>
            <a:endParaRPr lang="en-US" sz="1200">
              <a:solidFill>
                <a:srgbClr val="000000"/>
              </a:solidFill>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http://www.jwolfe.clara.net/Humour/MedPicts/BrainMaleFemale.gif</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60EB7D51-02DF-734A-B032-BE16A753AACB}" type="slidenum">
              <a:rPr lang="en-US" sz="1200">
                <a:solidFill>
                  <a:srgbClr val="000000"/>
                </a:solidFill>
              </a:rPr>
              <a:pPr/>
              <a:t>139</a:t>
            </a:fld>
            <a:endParaRPr lang="en-US" sz="1200">
              <a:solidFill>
                <a:srgbClr val="000000"/>
              </a:solidFill>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http://www.jwolfe.clara.net/Humour/MedPicts/BrainMaleFemale.gif</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DB1134BB-7D40-B340-8A16-D4BCDF020BFA}" type="slidenum">
              <a:rPr lang="en-US" altLang="zh-TW" sz="1200">
                <a:solidFill>
                  <a:schemeClr val="tx1"/>
                </a:solidFill>
                <a:latin typeface="Arial" charset="0"/>
                <a:ea typeface="新細明體" charset="0"/>
                <a:cs typeface="新細明體" charset="0"/>
              </a:rPr>
              <a:pPr eaLnBrk="1" hangingPunct="1"/>
              <a:t>140</a:t>
            </a:fld>
            <a:endParaRPr lang="en-US" altLang="zh-TW" sz="1200">
              <a:solidFill>
                <a:schemeClr val="tx1"/>
              </a:solidFill>
              <a:latin typeface="Arial" charset="0"/>
              <a:ea typeface="新細明體" charset="0"/>
              <a:cs typeface="新細明體" charset="0"/>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04335B1D-E5C0-5942-9C9C-688BADBA5B08}" type="slidenum">
              <a:rPr lang="en-US" altLang="zh-TW" sz="1200">
                <a:solidFill>
                  <a:schemeClr val="tx1"/>
                </a:solidFill>
                <a:latin typeface="Arial" charset="0"/>
                <a:ea typeface="新細明體" charset="0"/>
                <a:cs typeface="新細明體" charset="0"/>
              </a:rPr>
              <a:pPr eaLnBrk="1" hangingPunct="1"/>
              <a:t>141</a:t>
            </a:fld>
            <a:endParaRPr lang="en-US" altLang="zh-TW" sz="1200">
              <a:solidFill>
                <a:schemeClr val="tx1"/>
              </a:solidFill>
              <a:latin typeface="Arial" charset="0"/>
              <a:ea typeface="新細明體" charset="0"/>
              <a:cs typeface="新細明體" charset="0"/>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02B2CE3E-BBEF-1846-BFA6-9FAF81B8C5F2}" type="slidenum">
              <a:rPr lang="en-US" altLang="zh-TW" sz="1200">
                <a:solidFill>
                  <a:schemeClr val="tx1"/>
                </a:solidFill>
                <a:latin typeface="Arial" charset="0"/>
                <a:ea typeface="新細明體" charset="0"/>
                <a:cs typeface="新細明體" charset="0"/>
              </a:rPr>
              <a:pPr eaLnBrk="1" hangingPunct="1"/>
              <a:t>142</a:t>
            </a:fld>
            <a:endParaRPr lang="en-US" altLang="zh-TW" sz="1200">
              <a:solidFill>
                <a:schemeClr val="tx1"/>
              </a:solidFill>
              <a:latin typeface="Arial" charset="0"/>
              <a:ea typeface="新細明體" charset="0"/>
              <a:cs typeface="新細明體" charset="0"/>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930B37B1-6E27-1449-8A5E-9795C24F3D81}" type="slidenum">
              <a:rPr lang="en-US" altLang="zh-TW" sz="1200">
                <a:solidFill>
                  <a:schemeClr val="tx1"/>
                </a:solidFill>
                <a:latin typeface="Arial" charset="0"/>
                <a:ea typeface="新細明體" charset="0"/>
                <a:cs typeface="新細明體" charset="0"/>
              </a:rPr>
              <a:pPr eaLnBrk="1" hangingPunct="1"/>
              <a:t>143</a:t>
            </a:fld>
            <a:endParaRPr lang="en-US" altLang="zh-TW" sz="1200">
              <a:solidFill>
                <a:schemeClr val="tx1"/>
              </a:solidFill>
              <a:latin typeface="Arial" charset="0"/>
              <a:ea typeface="新細明體" charset="0"/>
              <a:cs typeface="新細明體" charset="0"/>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CF8E6260-D3E1-A740-BF52-3CFE8D99C566}" type="slidenum">
              <a:rPr lang="en-US" altLang="zh-TW" sz="1200">
                <a:solidFill>
                  <a:schemeClr val="tx1"/>
                </a:solidFill>
                <a:latin typeface="Arial" charset="0"/>
                <a:ea typeface="新細明體" charset="0"/>
                <a:cs typeface="新細明體" charset="0"/>
              </a:rPr>
              <a:pPr eaLnBrk="1" hangingPunct="1"/>
              <a:t>144</a:t>
            </a:fld>
            <a:endParaRPr lang="en-US" altLang="zh-TW" sz="1200">
              <a:solidFill>
                <a:schemeClr val="tx1"/>
              </a:solidFill>
              <a:latin typeface="Arial" charset="0"/>
              <a:ea typeface="新細明體" charset="0"/>
              <a:cs typeface="新細明體"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4A905C05-53FF-2148-8DB5-8EF208252D1A}" type="slidenum">
              <a:rPr lang="en-US" altLang="zh-TW" sz="1200">
                <a:solidFill>
                  <a:schemeClr val="tx1"/>
                </a:solidFill>
                <a:latin typeface="Arial" charset="0"/>
                <a:ea typeface="新細明體" charset="0"/>
                <a:cs typeface="新細明體" charset="0"/>
              </a:rPr>
              <a:pPr eaLnBrk="1" hangingPunct="1"/>
              <a:t>14</a:t>
            </a:fld>
            <a:endParaRPr lang="en-US" altLang="zh-TW" sz="1200">
              <a:solidFill>
                <a:schemeClr val="tx1"/>
              </a:solidFill>
              <a:latin typeface="Arial" charset="0"/>
              <a:ea typeface="新細明體" charset="0"/>
              <a:cs typeface="新細明體"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2462CA8E-E414-A944-967C-0D47E4C4BB26}" type="slidenum">
              <a:rPr lang="en-US" altLang="zh-TW" sz="1200">
                <a:solidFill>
                  <a:schemeClr val="tx1"/>
                </a:solidFill>
                <a:latin typeface="Arial" charset="0"/>
                <a:ea typeface="新細明體" charset="0"/>
                <a:cs typeface="新細明體" charset="0"/>
              </a:rPr>
              <a:pPr eaLnBrk="1" hangingPunct="1"/>
              <a:t>145</a:t>
            </a:fld>
            <a:endParaRPr lang="en-US" altLang="zh-TW" sz="1200">
              <a:solidFill>
                <a:schemeClr val="tx1"/>
              </a:solidFill>
              <a:latin typeface="Arial" charset="0"/>
              <a:ea typeface="新細明體" charset="0"/>
              <a:cs typeface="新細明體"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146</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a:latin typeface="Arial" charset="0"/>
              </a:rPr>
              <a:t>Theology</a:t>
            </a:r>
            <a:r>
              <a:rPr lang="en-US" baseline="0">
                <a:latin typeface="Arial" charset="0"/>
              </a:rPr>
              <a:t> </a:t>
            </a:r>
            <a:r>
              <a:rPr lang="en-US">
                <a:latin typeface="Arial" charset="0"/>
              </a:rPr>
              <a:t>link </a:t>
            </a:r>
            <a:r>
              <a:rPr lang="en-US" dirty="0">
                <a:latin typeface="Arial" charset="0"/>
              </a:rPr>
              <a:t>address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AB601CAD-3EE0-A64F-B237-9C97A6F2A237}" type="slidenum">
              <a:rPr lang="en-US" altLang="zh-TW" sz="1200">
                <a:solidFill>
                  <a:schemeClr val="tx1"/>
                </a:solidFill>
                <a:latin typeface="Arial" charset="0"/>
                <a:ea typeface="新細明體" charset="0"/>
                <a:cs typeface="新細明體" charset="0"/>
              </a:rPr>
              <a:pPr eaLnBrk="1" hangingPunct="1"/>
              <a:t>15</a:t>
            </a:fld>
            <a:endParaRPr lang="en-US" altLang="zh-TW" sz="1200">
              <a:solidFill>
                <a:schemeClr val="tx1"/>
              </a:solidFill>
              <a:latin typeface="Arial" charset="0"/>
              <a:ea typeface="新細明體" charset="0"/>
              <a:cs typeface="新細明體"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612C3C30-D421-C34D-A0A0-B134051C415B}" type="slidenum">
              <a:rPr lang="en-US" altLang="zh-TW" sz="1200">
                <a:solidFill>
                  <a:schemeClr val="tx1"/>
                </a:solidFill>
                <a:latin typeface="Arial" charset="0"/>
                <a:ea typeface="新細明體" charset="0"/>
                <a:cs typeface="新細明體" charset="0"/>
              </a:rPr>
              <a:pPr eaLnBrk="1" hangingPunct="1"/>
              <a:t>16</a:t>
            </a:fld>
            <a:endParaRPr lang="en-US" altLang="zh-TW" sz="1200">
              <a:solidFill>
                <a:schemeClr val="tx1"/>
              </a:solidFill>
              <a:latin typeface="Arial" charset="0"/>
              <a:ea typeface="新細明體" charset="0"/>
              <a:cs typeface="新細明體"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CFA79BD4-5FDC-814B-8BC9-7EB674D8DF18}" type="slidenum">
              <a:rPr lang="en-US" altLang="zh-TW" sz="1200">
                <a:solidFill>
                  <a:schemeClr val="tx1"/>
                </a:solidFill>
                <a:latin typeface="Arial" charset="0"/>
                <a:ea typeface="新細明體" charset="0"/>
                <a:cs typeface="新細明體" charset="0"/>
              </a:rPr>
              <a:pPr eaLnBrk="1" hangingPunct="1"/>
              <a:t>17</a:t>
            </a:fld>
            <a:endParaRPr lang="en-US" altLang="zh-TW" sz="1200">
              <a:solidFill>
                <a:schemeClr val="tx1"/>
              </a:solidFill>
              <a:latin typeface="Arial" charset="0"/>
              <a:ea typeface="新細明體" charset="0"/>
              <a:cs typeface="新細明體"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997AE5BD-6806-004A-A0EF-12B6EE843E33}" type="slidenum">
              <a:rPr lang="en-US" altLang="zh-TW" sz="1200">
                <a:solidFill>
                  <a:schemeClr val="tx1"/>
                </a:solidFill>
                <a:latin typeface="Arial" charset="0"/>
                <a:ea typeface="新細明體" charset="0"/>
                <a:cs typeface="新細明體" charset="0"/>
              </a:rPr>
              <a:pPr eaLnBrk="1" hangingPunct="1"/>
              <a:t>18</a:t>
            </a:fld>
            <a:endParaRPr lang="en-US" altLang="zh-TW" sz="1200">
              <a:solidFill>
                <a:schemeClr val="tx1"/>
              </a:solidFill>
              <a:latin typeface="Arial" charset="0"/>
              <a:ea typeface="新細明體" charset="0"/>
              <a:cs typeface="新細明體"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88D8A70D-EE45-EA40-B281-45E2667B508F}" type="slidenum">
              <a:rPr lang="en-US" altLang="zh-TW" sz="1200">
                <a:solidFill>
                  <a:schemeClr val="tx1"/>
                </a:solidFill>
                <a:latin typeface="Arial" charset="0"/>
                <a:ea typeface="新細明體" charset="0"/>
                <a:cs typeface="新細明體" charset="0"/>
              </a:rPr>
              <a:pPr eaLnBrk="1" hangingPunct="1"/>
              <a:t>19</a:t>
            </a:fld>
            <a:endParaRPr lang="en-US" altLang="zh-TW" sz="1200">
              <a:solidFill>
                <a:schemeClr val="tx1"/>
              </a:solidFill>
              <a:latin typeface="Arial" charset="0"/>
              <a:ea typeface="新細明體" charset="0"/>
              <a:cs typeface="新細明體"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7438AAD7-391D-4E4B-A357-7A63F462B6AF}" type="slidenum">
              <a:rPr lang="en-US" altLang="zh-TW" sz="1200">
                <a:solidFill>
                  <a:schemeClr val="tx1"/>
                </a:solidFill>
                <a:latin typeface="Arial" charset="0"/>
                <a:ea typeface="新細明體" charset="0"/>
                <a:cs typeface="新細明體" charset="0"/>
              </a:rPr>
              <a:pPr eaLnBrk="1" hangingPunct="1"/>
              <a:t>2</a:t>
            </a:fld>
            <a:endParaRPr lang="en-US" altLang="zh-TW" sz="1200">
              <a:solidFill>
                <a:schemeClr val="tx1"/>
              </a:solidFill>
              <a:latin typeface="Arial" charset="0"/>
              <a:ea typeface="新細明體" charset="0"/>
              <a:cs typeface="新細明體"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D1AD5A9F-EBD3-0C4A-8C4A-4B8968C2C28A}" type="slidenum">
              <a:rPr lang="en-US" altLang="zh-TW" sz="1200">
                <a:solidFill>
                  <a:schemeClr val="tx1"/>
                </a:solidFill>
                <a:latin typeface="Arial" charset="0"/>
                <a:ea typeface="新細明體" charset="0"/>
                <a:cs typeface="新細明體" charset="0"/>
              </a:rPr>
              <a:pPr eaLnBrk="1" hangingPunct="1"/>
              <a:t>20</a:t>
            </a:fld>
            <a:endParaRPr lang="en-US" altLang="zh-TW" sz="1200">
              <a:solidFill>
                <a:schemeClr val="tx1"/>
              </a:solidFill>
              <a:latin typeface="Arial" charset="0"/>
              <a:ea typeface="新細明體" charset="0"/>
              <a:cs typeface="新細明體"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A86903DC-B314-1A42-94D6-EB1D97CF851E}" type="slidenum">
              <a:rPr lang="en-US" altLang="zh-TW" sz="1200">
                <a:solidFill>
                  <a:schemeClr val="tx1"/>
                </a:solidFill>
                <a:latin typeface="Arial" charset="0"/>
                <a:ea typeface="新細明體" charset="0"/>
                <a:cs typeface="新細明體" charset="0"/>
              </a:rPr>
              <a:pPr eaLnBrk="1" hangingPunct="1"/>
              <a:t>21</a:t>
            </a:fld>
            <a:endParaRPr lang="en-US" altLang="zh-TW" sz="1200">
              <a:solidFill>
                <a:schemeClr val="tx1"/>
              </a:solidFill>
              <a:latin typeface="Arial" charset="0"/>
              <a:ea typeface="新細明體" charset="0"/>
              <a:cs typeface="新細明體"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27FF4C69-66F5-8244-B0B2-B02D362851DE}" type="slidenum">
              <a:rPr lang="en-US" altLang="zh-TW" sz="1200">
                <a:solidFill>
                  <a:schemeClr val="tx1"/>
                </a:solidFill>
                <a:latin typeface="Arial" charset="0"/>
                <a:ea typeface="新細明體" charset="0"/>
                <a:cs typeface="新細明體" charset="0"/>
              </a:rPr>
              <a:pPr eaLnBrk="1" hangingPunct="1"/>
              <a:t>22</a:t>
            </a:fld>
            <a:endParaRPr lang="en-US" altLang="zh-TW" sz="1200">
              <a:solidFill>
                <a:schemeClr val="tx1"/>
              </a:solidFill>
              <a:latin typeface="Arial" charset="0"/>
              <a:ea typeface="新細明體" charset="0"/>
              <a:cs typeface="新細明體"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26BAA5DA-3709-674A-AF8E-879066007246}" type="slidenum">
              <a:rPr lang="en-US" altLang="zh-TW" sz="1200">
                <a:solidFill>
                  <a:schemeClr val="tx1"/>
                </a:solidFill>
                <a:latin typeface="Arial" charset="0"/>
                <a:ea typeface="新細明體" charset="0"/>
                <a:cs typeface="新細明體" charset="0"/>
              </a:rPr>
              <a:pPr eaLnBrk="1" hangingPunct="1"/>
              <a:t>23</a:t>
            </a:fld>
            <a:endParaRPr lang="en-US" altLang="zh-TW" sz="1200">
              <a:solidFill>
                <a:schemeClr val="tx1"/>
              </a:solidFill>
              <a:latin typeface="Arial" charset="0"/>
              <a:ea typeface="新細明體" charset="0"/>
              <a:cs typeface="新細明體"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1BFB3869-47CE-284A-93E0-51EB61BC8879}" type="slidenum">
              <a:rPr lang="en-US" altLang="zh-TW" sz="1200">
                <a:solidFill>
                  <a:schemeClr val="tx1"/>
                </a:solidFill>
                <a:latin typeface="Arial" charset="0"/>
                <a:ea typeface="新細明體" charset="0"/>
                <a:cs typeface="新細明體" charset="0"/>
              </a:rPr>
              <a:pPr eaLnBrk="1" hangingPunct="1"/>
              <a:t>24</a:t>
            </a:fld>
            <a:endParaRPr lang="en-US" altLang="zh-TW" sz="1200">
              <a:solidFill>
                <a:schemeClr val="tx1"/>
              </a:solidFill>
              <a:latin typeface="Arial" charset="0"/>
              <a:ea typeface="新細明體" charset="0"/>
              <a:cs typeface="新細明體"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46A0D9E3-3919-294F-9739-4E2902A1EAE9}" type="slidenum">
              <a:rPr lang="en-US" altLang="zh-TW" sz="1200">
                <a:solidFill>
                  <a:schemeClr val="tx1"/>
                </a:solidFill>
                <a:latin typeface="Arial" charset="0"/>
                <a:ea typeface="新細明體" charset="0"/>
                <a:cs typeface="新細明體" charset="0"/>
              </a:rPr>
              <a:pPr eaLnBrk="1" hangingPunct="1"/>
              <a:t>25</a:t>
            </a:fld>
            <a:endParaRPr lang="en-US" altLang="zh-TW" sz="1200">
              <a:solidFill>
                <a:schemeClr val="tx1"/>
              </a:solidFill>
              <a:latin typeface="Arial" charset="0"/>
              <a:ea typeface="新細明體" charset="0"/>
              <a:cs typeface="新細明體"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3B08749A-37F1-F84B-8E48-69CD459A6429}" type="slidenum">
              <a:rPr lang="en-US" altLang="zh-TW" sz="1200">
                <a:solidFill>
                  <a:schemeClr val="tx1"/>
                </a:solidFill>
                <a:latin typeface="Arial" charset="0"/>
                <a:ea typeface="新細明體" charset="0"/>
                <a:cs typeface="新細明體" charset="0"/>
              </a:rPr>
              <a:pPr eaLnBrk="1" hangingPunct="1"/>
              <a:t>26</a:t>
            </a:fld>
            <a:endParaRPr lang="en-US" altLang="zh-TW" sz="1200">
              <a:solidFill>
                <a:schemeClr val="tx1"/>
              </a:solidFill>
              <a:latin typeface="Arial" charset="0"/>
              <a:ea typeface="新細明體" charset="0"/>
              <a:cs typeface="新細明體"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120C4458-7A44-D44F-A715-6D6BF7C0AF16}" type="slidenum">
              <a:rPr lang="en-US" altLang="zh-TW" sz="1200">
                <a:solidFill>
                  <a:schemeClr val="tx1"/>
                </a:solidFill>
                <a:latin typeface="Arial" charset="0"/>
                <a:ea typeface="新細明體" charset="0"/>
                <a:cs typeface="新細明體" charset="0"/>
              </a:rPr>
              <a:pPr eaLnBrk="1" hangingPunct="1"/>
              <a:t>27</a:t>
            </a:fld>
            <a:endParaRPr lang="en-US" altLang="zh-TW" sz="1200">
              <a:solidFill>
                <a:schemeClr val="tx1"/>
              </a:solidFill>
              <a:latin typeface="Arial" charset="0"/>
              <a:ea typeface="新細明體" charset="0"/>
              <a:cs typeface="新細明體"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D9B95375-30AD-C045-94A5-66C4DC73BF9F}" type="slidenum">
              <a:rPr lang="en-US" altLang="zh-TW" sz="1200">
                <a:solidFill>
                  <a:schemeClr val="tx1"/>
                </a:solidFill>
                <a:latin typeface="Arial" charset="0"/>
                <a:ea typeface="新細明體" charset="0"/>
                <a:cs typeface="新細明體" charset="0"/>
              </a:rPr>
              <a:pPr eaLnBrk="1" hangingPunct="1"/>
              <a:t>28</a:t>
            </a:fld>
            <a:endParaRPr lang="en-US" altLang="zh-TW" sz="1200">
              <a:solidFill>
                <a:schemeClr val="tx1"/>
              </a:solidFill>
              <a:latin typeface="Arial" charset="0"/>
              <a:ea typeface="新細明體" charset="0"/>
              <a:cs typeface="新細明體"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E4938BD4-13CB-6242-AF4A-D567F1E8BBD4}" type="slidenum">
              <a:rPr lang="en-US" altLang="zh-TW" sz="1200">
                <a:solidFill>
                  <a:schemeClr val="tx1"/>
                </a:solidFill>
                <a:latin typeface="Arial" charset="0"/>
                <a:ea typeface="新細明體" charset="0"/>
                <a:cs typeface="新細明體" charset="0"/>
              </a:rPr>
              <a:pPr eaLnBrk="1" hangingPunct="1"/>
              <a:t>29</a:t>
            </a:fld>
            <a:endParaRPr lang="en-US" altLang="zh-TW" sz="1200">
              <a:solidFill>
                <a:schemeClr val="tx1"/>
              </a:solidFill>
              <a:latin typeface="Arial" charset="0"/>
              <a:ea typeface="新細明體" charset="0"/>
              <a:cs typeface="新細明體"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E8874890-A6A6-6C4F-A372-8BC85B2AF57E}" type="slidenum">
              <a:rPr lang="en-US" altLang="zh-TW" sz="1200">
                <a:solidFill>
                  <a:schemeClr val="tx1"/>
                </a:solidFill>
                <a:latin typeface="Arial" charset="0"/>
                <a:ea typeface="新細明體" charset="0"/>
                <a:cs typeface="新細明體" charset="0"/>
              </a:rPr>
              <a:pPr eaLnBrk="1" hangingPunct="1"/>
              <a:t>3</a:t>
            </a:fld>
            <a:endParaRPr lang="en-US" altLang="zh-TW" sz="1200">
              <a:solidFill>
                <a:schemeClr val="tx1"/>
              </a:solidFill>
              <a:latin typeface="Arial" charset="0"/>
              <a:ea typeface="新細明體" charset="0"/>
              <a:cs typeface="新細明體"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E4A72475-910E-F949-8CF6-09C0E547E385}" type="slidenum">
              <a:rPr lang="en-US" altLang="zh-TW" sz="1200">
                <a:solidFill>
                  <a:schemeClr val="tx1"/>
                </a:solidFill>
                <a:latin typeface="Arial" charset="0"/>
                <a:ea typeface="新細明體" charset="0"/>
                <a:cs typeface="新細明體" charset="0"/>
              </a:rPr>
              <a:pPr eaLnBrk="1" hangingPunct="1"/>
              <a:t>30</a:t>
            </a:fld>
            <a:endParaRPr lang="en-US" altLang="zh-TW" sz="1200">
              <a:solidFill>
                <a:schemeClr val="tx1"/>
              </a:solidFill>
              <a:latin typeface="Arial" charset="0"/>
              <a:ea typeface="新細明體" charset="0"/>
              <a:cs typeface="新細明體"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F8BAB8A6-D6EE-6746-BA06-79BECD26ABD5}" type="slidenum">
              <a:rPr lang="en-US" altLang="zh-TW" sz="1200">
                <a:solidFill>
                  <a:schemeClr val="tx1"/>
                </a:solidFill>
                <a:latin typeface="Arial" charset="0"/>
                <a:ea typeface="新細明體" charset="0"/>
                <a:cs typeface="新細明體" charset="0"/>
              </a:rPr>
              <a:pPr eaLnBrk="1" hangingPunct="1"/>
              <a:t>31</a:t>
            </a:fld>
            <a:endParaRPr lang="en-US" altLang="zh-TW" sz="1200">
              <a:solidFill>
                <a:schemeClr val="tx1"/>
              </a:solidFill>
              <a:latin typeface="Arial" charset="0"/>
              <a:ea typeface="新細明體" charset="0"/>
              <a:cs typeface="新細明體"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2571E670-5A64-0046-B916-1462E38FFD36}" type="slidenum">
              <a:rPr lang="en-US" altLang="zh-TW" sz="1200">
                <a:solidFill>
                  <a:schemeClr val="tx1"/>
                </a:solidFill>
                <a:latin typeface="Arial" charset="0"/>
                <a:ea typeface="新細明體" charset="0"/>
                <a:cs typeface="新細明體" charset="0"/>
              </a:rPr>
              <a:pPr eaLnBrk="1" hangingPunct="1"/>
              <a:t>32</a:t>
            </a:fld>
            <a:endParaRPr lang="en-US" altLang="zh-TW" sz="1200">
              <a:solidFill>
                <a:schemeClr val="tx1"/>
              </a:solidFill>
              <a:latin typeface="Arial" charset="0"/>
              <a:ea typeface="新細明體" charset="0"/>
              <a:cs typeface="新細明體"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ヒラギノ角ゴ Pro W3" charset="0"/>
              <a:cs typeface="ヒラギノ角ゴ Pro W3"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9B59B139-9ABC-D741-924F-E268ECB6DAC9}" type="slidenum">
              <a:rPr lang="en-US" altLang="zh-TW" sz="1200">
                <a:solidFill>
                  <a:schemeClr val="tx1"/>
                </a:solidFill>
                <a:latin typeface="Arial" charset="0"/>
                <a:ea typeface="新細明體" charset="0"/>
                <a:cs typeface="新細明體" charset="0"/>
              </a:rPr>
              <a:pPr eaLnBrk="1" hangingPunct="1"/>
              <a:t>33</a:t>
            </a:fld>
            <a:endParaRPr lang="en-US" altLang="zh-TW" sz="1200">
              <a:solidFill>
                <a:schemeClr val="tx1"/>
              </a:solidFill>
              <a:latin typeface="Arial" charset="0"/>
              <a:ea typeface="新細明體" charset="0"/>
              <a:cs typeface="新細明體"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ヒラギノ角ゴ Pro W3" charset="0"/>
              <a:cs typeface="ヒラギノ角ゴ Pro W3"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3FC71CDC-EA2D-8A41-864C-1D462BF0215A}" type="slidenum">
              <a:rPr lang="en-US" altLang="zh-TW" sz="1200">
                <a:solidFill>
                  <a:schemeClr val="tx1"/>
                </a:solidFill>
                <a:latin typeface="Arial" charset="0"/>
                <a:ea typeface="新細明體" charset="0"/>
                <a:cs typeface="新細明體" charset="0"/>
              </a:rPr>
              <a:pPr eaLnBrk="1" hangingPunct="1"/>
              <a:t>34</a:t>
            </a:fld>
            <a:endParaRPr lang="en-US" altLang="zh-TW" sz="1200">
              <a:solidFill>
                <a:schemeClr val="tx1"/>
              </a:solidFill>
              <a:latin typeface="Arial" charset="0"/>
              <a:ea typeface="新細明體" charset="0"/>
              <a:cs typeface="新細明體"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3645E15F-5C12-D849-9DD0-C7DD0EAD1D43}" type="slidenum">
              <a:rPr lang="en-US" altLang="zh-TW" sz="1200">
                <a:solidFill>
                  <a:schemeClr val="tx1"/>
                </a:solidFill>
                <a:latin typeface="Arial" charset="0"/>
                <a:ea typeface="新細明體" charset="0"/>
                <a:cs typeface="新細明體" charset="0"/>
              </a:rPr>
              <a:pPr eaLnBrk="1" hangingPunct="1"/>
              <a:t>35</a:t>
            </a:fld>
            <a:endParaRPr lang="en-US" altLang="zh-TW" sz="1200">
              <a:solidFill>
                <a:schemeClr val="tx1"/>
              </a:solidFill>
              <a:latin typeface="Arial" charset="0"/>
              <a:ea typeface="新細明體" charset="0"/>
              <a:cs typeface="新細明體" charset="0"/>
            </a:endParaRPr>
          </a:p>
        </p:txBody>
      </p:sp>
      <p:sp>
        <p:nvSpPr>
          <p:cNvPr id="101378" name="Rectangle 2"/>
          <p:cNvSpPr>
            <a:spLocks noGrp="1" noRot="1" noChangeAspect="1" noChangeArrowheads="1"/>
          </p:cNvSpPr>
          <p:nvPr>
            <p:ph type="sldImg"/>
          </p:nvPr>
        </p:nvSpPr>
        <p:spPr>
          <a:solidFill>
            <a:srgbClr val="FFFFFF"/>
          </a:solidFill>
          <a:ln/>
        </p:spPr>
      </p:sp>
      <p:sp>
        <p:nvSpPr>
          <p:cNvPr id="10137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B1B2FDA3-82D2-9043-AAC3-A07E44039A59}" type="slidenum">
              <a:rPr lang="en-US" altLang="zh-TW" sz="1200">
                <a:solidFill>
                  <a:schemeClr val="tx1"/>
                </a:solidFill>
                <a:latin typeface="Arial" charset="0"/>
                <a:ea typeface="新細明體" charset="0"/>
                <a:cs typeface="新細明體" charset="0"/>
              </a:rPr>
              <a:pPr eaLnBrk="1" hangingPunct="1"/>
              <a:t>36</a:t>
            </a:fld>
            <a:endParaRPr lang="en-US" altLang="zh-TW" sz="1200">
              <a:solidFill>
                <a:schemeClr val="tx1"/>
              </a:solidFill>
              <a:latin typeface="Arial" charset="0"/>
              <a:ea typeface="新細明體" charset="0"/>
              <a:cs typeface="新細明體"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0"/>
                <a:cs typeface="新細明體" charset="0"/>
              </a:rPr>
              <a:t>Cited by Bock, 3.</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7E0624A1-15A1-3046-8F5B-D24ADE0A6B0D}" type="slidenum">
              <a:rPr lang="en-US" altLang="zh-TW" sz="1200">
                <a:solidFill>
                  <a:schemeClr val="tx1"/>
                </a:solidFill>
                <a:latin typeface="Arial" charset="0"/>
                <a:ea typeface="新細明體" charset="0"/>
                <a:cs typeface="新細明體" charset="0"/>
              </a:rPr>
              <a:pPr eaLnBrk="1" hangingPunct="1"/>
              <a:t>37</a:t>
            </a:fld>
            <a:endParaRPr lang="en-US" altLang="zh-TW" sz="1200">
              <a:solidFill>
                <a:schemeClr val="tx1"/>
              </a:solidFill>
              <a:latin typeface="Arial" charset="0"/>
              <a:ea typeface="新細明體" charset="0"/>
              <a:cs typeface="新細明體"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7E48800F-37F3-F448-9C8F-F175D058DEA0}" type="slidenum">
              <a:rPr lang="en-US" altLang="zh-TW" sz="1200">
                <a:solidFill>
                  <a:schemeClr val="tx1"/>
                </a:solidFill>
                <a:latin typeface="Arial" charset="0"/>
                <a:ea typeface="新細明體" charset="0"/>
                <a:cs typeface="新細明體" charset="0"/>
              </a:rPr>
              <a:pPr eaLnBrk="1" hangingPunct="1"/>
              <a:t>38</a:t>
            </a:fld>
            <a:endParaRPr lang="en-US" altLang="zh-TW" sz="1200">
              <a:solidFill>
                <a:schemeClr val="tx1"/>
              </a:solidFill>
              <a:latin typeface="Arial" charset="0"/>
              <a:ea typeface="新細明體" charset="0"/>
              <a:cs typeface="新細明體"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A2DC1E39-1ACA-4E46-A5E9-5283D7B0441C}" type="slidenum">
              <a:rPr lang="en-US" altLang="zh-TW" sz="1200">
                <a:solidFill>
                  <a:schemeClr val="tx1"/>
                </a:solidFill>
                <a:latin typeface="Arial" charset="0"/>
                <a:ea typeface="新細明體" charset="0"/>
                <a:cs typeface="新細明體" charset="0"/>
              </a:rPr>
              <a:pPr eaLnBrk="1" hangingPunct="1"/>
              <a:t>39</a:t>
            </a:fld>
            <a:endParaRPr lang="en-US" altLang="zh-TW" sz="1200">
              <a:solidFill>
                <a:schemeClr val="tx1"/>
              </a:solidFill>
              <a:latin typeface="Arial" charset="0"/>
              <a:ea typeface="新細明體" charset="0"/>
              <a:cs typeface="新細明體"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0"/>
                <a:cs typeface="新細明體" charset="0"/>
              </a:rPr>
              <a:t>Brown gets most of his ideas from this 1982 book.  Even the name of one of the key characters, Leigh Teabing, stems from the authors of Holy Blood, Holy Grail.  “Leigh” is repeated, and the letters of “Baigent” get mixed up and form an anagram for “Teabing.”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B8137B50-C456-774F-8B98-9DBC5B98E5E5}" type="slidenum">
              <a:rPr lang="en-US" altLang="zh-TW" sz="1200">
                <a:solidFill>
                  <a:schemeClr val="tx1"/>
                </a:solidFill>
                <a:latin typeface="Arial" charset="0"/>
                <a:ea typeface="新細明體" charset="0"/>
                <a:cs typeface="新細明體" charset="0"/>
              </a:rPr>
              <a:pPr eaLnBrk="1" hangingPunct="1"/>
              <a:t>4</a:t>
            </a:fld>
            <a:endParaRPr lang="en-US" altLang="zh-TW" sz="1200">
              <a:solidFill>
                <a:schemeClr val="tx1"/>
              </a:solidFill>
              <a:latin typeface="Arial" charset="0"/>
              <a:ea typeface="新細明體" charset="0"/>
              <a:cs typeface="新細明體" charset="0"/>
            </a:endParaRPr>
          </a:p>
        </p:txBody>
      </p:sp>
      <p:sp>
        <p:nvSpPr>
          <p:cNvPr id="37890" name="Rectangle 2"/>
          <p:cNvSpPr>
            <a:spLocks noGrp="1" noRot="1" noChangeAspect="1" noChangeArrowheads="1" noTextEdit="1"/>
          </p:cNvSpPr>
          <p:nvPr>
            <p:ph type="sldImg"/>
          </p:nvPr>
        </p:nvSpPr>
        <p:spPr>
          <a:xfrm>
            <a:off x="841375" y="241300"/>
            <a:ext cx="5233988" cy="3925888"/>
          </a:xfrm>
          <a:ln/>
        </p:spPr>
      </p:sp>
      <p:sp>
        <p:nvSpPr>
          <p:cNvPr id="37891" name="Rectangle 3"/>
          <p:cNvSpPr>
            <a:spLocks noGrp="1" noChangeArrowheads="1"/>
          </p:cNvSpPr>
          <p:nvPr>
            <p:ph type="body" idx="1"/>
          </p:nvPr>
        </p:nvSpPr>
        <p:spPr>
          <a:xfrm>
            <a:off x="396875" y="4305300"/>
            <a:ext cx="5988050" cy="41846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12713" indent="-112713" defTabSz="1020763" eaLnBrk="1" hangingPunct="1"/>
            <a:endParaRPr lang="zh-TW" altLang="en-US">
              <a:ea typeface="新細明體" charset="0"/>
              <a:cs typeface="新細明體"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C6187DEF-977C-A647-A6BE-977A69F66CB6}" type="slidenum">
              <a:rPr lang="en-US" altLang="zh-TW" sz="1200">
                <a:solidFill>
                  <a:schemeClr val="tx1"/>
                </a:solidFill>
                <a:latin typeface="Arial" charset="0"/>
                <a:ea typeface="新細明體" charset="0"/>
                <a:cs typeface="新細明體" charset="0"/>
              </a:rPr>
              <a:pPr eaLnBrk="1" hangingPunct="1"/>
              <a:t>40</a:t>
            </a:fld>
            <a:endParaRPr lang="en-US" altLang="zh-TW" sz="1200">
              <a:solidFill>
                <a:schemeClr val="tx1"/>
              </a:solidFill>
              <a:latin typeface="Arial" charset="0"/>
              <a:ea typeface="新細明體" charset="0"/>
              <a:cs typeface="新細明體"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24B97694-1DAF-364F-B5DD-A91BDF077B11}" type="slidenum">
              <a:rPr lang="en-US" altLang="zh-TW" sz="1200">
                <a:solidFill>
                  <a:schemeClr val="tx1"/>
                </a:solidFill>
                <a:latin typeface="Arial" charset="0"/>
                <a:ea typeface="新細明體" charset="0"/>
                <a:cs typeface="新細明體" charset="0"/>
              </a:rPr>
              <a:pPr eaLnBrk="1" hangingPunct="1"/>
              <a:t>41</a:t>
            </a:fld>
            <a:endParaRPr lang="en-US" altLang="zh-TW" sz="1200">
              <a:solidFill>
                <a:schemeClr val="tx1"/>
              </a:solidFill>
              <a:latin typeface="Arial" charset="0"/>
              <a:ea typeface="新細明體" charset="0"/>
              <a:cs typeface="新細明體" charset="0"/>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FBC41ECD-063A-594C-95AC-83F8E4656C5C}" type="slidenum">
              <a:rPr lang="en-US" altLang="zh-TW" sz="1200">
                <a:solidFill>
                  <a:schemeClr val="tx1"/>
                </a:solidFill>
                <a:latin typeface="Arial" charset="0"/>
                <a:ea typeface="新細明體" charset="0"/>
                <a:cs typeface="新細明體" charset="0"/>
              </a:rPr>
              <a:pPr eaLnBrk="1" hangingPunct="1"/>
              <a:t>42</a:t>
            </a:fld>
            <a:endParaRPr lang="en-US" altLang="zh-TW" sz="1200">
              <a:solidFill>
                <a:schemeClr val="tx1"/>
              </a:solidFill>
              <a:latin typeface="Arial" charset="0"/>
              <a:ea typeface="新細明體" charset="0"/>
              <a:cs typeface="新細明體"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6802C6C5-78CC-5A4F-87E4-6BE1C7A057CC}" type="slidenum">
              <a:rPr lang="en-US" altLang="zh-TW" sz="1200">
                <a:solidFill>
                  <a:schemeClr val="tx1"/>
                </a:solidFill>
                <a:latin typeface="Arial" charset="0"/>
                <a:ea typeface="新細明體" charset="0"/>
                <a:cs typeface="新細明體" charset="0"/>
              </a:rPr>
              <a:pPr eaLnBrk="1" hangingPunct="1"/>
              <a:t>43</a:t>
            </a:fld>
            <a:endParaRPr lang="en-US" altLang="zh-TW" sz="1200">
              <a:solidFill>
                <a:schemeClr val="tx1"/>
              </a:solidFill>
              <a:latin typeface="Arial" charset="0"/>
              <a:ea typeface="新細明體" charset="0"/>
              <a:cs typeface="新細明體"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ヒラギノ角ゴ Pro W3" charset="0"/>
              <a:cs typeface="ヒラギノ角ゴ Pro W3"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C93DAB60-43D5-3949-8340-EED2B4306F6A}" type="slidenum">
              <a:rPr lang="en-US" altLang="zh-TW" sz="1200">
                <a:solidFill>
                  <a:schemeClr val="tx1"/>
                </a:solidFill>
                <a:latin typeface="Arial" charset="0"/>
                <a:ea typeface="新細明體" charset="0"/>
                <a:cs typeface="新細明體" charset="0"/>
              </a:rPr>
              <a:pPr eaLnBrk="1" hangingPunct="1"/>
              <a:t>44</a:t>
            </a:fld>
            <a:endParaRPr lang="en-US" altLang="zh-TW" sz="1200">
              <a:solidFill>
                <a:schemeClr val="tx1"/>
              </a:solidFill>
              <a:latin typeface="Arial" charset="0"/>
              <a:ea typeface="新細明體" charset="0"/>
              <a:cs typeface="新細明體"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ヒラギノ角ゴ Pro W3" charset="0"/>
              <a:cs typeface="ヒラギノ角ゴ Pro W3"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F606E763-59DE-F749-A1C9-8A7601640CB9}" type="slidenum">
              <a:rPr lang="en-US" altLang="zh-TW" sz="1200">
                <a:solidFill>
                  <a:schemeClr val="tx1"/>
                </a:solidFill>
                <a:latin typeface="Arial" charset="0"/>
                <a:ea typeface="新細明體" charset="0"/>
                <a:cs typeface="新細明體" charset="0"/>
              </a:rPr>
              <a:pPr eaLnBrk="1" hangingPunct="1"/>
              <a:t>45</a:t>
            </a:fld>
            <a:endParaRPr lang="en-US" altLang="zh-TW" sz="1200">
              <a:solidFill>
                <a:schemeClr val="tx1"/>
              </a:solidFill>
              <a:latin typeface="Arial" charset="0"/>
              <a:ea typeface="新細明體" charset="0"/>
              <a:cs typeface="新細明體"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0653677D-2EF9-D44C-99DA-5905BEF5C557}" type="slidenum">
              <a:rPr lang="en-US" altLang="zh-TW" sz="1200">
                <a:solidFill>
                  <a:schemeClr val="tx1"/>
                </a:solidFill>
                <a:latin typeface="Arial" charset="0"/>
                <a:ea typeface="新細明體" charset="0"/>
                <a:cs typeface="新細明體" charset="0"/>
              </a:rPr>
              <a:pPr eaLnBrk="1" hangingPunct="1"/>
              <a:t>46</a:t>
            </a:fld>
            <a:endParaRPr lang="en-US" altLang="zh-TW" sz="1200">
              <a:solidFill>
                <a:schemeClr val="tx1"/>
              </a:solidFill>
              <a:latin typeface="Arial" charset="0"/>
              <a:ea typeface="新細明體" charset="0"/>
              <a:cs typeface="新細明體"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7E9CF0A2-32BC-8F4F-92C8-4D5C4AFE71C7}" type="slidenum">
              <a:rPr lang="en-US" altLang="zh-TW" sz="1200">
                <a:solidFill>
                  <a:schemeClr val="tx1"/>
                </a:solidFill>
                <a:latin typeface="Arial" charset="0"/>
                <a:ea typeface="新細明體" charset="0"/>
                <a:cs typeface="新細明體" charset="0"/>
              </a:rPr>
              <a:pPr eaLnBrk="1" hangingPunct="1"/>
              <a:t>47</a:t>
            </a:fld>
            <a:endParaRPr lang="en-US" altLang="zh-TW" sz="1200">
              <a:solidFill>
                <a:schemeClr val="tx1"/>
              </a:solidFill>
              <a:latin typeface="Arial" charset="0"/>
              <a:ea typeface="新細明體" charset="0"/>
              <a:cs typeface="新細明體" charset="0"/>
            </a:endParaRPr>
          </a:p>
        </p:txBody>
      </p:sp>
      <p:sp>
        <p:nvSpPr>
          <p:cNvPr id="125954" name="Rectangle 2"/>
          <p:cNvSpPr>
            <a:spLocks noGrp="1" noRot="1" noChangeAspect="1" noChangeArrowheads="1" noTextEdit="1"/>
          </p:cNvSpPr>
          <p:nvPr>
            <p:ph type="sldImg"/>
          </p:nvPr>
        </p:nvSpPr>
        <p:spPr>
          <a:xfrm>
            <a:off x="1150938" y="692150"/>
            <a:ext cx="4556125" cy="3416300"/>
          </a:xfrm>
          <a:ln/>
        </p:spPr>
      </p:sp>
      <p:sp>
        <p:nvSpPr>
          <p:cNvPr id="12595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B7BF49FC-64EA-D346-B71A-07608F6863B9}" type="slidenum">
              <a:rPr lang="en-US" altLang="zh-TW" sz="1200">
                <a:solidFill>
                  <a:schemeClr val="tx1"/>
                </a:solidFill>
                <a:latin typeface="Arial" charset="0"/>
                <a:ea typeface="新細明體" charset="0"/>
                <a:cs typeface="新細明體" charset="0"/>
              </a:rPr>
              <a:pPr eaLnBrk="1" hangingPunct="1"/>
              <a:t>48</a:t>
            </a:fld>
            <a:endParaRPr lang="en-US" altLang="zh-TW" sz="1200">
              <a:solidFill>
                <a:schemeClr val="tx1"/>
              </a:solidFill>
              <a:latin typeface="Arial" charset="0"/>
              <a:ea typeface="新細明體" charset="0"/>
              <a:cs typeface="新細明體"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045B3ABB-D78E-E94C-B776-D7B32E4D57D9}" type="slidenum">
              <a:rPr lang="en-US" altLang="zh-TW" sz="1200">
                <a:solidFill>
                  <a:schemeClr val="tx1"/>
                </a:solidFill>
                <a:latin typeface="Arial" charset="0"/>
                <a:ea typeface="新細明體" charset="0"/>
                <a:cs typeface="新細明體" charset="0"/>
              </a:rPr>
              <a:pPr eaLnBrk="1" hangingPunct="1"/>
              <a:t>50</a:t>
            </a:fld>
            <a:endParaRPr lang="en-US" altLang="zh-TW" sz="1200">
              <a:solidFill>
                <a:schemeClr val="tx1"/>
              </a:solidFill>
              <a:latin typeface="Arial" charset="0"/>
              <a:ea typeface="新細明體" charset="0"/>
              <a:cs typeface="新細明體"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0"/>
                <a:cs typeface="新細明體" charset="0"/>
              </a:rPr>
              <a:t>http://www.gnosis.org/naghamm/gosthom.html</a:t>
            </a:r>
          </a:p>
          <a:p>
            <a:pPr eaLnBrk="1" hangingPunct="1"/>
            <a:r>
              <a:rPr lang="en-US" altLang="zh-TW">
                <a:ea typeface="新細明體" charset="0"/>
                <a:cs typeface="新細明體" charset="0"/>
              </a:rPr>
              <a:t>THE GNOSTIC SOCIETY LIBRARY </a:t>
            </a:r>
          </a:p>
          <a:p>
            <a:pPr eaLnBrk="1" hangingPunct="1"/>
            <a:r>
              <a:rPr lang="en-US" altLang="zh-TW" b="1">
                <a:ea typeface="新細明體" charset="0"/>
                <a:cs typeface="新細明體" charset="0"/>
              </a:rPr>
              <a:t>The Nag Hammadi Library</a:t>
            </a:r>
          </a:p>
          <a:p>
            <a:pPr eaLnBrk="1" hangingPunct="1"/>
            <a:r>
              <a:rPr lang="en-US" altLang="zh-TW" b="1">
                <a:ea typeface="新細明體" charset="0"/>
                <a:cs typeface="新細明體" charset="0"/>
              </a:rPr>
              <a:t>The Gospel of Thomas</a:t>
            </a:r>
          </a:p>
          <a:p>
            <a:pPr eaLnBrk="1" hangingPunct="1"/>
            <a:r>
              <a:rPr lang="en-US" altLang="zh-TW" b="1">
                <a:ea typeface="新細明體" charset="0"/>
                <a:cs typeface="新細明體" charset="0"/>
              </a:rPr>
              <a:t>Translated by Stephen Patterson and Marvin Meyer</a:t>
            </a:r>
            <a:r>
              <a:rPr lang="en-US" altLang="zh-TW" i="1">
                <a:ea typeface="新細明體" charset="0"/>
                <a:cs typeface="新細明體" charset="0"/>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12B8B882-1F69-B14E-8221-34F4610CE600}" type="slidenum">
              <a:rPr lang="en-US" altLang="zh-TW" sz="1200">
                <a:solidFill>
                  <a:schemeClr val="tx1"/>
                </a:solidFill>
                <a:latin typeface="Arial" charset="0"/>
                <a:ea typeface="新細明體" charset="0"/>
                <a:cs typeface="新細明體" charset="0"/>
              </a:rPr>
              <a:pPr eaLnBrk="1" hangingPunct="1"/>
              <a:t>5</a:t>
            </a:fld>
            <a:endParaRPr lang="en-US" altLang="zh-TW" sz="1200">
              <a:solidFill>
                <a:schemeClr val="tx1"/>
              </a:solidFill>
              <a:latin typeface="Arial" charset="0"/>
              <a:ea typeface="新細明體" charset="0"/>
              <a:cs typeface="新細明體"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A1F18F17-F4BA-3C4A-B703-A2A39ACA73DF}" type="slidenum">
              <a:rPr lang="en-US" altLang="zh-TW" sz="1200">
                <a:solidFill>
                  <a:schemeClr val="tx1"/>
                </a:solidFill>
                <a:latin typeface="Arial" charset="0"/>
                <a:ea typeface="新細明體" charset="0"/>
                <a:cs typeface="新細明體" charset="0"/>
              </a:rPr>
              <a:pPr eaLnBrk="1" hangingPunct="1"/>
              <a:t>51</a:t>
            </a:fld>
            <a:endParaRPr lang="en-US" altLang="zh-TW" sz="1200">
              <a:solidFill>
                <a:schemeClr val="tx1"/>
              </a:solidFill>
              <a:latin typeface="Arial" charset="0"/>
              <a:ea typeface="新細明體" charset="0"/>
              <a:cs typeface="新細明體"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F32DE957-D62F-5944-A043-67F6E8116A9C}" type="slidenum">
              <a:rPr lang="en-US" altLang="zh-TW" sz="1200">
                <a:solidFill>
                  <a:schemeClr val="tx1"/>
                </a:solidFill>
                <a:latin typeface="Arial" charset="0"/>
                <a:ea typeface="新細明體" charset="0"/>
                <a:cs typeface="新細明體" charset="0"/>
              </a:rPr>
              <a:pPr eaLnBrk="1" hangingPunct="1"/>
              <a:t>52</a:t>
            </a:fld>
            <a:endParaRPr lang="en-US" altLang="zh-TW" sz="1200">
              <a:solidFill>
                <a:schemeClr val="tx1"/>
              </a:solidFill>
              <a:latin typeface="Arial" charset="0"/>
              <a:ea typeface="新細明體" charset="0"/>
              <a:cs typeface="新細明體"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EA93CEC1-38E8-8742-B67C-06E0D47ED585}" type="slidenum">
              <a:rPr lang="en-US" altLang="zh-TW" sz="1200">
                <a:solidFill>
                  <a:schemeClr val="tx1"/>
                </a:solidFill>
                <a:latin typeface="Arial" charset="0"/>
                <a:ea typeface="新細明體" charset="0"/>
                <a:cs typeface="新細明體" charset="0"/>
              </a:rPr>
              <a:pPr eaLnBrk="1" hangingPunct="1"/>
              <a:t>53</a:t>
            </a:fld>
            <a:endParaRPr lang="en-US" altLang="zh-TW" sz="1200">
              <a:solidFill>
                <a:schemeClr val="tx1"/>
              </a:solidFill>
              <a:latin typeface="Arial" charset="0"/>
              <a:ea typeface="新細明體" charset="0"/>
              <a:cs typeface="新細明體"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05E803B6-791A-BC4C-BFCA-975E22E7495F}" type="slidenum">
              <a:rPr lang="en-US" altLang="zh-TW" sz="1200">
                <a:solidFill>
                  <a:schemeClr val="tx1"/>
                </a:solidFill>
                <a:latin typeface="Arial" charset="0"/>
                <a:ea typeface="新細明體" charset="0"/>
                <a:cs typeface="新細明體" charset="0"/>
              </a:rPr>
              <a:pPr eaLnBrk="1" hangingPunct="1"/>
              <a:t>54</a:t>
            </a:fld>
            <a:endParaRPr lang="en-US" altLang="zh-TW" sz="1200">
              <a:solidFill>
                <a:schemeClr val="tx1"/>
              </a:solidFill>
              <a:latin typeface="Arial" charset="0"/>
              <a:ea typeface="新細明體" charset="0"/>
              <a:cs typeface="新細明體"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44415E88-1875-D747-9E08-E681F9604E98}" type="slidenum">
              <a:rPr lang="en-US" altLang="zh-TW" sz="1200">
                <a:solidFill>
                  <a:schemeClr val="tx1"/>
                </a:solidFill>
                <a:latin typeface="Arial" charset="0"/>
                <a:ea typeface="新細明體" charset="0"/>
                <a:cs typeface="新細明體" charset="0"/>
              </a:rPr>
              <a:pPr eaLnBrk="1" hangingPunct="1"/>
              <a:t>55</a:t>
            </a:fld>
            <a:endParaRPr lang="en-US" altLang="zh-TW" sz="1200">
              <a:solidFill>
                <a:schemeClr val="tx1"/>
              </a:solidFill>
              <a:latin typeface="Arial" charset="0"/>
              <a:ea typeface="新細明體" charset="0"/>
              <a:cs typeface="新細明體"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6A256A23-A8DB-2C47-B5FE-3D347E0508F8}" type="slidenum">
              <a:rPr lang="en-US" altLang="zh-TW" sz="1200">
                <a:solidFill>
                  <a:schemeClr val="tx1"/>
                </a:solidFill>
                <a:latin typeface="Arial" charset="0"/>
                <a:ea typeface="新細明體" charset="0"/>
                <a:cs typeface="新細明體" charset="0"/>
              </a:rPr>
              <a:pPr eaLnBrk="1" hangingPunct="1"/>
              <a:t>56</a:t>
            </a:fld>
            <a:endParaRPr lang="en-US" altLang="zh-TW" sz="1200">
              <a:solidFill>
                <a:schemeClr val="tx1"/>
              </a:solidFill>
              <a:latin typeface="Arial" charset="0"/>
              <a:ea typeface="新細明體" charset="0"/>
              <a:cs typeface="新細明體"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6747544F-EBA6-0F45-8CAB-8E0A87D95F26}" type="slidenum">
              <a:rPr lang="en-US" altLang="zh-TW" sz="1200">
                <a:solidFill>
                  <a:schemeClr val="tx1"/>
                </a:solidFill>
                <a:latin typeface="Arial" charset="0"/>
                <a:ea typeface="新細明體" charset="0"/>
                <a:cs typeface="新細明體" charset="0"/>
              </a:rPr>
              <a:pPr eaLnBrk="1" hangingPunct="1"/>
              <a:t>57</a:t>
            </a:fld>
            <a:endParaRPr lang="en-US" altLang="zh-TW" sz="1200">
              <a:solidFill>
                <a:schemeClr val="tx1"/>
              </a:solidFill>
              <a:latin typeface="Arial" charset="0"/>
              <a:ea typeface="新細明體" charset="0"/>
              <a:cs typeface="新細明體"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4D4C47E9-7C59-D543-885A-B926E7AA2157}" type="slidenum">
              <a:rPr lang="en-US" altLang="zh-TW" sz="1200">
                <a:solidFill>
                  <a:schemeClr val="tx1"/>
                </a:solidFill>
                <a:latin typeface="Arial" charset="0"/>
                <a:ea typeface="新細明體" charset="0"/>
                <a:cs typeface="新細明體" charset="0"/>
              </a:rPr>
              <a:pPr eaLnBrk="1" hangingPunct="1"/>
              <a:t>58</a:t>
            </a:fld>
            <a:endParaRPr lang="en-US" altLang="zh-TW" sz="1200">
              <a:solidFill>
                <a:schemeClr val="tx1"/>
              </a:solidFill>
              <a:latin typeface="Arial" charset="0"/>
              <a:ea typeface="新細明體" charset="0"/>
              <a:cs typeface="新細明體"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B78271BE-0E1B-3248-8B00-F31975F979BD}" type="slidenum">
              <a:rPr lang="en-US" altLang="zh-TW" sz="1200">
                <a:solidFill>
                  <a:schemeClr val="tx1"/>
                </a:solidFill>
                <a:latin typeface="Arial" charset="0"/>
                <a:ea typeface="新細明體" charset="0"/>
                <a:cs typeface="新細明體" charset="0"/>
              </a:rPr>
              <a:pPr eaLnBrk="1" hangingPunct="1"/>
              <a:t>59</a:t>
            </a:fld>
            <a:endParaRPr lang="en-US" altLang="zh-TW" sz="1200">
              <a:solidFill>
                <a:schemeClr val="tx1"/>
              </a:solidFill>
              <a:latin typeface="Arial" charset="0"/>
              <a:ea typeface="新細明體" charset="0"/>
              <a:cs typeface="新細明體"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19A62FB2-1DC3-134F-BDF4-F20C1B81C19E}" type="slidenum">
              <a:rPr lang="en-US" altLang="zh-TW" sz="1200">
                <a:solidFill>
                  <a:schemeClr val="tx1"/>
                </a:solidFill>
                <a:latin typeface="Arial" charset="0"/>
                <a:ea typeface="新細明體" charset="0"/>
                <a:cs typeface="新細明體" charset="0"/>
              </a:rPr>
              <a:pPr eaLnBrk="1" hangingPunct="1"/>
              <a:t>60</a:t>
            </a:fld>
            <a:endParaRPr lang="en-US" altLang="zh-TW" sz="1200">
              <a:solidFill>
                <a:schemeClr val="tx1"/>
              </a:solidFill>
              <a:latin typeface="Arial" charset="0"/>
              <a:ea typeface="新細明體" charset="0"/>
              <a:cs typeface="新細明體"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CB47E49A-CBFA-974F-B896-600B0B348288}" type="slidenum">
              <a:rPr lang="en-US" altLang="zh-TW" sz="1200">
                <a:solidFill>
                  <a:schemeClr val="tx1"/>
                </a:solidFill>
                <a:latin typeface="Arial" charset="0"/>
                <a:ea typeface="新細明體" charset="0"/>
                <a:cs typeface="新細明體" charset="0"/>
              </a:rPr>
              <a:pPr eaLnBrk="1" hangingPunct="1"/>
              <a:t>6</a:t>
            </a:fld>
            <a:endParaRPr lang="en-US" altLang="zh-TW" sz="1200">
              <a:solidFill>
                <a:schemeClr val="tx1"/>
              </a:solidFill>
              <a:latin typeface="Arial" charset="0"/>
              <a:ea typeface="新細明體" charset="0"/>
              <a:cs typeface="新細明體"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B1B11BB4-BD1D-DF49-A86A-B4276F86C361}" type="slidenum">
              <a:rPr lang="en-US" altLang="zh-TW" sz="1200">
                <a:solidFill>
                  <a:schemeClr val="tx1"/>
                </a:solidFill>
                <a:latin typeface="Arial" charset="0"/>
                <a:ea typeface="新細明體" charset="0"/>
                <a:cs typeface="新細明體" charset="0"/>
              </a:rPr>
              <a:pPr eaLnBrk="1" hangingPunct="1"/>
              <a:t>61</a:t>
            </a:fld>
            <a:endParaRPr lang="en-US" altLang="zh-TW" sz="1200">
              <a:solidFill>
                <a:schemeClr val="tx1"/>
              </a:solidFill>
              <a:latin typeface="Arial" charset="0"/>
              <a:ea typeface="新細明體" charset="0"/>
              <a:cs typeface="新細明體"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8A4981FC-2C4E-D641-AA75-C67504875EC8}" type="slidenum">
              <a:rPr lang="en-US" altLang="zh-TW" sz="1200">
                <a:solidFill>
                  <a:schemeClr val="tx1"/>
                </a:solidFill>
                <a:latin typeface="Arial" charset="0"/>
                <a:ea typeface="新細明體" charset="0"/>
                <a:cs typeface="新細明體" charset="0"/>
              </a:rPr>
              <a:pPr eaLnBrk="1" hangingPunct="1"/>
              <a:t>62</a:t>
            </a:fld>
            <a:endParaRPr lang="en-US" altLang="zh-TW" sz="1200">
              <a:solidFill>
                <a:schemeClr val="tx1"/>
              </a:solidFill>
              <a:latin typeface="Arial" charset="0"/>
              <a:ea typeface="新細明體" charset="0"/>
              <a:cs typeface="新細明體"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DFCCB022-C563-FC49-9625-A892263DD8C5}" type="slidenum">
              <a:rPr lang="en-US" altLang="zh-TW" sz="1200">
                <a:solidFill>
                  <a:schemeClr val="tx1"/>
                </a:solidFill>
                <a:latin typeface="Arial" charset="0"/>
                <a:ea typeface="新細明體" charset="0"/>
                <a:cs typeface="新細明體" charset="0"/>
              </a:rPr>
              <a:pPr eaLnBrk="1" hangingPunct="1"/>
              <a:t>63</a:t>
            </a:fld>
            <a:endParaRPr lang="en-US" altLang="zh-TW" sz="1200">
              <a:solidFill>
                <a:schemeClr val="tx1"/>
              </a:solidFill>
              <a:latin typeface="Arial" charset="0"/>
              <a:ea typeface="新細明體" charset="0"/>
              <a:cs typeface="新細明體"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1B5D3BAA-544F-7247-985A-75C4750950A0}" type="slidenum">
              <a:rPr lang="en-US" altLang="zh-TW" sz="1200">
                <a:solidFill>
                  <a:schemeClr val="tx1"/>
                </a:solidFill>
                <a:latin typeface="Arial" charset="0"/>
                <a:ea typeface="新細明體" charset="0"/>
                <a:cs typeface="新細明體" charset="0"/>
              </a:rPr>
              <a:pPr eaLnBrk="1" hangingPunct="1"/>
              <a:t>64</a:t>
            </a:fld>
            <a:endParaRPr lang="en-US" altLang="zh-TW" sz="1200">
              <a:solidFill>
                <a:schemeClr val="tx1"/>
              </a:solidFill>
              <a:latin typeface="Arial" charset="0"/>
              <a:ea typeface="新細明體" charset="0"/>
              <a:cs typeface="新細明體"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05A9027C-0E42-DF4F-BE6B-5DBE0F1FDA30}" type="slidenum">
              <a:rPr lang="en-US" altLang="zh-TW" sz="1200">
                <a:solidFill>
                  <a:schemeClr val="tx1"/>
                </a:solidFill>
                <a:latin typeface="Arial" charset="0"/>
                <a:ea typeface="新細明體" charset="0"/>
                <a:cs typeface="新細明體" charset="0"/>
              </a:rPr>
              <a:pPr eaLnBrk="1" hangingPunct="1"/>
              <a:t>65</a:t>
            </a:fld>
            <a:endParaRPr lang="en-US" altLang="zh-TW" sz="1200">
              <a:solidFill>
                <a:schemeClr val="tx1"/>
              </a:solidFill>
              <a:latin typeface="Arial" charset="0"/>
              <a:ea typeface="新細明體" charset="0"/>
              <a:cs typeface="新細明體"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F5FE2C38-A8A7-E041-9F64-61D4EEA4A504}" type="slidenum">
              <a:rPr lang="en-US" altLang="zh-TW" sz="1200">
                <a:solidFill>
                  <a:schemeClr val="tx1"/>
                </a:solidFill>
                <a:latin typeface="Arial" charset="0"/>
                <a:ea typeface="新細明體" charset="0"/>
                <a:cs typeface="新細明體" charset="0"/>
              </a:rPr>
              <a:pPr eaLnBrk="1" hangingPunct="1"/>
              <a:t>66</a:t>
            </a:fld>
            <a:endParaRPr lang="en-US" altLang="zh-TW" sz="1200">
              <a:solidFill>
                <a:schemeClr val="tx1"/>
              </a:solidFill>
              <a:latin typeface="Arial" charset="0"/>
              <a:ea typeface="新細明體" charset="0"/>
              <a:cs typeface="新細明體"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BC574118-32DF-874D-9C1A-5529F3ED6BFE}" type="slidenum">
              <a:rPr lang="en-US" altLang="zh-TW" sz="1200">
                <a:solidFill>
                  <a:schemeClr val="tx1"/>
                </a:solidFill>
                <a:latin typeface="Arial" charset="0"/>
                <a:ea typeface="新細明體" charset="0"/>
                <a:cs typeface="新細明體" charset="0"/>
              </a:rPr>
              <a:pPr eaLnBrk="1" hangingPunct="1"/>
              <a:t>67</a:t>
            </a:fld>
            <a:endParaRPr lang="en-US" altLang="zh-TW" sz="1200">
              <a:solidFill>
                <a:schemeClr val="tx1"/>
              </a:solidFill>
              <a:latin typeface="Arial" charset="0"/>
              <a:ea typeface="新細明體" charset="0"/>
              <a:cs typeface="新細明體" charset="0"/>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64B3EB4A-5D8A-FC42-9138-3A4E16DFAEB7}" type="slidenum">
              <a:rPr lang="en-US" altLang="zh-TW" sz="1200">
                <a:solidFill>
                  <a:schemeClr val="tx1"/>
                </a:solidFill>
                <a:latin typeface="Arial" charset="0"/>
                <a:ea typeface="新細明體" charset="0"/>
                <a:cs typeface="新細明體" charset="0"/>
              </a:rPr>
              <a:pPr eaLnBrk="1" hangingPunct="1"/>
              <a:t>68</a:t>
            </a:fld>
            <a:endParaRPr lang="en-US" altLang="zh-TW" sz="1200">
              <a:solidFill>
                <a:schemeClr val="tx1"/>
              </a:solidFill>
              <a:latin typeface="Arial" charset="0"/>
              <a:ea typeface="新細明體" charset="0"/>
              <a:cs typeface="新細明體"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AB27FADC-8E54-0E4F-8E66-D26C13A5574A}" type="slidenum">
              <a:rPr lang="en-US" altLang="zh-TW" sz="1200">
                <a:solidFill>
                  <a:schemeClr val="tx1"/>
                </a:solidFill>
                <a:latin typeface="Arial" charset="0"/>
                <a:ea typeface="新細明體" charset="0"/>
                <a:cs typeface="新細明體" charset="0"/>
              </a:rPr>
              <a:pPr eaLnBrk="1" hangingPunct="1"/>
              <a:t>69</a:t>
            </a:fld>
            <a:endParaRPr lang="en-US" altLang="zh-TW" sz="1200">
              <a:solidFill>
                <a:schemeClr val="tx1"/>
              </a:solidFill>
              <a:latin typeface="Arial" charset="0"/>
              <a:ea typeface="新細明體" charset="0"/>
              <a:cs typeface="新細明體"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7DC36108-0F20-EF40-9D08-1976B2FD6EFB}" type="slidenum">
              <a:rPr lang="en-US" altLang="zh-TW" sz="1200">
                <a:solidFill>
                  <a:schemeClr val="tx1"/>
                </a:solidFill>
                <a:latin typeface="Arial" charset="0"/>
                <a:ea typeface="新細明體" charset="0"/>
                <a:cs typeface="新細明體" charset="0"/>
              </a:rPr>
              <a:pPr eaLnBrk="1" hangingPunct="1"/>
              <a:t>70</a:t>
            </a:fld>
            <a:endParaRPr lang="en-US" altLang="zh-TW" sz="1200">
              <a:solidFill>
                <a:schemeClr val="tx1"/>
              </a:solidFill>
              <a:latin typeface="Arial" charset="0"/>
              <a:ea typeface="新細明體" charset="0"/>
              <a:cs typeface="新細明體"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ヒラギノ角ゴ Pro W3" charset="0"/>
                <a:cs typeface="ヒラギノ角ゴ Pro W3" charset="0"/>
              </a:rPr>
              <a:t>In Patrick Reardon, The Da Vinci Code Unscrambled, Chicago Tribune, February 5, 2004</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4DB0B424-3D56-7247-8CE0-BA2B515B3C05}" type="slidenum">
              <a:rPr lang="en-US" altLang="zh-TW" sz="1200">
                <a:solidFill>
                  <a:schemeClr val="tx1"/>
                </a:solidFill>
                <a:latin typeface="Arial" charset="0"/>
                <a:ea typeface="新細明體" charset="0"/>
                <a:cs typeface="新細明體" charset="0"/>
              </a:rPr>
              <a:pPr eaLnBrk="1" hangingPunct="1"/>
              <a:t>7</a:t>
            </a:fld>
            <a:endParaRPr lang="en-US" altLang="zh-TW" sz="1200">
              <a:solidFill>
                <a:schemeClr val="tx1"/>
              </a:solidFill>
              <a:latin typeface="Arial" charset="0"/>
              <a:ea typeface="新細明體" charset="0"/>
              <a:cs typeface="新細明體"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740EAF32-39A6-F443-B3C4-8B56EEAD4236}" type="slidenum">
              <a:rPr lang="en-US" altLang="zh-TW" sz="1200">
                <a:solidFill>
                  <a:schemeClr val="tx1"/>
                </a:solidFill>
                <a:latin typeface="Arial" charset="0"/>
                <a:ea typeface="新細明體" charset="0"/>
                <a:cs typeface="新細明體" charset="0"/>
              </a:rPr>
              <a:pPr eaLnBrk="1" hangingPunct="1"/>
              <a:t>71</a:t>
            </a:fld>
            <a:endParaRPr lang="en-US" altLang="zh-TW" sz="1200">
              <a:solidFill>
                <a:schemeClr val="tx1"/>
              </a:solidFill>
              <a:latin typeface="Arial" charset="0"/>
              <a:ea typeface="新細明體" charset="0"/>
              <a:cs typeface="新細明體"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598964-F4C4-F841-A169-0B027BF7E848}" type="slidenum">
              <a:rPr lang="en-US" altLang="zh-TW">
                <a:solidFill>
                  <a:prstClr val="white"/>
                </a:solidFill>
              </a:rPr>
              <a:pPr/>
              <a:t>72</a:t>
            </a:fld>
            <a:endParaRPr lang="en-US" altLang="zh-TW">
              <a:solidFill>
                <a:prstClr val="white"/>
              </a:solidFill>
            </a:endParaRPr>
          </a:p>
        </p:txBody>
      </p:sp>
      <p:sp>
        <p:nvSpPr>
          <p:cNvPr id="4116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1165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7D4AEA8D-61AC-8A42-8838-785230AF0C8F}" type="slidenum">
              <a:rPr lang="en-US" altLang="zh-TW" sz="1200">
                <a:solidFill>
                  <a:schemeClr val="tx1"/>
                </a:solidFill>
                <a:latin typeface="Arial" charset="0"/>
                <a:ea typeface="新細明體" charset="0"/>
                <a:cs typeface="新細明體" charset="0"/>
              </a:rPr>
              <a:pPr eaLnBrk="1" hangingPunct="1"/>
              <a:t>74</a:t>
            </a:fld>
            <a:endParaRPr lang="en-US" altLang="zh-TW" sz="1200">
              <a:solidFill>
                <a:schemeClr val="tx1"/>
              </a:solidFill>
              <a:latin typeface="Arial" charset="0"/>
              <a:ea typeface="新細明體" charset="0"/>
              <a:cs typeface="新細明體" charset="0"/>
            </a:endParaRPr>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0"/>
                <a:cs typeface="新細明體" charset="0"/>
              </a:rPr>
              <a:t>Summarized from bock, 16-19</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A7F61A7D-F0CA-334C-91C2-1FBC33763328}" type="slidenum">
              <a:rPr lang="en-US" altLang="zh-TW" sz="1200">
                <a:solidFill>
                  <a:schemeClr val="tx1"/>
                </a:solidFill>
                <a:latin typeface="Arial" charset="0"/>
                <a:ea typeface="新細明體" charset="0"/>
                <a:cs typeface="新細明體" charset="0"/>
              </a:rPr>
              <a:pPr eaLnBrk="1" hangingPunct="1"/>
              <a:t>75</a:t>
            </a:fld>
            <a:endParaRPr lang="en-US" altLang="zh-TW" sz="1200">
              <a:solidFill>
                <a:schemeClr val="tx1"/>
              </a:solidFill>
              <a:latin typeface="Arial" charset="0"/>
              <a:ea typeface="新細明體" charset="0"/>
              <a:cs typeface="新細明體"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0"/>
                <a:cs typeface="新細明體" charset="0"/>
              </a:rPr>
              <a:t>Summarized from bock, 16-19</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5C66ECA3-7AE0-BA47-B61B-78A0E476A2EF}" type="slidenum">
              <a:rPr lang="en-US" altLang="zh-TW" sz="1200">
                <a:solidFill>
                  <a:schemeClr val="tx1"/>
                </a:solidFill>
                <a:latin typeface="Arial" charset="0"/>
                <a:ea typeface="新細明體" charset="0"/>
                <a:cs typeface="新細明體" charset="0"/>
              </a:rPr>
              <a:pPr eaLnBrk="1" hangingPunct="1"/>
              <a:t>76</a:t>
            </a:fld>
            <a:endParaRPr lang="en-US" altLang="zh-TW" sz="1200">
              <a:solidFill>
                <a:schemeClr val="tx1"/>
              </a:solidFill>
              <a:latin typeface="Arial" charset="0"/>
              <a:ea typeface="新細明體" charset="0"/>
              <a:cs typeface="新細明體"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0"/>
                <a:cs typeface="新細明體" charset="0"/>
              </a:rPr>
              <a:t>Summarized from bock, 16-19</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69727DAA-4B88-0541-B40C-3195AAA0200C}" type="slidenum">
              <a:rPr lang="en-US" altLang="zh-TW" sz="1200">
                <a:solidFill>
                  <a:schemeClr val="tx1"/>
                </a:solidFill>
                <a:latin typeface="Arial" charset="0"/>
                <a:ea typeface="新細明體" charset="0"/>
                <a:cs typeface="新細明體" charset="0"/>
              </a:rPr>
              <a:pPr eaLnBrk="1" hangingPunct="1"/>
              <a:t>77</a:t>
            </a:fld>
            <a:endParaRPr lang="en-US" altLang="zh-TW" sz="1200">
              <a:solidFill>
                <a:schemeClr val="tx1"/>
              </a:solidFill>
              <a:latin typeface="Arial" charset="0"/>
              <a:ea typeface="新細明體" charset="0"/>
              <a:cs typeface="新細明體"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0"/>
                <a:cs typeface="新細明體" charset="0"/>
              </a:rPr>
              <a:t>Summarized from bock, 16-19</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1A0AA108-0207-BF48-9F01-86DC45399E2C}" type="slidenum">
              <a:rPr lang="en-US" altLang="zh-TW" sz="1200">
                <a:solidFill>
                  <a:schemeClr val="tx1"/>
                </a:solidFill>
                <a:latin typeface="Arial" charset="0"/>
                <a:ea typeface="新細明體" charset="0"/>
                <a:cs typeface="新細明體" charset="0"/>
              </a:rPr>
              <a:pPr eaLnBrk="1" hangingPunct="1"/>
              <a:t>78</a:t>
            </a:fld>
            <a:endParaRPr lang="en-US" altLang="zh-TW" sz="1200">
              <a:solidFill>
                <a:schemeClr val="tx1"/>
              </a:solidFill>
              <a:latin typeface="Arial" charset="0"/>
              <a:ea typeface="新細明體" charset="0"/>
              <a:cs typeface="新細明體" charset="0"/>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0"/>
                <a:cs typeface="新細明體" charset="0"/>
              </a:rPr>
              <a:t>Summarized from bock, 16-19</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B7DED665-B51E-2241-9F33-CC6377351514}" type="slidenum">
              <a:rPr lang="en-US" altLang="zh-TW" sz="1200">
                <a:solidFill>
                  <a:schemeClr val="tx1"/>
                </a:solidFill>
                <a:latin typeface="Arial" charset="0"/>
                <a:ea typeface="新細明體" charset="0"/>
                <a:cs typeface="新細明體" charset="0"/>
              </a:rPr>
              <a:pPr eaLnBrk="1" hangingPunct="1"/>
              <a:t>79</a:t>
            </a:fld>
            <a:endParaRPr lang="en-US" altLang="zh-TW" sz="1200">
              <a:solidFill>
                <a:schemeClr val="tx1"/>
              </a:solidFill>
              <a:latin typeface="Arial" charset="0"/>
              <a:ea typeface="新細明體" charset="0"/>
              <a:cs typeface="新細明體" charset="0"/>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ECA0DCFA-C888-6141-BA29-9097A1218E79}" type="slidenum">
              <a:rPr lang="en-US" altLang="zh-TW" sz="1200">
                <a:solidFill>
                  <a:schemeClr val="tx1"/>
                </a:solidFill>
                <a:latin typeface="Arial" charset="0"/>
                <a:ea typeface="新細明體" charset="0"/>
                <a:cs typeface="新細明體" charset="0"/>
              </a:rPr>
              <a:pPr eaLnBrk="1" hangingPunct="1"/>
              <a:t>80</a:t>
            </a:fld>
            <a:endParaRPr lang="en-US" altLang="zh-TW" sz="1200">
              <a:solidFill>
                <a:schemeClr val="tx1"/>
              </a:solidFill>
              <a:latin typeface="Arial" charset="0"/>
              <a:ea typeface="新細明體" charset="0"/>
              <a:cs typeface="新細明體"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8BD11C10-0CD0-BB49-811C-CF541C61A254}" type="slidenum">
              <a:rPr lang="en-US" altLang="zh-TW" sz="1200">
                <a:solidFill>
                  <a:schemeClr val="tx1"/>
                </a:solidFill>
                <a:latin typeface="Arial" charset="0"/>
                <a:ea typeface="新細明體" charset="0"/>
                <a:cs typeface="新細明體" charset="0"/>
              </a:rPr>
              <a:pPr eaLnBrk="1" hangingPunct="1"/>
              <a:t>81</a:t>
            </a:fld>
            <a:endParaRPr lang="en-US" altLang="zh-TW" sz="1200">
              <a:solidFill>
                <a:schemeClr val="tx1"/>
              </a:solidFill>
              <a:latin typeface="Arial" charset="0"/>
              <a:ea typeface="新細明體" charset="0"/>
              <a:cs typeface="新細明體" charset="0"/>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0"/>
                <a:cs typeface="新細明體" charset="0"/>
              </a:rPr>
              <a:t>http://www.gnosis.org/naghamm/gop.html with adaptations by Bock, 21</a:t>
            </a:r>
          </a:p>
          <a:p>
            <a:pPr eaLnBrk="1" hangingPunct="1"/>
            <a:endParaRPr lang="en-US" altLang="zh-TW">
              <a:ea typeface="新細明體" charset="0"/>
              <a:cs typeface="新細明體" charset="0"/>
            </a:endParaRPr>
          </a:p>
          <a:p>
            <a:pPr eaLnBrk="1" hangingPunct="1"/>
            <a:r>
              <a:rPr lang="en-US" altLang="zh-TW">
                <a:ea typeface="新細明體" charset="0"/>
                <a:cs typeface="新細明體" charset="0"/>
              </a:rPr>
              <a:t>Image is of the Gospel of Thomas on the same site.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EF73CF39-74A2-A54D-BFB7-43260563CFC4}" type="slidenum">
              <a:rPr lang="en-US" altLang="zh-TW" sz="1200">
                <a:solidFill>
                  <a:schemeClr val="tx1"/>
                </a:solidFill>
                <a:latin typeface="Arial" charset="0"/>
                <a:ea typeface="新細明體" charset="0"/>
                <a:cs typeface="新細明體" charset="0"/>
              </a:rPr>
              <a:pPr eaLnBrk="1" hangingPunct="1"/>
              <a:t>8</a:t>
            </a:fld>
            <a:endParaRPr lang="en-US" altLang="zh-TW" sz="1200">
              <a:solidFill>
                <a:schemeClr val="tx1"/>
              </a:solidFill>
              <a:latin typeface="Arial" charset="0"/>
              <a:ea typeface="新細明體" charset="0"/>
              <a:cs typeface="新細明體"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C67F3769-AD74-E946-82A6-CBAF4FC5C564}" type="slidenum">
              <a:rPr lang="en-US" altLang="zh-TW" sz="1200">
                <a:solidFill>
                  <a:schemeClr val="tx1"/>
                </a:solidFill>
                <a:latin typeface="Arial" charset="0"/>
                <a:ea typeface="新細明體" charset="0"/>
                <a:cs typeface="新細明體" charset="0"/>
              </a:rPr>
              <a:pPr eaLnBrk="1" hangingPunct="1"/>
              <a:t>82</a:t>
            </a:fld>
            <a:endParaRPr lang="en-US" altLang="zh-TW" sz="1200">
              <a:solidFill>
                <a:schemeClr val="tx1"/>
              </a:solidFill>
              <a:latin typeface="Arial" charset="0"/>
              <a:ea typeface="新細明體" charset="0"/>
              <a:cs typeface="新細明體" charset="0"/>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0"/>
                <a:cs typeface="新細明體" charset="0"/>
              </a:rPr>
              <a:t>http://www.gnosis.org/naghamm/gop.html with adaptations by Bock, 21</a:t>
            </a:r>
          </a:p>
          <a:p>
            <a:pPr eaLnBrk="1" hangingPunct="1"/>
            <a:endParaRPr lang="en-US" altLang="zh-TW">
              <a:ea typeface="新細明體" charset="0"/>
              <a:cs typeface="新細明體" charset="0"/>
            </a:endParaRPr>
          </a:p>
          <a:p>
            <a:pPr eaLnBrk="1" hangingPunct="1"/>
            <a:r>
              <a:rPr lang="en-US" altLang="zh-TW">
                <a:ea typeface="新細明體" charset="0"/>
                <a:cs typeface="新細明體" charset="0"/>
              </a:rPr>
              <a:t>Image is of the Gospel of Thomas on the same site.</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5493DF16-8E3D-F24F-9548-98D6880AACA7}" type="slidenum">
              <a:rPr lang="en-US" altLang="zh-TW" sz="1200">
                <a:solidFill>
                  <a:schemeClr val="tx1"/>
                </a:solidFill>
                <a:latin typeface="Arial" charset="0"/>
                <a:ea typeface="新細明體" charset="0"/>
                <a:cs typeface="新細明體" charset="0"/>
              </a:rPr>
              <a:pPr eaLnBrk="1" hangingPunct="1"/>
              <a:t>83</a:t>
            </a:fld>
            <a:endParaRPr lang="en-US" altLang="zh-TW" sz="1200">
              <a:solidFill>
                <a:schemeClr val="tx1"/>
              </a:solidFill>
              <a:latin typeface="Arial" charset="0"/>
              <a:ea typeface="新細明體" charset="0"/>
              <a:cs typeface="新細明體" charset="0"/>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0"/>
                <a:cs typeface="新細明體" charset="0"/>
              </a:rPr>
              <a:t>From Bock, 21-22.</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F4C60626-BB8F-F543-9304-61FCCECFA50E}" type="slidenum">
              <a:rPr lang="en-US" altLang="zh-TW" sz="1200">
                <a:solidFill>
                  <a:schemeClr val="tx1"/>
                </a:solidFill>
                <a:latin typeface="Arial" charset="0"/>
                <a:ea typeface="新細明體" charset="0"/>
                <a:cs typeface="新細明體" charset="0"/>
              </a:rPr>
              <a:pPr eaLnBrk="1" hangingPunct="1"/>
              <a:t>84</a:t>
            </a:fld>
            <a:endParaRPr lang="en-US" altLang="zh-TW" sz="1200">
              <a:solidFill>
                <a:schemeClr val="tx1"/>
              </a:solidFill>
              <a:latin typeface="Arial" charset="0"/>
              <a:ea typeface="新細明體" charset="0"/>
              <a:cs typeface="新細明體" charset="0"/>
            </a:endParaRPr>
          </a:p>
        </p:txBody>
      </p:sp>
      <p:sp>
        <p:nvSpPr>
          <p:cNvPr id="199682" name="Rectangle 2"/>
          <p:cNvSpPr>
            <a:spLocks noGrp="1" noRot="1" noChangeAspect="1" noChangeArrowheads="1" noTextEdit="1"/>
          </p:cNvSpPr>
          <p:nvPr>
            <p:ph type="sldImg"/>
          </p:nvPr>
        </p:nvSpPr>
        <p:spPr>
          <a:xfrm>
            <a:off x="1150938" y="692150"/>
            <a:ext cx="4556125" cy="3416300"/>
          </a:xfrm>
          <a:ln/>
        </p:spPr>
      </p:sp>
      <p:sp>
        <p:nvSpPr>
          <p:cNvPr id="19968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D8A87BF4-1CB9-EE49-A2B3-4EE1287F2FFC}" type="slidenum">
              <a:rPr lang="en-US" altLang="zh-TW" sz="1200">
                <a:solidFill>
                  <a:schemeClr val="tx1"/>
                </a:solidFill>
                <a:latin typeface="Arial" charset="0"/>
                <a:ea typeface="新細明體" charset="0"/>
                <a:cs typeface="新細明體" charset="0"/>
              </a:rPr>
              <a:pPr eaLnBrk="1" hangingPunct="1"/>
              <a:t>85</a:t>
            </a:fld>
            <a:endParaRPr lang="en-US" altLang="zh-TW" sz="1200">
              <a:solidFill>
                <a:schemeClr val="tx1"/>
              </a:solidFill>
              <a:latin typeface="Arial" charset="0"/>
              <a:ea typeface="新細明體" charset="0"/>
              <a:cs typeface="新細明體" charset="0"/>
            </a:endParaRPr>
          </a:p>
        </p:txBody>
      </p:sp>
      <p:sp>
        <p:nvSpPr>
          <p:cNvPr id="201730" name="Rectangle 2"/>
          <p:cNvSpPr>
            <a:spLocks noGrp="1" noRot="1" noChangeAspect="1" noChangeArrowheads="1" noTextEdit="1"/>
          </p:cNvSpPr>
          <p:nvPr>
            <p:ph type="sldImg"/>
          </p:nvPr>
        </p:nvSpPr>
        <p:spPr>
          <a:xfrm>
            <a:off x="1150938" y="692150"/>
            <a:ext cx="4556125" cy="3416300"/>
          </a:xfrm>
          <a:ln/>
        </p:spPr>
      </p:sp>
      <p:sp>
        <p:nvSpPr>
          <p:cNvPr id="20173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0"/>
                <a:cs typeface="新細明體" charset="0"/>
              </a:rPr>
              <a:t>http://www.greenwichworkshop.com/media/images/Jesus.jpg</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D2613182-BCFE-6F4E-8737-EE1CE12F1DF4}" type="slidenum">
              <a:rPr lang="en-US" altLang="zh-TW" sz="1200">
                <a:solidFill>
                  <a:schemeClr val="tx1"/>
                </a:solidFill>
                <a:latin typeface="Arial" charset="0"/>
                <a:ea typeface="新細明體" charset="0"/>
                <a:cs typeface="新細明體" charset="0"/>
              </a:rPr>
              <a:pPr eaLnBrk="1" hangingPunct="1"/>
              <a:t>87</a:t>
            </a:fld>
            <a:endParaRPr lang="en-US" altLang="zh-TW" sz="1200">
              <a:solidFill>
                <a:schemeClr val="tx1"/>
              </a:solidFill>
              <a:latin typeface="Arial" charset="0"/>
              <a:ea typeface="新細明體" charset="0"/>
              <a:cs typeface="新細明體"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B3A6B81C-65A7-F04F-9BAA-BA58354043A9}" type="slidenum">
              <a:rPr lang="en-US" altLang="zh-TW" sz="1200">
                <a:solidFill>
                  <a:schemeClr val="tx1"/>
                </a:solidFill>
                <a:latin typeface="Arial" charset="0"/>
                <a:ea typeface="新細明體" charset="0"/>
                <a:cs typeface="新細明體" charset="0"/>
              </a:rPr>
              <a:pPr eaLnBrk="1" hangingPunct="1"/>
              <a:t>88</a:t>
            </a:fld>
            <a:endParaRPr lang="en-US" altLang="zh-TW" sz="1200">
              <a:solidFill>
                <a:schemeClr val="tx1"/>
              </a:solidFill>
              <a:latin typeface="Arial" charset="0"/>
              <a:ea typeface="新細明體" charset="0"/>
              <a:cs typeface="新細明體"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2C1C4D99-89D5-004E-921B-B9A01930CABD}" type="slidenum">
              <a:rPr lang="en-US" altLang="zh-TW" sz="1200">
                <a:solidFill>
                  <a:schemeClr val="tx1"/>
                </a:solidFill>
                <a:latin typeface="Arial" charset="0"/>
                <a:ea typeface="新細明體" charset="0"/>
                <a:cs typeface="新細明體" charset="0"/>
              </a:rPr>
              <a:pPr eaLnBrk="1" hangingPunct="1"/>
              <a:t>89</a:t>
            </a:fld>
            <a:endParaRPr lang="en-US" altLang="zh-TW" sz="1200">
              <a:solidFill>
                <a:schemeClr val="tx1"/>
              </a:solidFill>
              <a:latin typeface="Arial" charset="0"/>
              <a:ea typeface="新細明體" charset="0"/>
              <a:cs typeface="新細明體"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9E8E18DE-4EFD-E84C-83E0-41921DB5E4F3}" type="slidenum">
              <a:rPr lang="en-US" altLang="zh-TW" sz="1200">
                <a:solidFill>
                  <a:schemeClr val="tx1"/>
                </a:solidFill>
                <a:latin typeface="Arial" charset="0"/>
                <a:ea typeface="新細明體" charset="0"/>
                <a:cs typeface="新細明體" charset="0"/>
              </a:rPr>
              <a:pPr eaLnBrk="1" hangingPunct="1"/>
              <a:t>90</a:t>
            </a:fld>
            <a:endParaRPr lang="en-US" altLang="zh-TW" sz="1200">
              <a:solidFill>
                <a:schemeClr val="tx1"/>
              </a:solidFill>
              <a:latin typeface="Arial" charset="0"/>
              <a:ea typeface="新細明體" charset="0"/>
              <a:cs typeface="新細明體" charset="0"/>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27028A7B-FF64-AB40-8169-9F8FC1C4B7FC}" type="slidenum">
              <a:rPr lang="en-US" altLang="zh-TW" sz="1200">
                <a:solidFill>
                  <a:schemeClr val="tx1"/>
                </a:solidFill>
                <a:latin typeface="Arial" charset="0"/>
                <a:ea typeface="新細明體" charset="0"/>
                <a:cs typeface="新細明體" charset="0"/>
              </a:rPr>
              <a:pPr eaLnBrk="1" hangingPunct="1"/>
              <a:t>91</a:t>
            </a:fld>
            <a:endParaRPr lang="en-US" altLang="zh-TW" sz="1200">
              <a:solidFill>
                <a:schemeClr val="tx1"/>
              </a:solidFill>
              <a:latin typeface="Arial" charset="0"/>
              <a:ea typeface="新細明體" charset="0"/>
              <a:cs typeface="新細明體"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6FE790E2-524A-7746-93DA-82F26F089795}" type="slidenum">
              <a:rPr lang="en-US" altLang="zh-TW" sz="1200">
                <a:solidFill>
                  <a:schemeClr val="tx1"/>
                </a:solidFill>
                <a:latin typeface="Arial" charset="0"/>
                <a:ea typeface="新細明體" charset="0"/>
                <a:cs typeface="新細明體" charset="0"/>
              </a:rPr>
              <a:pPr eaLnBrk="1" hangingPunct="1"/>
              <a:t>92</a:t>
            </a:fld>
            <a:endParaRPr lang="en-US" altLang="zh-TW" sz="1200">
              <a:solidFill>
                <a:schemeClr val="tx1"/>
              </a:solidFill>
              <a:latin typeface="Arial" charset="0"/>
              <a:ea typeface="新細明體" charset="0"/>
              <a:cs typeface="新細明體"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9FD88D51-F92F-B640-87CF-CB7946008EA5}" type="slidenum">
              <a:rPr lang="en-US" altLang="zh-TW" sz="1200">
                <a:solidFill>
                  <a:schemeClr val="tx1"/>
                </a:solidFill>
                <a:latin typeface="Arial" charset="0"/>
                <a:ea typeface="新細明體" charset="0"/>
                <a:cs typeface="新細明體" charset="0"/>
              </a:rPr>
              <a:pPr eaLnBrk="1" hangingPunct="1"/>
              <a:t>9</a:t>
            </a:fld>
            <a:endParaRPr lang="en-US" altLang="zh-TW" sz="1200">
              <a:solidFill>
                <a:schemeClr val="tx1"/>
              </a:solidFill>
              <a:latin typeface="Arial" charset="0"/>
              <a:ea typeface="新細明體" charset="0"/>
              <a:cs typeface="新細明體"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FC800E9F-DDB9-B847-B423-49BD518475B0}" type="slidenum">
              <a:rPr lang="en-US" altLang="zh-TW" sz="1200">
                <a:solidFill>
                  <a:schemeClr val="tx1"/>
                </a:solidFill>
                <a:latin typeface="Arial" charset="0"/>
                <a:ea typeface="新細明體" charset="0"/>
                <a:cs typeface="新細明體" charset="0"/>
              </a:rPr>
              <a:pPr eaLnBrk="1" hangingPunct="1"/>
              <a:t>93</a:t>
            </a:fld>
            <a:endParaRPr lang="en-US" altLang="zh-TW" sz="1200">
              <a:solidFill>
                <a:schemeClr val="tx1"/>
              </a:solidFill>
              <a:latin typeface="Arial" charset="0"/>
              <a:ea typeface="新細明體" charset="0"/>
              <a:cs typeface="新細明體"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8B481AD1-ACC0-B949-B622-3F127D6FFA75}" type="slidenum">
              <a:rPr lang="en-US" altLang="zh-TW" sz="1200">
                <a:solidFill>
                  <a:schemeClr val="tx1"/>
                </a:solidFill>
                <a:latin typeface="Arial" charset="0"/>
                <a:ea typeface="新細明體" charset="0"/>
                <a:cs typeface="新細明體" charset="0"/>
              </a:rPr>
              <a:pPr eaLnBrk="1" hangingPunct="1"/>
              <a:t>94</a:t>
            </a:fld>
            <a:endParaRPr lang="en-US" altLang="zh-TW" sz="1200">
              <a:solidFill>
                <a:schemeClr val="tx1"/>
              </a:solidFill>
              <a:latin typeface="Arial" charset="0"/>
              <a:ea typeface="新細明體" charset="0"/>
              <a:cs typeface="新細明體"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5D4C1BC2-9ED6-5143-9601-A7695CB03B41}" type="slidenum">
              <a:rPr lang="en-US" altLang="zh-TW" sz="1200">
                <a:solidFill>
                  <a:schemeClr val="tx1"/>
                </a:solidFill>
                <a:latin typeface="Arial" charset="0"/>
                <a:ea typeface="新細明體" charset="0"/>
                <a:cs typeface="新細明體" charset="0"/>
              </a:rPr>
              <a:pPr eaLnBrk="1" hangingPunct="1"/>
              <a:t>95</a:t>
            </a:fld>
            <a:endParaRPr lang="en-US" altLang="zh-TW" sz="1200">
              <a:solidFill>
                <a:schemeClr val="tx1"/>
              </a:solidFill>
              <a:latin typeface="Arial" charset="0"/>
              <a:ea typeface="新細明體" charset="0"/>
              <a:cs typeface="新細明體"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2C5C1076-D287-F24D-BC78-2312DCE167B1}" type="slidenum">
              <a:rPr lang="en-US" altLang="zh-TW" sz="1200">
                <a:solidFill>
                  <a:schemeClr val="tx1"/>
                </a:solidFill>
                <a:latin typeface="Arial" charset="0"/>
                <a:ea typeface="新細明體" charset="0"/>
                <a:cs typeface="新細明體" charset="0"/>
              </a:rPr>
              <a:pPr eaLnBrk="1" hangingPunct="1"/>
              <a:t>96</a:t>
            </a:fld>
            <a:endParaRPr lang="en-US" altLang="zh-TW" sz="1200">
              <a:solidFill>
                <a:schemeClr val="tx1"/>
              </a:solidFill>
              <a:latin typeface="Arial" charset="0"/>
              <a:ea typeface="新細明體" charset="0"/>
              <a:cs typeface="新細明體"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2B1DE94C-FF66-1343-B60A-93FA0C335B74}" type="slidenum">
              <a:rPr lang="en-US" altLang="zh-TW" sz="1200">
                <a:solidFill>
                  <a:schemeClr val="tx1"/>
                </a:solidFill>
                <a:latin typeface="Arial" charset="0"/>
                <a:ea typeface="新細明體" charset="0"/>
                <a:cs typeface="新細明體" charset="0"/>
              </a:rPr>
              <a:pPr eaLnBrk="1" hangingPunct="1"/>
              <a:t>97</a:t>
            </a:fld>
            <a:endParaRPr lang="en-US" altLang="zh-TW" sz="1200">
              <a:solidFill>
                <a:schemeClr val="tx1"/>
              </a:solidFill>
              <a:latin typeface="Arial" charset="0"/>
              <a:ea typeface="新細明體" charset="0"/>
              <a:cs typeface="新細明體"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21EF7A74-BB9F-3641-ACCE-881348C13E61}" type="slidenum">
              <a:rPr lang="en-US" altLang="zh-TW" sz="1200">
                <a:solidFill>
                  <a:schemeClr val="tx1"/>
                </a:solidFill>
                <a:latin typeface="Arial" charset="0"/>
                <a:ea typeface="新細明體" charset="0"/>
                <a:cs typeface="新細明體" charset="0"/>
              </a:rPr>
              <a:pPr eaLnBrk="1" hangingPunct="1"/>
              <a:t>98</a:t>
            </a:fld>
            <a:endParaRPr lang="en-US" altLang="zh-TW" sz="1200">
              <a:solidFill>
                <a:schemeClr val="tx1"/>
              </a:solidFill>
              <a:latin typeface="Arial" charset="0"/>
              <a:ea typeface="新細明體" charset="0"/>
              <a:cs typeface="新細明體"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ea typeface="新細明體" charset="0"/>
              <a:cs typeface="新細明體"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E1959B09-E87F-1A43-BDFE-08CD741BB945}" type="slidenum">
              <a:rPr lang="en-US" altLang="zh-TW" sz="1200">
                <a:solidFill>
                  <a:schemeClr val="tx1"/>
                </a:solidFill>
                <a:latin typeface="Arial" charset="0"/>
                <a:ea typeface="新細明體" charset="0"/>
                <a:cs typeface="新細明體" charset="0"/>
              </a:rPr>
              <a:pPr eaLnBrk="1" hangingPunct="1"/>
              <a:t>99</a:t>
            </a:fld>
            <a:endParaRPr lang="en-US" altLang="zh-TW" sz="1200">
              <a:solidFill>
                <a:schemeClr val="tx1"/>
              </a:solidFill>
              <a:latin typeface="Arial" charset="0"/>
              <a:ea typeface="新細明體" charset="0"/>
              <a:cs typeface="新細明體"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ヒラギノ角ゴ Pro W3" charset="0"/>
                <a:cs typeface="ヒラギノ角ゴ Pro W3" charset="0"/>
              </a:rPr>
              <a:t>http://www.danbrown.com/novels/davinci_code/faqs.html</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89BC0249-BC16-F247-838F-0D49B30575BE}" type="slidenum">
              <a:rPr lang="en-US" altLang="zh-TW" sz="1200">
                <a:solidFill>
                  <a:schemeClr val="tx1"/>
                </a:solidFill>
                <a:latin typeface="Arial" charset="0"/>
                <a:ea typeface="新細明體" charset="0"/>
                <a:cs typeface="新細明體" charset="0"/>
              </a:rPr>
              <a:pPr eaLnBrk="1" hangingPunct="1"/>
              <a:t>100</a:t>
            </a:fld>
            <a:endParaRPr lang="en-US" altLang="zh-TW" sz="1200">
              <a:solidFill>
                <a:schemeClr val="tx1"/>
              </a:solidFill>
              <a:latin typeface="Arial" charset="0"/>
              <a:ea typeface="新細明體" charset="0"/>
              <a:cs typeface="新細明體" charset="0"/>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FB9747E9-4533-9347-BA8B-D2F53E7DD145}" type="slidenum">
              <a:rPr lang="en-US" altLang="zh-TW" sz="1200">
                <a:solidFill>
                  <a:schemeClr val="tx1"/>
                </a:solidFill>
                <a:latin typeface="Arial" charset="0"/>
                <a:ea typeface="新細明體" charset="0"/>
                <a:cs typeface="新細明體" charset="0"/>
              </a:rPr>
              <a:pPr eaLnBrk="1" hangingPunct="1"/>
              <a:t>101</a:t>
            </a:fld>
            <a:endParaRPr lang="en-US" altLang="zh-TW" sz="1200">
              <a:solidFill>
                <a:schemeClr val="tx1"/>
              </a:solidFill>
              <a:latin typeface="Arial" charset="0"/>
              <a:ea typeface="新細明體" charset="0"/>
              <a:cs typeface="新細明體"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fld id="{172EA2BD-307C-A94C-B27B-A00CC1C76A6A}" type="slidenum">
              <a:rPr lang="en-US" altLang="zh-TW" sz="1200">
                <a:solidFill>
                  <a:schemeClr val="tx1"/>
                </a:solidFill>
                <a:latin typeface="Arial" charset="0"/>
                <a:ea typeface="新細明體" charset="0"/>
                <a:cs typeface="新細明體" charset="0"/>
              </a:rPr>
              <a:pPr eaLnBrk="1" hangingPunct="1"/>
              <a:t>102</a:t>
            </a:fld>
            <a:endParaRPr lang="en-US" altLang="zh-TW" sz="1200">
              <a:solidFill>
                <a:schemeClr val="tx1"/>
              </a:solidFill>
              <a:latin typeface="Arial" charset="0"/>
              <a:ea typeface="新細明體" charset="0"/>
              <a:cs typeface="新細明體" charset="0"/>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8FAFB82-93C0-FD49-927A-50521B5BFD2C}" type="slidenum">
              <a:rPr lang="en-US" altLang="zh-TW"/>
              <a:pPr>
                <a:defRPr/>
              </a:pPr>
              <a:t>‹#›</a:t>
            </a:fld>
            <a:endParaRPr lang="en-US" altLang="zh-TW"/>
          </a:p>
        </p:txBody>
      </p:sp>
    </p:spTree>
    <p:extLst>
      <p:ext uri="{BB962C8B-B14F-4D97-AF65-F5344CB8AC3E}">
        <p14:creationId xmlns:p14="http://schemas.microsoft.com/office/powerpoint/2010/main" val="3972350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B55D89D-1538-C244-B961-4AC98FD32F99}" type="slidenum">
              <a:rPr lang="en-US" altLang="zh-TW"/>
              <a:pPr>
                <a:defRPr/>
              </a:pPr>
              <a:t>‹#›</a:t>
            </a:fld>
            <a:endParaRPr lang="en-US" altLang="zh-TW"/>
          </a:p>
        </p:txBody>
      </p:sp>
    </p:spTree>
    <p:extLst>
      <p:ext uri="{BB962C8B-B14F-4D97-AF65-F5344CB8AC3E}">
        <p14:creationId xmlns:p14="http://schemas.microsoft.com/office/powerpoint/2010/main" val="3242584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E5EC284-E0E7-B443-B64E-7139D8F149F7}" type="slidenum">
              <a:rPr lang="en-US" altLang="zh-TW"/>
              <a:pPr>
                <a:defRPr/>
              </a:pPr>
              <a:t>‹#›</a:t>
            </a:fld>
            <a:endParaRPr lang="en-US" altLang="zh-TW"/>
          </a:p>
        </p:txBody>
      </p:sp>
    </p:spTree>
    <p:extLst>
      <p:ext uri="{BB962C8B-B14F-4D97-AF65-F5344CB8AC3E}">
        <p14:creationId xmlns:p14="http://schemas.microsoft.com/office/powerpoint/2010/main" val="539647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68EF5C90-5A0B-634B-923B-05D1B9F5D651}" type="slidenum">
              <a:rPr lang="en-US" altLang="zh-TW"/>
              <a:pPr>
                <a:defRPr/>
              </a:pPr>
              <a:t>‹#›</a:t>
            </a:fld>
            <a:endParaRPr lang="en-US" altLang="zh-TW"/>
          </a:p>
        </p:txBody>
      </p:sp>
    </p:spTree>
    <p:extLst>
      <p:ext uri="{BB962C8B-B14F-4D97-AF65-F5344CB8AC3E}">
        <p14:creationId xmlns:p14="http://schemas.microsoft.com/office/powerpoint/2010/main" val="4108389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E5C4BD1C-5ECA-1B4E-89D3-2D35484DB1B2}" type="slidenum">
              <a:rPr lang="en-US" altLang="zh-TW"/>
              <a:pPr>
                <a:defRPr/>
              </a:pPr>
              <a:t>‹#›</a:t>
            </a:fld>
            <a:endParaRPr lang="en-US" altLang="zh-TW"/>
          </a:p>
        </p:txBody>
      </p:sp>
    </p:spTree>
    <p:extLst>
      <p:ext uri="{BB962C8B-B14F-4D97-AF65-F5344CB8AC3E}">
        <p14:creationId xmlns:p14="http://schemas.microsoft.com/office/powerpoint/2010/main" val="591580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D0222A10-24DA-AA41-9175-05D35643C6ED}" type="slidenum">
              <a:rPr lang="en-US" altLang="zh-TW"/>
              <a:pPr>
                <a:defRPr/>
              </a:pPr>
              <a:t>‹#›</a:t>
            </a:fld>
            <a:endParaRPr lang="en-US" altLang="zh-TW"/>
          </a:p>
        </p:txBody>
      </p:sp>
    </p:spTree>
    <p:extLst>
      <p:ext uri="{BB962C8B-B14F-4D97-AF65-F5344CB8AC3E}">
        <p14:creationId xmlns:p14="http://schemas.microsoft.com/office/powerpoint/2010/main" val="1913370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9A82BA1-63AD-A343-9F00-BA1AEAC543E8}" type="slidenum">
              <a:rPr lang="en-US" altLang="zh-TW"/>
              <a:pPr>
                <a:defRPr/>
              </a:pPr>
              <a:t>‹#›</a:t>
            </a:fld>
            <a:endParaRPr lang="en-US" altLang="zh-TW"/>
          </a:p>
        </p:txBody>
      </p:sp>
    </p:spTree>
    <p:extLst>
      <p:ext uri="{BB962C8B-B14F-4D97-AF65-F5344CB8AC3E}">
        <p14:creationId xmlns:p14="http://schemas.microsoft.com/office/powerpoint/2010/main" val="991877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057F54-5E97-324E-B830-DDABA6AA46DE}" type="slidenum">
              <a:rPr lang="en-US"/>
              <a:pPr>
                <a:defRPr/>
              </a:pPr>
              <a:t>‹#›</a:t>
            </a:fld>
            <a:endParaRPr lang="en-US"/>
          </a:p>
        </p:txBody>
      </p:sp>
    </p:spTree>
    <p:extLst>
      <p:ext uri="{BB962C8B-B14F-4D97-AF65-F5344CB8AC3E}">
        <p14:creationId xmlns:p14="http://schemas.microsoft.com/office/powerpoint/2010/main" val="2101794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5928E9-F0E6-D242-A198-3CE215A8530D}" type="slidenum">
              <a:rPr lang="en-US"/>
              <a:pPr>
                <a:defRPr/>
              </a:pPr>
              <a:t>‹#›</a:t>
            </a:fld>
            <a:endParaRPr lang="en-US"/>
          </a:p>
        </p:txBody>
      </p:sp>
    </p:spTree>
    <p:extLst>
      <p:ext uri="{BB962C8B-B14F-4D97-AF65-F5344CB8AC3E}">
        <p14:creationId xmlns:p14="http://schemas.microsoft.com/office/powerpoint/2010/main" val="975123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517E8E-A27A-3B47-AA29-B6ACB1AFE601}" type="slidenum">
              <a:rPr lang="en-US"/>
              <a:pPr>
                <a:defRPr/>
              </a:pPr>
              <a:t>‹#›</a:t>
            </a:fld>
            <a:endParaRPr lang="en-US"/>
          </a:p>
        </p:txBody>
      </p:sp>
    </p:spTree>
    <p:extLst>
      <p:ext uri="{BB962C8B-B14F-4D97-AF65-F5344CB8AC3E}">
        <p14:creationId xmlns:p14="http://schemas.microsoft.com/office/powerpoint/2010/main" val="636497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547C72-AB0D-7044-A69E-ECDD1418B1E2}" type="slidenum">
              <a:rPr lang="en-US"/>
              <a:pPr>
                <a:defRPr/>
              </a:pPr>
              <a:t>‹#›</a:t>
            </a:fld>
            <a:endParaRPr lang="en-US"/>
          </a:p>
        </p:txBody>
      </p:sp>
    </p:spTree>
    <p:extLst>
      <p:ext uri="{BB962C8B-B14F-4D97-AF65-F5344CB8AC3E}">
        <p14:creationId xmlns:p14="http://schemas.microsoft.com/office/powerpoint/2010/main" val="2800352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A112925-BA3F-9544-838F-F58ACB58D95E}" type="slidenum">
              <a:rPr lang="en-US" altLang="zh-TW"/>
              <a:pPr>
                <a:defRPr/>
              </a:pPr>
              <a:t>‹#›</a:t>
            </a:fld>
            <a:endParaRPr lang="en-US" altLang="zh-TW"/>
          </a:p>
        </p:txBody>
      </p:sp>
    </p:spTree>
    <p:extLst>
      <p:ext uri="{BB962C8B-B14F-4D97-AF65-F5344CB8AC3E}">
        <p14:creationId xmlns:p14="http://schemas.microsoft.com/office/powerpoint/2010/main" val="2896051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79547A-B3DA-7344-9EB1-412C80D12F08}" type="slidenum">
              <a:rPr lang="en-US"/>
              <a:pPr>
                <a:defRPr/>
              </a:pPr>
              <a:t>‹#›</a:t>
            </a:fld>
            <a:endParaRPr lang="en-US"/>
          </a:p>
        </p:txBody>
      </p:sp>
    </p:spTree>
    <p:extLst>
      <p:ext uri="{BB962C8B-B14F-4D97-AF65-F5344CB8AC3E}">
        <p14:creationId xmlns:p14="http://schemas.microsoft.com/office/powerpoint/2010/main" val="3759288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E14638B-B8A6-DF41-983A-E805CC90F664}" type="slidenum">
              <a:rPr lang="en-US"/>
              <a:pPr>
                <a:defRPr/>
              </a:pPr>
              <a:t>‹#›</a:t>
            </a:fld>
            <a:endParaRPr lang="en-US"/>
          </a:p>
        </p:txBody>
      </p:sp>
    </p:spTree>
    <p:extLst>
      <p:ext uri="{BB962C8B-B14F-4D97-AF65-F5344CB8AC3E}">
        <p14:creationId xmlns:p14="http://schemas.microsoft.com/office/powerpoint/2010/main" val="1622183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D6E93F-1A07-574F-945C-69D1DC127187}" type="slidenum">
              <a:rPr lang="en-US"/>
              <a:pPr>
                <a:defRPr/>
              </a:pPr>
              <a:t>‹#›</a:t>
            </a:fld>
            <a:endParaRPr lang="en-US"/>
          </a:p>
        </p:txBody>
      </p:sp>
    </p:spTree>
    <p:extLst>
      <p:ext uri="{BB962C8B-B14F-4D97-AF65-F5344CB8AC3E}">
        <p14:creationId xmlns:p14="http://schemas.microsoft.com/office/powerpoint/2010/main" val="1654119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AFF429-FFBE-8A45-B586-E64598C8C828}" type="slidenum">
              <a:rPr lang="en-US"/>
              <a:pPr>
                <a:defRPr/>
              </a:pPr>
              <a:t>‹#›</a:t>
            </a:fld>
            <a:endParaRPr lang="en-US"/>
          </a:p>
        </p:txBody>
      </p:sp>
    </p:spTree>
    <p:extLst>
      <p:ext uri="{BB962C8B-B14F-4D97-AF65-F5344CB8AC3E}">
        <p14:creationId xmlns:p14="http://schemas.microsoft.com/office/powerpoint/2010/main" val="3103652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9BC539-ED6B-2449-9BAF-18E62D2371D1}" type="slidenum">
              <a:rPr lang="en-US"/>
              <a:pPr>
                <a:defRPr/>
              </a:pPr>
              <a:t>‹#›</a:t>
            </a:fld>
            <a:endParaRPr lang="en-US"/>
          </a:p>
        </p:txBody>
      </p:sp>
    </p:spTree>
    <p:extLst>
      <p:ext uri="{BB962C8B-B14F-4D97-AF65-F5344CB8AC3E}">
        <p14:creationId xmlns:p14="http://schemas.microsoft.com/office/powerpoint/2010/main" val="2412919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647426-7044-424A-8A0A-3AF394A9425A}" type="slidenum">
              <a:rPr lang="en-US"/>
              <a:pPr>
                <a:defRPr/>
              </a:pPr>
              <a:t>‹#›</a:t>
            </a:fld>
            <a:endParaRPr lang="en-US"/>
          </a:p>
        </p:txBody>
      </p:sp>
    </p:spTree>
    <p:extLst>
      <p:ext uri="{BB962C8B-B14F-4D97-AF65-F5344CB8AC3E}">
        <p14:creationId xmlns:p14="http://schemas.microsoft.com/office/powerpoint/2010/main" val="4049157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35CB31-426B-B542-9C75-CE2F17F56EB8}" type="slidenum">
              <a:rPr lang="en-US"/>
              <a:pPr>
                <a:defRPr/>
              </a:pPr>
              <a:t>‹#›</a:t>
            </a:fld>
            <a:endParaRPr lang="en-US"/>
          </a:p>
        </p:txBody>
      </p:sp>
    </p:spTree>
    <p:extLst>
      <p:ext uri="{BB962C8B-B14F-4D97-AF65-F5344CB8AC3E}">
        <p14:creationId xmlns:p14="http://schemas.microsoft.com/office/powerpoint/2010/main" val="3479738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2136637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3865251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1509356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444D315-9A87-894D-94BA-B18CAAD6DB4D}" type="slidenum">
              <a:rPr lang="en-US" altLang="zh-TW"/>
              <a:pPr>
                <a:defRPr/>
              </a:pPr>
              <a:t>‹#›</a:t>
            </a:fld>
            <a:endParaRPr lang="en-US" altLang="zh-TW"/>
          </a:p>
        </p:txBody>
      </p:sp>
    </p:spTree>
    <p:extLst>
      <p:ext uri="{BB962C8B-B14F-4D97-AF65-F5344CB8AC3E}">
        <p14:creationId xmlns:p14="http://schemas.microsoft.com/office/powerpoint/2010/main" val="42623621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1146369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186225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2990510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3310013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2052310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2000762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10594124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10815923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40" name="Freeform 46"/>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grpSp>
        </p:grpSp>
      </p:grpSp>
      <p:sp>
        <p:nvSpPr>
          <p:cNvPr id="1131586"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13158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69" name="Rectangle 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70" name="Rectangle 70"/>
          <p:cNvSpPr>
            <a:spLocks noGrp="1" noChangeArrowheads="1"/>
          </p:cNvSpPr>
          <p:nvPr>
            <p:ph type="sldNum" sz="quarter" idx="12"/>
          </p:nvPr>
        </p:nvSpPr>
        <p:spPr/>
        <p:txBody>
          <a:bodyPr/>
          <a:lstStyle>
            <a:lvl1pPr>
              <a:defRPr/>
            </a:lvl1pPr>
          </a:lstStyle>
          <a:p>
            <a:pPr>
              <a:defRPr/>
            </a:pPr>
            <a:fld id="{3E58E65F-C887-3047-91AC-B3CEC3E422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0204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76287EF1-0965-9645-9147-289C021727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2471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604EDA2-2AA6-6946-BBDA-4C6DA707A81C}" type="slidenum">
              <a:rPr lang="en-US" altLang="zh-TW"/>
              <a:pPr>
                <a:defRPr/>
              </a:pPr>
              <a:t>‹#›</a:t>
            </a:fld>
            <a:endParaRPr lang="en-US" altLang="zh-TW"/>
          </a:p>
        </p:txBody>
      </p:sp>
    </p:spTree>
    <p:extLst>
      <p:ext uri="{BB962C8B-B14F-4D97-AF65-F5344CB8AC3E}">
        <p14:creationId xmlns:p14="http://schemas.microsoft.com/office/powerpoint/2010/main" val="26750587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596397F8-A20B-6245-87E0-D0C89BE42B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10106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071492C0-8452-DC47-BADA-0617AF4D3E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79676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AA7C7AA7-BB19-6343-AE65-31A81320D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8132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69"/>
          <p:cNvSpPr>
            <a:spLocks noGrp="1" noChangeArrowheads="1"/>
          </p:cNvSpPr>
          <p:nvPr>
            <p:ph type="sldNum" sz="quarter" idx="12"/>
          </p:nvPr>
        </p:nvSpPr>
        <p:spPr>
          <a:ln/>
        </p:spPr>
        <p:txBody>
          <a:bodyPr/>
          <a:lstStyle>
            <a:lvl1pPr>
              <a:defRPr/>
            </a:lvl1pPr>
          </a:lstStyle>
          <a:p>
            <a:pPr>
              <a:defRPr/>
            </a:pPr>
            <a:fld id="{9915A402-510D-2C4E-B08B-E4991F27E4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75024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69"/>
          <p:cNvSpPr>
            <a:spLocks noGrp="1" noChangeArrowheads="1"/>
          </p:cNvSpPr>
          <p:nvPr>
            <p:ph type="sldNum" sz="quarter" idx="12"/>
          </p:nvPr>
        </p:nvSpPr>
        <p:spPr>
          <a:ln/>
        </p:spPr>
        <p:txBody>
          <a:bodyPr/>
          <a:lstStyle>
            <a:lvl1pPr>
              <a:defRPr/>
            </a:lvl1pPr>
          </a:lstStyle>
          <a:p>
            <a:pPr>
              <a:defRPr/>
            </a:pPr>
            <a:fld id="{4C739A37-E390-3F45-82F6-CE281E73BC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57121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CBBC1C43-CA56-A444-867C-B900F78AD2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2943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04E2EB8B-F9FD-1F4D-8664-81E083D641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56599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B612FD58-88D7-E64C-B71F-E697642FBA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8798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20A909DA-5245-604F-94D6-DD962FF423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21303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853FB524-3C8C-8249-B61D-33E632BA6A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9050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1A96CA01-6913-7A43-B49B-56CC6081D94B}" type="slidenum">
              <a:rPr lang="en-US" altLang="zh-TW"/>
              <a:pPr>
                <a:defRPr/>
              </a:pPr>
              <a:t>‹#›</a:t>
            </a:fld>
            <a:endParaRPr lang="en-US" altLang="zh-TW"/>
          </a:p>
        </p:txBody>
      </p:sp>
    </p:spTree>
    <p:extLst>
      <p:ext uri="{BB962C8B-B14F-4D97-AF65-F5344CB8AC3E}">
        <p14:creationId xmlns:p14="http://schemas.microsoft.com/office/powerpoint/2010/main" val="35151143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6F5C7FC0-B417-C346-8A4E-42AD253D39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65252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AB6032EA-A02B-F64D-B454-1407DC4C77A2}" type="slidenum">
              <a:rPr lang="en-US" altLang="zh-TW">
                <a:solidFill>
                  <a:srgbClr val="000000"/>
                </a:solidFill>
                <a:latin typeface="Arial"/>
              </a:rPr>
              <a:pPr/>
              <a:t>‹#›</a:t>
            </a:fld>
            <a:endParaRPr lang="en-US" altLang="zh-TW">
              <a:solidFill>
                <a:srgbClr val="000000"/>
              </a:solidFill>
              <a:latin typeface="Arial"/>
            </a:endParaRPr>
          </a:p>
        </p:txBody>
      </p:sp>
    </p:spTree>
    <p:extLst>
      <p:ext uri="{BB962C8B-B14F-4D97-AF65-F5344CB8AC3E}">
        <p14:creationId xmlns:p14="http://schemas.microsoft.com/office/powerpoint/2010/main" val="39152724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60EABFB3-2CBC-564F-8088-ADADAE3696E2}" type="slidenum">
              <a:rPr lang="en-US" altLang="zh-TW">
                <a:solidFill>
                  <a:srgbClr val="000000"/>
                </a:solidFill>
                <a:latin typeface="Arial"/>
              </a:rPr>
              <a:pPr/>
              <a:t>‹#›</a:t>
            </a:fld>
            <a:endParaRPr lang="en-US" altLang="zh-TW">
              <a:solidFill>
                <a:srgbClr val="000000"/>
              </a:solidFill>
              <a:latin typeface="Arial"/>
            </a:endParaRPr>
          </a:p>
        </p:txBody>
      </p:sp>
    </p:spTree>
    <p:extLst>
      <p:ext uri="{BB962C8B-B14F-4D97-AF65-F5344CB8AC3E}">
        <p14:creationId xmlns:p14="http://schemas.microsoft.com/office/powerpoint/2010/main" val="29193756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9D63012A-9ACB-6F4F-973C-5AA1BF515A7B}" type="slidenum">
              <a:rPr lang="en-US" altLang="zh-TW">
                <a:solidFill>
                  <a:srgbClr val="000000"/>
                </a:solidFill>
                <a:latin typeface="Arial"/>
              </a:rPr>
              <a:pPr/>
              <a:t>‹#›</a:t>
            </a:fld>
            <a:endParaRPr lang="en-US" altLang="zh-TW">
              <a:solidFill>
                <a:srgbClr val="000000"/>
              </a:solidFill>
              <a:latin typeface="Arial"/>
            </a:endParaRPr>
          </a:p>
        </p:txBody>
      </p:sp>
    </p:spTree>
    <p:extLst>
      <p:ext uri="{BB962C8B-B14F-4D97-AF65-F5344CB8AC3E}">
        <p14:creationId xmlns:p14="http://schemas.microsoft.com/office/powerpoint/2010/main" val="32737457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zh-TW">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ltLang="zh-TW">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4D19B176-86BB-6743-82A6-7790006DA748}" type="slidenum">
              <a:rPr lang="en-US" altLang="zh-TW">
                <a:solidFill>
                  <a:srgbClr val="000000"/>
                </a:solidFill>
                <a:latin typeface="Arial"/>
              </a:rPr>
              <a:pPr/>
              <a:t>‹#›</a:t>
            </a:fld>
            <a:endParaRPr lang="en-US" altLang="zh-TW">
              <a:solidFill>
                <a:srgbClr val="000000"/>
              </a:solidFill>
              <a:latin typeface="Arial"/>
            </a:endParaRPr>
          </a:p>
        </p:txBody>
      </p:sp>
    </p:spTree>
    <p:extLst>
      <p:ext uri="{BB962C8B-B14F-4D97-AF65-F5344CB8AC3E}">
        <p14:creationId xmlns:p14="http://schemas.microsoft.com/office/powerpoint/2010/main" val="5923737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zh-TW">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ltLang="zh-TW">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1FBDCCE9-8045-FE42-9E61-8A1977DFB1A7}" type="slidenum">
              <a:rPr lang="en-US" altLang="zh-TW">
                <a:solidFill>
                  <a:srgbClr val="000000"/>
                </a:solidFill>
                <a:latin typeface="Arial"/>
              </a:rPr>
              <a:pPr/>
              <a:t>‹#›</a:t>
            </a:fld>
            <a:endParaRPr lang="en-US" altLang="zh-TW">
              <a:solidFill>
                <a:srgbClr val="000000"/>
              </a:solidFill>
              <a:latin typeface="Arial"/>
            </a:endParaRPr>
          </a:p>
        </p:txBody>
      </p:sp>
    </p:spTree>
    <p:extLst>
      <p:ext uri="{BB962C8B-B14F-4D97-AF65-F5344CB8AC3E}">
        <p14:creationId xmlns:p14="http://schemas.microsoft.com/office/powerpoint/2010/main" val="17880270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zh-TW">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ltLang="zh-TW">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3EB64353-1040-5142-BAF6-A9DE9F2888AE}" type="slidenum">
              <a:rPr lang="en-US" altLang="zh-TW">
                <a:solidFill>
                  <a:srgbClr val="000000"/>
                </a:solidFill>
                <a:latin typeface="Arial"/>
              </a:rPr>
              <a:pPr/>
              <a:t>‹#›</a:t>
            </a:fld>
            <a:endParaRPr lang="en-US" altLang="zh-TW">
              <a:solidFill>
                <a:srgbClr val="000000"/>
              </a:solidFill>
              <a:latin typeface="Arial"/>
            </a:endParaRPr>
          </a:p>
        </p:txBody>
      </p:sp>
    </p:spTree>
    <p:extLst>
      <p:ext uri="{BB962C8B-B14F-4D97-AF65-F5344CB8AC3E}">
        <p14:creationId xmlns:p14="http://schemas.microsoft.com/office/powerpoint/2010/main" val="34056131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TW">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ltLang="zh-TW">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B3E978EF-56C8-4E4B-AB50-50FE741199B6}" type="slidenum">
              <a:rPr lang="en-US" altLang="zh-TW">
                <a:solidFill>
                  <a:srgbClr val="000000"/>
                </a:solidFill>
                <a:latin typeface="Arial"/>
              </a:rPr>
              <a:pPr/>
              <a:t>‹#›</a:t>
            </a:fld>
            <a:endParaRPr lang="en-US" altLang="zh-TW">
              <a:solidFill>
                <a:srgbClr val="000000"/>
              </a:solidFill>
              <a:latin typeface="Arial"/>
            </a:endParaRPr>
          </a:p>
        </p:txBody>
      </p:sp>
    </p:spTree>
    <p:extLst>
      <p:ext uri="{BB962C8B-B14F-4D97-AF65-F5344CB8AC3E}">
        <p14:creationId xmlns:p14="http://schemas.microsoft.com/office/powerpoint/2010/main" val="9599146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TW">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ltLang="zh-TW">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031FBFFE-C094-3F45-9C27-F79ADFBED6B0}" type="slidenum">
              <a:rPr lang="en-US" altLang="zh-TW">
                <a:solidFill>
                  <a:srgbClr val="000000"/>
                </a:solidFill>
                <a:latin typeface="Arial"/>
              </a:rPr>
              <a:pPr/>
              <a:t>‹#›</a:t>
            </a:fld>
            <a:endParaRPr lang="en-US" altLang="zh-TW">
              <a:solidFill>
                <a:srgbClr val="000000"/>
              </a:solidFill>
              <a:latin typeface="Arial"/>
            </a:endParaRPr>
          </a:p>
        </p:txBody>
      </p:sp>
    </p:spTree>
    <p:extLst>
      <p:ext uri="{BB962C8B-B14F-4D97-AF65-F5344CB8AC3E}">
        <p14:creationId xmlns:p14="http://schemas.microsoft.com/office/powerpoint/2010/main" val="33549850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TW">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ltLang="zh-TW">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C089735-FF43-064D-8518-B02621AE8C1F}" type="slidenum">
              <a:rPr lang="en-US" altLang="zh-TW">
                <a:solidFill>
                  <a:srgbClr val="000000"/>
                </a:solidFill>
                <a:latin typeface="Arial"/>
              </a:rPr>
              <a:pPr/>
              <a:t>‹#›</a:t>
            </a:fld>
            <a:endParaRPr lang="en-US" altLang="zh-TW">
              <a:solidFill>
                <a:srgbClr val="000000"/>
              </a:solidFill>
              <a:latin typeface="Arial"/>
            </a:endParaRPr>
          </a:p>
        </p:txBody>
      </p:sp>
    </p:spTree>
    <p:extLst>
      <p:ext uri="{BB962C8B-B14F-4D97-AF65-F5344CB8AC3E}">
        <p14:creationId xmlns:p14="http://schemas.microsoft.com/office/powerpoint/2010/main" val="2044471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ABBCD159-1458-5544-BB59-98429849A4C0}" type="slidenum">
              <a:rPr lang="en-US" altLang="zh-TW"/>
              <a:pPr>
                <a:defRPr/>
              </a:pPr>
              <a:t>‹#›</a:t>
            </a:fld>
            <a:endParaRPr lang="en-US" altLang="zh-TW"/>
          </a:p>
        </p:txBody>
      </p:sp>
    </p:spTree>
    <p:extLst>
      <p:ext uri="{BB962C8B-B14F-4D97-AF65-F5344CB8AC3E}">
        <p14:creationId xmlns:p14="http://schemas.microsoft.com/office/powerpoint/2010/main" val="23485756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BD8C2EE5-F76E-F342-A934-2FC61577550D}" type="slidenum">
              <a:rPr lang="en-US" altLang="zh-TW">
                <a:solidFill>
                  <a:srgbClr val="000000"/>
                </a:solidFill>
                <a:latin typeface="Arial"/>
              </a:rPr>
              <a:pPr/>
              <a:t>‹#›</a:t>
            </a:fld>
            <a:endParaRPr lang="en-US" altLang="zh-TW">
              <a:solidFill>
                <a:srgbClr val="000000"/>
              </a:solidFill>
              <a:latin typeface="Arial"/>
            </a:endParaRPr>
          </a:p>
        </p:txBody>
      </p:sp>
    </p:spTree>
    <p:extLst>
      <p:ext uri="{BB962C8B-B14F-4D97-AF65-F5344CB8AC3E}">
        <p14:creationId xmlns:p14="http://schemas.microsoft.com/office/powerpoint/2010/main" val="348148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6835F215-BEC8-3043-A93F-B7D88C4028EE}" type="slidenum">
              <a:rPr lang="en-US" altLang="zh-TW">
                <a:solidFill>
                  <a:srgbClr val="000000"/>
                </a:solidFill>
                <a:latin typeface="Arial"/>
              </a:rPr>
              <a:pPr/>
              <a:t>‹#›</a:t>
            </a:fld>
            <a:endParaRPr lang="en-US" altLang="zh-TW">
              <a:solidFill>
                <a:srgbClr val="000000"/>
              </a:solidFill>
              <a:latin typeface="Arial"/>
            </a:endParaRPr>
          </a:p>
        </p:txBody>
      </p:sp>
    </p:spTree>
    <p:extLst>
      <p:ext uri="{BB962C8B-B14F-4D97-AF65-F5344CB8AC3E}">
        <p14:creationId xmlns:p14="http://schemas.microsoft.com/office/powerpoint/2010/main" val="26545814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zh-TW">
              <a:solidFill>
                <a:srgbClr val="000000"/>
              </a:solidFill>
              <a:latin typeface="Aria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zh-TW">
              <a:solidFill>
                <a:srgbClr val="000000"/>
              </a:solidFill>
              <a:latin typeface="Aria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1C64D04-A090-9D4E-9DB1-F186CC102D3D}" type="slidenum">
              <a:rPr lang="en-US" altLang="zh-TW">
                <a:solidFill>
                  <a:srgbClr val="000000"/>
                </a:solidFill>
                <a:latin typeface="Arial"/>
              </a:rPr>
              <a:pPr/>
              <a:t>‹#›</a:t>
            </a:fld>
            <a:endParaRPr lang="en-US" altLang="zh-TW">
              <a:solidFill>
                <a:srgbClr val="000000"/>
              </a:solidFill>
              <a:latin typeface="Arial"/>
            </a:endParaRPr>
          </a:p>
        </p:txBody>
      </p:sp>
    </p:spTree>
    <p:extLst>
      <p:ext uri="{BB962C8B-B14F-4D97-AF65-F5344CB8AC3E}">
        <p14:creationId xmlns:p14="http://schemas.microsoft.com/office/powerpoint/2010/main" val="33660621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zh-TW">
              <a:solidFill>
                <a:srgbClr val="000000"/>
              </a:solidFill>
              <a:latin typeface="Aria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zh-TW">
              <a:solidFill>
                <a:srgbClr val="000000"/>
              </a:solidFill>
              <a:latin typeface="Aria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C2470C42-B34A-DB44-96B9-86D2E689E96F}" type="slidenum">
              <a:rPr lang="en-US" altLang="zh-TW">
                <a:solidFill>
                  <a:srgbClr val="000000"/>
                </a:solidFill>
                <a:latin typeface="Arial"/>
              </a:rPr>
              <a:pPr/>
              <a:t>‹#›</a:t>
            </a:fld>
            <a:endParaRPr lang="en-US" altLang="zh-TW">
              <a:solidFill>
                <a:srgbClr val="000000"/>
              </a:solidFill>
              <a:latin typeface="Arial"/>
            </a:endParaRPr>
          </a:p>
        </p:txBody>
      </p:sp>
    </p:spTree>
    <p:extLst>
      <p:ext uri="{BB962C8B-B14F-4D97-AF65-F5344CB8AC3E}">
        <p14:creationId xmlns:p14="http://schemas.microsoft.com/office/powerpoint/2010/main" val="40868817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ltLang="zh-TW">
              <a:solidFill>
                <a:srgbClr val="000000"/>
              </a:solidFill>
              <a:latin typeface="Aria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zh-TW">
              <a:solidFill>
                <a:srgbClr val="000000"/>
              </a:solidFill>
              <a:latin typeface="Aria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B34728F6-64C0-C74F-ADA6-13B5717E87BF}" type="slidenum">
              <a:rPr lang="en-US" altLang="zh-TW">
                <a:solidFill>
                  <a:srgbClr val="000000"/>
                </a:solidFill>
                <a:latin typeface="Arial"/>
              </a:rPr>
              <a:pPr/>
              <a:t>‹#›</a:t>
            </a:fld>
            <a:endParaRPr lang="en-US" altLang="zh-TW">
              <a:solidFill>
                <a:srgbClr val="000000"/>
              </a:solidFill>
              <a:latin typeface="Arial"/>
            </a:endParaRPr>
          </a:p>
        </p:txBody>
      </p:sp>
    </p:spTree>
    <p:extLst>
      <p:ext uri="{BB962C8B-B14F-4D97-AF65-F5344CB8AC3E}">
        <p14:creationId xmlns:p14="http://schemas.microsoft.com/office/powerpoint/2010/main" val="14456241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zh-TW">
              <a:solidFill>
                <a:srgbClr val="000000"/>
              </a:solidFill>
              <a:latin typeface="Aria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zh-TW">
              <a:solidFill>
                <a:srgbClr val="000000"/>
              </a:solidFill>
              <a:latin typeface="Aria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9A100B6-5F13-0F45-B28C-C163D3B1D8EB}" type="slidenum">
              <a:rPr lang="en-US" altLang="zh-TW">
                <a:solidFill>
                  <a:srgbClr val="000000"/>
                </a:solidFill>
                <a:latin typeface="Arial"/>
              </a:rPr>
              <a:pPr/>
              <a:t>‹#›</a:t>
            </a:fld>
            <a:endParaRPr lang="en-US" altLang="zh-TW">
              <a:solidFill>
                <a:srgbClr val="000000"/>
              </a:solidFill>
              <a:latin typeface="Arial"/>
            </a:endParaRPr>
          </a:p>
        </p:txBody>
      </p:sp>
    </p:spTree>
    <p:extLst>
      <p:ext uri="{BB962C8B-B14F-4D97-AF65-F5344CB8AC3E}">
        <p14:creationId xmlns:p14="http://schemas.microsoft.com/office/powerpoint/2010/main" val="58783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E866BDE0-0AF9-DE45-85FC-20D2FBB3D340}" type="slidenum">
              <a:rPr lang="en-US" altLang="zh-TW"/>
              <a:pPr>
                <a:defRPr/>
              </a:pPr>
              <a:t>‹#›</a:t>
            </a:fld>
            <a:endParaRPr lang="en-US" altLang="zh-TW"/>
          </a:p>
        </p:txBody>
      </p:sp>
    </p:spTree>
    <p:extLst>
      <p:ext uri="{BB962C8B-B14F-4D97-AF65-F5344CB8AC3E}">
        <p14:creationId xmlns:p14="http://schemas.microsoft.com/office/powerpoint/2010/main" val="3050471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2A2D63E-D522-584C-95D9-CF1A729D0D6A}" type="slidenum">
              <a:rPr lang="en-US" altLang="zh-TW"/>
              <a:pPr>
                <a:defRPr/>
              </a:pPr>
              <a:t>‹#›</a:t>
            </a:fld>
            <a:endParaRPr lang="en-US" altLang="zh-TW"/>
          </a:p>
        </p:txBody>
      </p:sp>
    </p:spTree>
    <p:extLst>
      <p:ext uri="{BB962C8B-B14F-4D97-AF65-F5344CB8AC3E}">
        <p14:creationId xmlns:p14="http://schemas.microsoft.com/office/powerpoint/2010/main" val="2528697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7D1C04F-963F-034B-BD53-C72C6C0F951A}" type="slidenum">
              <a:rPr lang="en-US" altLang="zh-TW"/>
              <a:pPr>
                <a:defRPr/>
              </a:pPr>
              <a:t>‹#›</a:t>
            </a:fld>
            <a:endParaRPr lang="en-US" altLang="zh-TW"/>
          </a:p>
        </p:txBody>
      </p:sp>
    </p:spTree>
    <p:extLst>
      <p:ext uri="{BB962C8B-B14F-4D97-AF65-F5344CB8AC3E}">
        <p14:creationId xmlns:p14="http://schemas.microsoft.com/office/powerpoint/2010/main" val="62789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1.jpeg"/><Relationship Id="rId2" Type="http://schemas.openxmlformats.org/officeDocument/2006/relationships/slideLayout" Target="../slideLayouts/slideLayout52.xml"/><Relationship Id="rId16"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ea typeface="新細明體" charset="-120"/>
                <a:cs typeface="新細明體"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新細明體" charset="-120"/>
                <a:cs typeface="新細明體"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Arial" charset="0"/>
                <a:ea typeface="新細明體" charset="0"/>
                <a:cs typeface="新細明體" charset="0"/>
              </a:defRPr>
            </a:lvl1pPr>
          </a:lstStyle>
          <a:p>
            <a:pPr>
              <a:defRPr/>
            </a:pPr>
            <a:fld id="{20C692B4-AD8F-B042-8A2D-0112F0EB4159}"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26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ea typeface="SimSun" pitchFamily="2" charset="-122"/>
                <a:cs typeface="SimSun" pitchFamily="2" charset="-122"/>
              </a:defRPr>
            </a:lvl1pPr>
          </a:lstStyle>
          <a:p>
            <a:pPr>
              <a:defRPr/>
            </a:pPr>
            <a:endParaRPr lang="en-US"/>
          </a:p>
        </p:txBody>
      </p:sp>
      <p:sp>
        <p:nvSpPr>
          <p:cNvPr id="2826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SimSun" pitchFamily="2" charset="-122"/>
                <a:cs typeface="SimSun" pitchFamily="2" charset="-122"/>
              </a:defRPr>
            </a:lvl1pPr>
          </a:lstStyle>
          <a:p>
            <a:pPr>
              <a:defRPr/>
            </a:pPr>
            <a:endParaRPr lang="en-US"/>
          </a:p>
        </p:txBody>
      </p:sp>
      <p:sp>
        <p:nvSpPr>
          <p:cNvPr id="2826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Arial" charset="0"/>
              </a:defRPr>
            </a:lvl1pPr>
          </a:lstStyle>
          <a:p>
            <a:pPr>
              <a:defRPr/>
            </a:pPr>
            <a:fld id="{22AED74B-0613-9245-8C8D-A906874D6C3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Arial" charset="0"/>
        </a:defRPr>
      </a:lvl6pPr>
      <a:lvl7pPr marL="914400" algn="ctr" rtl="0" fontAlgn="base">
        <a:spcBef>
          <a:spcPct val="0"/>
        </a:spcBef>
        <a:spcAft>
          <a:spcPct val="0"/>
        </a:spcAft>
        <a:defRPr sz="4400" b="1">
          <a:solidFill>
            <a:schemeClr val="tx1"/>
          </a:solidFill>
          <a:latin typeface="Arial" charset="0"/>
        </a:defRPr>
      </a:lvl7pPr>
      <a:lvl8pPr marL="1371600" algn="ctr" rtl="0" fontAlgn="base">
        <a:spcBef>
          <a:spcPct val="0"/>
        </a:spcBef>
        <a:spcAft>
          <a:spcPct val="0"/>
        </a:spcAft>
        <a:defRPr sz="4400" b="1">
          <a:solidFill>
            <a:schemeClr val="tx1"/>
          </a:solidFill>
          <a:latin typeface="Arial" charset="0"/>
        </a:defRPr>
      </a:lvl8pPr>
      <a:lvl9pPr marL="1828800" algn="ctr" rtl="0" fontAlgn="base">
        <a:spcBef>
          <a:spcPct val="0"/>
        </a:spcBef>
        <a:spcAft>
          <a:spcPct val="0"/>
        </a:spcAft>
        <a:defRPr sz="4400" b="1">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charset="0"/>
                <a:ea typeface="MS PGothic" charset="0"/>
                <a:cs typeface="MS PGothic" charset="0"/>
              </a:rPr>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146976559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8066" name="Group 2"/>
          <p:cNvGrpSpPr>
            <a:grpSpLocks/>
          </p:cNvGrpSpPr>
          <p:nvPr/>
        </p:nvGrpSpPr>
        <p:grpSpPr bwMode="auto">
          <a:xfrm>
            <a:off x="3175" y="4267200"/>
            <a:ext cx="9140825" cy="2590800"/>
            <a:chOff x="2" y="2688"/>
            <a:chExt cx="5758" cy="1632"/>
          </a:xfrm>
        </p:grpSpPr>
        <p:sp>
          <p:nvSpPr>
            <p:cNvPr id="88072"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grpSp>
          <p:nvGrpSpPr>
            <p:cNvPr id="88073" name="Group 4"/>
            <p:cNvGrpSpPr>
              <a:grpSpLocks/>
            </p:cNvGrpSpPr>
            <p:nvPr/>
          </p:nvGrpSpPr>
          <p:grpSpPr bwMode="auto">
            <a:xfrm>
              <a:off x="1776" y="3024"/>
              <a:ext cx="3929" cy="1290"/>
              <a:chOff x="1776" y="3024"/>
              <a:chExt cx="3929" cy="1290"/>
            </a:xfrm>
          </p:grpSpPr>
          <p:grpSp>
            <p:nvGrpSpPr>
              <p:cNvPr id="88074" name="Group 5"/>
              <p:cNvGrpSpPr>
                <a:grpSpLocks/>
              </p:cNvGrpSpPr>
              <p:nvPr userDrawn="1"/>
            </p:nvGrpSpPr>
            <p:grpSpPr bwMode="auto">
              <a:xfrm>
                <a:off x="2268" y="3934"/>
                <a:ext cx="638" cy="377"/>
                <a:chOff x="2268" y="3934"/>
                <a:chExt cx="638" cy="377"/>
              </a:xfrm>
            </p:grpSpPr>
            <p:sp>
              <p:nvSpPr>
                <p:cNvPr id="1130502"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03"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04"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05"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06"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07"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08"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09"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grpSp>
          <p:sp>
            <p:nvSpPr>
              <p:cNvPr id="1130510"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11"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12"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13"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14"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15"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16"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17"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18"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19"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20"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21"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22"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23"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24"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88090"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88091"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1130527"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28"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29"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88095"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1130531"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32"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33"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34"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35"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36"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37"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38"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39"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40"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41"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88107" name="Freeform 46"/>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88108"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88109"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88110"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88111"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88112" name="Freeform 51"/>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88113"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1130549"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grpSp>
            <p:nvGrpSpPr>
              <p:cNvPr id="88115" name="Group 54"/>
              <p:cNvGrpSpPr>
                <a:grpSpLocks/>
              </p:cNvGrpSpPr>
              <p:nvPr userDrawn="1"/>
            </p:nvGrpSpPr>
            <p:grpSpPr bwMode="auto">
              <a:xfrm>
                <a:off x="4546" y="3608"/>
                <a:ext cx="518" cy="319"/>
                <a:chOff x="4546" y="3608"/>
                <a:chExt cx="518" cy="319"/>
              </a:xfrm>
            </p:grpSpPr>
            <p:sp>
              <p:nvSpPr>
                <p:cNvPr id="1130551"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52"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53"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54"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55"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sp>
              <p:nvSpPr>
                <p:cNvPr id="1130556"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sz="2400">
                    <a:solidFill>
                      <a:srgbClr val="FFFFFF"/>
                    </a:solidFill>
                    <a:latin typeface="BONES" pitchFamily="-105" charset="0"/>
                    <a:ea typeface="ＭＳ Ｐゴシック" charset="0"/>
                    <a:cs typeface="ＭＳ Ｐゴシック" charset="0"/>
                  </a:endParaRPr>
                </a:p>
              </p:txBody>
            </p:sp>
          </p:grpSp>
          <p:grpSp>
            <p:nvGrpSpPr>
              <p:cNvPr id="88116" name="Group 61"/>
              <p:cNvGrpSpPr>
                <a:grpSpLocks/>
              </p:cNvGrpSpPr>
              <p:nvPr userDrawn="1"/>
            </p:nvGrpSpPr>
            <p:grpSpPr bwMode="auto">
              <a:xfrm>
                <a:off x="5381" y="3085"/>
                <a:ext cx="227" cy="132"/>
                <a:chOff x="5381" y="3085"/>
                <a:chExt cx="227" cy="132"/>
              </a:xfrm>
            </p:grpSpPr>
            <p:sp>
              <p:nvSpPr>
                <p:cNvPr id="88117"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88118"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88119"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sp>
              <p:nvSpPr>
                <p:cNvPr id="88120"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latin typeface="BONES" charset="0"/>
                    <a:ea typeface="ＭＳ Ｐゴシック" charset="0"/>
                    <a:cs typeface="ＭＳ Ｐゴシック" charset="0"/>
                  </a:endParaRPr>
                </a:p>
              </p:txBody>
            </p:sp>
          </p:grpSp>
        </p:grpSp>
      </p:grpSp>
      <p:sp>
        <p:nvSpPr>
          <p:cNvPr id="1130562"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130563"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algn="l">
              <a:defRPr/>
            </a:pPr>
            <a:endParaRPr lang="en-US">
              <a:solidFill>
                <a:srgbClr val="FFFFFF"/>
              </a:solidFill>
              <a:latin typeface="Arial"/>
            </a:endParaRPr>
          </a:p>
        </p:txBody>
      </p:sp>
      <p:sp>
        <p:nvSpPr>
          <p:cNvPr id="1130564"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ndParaRPr>
          </a:p>
        </p:txBody>
      </p:sp>
      <p:sp>
        <p:nvSpPr>
          <p:cNvPr id="1130565"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a:defRPr/>
            </a:pPr>
            <a:fld id="{63A91ECF-6CA4-4A45-A81B-F674BF3E6320}" type="slidenum">
              <a:rPr lang="en-US">
                <a:solidFill>
                  <a:srgbClr val="FFFFFF"/>
                </a:solidFill>
                <a:ea typeface="ＭＳ Ｐゴシック" charset="0"/>
                <a:cs typeface="ＭＳ Ｐゴシック" charset="0"/>
              </a:rPr>
              <a:pPr>
                <a:defRPr/>
              </a:pPr>
              <a:t>‹#›</a:t>
            </a:fld>
            <a:endParaRPr lang="en-US">
              <a:solidFill>
                <a:srgbClr val="FFFFFF"/>
              </a:solidFill>
              <a:ea typeface="ＭＳ Ｐゴシック" charset="0"/>
              <a:cs typeface="ＭＳ Ｐゴシック" charset="0"/>
            </a:endParaRPr>
          </a:p>
        </p:txBody>
      </p:sp>
      <p:sp>
        <p:nvSpPr>
          <p:cNvPr id="1130566"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4960122"/>
      </p:ext>
    </p:extLst>
  </p:cSld>
  <p:clrMap bg1="dk2" tx1="lt1" bg2="dk1"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ea typeface="新細明體" charset="0"/>
                <a:cs typeface="新細明體" charset="0"/>
              </a:defRPr>
            </a:lvl1pPr>
          </a:lstStyle>
          <a:p>
            <a:endParaRPr lang="en-US" altLang="zh-TW">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新細明體" charset="0"/>
                <a:cs typeface="新細明體" charset="0"/>
              </a:defRPr>
            </a:lvl1pPr>
          </a:lstStyle>
          <a:p>
            <a:endParaRPr lang="en-US" altLang="zh-TW">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ea typeface="新細明體" charset="0"/>
                <a:cs typeface="新細明體" charset="0"/>
              </a:defRPr>
            </a:lvl1pPr>
          </a:lstStyle>
          <a:p>
            <a:fld id="{B2E374A1-A7CD-8D47-BF92-157F6269BBAB}" type="slidenum">
              <a:rPr lang="en-US" altLang="zh-TW" smtClean="0">
                <a:solidFill>
                  <a:srgbClr val="000000"/>
                </a:solidFill>
                <a:latin typeface="Arial"/>
              </a:rPr>
              <a:pPr/>
              <a:t>‹#›</a:t>
            </a:fld>
            <a:endParaRPr lang="en-US" altLang="zh-TW">
              <a:solidFill>
                <a:srgbClr val="000000"/>
              </a:solidFill>
              <a:latin typeface="Arial"/>
            </a:endParaRPr>
          </a:p>
        </p:txBody>
      </p:sp>
    </p:spTree>
    <p:extLst>
      <p:ext uri="{BB962C8B-B14F-4D97-AF65-F5344CB8AC3E}">
        <p14:creationId xmlns:p14="http://schemas.microsoft.com/office/powerpoint/2010/main" val="6549796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04.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0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5.xml"/><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17.png"/></Relationships>
</file>

<file path=ppt/slides/_rels/slide10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7.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11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11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5" Type="http://schemas.openxmlformats.org/officeDocument/2006/relationships/image" Target="../media/image13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s>
</file>

<file path=ppt/slides/_rels/slide12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13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3.xml"/><Relationship Id="rId1" Type="http://schemas.openxmlformats.org/officeDocument/2006/relationships/slideLayout" Target="../slideLayouts/slideLayout39.xml"/></Relationships>
</file>

<file path=ppt/slides/_rels/slide13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4.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36.xml"/><Relationship Id="rId1" Type="http://schemas.openxmlformats.org/officeDocument/2006/relationships/slideLayout" Target="../slideLayouts/slideLayout4.xml"/><Relationship Id="rId4" Type="http://schemas.openxmlformats.org/officeDocument/2006/relationships/image" Target="../media/image159.jpeg"/></Relationships>
</file>

<file path=ppt/slides/_rels/slide14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39.xml"/><Relationship Id="rId1" Type="http://schemas.openxmlformats.org/officeDocument/2006/relationships/slideLayout" Target="../slideLayouts/slideLayout4.xml"/><Relationship Id="rId4" Type="http://schemas.openxmlformats.org/officeDocument/2006/relationships/image" Target="../media/image163.jpeg"/></Relationships>
</file>

<file path=ppt/slides/_rels/slide14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41.xml"/><Relationship Id="rId1" Type="http://schemas.openxmlformats.org/officeDocument/2006/relationships/slideLayout" Target="../slideLayouts/slideLayout27.xml"/><Relationship Id="rId4" Type="http://schemas.openxmlformats.org/officeDocument/2006/relationships/image" Target="../media/image165.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com.sg/imgres?imgurl=http://www.kipar.org/piratical-resources/flags/crossed-bones.jpg&amp;imgrefurl=http://www.kipar.org/piratical-resources/pirate-flags.html&amp;h=224&amp;w=403&amp;sz=12&amp;tbnid=blCpluydRTNtaM:&amp;tbnh=67&amp;tbnw=121&amp;hl=en&amp;start=4&amp;prev=/images?q=bones&amp;imgsz=small|medium|large|xlarge&amp;svnum=10&amp;hl=en&amp;lr=&amp;safe=off&amp;sa=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hyperlink" Target="http://www.google.com.sg/imgres?imgurl=http://www.kipar.org/piratical-resources/flags/crossed-bones.jpg&amp;imgrefurl=http://www.kipar.org/piratical-resources/pirate-flags.html&amp;h=224&amp;w=403&amp;sz=12&amp;tbnid=blCpluydRTNtaM:&amp;tbnh=67&amp;tbnw=121&amp;hl=en&amp;start=4&amp;prev=/images?q=bones&amp;imgsz=small|medium|large|xlarge&amp;svnum=10&amp;hl=en&amp;lr=&amp;safe=off&amp;sa=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70.gif"/></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1.xml"/><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8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3.xml"/><Relationship Id="rId4" Type="http://schemas.openxmlformats.org/officeDocument/2006/relationships/image" Target="../media/image92.jpeg"/></Relationships>
</file>

<file path=ppt/slides/_rels/slide8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4" name="Rectangle 4"/>
          <p:cNvSpPr>
            <a:spLocks noGrp="1" noChangeArrowheads="1"/>
          </p:cNvSpPr>
          <p:nvPr>
            <p:ph type="title"/>
          </p:nvPr>
        </p:nvSpPr>
        <p:spPr>
          <a:xfrm>
            <a:off x="381000" y="533400"/>
            <a:ext cx="8229600" cy="3276600"/>
          </a:xfrm>
          <a:effectLst>
            <a:outerShdw blurRad="63500" dist="35921" dir="2700000" algn="ctr" rotWithShape="0">
              <a:schemeClr val="tx2">
                <a:alpha val="74998"/>
              </a:schemeClr>
            </a:outerShdw>
          </a:effectLst>
        </p:spPr>
        <p:txBody>
          <a:bodyPr/>
          <a:lstStyle/>
          <a:p>
            <a:pPr eaLnBrk="1" hangingPunct="1">
              <a:defRPr/>
            </a:pPr>
            <a:r>
              <a:rPr lang="zh-TW" altLang="en-US" sz="9600" b="1">
                <a:solidFill>
                  <a:schemeClr val="bg1"/>
                </a:solidFill>
                <a:latin typeface="Times New Roman" charset="0"/>
                <a:ea typeface="SimSun" charset="0"/>
                <a:cs typeface="SimSun" charset="0"/>
              </a:rPr>
              <a:t>破解</a:t>
            </a:r>
            <a:br>
              <a:rPr lang="zh-TW" altLang="en-US" sz="9600" b="1">
                <a:solidFill>
                  <a:schemeClr val="bg1"/>
                </a:solidFill>
                <a:latin typeface="Times New Roman" charset="0"/>
                <a:ea typeface="SimSun" charset="0"/>
                <a:cs typeface="SimSun" charset="0"/>
              </a:rPr>
            </a:br>
            <a:r>
              <a:rPr lang="zh-CN" altLang="en-US" sz="9600" b="1">
                <a:solidFill>
                  <a:schemeClr val="bg1"/>
                </a:solidFill>
                <a:latin typeface="Times New Roman" charset="0"/>
                <a:ea typeface="SimSun" charset="0"/>
                <a:cs typeface="SimSun" charset="0"/>
              </a:rPr>
              <a:t>达芬奇</a:t>
            </a:r>
            <a:r>
              <a:rPr lang="zh-TW" altLang="en-US" sz="9600" b="1">
                <a:solidFill>
                  <a:schemeClr val="bg1"/>
                </a:solidFill>
                <a:latin typeface="Times New Roman" charset="0"/>
                <a:ea typeface="SimSun" charset="0"/>
                <a:cs typeface="SimSun" charset="0"/>
              </a:rPr>
              <a:t>密</a:t>
            </a:r>
            <a:r>
              <a:rPr lang="zh-CN" altLang="en-US" sz="9600" b="1">
                <a:solidFill>
                  <a:schemeClr val="bg1"/>
                </a:solidFill>
                <a:latin typeface="Times New Roman" charset="0"/>
                <a:ea typeface="SimSun" charset="0"/>
                <a:cs typeface="SimSun" charset="0"/>
              </a:rPr>
              <a:t>码</a:t>
            </a:r>
            <a:endParaRPr lang="zh-TW" altLang="en-US" sz="9600" b="1">
              <a:solidFill>
                <a:schemeClr val="bg1"/>
              </a:solidFill>
              <a:latin typeface="Times New Roman" charset="0"/>
              <a:ea typeface="SimSun" charset="0"/>
              <a:cs typeface="SimSun" charset="0"/>
            </a:endParaRPr>
          </a:p>
        </p:txBody>
      </p:sp>
      <p:sp>
        <p:nvSpPr>
          <p:cNvPr id="6" name="Text Box 6"/>
          <p:cNvSpPr txBox="1">
            <a:spLocks noChangeArrowheads="1"/>
          </p:cNvSpPr>
          <p:nvPr/>
        </p:nvSpPr>
        <p:spPr bwMode="auto">
          <a:xfrm>
            <a:off x="1" y="6174059"/>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8"/>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54" name="Rectangle 2"/>
          <p:cNvSpPr>
            <a:spLocks noGrp="1" noChangeArrowheads="1"/>
          </p:cNvSpPr>
          <p:nvPr>
            <p:ph type="title"/>
          </p:nvPr>
        </p:nvSpPr>
        <p:spPr>
          <a:xfrm>
            <a:off x="4495800" y="76200"/>
            <a:ext cx="4648200" cy="838200"/>
          </a:xfrm>
        </p:spPr>
        <p:txBody>
          <a:bodyPr/>
          <a:lstStyle/>
          <a:p>
            <a:pPr eaLnBrk="1" hangingPunct="1"/>
            <a:r>
              <a:rPr lang="zh-CN" altLang="en-US" sz="4000" b="1">
                <a:solidFill>
                  <a:schemeClr val="bg1"/>
                </a:solidFill>
                <a:latin typeface="SimSun" charset="0"/>
                <a:ea typeface="SimSun" charset="0"/>
                <a:cs typeface="SimSun" charset="0"/>
              </a:rPr>
              <a:t>翻译</a:t>
            </a:r>
            <a:r>
              <a:rPr lang="zh-TW" altLang="en-US" sz="4000" b="1">
                <a:solidFill>
                  <a:schemeClr val="bg1"/>
                </a:solidFill>
                <a:latin typeface="SimSun" charset="0"/>
                <a:ea typeface="SimSun" charset="0"/>
                <a:cs typeface="SimSun" charset="0"/>
              </a:rPr>
              <a:t>成</a:t>
            </a:r>
            <a:r>
              <a:rPr lang="en-US" altLang="zh-TW" sz="4000" b="1">
                <a:solidFill>
                  <a:schemeClr val="bg1"/>
                </a:solidFill>
                <a:latin typeface="SimSun" charset="0"/>
                <a:ea typeface="SimSun" charset="0"/>
                <a:cs typeface="SimSun" charset="0"/>
              </a:rPr>
              <a:t>150</a:t>
            </a:r>
            <a:r>
              <a:rPr lang="zh-CN" altLang="en-US" sz="4000" b="1">
                <a:solidFill>
                  <a:schemeClr val="bg1"/>
                </a:solidFill>
                <a:latin typeface="SimSun" charset="0"/>
                <a:ea typeface="SimSun" charset="0"/>
                <a:cs typeface="SimSun" charset="0"/>
              </a:rPr>
              <a:t>种语言</a:t>
            </a:r>
            <a:r>
              <a:rPr lang="zh-TW" altLang="en-US" sz="4000" b="1">
                <a:solidFill>
                  <a:schemeClr val="bg1"/>
                </a:solidFill>
                <a:latin typeface="SimSun" charset="0"/>
                <a:ea typeface="SimSun" charset="0"/>
                <a:cs typeface="SimSun" charset="0"/>
              </a:rPr>
              <a:t>！</a:t>
            </a:r>
            <a:endParaRPr lang="zh-TW" altLang="en-US" sz="4000" b="1">
              <a:latin typeface="SimSun" charset="0"/>
              <a:ea typeface="SimSun" charset="0"/>
              <a:cs typeface="SimSun" charset="0"/>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8354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68975" y="1600200"/>
            <a:ext cx="337502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1" name="Picture 5"/>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1676400" y="0"/>
            <a:ext cx="2636838" cy="4038600"/>
          </a:xfrm>
        </p:spPr>
      </p:pic>
      <p:pic>
        <p:nvPicPr>
          <p:cNvPr id="14342"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0" y="3048000"/>
            <a:ext cx="3035300" cy="344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3"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76800" y="990600"/>
            <a:ext cx="21336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4341"/>
                                        </p:tgtEl>
                                        <p:attrNameLst>
                                          <p:attrName>style.visibility</p:attrName>
                                        </p:attrNameLst>
                                      </p:cBhvr>
                                      <p:to>
                                        <p:strVal val="visible"/>
                                      </p:to>
                                    </p:set>
                                    <p:anim calcmode="lin" valueType="num">
                                      <p:cBhvr>
                                        <p:cTn id="7" dur="1000" fill="hold"/>
                                        <p:tgtEl>
                                          <p:spTgt spid="14341"/>
                                        </p:tgtEl>
                                        <p:attrNameLst>
                                          <p:attrName>ppt_w</p:attrName>
                                        </p:attrNameLst>
                                      </p:cBhvr>
                                      <p:tavLst>
                                        <p:tav tm="0">
                                          <p:val>
                                            <p:fltVal val="0"/>
                                          </p:val>
                                        </p:tav>
                                        <p:tav tm="100000">
                                          <p:val>
                                            <p:strVal val="#ppt_w"/>
                                          </p:val>
                                        </p:tav>
                                      </p:tavLst>
                                    </p:anim>
                                    <p:anim calcmode="lin" valueType="num">
                                      <p:cBhvr>
                                        <p:cTn id="8" dur="1000" fill="hold"/>
                                        <p:tgtEl>
                                          <p:spTgt spid="14341"/>
                                        </p:tgtEl>
                                        <p:attrNameLst>
                                          <p:attrName>ppt_h</p:attrName>
                                        </p:attrNameLst>
                                      </p:cBhvr>
                                      <p:tavLst>
                                        <p:tav tm="0">
                                          <p:val>
                                            <p:fltVal val="0"/>
                                          </p:val>
                                        </p:tav>
                                        <p:tav tm="100000">
                                          <p:val>
                                            <p:strVal val="#ppt_h"/>
                                          </p:val>
                                        </p:tav>
                                      </p:tavLst>
                                    </p:anim>
                                    <p:anim calcmode="lin" valueType="num">
                                      <p:cBhvr>
                                        <p:cTn id="9" dur="1000" fill="hold"/>
                                        <p:tgtEl>
                                          <p:spTgt spid="14341"/>
                                        </p:tgtEl>
                                        <p:attrNameLst>
                                          <p:attrName>style.rotation</p:attrName>
                                        </p:attrNameLst>
                                      </p:cBhvr>
                                      <p:tavLst>
                                        <p:tav tm="0">
                                          <p:val>
                                            <p:fltVal val="90"/>
                                          </p:val>
                                        </p:tav>
                                        <p:tav tm="100000">
                                          <p:val>
                                            <p:fltVal val="0"/>
                                          </p:val>
                                        </p:tav>
                                      </p:tavLst>
                                    </p:anim>
                                    <p:animEffect transition="in" filter="fade">
                                      <p:cBhvr>
                                        <p:cTn id="10" dur="1000"/>
                                        <p:tgtEl>
                                          <p:spTgt spid="14341"/>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14343"/>
                                        </p:tgtEl>
                                        <p:attrNameLst>
                                          <p:attrName>style.visibility</p:attrName>
                                        </p:attrNameLst>
                                      </p:cBhvr>
                                      <p:to>
                                        <p:strVal val="visible"/>
                                      </p:to>
                                    </p:set>
                                    <p:anim calcmode="lin" valueType="num">
                                      <p:cBhvr>
                                        <p:cTn id="14" dur="1000" fill="hold"/>
                                        <p:tgtEl>
                                          <p:spTgt spid="14343"/>
                                        </p:tgtEl>
                                        <p:attrNameLst>
                                          <p:attrName>ppt_w</p:attrName>
                                        </p:attrNameLst>
                                      </p:cBhvr>
                                      <p:tavLst>
                                        <p:tav tm="0">
                                          <p:val>
                                            <p:fltVal val="0"/>
                                          </p:val>
                                        </p:tav>
                                        <p:tav tm="100000">
                                          <p:val>
                                            <p:strVal val="#ppt_w"/>
                                          </p:val>
                                        </p:tav>
                                      </p:tavLst>
                                    </p:anim>
                                    <p:anim calcmode="lin" valueType="num">
                                      <p:cBhvr>
                                        <p:cTn id="15" dur="1000" fill="hold"/>
                                        <p:tgtEl>
                                          <p:spTgt spid="14343"/>
                                        </p:tgtEl>
                                        <p:attrNameLst>
                                          <p:attrName>ppt_h</p:attrName>
                                        </p:attrNameLst>
                                      </p:cBhvr>
                                      <p:tavLst>
                                        <p:tav tm="0">
                                          <p:val>
                                            <p:fltVal val="0"/>
                                          </p:val>
                                        </p:tav>
                                        <p:tav tm="100000">
                                          <p:val>
                                            <p:strVal val="#ppt_h"/>
                                          </p:val>
                                        </p:tav>
                                      </p:tavLst>
                                    </p:anim>
                                    <p:anim calcmode="lin" valueType="num">
                                      <p:cBhvr>
                                        <p:cTn id="16" dur="1000" fill="hold"/>
                                        <p:tgtEl>
                                          <p:spTgt spid="14343"/>
                                        </p:tgtEl>
                                        <p:attrNameLst>
                                          <p:attrName>style.rotation</p:attrName>
                                        </p:attrNameLst>
                                      </p:cBhvr>
                                      <p:tavLst>
                                        <p:tav tm="0">
                                          <p:val>
                                            <p:fltVal val="90"/>
                                          </p:val>
                                        </p:tav>
                                        <p:tav tm="100000">
                                          <p:val>
                                            <p:fltVal val="0"/>
                                          </p:val>
                                        </p:tav>
                                      </p:tavLst>
                                    </p:anim>
                                    <p:animEffect transition="in" filter="fade">
                                      <p:cBhvr>
                                        <p:cTn id="17" dur="1000"/>
                                        <p:tgtEl>
                                          <p:spTgt spid="14343"/>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14339"/>
                                        </p:tgtEl>
                                        <p:attrNameLst>
                                          <p:attrName>style.visibility</p:attrName>
                                        </p:attrNameLst>
                                      </p:cBhvr>
                                      <p:to>
                                        <p:strVal val="visible"/>
                                      </p:to>
                                    </p:set>
                                    <p:anim calcmode="lin" valueType="num">
                                      <p:cBhvr>
                                        <p:cTn id="21" dur="1000" fill="hold"/>
                                        <p:tgtEl>
                                          <p:spTgt spid="14339"/>
                                        </p:tgtEl>
                                        <p:attrNameLst>
                                          <p:attrName>ppt_w</p:attrName>
                                        </p:attrNameLst>
                                      </p:cBhvr>
                                      <p:tavLst>
                                        <p:tav tm="0">
                                          <p:val>
                                            <p:fltVal val="0"/>
                                          </p:val>
                                        </p:tav>
                                        <p:tav tm="100000">
                                          <p:val>
                                            <p:strVal val="#ppt_w"/>
                                          </p:val>
                                        </p:tav>
                                      </p:tavLst>
                                    </p:anim>
                                    <p:anim calcmode="lin" valueType="num">
                                      <p:cBhvr>
                                        <p:cTn id="22" dur="1000" fill="hold"/>
                                        <p:tgtEl>
                                          <p:spTgt spid="14339"/>
                                        </p:tgtEl>
                                        <p:attrNameLst>
                                          <p:attrName>ppt_h</p:attrName>
                                        </p:attrNameLst>
                                      </p:cBhvr>
                                      <p:tavLst>
                                        <p:tav tm="0">
                                          <p:val>
                                            <p:fltVal val="0"/>
                                          </p:val>
                                        </p:tav>
                                        <p:tav tm="100000">
                                          <p:val>
                                            <p:strVal val="#ppt_h"/>
                                          </p:val>
                                        </p:tav>
                                      </p:tavLst>
                                    </p:anim>
                                    <p:anim calcmode="lin" valueType="num">
                                      <p:cBhvr>
                                        <p:cTn id="23" dur="1000" fill="hold"/>
                                        <p:tgtEl>
                                          <p:spTgt spid="14339"/>
                                        </p:tgtEl>
                                        <p:attrNameLst>
                                          <p:attrName>style.rotation</p:attrName>
                                        </p:attrNameLst>
                                      </p:cBhvr>
                                      <p:tavLst>
                                        <p:tav tm="0">
                                          <p:val>
                                            <p:fltVal val="90"/>
                                          </p:val>
                                        </p:tav>
                                        <p:tav tm="100000">
                                          <p:val>
                                            <p:fltVal val="0"/>
                                          </p:val>
                                        </p:tav>
                                      </p:tavLst>
                                    </p:anim>
                                    <p:animEffect transition="in" filter="fade">
                                      <p:cBhvr>
                                        <p:cTn id="24" dur="1000"/>
                                        <p:tgtEl>
                                          <p:spTgt spid="14339"/>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14340"/>
                                        </p:tgtEl>
                                        <p:attrNameLst>
                                          <p:attrName>style.visibility</p:attrName>
                                        </p:attrNameLst>
                                      </p:cBhvr>
                                      <p:to>
                                        <p:strVal val="visible"/>
                                      </p:to>
                                    </p:set>
                                    <p:anim calcmode="lin" valueType="num">
                                      <p:cBhvr>
                                        <p:cTn id="28" dur="1000" fill="hold"/>
                                        <p:tgtEl>
                                          <p:spTgt spid="14340"/>
                                        </p:tgtEl>
                                        <p:attrNameLst>
                                          <p:attrName>ppt_w</p:attrName>
                                        </p:attrNameLst>
                                      </p:cBhvr>
                                      <p:tavLst>
                                        <p:tav tm="0">
                                          <p:val>
                                            <p:fltVal val="0"/>
                                          </p:val>
                                        </p:tav>
                                        <p:tav tm="100000">
                                          <p:val>
                                            <p:strVal val="#ppt_w"/>
                                          </p:val>
                                        </p:tav>
                                      </p:tavLst>
                                    </p:anim>
                                    <p:anim calcmode="lin" valueType="num">
                                      <p:cBhvr>
                                        <p:cTn id="29" dur="1000" fill="hold"/>
                                        <p:tgtEl>
                                          <p:spTgt spid="14340"/>
                                        </p:tgtEl>
                                        <p:attrNameLst>
                                          <p:attrName>ppt_h</p:attrName>
                                        </p:attrNameLst>
                                      </p:cBhvr>
                                      <p:tavLst>
                                        <p:tav tm="0">
                                          <p:val>
                                            <p:fltVal val="0"/>
                                          </p:val>
                                        </p:tav>
                                        <p:tav tm="100000">
                                          <p:val>
                                            <p:strVal val="#ppt_h"/>
                                          </p:val>
                                        </p:tav>
                                      </p:tavLst>
                                    </p:anim>
                                    <p:anim calcmode="lin" valueType="num">
                                      <p:cBhvr>
                                        <p:cTn id="30" dur="1000" fill="hold"/>
                                        <p:tgtEl>
                                          <p:spTgt spid="14340"/>
                                        </p:tgtEl>
                                        <p:attrNameLst>
                                          <p:attrName>style.rotation</p:attrName>
                                        </p:attrNameLst>
                                      </p:cBhvr>
                                      <p:tavLst>
                                        <p:tav tm="0">
                                          <p:val>
                                            <p:fltVal val="90"/>
                                          </p:val>
                                        </p:tav>
                                        <p:tav tm="100000">
                                          <p:val>
                                            <p:fltVal val="0"/>
                                          </p:val>
                                        </p:tav>
                                      </p:tavLst>
                                    </p:anim>
                                    <p:animEffect transition="in" filter="fade">
                                      <p:cBhvr>
                                        <p:cTn id="31" dur="1000"/>
                                        <p:tgtEl>
                                          <p:spTgt spid="14340"/>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14342"/>
                                        </p:tgtEl>
                                        <p:attrNameLst>
                                          <p:attrName>style.visibility</p:attrName>
                                        </p:attrNameLst>
                                      </p:cBhvr>
                                      <p:to>
                                        <p:strVal val="visible"/>
                                      </p:to>
                                    </p:set>
                                    <p:anim calcmode="lin" valueType="num">
                                      <p:cBhvr>
                                        <p:cTn id="35" dur="1000" fill="hold"/>
                                        <p:tgtEl>
                                          <p:spTgt spid="14342"/>
                                        </p:tgtEl>
                                        <p:attrNameLst>
                                          <p:attrName>ppt_w</p:attrName>
                                        </p:attrNameLst>
                                      </p:cBhvr>
                                      <p:tavLst>
                                        <p:tav tm="0">
                                          <p:val>
                                            <p:fltVal val="0"/>
                                          </p:val>
                                        </p:tav>
                                        <p:tav tm="100000">
                                          <p:val>
                                            <p:strVal val="#ppt_w"/>
                                          </p:val>
                                        </p:tav>
                                      </p:tavLst>
                                    </p:anim>
                                    <p:anim calcmode="lin" valueType="num">
                                      <p:cBhvr>
                                        <p:cTn id="36" dur="1000" fill="hold"/>
                                        <p:tgtEl>
                                          <p:spTgt spid="14342"/>
                                        </p:tgtEl>
                                        <p:attrNameLst>
                                          <p:attrName>ppt_h</p:attrName>
                                        </p:attrNameLst>
                                      </p:cBhvr>
                                      <p:tavLst>
                                        <p:tav tm="0">
                                          <p:val>
                                            <p:fltVal val="0"/>
                                          </p:val>
                                        </p:tav>
                                        <p:tav tm="100000">
                                          <p:val>
                                            <p:strVal val="#ppt_h"/>
                                          </p:val>
                                        </p:tav>
                                      </p:tavLst>
                                    </p:anim>
                                    <p:anim calcmode="lin" valueType="num">
                                      <p:cBhvr>
                                        <p:cTn id="37" dur="1000" fill="hold"/>
                                        <p:tgtEl>
                                          <p:spTgt spid="14342"/>
                                        </p:tgtEl>
                                        <p:attrNameLst>
                                          <p:attrName>style.rotation</p:attrName>
                                        </p:attrNameLst>
                                      </p:cBhvr>
                                      <p:tavLst>
                                        <p:tav tm="0">
                                          <p:val>
                                            <p:fltVal val="90"/>
                                          </p:val>
                                        </p:tav>
                                        <p:tav tm="100000">
                                          <p:val>
                                            <p:fltVal val="0"/>
                                          </p:val>
                                        </p:tav>
                                      </p:tavLst>
                                    </p:anim>
                                    <p:animEffect transition="in" filter="fade">
                                      <p:cBhvr>
                                        <p:cTn id="38" dur="10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ChangeArrowheads="1"/>
          </p:cNvSpPr>
          <p:nvPr/>
        </p:nvSpPr>
        <p:spPr bwMode="auto">
          <a:xfrm>
            <a:off x="-76200" y="0"/>
            <a:ext cx="9372600" cy="6858000"/>
          </a:xfrm>
          <a:prstGeom prst="rect">
            <a:avLst/>
          </a:prstGeom>
          <a:solidFill>
            <a:srgbClr val="00273B">
              <a:alpha val="1098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230402" name="Picture 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b="22078"/>
          <a:stretch>
            <a:fillRect/>
          </a:stretch>
        </p:blipFill>
        <p:spPr bwMode="auto">
          <a:xfrm>
            <a:off x="-7620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20" name="Rectangle 4"/>
          <p:cNvSpPr>
            <a:spLocks noGrp="1" noChangeArrowheads="1"/>
          </p:cNvSpPr>
          <p:nvPr>
            <p:ph type="ctrTitle"/>
          </p:nvPr>
        </p:nvSpPr>
        <p:spPr>
          <a:xfrm>
            <a:off x="685800" y="1219200"/>
            <a:ext cx="7467600" cy="2743200"/>
          </a:xfrm>
          <a:effectLst>
            <a:outerShdw blurRad="63500" dist="71842" dir="2700000" algn="ctr" rotWithShape="0">
              <a:schemeClr val="bg2">
                <a:alpha val="74998"/>
              </a:schemeClr>
            </a:outerShdw>
          </a:effectLst>
        </p:spPr>
        <p:txBody>
          <a:bodyPr/>
          <a:lstStyle/>
          <a:p>
            <a:pPr eaLnBrk="1" hangingPunct="1">
              <a:defRPr/>
            </a:pPr>
            <a:r>
              <a:rPr lang="zh-CN" altLang="en-US" sz="5400">
                <a:solidFill>
                  <a:schemeClr val="accent1"/>
                </a:solidFill>
                <a:latin typeface="SimSun" charset="0"/>
                <a:ea typeface="SimSun" charset="0"/>
                <a:cs typeface="SimSun" charset="0"/>
              </a:rPr>
              <a:t>是异教社会克制女性</a:t>
            </a:r>
            <a:r>
              <a:rPr lang="en-US" altLang="zh-CN" sz="5400">
                <a:solidFill>
                  <a:schemeClr val="accent1"/>
                </a:solidFill>
                <a:latin typeface="SimSun" charset="0"/>
                <a:ea typeface="SimSun" charset="0"/>
                <a:cs typeface="SimSun" charset="0"/>
              </a:rPr>
              <a:t>-</a:t>
            </a:r>
            <a:r>
              <a:rPr lang="zh-CN" altLang="en-US" sz="5400">
                <a:solidFill>
                  <a:schemeClr val="accent1"/>
                </a:solidFill>
                <a:latin typeface="SimSun" charset="0"/>
                <a:ea typeface="SimSun" charset="0"/>
                <a:cs typeface="SimSun" charset="0"/>
              </a:rPr>
              <a:t>而不是基督教！</a:t>
            </a:r>
            <a:endParaRPr lang="en-US" sz="5400">
              <a:solidFill>
                <a:schemeClr val="accent1"/>
              </a:solidFill>
              <a:latin typeface="SimSun" charset="0"/>
              <a:ea typeface="SimSun" charset="0"/>
              <a:cs typeface="SimSun"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ChangeArrowheads="1"/>
          </p:cNvSpPr>
          <p:nvPr>
            <p:ph type="title"/>
          </p:nvPr>
        </p:nvSpPr>
        <p:spPr/>
        <p:txBody>
          <a:bodyPr/>
          <a:lstStyle/>
          <a:p>
            <a:pPr eaLnBrk="1" hangingPunct="1"/>
            <a:r>
              <a:rPr lang="en-US">
                <a:latin typeface="Arial" charset="0"/>
                <a:ea typeface="ヒラギノ角ゴ Pro W3" charset="0"/>
                <a:cs typeface="ヒラギノ角ゴ Pro W3" charset="0"/>
              </a:rPr>
              <a:t>Common Laborers</a:t>
            </a:r>
          </a:p>
        </p:txBody>
      </p:sp>
      <p:sp>
        <p:nvSpPr>
          <p:cNvPr id="232450" name="Rectangle 3"/>
          <p:cNvSpPr>
            <a:spLocks noGrp="1" noChangeArrowheads="1"/>
          </p:cNvSpPr>
          <p:nvPr>
            <p:ph type="body" idx="1"/>
          </p:nvPr>
        </p:nvSpPr>
        <p:spPr>
          <a:xfrm>
            <a:off x="0" y="4267200"/>
            <a:ext cx="9144000" cy="2590800"/>
          </a:xfrm>
          <a:solidFill>
            <a:schemeClr val="tx1"/>
          </a:solidFill>
        </p:spPr>
        <p:txBody>
          <a:bodyPr/>
          <a:lstStyle/>
          <a:p>
            <a:pPr eaLnBrk="1" hangingPunct="1"/>
            <a:endParaRPr lang="en-US" sz="4000" b="1">
              <a:solidFill>
                <a:schemeClr val="bg1"/>
              </a:solidFill>
              <a:latin typeface="Arial" charset="0"/>
              <a:ea typeface="SimSun" charset="0"/>
              <a:cs typeface="SimSun" charset="0"/>
            </a:endParaRPr>
          </a:p>
          <a:p>
            <a:pPr algn="ctr" eaLnBrk="1" hangingPunct="1">
              <a:buFontTx/>
              <a:buNone/>
            </a:pPr>
            <a:r>
              <a:rPr lang="zh-CN" altLang="en-US" sz="4000" b="1">
                <a:solidFill>
                  <a:schemeClr val="bg1"/>
                </a:solidFill>
                <a:latin typeface="Arial" charset="0"/>
                <a:ea typeface="SimSun" charset="0"/>
                <a:cs typeface="SimSun" charset="0"/>
              </a:rPr>
              <a:t>在今日的异教社会中，</a:t>
            </a:r>
          </a:p>
          <a:p>
            <a:pPr algn="ctr" eaLnBrk="1" hangingPunct="1">
              <a:buFontTx/>
              <a:buNone/>
            </a:pPr>
            <a:r>
              <a:rPr lang="zh-CN" altLang="en-US" sz="4000" b="1">
                <a:solidFill>
                  <a:schemeClr val="bg1"/>
                </a:solidFill>
                <a:latin typeface="Arial" charset="0"/>
                <a:ea typeface="SimSun" charset="0"/>
                <a:cs typeface="SimSun" charset="0"/>
              </a:rPr>
              <a:t>女性通常是普通工人</a:t>
            </a:r>
            <a:endParaRPr lang="en-US" sz="4000" b="1">
              <a:solidFill>
                <a:schemeClr val="bg1"/>
              </a:solidFill>
              <a:latin typeface="Arial" charset="0"/>
              <a:ea typeface="SimSun" charset="0"/>
              <a:cs typeface="SimSun" charset="0"/>
            </a:endParaRPr>
          </a:p>
        </p:txBody>
      </p:sp>
      <p:pic>
        <p:nvPicPr>
          <p:cNvPr id="23245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431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ctrTitle"/>
          </p:nvPr>
        </p:nvSpPr>
        <p:spPr/>
        <p:txBody>
          <a:bodyPr/>
          <a:lstStyle/>
          <a:p>
            <a:pPr eaLnBrk="1" hangingPunct="1"/>
            <a:r>
              <a:rPr lang="en-US">
                <a:latin typeface="Arial" charset="0"/>
                <a:ea typeface="ヒラギノ角ゴ Pro W3" charset="0"/>
                <a:cs typeface="ヒラギノ角ゴ Pro W3" charset="0"/>
              </a:rPr>
              <a:t>Hoe Ladies</a:t>
            </a:r>
          </a:p>
        </p:txBody>
      </p:sp>
      <p:sp>
        <p:nvSpPr>
          <p:cNvPr id="234498" name="Rectangle 3"/>
          <p:cNvSpPr>
            <a:spLocks noGrp="1" noChangeArrowheads="1"/>
          </p:cNvSpPr>
          <p:nvPr>
            <p:ph type="subTitle" idx="1"/>
          </p:nvPr>
        </p:nvSpPr>
        <p:spPr/>
        <p:txBody>
          <a:bodyPr/>
          <a:lstStyle/>
          <a:p>
            <a:pPr eaLnBrk="1" hangingPunct="1"/>
            <a:endParaRPr lang="en-US">
              <a:latin typeface="Arial" charset="0"/>
              <a:ea typeface="ヒラギノ角ゴ Pro W3" charset="0"/>
              <a:cs typeface="ヒラギノ角ゴ Pro W3" charset="0"/>
            </a:endParaRPr>
          </a:p>
        </p:txBody>
      </p:sp>
      <p:pic>
        <p:nvPicPr>
          <p:cNvPr id="23449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3816" r="4581"/>
          <a:stretch>
            <a:fillRect/>
          </a:stretch>
        </p:blipFill>
        <p:spPr bwMode="auto">
          <a:xfrm>
            <a:off x="0" y="0"/>
            <a:ext cx="9144000" cy="695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descr="Granite"/>
          <p:cNvSpPr>
            <a:spLocks noChangeArrowheads="1"/>
          </p:cNvSpPr>
          <p:nvPr/>
        </p:nvSpPr>
        <p:spPr bwMode="auto">
          <a:xfrm>
            <a:off x="5029200" y="0"/>
            <a:ext cx="41148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2563" name="Rectangle 3"/>
          <p:cNvSpPr>
            <a:spLocks noChangeArrowheads="1"/>
          </p:cNvSpPr>
          <p:nvPr/>
        </p:nvSpPr>
        <p:spPr bwMode="auto">
          <a:xfrm>
            <a:off x="5024438" y="3175"/>
            <a:ext cx="4114800" cy="6858000"/>
          </a:xfrm>
          <a:prstGeom prst="rect">
            <a:avLst/>
          </a:prstGeom>
          <a:gradFill rotWithShape="0">
            <a:gsLst>
              <a:gs pos="0">
                <a:schemeClr val="bg2">
                  <a:alpha val="64000"/>
                </a:schemeClr>
              </a:gs>
              <a:gs pos="100000">
                <a:schemeClr val="bg2">
                  <a:gamma/>
                  <a:shade val="46275"/>
                  <a:invGamma/>
                  <a:alpha val="45000"/>
                </a:schemeClr>
              </a:gs>
            </a:gsLst>
            <a:lin ang="5400000" scaled="1"/>
          </a:gradFill>
          <a:ln w="9525">
            <a:noFill/>
            <a:miter lim="800000"/>
            <a:headEnd/>
            <a:tailEnd/>
          </a:ln>
          <a:effectLst/>
        </p:spPr>
        <p:txBody>
          <a:bodyPr wrap="none" anchor="ctr"/>
          <a:lstStyle/>
          <a:p>
            <a:pPr>
              <a:defRPr/>
            </a:pPr>
            <a:endParaRPr lang="en-US">
              <a:latin typeface="SimSun" pitchFamily="2" charset="-122"/>
              <a:ea typeface="SimSun" pitchFamily="2" charset="-122"/>
              <a:cs typeface="SimSun" pitchFamily="2" charset="-122"/>
            </a:endParaRPr>
          </a:p>
        </p:txBody>
      </p:sp>
      <p:sp>
        <p:nvSpPr>
          <p:cNvPr id="236547" name="Rectangle 4"/>
          <p:cNvSpPr>
            <a:spLocks noGrp="1" noChangeArrowheads="1"/>
          </p:cNvSpPr>
          <p:nvPr>
            <p:ph type="title"/>
          </p:nvPr>
        </p:nvSpPr>
        <p:spPr>
          <a:xfrm>
            <a:off x="5181600" y="990600"/>
            <a:ext cx="3810000" cy="2057400"/>
          </a:xfrm>
        </p:spPr>
        <p:txBody>
          <a:bodyPr/>
          <a:lstStyle/>
          <a:p>
            <a:pPr eaLnBrk="1" hangingPunct="1"/>
            <a:r>
              <a:rPr lang="zh-CN" altLang="en-US" sz="4000" b="1">
                <a:solidFill>
                  <a:schemeClr val="tx1"/>
                </a:solidFill>
                <a:latin typeface="Arial" charset="0"/>
                <a:ea typeface="SimSun" charset="0"/>
                <a:cs typeface="SimSun" charset="0"/>
              </a:rPr>
              <a:t>一位“被解放”的女性矿工</a:t>
            </a:r>
            <a:endParaRPr lang="en-US" sz="4000" b="1">
              <a:solidFill>
                <a:schemeClr val="tx1"/>
              </a:solidFill>
              <a:latin typeface="Arial" charset="0"/>
              <a:ea typeface="SimSun" charset="0"/>
              <a:cs typeface="SimSun" charset="0"/>
            </a:endParaRPr>
          </a:p>
        </p:txBody>
      </p:sp>
      <p:pic>
        <p:nvPicPr>
          <p:cNvPr id="236548"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b="16000"/>
          <a:stretch>
            <a:fillRect/>
          </a:stretch>
        </p:blipFill>
        <p:spPr bwMode="auto">
          <a:xfrm>
            <a:off x="-476250" y="0"/>
            <a:ext cx="55673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34000" cy="355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1" name="Rectangle 3"/>
          <p:cNvSpPr>
            <a:spLocks noGrp="1" noChangeArrowheads="1"/>
          </p:cNvSpPr>
          <p:nvPr>
            <p:ph type="subTitle" idx="1"/>
          </p:nvPr>
        </p:nvSpPr>
        <p:spPr>
          <a:xfrm>
            <a:off x="0" y="0"/>
            <a:ext cx="2286000" cy="685800"/>
          </a:xfrm>
        </p:spPr>
        <p:txBody>
          <a:bodyPr/>
          <a:lstStyle/>
          <a:p>
            <a:pPr eaLnBrk="1" hangingPunct="1"/>
            <a:r>
              <a:rPr lang="zh-CN" altLang="en-US" b="1">
                <a:solidFill>
                  <a:schemeClr val="bg1"/>
                </a:solidFill>
                <a:latin typeface="Arial" charset="0"/>
                <a:ea typeface="SimSun" charset="0"/>
                <a:cs typeface="SimSun" charset="0"/>
              </a:rPr>
              <a:t>砖匠</a:t>
            </a:r>
            <a:endParaRPr lang="en-US" b="1">
              <a:solidFill>
                <a:schemeClr val="bg1"/>
              </a:solidFill>
              <a:latin typeface="Arial" charset="0"/>
              <a:ea typeface="SimSun" charset="0"/>
              <a:cs typeface="SimSun" charset="0"/>
            </a:endParaRPr>
          </a:p>
        </p:txBody>
      </p:sp>
      <p:pic>
        <p:nvPicPr>
          <p:cNvPr id="32461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1958"/>
          <a:stretch>
            <a:fillRect/>
          </a:stretch>
        </p:blipFill>
        <p:spPr bwMode="auto">
          <a:xfrm>
            <a:off x="5105400" y="0"/>
            <a:ext cx="4038600" cy="396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596" name="Rectangle 5"/>
          <p:cNvSpPr>
            <a:spLocks noGrp="1" noChangeArrowheads="1"/>
          </p:cNvSpPr>
          <p:nvPr>
            <p:ph type="ctrTitle"/>
          </p:nvPr>
        </p:nvSpPr>
        <p:spPr>
          <a:xfrm>
            <a:off x="3124200" y="1524000"/>
            <a:ext cx="2667000" cy="579438"/>
          </a:xfrm>
          <a:noFill/>
        </p:spPr>
        <p:txBody>
          <a:bodyPr/>
          <a:lstStyle/>
          <a:p>
            <a:pPr eaLnBrk="1" hangingPunct="1"/>
            <a:r>
              <a:rPr lang="en-US">
                <a:solidFill>
                  <a:schemeClr val="accent1"/>
                </a:solidFill>
                <a:latin typeface="Arial" charset="0"/>
                <a:ea typeface="ヒラギノ角ゴ Pro W3" charset="0"/>
                <a:cs typeface="ヒラギノ角ゴ Pro W3" charset="0"/>
              </a:rPr>
              <a:t>WOW</a:t>
            </a:r>
          </a:p>
        </p:txBody>
      </p:sp>
      <p:sp>
        <p:nvSpPr>
          <p:cNvPr id="324614" name="Rectangle 6"/>
          <p:cNvSpPr>
            <a:spLocks noChangeArrowheads="1"/>
          </p:cNvSpPr>
          <p:nvPr/>
        </p:nvSpPr>
        <p:spPr bwMode="black">
          <a:xfrm>
            <a:off x="6629400" y="3352800"/>
            <a:ext cx="22860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zh-CN" altLang="en-US" sz="3200" b="1">
                <a:latin typeface="Arial" charset="0"/>
              </a:rPr>
              <a:t>电工</a:t>
            </a:r>
            <a:endParaRPr lang="en-US" sz="3200" b="1">
              <a:latin typeface="Arial" charset="0"/>
            </a:endParaRPr>
          </a:p>
        </p:txBody>
      </p:sp>
      <p:pic>
        <p:nvPicPr>
          <p:cNvPr id="324615"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l="2507"/>
          <a:stretch>
            <a:fillRect/>
          </a:stretch>
        </p:blipFill>
        <p:spPr bwMode="auto">
          <a:xfrm>
            <a:off x="0" y="3425825"/>
            <a:ext cx="4648200" cy="343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6" name="Rectangle 8"/>
          <p:cNvSpPr>
            <a:spLocks noChangeArrowheads="1"/>
          </p:cNvSpPr>
          <p:nvPr/>
        </p:nvSpPr>
        <p:spPr bwMode="black">
          <a:xfrm>
            <a:off x="228600" y="3581400"/>
            <a:ext cx="2286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zh-CN" altLang="en-US" sz="3200" b="1">
                <a:latin typeface="Arial" charset="0"/>
              </a:rPr>
              <a:t>木匠</a:t>
            </a:r>
            <a:endParaRPr lang="en-US" sz="3200" b="1">
              <a:latin typeface="Arial" charset="0"/>
            </a:endParaRPr>
          </a:p>
        </p:txBody>
      </p:sp>
      <p:sp>
        <p:nvSpPr>
          <p:cNvPr id="238600" name="Rectangle 9"/>
          <p:cNvSpPr>
            <a:spLocks noChangeArrowheads="1"/>
          </p:cNvSpPr>
          <p:nvPr/>
        </p:nvSpPr>
        <p:spPr bwMode="black">
          <a:xfrm>
            <a:off x="762000" y="2438400"/>
            <a:ext cx="7772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nchorCtr="1"/>
          <a:lstStyle/>
          <a:p>
            <a:r>
              <a:rPr lang="en-US" sz="2800" b="1">
                <a:solidFill>
                  <a:schemeClr val="accent1"/>
                </a:solidFill>
                <a:latin typeface="Arial" charset="0"/>
                <a:ea typeface="ヒラギノ角ゴ Pro W3" charset="0"/>
                <a:cs typeface="ヒラギノ角ゴ Pro W3" charset="0"/>
              </a:rPr>
              <a:t>(Wider Opportunities for Women)</a:t>
            </a:r>
            <a:br>
              <a:rPr lang="en-US" altLang="zh-CN" sz="2800" b="1">
                <a:solidFill>
                  <a:schemeClr val="accent1"/>
                </a:solidFill>
                <a:latin typeface="Arial" charset="0"/>
              </a:rPr>
            </a:br>
            <a:r>
              <a:rPr lang="en-US" altLang="zh-CN" sz="2800" b="1">
                <a:solidFill>
                  <a:schemeClr val="accent1"/>
                </a:solidFill>
                <a:latin typeface="Arial" charset="0"/>
              </a:rPr>
              <a:t> </a:t>
            </a:r>
            <a:r>
              <a:rPr lang="zh-CN" altLang="en-US" sz="2800" b="1">
                <a:solidFill>
                  <a:schemeClr val="accent1"/>
                </a:solidFill>
                <a:latin typeface="Arial" charset="0"/>
              </a:rPr>
              <a:t>（女性拥有广泛的机会）</a:t>
            </a:r>
            <a:endParaRPr lang="en-US" sz="2800" b="1">
              <a:solidFill>
                <a:schemeClr val="accent1"/>
              </a:solidFill>
              <a:latin typeface="Arial" charset="0"/>
            </a:endParaRPr>
          </a:p>
        </p:txBody>
      </p:sp>
      <p:pic>
        <p:nvPicPr>
          <p:cNvPr id="324618"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43400" y="3429000"/>
            <a:ext cx="2233613"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9" name="Rectangle 11"/>
          <p:cNvSpPr>
            <a:spLocks noChangeArrowheads="1"/>
          </p:cNvSpPr>
          <p:nvPr/>
        </p:nvSpPr>
        <p:spPr bwMode="black">
          <a:xfrm>
            <a:off x="4495800" y="6096000"/>
            <a:ext cx="1905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zh-CN" altLang="en-US" sz="3200" b="1">
                <a:latin typeface="Arial" charset="0"/>
              </a:rPr>
              <a:t>教练</a:t>
            </a:r>
            <a:endParaRPr lang="en-US" sz="3200" b="1">
              <a:latin typeface="Arial" charset="0"/>
            </a:endParaRPr>
          </a:p>
        </p:txBody>
      </p:sp>
      <p:pic>
        <p:nvPicPr>
          <p:cNvPr id="324620"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42050" y="3886200"/>
            <a:ext cx="290195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24620"/>
                                        </p:tgtEl>
                                        <p:attrNameLst>
                                          <p:attrName>style.visibility</p:attrName>
                                        </p:attrNameLst>
                                      </p:cBhvr>
                                      <p:to>
                                        <p:strVal val="visible"/>
                                      </p:to>
                                    </p:set>
                                    <p:animEffect transition="in" filter="fade">
                                      <p:cBhvr>
                                        <p:cTn id="7" dur="500"/>
                                        <p:tgtEl>
                                          <p:spTgt spid="324620"/>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24610"/>
                                        </p:tgtEl>
                                        <p:attrNameLst>
                                          <p:attrName>style.visibility</p:attrName>
                                        </p:attrNameLst>
                                      </p:cBhvr>
                                      <p:to>
                                        <p:strVal val="visible"/>
                                      </p:to>
                                    </p:set>
                                    <p:animEffect transition="in" filter="fade">
                                      <p:cBhvr>
                                        <p:cTn id="11" dur="500"/>
                                        <p:tgtEl>
                                          <p:spTgt spid="32461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24611">
                                            <p:txEl>
                                              <p:pRg st="0" end="0"/>
                                            </p:txEl>
                                          </p:spTgt>
                                        </p:tgtEl>
                                        <p:attrNameLst>
                                          <p:attrName>style.visibility</p:attrName>
                                        </p:attrNameLst>
                                      </p:cBhvr>
                                      <p:to>
                                        <p:strVal val="visible"/>
                                      </p:to>
                                    </p:set>
                                    <p:animEffect transition="in" filter="fade">
                                      <p:cBhvr>
                                        <p:cTn id="15" dur="500"/>
                                        <p:tgtEl>
                                          <p:spTgt spid="324611">
                                            <p:txEl>
                                              <p:pRg st="0" end="0"/>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4612"/>
                                        </p:tgtEl>
                                        <p:attrNameLst>
                                          <p:attrName>style.visibility</p:attrName>
                                        </p:attrNameLst>
                                      </p:cBhvr>
                                      <p:to>
                                        <p:strVal val="visible"/>
                                      </p:to>
                                    </p:set>
                                    <p:animEffect transition="in" filter="fade">
                                      <p:cBhvr>
                                        <p:cTn id="19" dur="500"/>
                                        <p:tgtEl>
                                          <p:spTgt spid="32461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24614"/>
                                        </p:tgtEl>
                                        <p:attrNameLst>
                                          <p:attrName>style.visibility</p:attrName>
                                        </p:attrNameLst>
                                      </p:cBhvr>
                                      <p:to>
                                        <p:strVal val="visible"/>
                                      </p:to>
                                    </p:set>
                                    <p:animEffect transition="in" filter="fade">
                                      <p:cBhvr>
                                        <p:cTn id="23" dur="500"/>
                                        <p:tgtEl>
                                          <p:spTgt spid="324614"/>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324615"/>
                                        </p:tgtEl>
                                        <p:attrNameLst>
                                          <p:attrName>style.visibility</p:attrName>
                                        </p:attrNameLst>
                                      </p:cBhvr>
                                      <p:to>
                                        <p:strVal val="visible"/>
                                      </p:to>
                                    </p:set>
                                    <p:animEffect transition="in" filter="fade">
                                      <p:cBhvr>
                                        <p:cTn id="27" dur="500"/>
                                        <p:tgtEl>
                                          <p:spTgt spid="324615"/>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24616"/>
                                        </p:tgtEl>
                                        <p:attrNameLst>
                                          <p:attrName>style.visibility</p:attrName>
                                        </p:attrNameLst>
                                      </p:cBhvr>
                                      <p:to>
                                        <p:strVal val="visible"/>
                                      </p:to>
                                    </p:set>
                                    <p:animEffect transition="in" filter="fade">
                                      <p:cBhvr>
                                        <p:cTn id="31" dur="500"/>
                                        <p:tgtEl>
                                          <p:spTgt spid="324616"/>
                                        </p:tgtEl>
                                      </p:cBhvr>
                                    </p:animEffect>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324618"/>
                                        </p:tgtEl>
                                        <p:attrNameLst>
                                          <p:attrName>style.visibility</p:attrName>
                                        </p:attrNameLst>
                                      </p:cBhvr>
                                      <p:to>
                                        <p:strVal val="visible"/>
                                      </p:to>
                                    </p:set>
                                    <p:animEffect transition="in" filter="fade">
                                      <p:cBhvr>
                                        <p:cTn id="35" dur="500"/>
                                        <p:tgtEl>
                                          <p:spTgt spid="324618"/>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24619"/>
                                        </p:tgtEl>
                                        <p:attrNameLst>
                                          <p:attrName>style.visibility</p:attrName>
                                        </p:attrNameLst>
                                      </p:cBhvr>
                                      <p:to>
                                        <p:strVal val="visible"/>
                                      </p:to>
                                    </p:set>
                                    <p:animEffect transition="in" filter="fade">
                                      <p:cBhvr>
                                        <p:cTn id="39" dur="500"/>
                                        <p:tgtEl>
                                          <p:spTgt spid="324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1" grpId="0" build="p" autoUpdateAnimBg="0" advAuto="0"/>
      <p:bldP spid="324614" grpId="0" autoUpdateAnimBg="0"/>
      <p:bldP spid="324616" grpId="0" autoUpdateAnimBg="0"/>
      <p:bldP spid="324619"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ChangeArrowheads="1"/>
          </p:cNvSpPr>
          <p:nvPr/>
        </p:nvSpPr>
        <p:spPr bwMode="auto">
          <a:xfrm>
            <a:off x="0" y="0"/>
            <a:ext cx="9144000" cy="1524000"/>
          </a:xfrm>
          <a:prstGeom prst="rect">
            <a:avLst/>
          </a:prstGeom>
          <a:gradFill rotWithShape="0">
            <a:gsLst>
              <a:gs pos="0">
                <a:srgbClr val="993717"/>
              </a:gs>
              <a:gs pos="100000">
                <a:srgbClr val="47190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0642" name="Rectangle 3"/>
          <p:cNvSpPr>
            <a:spLocks noGrp="1" noChangeArrowheads="1"/>
          </p:cNvSpPr>
          <p:nvPr>
            <p:ph type="title"/>
          </p:nvPr>
        </p:nvSpPr>
        <p:spPr>
          <a:xfrm>
            <a:off x="457200" y="152400"/>
            <a:ext cx="8229600" cy="1143000"/>
          </a:xfrm>
        </p:spPr>
        <p:txBody>
          <a:bodyPr/>
          <a:lstStyle/>
          <a:p>
            <a:pPr eaLnBrk="1" hangingPunct="1"/>
            <a:r>
              <a:rPr lang="zh-CN" altLang="en-US" b="1">
                <a:solidFill>
                  <a:schemeClr val="accent1"/>
                </a:solidFill>
                <a:latin typeface="Arial" charset="0"/>
                <a:ea typeface="SimSun" charset="0"/>
                <a:cs typeface="SimSun" charset="0"/>
              </a:rPr>
              <a:t>女性在社会中增加影响力</a:t>
            </a:r>
            <a:endParaRPr lang="en-US" b="1">
              <a:solidFill>
                <a:schemeClr val="accent1"/>
              </a:solidFill>
              <a:latin typeface="Arial" charset="0"/>
              <a:ea typeface="SimSun" charset="0"/>
              <a:cs typeface="SimSun" charset="0"/>
            </a:endParaRPr>
          </a:p>
        </p:txBody>
      </p:sp>
      <p:sp>
        <p:nvSpPr>
          <p:cNvPr id="240643" name="Rectangle 4"/>
          <p:cNvSpPr>
            <a:spLocks noGrp="1" noChangeArrowheads="1"/>
          </p:cNvSpPr>
          <p:nvPr>
            <p:ph type="body" idx="1"/>
          </p:nvPr>
        </p:nvSpPr>
        <p:spPr/>
        <p:txBody>
          <a:bodyPr/>
          <a:lstStyle/>
          <a:p>
            <a:pPr eaLnBrk="1" hangingPunct="1"/>
            <a:endParaRPr lang="en-US">
              <a:latin typeface="Arial" charset="0"/>
              <a:ea typeface="ヒラギノ角ゴ Pro W3" charset="0"/>
              <a:cs typeface="ヒラギノ角ゴ Pro W3" charset="0"/>
            </a:endParaRPr>
          </a:p>
        </p:txBody>
      </p:sp>
      <p:pic>
        <p:nvPicPr>
          <p:cNvPr id="24064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50975"/>
            <a:ext cx="9144000" cy="540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Rectangle 3"/>
          <p:cNvSpPr>
            <a:spLocks noChangeArrowheads="1"/>
          </p:cNvSpPr>
          <p:nvPr/>
        </p:nvSpPr>
        <p:spPr bwMode="auto">
          <a:xfrm>
            <a:off x="914400" y="0"/>
            <a:ext cx="8229600" cy="304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2691" name="Rectangle 4"/>
          <p:cNvSpPr>
            <a:spLocks noGrp="1" noChangeArrowheads="1"/>
          </p:cNvSpPr>
          <p:nvPr>
            <p:ph type="title"/>
          </p:nvPr>
        </p:nvSpPr>
        <p:spPr>
          <a:xfrm>
            <a:off x="457200" y="0"/>
            <a:ext cx="8382000" cy="1219200"/>
          </a:xfrm>
          <a:solidFill>
            <a:schemeClr val="tx1"/>
          </a:solidFill>
          <a:ln w="76200">
            <a:solidFill>
              <a:schemeClr val="bg2"/>
            </a:solidFill>
            <a:miter lim="800000"/>
            <a:headEnd/>
            <a:tailEnd/>
          </a:ln>
        </p:spPr>
        <p:txBody>
          <a:bodyPr/>
          <a:lstStyle/>
          <a:p>
            <a:pPr eaLnBrk="1" hangingPunct="1"/>
            <a:r>
              <a:rPr lang="zh-CN" altLang="en-US" b="1">
                <a:solidFill>
                  <a:schemeClr val="accent1"/>
                </a:solidFill>
                <a:latin typeface="Arial" charset="0"/>
                <a:ea typeface="SimSun" charset="0"/>
                <a:cs typeface="SimSun" charset="0"/>
              </a:rPr>
              <a:t>但圣经对于女性有何说法？</a:t>
            </a:r>
            <a:endParaRPr lang="en-US" sz="5400" b="1">
              <a:solidFill>
                <a:schemeClr val="accent1"/>
              </a:solidFill>
              <a:latin typeface="Arial" charset="0"/>
              <a:ea typeface="SimSun" charset="0"/>
              <a:cs typeface="SimSun"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44738" name="Group 2"/>
          <p:cNvGrpSpPr>
            <a:grpSpLocks/>
          </p:cNvGrpSpPr>
          <p:nvPr/>
        </p:nvGrpSpPr>
        <p:grpSpPr bwMode="auto">
          <a:xfrm>
            <a:off x="228600" y="685800"/>
            <a:ext cx="5086350" cy="5902325"/>
            <a:chOff x="0" y="336"/>
            <a:chExt cx="3204" cy="3718"/>
          </a:xfrm>
        </p:grpSpPr>
        <p:sp>
          <p:nvSpPr>
            <p:cNvPr id="244810" name="Text Box 3"/>
            <p:cNvSpPr txBox="1">
              <a:spLocks noChangeArrowheads="1"/>
            </p:cNvSpPr>
            <p:nvPr/>
          </p:nvSpPr>
          <p:spPr bwMode="auto">
            <a:xfrm>
              <a:off x="0" y="336"/>
              <a:ext cx="80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600">
                  <a:solidFill>
                    <a:srgbClr val="FFFF00"/>
                  </a:solidFill>
                  <a:latin typeface="Tahoma" charset="0"/>
                </a:rPr>
                <a:t>ABRAHAM</a:t>
              </a:r>
              <a:endParaRPr lang="en-GB" sz="1600">
                <a:solidFill>
                  <a:srgbClr val="FFFF00"/>
                </a:solidFill>
                <a:latin typeface="Tahoma" charset="0"/>
              </a:endParaRPr>
            </a:p>
          </p:txBody>
        </p:sp>
        <p:grpSp>
          <p:nvGrpSpPr>
            <p:cNvPr id="244811" name="Group 4"/>
            <p:cNvGrpSpPr>
              <a:grpSpLocks/>
            </p:cNvGrpSpPr>
            <p:nvPr/>
          </p:nvGrpSpPr>
          <p:grpSpPr bwMode="auto">
            <a:xfrm>
              <a:off x="364" y="524"/>
              <a:ext cx="2840" cy="3530"/>
              <a:chOff x="608" y="92"/>
              <a:chExt cx="2500" cy="3530"/>
            </a:xfrm>
          </p:grpSpPr>
          <p:cxnSp>
            <p:nvCxnSpPr>
              <p:cNvPr id="244812" name="AutoShape 5"/>
              <p:cNvCxnSpPr>
                <a:cxnSpLocks noChangeShapeType="1"/>
              </p:cNvCxnSpPr>
              <p:nvPr/>
            </p:nvCxnSpPr>
            <p:spPr bwMode="auto">
              <a:xfrm>
                <a:off x="608" y="92"/>
                <a:ext cx="228" cy="132"/>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813" name="Text Box 6"/>
              <p:cNvSpPr txBox="1">
                <a:spLocks noChangeArrowheads="1"/>
              </p:cNvSpPr>
              <p:nvPr/>
            </p:nvSpPr>
            <p:spPr bwMode="auto">
              <a:xfrm>
                <a:off x="794" y="122"/>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Isaac</a:t>
                </a:r>
                <a:endParaRPr lang="en-GB" sz="1400">
                  <a:solidFill>
                    <a:srgbClr val="FFFF00"/>
                  </a:solidFill>
                  <a:latin typeface="Arial" charset="0"/>
                </a:endParaRPr>
              </a:p>
            </p:txBody>
          </p:sp>
          <p:cxnSp>
            <p:nvCxnSpPr>
              <p:cNvPr id="244814" name="AutoShape 7"/>
              <p:cNvCxnSpPr>
                <a:cxnSpLocks noChangeShapeType="1"/>
              </p:cNvCxnSpPr>
              <p:nvPr/>
            </p:nvCxnSpPr>
            <p:spPr bwMode="auto">
              <a:xfrm rot="16200000" flipH="1">
                <a:off x="887" y="305"/>
                <a:ext cx="162" cy="96"/>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815" name="Text Box 8"/>
              <p:cNvSpPr txBox="1">
                <a:spLocks noChangeArrowheads="1"/>
              </p:cNvSpPr>
              <p:nvPr/>
            </p:nvSpPr>
            <p:spPr bwMode="auto">
              <a:xfrm>
                <a:off x="878" y="398"/>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Jacob</a:t>
                </a:r>
                <a:endParaRPr lang="en-GB" sz="1400">
                  <a:solidFill>
                    <a:srgbClr val="FFFF00"/>
                  </a:solidFill>
                  <a:latin typeface="Arial" charset="0"/>
                </a:endParaRPr>
              </a:p>
            </p:txBody>
          </p:sp>
          <p:cxnSp>
            <p:nvCxnSpPr>
              <p:cNvPr id="244816" name="AutoShape 9"/>
              <p:cNvCxnSpPr>
                <a:cxnSpLocks noChangeShapeType="1"/>
              </p:cNvCxnSpPr>
              <p:nvPr/>
            </p:nvCxnSpPr>
            <p:spPr bwMode="auto">
              <a:xfrm rot="16200000" flipH="1">
                <a:off x="995" y="581"/>
                <a:ext cx="162" cy="96"/>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817" name="Text Box 10"/>
              <p:cNvSpPr txBox="1">
                <a:spLocks noChangeArrowheads="1"/>
              </p:cNvSpPr>
              <p:nvPr/>
            </p:nvSpPr>
            <p:spPr bwMode="auto">
              <a:xfrm>
                <a:off x="986" y="674"/>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Judah</a:t>
                </a:r>
                <a:endParaRPr lang="en-GB" sz="1400">
                  <a:solidFill>
                    <a:srgbClr val="FFFF00"/>
                  </a:solidFill>
                  <a:latin typeface="Arial" charset="0"/>
                </a:endParaRPr>
              </a:p>
            </p:txBody>
          </p:sp>
          <p:cxnSp>
            <p:nvCxnSpPr>
              <p:cNvPr id="244818" name="AutoShape 11"/>
              <p:cNvCxnSpPr>
                <a:cxnSpLocks noChangeShapeType="1"/>
              </p:cNvCxnSpPr>
              <p:nvPr/>
            </p:nvCxnSpPr>
            <p:spPr bwMode="auto">
              <a:xfrm rot="16200000" flipH="1">
                <a:off x="1103" y="863"/>
                <a:ext cx="162" cy="96"/>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819" name="Text Box 12"/>
              <p:cNvSpPr txBox="1">
                <a:spLocks noChangeArrowheads="1"/>
              </p:cNvSpPr>
              <p:nvPr/>
            </p:nvSpPr>
            <p:spPr bwMode="auto">
              <a:xfrm>
                <a:off x="1094" y="956"/>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Perez</a:t>
                </a:r>
                <a:endParaRPr lang="en-GB" sz="1400">
                  <a:solidFill>
                    <a:srgbClr val="FFFF00"/>
                  </a:solidFill>
                  <a:latin typeface="Arial" charset="0"/>
                </a:endParaRPr>
              </a:p>
            </p:txBody>
          </p:sp>
          <p:cxnSp>
            <p:nvCxnSpPr>
              <p:cNvPr id="244820" name="AutoShape 13"/>
              <p:cNvCxnSpPr>
                <a:cxnSpLocks noChangeShapeType="1"/>
              </p:cNvCxnSpPr>
              <p:nvPr/>
            </p:nvCxnSpPr>
            <p:spPr bwMode="auto">
              <a:xfrm rot="16200000" flipH="1">
                <a:off x="1235" y="1139"/>
                <a:ext cx="162" cy="96"/>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821" name="Text Box 14"/>
              <p:cNvSpPr txBox="1">
                <a:spLocks noChangeArrowheads="1"/>
              </p:cNvSpPr>
              <p:nvPr/>
            </p:nvSpPr>
            <p:spPr bwMode="auto">
              <a:xfrm>
                <a:off x="1226" y="1232"/>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Hezron</a:t>
                </a:r>
                <a:endParaRPr lang="en-GB" sz="1400">
                  <a:solidFill>
                    <a:srgbClr val="FFFF00"/>
                  </a:solidFill>
                  <a:latin typeface="Arial" charset="0"/>
                </a:endParaRPr>
              </a:p>
            </p:txBody>
          </p:sp>
          <p:cxnSp>
            <p:nvCxnSpPr>
              <p:cNvPr id="244822" name="AutoShape 15"/>
              <p:cNvCxnSpPr>
                <a:cxnSpLocks noChangeShapeType="1"/>
              </p:cNvCxnSpPr>
              <p:nvPr/>
            </p:nvCxnSpPr>
            <p:spPr bwMode="auto">
              <a:xfrm rot="16200000" flipH="1">
                <a:off x="1367" y="1415"/>
                <a:ext cx="162" cy="96"/>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823" name="Text Box 16"/>
              <p:cNvSpPr txBox="1">
                <a:spLocks noChangeArrowheads="1"/>
              </p:cNvSpPr>
              <p:nvPr/>
            </p:nvSpPr>
            <p:spPr bwMode="auto">
              <a:xfrm>
                <a:off x="1358" y="1508"/>
                <a:ext cx="61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Ram</a:t>
                </a:r>
                <a:endParaRPr lang="en-GB" sz="1400">
                  <a:solidFill>
                    <a:srgbClr val="FFFF00"/>
                  </a:solidFill>
                  <a:latin typeface="Arial" charset="0"/>
                </a:endParaRPr>
              </a:p>
            </p:txBody>
          </p:sp>
          <p:cxnSp>
            <p:nvCxnSpPr>
              <p:cNvPr id="244824" name="AutoShape 17"/>
              <p:cNvCxnSpPr>
                <a:cxnSpLocks noChangeShapeType="1"/>
              </p:cNvCxnSpPr>
              <p:nvPr/>
            </p:nvCxnSpPr>
            <p:spPr bwMode="auto">
              <a:xfrm rot="16200000" flipH="1">
                <a:off x="1499" y="1685"/>
                <a:ext cx="162" cy="96"/>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825" name="Text Box 18"/>
              <p:cNvSpPr txBox="1">
                <a:spLocks noChangeArrowheads="1"/>
              </p:cNvSpPr>
              <p:nvPr/>
            </p:nvSpPr>
            <p:spPr bwMode="auto">
              <a:xfrm>
                <a:off x="1490" y="1778"/>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Amminadab</a:t>
                </a:r>
                <a:endParaRPr lang="en-GB" sz="1400">
                  <a:solidFill>
                    <a:srgbClr val="FFFF00"/>
                  </a:solidFill>
                  <a:latin typeface="Arial" charset="0"/>
                </a:endParaRPr>
              </a:p>
            </p:txBody>
          </p:sp>
          <p:cxnSp>
            <p:nvCxnSpPr>
              <p:cNvPr id="244826" name="AutoShape 19"/>
              <p:cNvCxnSpPr>
                <a:cxnSpLocks noChangeShapeType="1"/>
              </p:cNvCxnSpPr>
              <p:nvPr/>
            </p:nvCxnSpPr>
            <p:spPr bwMode="auto">
              <a:xfrm rot="16200000" flipH="1">
                <a:off x="1643" y="1961"/>
                <a:ext cx="162" cy="96"/>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827" name="Text Box 20"/>
              <p:cNvSpPr txBox="1">
                <a:spLocks noChangeArrowheads="1"/>
              </p:cNvSpPr>
              <p:nvPr/>
            </p:nvSpPr>
            <p:spPr bwMode="auto">
              <a:xfrm>
                <a:off x="1634" y="205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Nahshon</a:t>
                </a:r>
                <a:endParaRPr lang="en-GB" sz="1400">
                  <a:solidFill>
                    <a:srgbClr val="FFFF00"/>
                  </a:solidFill>
                  <a:latin typeface="Arial" charset="0"/>
                </a:endParaRPr>
              </a:p>
            </p:txBody>
          </p:sp>
          <p:cxnSp>
            <p:nvCxnSpPr>
              <p:cNvPr id="244828" name="AutoShape 21"/>
              <p:cNvCxnSpPr>
                <a:cxnSpLocks noChangeShapeType="1"/>
              </p:cNvCxnSpPr>
              <p:nvPr/>
            </p:nvCxnSpPr>
            <p:spPr bwMode="auto">
              <a:xfrm rot="16200000" flipH="1">
                <a:off x="1763" y="2231"/>
                <a:ext cx="162" cy="96"/>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829" name="Text Box 22"/>
              <p:cNvSpPr txBox="1">
                <a:spLocks noChangeArrowheads="1"/>
              </p:cNvSpPr>
              <p:nvPr/>
            </p:nvSpPr>
            <p:spPr bwMode="auto">
              <a:xfrm>
                <a:off x="1754" y="232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Salmon</a:t>
                </a:r>
                <a:endParaRPr lang="en-GB" sz="1400">
                  <a:solidFill>
                    <a:srgbClr val="FFFF00"/>
                  </a:solidFill>
                  <a:latin typeface="Arial" charset="0"/>
                </a:endParaRPr>
              </a:p>
            </p:txBody>
          </p:sp>
          <p:cxnSp>
            <p:nvCxnSpPr>
              <p:cNvPr id="244830" name="AutoShape 23"/>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44831" name="Text Box 24"/>
              <p:cNvSpPr txBox="1">
                <a:spLocks noChangeArrowheads="1"/>
              </p:cNvSpPr>
              <p:nvPr/>
            </p:nvSpPr>
            <p:spPr bwMode="auto">
              <a:xfrm>
                <a:off x="1874" y="259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Boaz</a:t>
                </a:r>
                <a:endParaRPr lang="en-GB" sz="1400">
                  <a:solidFill>
                    <a:srgbClr val="FFFF00"/>
                  </a:solidFill>
                  <a:latin typeface="Arial" charset="0"/>
                </a:endParaRPr>
              </a:p>
            </p:txBody>
          </p:sp>
          <p:cxnSp>
            <p:nvCxnSpPr>
              <p:cNvPr id="244832" name="AutoShape 25"/>
              <p:cNvCxnSpPr>
                <a:cxnSpLocks noChangeShapeType="1"/>
              </p:cNvCxnSpPr>
              <p:nvPr/>
            </p:nvCxnSpPr>
            <p:spPr bwMode="auto">
              <a:xfrm rot="16200000" flipH="1">
                <a:off x="2015" y="2771"/>
                <a:ext cx="162" cy="96"/>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833" name="Text Box 26"/>
              <p:cNvSpPr txBox="1">
                <a:spLocks noChangeArrowheads="1"/>
              </p:cNvSpPr>
              <p:nvPr/>
            </p:nvSpPr>
            <p:spPr bwMode="auto">
              <a:xfrm>
                <a:off x="2006" y="2864"/>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Obed</a:t>
                </a:r>
                <a:endParaRPr lang="en-GB" sz="1400">
                  <a:solidFill>
                    <a:srgbClr val="FFFF00"/>
                  </a:solidFill>
                  <a:latin typeface="Arial" charset="0"/>
                </a:endParaRPr>
              </a:p>
            </p:txBody>
          </p:sp>
          <p:cxnSp>
            <p:nvCxnSpPr>
              <p:cNvPr id="244834" name="AutoShape 27"/>
              <p:cNvCxnSpPr>
                <a:cxnSpLocks noChangeShapeType="1"/>
              </p:cNvCxnSpPr>
              <p:nvPr/>
            </p:nvCxnSpPr>
            <p:spPr bwMode="auto">
              <a:xfrm rot="16200000" flipH="1">
                <a:off x="2153" y="3047"/>
                <a:ext cx="162" cy="96"/>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835" name="Text Box 28"/>
              <p:cNvSpPr txBox="1">
                <a:spLocks noChangeArrowheads="1"/>
              </p:cNvSpPr>
              <p:nvPr/>
            </p:nvSpPr>
            <p:spPr bwMode="auto">
              <a:xfrm>
                <a:off x="2144" y="3140"/>
                <a:ext cx="85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Jesse</a:t>
                </a:r>
                <a:endParaRPr lang="en-GB" sz="1400">
                  <a:solidFill>
                    <a:srgbClr val="FFFF00"/>
                  </a:solidFill>
                  <a:latin typeface="Arial" charset="0"/>
                </a:endParaRPr>
              </a:p>
            </p:txBody>
          </p:sp>
          <p:cxnSp>
            <p:nvCxnSpPr>
              <p:cNvPr id="244836" name="AutoShape 29"/>
              <p:cNvCxnSpPr>
                <a:cxnSpLocks noChangeShapeType="1"/>
              </p:cNvCxnSpPr>
              <p:nvPr/>
            </p:nvCxnSpPr>
            <p:spPr bwMode="auto">
              <a:xfrm rot="16200000" flipH="1">
                <a:off x="2261" y="3317"/>
                <a:ext cx="162" cy="96"/>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837" name="Text Box 30"/>
              <p:cNvSpPr txBox="1">
                <a:spLocks noChangeArrowheads="1"/>
              </p:cNvSpPr>
              <p:nvPr/>
            </p:nvSpPr>
            <p:spPr bwMode="auto">
              <a:xfrm>
                <a:off x="2252" y="3410"/>
                <a:ext cx="856"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600">
                    <a:solidFill>
                      <a:srgbClr val="FFFF00"/>
                    </a:solidFill>
                    <a:latin typeface="Tahoma" charset="0"/>
                  </a:rPr>
                  <a:t>KING DAVID</a:t>
                </a:r>
                <a:endParaRPr lang="en-GB" sz="1600">
                  <a:solidFill>
                    <a:srgbClr val="FFFF00"/>
                  </a:solidFill>
                  <a:latin typeface="Tahoma" charset="0"/>
                </a:endParaRPr>
              </a:p>
            </p:txBody>
          </p:sp>
        </p:grpSp>
      </p:grpSp>
      <p:sp>
        <p:nvSpPr>
          <p:cNvPr id="244739" name="Text Box 31"/>
          <p:cNvSpPr txBox="1">
            <a:spLocks noChangeArrowheads="1"/>
          </p:cNvSpPr>
          <p:nvPr/>
        </p:nvSpPr>
        <p:spPr bwMode="auto">
          <a:xfrm>
            <a:off x="2438400" y="835025"/>
            <a:ext cx="12604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Solomon</a:t>
            </a:r>
            <a:endParaRPr lang="en-GB" sz="1400">
              <a:solidFill>
                <a:srgbClr val="FFFF00"/>
              </a:solidFill>
              <a:latin typeface="Arial" charset="0"/>
            </a:endParaRPr>
          </a:p>
        </p:txBody>
      </p:sp>
      <p:cxnSp>
        <p:nvCxnSpPr>
          <p:cNvPr id="244740" name="AutoShape 32"/>
          <p:cNvCxnSpPr>
            <a:cxnSpLocks noChangeShapeType="1"/>
          </p:cNvCxnSpPr>
          <p:nvPr/>
        </p:nvCxnSpPr>
        <p:spPr bwMode="auto">
          <a:xfrm>
            <a:off x="3302000" y="1057275"/>
            <a:ext cx="361950" cy="20955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41" name="Text Box 33"/>
          <p:cNvSpPr txBox="1">
            <a:spLocks noChangeArrowheads="1"/>
          </p:cNvSpPr>
          <p:nvPr/>
        </p:nvSpPr>
        <p:spPr bwMode="auto">
          <a:xfrm>
            <a:off x="3584575" y="1104900"/>
            <a:ext cx="12557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Rehoboam</a:t>
            </a:r>
            <a:endParaRPr lang="en-GB" sz="1400">
              <a:solidFill>
                <a:srgbClr val="FFFF00"/>
              </a:solidFill>
              <a:latin typeface="Arial" charset="0"/>
            </a:endParaRPr>
          </a:p>
        </p:txBody>
      </p:sp>
      <p:cxnSp>
        <p:nvCxnSpPr>
          <p:cNvPr id="244742" name="AutoShape 34"/>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43" name="Text Box 35"/>
          <p:cNvSpPr txBox="1">
            <a:spLocks noChangeArrowheads="1"/>
          </p:cNvSpPr>
          <p:nvPr/>
        </p:nvSpPr>
        <p:spPr bwMode="auto">
          <a:xfrm>
            <a:off x="3781425" y="1543050"/>
            <a:ext cx="12922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Abijah</a:t>
            </a:r>
            <a:endParaRPr lang="en-GB" sz="1400">
              <a:solidFill>
                <a:srgbClr val="FFFF00"/>
              </a:solidFill>
              <a:latin typeface="Arial" charset="0"/>
            </a:endParaRPr>
          </a:p>
        </p:txBody>
      </p:sp>
      <p:cxnSp>
        <p:nvCxnSpPr>
          <p:cNvPr id="244744" name="AutoShape 36"/>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45" name="Text Box 37"/>
          <p:cNvSpPr txBox="1">
            <a:spLocks noChangeArrowheads="1"/>
          </p:cNvSpPr>
          <p:nvPr/>
        </p:nvSpPr>
        <p:spPr bwMode="auto">
          <a:xfrm>
            <a:off x="3990975" y="1981200"/>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Asa</a:t>
            </a:r>
            <a:endParaRPr lang="en-GB" sz="1400">
              <a:solidFill>
                <a:srgbClr val="FFFF00"/>
              </a:solidFill>
              <a:latin typeface="Arial" charset="0"/>
            </a:endParaRPr>
          </a:p>
        </p:txBody>
      </p:sp>
      <p:cxnSp>
        <p:nvCxnSpPr>
          <p:cNvPr id="244746" name="AutoShape 38"/>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47" name="Text Box 39"/>
          <p:cNvSpPr txBox="1">
            <a:spLocks noChangeArrowheads="1"/>
          </p:cNvSpPr>
          <p:nvPr/>
        </p:nvSpPr>
        <p:spPr bwMode="auto">
          <a:xfrm>
            <a:off x="4175125" y="2428875"/>
            <a:ext cx="13954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Jehoshaphat</a:t>
            </a:r>
            <a:endParaRPr lang="en-GB" sz="1400">
              <a:solidFill>
                <a:srgbClr val="FFFF00"/>
              </a:solidFill>
              <a:latin typeface="Arial" charset="0"/>
            </a:endParaRPr>
          </a:p>
        </p:txBody>
      </p:sp>
      <p:cxnSp>
        <p:nvCxnSpPr>
          <p:cNvPr id="244748" name="AutoShape 40"/>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49" name="Text Box 41"/>
          <p:cNvSpPr txBox="1">
            <a:spLocks noChangeArrowheads="1"/>
          </p:cNvSpPr>
          <p:nvPr/>
        </p:nvSpPr>
        <p:spPr bwMode="auto">
          <a:xfrm>
            <a:off x="4384675" y="2867025"/>
            <a:ext cx="13620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Jehoram</a:t>
            </a:r>
            <a:endParaRPr lang="en-GB" sz="1400">
              <a:solidFill>
                <a:srgbClr val="FFFF00"/>
              </a:solidFill>
              <a:latin typeface="Arial" charset="0"/>
            </a:endParaRPr>
          </a:p>
        </p:txBody>
      </p:sp>
      <p:cxnSp>
        <p:nvCxnSpPr>
          <p:cNvPr id="244750" name="AutoShape 42"/>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51" name="Text Box 43"/>
          <p:cNvSpPr txBox="1">
            <a:spLocks noChangeArrowheads="1"/>
          </p:cNvSpPr>
          <p:nvPr/>
        </p:nvSpPr>
        <p:spPr bwMode="auto">
          <a:xfrm>
            <a:off x="4594225" y="3305175"/>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Uzziah</a:t>
            </a:r>
            <a:endParaRPr lang="en-GB" sz="1400">
              <a:solidFill>
                <a:srgbClr val="FFFF00"/>
              </a:solidFill>
              <a:latin typeface="Arial" charset="0"/>
            </a:endParaRPr>
          </a:p>
        </p:txBody>
      </p:sp>
      <p:cxnSp>
        <p:nvCxnSpPr>
          <p:cNvPr id="244752" name="AutoShape 44"/>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53" name="Text Box 45"/>
          <p:cNvSpPr txBox="1">
            <a:spLocks noChangeArrowheads="1"/>
          </p:cNvSpPr>
          <p:nvPr/>
        </p:nvSpPr>
        <p:spPr bwMode="auto">
          <a:xfrm>
            <a:off x="4803775" y="37338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Jotham</a:t>
            </a:r>
            <a:endParaRPr lang="en-GB" sz="1400">
              <a:solidFill>
                <a:srgbClr val="FFFF00"/>
              </a:solidFill>
              <a:latin typeface="Arial" charset="0"/>
            </a:endParaRPr>
          </a:p>
        </p:txBody>
      </p:sp>
      <p:cxnSp>
        <p:nvCxnSpPr>
          <p:cNvPr id="244754" name="AutoShape 46"/>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55" name="Text Box 47"/>
          <p:cNvSpPr txBox="1">
            <a:spLocks noChangeArrowheads="1"/>
          </p:cNvSpPr>
          <p:nvPr/>
        </p:nvSpPr>
        <p:spPr bwMode="auto">
          <a:xfrm>
            <a:off x="5032375" y="417195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Ahaz</a:t>
            </a:r>
            <a:endParaRPr lang="en-GB" sz="1400">
              <a:solidFill>
                <a:srgbClr val="FFFF00"/>
              </a:solidFill>
              <a:latin typeface="Arial" charset="0"/>
            </a:endParaRPr>
          </a:p>
        </p:txBody>
      </p:sp>
      <p:cxnSp>
        <p:nvCxnSpPr>
          <p:cNvPr id="244756" name="AutoShape 48"/>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57" name="Text Box 49"/>
          <p:cNvSpPr txBox="1">
            <a:spLocks noChangeArrowheads="1"/>
          </p:cNvSpPr>
          <p:nvPr/>
        </p:nvSpPr>
        <p:spPr bwMode="auto">
          <a:xfrm>
            <a:off x="5222875" y="460057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Hezekiah</a:t>
            </a:r>
            <a:endParaRPr lang="en-GB" sz="1400">
              <a:solidFill>
                <a:srgbClr val="FFFF00"/>
              </a:solidFill>
              <a:latin typeface="Arial" charset="0"/>
            </a:endParaRPr>
          </a:p>
        </p:txBody>
      </p:sp>
      <p:cxnSp>
        <p:nvCxnSpPr>
          <p:cNvPr id="244758" name="AutoShape 50"/>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59" name="Text Box 51"/>
          <p:cNvSpPr txBox="1">
            <a:spLocks noChangeArrowheads="1"/>
          </p:cNvSpPr>
          <p:nvPr/>
        </p:nvSpPr>
        <p:spPr bwMode="auto">
          <a:xfrm>
            <a:off x="5413375" y="50292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Manasseh</a:t>
            </a:r>
            <a:endParaRPr lang="en-GB" sz="1400">
              <a:solidFill>
                <a:srgbClr val="FFFF00"/>
              </a:solidFill>
              <a:latin typeface="Arial" charset="0"/>
            </a:endParaRPr>
          </a:p>
        </p:txBody>
      </p:sp>
      <p:cxnSp>
        <p:nvCxnSpPr>
          <p:cNvPr id="244760" name="AutoShape 52"/>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61" name="Text Box 53"/>
          <p:cNvSpPr txBox="1">
            <a:spLocks noChangeArrowheads="1"/>
          </p:cNvSpPr>
          <p:nvPr/>
        </p:nvSpPr>
        <p:spPr bwMode="auto">
          <a:xfrm>
            <a:off x="5622925" y="545782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Amon</a:t>
            </a:r>
            <a:endParaRPr lang="en-GB" sz="1400">
              <a:solidFill>
                <a:srgbClr val="FFFF00"/>
              </a:solidFill>
              <a:latin typeface="Arial" charset="0"/>
            </a:endParaRPr>
          </a:p>
        </p:txBody>
      </p:sp>
      <p:cxnSp>
        <p:nvCxnSpPr>
          <p:cNvPr id="244762" name="AutoShape 54"/>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63" name="Text Box 55"/>
          <p:cNvSpPr txBox="1">
            <a:spLocks noChangeArrowheads="1"/>
          </p:cNvSpPr>
          <p:nvPr/>
        </p:nvSpPr>
        <p:spPr bwMode="auto">
          <a:xfrm>
            <a:off x="5842000" y="589597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Josiah</a:t>
            </a:r>
            <a:endParaRPr lang="en-GB" sz="1400">
              <a:solidFill>
                <a:srgbClr val="FFFF00"/>
              </a:solidFill>
              <a:latin typeface="Arial" charset="0"/>
            </a:endParaRPr>
          </a:p>
        </p:txBody>
      </p:sp>
      <p:cxnSp>
        <p:nvCxnSpPr>
          <p:cNvPr id="244764" name="AutoShape 56"/>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65" name="Text Box 57"/>
          <p:cNvSpPr txBox="1">
            <a:spLocks noChangeArrowheads="1"/>
          </p:cNvSpPr>
          <p:nvPr/>
        </p:nvSpPr>
        <p:spPr bwMode="auto">
          <a:xfrm>
            <a:off x="5562600" y="6321425"/>
            <a:ext cx="1905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600">
                <a:solidFill>
                  <a:srgbClr val="FFFF00"/>
                </a:solidFill>
                <a:latin typeface="Tahoma" charset="0"/>
              </a:rPr>
              <a:t>JECONIAH (EXILE)</a:t>
            </a:r>
            <a:endParaRPr lang="en-GB" sz="1600">
              <a:solidFill>
                <a:srgbClr val="FFFF00"/>
              </a:solidFill>
              <a:latin typeface="Tahoma" charset="0"/>
            </a:endParaRPr>
          </a:p>
        </p:txBody>
      </p:sp>
      <p:sp>
        <p:nvSpPr>
          <p:cNvPr id="244766" name="Text Box 58"/>
          <p:cNvSpPr txBox="1">
            <a:spLocks noChangeArrowheads="1"/>
          </p:cNvSpPr>
          <p:nvPr/>
        </p:nvSpPr>
        <p:spPr bwMode="auto">
          <a:xfrm>
            <a:off x="4816475" y="911225"/>
            <a:ext cx="12604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Shealtiel</a:t>
            </a:r>
            <a:endParaRPr lang="en-GB" sz="1400">
              <a:solidFill>
                <a:srgbClr val="FFFF00"/>
              </a:solidFill>
              <a:latin typeface="Arial" charset="0"/>
            </a:endParaRPr>
          </a:p>
        </p:txBody>
      </p:sp>
      <p:cxnSp>
        <p:nvCxnSpPr>
          <p:cNvPr id="244767" name="AutoShape 59"/>
          <p:cNvCxnSpPr>
            <a:cxnSpLocks noChangeShapeType="1"/>
          </p:cNvCxnSpPr>
          <p:nvPr/>
        </p:nvCxnSpPr>
        <p:spPr bwMode="auto">
          <a:xfrm>
            <a:off x="5616575" y="1057275"/>
            <a:ext cx="361950" cy="20955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68" name="Text Box 60"/>
          <p:cNvSpPr txBox="1">
            <a:spLocks noChangeArrowheads="1"/>
          </p:cNvSpPr>
          <p:nvPr/>
        </p:nvSpPr>
        <p:spPr bwMode="auto">
          <a:xfrm>
            <a:off x="5899150" y="1104900"/>
            <a:ext cx="12557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Zerubbabel</a:t>
            </a:r>
            <a:endParaRPr lang="en-GB" sz="1400">
              <a:solidFill>
                <a:srgbClr val="FFFF00"/>
              </a:solidFill>
              <a:latin typeface="Arial" charset="0"/>
            </a:endParaRPr>
          </a:p>
        </p:txBody>
      </p:sp>
      <p:cxnSp>
        <p:nvCxnSpPr>
          <p:cNvPr id="244769" name="AutoShape 61"/>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70" name="Text Box 62"/>
          <p:cNvSpPr txBox="1">
            <a:spLocks noChangeArrowheads="1"/>
          </p:cNvSpPr>
          <p:nvPr/>
        </p:nvSpPr>
        <p:spPr bwMode="auto">
          <a:xfrm>
            <a:off x="6096000" y="1543050"/>
            <a:ext cx="12922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Abiud</a:t>
            </a:r>
            <a:endParaRPr lang="en-GB" sz="1400">
              <a:solidFill>
                <a:srgbClr val="FFFF00"/>
              </a:solidFill>
              <a:latin typeface="Arial" charset="0"/>
            </a:endParaRPr>
          </a:p>
        </p:txBody>
      </p:sp>
      <p:cxnSp>
        <p:nvCxnSpPr>
          <p:cNvPr id="244771" name="AutoShape 63"/>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72" name="Text Box 64"/>
          <p:cNvSpPr txBox="1">
            <a:spLocks noChangeArrowheads="1"/>
          </p:cNvSpPr>
          <p:nvPr/>
        </p:nvSpPr>
        <p:spPr bwMode="auto">
          <a:xfrm>
            <a:off x="6305550" y="1981200"/>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Eliakim</a:t>
            </a:r>
            <a:endParaRPr lang="en-GB" sz="1400">
              <a:solidFill>
                <a:srgbClr val="FFFF00"/>
              </a:solidFill>
              <a:latin typeface="Arial" charset="0"/>
            </a:endParaRPr>
          </a:p>
        </p:txBody>
      </p:sp>
      <p:cxnSp>
        <p:nvCxnSpPr>
          <p:cNvPr id="244773" name="AutoShape 65"/>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74" name="Text Box 66"/>
          <p:cNvSpPr txBox="1">
            <a:spLocks noChangeArrowheads="1"/>
          </p:cNvSpPr>
          <p:nvPr/>
        </p:nvSpPr>
        <p:spPr bwMode="auto">
          <a:xfrm>
            <a:off x="6489700" y="2428875"/>
            <a:ext cx="13954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Azor</a:t>
            </a:r>
            <a:endParaRPr lang="en-GB" sz="1400">
              <a:solidFill>
                <a:srgbClr val="FFFF00"/>
              </a:solidFill>
              <a:latin typeface="Arial" charset="0"/>
            </a:endParaRPr>
          </a:p>
        </p:txBody>
      </p:sp>
      <p:cxnSp>
        <p:nvCxnSpPr>
          <p:cNvPr id="244775" name="AutoShape 67"/>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76" name="Text Box 68"/>
          <p:cNvSpPr txBox="1">
            <a:spLocks noChangeArrowheads="1"/>
          </p:cNvSpPr>
          <p:nvPr/>
        </p:nvSpPr>
        <p:spPr bwMode="auto">
          <a:xfrm>
            <a:off x="6699250" y="2867025"/>
            <a:ext cx="13620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Zadok</a:t>
            </a:r>
            <a:endParaRPr lang="en-GB" sz="1400">
              <a:solidFill>
                <a:srgbClr val="FFFF00"/>
              </a:solidFill>
              <a:latin typeface="Arial" charset="0"/>
            </a:endParaRPr>
          </a:p>
        </p:txBody>
      </p:sp>
      <p:cxnSp>
        <p:nvCxnSpPr>
          <p:cNvPr id="244777" name="AutoShape 69"/>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78" name="Text Box 70"/>
          <p:cNvSpPr txBox="1">
            <a:spLocks noChangeArrowheads="1"/>
          </p:cNvSpPr>
          <p:nvPr/>
        </p:nvSpPr>
        <p:spPr bwMode="auto">
          <a:xfrm>
            <a:off x="6908800" y="3305175"/>
            <a:ext cx="9683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Akim</a:t>
            </a:r>
            <a:endParaRPr lang="en-GB" sz="1400">
              <a:solidFill>
                <a:srgbClr val="FFFF00"/>
              </a:solidFill>
              <a:latin typeface="Arial" charset="0"/>
            </a:endParaRPr>
          </a:p>
        </p:txBody>
      </p:sp>
      <p:cxnSp>
        <p:nvCxnSpPr>
          <p:cNvPr id="244779" name="AutoShape 71"/>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80" name="Text Box 72"/>
          <p:cNvSpPr txBox="1">
            <a:spLocks noChangeArrowheads="1"/>
          </p:cNvSpPr>
          <p:nvPr/>
        </p:nvSpPr>
        <p:spPr bwMode="auto">
          <a:xfrm>
            <a:off x="7118350" y="37338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Eliud</a:t>
            </a:r>
            <a:endParaRPr lang="en-GB" sz="1400">
              <a:solidFill>
                <a:srgbClr val="FFFF00"/>
              </a:solidFill>
              <a:latin typeface="Arial" charset="0"/>
            </a:endParaRPr>
          </a:p>
        </p:txBody>
      </p:sp>
      <p:cxnSp>
        <p:nvCxnSpPr>
          <p:cNvPr id="244781" name="AutoShape 73"/>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82" name="Text Box 74"/>
          <p:cNvSpPr txBox="1">
            <a:spLocks noChangeArrowheads="1"/>
          </p:cNvSpPr>
          <p:nvPr/>
        </p:nvSpPr>
        <p:spPr bwMode="auto">
          <a:xfrm>
            <a:off x="7346950" y="417195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Eleazar</a:t>
            </a:r>
            <a:endParaRPr lang="en-GB" sz="1400">
              <a:solidFill>
                <a:srgbClr val="FFFF00"/>
              </a:solidFill>
              <a:latin typeface="Arial" charset="0"/>
            </a:endParaRPr>
          </a:p>
        </p:txBody>
      </p:sp>
      <p:cxnSp>
        <p:nvCxnSpPr>
          <p:cNvPr id="244783" name="AutoShape 75"/>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84" name="Text Box 76"/>
          <p:cNvSpPr txBox="1">
            <a:spLocks noChangeArrowheads="1"/>
          </p:cNvSpPr>
          <p:nvPr/>
        </p:nvSpPr>
        <p:spPr bwMode="auto">
          <a:xfrm>
            <a:off x="7537450" y="4600575"/>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Matthan</a:t>
            </a:r>
            <a:endParaRPr lang="en-GB" sz="1400">
              <a:solidFill>
                <a:srgbClr val="FFFF00"/>
              </a:solidFill>
              <a:latin typeface="Arial" charset="0"/>
            </a:endParaRPr>
          </a:p>
        </p:txBody>
      </p:sp>
      <p:cxnSp>
        <p:nvCxnSpPr>
          <p:cNvPr id="244785" name="AutoShape 77"/>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86" name="Text Box 78"/>
          <p:cNvSpPr txBox="1">
            <a:spLocks noChangeArrowheads="1"/>
          </p:cNvSpPr>
          <p:nvPr/>
        </p:nvSpPr>
        <p:spPr bwMode="auto">
          <a:xfrm>
            <a:off x="7727950" y="5029200"/>
            <a:ext cx="1358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Jacob</a:t>
            </a:r>
            <a:endParaRPr lang="en-GB" sz="1400">
              <a:solidFill>
                <a:srgbClr val="FFFF00"/>
              </a:solidFill>
              <a:latin typeface="Arial" charset="0"/>
            </a:endParaRPr>
          </a:p>
        </p:txBody>
      </p:sp>
      <p:cxnSp>
        <p:nvCxnSpPr>
          <p:cNvPr id="244787" name="AutoShape 79"/>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88" name="Text Box 80"/>
          <p:cNvSpPr txBox="1">
            <a:spLocks noChangeArrowheads="1"/>
          </p:cNvSpPr>
          <p:nvPr/>
        </p:nvSpPr>
        <p:spPr bwMode="auto">
          <a:xfrm>
            <a:off x="7740650" y="5483225"/>
            <a:ext cx="946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50000"/>
              </a:spcBef>
            </a:pPr>
            <a:r>
              <a:rPr lang="en-US" sz="1400">
                <a:solidFill>
                  <a:srgbClr val="FFFF00"/>
                </a:solidFill>
                <a:latin typeface="Arial" charset="0"/>
              </a:rPr>
              <a:t>Joseph</a:t>
            </a:r>
            <a:endParaRPr lang="en-GB" sz="1400">
              <a:solidFill>
                <a:srgbClr val="FFFF00"/>
              </a:solidFill>
              <a:latin typeface="Arial" charset="0"/>
            </a:endParaRPr>
          </a:p>
        </p:txBody>
      </p:sp>
      <p:sp>
        <p:nvSpPr>
          <p:cNvPr id="244789" name="Text Box 81"/>
          <p:cNvSpPr txBox="1">
            <a:spLocks noChangeArrowheads="1"/>
          </p:cNvSpPr>
          <p:nvPr/>
        </p:nvSpPr>
        <p:spPr bwMode="auto">
          <a:xfrm>
            <a:off x="7610475" y="6321425"/>
            <a:ext cx="15335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spcBef>
                <a:spcPct val="50000"/>
              </a:spcBef>
            </a:pPr>
            <a:r>
              <a:rPr lang="en-US" sz="1600">
                <a:solidFill>
                  <a:srgbClr val="FFFF00"/>
                </a:solidFill>
                <a:latin typeface="Tahoma" charset="0"/>
              </a:rPr>
              <a:t>JESUS CHRIST</a:t>
            </a:r>
            <a:endParaRPr lang="en-GB" sz="1600">
              <a:solidFill>
                <a:srgbClr val="FFFF00"/>
              </a:solidFill>
              <a:latin typeface="Tahoma" charset="0"/>
            </a:endParaRPr>
          </a:p>
        </p:txBody>
      </p:sp>
      <p:cxnSp>
        <p:nvCxnSpPr>
          <p:cNvPr id="244790" name="AutoShape 82"/>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
        <p:nvSpPr>
          <p:cNvPr id="244791" name="Line 83"/>
          <p:cNvSpPr>
            <a:spLocks noChangeShapeType="1"/>
          </p:cNvSpPr>
          <p:nvPr/>
        </p:nvSpPr>
        <p:spPr bwMode="auto">
          <a:xfrm flipH="1" flipV="1">
            <a:off x="2819400" y="1292225"/>
            <a:ext cx="1752600" cy="502920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44792" name="Line 84"/>
          <p:cNvSpPr>
            <a:spLocks noChangeShapeType="1"/>
          </p:cNvSpPr>
          <p:nvPr/>
        </p:nvSpPr>
        <p:spPr bwMode="auto">
          <a:xfrm flipH="1" flipV="1">
            <a:off x="5257800" y="1292225"/>
            <a:ext cx="1752600" cy="5029200"/>
          </a:xfrm>
          <a:prstGeom prst="line">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44793" name="Rectangle 85"/>
          <p:cNvSpPr>
            <a:spLocks noGrp="1" noChangeArrowheads="1"/>
          </p:cNvSpPr>
          <p:nvPr>
            <p:ph type="title" idx="4294967295"/>
          </p:nvPr>
        </p:nvSpPr>
        <p:spPr>
          <a:xfrm>
            <a:off x="0" y="0"/>
            <a:ext cx="6629400" cy="457200"/>
          </a:xfrm>
        </p:spPr>
        <p:txBody>
          <a:bodyPr/>
          <a:lstStyle/>
          <a:p>
            <a:pPr algn="l" eaLnBrk="1" hangingPunct="1"/>
            <a:r>
              <a:rPr lang="zh-CN" altLang="en-US" sz="2400" i="1">
                <a:solidFill>
                  <a:schemeClr val="bg1"/>
                </a:solidFill>
                <a:latin typeface="Arial" charset="0"/>
                <a:ea typeface="SimSun" charset="0"/>
                <a:cs typeface="SimSun" charset="0"/>
              </a:rPr>
              <a:t>圣经马太福音一章使女性晋升</a:t>
            </a:r>
            <a:endParaRPr lang="en-US" sz="2400" i="1">
              <a:solidFill>
                <a:schemeClr val="bg1"/>
              </a:solidFill>
              <a:latin typeface="Arial" charset="0"/>
              <a:ea typeface="SimSun" charset="0"/>
              <a:cs typeface="SimSun" charset="0"/>
            </a:endParaRPr>
          </a:p>
        </p:txBody>
      </p:sp>
      <p:grpSp>
        <p:nvGrpSpPr>
          <p:cNvPr id="4" name="Group 86"/>
          <p:cNvGrpSpPr>
            <a:grpSpLocks/>
          </p:cNvGrpSpPr>
          <p:nvPr/>
        </p:nvGrpSpPr>
        <p:grpSpPr bwMode="auto">
          <a:xfrm>
            <a:off x="0" y="1579563"/>
            <a:ext cx="2519363" cy="1074737"/>
            <a:chOff x="0" y="995"/>
            <a:chExt cx="1587" cy="677"/>
          </a:xfrm>
        </p:grpSpPr>
        <p:sp>
          <p:nvSpPr>
            <p:cNvPr id="244808" name="Oval 87"/>
            <p:cNvSpPr>
              <a:spLocks noChangeArrowheads="1"/>
            </p:cNvSpPr>
            <p:nvPr/>
          </p:nvSpPr>
          <p:spPr bwMode="auto">
            <a:xfrm rot="-5515149">
              <a:off x="579" y="664"/>
              <a:ext cx="677" cy="1339"/>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44809" name="Text Box 88"/>
            <p:cNvSpPr txBox="1">
              <a:spLocks noChangeArrowheads="1"/>
            </p:cNvSpPr>
            <p:nvPr/>
          </p:nvSpPr>
          <p:spPr bwMode="auto">
            <a:xfrm>
              <a:off x="0" y="1152"/>
              <a:ext cx="1248" cy="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spcBef>
                  <a:spcPct val="50000"/>
                </a:spcBef>
              </a:pPr>
              <a:r>
                <a:rPr lang="ja-JP" altLang="en-US" sz="2400" b="1">
                  <a:solidFill>
                    <a:srgbClr val="FFFF00"/>
                  </a:solidFill>
                </a:rPr>
                <a:t>他玛</a:t>
              </a:r>
              <a:endParaRPr lang="en-GB" sz="2400" b="1">
                <a:solidFill>
                  <a:srgbClr val="FFFF00"/>
                </a:solidFill>
                <a:latin typeface="Arial" charset="0"/>
              </a:endParaRPr>
            </a:p>
          </p:txBody>
        </p:sp>
      </p:grpSp>
      <p:grpSp>
        <p:nvGrpSpPr>
          <p:cNvPr id="5" name="Group 89"/>
          <p:cNvGrpSpPr>
            <a:grpSpLocks/>
          </p:cNvGrpSpPr>
          <p:nvPr/>
        </p:nvGrpSpPr>
        <p:grpSpPr bwMode="auto">
          <a:xfrm>
            <a:off x="1447800" y="4800600"/>
            <a:ext cx="2519363" cy="1074738"/>
            <a:chOff x="0" y="995"/>
            <a:chExt cx="1587" cy="677"/>
          </a:xfrm>
        </p:grpSpPr>
        <p:sp>
          <p:nvSpPr>
            <p:cNvPr id="244806" name="Oval 90"/>
            <p:cNvSpPr>
              <a:spLocks noChangeArrowheads="1"/>
            </p:cNvSpPr>
            <p:nvPr/>
          </p:nvSpPr>
          <p:spPr bwMode="auto">
            <a:xfrm rot="-5515149">
              <a:off x="579" y="664"/>
              <a:ext cx="677" cy="1339"/>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44807" name="Text Box 91"/>
            <p:cNvSpPr txBox="1">
              <a:spLocks noChangeArrowheads="1"/>
            </p:cNvSpPr>
            <p:nvPr/>
          </p:nvSpPr>
          <p:spPr bwMode="auto">
            <a:xfrm>
              <a:off x="0" y="1152"/>
              <a:ext cx="1248" cy="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spcBef>
                  <a:spcPct val="50000"/>
                </a:spcBef>
              </a:pPr>
              <a:r>
                <a:rPr lang="ja-JP" altLang="en-US" sz="2400" b="1">
                  <a:solidFill>
                    <a:srgbClr val="FFFF00"/>
                  </a:solidFill>
                </a:rPr>
                <a:t>路得</a:t>
              </a:r>
              <a:r>
                <a:rPr lang="en-US" altLang="ja-JP" sz="2400" b="1">
                  <a:solidFill>
                    <a:srgbClr val="FFFF00"/>
                  </a:solidFill>
                </a:rPr>
                <a:t> </a:t>
              </a:r>
              <a:endParaRPr lang="en-GB" sz="2400" b="1">
                <a:solidFill>
                  <a:srgbClr val="FFFF00"/>
                </a:solidFill>
              </a:endParaRPr>
            </a:p>
          </p:txBody>
        </p:sp>
      </p:grpSp>
      <p:grpSp>
        <p:nvGrpSpPr>
          <p:cNvPr id="6" name="Group 92"/>
          <p:cNvGrpSpPr>
            <a:grpSpLocks/>
          </p:cNvGrpSpPr>
          <p:nvPr/>
        </p:nvGrpSpPr>
        <p:grpSpPr bwMode="auto">
          <a:xfrm>
            <a:off x="914400" y="3657600"/>
            <a:ext cx="2519363" cy="1074738"/>
            <a:chOff x="0" y="995"/>
            <a:chExt cx="1587" cy="677"/>
          </a:xfrm>
        </p:grpSpPr>
        <p:sp>
          <p:nvSpPr>
            <p:cNvPr id="244804" name="Oval 93"/>
            <p:cNvSpPr>
              <a:spLocks noChangeArrowheads="1"/>
            </p:cNvSpPr>
            <p:nvPr/>
          </p:nvSpPr>
          <p:spPr bwMode="auto">
            <a:xfrm rot="-5515149">
              <a:off x="579" y="664"/>
              <a:ext cx="677" cy="1339"/>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44805" name="Text Box 94"/>
            <p:cNvSpPr txBox="1">
              <a:spLocks noChangeArrowheads="1"/>
            </p:cNvSpPr>
            <p:nvPr/>
          </p:nvSpPr>
          <p:spPr bwMode="auto">
            <a:xfrm>
              <a:off x="0" y="1152"/>
              <a:ext cx="1248" cy="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spcBef>
                  <a:spcPct val="50000"/>
                </a:spcBef>
              </a:pPr>
              <a:r>
                <a:rPr lang="ja-JP" altLang="en-US" sz="2400" b="1">
                  <a:solidFill>
                    <a:srgbClr val="FFFF00"/>
                  </a:solidFill>
                </a:rPr>
                <a:t>喇合</a:t>
              </a:r>
              <a:r>
                <a:rPr lang="en-US" altLang="ja-JP" sz="2400" b="1">
                  <a:solidFill>
                    <a:srgbClr val="FFFF00"/>
                  </a:solidFill>
                </a:rPr>
                <a:t> </a:t>
              </a:r>
              <a:endParaRPr lang="en-GB" sz="2400" b="1">
                <a:solidFill>
                  <a:srgbClr val="FFFF00"/>
                </a:solidFill>
              </a:endParaRPr>
            </a:p>
          </p:txBody>
        </p:sp>
      </p:grpSp>
      <p:grpSp>
        <p:nvGrpSpPr>
          <p:cNvPr id="7" name="Group 95"/>
          <p:cNvGrpSpPr>
            <a:grpSpLocks/>
          </p:cNvGrpSpPr>
          <p:nvPr/>
        </p:nvGrpSpPr>
        <p:grpSpPr bwMode="auto">
          <a:xfrm>
            <a:off x="2057400" y="5783263"/>
            <a:ext cx="2125663" cy="1074737"/>
            <a:chOff x="1296" y="3643"/>
            <a:chExt cx="1339" cy="677"/>
          </a:xfrm>
        </p:grpSpPr>
        <p:sp>
          <p:nvSpPr>
            <p:cNvPr id="244802" name="Oval 96"/>
            <p:cNvSpPr>
              <a:spLocks noChangeArrowheads="1"/>
            </p:cNvSpPr>
            <p:nvPr/>
          </p:nvSpPr>
          <p:spPr bwMode="auto">
            <a:xfrm rot="-5515149">
              <a:off x="1627" y="3312"/>
              <a:ext cx="677" cy="1339"/>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44803" name="Text Box 97"/>
            <p:cNvSpPr txBox="1">
              <a:spLocks noChangeArrowheads="1"/>
            </p:cNvSpPr>
            <p:nvPr/>
          </p:nvSpPr>
          <p:spPr bwMode="auto">
            <a:xfrm>
              <a:off x="1296" y="3792"/>
              <a:ext cx="1248" cy="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spcBef>
                  <a:spcPct val="50000"/>
                </a:spcBef>
              </a:pPr>
              <a:r>
                <a:rPr lang="zh-CN" altLang="en-US" sz="2400" b="1">
                  <a:solidFill>
                    <a:srgbClr val="FFFF00"/>
                  </a:solidFill>
                </a:rPr>
                <a:t>拔示巴</a:t>
              </a:r>
              <a:r>
                <a:rPr lang="zh-CN" altLang="en-US" sz="2400">
                  <a:solidFill>
                    <a:srgbClr val="FFFF00"/>
                  </a:solidFill>
                </a:rPr>
                <a:t> </a:t>
              </a:r>
              <a:endParaRPr lang="en-GB" sz="2400">
                <a:solidFill>
                  <a:srgbClr val="FFFF00"/>
                </a:solidFill>
              </a:endParaRPr>
            </a:p>
          </p:txBody>
        </p:sp>
      </p:grpSp>
      <p:grpSp>
        <p:nvGrpSpPr>
          <p:cNvPr id="8" name="Group 98"/>
          <p:cNvGrpSpPr>
            <a:grpSpLocks/>
          </p:cNvGrpSpPr>
          <p:nvPr/>
        </p:nvGrpSpPr>
        <p:grpSpPr bwMode="auto">
          <a:xfrm>
            <a:off x="6629400" y="5410200"/>
            <a:ext cx="2125663" cy="1074738"/>
            <a:chOff x="1296" y="3643"/>
            <a:chExt cx="1339" cy="677"/>
          </a:xfrm>
        </p:grpSpPr>
        <p:sp>
          <p:nvSpPr>
            <p:cNvPr id="244800" name="Oval 99"/>
            <p:cNvSpPr>
              <a:spLocks noChangeArrowheads="1"/>
            </p:cNvSpPr>
            <p:nvPr/>
          </p:nvSpPr>
          <p:spPr bwMode="auto">
            <a:xfrm rot="-5515149">
              <a:off x="1627" y="3312"/>
              <a:ext cx="677" cy="1339"/>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44801" name="Text Box 100"/>
            <p:cNvSpPr txBox="1">
              <a:spLocks noChangeArrowheads="1"/>
            </p:cNvSpPr>
            <p:nvPr/>
          </p:nvSpPr>
          <p:spPr bwMode="auto">
            <a:xfrm>
              <a:off x="1296" y="3792"/>
              <a:ext cx="1248" cy="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spcBef>
                  <a:spcPct val="50000"/>
                </a:spcBef>
              </a:pPr>
              <a:r>
                <a:rPr lang="ja-JP" altLang="en-US" sz="2400" b="1">
                  <a:solidFill>
                    <a:srgbClr val="FFFF00"/>
                  </a:solidFill>
                </a:rPr>
                <a:t>马利亚</a:t>
              </a:r>
              <a:r>
                <a:rPr lang="en-US" altLang="ja-JP" sz="2400" b="1">
                  <a:solidFill>
                    <a:srgbClr val="FFFF00"/>
                  </a:solidFill>
                </a:rPr>
                <a:t> </a:t>
              </a:r>
              <a:endParaRPr lang="en-GB" sz="2400" b="1">
                <a:solidFill>
                  <a:srgbClr val="FFFF00"/>
                </a:solidFill>
              </a:endParaRPr>
            </a:p>
          </p:txBody>
        </p:sp>
      </p:grpSp>
      <p:cxnSp>
        <p:nvCxnSpPr>
          <p:cNvPr id="244799" name="AutoShape 130"/>
          <p:cNvCxnSpPr>
            <a:cxnSpLocks noChangeShapeType="1"/>
          </p:cNvCxnSpPr>
          <p:nvPr/>
        </p:nvCxnSpPr>
        <p:spPr bwMode="auto">
          <a:xfrm rot="16200000" flipH="1">
            <a:off x="3148012" y="4824413"/>
            <a:ext cx="257175" cy="152400"/>
          </a:xfrm>
          <a:prstGeom prst="curvedConnector3">
            <a:avLst>
              <a:gd name="adj1" fmla="val 50000"/>
            </a:avLst>
          </a:prstGeom>
          <a:noFill/>
          <a:ln w="9525">
            <a:solidFill>
              <a:srgbClr val="FFFF00"/>
            </a:solidFill>
            <a:round/>
            <a:headEnd/>
            <a:tailEnd type="triangle" w="med" len="med"/>
          </a:ln>
          <a:extLst>
            <a:ext uri="{909E8E84-426E-40dd-AFC4-6F175D3DCCD1}">
              <a14:hiddenFill xmlns="" xmlns:a14="http://schemas.microsoft.com/office/drawing/2010/main">
                <a:noFill/>
              </a14:hiddenFill>
            </a:ext>
          </a:extLst>
        </p:spPr>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nodeType="afterGroup">
                            <p:stCondLst>
                              <p:cond delay="20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par>
                          <p:cTn id="12" fill="hold" nodeType="afterGroup">
                            <p:stCondLst>
                              <p:cond delay="4000"/>
                            </p:stCondLst>
                            <p:childTnLst>
                              <p:par>
                                <p:cTn id="13" presetID="6"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par>
                          <p:cTn id="16" fill="hold" nodeType="afterGroup">
                            <p:stCondLst>
                              <p:cond delay="6000"/>
                            </p:stCondLst>
                            <p:childTnLst>
                              <p:par>
                                <p:cTn id="17" presetID="6"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par>
                          <p:cTn id="20" fill="hold" nodeType="afterGroup">
                            <p:stCondLst>
                              <p:cond delay="8000"/>
                            </p:stCondLst>
                            <p:childTnLst>
                              <p:par>
                                <p:cTn id="21" presetID="6"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24678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533400"/>
            <a:ext cx="79248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787" name="Rectangle 4"/>
          <p:cNvSpPr>
            <a:spLocks noGrp="1" noChangeArrowheads="1"/>
          </p:cNvSpPr>
          <p:nvPr>
            <p:ph type="ctrTitle"/>
          </p:nvPr>
        </p:nvSpPr>
        <p:spPr>
          <a:xfrm>
            <a:off x="1828800" y="5029200"/>
            <a:ext cx="6629400" cy="1143000"/>
          </a:xfrm>
        </p:spPr>
        <p:txBody>
          <a:bodyPr/>
          <a:lstStyle/>
          <a:p>
            <a:pPr eaLnBrk="1" hangingPunct="1"/>
            <a:r>
              <a:rPr lang="zh-CN" altLang="en-US" sz="2800">
                <a:solidFill>
                  <a:schemeClr val="bg1"/>
                </a:solidFill>
                <a:latin typeface="Arial" charset="0"/>
                <a:ea typeface="SimSun" charset="0"/>
                <a:cs typeface="SimSun" charset="0"/>
              </a:rPr>
              <a:t>在印度的</a:t>
            </a:r>
            <a:r>
              <a:rPr lang="en-US" altLang="ja-JP" sz="2800" i="1">
                <a:solidFill>
                  <a:schemeClr val="bg1"/>
                </a:solidFill>
                <a:latin typeface="Arial" charset="0"/>
                <a:ea typeface="ヒラギノ角ゴ Pro W3" charset="0"/>
                <a:cs typeface="ヒラギノ角ゴ Pro W3" charset="0"/>
              </a:rPr>
              <a:t>Sati</a:t>
            </a:r>
            <a:r>
              <a:rPr lang="zh-CN" altLang="en-US" sz="2800">
                <a:solidFill>
                  <a:schemeClr val="bg1"/>
                </a:solidFill>
                <a:latin typeface="Arial" charset="0"/>
                <a:ea typeface="SimSun" charset="0"/>
                <a:cs typeface="SimSun" charset="0"/>
              </a:rPr>
              <a:t>（焚烧寡妇）杀害了数以千计的妇女，直到</a:t>
            </a:r>
            <a:r>
              <a:rPr lang="en-US" altLang="zh-CN" sz="2800">
                <a:solidFill>
                  <a:schemeClr val="bg1"/>
                </a:solidFill>
                <a:latin typeface="Arial" charset="0"/>
                <a:ea typeface="SimSun" charset="0"/>
                <a:cs typeface="SimSun" charset="0"/>
              </a:rPr>
              <a:t>1829</a:t>
            </a:r>
            <a:r>
              <a:rPr lang="zh-CN" altLang="en-US" sz="2800">
                <a:solidFill>
                  <a:schemeClr val="bg1"/>
                </a:solidFill>
                <a:latin typeface="Arial" charset="0"/>
                <a:ea typeface="SimSun" charset="0"/>
                <a:cs typeface="SimSun" charset="0"/>
              </a:rPr>
              <a:t>年威廉克里带领废止这个传统</a:t>
            </a:r>
            <a:endParaRPr lang="en-US" sz="2800">
              <a:solidFill>
                <a:schemeClr val="bg1"/>
              </a:solidFill>
              <a:latin typeface="Arial" charset="0"/>
              <a:ea typeface="ヒラギノ角ゴ Pro W3" charset="0"/>
              <a:cs typeface="ヒラギノ角ゴ Pro W3" charset="0"/>
            </a:endParaRPr>
          </a:p>
        </p:txBody>
      </p:sp>
      <p:pic>
        <p:nvPicPr>
          <p:cNvPr id="24678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4200" y="0"/>
            <a:ext cx="22098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789"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648200"/>
            <a:ext cx="17526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5185" r="5925"/>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Rectangle 3"/>
          <p:cNvSpPr>
            <a:spLocks noGrp="1" noChangeArrowheads="1"/>
          </p:cNvSpPr>
          <p:nvPr>
            <p:ph type="title"/>
          </p:nvPr>
        </p:nvSpPr>
        <p:spPr>
          <a:xfrm>
            <a:off x="228600" y="4724400"/>
            <a:ext cx="3429000" cy="1905000"/>
          </a:xfrm>
        </p:spPr>
        <p:txBody>
          <a:bodyPr/>
          <a:lstStyle/>
          <a:p>
            <a:pPr eaLnBrk="1" hangingPunct="1"/>
            <a:r>
              <a:rPr lang="zh-CN" altLang="en-US" sz="3600">
                <a:solidFill>
                  <a:schemeClr val="bg1"/>
                </a:solidFill>
                <a:latin typeface="SimSun" charset="0"/>
                <a:ea typeface="SimSun" charset="0"/>
                <a:cs typeface="SimSun" charset="0"/>
              </a:rPr>
              <a:t>印度的</a:t>
            </a:r>
            <a:r>
              <a:rPr lang="en-US" altLang="zh-CN" sz="3600">
                <a:solidFill>
                  <a:schemeClr val="bg1"/>
                </a:solidFill>
                <a:latin typeface="Arial" charset="0"/>
                <a:ea typeface="SimSun" charset="0"/>
                <a:cs typeface="SimSun" charset="0"/>
              </a:rPr>
              <a:t>CCC</a:t>
            </a:r>
            <a:r>
              <a:rPr lang="zh-CN" altLang="en-US" sz="3600">
                <a:solidFill>
                  <a:schemeClr val="bg1"/>
                </a:solidFill>
                <a:latin typeface="SimSun" charset="0"/>
                <a:ea typeface="SimSun" charset="0"/>
                <a:cs typeface="SimSun" charset="0"/>
              </a:rPr>
              <a:t>女同工</a:t>
            </a:r>
            <a:endParaRPr lang="en-US" sz="3600">
              <a:solidFill>
                <a:schemeClr val="bg1"/>
              </a:solidFill>
              <a:latin typeface="SimSun" charset="0"/>
              <a:ea typeface="SimSun" charset="0"/>
              <a:cs typeface="SimSun"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5363" y="1524000"/>
            <a:ext cx="4445000" cy="334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152400" y="5257800"/>
            <a:ext cx="4206875"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zh-TW" altLang="en-US" sz="2400" b="1">
                <a:latin typeface="Arial" charset="0"/>
              </a:rPr>
              <a:t>法</a:t>
            </a:r>
            <a:r>
              <a:rPr lang="zh-CN" altLang="en-US" sz="2400" b="1">
                <a:latin typeface="Arial" charset="0"/>
              </a:rPr>
              <a:t>国</a:t>
            </a:r>
            <a:r>
              <a:rPr lang="zh-TW" altLang="en-US" sz="2400" b="1">
                <a:latin typeface="Arial" charset="0"/>
              </a:rPr>
              <a:t>女星</a:t>
            </a:r>
            <a:r>
              <a:rPr lang="en-US" altLang="zh-TW" sz="2400" b="1">
                <a:latin typeface="Arial" charset="0"/>
                <a:ea typeface="書法家簡中圓體" charset="0"/>
                <a:cs typeface="書法家簡中圓體" charset="0"/>
              </a:rPr>
              <a:t>Audrey Tautou</a:t>
            </a:r>
            <a:r>
              <a:rPr lang="zh-CN" altLang="en-US" sz="2400" b="1">
                <a:latin typeface="Arial" charset="0"/>
              </a:rPr>
              <a:t>饰演</a:t>
            </a:r>
            <a:r>
              <a:rPr lang="zh-TW" altLang="en-US" sz="2400" b="1">
                <a:latin typeface="Arial" charset="0"/>
              </a:rPr>
              <a:t>女主角</a:t>
            </a:r>
            <a:r>
              <a:rPr lang="en-US" altLang="zh-TW" sz="2400" b="1">
                <a:latin typeface="Arial" charset="0"/>
                <a:ea typeface="書法家簡中圓體" charset="0"/>
                <a:cs typeface="書法家簡中圓體" charset="0"/>
              </a:rPr>
              <a:t>Sophie Neveu</a:t>
            </a:r>
          </a:p>
        </p:txBody>
      </p:sp>
      <p:pic>
        <p:nvPicPr>
          <p:cNvPr id="1638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2044700"/>
            <a:ext cx="21145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90" name="Text Box 6"/>
          <p:cNvSpPr txBox="1">
            <a:spLocks noChangeArrowheads="1"/>
          </p:cNvSpPr>
          <p:nvPr/>
        </p:nvSpPr>
        <p:spPr bwMode="auto">
          <a:xfrm>
            <a:off x="4860925" y="5105400"/>
            <a:ext cx="4283075"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r"/>
            <a:r>
              <a:rPr lang="en-US" altLang="zh-TW" sz="2400" b="1">
                <a:latin typeface="Arial" charset="0"/>
                <a:ea typeface="書法家簡中圓體" charset="0"/>
                <a:cs typeface="書法家簡中圓體" charset="0"/>
              </a:rPr>
              <a:t>Jean Reno</a:t>
            </a:r>
            <a:r>
              <a:rPr lang="zh-CN" altLang="en-US" sz="2400" b="1">
                <a:latin typeface="Arial" charset="0"/>
              </a:rPr>
              <a:t>饰演</a:t>
            </a:r>
            <a:r>
              <a:rPr lang="zh-TW" altLang="en-US" sz="2400" b="1">
                <a:latin typeface="Arial" charset="0"/>
              </a:rPr>
              <a:t>片中的</a:t>
            </a:r>
          </a:p>
          <a:p>
            <a:pPr algn="r"/>
            <a:r>
              <a:rPr lang="zh-TW" altLang="en-US" sz="2400" b="1">
                <a:latin typeface="Arial" charset="0"/>
              </a:rPr>
              <a:t>神秘法</a:t>
            </a:r>
            <a:r>
              <a:rPr lang="zh-CN" altLang="en-US" sz="2400" b="1">
                <a:latin typeface="Arial" charset="0"/>
              </a:rPr>
              <a:t>国侦探</a:t>
            </a:r>
            <a:r>
              <a:rPr lang="en-US" altLang="zh-TW" sz="2400" b="1">
                <a:latin typeface="Arial" charset="0"/>
                <a:ea typeface="書法家簡中圓體" charset="0"/>
                <a:cs typeface="書法家簡中圓體" charset="0"/>
              </a:rPr>
              <a:t>Bezu Fache</a:t>
            </a:r>
          </a:p>
        </p:txBody>
      </p:sp>
      <p:sp>
        <p:nvSpPr>
          <p:cNvPr id="16391" name="Text Box 7"/>
          <p:cNvSpPr txBox="1">
            <a:spLocks noChangeArrowheads="1"/>
          </p:cNvSpPr>
          <p:nvPr/>
        </p:nvSpPr>
        <p:spPr bwMode="auto">
          <a:xfrm>
            <a:off x="2209800" y="304800"/>
            <a:ext cx="4495800"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TW" altLang="en-US" sz="2400" b="1"/>
              <a:t>男主角</a:t>
            </a:r>
            <a:r>
              <a:rPr lang="en-US" altLang="zh-TW" sz="2400" b="1">
                <a:latin typeface="Arial" charset="0"/>
              </a:rPr>
              <a:t>Tom Hanks</a:t>
            </a:r>
            <a:r>
              <a:rPr lang="zh-CN" altLang="en-US" sz="2400" b="1">
                <a:latin typeface="Arial" charset="0"/>
              </a:rPr>
              <a:t>（</a:t>
            </a:r>
            <a:r>
              <a:rPr lang="zh-TW" altLang="en-US" sz="2400" b="1" i="1"/>
              <a:t>阿甘正</a:t>
            </a:r>
            <a:r>
              <a:rPr lang="zh-CN" altLang="en-US" sz="2400" b="1" i="1"/>
              <a:t>传）</a:t>
            </a:r>
            <a:r>
              <a:rPr lang="zh-CN" altLang="en-US" sz="2400" b="1"/>
              <a:t>饰演</a:t>
            </a:r>
            <a:r>
              <a:rPr lang="zh-TW" altLang="en-US" sz="2400" b="1"/>
              <a:t> </a:t>
            </a:r>
            <a:r>
              <a:rPr lang="en-US" altLang="zh-TW" sz="2400" b="1">
                <a:latin typeface="Arial" charset="0"/>
              </a:rPr>
              <a:t>Robert Langdon</a:t>
            </a:r>
            <a:r>
              <a:rPr lang="zh-TW" altLang="en-US" sz="2400" b="1"/>
              <a:t>教授</a:t>
            </a:r>
          </a:p>
        </p:txBody>
      </p:sp>
      <p:sp>
        <p:nvSpPr>
          <p:cNvPr id="51207" name="Rectangle 8"/>
          <p:cNvSpPr>
            <a:spLocks noGrp="1" noChangeArrowheads="1"/>
          </p:cNvSpPr>
          <p:nvPr>
            <p:ph type="title"/>
          </p:nvPr>
        </p:nvSpPr>
        <p:spPr>
          <a:xfrm>
            <a:off x="152400" y="0"/>
            <a:ext cx="1828800" cy="2209800"/>
          </a:xfrm>
        </p:spPr>
        <p:txBody>
          <a:bodyPr/>
          <a:lstStyle/>
          <a:p>
            <a:pPr eaLnBrk="1" hangingPunct="1"/>
            <a:r>
              <a:rPr lang="zh-CN" altLang="en-US" b="1">
                <a:solidFill>
                  <a:schemeClr val="bg1"/>
                </a:solidFill>
                <a:latin typeface="書法家簡中圓體" charset="0"/>
                <a:ea typeface="SimSun" charset="0"/>
                <a:cs typeface="SimSun" charset="0"/>
              </a:rPr>
              <a:t>电影</a:t>
            </a:r>
            <a:r>
              <a:rPr lang="zh-TW" altLang="en-US" b="1">
                <a:solidFill>
                  <a:schemeClr val="bg1"/>
                </a:solidFill>
                <a:latin typeface="書法家簡中圓體" charset="0"/>
                <a:ea typeface="SimSun" charset="0"/>
                <a:cs typeface="SimSun" charset="0"/>
              </a:rPr>
              <a:t>演</a:t>
            </a:r>
            <a:r>
              <a:rPr lang="zh-CN" altLang="en-US" b="1">
                <a:solidFill>
                  <a:schemeClr val="bg1"/>
                </a:solidFill>
                <a:latin typeface="書法家簡中圓體" charset="0"/>
                <a:ea typeface="SimSun" charset="0"/>
                <a:cs typeface="SimSun" charset="0"/>
              </a:rPr>
              <a:t>员阵容</a:t>
            </a:r>
            <a:endParaRPr lang="zh-TW" altLang="en-US">
              <a:solidFill>
                <a:schemeClr val="bg1"/>
              </a:solidFill>
              <a:latin typeface="書法家簡中圓體" charset="0"/>
              <a:ea typeface="SimSun" charset="0"/>
              <a:cs typeface="SimSun" charset="0"/>
            </a:endParaRPr>
          </a:p>
        </p:txBody>
      </p:sp>
      <p:pic>
        <p:nvPicPr>
          <p:cNvPr id="16393"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2286000"/>
            <a:ext cx="1965325"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dissolve">
                                      <p:cBhvr>
                                        <p:cTn id="7" dur="1000"/>
                                        <p:tgtEl>
                                          <p:spTgt spid="16391"/>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6388"/>
                                        </p:tgtEl>
                                        <p:attrNameLst>
                                          <p:attrName>style.visibility</p:attrName>
                                        </p:attrNameLst>
                                      </p:cBhvr>
                                      <p:to>
                                        <p:strVal val="visible"/>
                                      </p:to>
                                    </p:set>
                                    <p:animEffect transition="in" filter="dissolve">
                                      <p:cBhvr>
                                        <p:cTn id="11" dur="1000"/>
                                        <p:tgtEl>
                                          <p:spTgt spid="16388"/>
                                        </p:tgtEl>
                                      </p:cBhvr>
                                    </p:animEffect>
                                  </p:childTnLst>
                                </p:cTn>
                              </p:par>
                            </p:childTnLst>
                          </p:cTn>
                        </p:par>
                        <p:par>
                          <p:cTn id="12" fill="hold" nodeType="afterGroup">
                            <p:stCondLst>
                              <p:cond delay="2000"/>
                            </p:stCondLst>
                            <p:childTnLst>
                              <p:par>
                                <p:cTn id="13" presetID="9" presetClass="entr" presetSubtype="0" fill="hold" nodeType="afterEffect">
                                  <p:stCondLst>
                                    <p:cond delay="0"/>
                                  </p:stCondLst>
                                  <p:childTnLst>
                                    <p:set>
                                      <p:cBhvr>
                                        <p:cTn id="14" dur="1" fill="hold">
                                          <p:stCondLst>
                                            <p:cond delay="0"/>
                                          </p:stCondLst>
                                        </p:cTn>
                                        <p:tgtEl>
                                          <p:spTgt spid="16389"/>
                                        </p:tgtEl>
                                        <p:attrNameLst>
                                          <p:attrName>style.visibility</p:attrName>
                                        </p:attrNameLst>
                                      </p:cBhvr>
                                      <p:to>
                                        <p:strVal val="visible"/>
                                      </p:to>
                                    </p:set>
                                    <p:animEffect transition="in" filter="dissolve">
                                      <p:cBhvr>
                                        <p:cTn id="15" dur="1000"/>
                                        <p:tgtEl>
                                          <p:spTgt spid="16389"/>
                                        </p:tgtEl>
                                      </p:cBhvr>
                                    </p:animEffect>
                                  </p:childTnLst>
                                </p:cTn>
                              </p:par>
                            </p:childTnLst>
                          </p:cTn>
                        </p:par>
                        <p:par>
                          <p:cTn id="16" fill="hold" nodeType="afterGroup">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16390"/>
                                        </p:tgtEl>
                                        <p:attrNameLst>
                                          <p:attrName>style.visibility</p:attrName>
                                        </p:attrNameLst>
                                      </p:cBhvr>
                                      <p:to>
                                        <p:strVal val="visible"/>
                                      </p:to>
                                    </p:set>
                                    <p:animEffect transition="in" filter="dissolve">
                                      <p:cBhvr>
                                        <p:cTn id="19" dur="1000"/>
                                        <p:tgtEl>
                                          <p:spTgt spid="16390"/>
                                        </p:tgtEl>
                                      </p:cBhvr>
                                    </p:animEffect>
                                  </p:childTnLst>
                                </p:cTn>
                              </p:par>
                            </p:childTnLst>
                          </p:cTn>
                        </p:par>
                        <p:par>
                          <p:cTn id="20" fill="hold" nodeType="afterGroup">
                            <p:stCondLst>
                              <p:cond delay="4000"/>
                            </p:stCondLst>
                            <p:childTnLst>
                              <p:par>
                                <p:cTn id="21" presetID="9" presetClass="entr" presetSubtype="0" fill="hold" nodeType="afterEffect">
                                  <p:stCondLst>
                                    <p:cond delay="0"/>
                                  </p:stCondLst>
                                  <p:childTnLst>
                                    <p:set>
                                      <p:cBhvr>
                                        <p:cTn id="22" dur="1" fill="hold">
                                          <p:stCondLst>
                                            <p:cond delay="0"/>
                                          </p:stCondLst>
                                        </p:cTn>
                                        <p:tgtEl>
                                          <p:spTgt spid="16393"/>
                                        </p:tgtEl>
                                        <p:attrNameLst>
                                          <p:attrName>style.visibility</p:attrName>
                                        </p:attrNameLst>
                                      </p:cBhvr>
                                      <p:to>
                                        <p:strVal val="visible"/>
                                      </p:to>
                                    </p:set>
                                    <p:animEffect transition="in" filter="dissolve">
                                      <p:cBhvr>
                                        <p:cTn id="23" dur="1000"/>
                                        <p:tgtEl>
                                          <p:spTgt spid="16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P spid="16390" grpId="0"/>
      <p:bldP spid="16391"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00CC"/>
            </a:gs>
            <a:gs pos="100000">
              <a:schemeClr val="accent2"/>
            </a:gs>
          </a:gsLst>
          <a:lin ang="5400000" scaled="1"/>
        </a:gradFill>
        <a:effectLst/>
      </p:bgPr>
    </p:bg>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457200" y="609600"/>
            <a:ext cx="3810000" cy="4572000"/>
          </a:xfrm>
        </p:spPr>
        <p:txBody>
          <a:bodyPr/>
          <a:lstStyle/>
          <a:p>
            <a:pPr eaLnBrk="1" hangingPunct="1"/>
            <a:r>
              <a:rPr lang="en-US" b="1">
                <a:solidFill>
                  <a:schemeClr val="bg1"/>
                </a:solidFill>
                <a:latin typeface="Arial" charset="0"/>
                <a:ea typeface="SimSun" charset="0"/>
                <a:cs typeface="SimSun" charset="0"/>
              </a:rPr>
              <a:t>Brown</a:t>
            </a:r>
            <a:r>
              <a:rPr lang="zh-CN" altLang="en-US" b="1">
                <a:solidFill>
                  <a:schemeClr val="bg1"/>
                </a:solidFill>
                <a:latin typeface="SimSun" charset="0"/>
                <a:ea typeface="SimSun" charset="0"/>
                <a:cs typeface="SimSun" charset="0"/>
              </a:rPr>
              <a:t>对于蒙娜丽莎和约翰在最后晚餐中的观点只是污损性别</a:t>
            </a:r>
            <a:endParaRPr lang="en-US" b="1">
              <a:solidFill>
                <a:schemeClr val="bg1"/>
              </a:solidFill>
              <a:latin typeface="SimSun" charset="0"/>
              <a:ea typeface="SimSun" charset="0"/>
              <a:cs typeface="SimSun" charset="0"/>
            </a:endParaRPr>
          </a:p>
        </p:txBody>
      </p:sp>
      <p:sp>
        <p:nvSpPr>
          <p:cNvPr id="250883" name="Rectangle 3"/>
          <p:cNvSpPr>
            <a:spLocks noGrp="1" noChangeArrowheads="1"/>
          </p:cNvSpPr>
          <p:nvPr>
            <p:ph type="body" sz="half" idx="1"/>
          </p:nvPr>
        </p:nvSpPr>
        <p:spPr>
          <a:xfrm>
            <a:off x="457200" y="5943600"/>
            <a:ext cx="4038600" cy="609600"/>
          </a:xfrm>
        </p:spPr>
        <p:txBody>
          <a:bodyPr/>
          <a:lstStyle/>
          <a:p>
            <a:pPr algn="ctr" eaLnBrk="1" hangingPunct="1">
              <a:buFontTx/>
              <a:buNone/>
            </a:pPr>
            <a:r>
              <a:rPr lang="zh-CN" altLang="en-US" sz="2800" b="1">
                <a:solidFill>
                  <a:schemeClr val="bg1"/>
                </a:solidFill>
                <a:latin typeface="Arial" charset="0"/>
                <a:ea typeface="SimSun" charset="0"/>
                <a:cs typeface="SimSun" charset="0"/>
              </a:rPr>
              <a:t>男性或女性？</a:t>
            </a:r>
            <a:endParaRPr lang="en-US" sz="2800" b="1">
              <a:solidFill>
                <a:schemeClr val="bg1"/>
              </a:solidFill>
              <a:latin typeface="Arial" charset="0"/>
              <a:ea typeface="SimSun" charset="0"/>
              <a:cs typeface="SimSun" charset="0"/>
            </a:endParaRPr>
          </a:p>
        </p:txBody>
      </p:sp>
      <p:pic>
        <p:nvPicPr>
          <p:cNvPr id="250884" name="Picture 4"/>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684713" y="0"/>
            <a:ext cx="4459287" cy="6858000"/>
          </a:xfr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2930" name="Rectangle 2"/>
          <p:cNvSpPr>
            <a:spLocks noGrp="1" noChangeArrowheads="1"/>
          </p:cNvSpPr>
          <p:nvPr>
            <p:ph type="subTitle" idx="1"/>
          </p:nvPr>
        </p:nvSpPr>
        <p:spPr>
          <a:xfrm>
            <a:off x="4267200" y="1600200"/>
            <a:ext cx="4495800" cy="2895600"/>
          </a:xfrm>
        </p:spPr>
        <p:txBody>
          <a:bodyPr/>
          <a:lstStyle/>
          <a:p>
            <a:pPr eaLnBrk="1" hangingPunct="1"/>
            <a:r>
              <a:rPr lang="en-US" altLang="zh-CN">
                <a:solidFill>
                  <a:schemeClr val="bg1"/>
                </a:solidFill>
                <a:latin typeface="Arial" charset="0"/>
                <a:ea typeface="新細明體" charset="0"/>
                <a:cs typeface="新細明體" charset="0"/>
              </a:rPr>
              <a:t>2005</a:t>
            </a:r>
            <a:r>
              <a:rPr lang="zh-CN" altLang="en-US">
                <a:solidFill>
                  <a:schemeClr val="bg1"/>
                </a:solidFill>
                <a:latin typeface="Arial" charset="0"/>
                <a:ea typeface="SimSun" charset="0"/>
                <a:cs typeface="SimSun" charset="0"/>
              </a:rPr>
              <a:t>畅销作品</a:t>
            </a:r>
          </a:p>
          <a:p>
            <a:pPr eaLnBrk="1" hangingPunct="1"/>
            <a:r>
              <a:rPr lang="en-US" altLang="zh-CN">
                <a:solidFill>
                  <a:schemeClr val="bg1"/>
                </a:solidFill>
                <a:latin typeface="Arial" charset="0"/>
                <a:ea typeface="SimSun" charset="0"/>
                <a:cs typeface="SimSun" charset="0"/>
              </a:rPr>
              <a:t>&lt;</a:t>
            </a:r>
            <a:r>
              <a:rPr lang="zh-CN" altLang="en-US">
                <a:solidFill>
                  <a:schemeClr val="bg1"/>
                </a:solidFill>
                <a:latin typeface="Arial" charset="0"/>
                <a:ea typeface="SimSun" charset="0"/>
                <a:cs typeface="SimSun" charset="0"/>
              </a:rPr>
              <a:t>岁月如沙</a:t>
            </a:r>
            <a:r>
              <a:rPr lang="en-US" altLang="zh-CN">
                <a:solidFill>
                  <a:schemeClr val="bg1"/>
                </a:solidFill>
                <a:latin typeface="Arial" charset="0"/>
                <a:ea typeface="SimSun" charset="0"/>
                <a:cs typeface="SimSun" charset="0"/>
              </a:rPr>
              <a:t>&gt;</a:t>
            </a:r>
            <a:r>
              <a:rPr lang="zh-CN" altLang="en-US">
                <a:solidFill>
                  <a:schemeClr val="bg1"/>
                </a:solidFill>
                <a:latin typeface="Arial" charset="0"/>
                <a:ea typeface="SimSun" charset="0"/>
                <a:cs typeface="SimSun" charset="0"/>
              </a:rPr>
              <a:t>的作者</a:t>
            </a:r>
            <a:r>
              <a:rPr lang="en-US" altLang="zh-TW">
                <a:solidFill>
                  <a:schemeClr val="bg1"/>
                </a:solidFill>
                <a:latin typeface="Arial" charset="0"/>
                <a:ea typeface="新細明體" charset="0"/>
                <a:cs typeface="新細明體" charset="0"/>
              </a:rPr>
              <a:t>, James Frey</a:t>
            </a:r>
            <a:r>
              <a:rPr lang="zh-CN" altLang="en-US">
                <a:solidFill>
                  <a:schemeClr val="bg1"/>
                </a:solidFill>
                <a:latin typeface="Arial" charset="0"/>
                <a:ea typeface="SimSun" charset="0"/>
                <a:cs typeface="SimSun" charset="0"/>
              </a:rPr>
              <a:t>在一月份承认他真的不是罪犯，</a:t>
            </a:r>
          </a:p>
          <a:p>
            <a:pPr eaLnBrk="1" hangingPunct="1"/>
            <a:r>
              <a:rPr lang="zh-CN" altLang="en-US">
                <a:solidFill>
                  <a:schemeClr val="bg1"/>
                </a:solidFill>
                <a:latin typeface="Arial" charset="0"/>
                <a:ea typeface="SimSun" charset="0"/>
                <a:cs typeface="SimSun" charset="0"/>
              </a:rPr>
              <a:t>未曾被监禁等等。</a:t>
            </a:r>
            <a:endParaRPr lang="en-US" altLang="zh-TW">
              <a:solidFill>
                <a:schemeClr val="bg1"/>
              </a:solidFill>
              <a:latin typeface="Arial" charset="0"/>
              <a:ea typeface="SimSun" charset="0"/>
              <a:cs typeface="SimSun" charset="0"/>
            </a:endParaRPr>
          </a:p>
        </p:txBody>
      </p:sp>
      <p:pic>
        <p:nvPicPr>
          <p:cNvPr id="252931" name="Picture 3" descr="a million little piec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430530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932" name="Rectangle 4"/>
          <p:cNvSpPr>
            <a:spLocks noGrp="1" noChangeArrowheads="1"/>
          </p:cNvSpPr>
          <p:nvPr>
            <p:ph type="ctrTitle"/>
          </p:nvPr>
        </p:nvSpPr>
        <p:spPr>
          <a:xfrm>
            <a:off x="2514600" y="457200"/>
            <a:ext cx="6553200" cy="838200"/>
          </a:xfrm>
          <a:solidFill>
            <a:schemeClr val="bg1"/>
          </a:solidFill>
        </p:spPr>
        <p:txBody>
          <a:bodyPr/>
          <a:lstStyle/>
          <a:p>
            <a:pPr eaLnBrk="1" hangingPunct="1"/>
            <a:r>
              <a:rPr lang="en-US" altLang="zh-TW" b="1">
                <a:latin typeface="Arial" charset="0"/>
                <a:ea typeface="新細明體" charset="0"/>
                <a:cs typeface="新細明體" charset="0"/>
              </a:rPr>
              <a:t>Frey</a:t>
            </a:r>
            <a:r>
              <a:rPr lang="zh-CN" altLang="en-US" b="1">
                <a:latin typeface="Arial" charset="0"/>
                <a:ea typeface="SimSun" charset="0"/>
                <a:cs typeface="SimSun" charset="0"/>
              </a:rPr>
              <a:t>的伪造物</a:t>
            </a:r>
            <a:endParaRPr lang="en-US" altLang="zh-TW" b="1">
              <a:latin typeface="Arial" charset="0"/>
              <a:ea typeface="新細明體" charset="0"/>
              <a:cs typeface="新細明體" charset="0"/>
            </a:endParaRPr>
          </a:p>
        </p:txBody>
      </p:sp>
      <p:pic>
        <p:nvPicPr>
          <p:cNvPr id="204805" name="Picture 5" descr="2005_07_jamesfre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055938"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06" name="Text Box 6"/>
          <p:cNvSpPr txBox="1">
            <a:spLocks noChangeArrowheads="1"/>
          </p:cNvSpPr>
          <p:nvPr/>
        </p:nvSpPr>
        <p:spPr bwMode="auto">
          <a:xfrm rot="-1321760">
            <a:off x="1370013" y="3449638"/>
            <a:ext cx="5121275" cy="2378075"/>
          </a:xfrm>
          <a:prstGeom prst="rect">
            <a:avLst/>
          </a:prstGeom>
          <a:solidFill>
            <a:schemeClr val="tx1"/>
          </a:solidFill>
          <a:ln w="9525">
            <a:noFill/>
            <a:miter lim="800000"/>
            <a:headEnd/>
            <a:tailEnd/>
          </a:ln>
          <a:effectLst>
            <a:outerShdw blurRad="63500" dist="107763" dir="13500000" sx="125000" sy="125000" algn="br" rotWithShape="0">
              <a:schemeClr val="bg2">
                <a:alpha val="74998"/>
              </a:schemeClr>
            </a:outerShdw>
          </a:effectLst>
        </p:spPr>
        <p:txBody>
          <a:bodyPr>
            <a:spAutoFit/>
          </a:bodyPr>
          <a:lstStyle>
            <a:lvl1pPr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algn="l">
              <a:defRPr/>
            </a:pPr>
            <a:r>
              <a:rPr lang="zh-CN" altLang="en-US" sz="3600" b="1">
                <a:effectLst>
                  <a:outerShdw blurRad="38100" dist="38100" dir="2700000" algn="tl">
                    <a:srgbClr val="808080"/>
                  </a:outerShdw>
                </a:effectLst>
                <a:latin typeface="26" charset="0"/>
              </a:rPr>
              <a:t>他的回应？</a:t>
            </a:r>
            <a:endParaRPr lang="en-US" altLang="zh-TW" sz="3600" b="1">
              <a:effectLst>
                <a:outerShdw blurRad="38100" dist="38100" dir="2700000" algn="tl">
                  <a:srgbClr val="808080"/>
                </a:outerShdw>
              </a:effectLst>
              <a:latin typeface="26" charset="0"/>
              <a:ea typeface="新細明體" charset="0"/>
              <a:cs typeface="新細明體" charset="0"/>
            </a:endParaRPr>
          </a:p>
          <a:p>
            <a:pPr algn="l">
              <a:defRPr/>
            </a:pPr>
            <a:endParaRPr lang="en-US" altLang="zh-TW" sz="3600" b="1">
              <a:effectLst>
                <a:outerShdw blurRad="38100" dist="38100" dir="2700000" algn="tl">
                  <a:srgbClr val="808080"/>
                </a:outerShdw>
              </a:effectLst>
              <a:latin typeface="26" charset="0"/>
              <a:ea typeface="新細明體" charset="0"/>
              <a:cs typeface="新細明體" charset="0"/>
            </a:endParaRPr>
          </a:p>
          <a:p>
            <a:pPr algn="l">
              <a:defRPr/>
            </a:pPr>
            <a:r>
              <a:rPr lang="en-US" altLang="zh-CN" sz="3600" b="1">
                <a:effectLst>
                  <a:outerShdw blurRad="38100" dist="38100" dir="2700000" algn="tl">
                    <a:srgbClr val="808080"/>
                  </a:outerShdw>
                </a:effectLst>
                <a:latin typeface="26" charset="0"/>
              </a:rPr>
              <a:t>“</a:t>
            </a:r>
            <a:r>
              <a:rPr lang="zh-CN" altLang="en-US" sz="3600" b="1">
                <a:effectLst>
                  <a:outerShdw blurRad="38100" dist="38100" dir="2700000" algn="tl">
                    <a:srgbClr val="808080"/>
                  </a:outerShdw>
                </a:effectLst>
                <a:latin typeface="26" charset="0"/>
              </a:rPr>
              <a:t>论文集的作者是销售主观的故事”</a:t>
            </a:r>
            <a:endParaRPr lang="en-US" altLang="zh-TW" sz="3600" b="1">
              <a:effectLst>
                <a:outerShdw blurRad="38100" dist="38100" dir="2700000" algn="tl">
                  <a:srgbClr val="808080"/>
                </a:outerShdw>
              </a:effectLst>
              <a:latin typeface="26" charset="0"/>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04806"/>
                                        </p:tgtEl>
                                        <p:attrNameLst>
                                          <p:attrName>style.visibility</p:attrName>
                                        </p:attrNameLst>
                                      </p:cBhvr>
                                      <p:to>
                                        <p:strVal val="visible"/>
                                      </p:to>
                                    </p:set>
                                    <p:anim calcmode="lin" valueType="num">
                                      <p:cBhvr>
                                        <p:cTn id="7" dur="500" fill="hold"/>
                                        <p:tgtEl>
                                          <p:spTgt spid="204806"/>
                                        </p:tgtEl>
                                        <p:attrNameLst>
                                          <p:attrName>ppt_w</p:attrName>
                                        </p:attrNameLst>
                                      </p:cBhvr>
                                      <p:tavLst>
                                        <p:tav tm="0">
                                          <p:val>
                                            <p:fltVal val="0"/>
                                          </p:val>
                                        </p:tav>
                                        <p:tav tm="100000">
                                          <p:val>
                                            <p:strVal val="#ppt_w"/>
                                          </p:val>
                                        </p:tav>
                                      </p:tavLst>
                                    </p:anim>
                                    <p:anim calcmode="lin" valueType="num">
                                      <p:cBhvr>
                                        <p:cTn id="8" dur="500" fill="hold"/>
                                        <p:tgtEl>
                                          <p:spTgt spid="204806"/>
                                        </p:tgtEl>
                                        <p:attrNameLst>
                                          <p:attrName>ppt_h</p:attrName>
                                        </p:attrNameLst>
                                      </p:cBhvr>
                                      <p:tavLst>
                                        <p:tav tm="0">
                                          <p:val>
                                            <p:strVal val="#ppt_h"/>
                                          </p:val>
                                        </p:tav>
                                        <p:tav tm="100000">
                                          <p:val>
                                            <p:strVal val="#ppt_h"/>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204805"/>
                                        </p:tgtEl>
                                        <p:attrNameLst>
                                          <p:attrName>style.visibility</p:attrName>
                                        </p:attrNameLst>
                                      </p:cBhvr>
                                      <p:to>
                                        <p:strVal val="visible"/>
                                      </p:to>
                                    </p:set>
                                    <p:anim calcmode="lin" valueType="num">
                                      <p:cBhvr>
                                        <p:cTn id="11" dur="1000" fill="hold"/>
                                        <p:tgtEl>
                                          <p:spTgt spid="204805"/>
                                        </p:tgtEl>
                                        <p:attrNameLst>
                                          <p:attrName>ppt_w</p:attrName>
                                        </p:attrNameLst>
                                      </p:cBhvr>
                                      <p:tavLst>
                                        <p:tav tm="0">
                                          <p:val>
                                            <p:fltVal val="0"/>
                                          </p:val>
                                        </p:tav>
                                        <p:tav tm="100000">
                                          <p:val>
                                            <p:strVal val="#ppt_w"/>
                                          </p:val>
                                        </p:tav>
                                      </p:tavLst>
                                    </p:anim>
                                    <p:anim calcmode="lin" valueType="num">
                                      <p:cBhvr>
                                        <p:cTn id="12" dur="1000" fill="hold"/>
                                        <p:tgtEl>
                                          <p:spTgt spid="204805"/>
                                        </p:tgtEl>
                                        <p:attrNameLst>
                                          <p:attrName>ppt_h</p:attrName>
                                        </p:attrNameLst>
                                      </p:cBhvr>
                                      <p:tavLst>
                                        <p:tav tm="0">
                                          <p:val>
                                            <p:fltVal val="0"/>
                                          </p:val>
                                        </p:tav>
                                        <p:tav tm="100000">
                                          <p:val>
                                            <p:strVal val="#ppt_h"/>
                                          </p:val>
                                        </p:tav>
                                      </p:tavLst>
                                    </p:anim>
                                    <p:anim calcmode="lin" valueType="num">
                                      <p:cBhvr>
                                        <p:cTn id="13" dur="1000" fill="hold"/>
                                        <p:tgtEl>
                                          <p:spTgt spid="204805"/>
                                        </p:tgtEl>
                                        <p:attrNameLst>
                                          <p:attrName>style.rotation</p:attrName>
                                        </p:attrNameLst>
                                      </p:cBhvr>
                                      <p:tavLst>
                                        <p:tav tm="0">
                                          <p:val>
                                            <p:fltVal val="90"/>
                                          </p:val>
                                        </p:tav>
                                        <p:tav tm="100000">
                                          <p:val>
                                            <p:fltVal val="0"/>
                                          </p:val>
                                        </p:tav>
                                      </p:tavLst>
                                    </p:anim>
                                    <p:animEffect transition="in" filter="fade">
                                      <p:cBhvr>
                                        <p:cTn id="14" dur="1000"/>
                                        <p:tgtEl>
                                          <p:spTgt spid="204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5"/>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4978" name="Rectangle 2"/>
          <p:cNvSpPr>
            <a:spLocks noGrp="1" noChangeArrowheads="1"/>
          </p:cNvSpPr>
          <p:nvPr>
            <p:ph type="title"/>
          </p:nvPr>
        </p:nvSpPr>
        <p:spPr>
          <a:xfrm>
            <a:off x="762000" y="381000"/>
            <a:ext cx="7772400" cy="1295400"/>
          </a:xfrm>
        </p:spPr>
        <p:txBody>
          <a:bodyPr/>
          <a:lstStyle/>
          <a:p>
            <a:pPr eaLnBrk="1" hangingPunct="1"/>
            <a:r>
              <a:rPr lang="zh-CN" altLang="en-US" sz="5400" b="1">
                <a:solidFill>
                  <a:schemeClr val="bg1"/>
                </a:solidFill>
                <a:latin typeface="Arial" charset="0"/>
                <a:ea typeface="SimSun" charset="0"/>
                <a:cs typeface="SimSun" charset="0"/>
              </a:rPr>
              <a:t>“完全没有必要”</a:t>
            </a:r>
            <a:endParaRPr lang="en-US" altLang="zh-TW" sz="5400" b="1">
              <a:solidFill>
                <a:schemeClr val="bg1"/>
              </a:solidFill>
              <a:latin typeface="Arial" charset="0"/>
              <a:ea typeface="SimSun" charset="0"/>
              <a:cs typeface="SimSun" charset="0"/>
            </a:endParaRPr>
          </a:p>
        </p:txBody>
      </p:sp>
      <p:sp>
        <p:nvSpPr>
          <p:cNvPr id="254979" name="Rectangle 3"/>
          <p:cNvSpPr>
            <a:spLocks noGrp="1" noChangeArrowheads="1"/>
          </p:cNvSpPr>
          <p:nvPr>
            <p:ph type="body" idx="1"/>
          </p:nvPr>
        </p:nvSpPr>
        <p:spPr>
          <a:xfrm>
            <a:off x="4087813" y="3192463"/>
            <a:ext cx="4675187" cy="2293937"/>
          </a:xfrm>
        </p:spPr>
        <p:txBody>
          <a:bodyPr/>
          <a:lstStyle/>
          <a:p>
            <a:pPr eaLnBrk="1" hangingPunct="1"/>
            <a:r>
              <a:rPr lang="en-US" altLang="zh-TW" sz="3600" i="1">
                <a:solidFill>
                  <a:schemeClr val="bg1"/>
                </a:solidFill>
                <a:latin typeface="Arial" charset="0"/>
                <a:ea typeface="新細明體" charset="0"/>
                <a:cs typeface="新細明體" charset="0"/>
              </a:rPr>
              <a:t>Oprah Winfrey</a:t>
            </a:r>
            <a:r>
              <a:rPr lang="zh-CN" altLang="en-US" sz="3600" i="1">
                <a:solidFill>
                  <a:schemeClr val="bg1"/>
                </a:solidFill>
                <a:latin typeface="Arial" charset="0"/>
                <a:ea typeface="SimSun" charset="0"/>
                <a:cs typeface="SimSun" charset="0"/>
              </a:rPr>
              <a:t>针对</a:t>
            </a:r>
            <a:r>
              <a:rPr lang="en-US" altLang="zh-CN" sz="3600" i="1">
                <a:solidFill>
                  <a:schemeClr val="bg1"/>
                </a:solidFill>
                <a:latin typeface="Arial" charset="0"/>
                <a:ea typeface="SimSun" charset="0"/>
                <a:cs typeface="SimSun" charset="0"/>
              </a:rPr>
              <a:t>Frey</a:t>
            </a:r>
            <a:r>
              <a:rPr lang="zh-CN" altLang="en-US" sz="3600" i="1">
                <a:solidFill>
                  <a:schemeClr val="bg1"/>
                </a:solidFill>
                <a:latin typeface="Arial" charset="0"/>
                <a:ea typeface="SimSun" charset="0"/>
                <a:cs typeface="SimSun" charset="0"/>
              </a:rPr>
              <a:t>揭露他虚构他的论文集所作出的回应</a:t>
            </a:r>
            <a:endParaRPr lang="en-US" altLang="zh-TW" sz="3600" i="1">
              <a:solidFill>
                <a:schemeClr val="bg1"/>
              </a:solidFill>
              <a:latin typeface="Arial" charset="0"/>
              <a:ea typeface="新細明體" charset="0"/>
              <a:cs typeface="新細明體" charset="0"/>
            </a:endParaRPr>
          </a:p>
        </p:txBody>
      </p:sp>
      <p:pic>
        <p:nvPicPr>
          <p:cNvPr id="254980" name="Picture 4" descr="oprah_winfrey_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4438" y="2819400"/>
            <a:ext cx="2665412"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6"/>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8898" name="Rectangle 2"/>
          <p:cNvSpPr>
            <a:spLocks noGrp="1" noChangeArrowheads="1"/>
          </p:cNvSpPr>
          <p:nvPr>
            <p:ph type="ctrTitle"/>
          </p:nvPr>
        </p:nvSpPr>
        <p:spPr>
          <a:xfrm>
            <a:off x="4038600" y="304800"/>
            <a:ext cx="5105400" cy="1219200"/>
          </a:xfrm>
        </p:spPr>
        <p:txBody>
          <a:bodyPr/>
          <a:lstStyle/>
          <a:p>
            <a:pPr algn="l" eaLnBrk="1" hangingPunct="1"/>
            <a:r>
              <a:rPr lang="zh-CN" altLang="en-US" sz="4000" b="1">
                <a:solidFill>
                  <a:schemeClr val="bg1"/>
                </a:solidFill>
                <a:latin typeface="Arial" charset="0"/>
                <a:ea typeface="SimSun" charset="0"/>
                <a:cs typeface="SimSun" charset="0"/>
              </a:rPr>
              <a:t>娱乐性高于事实</a:t>
            </a:r>
            <a:endParaRPr lang="en-US" altLang="zh-TW" sz="4800" b="1">
              <a:solidFill>
                <a:schemeClr val="bg1"/>
              </a:solidFill>
              <a:latin typeface="Arial" charset="0"/>
              <a:ea typeface="新細明體" charset="0"/>
              <a:cs typeface="新細明體" charset="0"/>
            </a:endParaRPr>
          </a:p>
        </p:txBody>
      </p:sp>
      <p:sp>
        <p:nvSpPr>
          <p:cNvPr id="208899" name="Rectangle 3"/>
          <p:cNvSpPr>
            <a:spLocks noGrp="1" noChangeArrowheads="1"/>
          </p:cNvSpPr>
          <p:nvPr>
            <p:ph type="subTitle" idx="1"/>
          </p:nvPr>
        </p:nvSpPr>
        <p:spPr>
          <a:xfrm>
            <a:off x="3962400" y="1981200"/>
            <a:ext cx="4953000" cy="1981200"/>
          </a:xfrm>
        </p:spPr>
        <p:txBody>
          <a:bodyPr/>
          <a:lstStyle/>
          <a:p>
            <a:pPr algn="l" eaLnBrk="1" hangingPunct="1"/>
            <a:r>
              <a:rPr lang="en-US" altLang="zh-TW" b="1" i="1">
                <a:solidFill>
                  <a:schemeClr val="bg1"/>
                </a:solidFill>
                <a:latin typeface="Arial" charset="0"/>
                <a:ea typeface="新細明體" charset="0"/>
                <a:cs typeface="新細明體" charset="0"/>
              </a:rPr>
              <a:t>[The death of objectivity] </a:t>
            </a:r>
            <a:r>
              <a:rPr lang="en-US" altLang="zh-CN" b="1" i="1">
                <a:solidFill>
                  <a:schemeClr val="bg1"/>
                </a:solidFill>
                <a:latin typeface="Arial" charset="0"/>
                <a:ea typeface="SimSun" charset="0"/>
                <a:cs typeface="SimSun" charset="0"/>
              </a:rPr>
              <a:t>“</a:t>
            </a:r>
            <a:r>
              <a:rPr lang="zh-CN" altLang="en-US" b="1" i="1">
                <a:solidFill>
                  <a:schemeClr val="bg1"/>
                </a:solidFill>
                <a:latin typeface="Arial" charset="0"/>
                <a:ea typeface="SimSun" charset="0"/>
                <a:cs typeface="SimSun" charset="0"/>
              </a:rPr>
              <a:t>消除我需要正确的义务”；它“只要求吸引”</a:t>
            </a:r>
            <a:endParaRPr lang="en-US" altLang="zh-TW" b="1" i="1">
              <a:solidFill>
                <a:schemeClr val="bg1"/>
              </a:solidFill>
              <a:latin typeface="Arial" charset="0"/>
              <a:ea typeface="新細明體" charset="0"/>
              <a:cs typeface="新細明體" charset="0"/>
            </a:endParaRPr>
          </a:p>
        </p:txBody>
      </p:sp>
      <p:sp>
        <p:nvSpPr>
          <p:cNvPr id="208900" name="Rectangle 4"/>
          <p:cNvSpPr>
            <a:spLocks noChangeArrowheads="1"/>
          </p:cNvSpPr>
          <p:nvPr/>
        </p:nvSpPr>
        <p:spPr bwMode="auto">
          <a:xfrm>
            <a:off x="0" y="5486400"/>
            <a:ext cx="38862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zh-CN" altLang="en-US" sz="2800" b="1" i="1">
                <a:latin typeface="Arial" charset="0"/>
              </a:rPr>
              <a:t>文学理论家</a:t>
            </a:r>
            <a:r>
              <a:rPr lang="en-US" altLang="zh-TW" sz="2800" b="1" i="1">
                <a:latin typeface="Arial" charset="0"/>
                <a:ea typeface="新細明體" charset="0"/>
                <a:cs typeface="新細明體" charset="0"/>
              </a:rPr>
              <a:t> </a:t>
            </a:r>
            <a:br>
              <a:rPr lang="en-US" altLang="zh-TW" sz="2800" b="1" i="1">
                <a:latin typeface="Arial" charset="0"/>
                <a:ea typeface="新細明體" charset="0"/>
                <a:cs typeface="新細明體" charset="0"/>
              </a:rPr>
            </a:br>
            <a:r>
              <a:rPr lang="en-US" altLang="zh-TW" sz="2800" b="1" i="1">
                <a:latin typeface="Arial" charset="0"/>
                <a:ea typeface="新細明體" charset="0"/>
                <a:cs typeface="新細明體" charset="0"/>
              </a:rPr>
              <a:t>Stanley Fish</a:t>
            </a:r>
          </a:p>
        </p:txBody>
      </p:sp>
      <p:pic>
        <p:nvPicPr>
          <p:cNvPr id="208901" name="Picture 5" descr="Stanley_Fis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8608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8899">
                                            <p:txEl>
                                              <p:pRg st="0" end="0"/>
                                            </p:txEl>
                                          </p:spTgt>
                                        </p:tgtEl>
                                        <p:attrNameLst>
                                          <p:attrName>style.visibility</p:attrName>
                                        </p:attrNameLst>
                                      </p:cBhvr>
                                      <p:to>
                                        <p:strVal val="visible"/>
                                      </p:to>
                                    </p:set>
                                    <p:animEffect transition="in" filter="fade">
                                      <p:cBhvr>
                                        <p:cTn id="7" dur="1000"/>
                                        <p:tgtEl>
                                          <p:spTgt spid="208899">
                                            <p:txEl>
                                              <p:pRg st="0" end="0"/>
                                            </p:txEl>
                                          </p:spTgt>
                                        </p:tgtEl>
                                      </p:cBhvr>
                                    </p:animEffect>
                                    <p:anim calcmode="lin" valueType="num">
                                      <p:cBhvr>
                                        <p:cTn id="8" dur="1000" fill="hold"/>
                                        <p:tgtEl>
                                          <p:spTgt spid="2088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88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08901"/>
                                        </p:tgtEl>
                                        <p:attrNameLst>
                                          <p:attrName>style.visibility</p:attrName>
                                        </p:attrNameLst>
                                      </p:cBhvr>
                                      <p:to>
                                        <p:strVal val="visible"/>
                                      </p:to>
                                    </p:set>
                                    <p:animEffect transition="in" filter="fade">
                                      <p:cBhvr>
                                        <p:cTn id="14" dur="1000"/>
                                        <p:tgtEl>
                                          <p:spTgt spid="208901"/>
                                        </p:tgtEl>
                                      </p:cBhvr>
                                    </p:animEffect>
                                    <p:anim calcmode="lin" valueType="num">
                                      <p:cBhvr>
                                        <p:cTn id="15" dur="1000" fill="hold"/>
                                        <p:tgtEl>
                                          <p:spTgt spid="208901"/>
                                        </p:tgtEl>
                                        <p:attrNameLst>
                                          <p:attrName>ppt_x</p:attrName>
                                        </p:attrNameLst>
                                      </p:cBhvr>
                                      <p:tavLst>
                                        <p:tav tm="0">
                                          <p:val>
                                            <p:strVal val="#ppt_x"/>
                                          </p:val>
                                        </p:tav>
                                        <p:tav tm="100000">
                                          <p:val>
                                            <p:strVal val="#ppt_x"/>
                                          </p:val>
                                        </p:tav>
                                      </p:tavLst>
                                    </p:anim>
                                    <p:anim calcmode="lin" valueType="num">
                                      <p:cBhvr>
                                        <p:cTn id="16" dur="1000" fill="hold"/>
                                        <p:tgtEl>
                                          <p:spTgt spid="20890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8900"/>
                                        </p:tgtEl>
                                        <p:attrNameLst>
                                          <p:attrName>style.visibility</p:attrName>
                                        </p:attrNameLst>
                                      </p:cBhvr>
                                      <p:to>
                                        <p:strVal val="visible"/>
                                      </p:to>
                                    </p:set>
                                    <p:animEffect transition="in" filter="fade">
                                      <p:cBhvr>
                                        <p:cTn id="19" dur="1000"/>
                                        <p:tgtEl>
                                          <p:spTgt spid="208900"/>
                                        </p:tgtEl>
                                      </p:cBhvr>
                                    </p:animEffect>
                                    <p:anim calcmode="lin" valueType="num">
                                      <p:cBhvr>
                                        <p:cTn id="20" dur="1000" fill="hold"/>
                                        <p:tgtEl>
                                          <p:spTgt spid="208900"/>
                                        </p:tgtEl>
                                        <p:attrNameLst>
                                          <p:attrName>ppt_x</p:attrName>
                                        </p:attrNameLst>
                                      </p:cBhvr>
                                      <p:tavLst>
                                        <p:tav tm="0">
                                          <p:val>
                                            <p:strVal val="#ppt_x"/>
                                          </p:val>
                                        </p:tav>
                                        <p:tav tm="100000">
                                          <p:val>
                                            <p:strVal val="#ppt_x"/>
                                          </p:val>
                                        </p:tav>
                                      </p:tavLst>
                                    </p:anim>
                                    <p:anim calcmode="lin" valueType="num">
                                      <p:cBhvr>
                                        <p:cTn id="21" dur="1000" fill="hold"/>
                                        <p:tgtEl>
                                          <p:spTgt spid="208900"/>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08898"/>
                                        </p:tgtEl>
                                        <p:attrNameLst>
                                          <p:attrName>style.visibility</p:attrName>
                                        </p:attrNameLst>
                                      </p:cBhvr>
                                      <p:to>
                                        <p:strVal val="visible"/>
                                      </p:to>
                                    </p:set>
                                    <p:animEffect transition="in" filter="fade">
                                      <p:cBhvr>
                                        <p:cTn id="26" dur="1000"/>
                                        <p:tgtEl>
                                          <p:spTgt spid="208898"/>
                                        </p:tgtEl>
                                      </p:cBhvr>
                                    </p:animEffect>
                                    <p:anim calcmode="lin" valueType="num">
                                      <p:cBhvr>
                                        <p:cTn id="27" dur="1000" fill="hold"/>
                                        <p:tgtEl>
                                          <p:spTgt spid="208898"/>
                                        </p:tgtEl>
                                        <p:attrNameLst>
                                          <p:attrName>ppt_x</p:attrName>
                                        </p:attrNameLst>
                                      </p:cBhvr>
                                      <p:tavLst>
                                        <p:tav tm="0">
                                          <p:val>
                                            <p:strVal val="#ppt_x"/>
                                          </p:val>
                                        </p:tav>
                                        <p:tav tm="100000">
                                          <p:val>
                                            <p:strVal val="#ppt_x"/>
                                          </p:val>
                                        </p:tav>
                                      </p:tavLst>
                                    </p:anim>
                                    <p:anim calcmode="lin" valueType="num">
                                      <p:cBhvr>
                                        <p:cTn id="28" dur="1000" fill="hold"/>
                                        <p:tgtEl>
                                          <p:spTgt spid="2088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p:bldP spid="208899" grpId="0" build="p"/>
      <p:bldP spid="208900"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609600" y="304800"/>
            <a:ext cx="8077200" cy="1752600"/>
          </a:xfrm>
          <a:solidFill>
            <a:srgbClr val="FFFF00"/>
          </a:solidFill>
          <a:ln w="76200">
            <a:solidFill>
              <a:srgbClr val="FA0020"/>
            </a:solidFill>
            <a:miter lim="800000"/>
            <a:headEnd/>
            <a:tailEnd/>
          </a:ln>
        </p:spPr>
        <p:txBody>
          <a:bodyPr/>
          <a:lstStyle/>
          <a:p>
            <a:pPr eaLnBrk="1" hangingPunct="1"/>
            <a:r>
              <a:rPr lang="en-US" altLang="zh-CN" sz="5400" b="1">
                <a:solidFill>
                  <a:srgbClr val="020009"/>
                </a:solidFill>
                <a:latin typeface="Arial" charset="0"/>
                <a:ea typeface="SimSun" charset="0"/>
                <a:cs typeface="SimSun" charset="0"/>
              </a:rPr>
              <a:t>“</a:t>
            </a:r>
            <a:r>
              <a:rPr lang="zh-CN" altLang="en-US" sz="5400" b="1">
                <a:solidFill>
                  <a:srgbClr val="020009"/>
                </a:solidFill>
                <a:latin typeface="Arial" charset="0"/>
                <a:ea typeface="SimSun" charset="0"/>
                <a:cs typeface="SimSun" charset="0"/>
              </a:rPr>
              <a:t>密藏主观性”</a:t>
            </a:r>
            <a:endParaRPr lang="en-US" sz="5400" b="1">
              <a:latin typeface="Arial" charset="0"/>
              <a:ea typeface="SimSun" charset="0"/>
              <a:cs typeface="SimSun" charset="0"/>
            </a:endParaRPr>
          </a:p>
        </p:txBody>
      </p:sp>
      <p:sp>
        <p:nvSpPr>
          <p:cNvPr id="259075" name="Rectangle 3"/>
          <p:cNvSpPr>
            <a:spLocks noGrp="1" noChangeArrowheads="1"/>
          </p:cNvSpPr>
          <p:nvPr>
            <p:ph type="body" idx="1"/>
          </p:nvPr>
        </p:nvSpPr>
        <p:spPr>
          <a:xfrm>
            <a:off x="609600" y="2286000"/>
            <a:ext cx="7924800" cy="4572000"/>
          </a:xfrm>
        </p:spPr>
        <p:txBody>
          <a:bodyPr/>
          <a:lstStyle/>
          <a:p>
            <a:pPr eaLnBrk="1" hangingPunct="1"/>
            <a:r>
              <a:rPr lang="zh-CN" altLang="en-US" b="1">
                <a:solidFill>
                  <a:schemeClr val="bg1"/>
                </a:solidFill>
                <a:latin typeface="Arial" charset="0"/>
                <a:ea typeface="SimSun" charset="0"/>
                <a:cs typeface="SimSun" charset="0"/>
              </a:rPr>
              <a:t>电影</a:t>
            </a:r>
            <a:endParaRPr lang="en-US" altLang="ja-JP" b="1">
              <a:solidFill>
                <a:schemeClr val="bg1"/>
              </a:solidFill>
              <a:latin typeface="Arial" charset="0"/>
              <a:ea typeface="SimSun" charset="0"/>
              <a:cs typeface="SimSun" charset="0"/>
            </a:endParaRPr>
          </a:p>
          <a:p>
            <a:pPr eaLnBrk="1" hangingPunct="1"/>
            <a:endParaRPr lang="en-US" b="1">
              <a:latin typeface="Arial" charset="0"/>
              <a:ea typeface="SimSun" charset="0"/>
              <a:cs typeface="SimSun"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5"/>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1122" name="Rectangle 2"/>
          <p:cNvSpPr>
            <a:spLocks noGrp="1" noChangeArrowheads="1"/>
          </p:cNvSpPr>
          <p:nvPr>
            <p:ph type="title"/>
          </p:nvPr>
        </p:nvSpPr>
        <p:spPr>
          <a:xfrm>
            <a:off x="685800" y="304800"/>
            <a:ext cx="7772400" cy="1143000"/>
          </a:xfrm>
        </p:spPr>
        <p:txBody>
          <a:bodyPr/>
          <a:lstStyle/>
          <a:p>
            <a:pPr eaLnBrk="1" hangingPunct="1"/>
            <a:r>
              <a:rPr lang="zh-CN" altLang="en-US" sz="5400" b="1">
                <a:solidFill>
                  <a:schemeClr val="bg1"/>
                </a:solidFill>
                <a:latin typeface="Arial" charset="0"/>
                <a:ea typeface="SimSun" charset="0"/>
                <a:cs typeface="SimSun" charset="0"/>
              </a:rPr>
              <a:t>“根据真实故事”</a:t>
            </a:r>
            <a:endParaRPr lang="en-US" altLang="zh-TW" sz="5400" b="1">
              <a:solidFill>
                <a:schemeClr val="bg1"/>
              </a:solidFill>
              <a:latin typeface="Arial" charset="0"/>
              <a:ea typeface="SimSun" charset="0"/>
              <a:cs typeface="SimSun" charset="0"/>
            </a:endParaRPr>
          </a:p>
        </p:txBody>
      </p:sp>
      <p:sp>
        <p:nvSpPr>
          <p:cNvPr id="261123" name="Rectangle 3"/>
          <p:cNvSpPr>
            <a:spLocks noGrp="1" noChangeArrowheads="1"/>
          </p:cNvSpPr>
          <p:nvPr>
            <p:ph type="body" idx="1"/>
          </p:nvPr>
        </p:nvSpPr>
        <p:spPr>
          <a:xfrm>
            <a:off x="1022350" y="2019300"/>
            <a:ext cx="4356100" cy="3856038"/>
          </a:xfrm>
        </p:spPr>
        <p:txBody>
          <a:bodyPr/>
          <a:lstStyle/>
          <a:p>
            <a:pPr algn="r" eaLnBrk="1" hangingPunct="1">
              <a:buFontTx/>
              <a:buNone/>
            </a:pPr>
            <a:r>
              <a:rPr lang="zh-CN" altLang="en-US" sz="3600">
                <a:solidFill>
                  <a:schemeClr val="bg1"/>
                </a:solidFill>
                <a:latin typeface="Arial" charset="0"/>
                <a:ea typeface="SimSun" charset="0"/>
                <a:cs typeface="SimSun" charset="0"/>
              </a:rPr>
              <a:t>电影的典型</a:t>
            </a:r>
          </a:p>
          <a:p>
            <a:pPr algn="r" eaLnBrk="1" hangingPunct="1">
              <a:buFontTx/>
              <a:buNone/>
            </a:pPr>
            <a:r>
              <a:rPr lang="zh-CN" altLang="en-US" sz="3600">
                <a:solidFill>
                  <a:schemeClr val="bg1"/>
                </a:solidFill>
                <a:latin typeface="Arial" charset="0"/>
                <a:ea typeface="SimSun" charset="0"/>
                <a:cs typeface="SimSun" charset="0"/>
              </a:rPr>
              <a:t>序言包含</a:t>
            </a:r>
          </a:p>
          <a:p>
            <a:pPr algn="r" eaLnBrk="1" hangingPunct="1">
              <a:buFontTx/>
              <a:buNone/>
            </a:pPr>
            <a:r>
              <a:rPr lang="zh-CN" altLang="en-US" sz="3600" i="1">
                <a:solidFill>
                  <a:srgbClr val="FFFF00"/>
                </a:solidFill>
                <a:latin typeface="Arial" charset="0"/>
                <a:ea typeface="SimSun" charset="0"/>
                <a:cs typeface="SimSun" charset="0"/>
              </a:rPr>
              <a:t>一些</a:t>
            </a:r>
            <a:r>
              <a:rPr lang="zh-CN" altLang="en-US" sz="3600">
                <a:solidFill>
                  <a:schemeClr val="bg1"/>
                </a:solidFill>
                <a:latin typeface="Arial" charset="0"/>
                <a:ea typeface="SimSun" charset="0"/>
                <a:cs typeface="SimSun" charset="0"/>
              </a:rPr>
              <a:t>事实</a:t>
            </a:r>
            <a:endParaRPr lang="en-US" altLang="zh-TW" sz="3600">
              <a:solidFill>
                <a:schemeClr val="bg1"/>
              </a:solidFill>
              <a:latin typeface="Arial" charset="0"/>
              <a:ea typeface="SimSun" charset="0"/>
              <a:cs typeface="SimSun" charset="0"/>
            </a:endParaRPr>
          </a:p>
        </p:txBody>
      </p:sp>
      <p:pic>
        <p:nvPicPr>
          <p:cNvPr id="261124" name="Picture 4" descr="2004_alexander_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1200" y="1687513"/>
            <a:ext cx="3121025" cy="4789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4"/>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3170" name="Rectangle 2"/>
          <p:cNvSpPr>
            <a:spLocks noGrp="1" noChangeArrowheads="1"/>
          </p:cNvSpPr>
          <p:nvPr>
            <p:ph type="title"/>
          </p:nvPr>
        </p:nvSpPr>
        <p:spPr>
          <a:xfrm>
            <a:off x="609600" y="304800"/>
            <a:ext cx="8077200" cy="1752600"/>
          </a:xfrm>
          <a:solidFill>
            <a:srgbClr val="FFFF00"/>
          </a:solidFill>
          <a:ln w="76200">
            <a:solidFill>
              <a:srgbClr val="FA0020"/>
            </a:solidFill>
            <a:miter lim="800000"/>
            <a:headEnd/>
            <a:tailEnd/>
          </a:ln>
        </p:spPr>
        <p:txBody>
          <a:bodyPr/>
          <a:lstStyle/>
          <a:p>
            <a:pPr eaLnBrk="1" hangingPunct="1"/>
            <a:r>
              <a:rPr lang="en-US" altLang="zh-CN" sz="5400" b="1">
                <a:solidFill>
                  <a:srgbClr val="020009"/>
                </a:solidFill>
                <a:latin typeface="Arial" charset="0"/>
                <a:ea typeface="SimSun" charset="0"/>
                <a:cs typeface="SimSun" charset="0"/>
              </a:rPr>
              <a:t>“</a:t>
            </a:r>
            <a:r>
              <a:rPr lang="zh-CN" altLang="en-US" sz="5400" b="1">
                <a:solidFill>
                  <a:srgbClr val="020009"/>
                </a:solidFill>
                <a:latin typeface="Arial" charset="0"/>
                <a:ea typeface="SimSun" charset="0"/>
                <a:cs typeface="SimSun" charset="0"/>
              </a:rPr>
              <a:t>密藏主观性”</a:t>
            </a:r>
            <a:endParaRPr lang="en-US" altLang="zh-TW" sz="5400" b="1">
              <a:solidFill>
                <a:srgbClr val="020009"/>
              </a:solidFill>
              <a:latin typeface="Arial" charset="0"/>
              <a:ea typeface="SimSun" charset="0"/>
              <a:cs typeface="SimSun" charset="0"/>
            </a:endParaRPr>
          </a:p>
        </p:txBody>
      </p:sp>
      <p:sp>
        <p:nvSpPr>
          <p:cNvPr id="263171" name="Rectangle 3"/>
          <p:cNvSpPr>
            <a:spLocks noGrp="1" noChangeArrowheads="1"/>
          </p:cNvSpPr>
          <p:nvPr>
            <p:ph type="body" idx="1"/>
          </p:nvPr>
        </p:nvSpPr>
        <p:spPr>
          <a:xfrm>
            <a:off x="609600" y="2286000"/>
            <a:ext cx="7924800" cy="3200400"/>
          </a:xfrm>
        </p:spPr>
        <p:txBody>
          <a:bodyPr/>
          <a:lstStyle/>
          <a:p>
            <a:pPr eaLnBrk="1" hangingPunct="1"/>
            <a:r>
              <a:rPr lang="zh-CN" altLang="en-US">
                <a:solidFill>
                  <a:srgbClr val="FFFF00"/>
                </a:solidFill>
                <a:latin typeface="SimSun" charset="0"/>
                <a:ea typeface="SimSun" charset="0"/>
                <a:cs typeface="SimSun" charset="0"/>
              </a:rPr>
              <a:t>评论员提供看法而不是消息</a:t>
            </a:r>
            <a:endParaRPr lang="en-US" altLang="zh-TW">
              <a:solidFill>
                <a:srgbClr val="FFFF00"/>
              </a:solidFill>
              <a:latin typeface="SimSun" charset="0"/>
              <a:ea typeface="SimSun" charset="0"/>
              <a:cs typeface="SimSun" charset="0"/>
            </a:endParaRPr>
          </a:p>
          <a:p>
            <a:pPr eaLnBrk="1" hangingPunct="1"/>
            <a:r>
              <a:rPr lang="zh-CN" altLang="en-US">
                <a:solidFill>
                  <a:srgbClr val="FFFF00"/>
                </a:solidFill>
                <a:latin typeface="SimSun" charset="0"/>
                <a:ea typeface="SimSun" charset="0"/>
                <a:cs typeface="SimSun" charset="0"/>
              </a:rPr>
              <a:t>谈话节目（非常的多！）</a:t>
            </a:r>
            <a:endParaRPr lang="en-US" altLang="zh-TW">
              <a:solidFill>
                <a:srgbClr val="FFFF00"/>
              </a:solidFill>
              <a:latin typeface="SimSun" charset="0"/>
              <a:ea typeface="SimSun" charset="0"/>
              <a:cs typeface="SimSun" charset="0"/>
            </a:endParaRPr>
          </a:p>
          <a:p>
            <a:pPr eaLnBrk="1" hangingPunct="1"/>
            <a:r>
              <a:rPr lang="zh-CN" altLang="en-US">
                <a:solidFill>
                  <a:srgbClr val="FFFF00"/>
                </a:solidFill>
                <a:latin typeface="SimSun" charset="0"/>
                <a:ea typeface="SimSun" charset="0"/>
                <a:cs typeface="SimSun" charset="0"/>
              </a:rPr>
              <a:t>言论性广播（</a:t>
            </a:r>
            <a:r>
              <a:rPr lang="en-US" altLang="zh-CN">
                <a:solidFill>
                  <a:srgbClr val="FFFF00"/>
                </a:solidFill>
                <a:latin typeface="SimSun" charset="0"/>
                <a:ea typeface="SimSun" charset="0"/>
                <a:cs typeface="SimSun" charset="0"/>
              </a:rPr>
              <a:t>46%</a:t>
            </a:r>
            <a:r>
              <a:rPr lang="zh-CN" altLang="en-US">
                <a:solidFill>
                  <a:srgbClr val="FFFF00"/>
                </a:solidFill>
                <a:latin typeface="SimSun" charset="0"/>
                <a:ea typeface="SimSun" charset="0"/>
                <a:cs typeface="SimSun" charset="0"/>
              </a:rPr>
              <a:t>的美国电台）</a:t>
            </a:r>
            <a:endParaRPr lang="en-US" altLang="zh-TW">
              <a:solidFill>
                <a:srgbClr val="FFFF00"/>
              </a:solidFill>
              <a:latin typeface="SimSun" charset="0"/>
              <a:ea typeface="SimSun" charset="0"/>
              <a:cs typeface="SimSun" charset="0"/>
            </a:endParaRPr>
          </a:p>
          <a:p>
            <a:pPr eaLnBrk="1" hangingPunct="1"/>
            <a:r>
              <a:rPr lang="zh-CN" altLang="en-US">
                <a:solidFill>
                  <a:srgbClr val="FFFF00"/>
                </a:solidFill>
                <a:latin typeface="SimSun" charset="0"/>
                <a:ea typeface="SimSun" charset="0"/>
                <a:cs typeface="SimSun" charset="0"/>
              </a:rPr>
              <a:t>真实电视</a:t>
            </a:r>
            <a:endParaRPr lang="en-US" altLang="zh-TW">
              <a:solidFill>
                <a:srgbClr val="FFFF00"/>
              </a:solidFill>
              <a:latin typeface="SimSun" charset="0"/>
              <a:ea typeface="SimSun" charset="0"/>
              <a:cs typeface="SimSun" charset="0"/>
            </a:endParaRPr>
          </a:p>
          <a:p>
            <a:pPr eaLnBrk="1" hangingPunct="1"/>
            <a:r>
              <a:rPr lang="zh-CN" altLang="en-US">
                <a:solidFill>
                  <a:srgbClr val="FFFF00"/>
                </a:solidFill>
                <a:latin typeface="SimSun" charset="0"/>
                <a:ea typeface="SimSun" charset="0"/>
                <a:cs typeface="SimSun" charset="0"/>
              </a:rPr>
              <a:t>网上日记</a:t>
            </a:r>
            <a:endParaRPr lang="en-US" altLang="zh-TW">
              <a:solidFill>
                <a:srgbClr val="FFFF00"/>
              </a:solidFill>
              <a:latin typeface="SimSun" charset="0"/>
              <a:ea typeface="SimSun" charset="0"/>
              <a:cs typeface="SimSun"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43" name="Rectangle 3"/>
          <p:cNvSpPr>
            <a:spLocks noGrp="1" noChangeArrowheads="1"/>
          </p:cNvSpPr>
          <p:nvPr>
            <p:ph type="title"/>
          </p:nvPr>
        </p:nvSpPr>
        <p:spPr>
          <a:xfrm>
            <a:off x="457200" y="762000"/>
            <a:ext cx="8229600" cy="1752600"/>
          </a:xfrm>
          <a:effectLst>
            <a:outerShdw blurRad="63500" dist="35921" dir="2700000" algn="ctr" rotWithShape="0">
              <a:schemeClr val="tx2">
                <a:alpha val="74998"/>
              </a:schemeClr>
            </a:outerShdw>
          </a:effectLst>
        </p:spPr>
        <p:txBody>
          <a:bodyPr/>
          <a:lstStyle/>
          <a:p>
            <a:pPr eaLnBrk="1" hangingPunct="1">
              <a:defRPr/>
            </a:pPr>
            <a:r>
              <a:rPr lang="zh-TW" altLang="en-US" sz="9600" b="1">
                <a:solidFill>
                  <a:schemeClr val="bg1"/>
                </a:solidFill>
                <a:latin typeface="書法家簡魏碑" charset="0"/>
                <a:ea typeface="SimSun" charset="0"/>
                <a:cs typeface="SimSun" charset="0"/>
              </a:rPr>
              <a:t>我</a:t>
            </a:r>
            <a:r>
              <a:rPr lang="zh-CN" altLang="en-US" sz="9600" b="1">
                <a:solidFill>
                  <a:schemeClr val="bg1"/>
                </a:solidFill>
                <a:latin typeface="書法家簡魏碑" charset="0"/>
                <a:ea typeface="SimSun" charset="0"/>
                <a:cs typeface="SimSun" charset="0"/>
              </a:rPr>
              <a:t>们</a:t>
            </a:r>
            <a:r>
              <a:rPr lang="zh-TW" altLang="en-US" sz="9600" b="1">
                <a:solidFill>
                  <a:schemeClr val="bg1"/>
                </a:solidFill>
                <a:latin typeface="書法家簡魏碑" charset="0"/>
                <a:ea typeface="SimSun" charset="0"/>
                <a:cs typeface="SimSun" charset="0"/>
              </a:rPr>
              <a:t>的</a:t>
            </a:r>
            <a:r>
              <a:rPr lang="zh-CN" altLang="en-US" sz="9600" b="1">
                <a:solidFill>
                  <a:schemeClr val="bg1"/>
                </a:solidFill>
                <a:latin typeface="書法家簡魏碑" charset="0"/>
                <a:ea typeface="SimSun" charset="0"/>
                <a:cs typeface="SimSun" charset="0"/>
              </a:rPr>
              <a:t>回应</a:t>
            </a:r>
            <a:endParaRPr lang="zh-TW" altLang="en-US" sz="9600" b="1">
              <a:latin typeface="書法家簡魏碑" charset="0"/>
              <a:ea typeface="SimSun" charset="0"/>
              <a:cs typeface="SimSun"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ChangeArrowheads="1"/>
          </p:cNvSpPr>
          <p:nvPr/>
        </p:nvSpPr>
        <p:spPr bwMode="auto">
          <a:xfrm>
            <a:off x="8583613" y="6604000"/>
            <a:ext cx="355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algn="l" defTabSz="814388" eaLnBrk="0" hangingPunct="0"/>
            <a:fld id="{3727050F-EE2D-F043-83B8-0952BC1E1DAE}" type="slidenum">
              <a:rPr lang="en-US" altLang="zh-TW" sz="900">
                <a:solidFill>
                  <a:srgbClr val="808080"/>
                </a:solidFill>
                <a:latin typeface="Arial" charset="0"/>
                <a:ea typeface="新細明體" charset="0"/>
                <a:cs typeface="新細明體" charset="0"/>
              </a:rPr>
              <a:pPr algn="l" defTabSz="814388" eaLnBrk="0" hangingPunct="0"/>
              <a:t>118</a:t>
            </a:fld>
            <a:endParaRPr lang="en-US" altLang="zh-TW" sz="900">
              <a:solidFill>
                <a:srgbClr val="808080"/>
              </a:solidFill>
              <a:latin typeface="Arial" charset="0"/>
              <a:ea typeface="新細明體" charset="0"/>
              <a:cs typeface="新細明體" charset="0"/>
            </a:endParaRPr>
          </a:p>
        </p:txBody>
      </p:sp>
      <p:sp>
        <p:nvSpPr>
          <p:cNvPr id="267266" name="Rectangle 3"/>
          <p:cNvSpPr>
            <a:spLocks noChangeArrowheads="1"/>
          </p:cNvSpPr>
          <p:nvPr/>
        </p:nvSpPr>
        <p:spPr bwMode="auto">
          <a:xfrm>
            <a:off x="8583613" y="6604000"/>
            <a:ext cx="355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algn="l" defTabSz="814388" eaLnBrk="0" hangingPunct="0"/>
            <a:fld id="{77ADEACB-0FDA-2642-9C39-757ABBA397AB}" type="slidenum">
              <a:rPr lang="en-US" altLang="zh-TW" sz="900">
                <a:solidFill>
                  <a:srgbClr val="808080"/>
                </a:solidFill>
                <a:latin typeface="Arial" charset="0"/>
                <a:ea typeface="新細明體" charset="0"/>
                <a:cs typeface="新細明體" charset="0"/>
              </a:rPr>
              <a:pPr algn="l" defTabSz="814388" eaLnBrk="0" hangingPunct="0"/>
              <a:t>118</a:t>
            </a:fld>
            <a:endParaRPr lang="en-US" altLang="zh-TW" sz="900">
              <a:solidFill>
                <a:srgbClr val="808080"/>
              </a:solidFill>
              <a:latin typeface="Arial" charset="0"/>
              <a:ea typeface="新細明體" charset="0"/>
              <a:cs typeface="新細明體" charset="0"/>
            </a:endParaRPr>
          </a:p>
        </p:txBody>
      </p:sp>
      <p:sp>
        <p:nvSpPr>
          <p:cNvPr id="267267" name="Rectangle 4"/>
          <p:cNvSpPr>
            <a:spLocks noChangeArrowheads="1"/>
          </p:cNvSpPr>
          <p:nvPr/>
        </p:nvSpPr>
        <p:spPr bwMode="auto">
          <a:xfrm>
            <a:off x="8583613" y="6604000"/>
            <a:ext cx="355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algn="l" defTabSz="814388" eaLnBrk="0" hangingPunct="0"/>
            <a:fld id="{C79CEE8A-0379-ED49-87CB-59AE054D2D30}" type="slidenum">
              <a:rPr lang="en-US" altLang="zh-TW" sz="900">
                <a:solidFill>
                  <a:srgbClr val="808080"/>
                </a:solidFill>
                <a:latin typeface="Arial" charset="0"/>
                <a:ea typeface="新細明體" charset="0"/>
                <a:cs typeface="新細明體" charset="0"/>
              </a:rPr>
              <a:pPr algn="l" defTabSz="814388" eaLnBrk="0" hangingPunct="0"/>
              <a:t>118</a:t>
            </a:fld>
            <a:endParaRPr lang="en-US" altLang="zh-TW" sz="900">
              <a:solidFill>
                <a:srgbClr val="808080"/>
              </a:solidFill>
              <a:latin typeface="Arial" charset="0"/>
              <a:ea typeface="新細明體" charset="0"/>
              <a:cs typeface="新細明體" charset="0"/>
            </a:endParaRPr>
          </a:p>
        </p:txBody>
      </p:sp>
      <p:sp>
        <p:nvSpPr>
          <p:cNvPr id="267268" name="Rectangle 5"/>
          <p:cNvSpPr>
            <a:spLocks noChangeArrowheads="1"/>
          </p:cNvSpPr>
          <p:nvPr/>
        </p:nvSpPr>
        <p:spPr bwMode="auto">
          <a:xfrm>
            <a:off x="1814513" y="6634163"/>
            <a:ext cx="21209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algn="l" defTabSz="814388" eaLnBrk="0" hangingPunct="0"/>
            <a:r>
              <a:rPr lang="en-US" altLang="zh-TW" sz="700">
                <a:solidFill>
                  <a:srgbClr val="808080"/>
                </a:solidFill>
                <a:latin typeface="Arial" charset="0"/>
                <a:ea typeface="新細明體" charset="0"/>
                <a:cs typeface="新細明體" charset="0"/>
              </a:rPr>
              <a:t>© 2003 Cisco Systems, Inc. All rights reserved.</a:t>
            </a:r>
          </a:p>
        </p:txBody>
      </p:sp>
      <p:sp>
        <p:nvSpPr>
          <p:cNvPr id="267269"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algn="l" defTabSz="814388" eaLnBrk="0" hangingPunct="0"/>
            <a:endParaRPr lang="zh-TW" altLang="en-US" sz="900">
              <a:solidFill>
                <a:srgbClr val="808080"/>
              </a:solidFill>
              <a:latin typeface="Arial" charset="0"/>
              <a:ea typeface="新細明體" charset="0"/>
              <a:cs typeface="新細明體" charset="0"/>
            </a:endParaRPr>
          </a:p>
          <a:p>
            <a:pPr algn="l" defTabSz="814388" eaLnBrk="0" hangingPunct="0"/>
            <a:r>
              <a:rPr lang="en-US" altLang="zh-TW" sz="900">
                <a:solidFill>
                  <a:srgbClr val="808080"/>
                </a:solidFill>
                <a:latin typeface="Arial" charset="0"/>
                <a:ea typeface="新細明體" charset="0"/>
                <a:cs typeface="新細明體" charset="0"/>
              </a:rPr>
              <a:t>Presentation_ID</a:t>
            </a:r>
          </a:p>
        </p:txBody>
      </p:sp>
      <p:pic>
        <p:nvPicPr>
          <p:cNvPr id="267270" name="Picture 7" descr="b_fy0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71" name="Rectangle 8"/>
          <p:cNvSpPr>
            <a:spLocks noGrp="1" noChangeArrowheads="1"/>
          </p:cNvSpPr>
          <p:nvPr>
            <p:ph type="title"/>
          </p:nvPr>
        </p:nvSpPr>
        <p:spPr>
          <a:xfrm>
            <a:off x="1219200" y="225425"/>
            <a:ext cx="6934200" cy="1450975"/>
          </a:xfrm>
          <a:noFill/>
        </p:spPr>
        <p:txBody>
          <a:bodyPr lIns="82124" tIns="41061" rIns="82124" bIns="41061" anchor="b"/>
          <a:lstStyle/>
          <a:p>
            <a:pPr eaLnBrk="1" hangingPunct="1"/>
            <a:r>
              <a:rPr lang="zh-TW" altLang="en-US" b="1">
                <a:solidFill>
                  <a:srgbClr val="FFFF00"/>
                </a:solidFill>
                <a:latin typeface="Arial" charset="0"/>
                <a:ea typeface="SimSun" charset="0"/>
                <a:cs typeface="SimSun" charset="0"/>
              </a:rPr>
              <a:t>我</a:t>
            </a:r>
            <a:r>
              <a:rPr lang="zh-CN" altLang="en-US" b="1">
                <a:solidFill>
                  <a:srgbClr val="FFFF00"/>
                </a:solidFill>
                <a:latin typeface="Arial" charset="0"/>
                <a:ea typeface="SimSun" charset="0"/>
                <a:cs typeface="SimSun" charset="0"/>
              </a:rPr>
              <a:t>们应当</a:t>
            </a:r>
            <a:r>
              <a:rPr lang="zh-TW" altLang="en-US" b="1">
                <a:solidFill>
                  <a:srgbClr val="FFFF00"/>
                </a:solidFill>
                <a:latin typeface="Arial" charset="0"/>
                <a:ea typeface="SimSun" charset="0"/>
                <a:cs typeface="SimSun" charset="0"/>
              </a:rPr>
              <a:t>如何</a:t>
            </a:r>
            <a:r>
              <a:rPr lang="zh-CN" altLang="en-US" b="1">
                <a:solidFill>
                  <a:srgbClr val="FFFF00"/>
                </a:solidFill>
                <a:latin typeface="Arial" charset="0"/>
                <a:ea typeface="SimSun" charset="0"/>
                <a:cs typeface="SimSun" charset="0"/>
              </a:rPr>
              <a:t>回应针对圣经</a:t>
            </a:r>
            <a:r>
              <a:rPr lang="zh-TW" altLang="en-US" b="1">
                <a:solidFill>
                  <a:srgbClr val="FFFF00"/>
                </a:solidFill>
                <a:latin typeface="Arial" charset="0"/>
                <a:ea typeface="SimSun" charset="0"/>
                <a:cs typeface="SimSun" charset="0"/>
              </a:rPr>
              <a:t>的</a:t>
            </a:r>
            <a:r>
              <a:rPr lang="zh-CN" altLang="en-US" b="1">
                <a:solidFill>
                  <a:srgbClr val="FFFF00"/>
                </a:solidFill>
                <a:latin typeface="Arial" charset="0"/>
                <a:ea typeface="SimSun" charset="0"/>
                <a:cs typeface="SimSun" charset="0"/>
              </a:rPr>
              <a:t>攻击</a:t>
            </a:r>
            <a:r>
              <a:rPr lang="zh-TW" altLang="en-US" b="1">
                <a:solidFill>
                  <a:srgbClr val="FFFF00"/>
                </a:solidFill>
                <a:latin typeface="Arial" charset="0"/>
                <a:ea typeface="SimSun" charset="0"/>
                <a:cs typeface="SimSun" charset="0"/>
              </a:rPr>
              <a:t>？</a:t>
            </a:r>
          </a:p>
        </p:txBody>
      </p:sp>
      <p:pic>
        <p:nvPicPr>
          <p:cNvPr id="267272" name="Picture 9" descr="Bibl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73" name="Text Box 10"/>
          <p:cNvSpPr txBox="1">
            <a:spLocks noChangeArrowheads="1"/>
          </p:cNvSpPr>
          <p:nvPr/>
        </p:nvSpPr>
        <p:spPr bwMode="auto">
          <a:xfrm>
            <a:off x="1447800" y="5700713"/>
            <a:ext cx="6229350" cy="53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en-US" altLang="zh-TW" sz="2800" b="1"/>
              <a:t>1.</a:t>
            </a:r>
            <a:r>
              <a:rPr lang="zh-CN" altLang="en-US" sz="2800" b="1"/>
              <a:t>认识圣经</a:t>
            </a:r>
            <a:r>
              <a:rPr lang="zh-TW" altLang="en-US" sz="2800" b="1"/>
              <a:t>的內容，也</a:t>
            </a:r>
            <a:r>
              <a:rPr lang="zh-CN" altLang="en-US" sz="2800" b="1"/>
              <a:t>认识敌人</a:t>
            </a:r>
            <a:r>
              <a:rPr lang="zh-TW" altLang="en-US" sz="2800" b="1"/>
              <a:t>的</a:t>
            </a:r>
            <a:r>
              <a:rPr lang="zh-CN" altLang="en-US" sz="2800" b="1"/>
              <a:t>论据</a:t>
            </a:r>
            <a:endParaRPr lang="en-US" altLang="zh-TW" sz="2800" b="1"/>
          </a:p>
        </p:txBody>
      </p:sp>
    </p:spTree>
  </p:cSld>
  <p:clrMapOvr>
    <a:masterClrMapping/>
  </p:clrMapOvr>
  <p:transition>
    <p:zoom/>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0932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4" name="Rectangle 4"/>
          <p:cNvSpPr>
            <a:spLocks noGrp="1" noChangeArrowheads="1"/>
          </p:cNvSpPr>
          <p:nvPr>
            <p:ph type="title" idx="4294967295"/>
          </p:nvPr>
        </p:nvSpPr>
        <p:spPr>
          <a:xfrm>
            <a:off x="0" y="76200"/>
            <a:ext cx="4419600" cy="1143000"/>
          </a:xfrm>
          <a:solidFill>
            <a:srgbClr val="000000"/>
          </a:solidFill>
        </p:spPr>
        <p:txBody>
          <a:bodyPr/>
          <a:lstStyle/>
          <a:p>
            <a:pPr eaLnBrk="1" hangingPunct="1"/>
            <a:r>
              <a:rPr lang="zh-TW" altLang="en-US" b="1">
                <a:solidFill>
                  <a:srgbClr val="FFFF00"/>
                </a:solidFill>
                <a:latin typeface="Arial" charset="0"/>
                <a:ea typeface="SimSun" charset="0"/>
                <a:cs typeface="SimSun" charset="0"/>
              </a:rPr>
              <a:t>那</a:t>
            </a:r>
            <a:r>
              <a:rPr lang="zh-CN" altLang="en-US" b="1">
                <a:solidFill>
                  <a:srgbClr val="FFFF00"/>
                </a:solidFill>
                <a:latin typeface="Arial" charset="0"/>
                <a:ea typeface="SimSun" charset="0"/>
                <a:cs typeface="SimSun" charset="0"/>
              </a:rPr>
              <a:t>独</a:t>
            </a:r>
            <a:r>
              <a:rPr lang="zh-TW" altLang="en-US" b="1">
                <a:solidFill>
                  <a:srgbClr val="FFFF00"/>
                </a:solidFill>
                <a:latin typeface="Arial" charset="0"/>
                <a:ea typeface="SimSun" charset="0"/>
                <a:cs typeface="SimSun" charset="0"/>
              </a:rPr>
              <a:t>一</a:t>
            </a:r>
            <a:r>
              <a:rPr lang="zh-CN" altLang="en-US" b="1">
                <a:solidFill>
                  <a:srgbClr val="FFFF00"/>
                </a:solidFill>
                <a:latin typeface="Arial" charset="0"/>
                <a:ea typeface="SimSun" charset="0"/>
                <a:cs typeface="SimSun" charset="0"/>
              </a:rPr>
              <a:t>无</a:t>
            </a:r>
            <a:r>
              <a:rPr lang="zh-TW" altLang="en-US" b="1">
                <a:solidFill>
                  <a:srgbClr val="FFFF00"/>
                </a:solidFill>
                <a:latin typeface="Arial" charset="0"/>
                <a:ea typeface="SimSun" charset="0"/>
                <a:cs typeface="SimSun" charset="0"/>
              </a:rPr>
              <a:t>二的</a:t>
            </a:r>
            <a:r>
              <a:rPr lang="zh-CN" altLang="en-US" b="1">
                <a:solidFill>
                  <a:srgbClr val="FFFF00"/>
                </a:solidFill>
                <a:latin typeface="Arial" charset="0"/>
                <a:ea typeface="SimSun" charset="0"/>
                <a:cs typeface="SimSun" charset="0"/>
              </a:rPr>
              <a:t>书</a:t>
            </a:r>
            <a:endParaRPr lang="zh-TW" altLang="en-US" b="1">
              <a:solidFill>
                <a:srgbClr val="FFFF00"/>
              </a:solidFill>
              <a:latin typeface="Arial" charset="0"/>
              <a:ea typeface="SimSun" charset="0"/>
              <a:cs typeface="SimSun" charset="0"/>
            </a:endParaRPr>
          </a:p>
        </p:txBody>
      </p:sp>
    </p:spTree>
  </p:cSld>
  <p:clrMapOvr>
    <a:masterClrMapping/>
  </p:clrMapOvr>
  <p:transition spd="med">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6" name="Rectangle 4"/>
          <p:cNvSpPr>
            <a:spLocks noGrp="1" noChangeArrowheads="1"/>
          </p:cNvSpPr>
          <p:nvPr>
            <p:ph type="title"/>
          </p:nvPr>
        </p:nvSpPr>
        <p:spPr>
          <a:xfrm>
            <a:off x="762000" y="914400"/>
            <a:ext cx="7924800" cy="1555750"/>
          </a:xfrm>
          <a:effectLst>
            <a:outerShdw blurRad="63500" dist="35921" dir="2700000" algn="ctr" rotWithShape="0">
              <a:schemeClr val="tx2">
                <a:alpha val="74998"/>
              </a:schemeClr>
            </a:outerShdw>
          </a:effectLst>
        </p:spPr>
        <p:txBody>
          <a:bodyPr anchor="t">
            <a:spAutoFit/>
          </a:bodyPr>
          <a:lstStyle/>
          <a:p>
            <a:pPr eaLnBrk="1" hangingPunct="1">
              <a:defRPr/>
            </a:pPr>
            <a:r>
              <a:rPr lang="zh-TW" altLang="en-US" sz="9600" b="1">
                <a:solidFill>
                  <a:schemeClr val="bg1"/>
                </a:solidFill>
                <a:latin typeface="Arial" charset="0"/>
                <a:ea typeface="SimSun" charset="0"/>
                <a:cs typeface="SimSun" charset="0"/>
              </a:rPr>
              <a:t>故事的布局</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descr="danbrown"/>
          <p:cNvPicPr>
            <a:picLocks noChangeAspect="1" noChangeArrowheads="1"/>
          </p:cNvPicPr>
          <p:nvPr/>
        </p:nvPicPr>
        <p:blipFill>
          <a:blip r:embed="rId3" cstate="screen">
            <a:extLst>
              <a:ext uri="{28A0092B-C50C-407E-A947-70E740481C1C}">
                <a14:useLocalDpi xmlns:a14="http://schemas.microsoft.com/office/drawing/2010/main"/>
              </a:ext>
            </a:extLst>
          </a:blip>
          <a:srcRect r="10448"/>
          <a:stretch>
            <a:fillRect/>
          </a:stretch>
        </p:blipFill>
        <p:spPr bwMode="auto">
          <a:xfrm>
            <a:off x="0" y="15875"/>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87" name="Rectangle 3"/>
          <p:cNvSpPr>
            <a:spLocks noGrp="1" noChangeArrowheads="1"/>
          </p:cNvSpPr>
          <p:nvPr>
            <p:ph type="title"/>
          </p:nvPr>
        </p:nvSpPr>
        <p:spPr>
          <a:xfrm rot="20979315">
            <a:off x="1066800" y="4038600"/>
            <a:ext cx="7620000" cy="1143000"/>
          </a:xfrm>
          <a:solidFill>
            <a:schemeClr val="tx2"/>
          </a:solidFill>
        </p:spPr>
        <p:txBody>
          <a:bodyPr/>
          <a:lstStyle/>
          <a:p>
            <a:pPr eaLnBrk="1" hangingPunct="1"/>
            <a:r>
              <a:rPr lang="en-US" altLang="zh-TW" sz="6000">
                <a:solidFill>
                  <a:schemeClr val="bg1"/>
                </a:solidFill>
                <a:latin typeface="Arial" charset="0"/>
                <a:ea typeface="新細明體" charset="0"/>
                <a:cs typeface="新細明體" charset="0"/>
              </a:rPr>
              <a:t>danbrown.com</a:t>
            </a:r>
          </a:p>
        </p:txBody>
      </p:sp>
      <p:sp>
        <p:nvSpPr>
          <p:cNvPr id="221188" name="Oval 4"/>
          <p:cNvSpPr>
            <a:spLocks noChangeArrowheads="1"/>
          </p:cNvSpPr>
          <p:nvPr/>
        </p:nvSpPr>
        <p:spPr bwMode="auto">
          <a:xfrm>
            <a:off x="1828800" y="3276600"/>
            <a:ext cx="2057400" cy="609600"/>
          </a:xfrm>
          <a:prstGeom prst="ellipse">
            <a:avLst/>
          </a:prstGeom>
          <a:noFill/>
          <a:ln w="76200">
            <a:solidFill>
              <a:srgbClr val="FA002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21187"/>
                                        </p:tgtEl>
                                        <p:attrNameLst>
                                          <p:attrName>style.visibility</p:attrName>
                                        </p:attrNameLst>
                                      </p:cBhvr>
                                      <p:to>
                                        <p:strVal val="visible"/>
                                      </p:to>
                                    </p:set>
                                    <p:anim calcmode="lin" valueType="num">
                                      <p:cBhvr>
                                        <p:cTn id="7" dur="500" fill="hold"/>
                                        <p:tgtEl>
                                          <p:spTgt spid="221187"/>
                                        </p:tgtEl>
                                        <p:attrNameLst>
                                          <p:attrName>ppt_w</p:attrName>
                                        </p:attrNameLst>
                                      </p:cBhvr>
                                      <p:tavLst>
                                        <p:tav tm="0">
                                          <p:val>
                                            <p:fltVal val="0"/>
                                          </p:val>
                                        </p:tav>
                                        <p:tav tm="100000">
                                          <p:val>
                                            <p:strVal val="#ppt_w"/>
                                          </p:val>
                                        </p:tav>
                                      </p:tavLst>
                                    </p:anim>
                                    <p:anim calcmode="lin" valueType="num">
                                      <p:cBhvr>
                                        <p:cTn id="8" dur="500" fill="hold"/>
                                        <p:tgtEl>
                                          <p:spTgt spid="221187"/>
                                        </p:tgtEl>
                                        <p:attrNameLst>
                                          <p:attrName>ppt_h</p:attrName>
                                        </p:attrNameLst>
                                      </p:cBhvr>
                                      <p:tavLst>
                                        <p:tav tm="0">
                                          <p:val>
                                            <p:fltVal val="0"/>
                                          </p:val>
                                        </p:tav>
                                        <p:tav tm="100000">
                                          <p:val>
                                            <p:strVal val="#ppt_h"/>
                                          </p:val>
                                        </p:tav>
                                      </p:tavLst>
                                    </p:anim>
                                    <p:anim calcmode="lin" valueType="num">
                                      <p:cBhvr>
                                        <p:cTn id="9" dur="500" fill="hold"/>
                                        <p:tgtEl>
                                          <p:spTgt spid="221187"/>
                                        </p:tgtEl>
                                        <p:attrNameLst>
                                          <p:attrName>style.rotation</p:attrName>
                                        </p:attrNameLst>
                                      </p:cBhvr>
                                      <p:tavLst>
                                        <p:tav tm="0">
                                          <p:val>
                                            <p:fltVal val="360"/>
                                          </p:val>
                                        </p:tav>
                                        <p:tav tm="100000">
                                          <p:val>
                                            <p:fltVal val="0"/>
                                          </p:val>
                                        </p:tav>
                                      </p:tavLst>
                                    </p:anim>
                                    <p:animEffect transition="in" filter="fade">
                                      <p:cBhvr>
                                        <p:cTn id="10" dur="500"/>
                                        <p:tgtEl>
                                          <p:spTgt spid="22118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221188"/>
                                        </p:tgtEl>
                                        <p:attrNameLst>
                                          <p:attrName>style.visibility</p:attrName>
                                        </p:attrNameLst>
                                      </p:cBhvr>
                                      <p:to>
                                        <p:strVal val="visible"/>
                                      </p:to>
                                    </p:set>
                                    <p:anim calcmode="lin" valueType="num">
                                      <p:cBhvr>
                                        <p:cTn id="15" dur="500" fill="hold"/>
                                        <p:tgtEl>
                                          <p:spTgt spid="221188"/>
                                        </p:tgtEl>
                                        <p:attrNameLst>
                                          <p:attrName>ppt_w</p:attrName>
                                        </p:attrNameLst>
                                      </p:cBhvr>
                                      <p:tavLst>
                                        <p:tav tm="0">
                                          <p:val>
                                            <p:fltVal val="0"/>
                                          </p:val>
                                        </p:tav>
                                        <p:tav tm="100000">
                                          <p:val>
                                            <p:strVal val="#ppt_w"/>
                                          </p:val>
                                        </p:tav>
                                      </p:tavLst>
                                    </p:anim>
                                    <p:anim calcmode="lin" valueType="num">
                                      <p:cBhvr>
                                        <p:cTn id="16" dur="500" fill="hold"/>
                                        <p:tgtEl>
                                          <p:spTgt spid="221188"/>
                                        </p:tgtEl>
                                        <p:attrNameLst>
                                          <p:attrName>ppt_h</p:attrName>
                                        </p:attrNameLst>
                                      </p:cBhvr>
                                      <p:tavLst>
                                        <p:tav tm="0">
                                          <p:val>
                                            <p:fltVal val="0"/>
                                          </p:val>
                                        </p:tav>
                                        <p:tav tm="100000">
                                          <p:val>
                                            <p:strVal val="#ppt_h"/>
                                          </p:val>
                                        </p:tav>
                                      </p:tavLst>
                                    </p:anim>
                                    <p:anim calcmode="lin" valueType="num">
                                      <p:cBhvr>
                                        <p:cTn id="17" dur="500" fill="hold"/>
                                        <p:tgtEl>
                                          <p:spTgt spid="221188"/>
                                        </p:tgtEl>
                                        <p:attrNameLst>
                                          <p:attrName>style.rotation</p:attrName>
                                        </p:attrNameLst>
                                      </p:cBhvr>
                                      <p:tavLst>
                                        <p:tav tm="0">
                                          <p:val>
                                            <p:fltVal val="360"/>
                                          </p:val>
                                        </p:tav>
                                        <p:tav tm="100000">
                                          <p:val>
                                            <p:fltVal val="0"/>
                                          </p:val>
                                        </p:tav>
                                      </p:tavLst>
                                    </p:anim>
                                    <p:animEffect transition="in" filter="fade">
                                      <p:cBhvr>
                                        <p:cTn id="18" dur="500"/>
                                        <p:tgtEl>
                                          <p:spTgt spid="221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7" grpId="0" animBg="1"/>
      <p:bldP spid="22118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6"/>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2232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1388" y="1905000"/>
            <a:ext cx="3365500" cy="470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3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85000" y="-76200"/>
            <a:ext cx="21590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36"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43600" y="4038600"/>
            <a:ext cx="28321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37"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90800" y="3429000"/>
            <a:ext cx="1905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38"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10200" y="1828800"/>
            <a:ext cx="1905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39"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200" y="152400"/>
            <a:ext cx="1905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40"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029200" y="381000"/>
            <a:ext cx="1905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41" name="Picture 9"/>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0" y="3962400"/>
            <a:ext cx="1905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42" name="Picture 1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239000" y="2133600"/>
            <a:ext cx="1905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43" name="Picture 1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895600" y="990600"/>
            <a:ext cx="1905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44" name="Picture 1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164013" y="3581400"/>
            <a:ext cx="2541587" cy="385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45" name="Picture 1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371600" y="0"/>
            <a:ext cx="2587625" cy="386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3422" name="Rectangle 14"/>
          <p:cNvSpPr>
            <a:spLocks noGrp="1" noChangeArrowheads="1"/>
          </p:cNvSpPr>
          <p:nvPr>
            <p:ph type="title"/>
          </p:nvPr>
        </p:nvSpPr>
        <p:spPr>
          <a:xfrm>
            <a:off x="1295400" y="152400"/>
            <a:ext cx="5257800" cy="762000"/>
          </a:xfrm>
          <a:solidFill>
            <a:srgbClr val="000000"/>
          </a:solidFill>
        </p:spPr>
        <p:txBody>
          <a:bodyPr/>
          <a:lstStyle/>
          <a:p>
            <a:pPr eaLnBrk="1" hangingPunct="1"/>
            <a:r>
              <a:rPr lang="zh-CN" altLang="en-US">
                <a:solidFill>
                  <a:srgbClr val="FFFF00"/>
                </a:solidFill>
                <a:latin typeface="Arial" charset="0"/>
                <a:ea typeface="SimSun" charset="0"/>
                <a:cs typeface="SimSun" charset="0"/>
              </a:rPr>
              <a:t>对达芬奇</a:t>
            </a:r>
            <a:r>
              <a:rPr lang="zh-TW" altLang="en-US">
                <a:solidFill>
                  <a:srgbClr val="FFFF00"/>
                </a:solidFill>
                <a:latin typeface="Arial" charset="0"/>
                <a:ea typeface="SimSun" charset="0"/>
                <a:cs typeface="SimSun" charset="0"/>
              </a:rPr>
              <a:t>密</a:t>
            </a:r>
            <a:r>
              <a:rPr lang="zh-CN" altLang="en-US">
                <a:solidFill>
                  <a:srgbClr val="FFFF00"/>
                </a:solidFill>
                <a:latin typeface="Arial" charset="0"/>
                <a:ea typeface="SimSun" charset="0"/>
                <a:cs typeface="SimSun" charset="0"/>
              </a:rPr>
              <a:t>码</a:t>
            </a:r>
            <a:r>
              <a:rPr lang="zh-TW" altLang="en-US">
                <a:solidFill>
                  <a:srgbClr val="FFFF00"/>
                </a:solidFill>
                <a:latin typeface="Arial" charset="0"/>
                <a:ea typeface="SimSun" charset="0"/>
                <a:cs typeface="SimSun" charset="0"/>
              </a:rPr>
              <a:t>的</a:t>
            </a:r>
            <a:r>
              <a:rPr lang="zh-CN" altLang="en-US">
                <a:solidFill>
                  <a:srgbClr val="FFFF00"/>
                </a:solidFill>
                <a:latin typeface="Arial" charset="0"/>
                <a:ea typeface="SimSun" charset="0"/>
                <a:cs typeface="SimSun" charset="0"/>
              </a:rPr>
              <a:t>评论</a:t>
            </a:r>
            <a:endParaRPr lang="zh-TW" altLang="en-US">
              <a:solidFill>
                <a:srgbClr val="FFFF00"/>
              </a:solidFill>
              <a:latin typeface="Arial" charset="0"/>
              <a:ea typeface="SimSun" charset="0"/>
              <a:cs typeface="SimSun" charset="0"/>
            </a:endParaRPr>
          </a:p>
        </p:txBody>
      </p:sp>
      <p:pic>
        <p:nvPicPr>
          <p:cNvPr id="223247" name="Picture 15"/>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95300" y="1066800"/>
            <a:ext cx="2857500" cy="4419600"/>
          </a:xfrm>
          <a:prstGeom prst="rect">
            <a:avLst/>
          </a:prstGeom>
          <a:noFill/>
          <a:ln w="76200">
            <a:solidFill>
              <a:schemeClr val="tx2"/>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23234"/>
                                        </p:tgtEl>
                                        <p:attrNameLst>
                                          <p:attrName>style.visibility</p:attrName>
                                        </p:attrNameLst>
                                      </p:cBhvr>
                                      <p:to>
                                        <p:strVal val="visible"/>
                                      </p:to>
                                    </p:set>
                                    <p:anim calcmode="lin" valueType="num">
                                      <p:cBhvr>
                                        <p:cTn id="7" dur="500" fill="hold"/>
                                        <p:tgtEl>
                                          <p:spTgt spid="223234"/>
                                        </p:tgtEl>
                                        <p:attrNameLst>
                                          <p:attrName>ppt_w</p:attrName>
                                        </p:attrNameLst>
                                      </p:cBhvr>
                                      <p:tavLst>
                                        <p:tav tm="0">
                                          <p:val>
                                            <p:fltVal val="0"/>
                                          </p:val>
                                        </p:tav>
                                        <p:tav tm="100000">
                                          <p:val>
                                            <p:strVal val="#ppt_w"/>
                                          </p:val>
                                        </p:tav>
                                      </p:tavLst>
                                    </p:anim>
                                    <p:anim calcmode="lin" valueType="num">
                                      <p:cBhvr>
                                        <p:cTn id="8" dur="500" fill="hold"/>
                                        <p:tgtEl>
                                          <p:spTgt spid="22323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nodeType="afterEffect">
                                  <p:stCondLst>
                                    <p:cond delay="0"/>
                                  </p:stCondLst>
                                  <p:childTnLst>
                                    <p:set>
                                      <p:cBhvr>
                                        <p:cTn id="11" dur="1" fill="hold">
                                          <p:stCondLst>
                                            <p:cond delay="0"/>
                                          </p:stCondLst>
                                        </p:cTn>
                                        <p:tgtEl>
                                          <p:spTgt spid="223235"/>
                                        </p:tgtEl>
                                        <p:attrNameLst>
                                          <p:attrName>style.visibility</p:attrName>
                                        </p:attrNameLst>
                                      </p:cBhvr>
                                      <p:to>
                                        <p:strVal val="visible"/>
                                      </p:to>
                                    </p:set>
                                    <p:anim calcmode="lin" valueType="num">
                                      <p:cBhvr>
                                        <p:cTn id="12" dur="500" fill="hold"/>
                                        <p:tgtEl>
                                          <p:spTgt spid="223235"/>
                                        </p:tgtEl>
                                        <p:attrNameLst>
                                          <p:attrName>ppt_w</p:attrName>
                                        </p:attrNameLst>
                                      </p:cBhvr>
                                      <p:tavLst>
                                        <p:tav tm="0">
                                          <p:val>
                                            <p:fltVal val="0"/>
                                          </p:val>
                                        </p:tav>
                                        <p:tav tm="100000">
                                          <p:val>
                                            <p:strVal val="#ppt_w"/>
                                          </p:val>
                                        </p:tav>
                                      </p:tavLst>
                                    </p:anim>
                                    <p:anim calcmode="lin" valueType="num">
                                      <p:cBhvr>
                                        <p:cTn id="13" dur="500" fill="hold"/>
                                        <p:tgtEl>
                                          <p:spTgt spid="223235"/>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nodeType="afterEffect">
                                  <p:stCondLst>
                                    <p:cond delay="0"/>
                                  </p:stCondLst>
                                  <p:childTnLst>
                                    <p:set>
                                      <p:cBhvr>
                                        <p:cTn id="16" dur="1" fill="hold">
                                          <p:stCondLst>
                                            <p:cond delay="0"/>
                                          </p:stCondLst>
                                        </p:cTn>
                                        <p:tgtEl>
                                          <p:spTgt spid="223236"/>
                                        </p:tgtEl>
                                        <p:attrNameLst>
                                          <p:attrName>style.visibility</p:attrName>
                                        </p:attrNameLst>
                                      </p:cBhvr>
                                      <p:to>
                                        <p:strVal val="visible"/>
                                      </p:to>
                                    </p:set>
                                    <p:anim calcmode="lin" valueType="num">
                                      <p:cBhvr>
                                        <p:cTn id="17" dur="500" fill="hold"/>
                                        <p:tgtEl>
                                          <p:spTgt spid="223236"/>
                                        </p:tgtEl>
                                        <p:attrNameLst>
                                          <p:attrName>ppt_w</p:attrName>
                                        </p:attrNameLst>
                                      </p:cBhvr>
                                      <p:tavLst>
                                        <p:tav tm="0">
                                          <p:val>
                                            <p:fltVal val="0"/>
                                          </p:val>
                                        </p:tav>
                                        <p:tav tm="100000">
                                          <p:val>
                                            <p:strVal val="#ppt_w"/>
                                          </p:val>
                                        </p:tav>
                                      </p:tavLst>
                                    </p:anim>
                                    <p:anim calcmode="lin" valueType="num">
                                      <p:cBhvr>
                                        <p:cTn id="18" dur="500" fill="hold"/>
                                        <p:tgtEl>
                                          <p:spTgt spid="223236"/>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nodeType="afterEffect">
                                  <p:stCondLst>
                                    <p:cond delay="0"/>
                                  </p:stCondLst>
                                  <p:childTnLst>
                                    <p:set>
                                      <p:cBhvr>
                                        <p:cTn id="21" dur="1" fill="hold">
                                          <p:stCondLst>
                                            <p:cond delay="0"/>
                                          </p:stCondLst>
                                        </p:cTn>
                                        <p:tgtEl>
                                          <p:spTgt spid="223237"/>
                                        </p:tgtEl>
                                        <p:attrNameLst>
                                          <p:attrName>style.visibility</p:attrName>
                                        </p:attrNameLst>
                                      </p:cBhvr>
                                      <p:to>
                                        <p:strVal val="visible"/>
                                      </p:to>
                                    </p:set>
                                    <p:anim calcmode="lin" valueType="num">
                                      <p:cBhvr>
                                        <p:cTn id="22" dur="500" fill="hold"/>
                                        <p:tgtEl>
                                          <p:spTgt spid="223237"/>
                                        </p:tgtEl>
                                        <p:attrNameLst>
                                          <p:attrName>ppt_w</p:attrName>
                                        </p:attrNameLst>
                                      </p:cBhvr>
                                      <p:tavLst>
                                        <p:tav tm="0">
                                          <p:val>
                                            <p:fltVal val="0"/>
                                          </p:val>
                                        </p:tav>
                                        <p:tav tm="100000">
                                          <p:val>
                                            <p:strVal val="#ppt_w"/>
                                          </p:val>
                                        </p:tav>
                                      </p:tavLst>
                                    </p:anim>
                                    <p:anim calcmode="lin" valueType="num">
                                      <p:cBhvr>
                                        <p:cTn id="23" dur="500" fill="hold"/>
                                        <p:tgtEl>
                                          <p:spTgt spid="223237"/>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nodeType="afterEffect">
                                  <p:stCondLst>
                                    <p:cond delay="0"/>
                                  </p:stCondLst>
                                  <p:childTnLst>
                                    <p:set>
                                      <p:cBhvr>
                                        <p:cTn id="26" dur="1" fill="hold">
                                          <p:stCondLst>
                                            <p:cond delay="0"/>
                                          </p:stCondLst>
                                        </p:cTn>
                                        <p:tgtEl>
                                          <p:spTgt spid="223238"/>
                                        </p:tgtEl>
                                        <p:attrNameLst>
                                          <p:attrName>style.visibility</p:attrName>
                                        </p:attrNameLst>
                                      </p:cBhvr>
                                      <p:to>
                                        <p:strVal val="visible"/>
                                      </p:to>
                                    </p:set>
                                    <p:anim calcmode="lin" valueType="num">
                                      <p:cBhvr>
                                        <p:cTn id="27" dur="500" fill="hold"/>
                                        <p:tgtEl>
                                          <p:spTgt spid="223238"/>
                                        </p:tgtEl>
                                        <p:attrNameLst>
                                          <p:attrName>ppt_w</p:attrName>
                                        </p:attrNameLst>
                                      </p:cBhvr>
                                      <p:tavLst>
                                        <p:tav tm="0">
                                          <p:val>
                                            <p:fltVal val="0"/>
                                          </p:val>
                                        </p:tav>
                                        <p:tav tm="100000">
                                          <p:val>
                                            <p:strVal val="#ppt_w"/>
                                          </p:val>
                                        </p:tav>
                                      </p:tavLst>
                                    </p:anim>
                                    <p:anim calcmode="lin" valueType="num">
                                      <p:cBhvr>
                                        <p:cTn id="28" dur="500" fill="hold"/>
                                        <p:tgtEl>
                                          <p:spTgt spid="223238"/>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nodeType="afterEffect">
                                  <p:stCondLst>
                                    <p:cond delay="0"/>
                                  </p:stCondLst>
                                  <p:childTnLst>
                                    <p:set>
                                      <p:cBhvr>
                                        <p:cTn id="31" dur="1" fill="hold">
                                          <p:stCondLst>
                                            <p:cond delay="0"/>
                                          </p:stCondLst>
                                        </p:cTn>
                                        <p:tgtEl>
                                          <p:spTgt spid="223239"/>
                                        </p:tgtEl>
                                        <p:attrNameLst>
                                          <p:attrName>style.visibility</p:attrName>
                                        </p:attrNameLst>
                                      </p:cBhvr>
                                      <p:to>
                                        <p:strVal val="visible"/>
                                      </p:to>
                                    </p:set>
                                    <p:anim calcmode="lin" valueType="num">
                                      <p:cBhvr>
                                        <p:cTn id="32" dur="500" fill="hold"/>
                                        <p:tgtEl>
                                          <p:spTgt spid="223239"/>
                                        </p:tgtEl>
                                        <p:attrNameLst>
                                          <p:attrName>ppt_w</p:attrName>
                                        </p:attrNameLst>
                                      </p:cBhvr>
                                      <p:tavLst>
                                        <p:tav tm="0">
                                          <p:val>
                                            <p:fltVal val="0"/>
                                          </p:val>
                                        </p:tav>
                                        <p:tav tm="100000">
                                          <p:val>
                                            <p:strVal val="#ppt_w"/>
                                          </p:val>
                                        </p:tav>
                                      </p:tavLst>
                                    </p:anim>
                                    <p:anim calcmode="lin" valueType="num">
                                      <p:cBhvr>
                                        <p:cTn id="33" dur="500" fill="hold"/>
                                        <p:tgtEl>
                                          <p:spTgt spid="223239"/>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nodeType="afterEffect">
                                  <p:stCondLst>
                                    <p:cond delay="0"/>
                                  </p:stCondLst>
                                  <p:childTnLst>
                                    <p:set>
                                      <p:cBhvr>
                                        <p:cTn id="36" dur="1" fill="hold">
                                          <p:stCondLst>
                                            <p:cond delay="0"/>
                                          </p:stCondLst>
                                        </p:cTn>
                                        <p:tgtEl>
                                          <p:spTgt spid="223240"/>
                                        </p:tgtEl>
                                        <p:attrNameLst>
                                          <p:attrName>style.visibility</p:attrName>
                                        </p:attrNameLst>
                                      </p:cBhvr>
                                      <p:to>
                                        <p:strVal val="visible"/>
                                      </p:to>
                                    </p:set>
                                    <p:anim calcmode="lin" valueType="num">
                                      <p:cBhvr>
                                        <p:cTn id="37" dur="500" fill="hold"/>
                                        <p:tgtEl>
                                          <p:spTgt spid="223240"/>
                                        </p:tgtEl>
                                        <p:attrNameLst>
                                          <p:attrName>ppt_w</p:attrName>
                                        </p:attrNameLst>
                                      </p:cBhvr>
                                      <p:tavLst>
                                        <p:tav tm="0">
                                          <p:val>
                                            <p:fltVal val="0"/>
                                          </p:val>
                                        </p:tav>
                                        <p:tav tm="100000">
                                          <p:val>
                                            <p:strVal val="#ppt_w"/>
                                          </p:val>
                                        </p:tav>
                                      </p:tavLst>
                                    </p:anim>
                                    <p:anim calcmode="lin" valueType="num">
                                      <p:cBhvr>
                                        <p:cTn id="38" dur="500" fill="hold"/>
                                        <p:tgtEl>
                                          <p:spTgt spid="223240"/>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3500"/>
                            </p:stCondLst>
                            <p:childTnLst>
                              <p:par>
                                <p:cTn id="40" presetID="17" presetClass="entr" presetSubtype="10" fill="hold" nodeType="afterEffect">
                                  <p:stCondLst>
                                    <p:cond delay="0"/>
                                  </p:stCondLst>
                                  <p:childTnLst>
                                    <p:set>
                                      <p:cBhvr>
                                        <p:cTn id="41" dur="1" fill="hold">
                                          <p:stCondLst>
                                            <p:cond delay="0"/>
                                          </p:stCondLst>
                                        </p:cTn>
                                        <p:tgtEl>
                                          <p:spTgt spid="223241"/>
                                        </p:tgtEl>
                                        <p:attrNameLst>
                                          <p:attrName>style.visibility</p:attrName>
                                        </p:attrNameLst>
                                      </p:cBhvr>
                                      <p:to>
                                        <p:strVal val="visible"/>
                                      </p:to>
                                    </p:set>
                                    <p:anim calcmode="lin" valueType="num">
                                      <p:cBhvr>
                                        <p:cTn id="42" dur="500" fill="hold"/>
                                        <p:tgtEl>
                                          <p:spTgt spid="223241"/>
                                        </p:tgtEl>
                                        <p:attrNameLst>
                                          <p:attrName>ppt_w</p:attrName>
                                        </p:attrNameLst>
                                      </p:cBhvr>
                                      <p:tavLst>
                                        <p:tav tm="0">
                                          <p:val>
                                            <p:fltVal val="0"/>
                                          </p:val>
                                        </p:tav>
                                        <p:tav tm="100000">
                                          <p:val>
                                            <p:strVal val="#ppt_w"/>
                                          </p:val>
                                        </p:tav>
                                      </p:tavLst>
                                    </p:anim>
                                    <p:anim calcmode="lin" valueType="num">
                                      <p:cBhvr>
                                        <p:cTn id="43" dur="500" fill="hold"/>
                                        <p:tgtEl>
                                          <p:spTgt spid="223241"/>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4000"/>
                            </p:stCondLst>
                            <p:childTnLst>
                              <p:par>
                                <p:cTn id="45" presetID="17" presetClass="entr" presetSubtype="10" fill="hold" nodeType="afterEffect">
                                  <p:stCondLst>
                                    <p:cond delay="0"/>
                                  </p:stCondLst>
                                  <p:childTnLst>
                                    <p:set>
                                      <p:cBhvr>
                                        <p:cTn id="46" dur="1" fill="hold">
                                          <p:stCondLst>
                                            <p:cond delay="0"/>
                                          </p:stCondLst>
                                        </p:cTn>
                                        <p:tgtEl>
                                          <p:spTgt spid="223242"/>
                                        </p:tgtEl>
                                        <p:attrNameLst>
                                          <p:attrName>style.visibility</p:attrName>
                                        </p:attrNameLst>
                                      </p:cBhvr>
                                      <p:to>
                                        <p:strVal val="visible"/>
                                      </p:to>
                                    </p:set>
                                    <p:anim calcmode="lin" valueType="num">
                                      <p:cBhvr>
                                        <p:cTn id="47" dur="500" fill="hold"/>
                                        <p:tgtEl>
                                          <p:spTgt spid="223242"/>
                                        </p:tgtEl>
                                        <p:attrNameLst>
                                          <p:attrName>ppt_w</p:attrName>
                                        </p:attrNameLst>
                                      </p:cBhvr>
                                      <p:tavLst>
                                        <p:tav tm="0">
                                          <p:val>
                                            <p:fltVal val="0"/>
                                          </p:val>
                                        </p:tav>
                                        <p:tav tm="100000">
                                          <p:val>
                                            <p:strVal val="#ppt_w"/>
                                          </p:val>
                                        </p:tav>
                                      </p:tavLst>
                                    </p:anim>
                                    <p:anim calcmode="lin" valueType="num">
                                      <p:cBhvr>
                                        <p:cTn id="48" dur="500" fill="hold"/>
                                        <p:tgtEl>
                                          <p:spTgt spid="223242"/>
                                        </p:tgtEl>
                                        <p:attrNameLst>
                                          <p:attrName>ppt_h</p:attrName>
                                        </p:attrNameLst>
                                      </p:cBhvr>
                                      <p:tavLst>
                                        <p:tav tm="0">
                                          <p:val>
                                            <p:strVal val="#ppt_h"/>
                                          </p:val>
                                        </p:tav>
                                        <p:tav tm="100000">
                                          <p:val>
                                            <p:strVal val="#ppt_h"/>
                                          </p:val>
                                        </p:tav>
                                      </p:tavLst>
                                    </p:anim>
                                  </p:childTnLst>
                                </p:cTn>
                              </p:par>
                            </p:childTnLst>
                          </p:cTn>
                        </p:par>
                        <p:par>
                          <p:cTn id="49" fill="hold" nodeType="afterGroup">
                            <p:stCondLst>
                              <p:cond delay="4500"/>
                            </p:stCondLst>
                            <p:childTnLst>
                              <p:par>
                                <p:cTn id="50" presetID="17" presetClass="entr" presetSubtype="10" fill="hold" nodeType="afterEffect">
                                  <p:stCondLst>
                                    <p:cond delay="0"/>
                                  </p:stCondLst>
                                  <p:childTnLst>
                                    <p:set>
                                      <p:cBhvr>
                                        <p:cTn id="51" dur="1" fill="hold">
                                          <p:stCondLst>
                                            <p:cond delay="0"/>
                                          </p:stCondLst>
                                        </p:cTn>
                                        <p:tgtEl>
                                          <p:spTgt spid="223243"/>
                                        </p:tgtEl>
                                        <p:attrNameLst>
                                          <p:attrName>style.visibility</p:attrName>
                                        </p:attrNameLst>
                                      </p:cBhvr>
                                      <p:to>
                                        <p:strVal val="visible"/>
                                      </p:to>
                                    </p:set>
                                    <p:anim calcmode="lin" valueType="num">
                                      <p:cBhvr>
                                        <p:cTn id="52" dur="500" fill="hold"/>
                                        <p:tgtEl>
                                          <p:spTgt spid="223243"/>
                                        </p:tgtEl>
                                        <p:attrNameLst>
                                          <p:attrName>ppt_w</p:attrName>
                                        </p:attrNameLst>
                                      </p:cBhvr>
                                      <p:tavLst>
                                        <p:tav tm="0">
                                          <p:val>
                                            <p:fltVal val="0"/>
                                          </p:val>
                                        </p:tav>
                                        <p:tav tm="100000">
                                          <p:val>
                                            <p:strVal val="#ppt_w"/>
                                          </p:val>
                                        </p:tav>
                                      </p:tavLst>
                                    </p:anim>
                                    <p:anim calcmode="lin" valueType="num">
                                      <p:cBhvr>
                                        <p:cTn id="53" dur="500" fill="hold"/>
                                        <p:tgtEl>
                                          <p:spTgt spid="223243"/>
                                        </p:tgtEl>
                                        <p:attrNameLst>
                                          <p:attrName>ppt_h</p:attrName>
                                        </p:attrNameLst>
                                      </p:cBhvr>
                                      <p:tavLst>
                                        <p:tav tm="0">
                                          <p:val>
                                            <p:strVal val="#ppt_h"/>
                                          </p:val>
                                        </p:tav>
                                        <p:tav tm="100000">
                                          <p:val>
                                            <p:strVal val="#ppt_h"/>
                                          </p:val>
                                        </p:tav>
                                      </p:tavLst>
                                    </p:anim>
                                  </p:childTnLst>
                                </p:cTn>
                              </p:par>
                            </p:childTnLst>
                          </p:cTn>
                        </p:par>
                        <p:par>
                          <p:cTn id="54" fill="hold" nodeType="afterGroup">
                            <p:stCondLst>
                              <p:cond delay="5000"/>
                            </p:stCondLst>
                            <p:childTnLst>
                              <p:par>
                                <p:cTn id="55" presetID="17" presetClass="entr" presetSubtype="10" fill="hold" nodeType="afterEffect">
                                  <p:stCondLst>
                                    <p:cond delay="0"/>
                                  </p:stCondLst>
                                  <p:childTnLst>
                                    <p:set>
                                      <p:cBhvr>
                                        <p:cTn id="56" dur="1" fill="hold">
                                          <p:stCondLst>
                                            <p:cond delay="0"/>
                                          </p:stCondLst>
                                        </p:cTn>
                                        <p:tgtEl>
                                          <p:spTgt spid="223244"/>
                                        </p:tgtEl>
                                        <p:attrNameLst>
                                          <p:attrName>style.visibility</p:attrName>
                                        </p:attrNameLst>
                                      </p:cBhvr>
                                      <p:to>
                                        <p:strVal val="visible"/>
                                      </p:to>
                                    </p:set>
                                    <p:anim calcmode="lin" valueType="num">
                                      <p:cBhvr>
                                        <p:cTn id="57" dur="500" fill="hold"/>
                                        <p:tgtEl>
                                          <p:spTgt spid="223244"/>
                                        </p:tgtEl>
                                        <p:attrNameLst>
                                          <p:attrName>ppt_w</p:attrName>
                                        </p:attrNameLst>
                                      </p:cBhvr>
                                      <p:tavLst>
                                        <p:tav tm="0">
                                          <p:val>
                                            <p:fltVal val="0"/>
                                          </p:val>
                                        </p:tav>
                                        <p:tav tm="100000">
                                          <p:val>
                                            <p:strVal val="#ppt_w"/>
                                          </p:val>
                                        </p:tav>
                                      </p:tavLst>
                                    </p:anim>
                                    <p:anim calcmode="lin" valueType="num">
                                      <p:cBhvr>
                                        <p:cTn id="58" dur="500" fill="hold"/>
                                        <p:tgtEl>
                                          <p:spTgt spid="223244"/>
                                        </p:tgtEl>
                                        <p:attrNameLst>
                                          <p:attrName>ppt_h</p:attrName>
                                        </p:attrNameLst>
                                      </p:cBhvr>
                                      <p:tavLst>
                                        <p:tav tm="0">
                                          <p:val>
                                            <p:strVal val="#ppt_h"/>
                                          </p:val>
                                        </p:tav>
                                        <p:tav tm="100000">
                                          <p:val>
                                            <p:strVal val="#ppt_h"/>
                                          </p:val>
                                        </p:tav>
                                      </p:tavLst>
                                    </p:anim>
                                  </p:childTnLst>
                                </p:cTn>
                              </p:par>
                            </p:childTnLst>
                          </p:cTn>
                        </p:par>
                        <p:par>
                          <p:cTn id="59" fill="hold" nodeType="afterGroup">
                            <p:stCondLst>
                              <p:cond delay="5500"/>
                            </p:stCondLst>
                            <p:childTnLst>
                              <p:par>
                                <p:cTn id="60" presetID="17" presetClass="entr" presetSubtype="10" fill="hold" nodeType="afterEffect">
                                  <p:stCondLst>
                                    <p:cond delay="0"/>
                                  </p:stCondLst>
                                  <p:childTnLst>
                                    <p:set>
                                      <p:cBhvr>
                                        <p:cTn id="61" dur="1" fill="hold">
                                          <p:stCondLst>
                                            <p:cond delay="0"/>
                                          </p:stCondLst>
                                        </p:cTn>
                                        <p:tgtEl>
                                          <p:spTgt spid="223245"/>
                                        </p:tgtEl>
                                        <p:attrNameLst>
                                          <p:attrName>style.visibility</p:attrName>
                                        </p:attrNameLst>
                                      </p:cBhvr>
                                      <p:to>
                                        <p:strVal val="visible"/>
                                      </p:to>
                                    </p:set>
                                    <p:anim calcmode="lin" valueType="num">
                                      <p:cBhvr>
                                        <p:cTn id="62" dur="500" fill="hold"/>
                                        <p:tgtEl>
                                          <p:spTgt spid="223245"/>
                                        </p:tgtEl>
                                        <p:attrNameLst>
                                          <p:attrName>ppt_w</p:attrName>
                                        </p:attrNameLst>
                                      </p:cBhvr>
                                      <p:tavLst>
                                        <p:tav tm="0">
                                          <p:val>
                                            <p:fltVal val="0"/>
                                          </p:val>
                                        </p:tav>
                                        <p:tav tm="100000">
                                          <p:val>
                                            <p:strVal val="#ppt_w"/>
                                          </p:val>
                                        </p:tav>
                                      </p:tavLst>
                                    </p:anim>
                                    <p:anim calcmode="lin" valueType="num">
                                      <p:cBhvr>
                                        <p:cTn id="63" dur="500" fill="hold"/>
                                        <p:tgtEl>
                                          <p:spTgt spid="223245"/>
                                        </p:tgtEl>
                                        <p:attrNameLst>
                                          <p:attrName>ppt_h</p:attrName>
                                        </p:attrNameLst>
                                      </p:cBhvr>
                                      <p:tavLst>
                                        <p:tav tm="0">
                                          <p:val>
                                            <p:strVal val="#ppt_h"/>
                                          </p:val>
                                        </p:tav>
                                        <p:tav tm="100000">
                                          <p:val>
                                            <p:strVal val="#ppt_h"/>
                                          </p:val>
                                        </p:tav>
                                      </p:tavLst>
                                    </p:anim>
                                  </p:childTnLst>
                                </p:cTn>
                              </p:par>
                            </p:childTnLst>
                          </p:cTn>
                        </p:par>
                        <p:par>
                          <p:cTn id="64" fill="hold" nodeType="afterGroup">
                            <p:stCondLst>
                              <p:cond delay="6000"/>
                            </p:stCondLst>
                            <p:childTnLst>
                              <p:par>
                                <p:cTn id="65" presetID="31" presetClass="entr" presetSubtype="0" fill="hold" nodeType="afterEffect">
                                  <p:stCondLst>
                                    <p:cond delay="0"/>
                                  </p:stCondLst>
                                  <p:iterate type="lt">
                                    <p:tmPct val="5000"/>
                                  </p:iterate>
                                  <p:childTnLst>
                                    <p:set>
                                      <p:cBhvr>
                                        <p:cTn id="66" dur="1" fill="hold">
                                          <p:stCondLst>
                                            <p:cond delay="0"/>
                                          </p:stCondLst>
                                        </p:cTn>
                                        <p:tgtEl>
                                          <p:spTgt spid="223247"/>
                                        </p:tgtEl>
                                        <p:attrNameLst>
                                          <p:attrName>style.visibility</p:attrName>
                                        </p:attrNameLst>
                                      </p:cBhvr>
                                      <p:to>
                                        <p:strVal val="visible"/>
                                      </p:to>
                                    </p:set>
                                    <p:anim calcmode="lin" valueType="num">
                                      <p:cBhvr>
                                        <p:cTn id="67" dur="1000" fill="hold"/>
                                        <p:tgtEl>
                                          <p:spTgt spid="223247"/>
                                        </p:tgtEl>
                                        <p:attrNameLst>
                                          <p:attrName>ppt_w</p:attrName>
                                        </p:attrNameLst>
                                      </p:cBhvr>
                                      <p:tavLst>
                                        <p:tav tm="0">
                                          <p:val>
                                            <p:fltVal val="0"/>
                                          </p:val>
                                        </p:tav>
                                        <p:tav tm="100000">
                                          <p:val>
                                            <p:strVal val="#ppt_w"/>
                                          </p:val>
                                        </p:tav>
                                      </p:tavLst>
                                    </p:anim>
                                    <p:anim calcmode="lin" valueType="num">
                                      <p:cBhvr>
                                        <p:cTn id="68" dur="1000" fill="hold"/>
                                        <p:tgtEl>
                                          <p:spTgt spid="223247"/>
                                        </p:tgtEl>
                                        <p:attrNameLst>
                                          <p:attrName>ppt_h</p:attrName>
                                        </p:attrNameLst>
                                      </p:cBhvr>
                                      <p:tavLst>
                                        <p:tav tm="0">
                                          <p:val>
                                            <p:fltVal val="0"/>
                                          </p:val>
                                        </p:tav>
                                        <p:tav tm="100000">
                                          <p:val>
                                            <p:strVal val="#ppt_h"/>
                                          </p:val>
                                        </p:tav>
                                      </p:tavLst>
                                    </p:anim>
                                    <p:anim calcmode="lin" valueType="num">
                                      <p:cBhvr>
                                        <p:cTn id="69" dur="1000" fill="hold"/>
                                        <p:tgtEl>
                                          <p:spTgt spid="223247"/>
                                        </p:tgtEl>
                                        <p:attrNameLst>
                                          <p:attrName>style.rotation</p:attrName>
                                        </p:attrNameLst>
                                      </p:cBhvr>
                                      <p:tavLst>
                                        <p:tav tm="0">
                                          <p:val>
                                            <p:fltVal val="90"/>
                                          </p:val>
                                        </p:tav>
                                        <p:tav tm="100000">
                                          <p:val>
                                            <p:fltVal val="0"/>
                                          </p:val>
                                        </p:tav>
                                      </p:tavLst>
                                    </p:anim>
                                    <p:animEffect transition="in" filter="fade">
                                      <p:cBhvr>
                                        <p:cTn id="70" dur="1000"/>
                                        <p:tgtEl>
                                          <p:spTgt spid="223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5"/>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5458" name="Rectangle 2"/>
          <p:cNvSpPr>
            <a:spLocks noGrp="1" noChangeArrowheads="1"/>
          </p:cNvSpPr>
          <p:nvPr>
            <p:ph type="title"/>
          </p:nvPr>
        </p:nvSpPr>
        <p:spPr>
          <a:xfrm>
            <a:off x="4495800" y="609600"/>
            <a:ext cx="4648200" cy="2362200"/>
          </a:xfrm>
        </p:spPr>
        <p:txBody>
          <a:bodyPr/>
          <a:lstStyle/>
          <a:p>
            <a:pPr eaLnBrk="1" hangingPunct="1"/>
            <a:r>
              <a:rPr lang="zh-TW" altLang="en-US" sz="6600" b="1">
                <a:solidFill>
                  <a:schemeClr val="bg1"/>
                </a:solidFill>
                <a:latin typeface="Arial" charset="0"/>
                <a:ea typeface="SimSun" charset="0"/>
                <a:cs typeface="SimSun" charset="0"/>
              </a:rPr>
              <a:t>參考</a:t>
            </a:r>
            <a:r>
              <a:rPr lang="zh-CN" altLang="en-US" sz="6600" b="1">
                <a:solidFill>
                  <a:schemeClr val="bg1"/>
                </a:solidFill>
                <a:latin typeface="Arial" charset="0"/>
                <a:ea typeface="SimSun" charset="0"/>
                <a:cs typeface="SimSun" charset="0"/>
              </a:rPr>
              <a:t>资</a:t>
            </a:r>
            <a:r>
              <a:rPr lang="zh-TW" altLang="en-US" sz="6600" b="1">
                <a:solidFill>
                  <a:schemeClr val="bg1"/>
                </a:solidFill>
                <a:latin typeface="Arial" charset="0"/>
                <a:ea typeface="SimSun" charset="0"/>
                <a:cs typeface="SimSun" charset="0"/>
              </a:rPr>
              <a:t>料</a:t>
            </a:r>
            <a:br>
              <a:rPr lang="zh-TW" altLang="en-US" sz="6600" b="1">
                <a:solidFill>
                  <a:schemeClr val="bg1"/>
                </a:solidFill>
                <a:latin typeface="Arial" charset="0"/>
                <a:ea typeface="SimSun" charset="0"/>
                <a:cs typeface="SimSun" charset="0"/>
              </a:rPr>
            </a:br>
            <a:br>
              <a:rPr lang="zh-TW" altLang="en-US" sz="3600" b="1">
                <a:solidFill>
                  <a:schemeClr val="bg1"/>
                </a:solidFill>
                <a:latin typeface="Arial" charset="0"/>
                <a:ea typeface="SimSun" charset="0"/>
                <a:cs typeface="SimSun" charset="0"/>
              </a:rPr>
            </a:br>
            <a:r>
              <a:rPr lang="zh-CN" altLang="en-US" sz="3600" b="1">
                <a:solidFill>
                  <a:schemeClr val="bg1"/>
                </a:solidFill>
                <a:latin typeface="Arial" charset="0"/>
                <a:ea typeface="SimSun" charset="0"/>
                <a:cs typeface="SimSun" charset="0"/>
              </a:rPr>
              <a:t>请</a:t>
            </a:r>
            <a:r>
              <a:rPr lang="zh-TW" altLang="en-US" sz="4000" b="1">
                <a:solidFill>
                  <a:schemeClr val="bg1"/>
                </a:solidFill>
                <a:latin typeface="Arial" charset="0"/>
                <a:ea typeface="SimSun" charset="0"/>
                <a:cs typeface="SimSun" charset="0"/>
              </a:rPr>
              <a:t>下</a:t>
            </a:r>
            <a:r>
              <a:rPr lang="zh-CN" altLang="en-US" sz="4000" b="1">
                <a:solidFill>
                  <a:schemeClr val="bg1"/>
                </a:solidFill>
                <a:latin typeface="Arial" charset="0"/>
                <a:ea typeface="SimSun" charset="0"/>
                <a:cs typeface="SimSun" charset="0"/>
              </a:rPr>
              <a:t>载：</a:t>
            </a:r>
            <a:endParaRPr lang="en-US" altLang="zh-TW" sz="4000" b="1">
              <a:solidFill>
                <a:schemeClr val="bg1"/>
              </a:solidFill>
              <a:latin typeface="Arial" charset="0"/>
              <a:ea typeface="SimSun" charset="0"/>
              <a:cs typeface="SimSun" charset="0"/>
            </a:endParaRPr>
          </a:p>
        </p:txBody>
      </p:sp>
      <p:sp>
        <p:nvSpPr>
          <p:cNvPr id="275459" name="Rectangle 3"/>
          <p:cNvSpPr>
            <a:spLocks noGrp="1" noChangeArrowheads="1"/>
          </p:cNvSpPr>
          <p:nvPr>
            <p:ph idx="1"/>
          </p:nvPr>
        </p:nvSpPr>
        <p:spPr>
          <a:xfrm>
            <a:off x="4495800" y="3429000"/>
            <a:ext cx="4648200" cy="2438400"/>
          </a:xfrm>
        </p:spPr>
        <p:txBody>
          <a:bodyPr/>
          <a:lstStyle/>
          <a:p>
            <a:pPr algn="ctr" eaLnBrk="1" hangingPunct="1"/>
            <a:r>
              <a:rPr lang="zh-TW" altLang="en-US" sz="4000" b="1">
                <a:solidFill>
                  <a:schemeClr val="bg1"/>
                </a:solidFill>
                <a:latin typeface="SimSun" charset="0"/>
                <a:ea typeface="SimSun" charset="0"/>
                <a:cs typeface="SimSun" charset="0"/>
              </a:rPr>
              <a:t>圣经广播协会的</a:t>
            </a:r>
            <a:r>
              <a:rPr lang="en-US" altLang="zh-TW" sz="4000" b="1">
                <a:solidFill>
                  <a:schemeClr val="bg1"/>
                </a:solidFill>
                <a:latin typeface="Arial" charset="0"/>
                <a:ea typeface="SimSun" charset="0"/>
                <a:cs typeface="SimSun" charset="0"/>
              </a:rPr>
              <a:t>pdf</a:t>
            </a:r>
            <a:r>
              <a:rPr lang="zh-CN" altLang="en-US" sz="4000" b="1">
                <a:solidFill>
                  <a:schemeClr val="bg1"/>
                </a:solidFill>
                <a:latin typeface="SimSun" charset="0"/>
                <a:ea typeface="SimSun" charset="0"/>
                <a:cs typeface="SimSun" charset="0"/>
              </a:rPr>
              <a:t>档案</a:t>
            </a:r>
            <a:r>
              <a:rPr lang="zh-TW" altLang="en-US" sz="4000" b="1">
                <a:solidFill>
                  <a:schemeClr val="bg1"/>
                </a:solidFill>
                <a:latin typeface="SimSun" charset="0"/>
                <a:ea typeface="SimSun" charset="0"/>
                <a:cs typeface="SimSun" charset="0"/>
              </a:rPr>
              <a:t>，</a:t>
            </a:r>
            <a:r>
              <a:rPr lang="zh-CN" altLang="en-US" sz="4000" b="1">
                <a:solidFill>
                  <a:schemeClr val="bg1"/>
                </a:solidFill>
                <a:latin typeface="SimSun" charset="0"/>
                <a:ea typeface="SimSun" charset="0"/>
                <a:cs typeface="SimSun" charset="0"/>
              </a:rPr>
              <a:t>网址：</a:t>
            </a:r>
            <a:r>
              <a:rPr lang="en-US" altLang="zh-TW" sz="4000" b="1">
                <a:solidFill>
                  <a:schemeClr val="bg1"/>
                </a:solidFill>
                <a:latin typeface="Arial" charset="0"/>
                <a:ea typeface="SimSun" charset="0"/>
                <a:cs typeface="SimSun" charset="0"/>
              </a:rPr>
              <a:t>rbc.org</a:t>
            </a:r>
          </a:p>
        </p:txBody>
      </p:sp>
      <p:pic>
        <p:nvPicPr>
          <p:cNvPr id="275460" name="Picture 4" descr="RBCBoo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5323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6"/>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7506" name="Rectangle 2"/>
          <p:cNvSpPr>
            <a:spLocks noGrp="1" noChangeArrowheads="1"/>
          </p:cNvSpPr>
          <p:nvPr>
            <p:ph type="ctrTitle"/>
          </p:nvPr>
        </p:nvSpPr>
        <p:spPr>
          <a:xfrm>
            <a:off x="2743200" y="304800"/>
            <a:ext cx="5791200" cy="1447800"/>
          </a:xfrm>
        </p:spPr>
        <p:txBody>
          <a:bodyPr/>
          <a:lstStyle/>
          <a:p>
            <a:pPr eaLnBrk="1" hangingPunct="1"/>
            <a:r>
              <a:rPr lang="zh-TW" altLang="en-US" b="1">
                <a:solidFill>
                  <a:schemeClr val="bg1"/>
                </a:solidFill>
                <a:latin typeface="Arial" charset="0"/>
                <a:ea typeface="SimSun" charset="0"/>
                <a:cs typeface="SimSun" charset="0"/>
              </a:rPr>
              <a:t>新加坡的「</a:t>
            </a:r>
            <a:r>
              <a:rPr lang="zh-CN" altLang="en-US" b="1">
                <a:solidFill>
                  <a:schemeClr val="bg1"/>
                </a:solidFill>
                <a:latin typeface="Arial" charset="0"/>
                <a:ea typeface="SimSun" charset="0"/>
                <a:cs typeface="SimSun" charset="0"/>
              </a:rPr>
              <a:t>达芬奇</a:t>
            </a:r>
            <a:r>
              <a:rPr lang="zh-TW" altLang="en-US" b="1">
                <a:solidFill>
                  <a:schemeClr val="bg1"/>
                </a:solidFill>
                <a:latin typeface="Arial" charset="0"/>
                <a:ea typeface="SimSun" charset="0"/>
                <a:cs typeface="SimSun" charset="0"/>
              </a:rPr>
              <a:t>密</a:t>
            </a:r>
            <a:r>
              <a:rPr lang="zh-CN" altLang="en-US" b="1">
                <a:solidFill>
                  <a:schemeClr val="bg1"/>
                </a:solidFill>
                <a:latin typeface="Arial" charset="0"/>
                <a:ea typeface="SimSun" charset="0"/>
                <a:cs typeface="SimSun" charset="0"/>
              </a:rPr>
              <a:t>码资</a:t>
            </a:r>
            <a:r>
              <a:rPr lang="zh-TW" altLang="en-US" b="1">
                <a:solidFill>
                  <a:schemeClr val="bg1"/>
                </a:solidFill>
                <a:latin typeface="Arial" charset="0"/>
                <a:ea typeface="SimSun" charset="0"/>
                <a:cs typeface="SimSun" charset="0"/>
              </a:rPr>
              <a:t>料小</a:t>
            </a:r>
            <a:r>
              <a:rPr lang="zh-CN" altLang="en-US" b="1">
                <a:solidFill>
                  <a:schemeClr val="bg1"/>
                </a:solidFill>
                <a:latin typeface="Arial" charset="0"/>
                <a:ea typeface="SimSun" charset="0"/>
                <a:cs typeface="SimSun" charset="0"/>
              </a:rPr>
              <a:t>组</a:t>
            </a:r>
            <a:r>
              <a:rPr lang="zh-TW" altLang="en-US" b="1">
                <a:solidFill>
                  <a:schemeClr val="bg1"/>
                </a:solidFill>
                <a:latin typeface="Arial" charset="0"/>
                <a:ea typeface="SimSun" charset="0"/>
                <a:cs typeface="SimSun" charset="0"/>
              </a:rPr>
              <a:t>」</a:t>
            </a:r>
          </a:p>
        </p:txBody>
      </p:sp>
      <p:sp>
        <p:nvSpPr>
          <p:cNvPr id="277507" name="Rectangle 3"/>
          <p:cNvSpPr>
            <a:spLocks noGrp="1" noChangeArrowheads="1"/>
          </p:cNvSpPr>
          <p:nvPr>
            <p:ph type="subTitle" idx="1"/>
          </p:nvPr>
        </p:nvSpPr>
        <p:spPr>
          <a:xfrm>
            <a:off x="381000" y="2133600"/>
            <a:ext cx="8305800" cy="2819400"/>
          </a:xfrm>
          <a:ln>
            <a:solidFill>
              <a:schemeClr val="tx2"/>
            </a:solidFill>
            <a:miter lim="800000"/>
            <a:headEnd/>
            <a:tailEnd/>
          </a:ln>
        </p:spPr>
        <p:txBody>
          <a:bodyPr/>
          <a:lstStyle/>
          <a:p>
            <a:pPr algn="l" eaLnBrk="1" hangingPunct="1">
              <a:buFontTx/>
              <a:buChar char="•"/>
            </a:pPr>
            <a:r>
              <a:rPr lang="en-US" altLang="zh-TW">
                <a:solidFill>
                  <a:schemeClr val="bg1"/>
                </a:solidFill>
                <a:latin typeface="Arial" charset="0"/>
                <a:ea typeface="新細明體" charset="0"/>
                <a:cs typeface="新細明體" charset="0"/>
              </a:rPr>
              <a:t>Covenant EFC</a:t>
            </a:r>
          </a:p>
          <a:p>
            <a:pPr algn="l" eaLnBrk="1" hangingPunct="1">
              <a:buFontTx/>
              <a:buChar char="•"/>
            </a:pPr>
            <a:r>
              <a:rPr lang="en-US" altLang="zh-TW">
                <a:solidFill>
                  <a:schemeClr val="bg1"/>
                </a:solidFill>
                <a:latin typeface="Arial" charset="0"/>
                <a:ea typeface="新細明體" charset="0"/>
                <a:cs typeface="新細明體" charset="0"/>
              </a:rPr>
              <a:t>Campus Crusade for Christ</a:t>
            </a:r>
          </a:p>
          <a:p>
            <a:pPr algn="l" eaLnBrk="1" hangingPunct="1">
              <a:buFontTx/>
              <a:buChar char="•"/>
            </a:pPr>
            <a:r>
              <a:rPr lang="en-US" altLang="zh-TW">
                <a:solidFill>
                  <a:schemeClr val="bg1"/>
                </a:solidFill>
                <a:latin typeface="Arial" charset="0"/>
                <a:ea typeface="新細明體" charset="0"/>
                <a:cs typeface="新細明體" charset="0"/>
              </a:rPr>
              <a:t>Meekness &amp; Truth Ministries</a:t>
            </a:r>
          </a:p>
          <a:p>
            <a:pPr algn="l" eaLnBrk="1" hangingPunct="1">
              <a:buFontTx/>
              <a:buChar char="•"/>
            </a:pPr>
            <a:r>
              <a:rPr lang="en-US" altLang="zh-TW">
                <a:solidFill>
                  <a:schemeClr val="bg1"/>
                </a:solidFill>
                <a:latin typeface="Arial" charset="0"/>
                <a:ea typeface="新細明體" charset="0"/>
                <a:cs typeface="新細明體" charset="0"/>
              </a:rPr>
              <a:t>Ravi Zacharias In’l Ministries</a:t>
            </a:r>
          </a:p>
        </p:txBody>
      </p:sp>
      <p:sp>
        <p:nvSpPr>
          <p:cNvPr id="277508" name="Rectangle 4"/>
          <p:cNvSpPr>
            <a:spLocks noChangeArrowheads="1"/>
          </p:cNvSpPr>
          <p:nvPr/>
        </p:nvSpPr>
        <p:spPr bwMode="auto">
          <a:xfrm>
            <a:off x="457200" y="5257800"/>
            <a:ext cx="8305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spcBef>
                <a:spcPct val="20000"/>
              </a:spcBef>
              <a:buFontTx/>
              <a:buChar char="•"/>
            </a:pPr>
            <a:r>
              <a:rPr lang="zh-CN" altLang="en-US" sz="3200" b="1">
                <a:latin typeface="Verdana" charset="0"/>
              </a:rPr>
              <a:t>网址</a:t>
            </a:r>
            <a:r>
              <a:rPr lang="en-US" altLang="zh-TW" sz="3200" b="1">
                <a:latin typeface="Verdana" charset="0"/>
                <a:ea typeface="書法家簡中圓體" charset="0"/>
                <a:cs typeface="書法家簡中圓體" charset="0"/>
              </a:rPr>
              <a:t>www.davincicode.org.sg</a:t>
            </a:r>
          </a:p>
        </p:txBody>
      </p:sp>
      <p:pic>
        <p:nvPicPr>
          <p:cNvPr id="277509" name="Picture 5" descr="RBCBoo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7050" y="0"/>
            <a:ext cx="153035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ctrTitle"/>
          </p:nvPr>
        </p:nvSpPr>
        <p:spPr>
          <a:xfrm>
            <a:off x="2895600" y="304800"/>
            <a:ext cx="5638800" cy="1600200"/>
          </a:xfrm>
        </p:spPr>
        <p:txBody>
          <a:bodyPr/>
          <a:lstStyle/>
          <a:p>
            <a:pPr eaLnBrk="1" hangingPunct="1"/>
            <a:r>
              <a:rPr lang="en-US">
                <a:solidFill>
                  <a:schemeClr val="bg1"/>
                </a:solidFill>
                <a:latin typeface="Arial" charset="0"/>
                <a:ea typeface="ヒラギノ角ゴ Pro W3" charset="0"/>
                <a:cs typeface="ヒラギノ角ゴ Pro W3" charset="0"/>
              </a:rPr>
              <a:t>Mt. Hermon BP Seminar</a:t>
            </a:r>
          </a:p>
        </p:txBody>
      </p:sp>
      <p:sp>
        <p:nvSpPr>
          <p:cNvPr id="279555" name="Rectangle 3"/>
          <p:cNvSpPr>
            <a:spLocks noGrp="1" noChangeArrowheads="1"/>
          </p:cNvSpPr>
          <p:nvPr>
            <p:ph type="subTitle" idx="1"/>
          </p:nvPr>
        </p:nvSpPr>
        <p:spPr>
          <a:xfrm>
            <a:off x="381000" y="2590800"/>
            <a:ext cx="8458200" cy="4114800"/>
          </a:xfrm>
          <a:ln>
            <a:solidFill>
              <a:schemeClr val="tx2"/>
            </a:solidFill>
            <a:miter lim="800000"/>
            <a:headEnd/>
            <a:tailEnd/>
          </a:ln>
        </p:spPr>
        <p:txBody>
          <a:bodyPr/>
          <a:lstStyle/>
          <a:p>
            <a:pPr marL="457200" indent="-457200" algn="l" eaLnBrk="1" hangingPunct="1">
              <a:buFontTx/>
              <a:buChar char="•"/>
            </a:pPr>
            <a:r>
              <a:rPr lang="en-US">
                <a:solidFill>
                  <a:schemeClr val="bg1"/>
                </a:solidFill>
                <a:latin typeface="Arial" charset="0"/>
                <a:ea typeface="ヒラギノ角ゴ Pro W3" charset="0"/>
                <a:cs typeface="ヒラギノ角ゴ Pro W3" charset="0"/>
              </a:rPr>
              <a:t>Sunday, 21 May 2006 (2-5 PM)</a:t>
            </a:r>
          </a:p>
          <a:p>
            <a:pPr marL="457200" indent="-457200" algn="l" eaLnBrk="1" hangingPunct="1">
              <a:buFontTx/>
              <a:buChar char="•"/>
            </a:pPr>
            <a:r>
              <a:rPr lang="en-US">
                <a:solidFill>
                  <a:schemeClr val="bg1"/>
                </a:solidFill>
                <a:latin typeface="Arial" charset="0"/>
                <a:ea typeface="ヒラギノ角ゴ Pro W3" charset="0"/>
                <a:cs typeface="ヒラギノ角ゴ Pro W3" charset="0"/>
              </a:rPr>
              <a:t>Taught by Dr. Rick Griffith, SBC</a:t>
            </a:r>
          </a:p>
          <a:p>
            <a:pPr marL="457200" indent="-457200" algn="l" eaLnBrk="1" hangingPunct="1">
              <a:buFontTx/>
              <a:buChar char="•"/>
            </a:pPr>
            <a:r>
              <a:rPr lang="en-US">
                <a:solidFill>
                  <a:schemeClr val="bg1"/>
                </a:solidFill>
                <a:latin typeface="Arial" charset="0"/>
                <a:ea typeface="ヒラギノ角ゴ Pro W3" charset="0"/>
                <a:cs typeface="ヒラギノ角ゴ Pro W3" charset="0"/>
              </a:rPr>
              <a:t>Choa Chu Kang Bible Centre</a:t>
            </a:r>
          </a:p>
          <a:p>
            <a:pPr marL="457200" indent="-457200" algn="l" eaLnBrk="1" hangingPunct="1">
              <a:buFontTx/>
              <a:buChar char="•"/>
            </a:pPr>
            <a:r>
              <a:rPr lang="en-US">
                <a:solidFill>
                  <a:schemeClr val="bg1"/>
                </a:solidFill>
                <a:latin typeface="Arial" charset="0"/>
                <a:ea typeface="ヒラギノ角ゴ Pro W3" charset="0"/>
                <a:cs typeface="ヒラギノ角ゴ Pro W3" charset="0"/>
              </a:rPr>
              <a:t>$5/- per participant (for materials &amp; refreshments)</a:t>
            </a:r>
          </a:p>
          <a:p>
            <a:pPr marL="457200" indent="-457200" algn="l" eaLnBrk="1" hangingPunct="1">
              <a:buFontTx/>
              <a:buChar char="•"/>
            </a:pPr>
            <a:r>
              <a:rPr lang="en-US">
                <a:solidFill>
                  <a:schemeClr val="bg1"/>
                </a:solidFill>
                <a:latin typeface="Arial" charset="0"/>
                <a:ea typeface="ヒラギノ角ゴ Pro W3" charset="0"/>
                <a:cs typeface="ヒラギノ角ゴ Pro W3" charset="0"/>
              </a:rPr>
              <a:t>Closing Date: 7 May 2006</a:t>
            </a:r>
          </a:p>
        </p:txBody>
      </p:sp>
      <p:pic>
        <p:nvPicPr>
          <p:cNvPr id="34304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13513"/>
          <a:stretch>
            <a:fillRect/>
          </a:stretch>
        </p:blipFill>
        <p:spPr bwMode="auto">
          <a:xfrm>
            <a:off x="0" y="0"/>
            <a:ext cx="28321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343044"/>
                                        </p:tgtEl>
                                        <p:attrNameLst>
                                          <p:attrName>style.visibility</p:attrName>
                                        </p:attrNameLst>
                                      </p:cBhvr>
                                      <p:to>
                                        <p:strVal val="visible"/>
                                      </p:to>
                                    </p:set>
                                    <p:anim calcmode="lin" valueType="num">
                                      <p:cBhvr>
                                        <p:cTn id="7" dur="500" fill="hold"/>
                                        <p:tgtEl>
                                          <p:spTgt spid="343044"/>
                                        </p:tgtEl>
                                        <p:attrNameLst>
                                          <p:attrName>ppt_w</p:attrName>
                                        </p:attrNameLst>
                                      </p:cBhvr>
                                      <p:tavLst>
                                        <p:tav tm="0">
                                          <p:val>
                                            <p:fltVal val="0"/>
                                          </p:val>
                                        </p:tav>
                                        <p:tav tm="100000">
                                          <p:val>
                                            <p:strVal val="#ppt_w"/>
                                          </p:val>
                                        </p:tav>
                                      </p:tavLst>
                                    </p:anim>
                                    <p:anim calcmode="lin" valueType="num">
                                      <p:cBhvr>
                                        <p:cTn id="8" dur="500" fill="hold"/>
                                        <p:tgtEl>
                                          <p:spTgt spid="34304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victory 002"/>
          <p:cNvPicPr>
            <a:picLocks noChangeAspect="1" noChangeArrowheads="1"/>
          </p:cNvPicPr>
          <p:nvPr/>
        </p:nvPicPr>
        <p:blipFill>
          <a:blip r:embed="rId3" cstate="screen">
            <a:lum bright="6000" contrast="24000"/>
            <a:extLst>
              <a:ext uri="{28A0092B-C50C-407E-A947-70E740481C1C}">
                <a14:useLocalDpi xmlns:a14="http://schemas.microsoft.com/office/drawing/2010/main"/>
              </a:ext>
            </a:extLst>
          </a:blip>
          <a:srcRect/>
          <a:stretch>
            <a:fillRect/>
          </a:stretch>
        </p:blipFill>
        <p:spPr bwMode="auto">
          <a:xfrm>
            <a:off x="476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3891" name="Rectangle 3"/>
          <p:cNvSpPr>
            <a:spLocks noGrp="1" noChangeArrowheads="1"/>
          </p:cNvSpPr>
          <p:nvPr>
            <p:ph type="title"/>
          </p:nvPr>
        </p:nvSpPr>
        <p:spPr>
          <a:xfrm>
            <a:off x="304800" y="381000"/>
            <a:ext cx="8610600" cy="1858963"/>
          </a:xfrm>
          <a:effectLst>
            <a:outerShdw blurRad="63500" dist="35921" dir="2700000" algn="ctr" rotWithShape="0">
              <a:schemeClr val="bg1">
                <a:alpha val="74998"/>
              </a:schemeClr>
            </a:outerShdw>
          </a:effectLst>
        </p:spPr>
        <p:txBody>
          <a:bodyPr/>
          <a:lstStyle/>
          <a:p>
            <a:pPr eaLnBrk="1" hangingPunct="1">
              <a:defRPr/>
            </a:pPr>
            <a:r>
              <a:rPr lang="zh-CN" altLang="en-US" sz="4800" b="1">
                <a:solidFill>
                  <a:schemeClr val="bg1"/>
                </a:solidFill>
                <a:latin typeface="Arial" charset="0"/>
                <a:ea typeface="SimSun" charset="0"/>
                <a:cs typeface="SimSun" charset="0"/>
              </a:rPr>
              <a:t>让这场争议可以使你有机会谈论到十字架</a:t>
            </a:r>
            <a:endParaRPr lang="en-US" b="1">
              <a:solidFill>
                <a:schemeClr val="bg1"/>
              </a:solidFill>
              <a:latin typeface="Arial" charset="0"/>
              <a:ea typeface="SimSun" charset="0"/>
              <a:cs typeface="SimSun"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3650" name="Picture 2" descr="Resurr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9163" y="0"/>
            <a:ext cx="56848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5939" name="Rectangle 3"/>
          <p:cNvSpPr>
            <a:spLocks noGrp="1" noChangeArrowheads="1"/>
          </p:cNvSpPr>
          <p:nvPr>
            <p:ph type="title"/>
          </p:nvPr>
        </p:nvSpPr>
        <p:spPr>
          <a:xfrm>
            <a:off x="228600" y="2971800"/>
            <a:ext cx="8458200" cy="2925763"/>
          </a:xfrm>
          <a:effectLst>
            <a:outerShdw blurRad="63500" dist="74053" dir="19742175" algn="ctr" rotWithShape="0">
              <a:srgbClr val="000000">
                <a:alpha val="74998"/>
              </a:srgbClr>
            </a:outerShdw>
          </a:effectLst>
        </p:spPr>
        <p:txBody>
          <a:bodyPr/>
          <a:lstStyle/>
          <a:p>
            <a:pPr algn="l" eaLnBrk="1" hangingPunct="1">
              <a:defRPr/>
            </a:pPr>
            <a:r>
              <a:rPr lang="zh-CN" altLang="en-US" sz="4800" b="1">
                <a:solidFill>
                  <a:schemeClr val="bg1"/>
                </a:solidFill>
                <a:latin typeface="Arial" charset="0"/>
                <a:ea typeface="SimSun" charset="0"/>
                <a:cs typeface="SimSun" charset="0"/>
              </a:rPr>
              <a:t>耶稣的复活证明</a:t>
            </a:r>
            <a:r>
              <a:rPr lang="ja-JP" altLang="en-US" b="1">
                <a:solidFill>
                  <a:schemeClr val="bg1"/>
                </a:solidFill>
                <a:latin typeface="Arial" charset="0"/>
                <a:ea typeface="ヒラギノ角ゴ Pro W3" charset="0"/>
                <a:cs typeface="ヒラギノ角ゴ Pro W3" charset="0"/>
              </a:rPr>
              <a:t>祂</a:t>
            </a:r>
            <a:r>
              <a:rPr lang="zh-CN" altLang="en-US" b="1">
                <a:solidFill>
                  <a:schemeClr val="bg1"/>
                </a:solidFill>
                <a:latin typeface="Arial" charset="0"/>
                <a:ea typeface="SimSun" charset="0"/>
                <a:cs typeface="SimSun" charset="0"/>
              </a:rPr>
              <a:t>是神，可以给我们永生（约翰福音</a:t>
            </a:r>
            <a:r>
              <a:rPr lang="en-US" altLang="zh-CN" b="1">
                <a:solidFill>
                  <a:schemeClr val="bg1"/>
                </a:solidFill>
                <a:latin typeface="Arial" charset="0"/>
                <a:ea typeface="SimSun" charset="0"/>
                <a:cs typeface="SimSun" charset="0"/>
              </a:rPr>
              <a:t>20</a:t>
            </a:r>
            <a:r>
              <a:rPr lang="zh-CN" altLang="en-US" b="1">
                <a:solidFill>
                  <a:schemeClr val="bg1"/>
                </a:solidFill>
                <a:latin typeface="Arial" charset="0"/>
                <a:ea typeface="SimSun" charset="0"/>
                <a:cs typeface="SimSun" charset="0"/>
              </a:rPr>
              <a:t>）。</a:t>
            </a:r>
            <a:endParaRPr lang="en-US" sz="4800" b="1">
              <a:solidFill>
                <a:schemeClr val="bg1"/>
              </a:solidFill>
              <a:latin typeface="Arial" charset="0"/>
              <a:ea typeface="SimSun" charset="0"/>
              <a:cs typeface="SimSun"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6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987" name="Rectangle 3"/>
          <p:cNvSpPr>
            <a:spLocks noGrp="1" noChangeArrowheads="1"/>
          </p:cNvSpPr>
          <p:nvPr>
            <p:ph type="body" sz="half" idx="1"/>
          </p:nvPr>
        </p:nvSpPr>
        <p:spPr>
          <a:xfrm>
            <a:off x="2514600" y="5181600"/>
            <a:ext cx="3962400" cy="1676400"/>
          </a:xfrm>
          <a:effectLst>
            <a:outerShdw blurRad="63500" dist="63500" dir="13012194" algn="ctr" rotWithShape="0">
              <a:srgbClr val="000000">
                <a:alpha val="74998"/>
              </a:srgbClr>
            </a:outerShdw>
          </a:effectLst>
        </p:spPr>
        <p:txBody>
          <a:bodyPr/>
          <a:lstStyle/>
          <a:p>
            <a:pPr eaLnBrk="1" hangingPunct="1">
              <a:defRPr/>
            </a:pPr>
            <a:r>
              <a:rPr lang="ja-JP" altLang="en-US" b="1">
                <a:solidFill>
                  <a:schemeClr val="bg1"/>
                </a:solidFill>
                <a:latin typeface="Arial" charset="0"/>
                <a:ea typeface="ヒラギノ角ゴ Pro W3" charset="0"/>
                <a:cs typeface="ヒラギノ角ゴ Pro W3" charset="0"/>
              </a:rPr>
              <a:t>祂</a:t>
            </a:r>
            <a:r>
              <a:rPr lang="zh-CN" altLang="en-US" b="1">
                <a:solidFill>
                  <a:schemeClr val="bg1"/>
                </a:solidFill>
                <a:latin typeface="Arial" charset="0"/>
                <a:ea typeface="SimSun" charset="0"/>
                <a:cs typeface="SimSun" charset="0"/>
              </a:rPr>
              <a:t>没有死？</a:t>
            </a:r>
            <a:endParaRPr lang="en-US" altLang="ja-JP" b="1">
              <a:solidFill>
                <a:schemeClr val="bg1"/>
              </a:solidFill>
              <a:latin typeface="Arial" charset="0"/>
              <a:ea typeface="ヒラギノ角ゴ Pro W3" charset="0"/>
              <a:cs typeface="ヒラギノ角ゴ Pro W3" charset="0"/>
            </a:endParaRPr>
          </a:p>
          <a:p>
            <a:pPr eaLnBrk="1" hangingPunct="1">
              <a:defRPr/>
            </a:pPr>
            <a:r>
              <a:rPr lang="zh-CN" altLang="en-US" b="1">
                <a:solidFill>
                  <a:schemeClr val="bg1"/>
                </a:solidFill>
                <a:latin typeface="Arial" charset="0"/>
                <a:ea typeface="SimSun" charset="0"/>
                <a:cs typeface="SimSun" charset="0"/>
              </a:rPr>
              <a:t>耶稣的力量？</a:t>
            </a:r>
            <a:endParaRPr lang="en-US" altLang="ja-JP" b="1">
              <a:solidFill>
                <a:schemeClr val="bg1"/>
              </a:solidFill>
              <a:latin typeface="Arial" charset="0"/>
              <a:ea typeface="ヒラギノ角ゴ Pro W3" charset="0"/>
              <a:cs typeface="ヒラギノ角ゴ Pro W3" charset="0"/>
            </a:endParaRPr>
          </a:p>
          <a:p>
            <a:pPr eaLnBrk="1" hangingPunct="1">
              <a:defRPr/>
            </a:pPr>
            <a:r>
              <a:rPr lang="zh-CN" altLang="en-US" b="1">
                <a:solidFill>
                  <a:schemeClr val="bg1"/>
                </a:solidFill>
                <a:latin typeface="Arial" charset="0"/>
                <a:ea typeface="SimSun" charset="0"/>
                <a:cs typeface="SimSun" charset="0"/>
              </a:rPr>
              <a:t>门徒？</a:t>
            </a:r>
            <a:endParaRPr lang="en-US" b="1">
              <a:solidFill>
                <a:schemeClr val="bg1"/>
              </a:solidFill>
              <a:latin typeface="Arial" charset="0"/>
              <a:ea typeface="ヒラギノ角ゴ Pro W3" charset="0"/>
              <a:cs typeface="ヒラギノ角ゴ Pro W3" charset="0"/>
            </a:endParaRPr>
          </a:p>
        </p:txBody>
      </p:sp>
      <p:sp>
        <p:nvSpPr>
          <p:cNvPr id="297988" name="Rectangle 4"/>
          <p:cNvSpPr>
            <a:spLocks noGrp="1" noChangeArrowheads="1"/>
          </p:cNvSpPr>
          <p:nvPr>
            <p:ph type="title"/>
          </p:nvPr>
        </p:nvSpPr>
        <p:spPr>
          <a:xfrm>
            <a:off x="228600" y="4038600"/>
            <a:ext cx="5867400" cy="1143000"/>
          </a:xfrm>
          <a:effectLst>
            <a:outerShdw blurRad="63500" dist="63500" dir="13012194" algn="ctr" rotWithShape="0">
              <a:srgbClr val="000000">
                <a:alpha val="74998"/>
              </a:srgbClr>
            </a:outerShdw>
          </a:effectLst>
        </p:spPr>
        <p:txBody>
          <a:bodyPr/>
          <a:lstStyle/>
          <a:p>
            <a:pPr algn="l" eaLnBrk="1" hangingPunct="1">
              <a:defRPr/>
            </a:pPr>
            <a:r>
              <a:rPr lang="zh-CN" altLang="en-US" sz="3600" b="1">
                <a:solidFill>
                  <a:schemeClr val="bg1"/>
                </a:solidFill>
                <a:latin typeface="Arial" charset="0"/>
                <a:ea typeface="SimSun" charset="0"/>
                <a:cs typeface="SimSun" charset="0"/>
              </a:rPr>
              <a:t>我们可以怎样解释空坟墓？</a:t>
            </a:r>
            <a:endParaRPr lang="en-US" sz="3600" b="1">
              <a:solidFill>
                <a:schemeClr val="bg1"/>
              </a:solidFill>
              <a:latin typeface="Arial" charset="0"/>
              <a:ea typeface="ヒラギノ角ゴ Pro W3" charset="0"/>
              <a:cs typeface="ヒラギノ角ゴ Pro W3"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 descr="Peter's Denia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39238" cy="952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7746" name="Rectangle 3"/>
          <p:cNvSpPr>
            <a:spLocks noGrp="1" noChangeArrowheads="1"/>
          </p:cNvSpPr>
          <p:nvPr>
            <p:ph type="title"/>
          </p:nvPr>
        </p:nvSpPr>
        <p:spPr>
          <a:xfrm>
            <a:off x="457200" y="0"/>
            <a:ext cx="8229600" cy="1554163"/>
          </a:xfrm>
        </p:spPr>
        <p:txBody>
          <a:bodyPr/>
          <a:lstStyle/>
          <a:p>
            <a:pPr eaLnBrk="1" hangingPunct="1"/>
            <a:r>
              <a:rPr lang="zh-CN" altLang="en-US" b="1">
                <a:solidFill>
                  <a:schemeClr val="bg1"/>
                </a:solidFill>
                <a:latin typeface="Arial" charset="0"/>
                <a:ea typeface="SimSun" charset="0"/>
                <a:cs typeface="SimSun" charset="0"/>
              </a:rPr>
              <a:t>怎样可以令沮丧的彼得</a:t>
            </a:r>
            <a:br>
              <a:rPr lang="zh-CN" altLang="en-US" b="1">
                <a:solidFill>
                  <a:schemeClr val="bg1"/>
                </a:solidFill>
                <a:latin typeface="Arial" charset="0"/>
                <a:ea typeface="SimSun" charset="0"/>
                <a:cs typeface="SimSun" charset="0"/>
              </a:rPr>
            </a:br>
            <a:r>
              <a:rPr lang="zh-CN" altLang="en-US" b="1">
                <a:solidFill>
                  <a:schemeClr val="bg1"/>
                </a:solidFill>
                <a:latin typeface="Arial" charset="0"/>
                <a:ea typeface="SimSun" charset="0"/>
                <a:cs typeface="SimSun" charset="0"/>
              </a:rPr>
              <a:t>重获信心？</a:t>
            </a:r>
            <a:endParaRPr lang="en-US" b="1">
              <a:solidFill>
                <a:schemeClr val="bg1"/>
              </a:solidFill>
              <a:latin typeface="Arial" charset="0"/>
              <a:ea typeface="SimSun" charset="0"/>
              <a:cs typeface="SimSun"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gravecloth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601200"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4" name="Rectangle 3"/>
          <p:cNvSpPr>
            <a:spLocks noGrp="1" noChangeArrowheads="1"/>
          </p:cNvSpPr>
          <p:nvPr>
            <p:ph type="title"/>
          </p:nvPr>
        </p:nvSpPr>
        <p:spPr>
          <a:xfrm>
            <a:off x="3581400" y="274638"/>
            <a:ext cx="1981200" cy="3306762"/>
          </a:xfrm>
        </p:spPr>
        <p:txBody>
          <a:bodyPr/>
          <a:lstStyle/>
          <a:p>
            <a:pPr eaLnBrk="1" hangingPunct="1"/>
            <a:r>
              <a:rPr lang="zh-CN" altLang="en-US" b="1">
                <a:solidFill>
                  <a:schemeClr val="bg1"/>
                </a:solidFill>
                <a:latin typeface="Arial" charset="0"/>
                <a:ea typeface="SimSun" charset="0"/>
                <a:cs typeface="SimSun" charset="0"/>
              </a:rPr>
              <a:t>空</a:t>
            </a:r>
            <a:br>
              <a:rPr lang="zh-CN" altLang="en-US" b="1">
                <a:solidFill>
                  <a:schemeClr val="bg1"/>
                </a:solidFill>
                <a:latin typeface="Arial" charset="0"/>
                <a:ea typeface="SimSun" charset="0"/>
                <a:cs typeface="SimSun" charset="0"/>
              </a:rPr>
            </a:br>
            <a:r>
              <a:rPr lang="zh-CN" altLang="en-US" b="1">
                <a:solidFill>
                  <a:schemeClr val="bg1"/>
                </a:solidFill>
                <a:latin typeface="Arial" charset="0"/>
                <a:ea typeface="SimSun" charset="0"/>
                <a:cs typeface="SimSun" charset="0"/>
              </a:rPr>
              <a:t>坟墓</a:t>
            </a:r>
            <a:br>
              <a:rPr lang="zh-CN" altLang="en-US" b="1">
                <a:solidFill>
                  <a:schemeClr val="bg1"/>
                </a:solidFill>
                <a:latin typeface="Arial" charset="0"/>
                <a:ea typeface="SimSun" charset="0"/>
                <a:cs typeface="SimSun" charset="0"/>
              </a:rPr>
            </a:br>
            <a:r>
              <a:rPr lang="zh-CN" altLang="en-US" b="1">
                <a:solidFill>
                  <a:schemeClr val="bg1"/>
                </a:solidFill>
                <a:latin typeface="Arial" charset="0"/>
                <a:ea typeface="SimSun" charset="0"/>
                <a:cs typeface="SimSun" charset="0"/>
              </a:rPr>
              <a:t>可以</a:t>
            </a:r>
            <a:br>
              <a:rPr lang="zh-CN" altLang="en-US" b="1">
                <a:solidFill>
                  <a:schemeClr val="bg1"/>
                </a:solidFill>
                <a:latin typeface="Arial" charset="0"/>
                <a:ea typeface="SimSun" charset="0"/>
                <a:cs typeface="SimSun" charset="0"/>
              </a:rPr>
            </a:br>
            <a:r>
              <a:rPr lang="zh-CN" altLang="en-US" b="1">
                <a:solidFill>
                  <a:schemeClr val="bg1"/>
                </a:solidFill>
                <a:latin typeface="Arial" charset="0"/>
                <a:ea typeface="SimSun" charset="0"/>
                <a:cs typeface="SimSun" charset="0"/>
              </a:rPr>
              <a:t>！</a:t>
            </a:r>
            <a:endParaRPr lang="en-US" b="1">
              <a:solidFill>
                <a:schemeClr val="bg1"/>
              </a:solidFill>
              <a:latin typeface="Arial" charset="0"/>
              <a:ea typeface="ヒラギノ角ゴ Pro W3" charset="0"/>
              <a:cs typeface="ヒラギノ角ゴ Pro W3"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glass pyramid - louv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225"/>
            <a:ext cx="9144000" cy="681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731" name="Picture 3" descr="SB Paris Louvre pyramid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9" name="Rectangle 8"/>
          <p:cNvSpPr>
            <a:spLocks noGrp="1" noChangeArrowheads="1"/>
          </p:cNvSpPr>
          <p:nvPr>
            <p:ph type="title"/>
          </p:nvPr>
        </p:nvSpPr>
        <p:spPr>
          <a:xfrm>
            <a:off x="762000" y="228600"/>
            <a:ext cx="7924800" cy="914400"/>
          </a:xfrm>
          <a:noFill/>
        </p:spPr>
        <p:txBody>
          <a:bodyPr/>
          <a:lstStyle/>
          <a:p>
            <a:pPr eaLnBrk="1" hangingPunct="1"/>
            <a:r>
              <a:rPr lang="zh-CN" altLang="en-US" sz="5400" b="1">
                <a:solidFill>
                  <a:srgbClr val="CC3300"/>
                </a:solidFill>
                <a:latin typeface="書法家簡中圓體" charset="0"/>
                <a:ea typeface="SimSun" charset="0"/>
                <a:cs typeface="SimSun" charset="0"/>
              </a:rPr>
              <a:t>巴</a:t>
            </a:r>
            <a:r>
              <a:rPr lang="zh-TW" altLang="en-US" sz="5400" b="1">
                <a:solidFill>
                  <a:srgbClr val="CC3300"/>
                </a:solidFill>
                <a:latin typeface="書法家簡中圓體" charset="0"/>
                <a:ea typeface="SimSun" charset="0"/>
                <a:cs typeface="SimSun" charset="0"/>
              </a:rPr>
              <a:t>黎的</a:t>
            </a:r>
            <a:r>
              <a:rPr lang="zh-CN" altLang="en-US" sz="5400" b="1">
                <a:solidFill>
                  <a:srgbClr val="CC3300"/>
                </a:solidFill>
                <a:latin typeface="書法家簡中圓體" charset="0"/>
                <a:ea typeface="SimSun" charset="0"/>
                <a:cs typeface="SimSun" charset="0"/>
              </a:rPr>
              <a:t>罗</a:t>
            </a:r>
            <a:r>
              <a:rPr lang="zh-TW" altLang="en-US" sz="5400" b="1">
                <a:solidFill>
                  <a:srgbClr val="CC3300"/>
                </a:solidFill>
                <a:latin typeface="書法家簡中圓體" charset="0"/>
                <a:ea typeface="SimSun" charset="0"/>
                <a:cs typeface="SimSun" charset="0"/>
              </a:rPr>
              <a:t>浮宮博物</a:t>
            </a:r>
            <a:r>
              <a:rPr lang="zh-CN" altLang="en-US" sz="5400" b="1">
                <a:solidFill>
                  <a:srgbClr val="CC3300"/>
                </a:solidFill>
                <a:latin typeface="書法家簡中圓體" charset="0"/>
                <a:ea typeface="SimSun" charset="0"/>
                <a:cs typeface="SimSun" charset="0"/>
              </a:rPr>
              <a:t>馆</a:t>
            </a:r>
            <a:endParaRPr lang="zh-TW" altLang="en-US" sz="5400" b="1">
              <a:solidFill>
                <a:srgbClr val="CC3300"/>
              </a:solidFill>
              <a:latin typeface="書法家簡中圓體"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3731"/>
                                        </p:tgtEl>
                                        <p:attrNameLst>
                                          <p:attrName>style.visibility</p:attrName>
                                        </p:attrNameLst>
                                      </p:cBhvr>
                                      <p:to>
                                        <p:strVal val="visible"/>
                                      </p:to>
                                    </p:set>
                                    <p:animEffect transition="in" filter="diamond(in)">
                                      <p:cBhvr>
                                        <p:cTn id="7" dur="2000"/>
                                        <p:tgtEl>
                                          <p:spTgt spid="73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291842" name="Picture 4" descr="jesusascendt"/>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361950" y="0"/>
            <a:ext cx="4933950" cy="6858000"/>
          </a:xfrm>
          <a:noFill/>
        </p:spPr>
      </p:pic>
      <p:sp>
        <p:nvSpPr>
          <p:cNvPr id="340998" name="Rectangle 6"/>
          <p:cNvSpPr>
            <a:spLocks noChangeArrowheads="1"/>
          </p:cNvSpPr>
          <p:nvPr/>
        </p:nvSpPr>
        <p:spPr bwMode="auto">
          <a:xfrm>
            <a:off x="4572000" y="2819400"/>
            <a:ext cx="4572000" cy="2759075"/>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p>
            <a:pPr marL="342900" indent="-342900" algn="l">
              <a:spcBef>
                <a:spcPct val="20000"/>
              </a:spcBef>
              <a:buFontTx/>
              <a:buChar char="•"/>
              <a:defRPr/>
            </a:pPr>
            <a:r>
              <a:rPr lang="zh-CN" altLang="en-US" sz="3600" b="1"/>
              <a:t>是让你因着相信祂而拥有永生</a:t>
            </a:r>
            <a:r>
              <a:rPr lang="zh-CN" altLang="en-US" sz="4400" b="1"/>
              <a:t>！</a:t>
            </a:r>
            <a:br>
              <a:rPr lang="en-US" altLang="ko-KR" sz="4400" b="1">
                <a:solidFill>
                  <a:srgbClr val="800000"/>
                </a:solidFill>
              </a:rPr>
            </a:br>
            <a:br>
              <a:rPr lang="en-US" altLang="zh-CN" sz="4400" b="1">
                <a:solidFill>
                  <a:srgbClr val="800000"/>
                </a:solidFill>
              </a:rPr>
            </a:br>
            <a:endParaRPr lang="en-US" sz="4400" b="1">
              <a:solidFill>
                <a:srgbClr val="800000"/>
              </a:solidFill>
            </a:endParaRPr>
          </a:p>
        </p:txBody>
      </p:sp>
      <p:sp>
        <p:nvSpPr>
          <p:cNvPr id="340999" name="Rectangle 7"/>
          <p:cNvSpPr>
            <a:spLocks noChangeArrowheads="1"/>
          </p:cNvSpPr>
          <p:nvPr/>
        </p:nvSpPr>
        <p:spPr bwMode="auto">
          <a:xfrm>
            <a:off x="3352800" y="0"/>
            <a:ext cx="5410200" cy="2667000"/>
          </a:xfrm>
          <a:prstGeom prst="rect">
            <a:avLst/>
          </a:prstGeom>
          <a:solidFill>
            <a:schemeClr val="bg1"/>
          </a:solidFill>
          <a:ln w="9525">
            <a:noFill/>
            <a:miter lim="800000"/>
            <a:headEnd/>
            <a:tailEnd/>
          </a:ln>
          <a:effectLst>
            <a:outerShdw blurRad="63500" dist="53882" dir="2700000" algn="ctr" rotWithShape="0">
              <a:srgbClr val="000000">
                <a:alpha val="74998"/>
              </a:srgbClr>
            </a:outerShdw>
          </a:effectLst>
        </p:spPr>
        <p:txBody>
          <a:bodyPr anchor="ctr"/>
          <a:lstStyle/>
          <a:p>
            <a:pPr>
              <a:defRPr/>
            </a:pPr>
            <a:r>
              <a:rPr lang="zh-CN" altLang="en-US" sz="5400" b="1">
                <a:solidFill>
                  <a:srgbClr val="800000"/>
                </a:solidFill>
              </a:rPr>
              <a:t>为什么约翰要</a:t>
            </a:r>
            <a:br>
              <a:rPr lang="zh-CN" altLang="en-US" sz="5400" b="1">
                <a:solidFill>
                  <a:srgbClr val="800000"/>
                </a:solidFill>
              </a:rPr>
            </a:br>
            <a:r>
              <a:rPr lang="zh-CN" altLang="en-US" sz="5400" b="1">
                <a:solidFill>
                  <a:srgbClr val="800000"/>
                </a:solidFill>
              </a:rPr>
              <a:t>记载耶稣所行过的神迹？</a:t>
            </a:r>
            <a:endParaRPr lang="en-US" sz="5400" b="1">
              <a:solidFill>
                <a:srgbClr val="800000"/>
              </a:solidFill>
            </a:endParaRPr>
          </a:p>
        </p:txBody>
      </p:sp>
      <p:sp>
        <p:nvSpPr>
          <p:cNvPr id="341001" name="Rectangle 9"/>
          <p:cNvSpPr>
            <a:spLocks noChangeArrowheads="1"/>
          </p:cNvSpPr>
          <p:nvPr/>
        </p:nvSpPr>
        <p:spPr bwMode="auto">
          <a:xfrm>
            <a:off x="4648200" y="4545013"/>
            <a:ext cx="4495800" cy="2403475"/>
          </a:xfrm>
          <a:prstGeom prst="rect">
            <a:avLst/>
          </a:prstGeom>
          <a:solidFill>
            <a:srgbClr val="000066"/>
          </a:solidFill>
          <a:ln w="9525">
            <a:noFill/>
            <a:miter lim="800000"/>
            <a:headEnd/>
            <a:tailEnd/>
          </a:ln>
          <a:effectLst>
            <a:outerShdw blurRad="63500" dist="38099" dir="2700000" algn="ctr" rotWithShape="0">
              <a:srgbClr val="020009">
                <a:alpha val="74998"/>
              </a:srgbClr>
            </a:outerShdw>
          </a:effectLst>
        </p:spPr>
        <p:txBody>
          <a:bodyPr>
            <a:spAutoFit/>
          </a:bodyPr>
          <a:lstStyle/>
          <a:p>
            <a:pPr marL="342900" indent="-342900" algn="l">
              <a:spcBef>
                <a:spcPct val="20000"/>
              </a:spcBef>
              <a:defRPr/>
            </a:pPr>
            <a:r>
              <a:rPr lang="ja-JP" altLang="en-US" sz="2800" b="1"/>
              <a:t>把这些事记下来，是要你们信耶稣是基督，是神的儿子，并且使你们信了，可以因他的名得生命。</a:t>
            </a:r>
            <a:endParaRPr lang="en-US" altLang="zh-CN" sz="2800" b="1"/>
          </a:p>
          <a:p>
            <a:pPr marL="342900" indent="-342900" algn="l">
              <a:spcBef>
                <a:spcPct val="20000"/>
              </a:spcBef>
              <a:defRPr/>
            </a:pPr>
            <a:r>
              <a:rPr lang="en-US" altLang="zh-CN" sz="2800" b="1"/>
              <a:t>(</a:t>
            </a:r>
            <a:r>
              <a:rPr lang="zh-CN" altLang="en-US" sz="2800" b="1"/>
              <a:t>约翰福音</a:t>
            </a:r>
            <a:r>
              <a:rPr lang="en-US" altLang="zh-CN" sz="2800" b="1"/>
              <a:t>20:31</a:t>
            </a:r>
            <a:r>
              <a:rPr lang="zh-CN" altLang="en-US" sz="2800" b="1"/>
              <a:t>）</a:t>
            </a:r>
            <a:endParaRPr lang="en-US" sz="2800" b="1"/>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4131" name="Rectangle 3"/>
          <p:cNvSpPr>
            <a:spLocks noGrp="1" noChangeArrowheads="1"/>
          </p:cNvSpPr>
          <p:nvPr>
            <p:ph type="title"/>
          </p:nvPr>
        </p:nvSpPr>
        <p:spPr>
          <a:effectLst>
            <a:outerShdw blurRad="63500" dist="89803" dir="2700000" algn="ctr" rotWithShape="0">
              <a:srgbClr val="000000">
                <a:alpha val="74998"/>
              </a:srgbClr>
            </a:outerShdw>
          </a:effectLst>
        </p:spPr>
        <p:txBody>
          <a:bodyPr/>
          <a:lstStyle/>
          <a:p>
            <a:pPr eaLnBrk="1" hangingPunct="1">
              <a:defRPr/>
            </a:pPr>
            <a:r>
              <a:rPr lang="zh-CN" altLang="en-US" sz="5400" b="1">
                <a:solidFill>
                  <a:schemeClr val="bg1"/>
                </a:solidFill>
                <a:latin typeface="Arial" charset="0"/>
                <a:ea typeface="SimSun" charset="0"/>
                <a:cs typeface="SimSun" charset="0"/>
              </a:rPr>
              <a:t>耶稣受难节有哪些好事？</a:t>
            </a:r>
            <a:endParaRPr lang="en-US" sz="5400" b="1">
              <a:solidFill>
                <a:schemeClr val="bg1"/>
              </a:solidFill>
              <a:latin typeface="Arial" charset="0"/>
              <a:ea typeface="ヒラギノ角ゴ Pro W3" charset="0"/>
              <a:cs typeface="ヒラギノ角ゴ Pro W3" charset="0"/>
            </a:endParaRPr>
          </a:p>
        </p:txBody>
      </p:sp>
      <p:sp>
        <p:nvSpPr>
          <p:cNvPr id="304132" name="Rectangle 4"/>
          <p:cNvSpPr>
            <a:spLocks noGrp="1" noChangeArrowheads="1"/>
          </p:cNvSpPr>
          <p:nvPr>
            <p:ph type="body" idx="1"/>
          </p:nvPr>
        </p:nvSpPr>
        <p:spPr>
          <a:xfrm>
            <a:off x="152400" y="2208213"/>
            <a:ext cx="8991600" cy="2897187"/>
          </a:xfrm>
          <a:effectLst>
            <a:outerShdw blurRad="63500" dist="89803" dir="2700000" algn="ctr" rotWithShape="0">
              <a:srgbClr val="000000">
                <a:alpha val="74998"/>
              </a:srgbClr>
            </a:outerShdw>
          </a:effectLst>
        </p:spPr>
        <p:txBody>
          <a:bodyPr/>
          <a:lstStyle/>
          <a:p>
            <a:pPr eaLnBrk="1" hangingPunct="1">
              <a:defRPr/>
            </a:pPr>
            <a:r>
              <a:rPr lang="zh-CN" altLang="en-US" sz="3600" b="1">
                <a:solidFill>
                  <a:schemeClr val="bg1"/>
                </a:solidFill>
                <a:latin typeface="Arial" charset="0"/>
                <a:ea typeface="SimSun" charset="0"/>
                <a:cs typeface="SimSun" charset="0"/>
              </a:rPr>
              <a:t>耶稣控制</a:t>
            </a:r>
            <a:r>
              <a:rPr lang="ja-JP" altLang="en-US" sz="3600" b="1">
                <a:solidFill>
                  <a:schemeClr val="bg1"/>
                </a:solidFill>
                <a:latin typeface="Arial" charset="0"/>
                <a:ea typeface="ヒラギノ角ゴ Pro W3" charset="0"/>
                <a:cs typeface="ヒラギノ角ゴ Pro W3" charset="0"/>
              </a:rPr>
              <a:t>祂</a:t>
            </a:r>
            <a:r>
              <a:rPr lang="zh-CN" altLang="en-US" sz="3600" b="1">
                <a:solidFill>
                  <a:schemeClr val="bg1"/>
                </a:solidFill>
                <a:latin typeface="Arial" charset="0"/>
                <a:ea typeface="SimSun" charset="0"/>
                <a:cs typeface="SimSun" charset="0"/>
              </a:rPr>
              <a:t>本身的逮捕</a:t>
            </a:r>
            <a:endParaRPr lang="en-US" altLang="ja-JP" sz="3600" b="1">
              <a:solidFill>
                <a:schemeClr val="bg1"/>
              </a:solidFill>
              <a:latin typeface="Arial" charset="0"/>
              <a:ea typeface="ヒラギノ角ゴ Pro W3" charset="0"/>
              <a:cs typeface="ヒラギノ角ゴ Pro W3" charset="0"/>
            </a:endParaRPr>
          </a:p>
          <a:p>
            <a:pPr eaLnBrk="1" hangingPunct="1">
              <a:defRPr/>
            </a:pPr>
            <a:r>
              <a:rPr lang="zh-CN" altLang="en-US" sz="3600" b="1">
                <a:solidFill>
                  <a:schemeClr val="bg1"/>
                </a:solidFill>
                <a:latin typeface="Arial" charset="0"/>
                <a:ea typeface="SimSun" charset="0"/>
                <a:cs typeface="SimSun" charset="0"/>
              </a:rPr>
              <a:t>耶稣经历不合规定的审判证明</a:t>
            </a:r>
            <a:r>
              <a:rPr lang="ja-JP" altLang="en-US" sz="3600" b="1">
                <a:solidFill>
                  <a:schemeClr val="bg1"/>
                </a:solidFill>
                <a:latin typeface="Arial" charset="0"/>
                <a:ea typeface="ヒラギノ角ゴ Pro W3" charset="0"/>
                <a:cs typeface="ヒラギノ角ゴ Pro W3" charset="0"/>
              </a:rPr>
              <a:t>祂</a:t>
            </a:r>
            <a:r>
              <a:rPr lang="zh-CN" altLang="en-US" sz="3600" b="1">
                <a:solidFill>
                  <a:schemeClr val="bg1"/>
                </a:solidFill>
                <a:latin typeface="Arial" charset="0"/>
                <a:ea typeface="SimSun" charset="0"/>
                <a:cs typeface="SimSun" charset="0"/>
              </a:rPr>
              <a:t>是无辜的</a:t>
            </a:r>
            <a:endParaRPr lang="en-US" altLang="ja-JP" sz="3600" b="1">
              <a:solidFill>
                <a:schemeClr val="bg1"/>
              </a:solidFill>
              <a:latin typeface="Arial" charset="0"/>
              <a:ea typeface="ヒラギノ角ゴ Pro W3" charset="0"/>
              <a:cs typeface="ヒラギノ角ゴ Pro W3" charset="0"/>
            </a:endParaRPr>
          </a:p>
          <a:p>
            <a:pPr eaLnBrk="1" hangingPunct="1">
              <a:defRPr/>
            </a:pPr>
            <a:r>
              <a:rPr lang="zh-CN" altLang="en-US" sz="3600" b="1">
                <a:solidFill>
                  <a:schemeClr val="bg1"/>
                </a:solidFill>
                <a:latin typeface="Arial" charset="0"/>
                <a:ea typeface="SimSun" charset="0"/>
                <a:cs typeface="SimSun" charset="0"/>
              </a:rPr>
              <a:t>耶稣的死赎清我们的罪</a:t>
            </a:r>
            <a:endParaRPr lang="en-US" altLang="ja-JP" sz="3600" b="1">
              <a:solidFill>
                <a:schemeClr val="bg1"/>
              </a:solidFill>
              <a:latin typeface="Arial" charset="0"/>
              <a:ea typeface="ヒラギノ角ゴ Pro W3" charset="0"/>
              <a:cs typeface="ヒラギノ角ゴ Pro W3" charset="0"/>
            </a:endParaRPr>
          </a:p>
          <a:p>
            <a:pPr eaLnBrk="1" hangingPunct="1">
              <a:defRPr/>
            </a:pPr>
            <a:r>
              <a:rPr lang="zh-CN" altLang="en-US" sz="3600" b="1">
                <a:solidFill>
                  <a:schemeClr val="bg1"/>
                </a:solidFill>
                <a:latin typeface="Arial" charset="0"/>
                <a:ea typeface="SimSun" charset="0"/>
                <a:cs typeface="SimSun" charset="0"/>
              </a:rPr>
              <a:t>耶稣的复活证明</a:t>
            </a:r>
            <a:r>
              <a:rPr lang="ja-JP" altLang="en-US" sz="3600" b="1">
                <a:solidFill>
                  <a:schemeClr val="bg1"/>
                </a:solidFill>
                <a:latin typeface="Arial" charset="0"/>
                <a:ea typeface="ヒラギノ角ゴ Pro W3" charset="0"/>
                <a:cs typeface="ヒラギノ角ゴ Pro W3" charset="0"/>
              </a:rPr>
              <a:t>祂</a:t>
            </a:r>
            <a:r>
              <a:rPr lang="zh-CN" altLang="en-US" sz="3600" b="1">
                <a:solidFill>
                  <a:schemeClr val="bg1"/>
                </a:solidFill>
                <a:latin typeface="Arial" charset="0"/>
                <a:ea typeface="SimSun" charset="0"/>
                <a:cs typeface="SimSun" charset="0"/>
              </a:rPr>
              <a:t>可以赐予永生</a:t>
            </a:r>
            <a:endParaRPr lang="en-US" sz="3600" b="1">
              <a:solidFill>
                <a:schemeClr val="bg1"/>
              </a:solidFill>
              <a:latin typeface="Arial" charset="0"/>
              <a:ea typeface="ヒラギノ角ゴ Pro W3" charset="0"/>
              <a:cs typeface="ヒラギノ角ゴ Pro W3"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pic>
        <p:nvPicPr>
          <p:cNvPr id="294914" name="Picture 4" descr="jesuscrucified"/>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3900488" y="0"/>
            <a:ext cx="5243512" cy="6858000"/>
          </a:xfrm>
          <a:noFill/>
        </p:spPr>
      </p:pic>
      <p:sp>
        <p:nvSpPr>
          <p:cNvPr id="294915" name="Rectangle 2"/>
          <p:cNvSpPr>
            <a:spLocks noGrp="1" noChangeArrowheads="1"/>
          </p:cNvSpPr>
          <p:nvPr>
            <p:ph type="title"/>
          </p:nvPr>
        </p:nvSpPr>
        <p:spPr>
          <a:xfrm>
            <a:off x="0" y="0"/>
            <a:ext cx="6477000" cy="2773363"/>
          </a:xfrm>
          <a:solidFill>
            <a:schemeClr val="tx1"/>
          </a:solidFill>
        </p:spPr>
        <p:txBody>
          <a:bodyPr/>
          <a:lstStyle/>
          <a:p>
            <a:pPr eaLnBrk="1" hangingPunct="1"/>
            <a:r>
              <a:rPr lang="zh-CN" altLang="en-US" sz="4800" b="1">
                <a:solidFill>
                  <a:schemeClr val="bg1"/>
                </a:solidFill>
                <a:latin typeface="Arial" charset="0"/>
                <a:ea typeface="SimSun" charset="0"/>
                <a:cs typeface="SimSun" charset="0"/>
              </a:rPr>
              <a:t>耶稣受难节是好事，</a:t>
            </a:r>
            <a:br>
              <a:rPr lang="zh-CN" altLang="en-US" sz="4800" b="1">
                <a:solidFill>
                  <a:schemeClr val="bg1"/>
                </a:solidFill>
                <a:latin typeface="Arial" charset="0"/>
                <a:ea typeface="SimSun" charset="0"/>
                <a:cs typeface="SimSun" charset="0"/>
              </a:rPr>
            </a:br>
            <a:r>
              <a:rPr lang="zh-CN" altLang="en-US" sz="4800" b="1">
                <a:solidFill>
                  <a:schemeClr val="bg1"/>
                </a:solidFill>
                <a:latin typeface="Arial" charset="0"/>
                <a:ea typeface="SimSun" charset="0"/>
                <a:cs typeface="SimSun" charset="0"/>
              </a:rPr>
              <a:t>因为在这日</a:t>
            </a:r>
            <a:br>
              <a:rPr lang="zh-CN" altLang="en-US" sz="4800" b="1">
                <a:solidFill>
                  <a:schemeClr val="bg1"/>
                </a:solidFill>
                <a:latin typeface="Arial" charset="0"/>
                <a:ea typeface="SimSun" charset="0"/>
                <a:cs typeface="SimSun" charset="0"/>
              </a:rPr>
            </a:br>
            <a:r>
              <a:rPr lang="zh-CN" altLang="en-US" sz="4800" b="1">
                <a:solidFill>
                  <a:schemeClr val="bg1"/>
                </a:solidFill>
                <a:latin typeface="Arial" charset="0"/>
                <a:ea typeface="SimSun" charset="0"/>
                <a:cs typeface="SimSun" charset="0"/>
              </a:rPr>
              <a:t>耶稣基督赎清你的罪。</a:t>
            </a:r>
            <a:endParaRPr lang="en-US" sz="4800" b="1">
              <a:solidFill>
                <a:schemeClr val="bg1"/>
              </a:solidFill>
              <a:latin typeface="Arial" charset="0"/>
              <a:ea typeface="SimSun" charset="0"/>
              <a:cs typeface="SimSun"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p:txBody>
          <a:bodyPr/>
          <a:lstStyle/>
          <a:p>
            <a:pPr eaLnBrk="1" hangingPunct="1"/>
            <a:r>
              <a:rPr lang="en-US" altLang="zh-CN" sz="4800" b="1">
                <a:solidFill>
                  <a:schemeClr val="tx1"/>
                </a:solidFill>
                <a:latin typeface="Arial" charset="0"/>
                <a:ea typeface="SimSun" charset="0"/>
                <a:cs typeface="SimSun" charset="0"/>
              </a:rPr>
              <a:t>Jesus rose to give you new life!</a:t>
            </a:r>
            <a:endParaRPr lang="en-US">
              <a:latin typeface="Arial" charset="0"/>
              <a:ea typeface="ヒラギノ角ゴ Pro W3" charset="0"/>
              <a:cs typeface="ヒラギノ角ゴ Pro W3" charset="0"/>
            </a:endParaRPr>
          </a:p>
        </p:txBody>
      </p:sp>
      <p:sp>
        <p:nvSpPr>
          <p:cNvPr id="295938" name="Rectangle 3"/>
          <p:cNvSpPr>
            <a:spLocks noGrp="1" noChangeArrowheads="1"/>
          </p:cNvSpPr>
          <p:nvPr>
            <p:ph type="body" idx="1"/>
          </p:nvPr>
        </p:nvSpPr>
        <p:spPr>
          <a:xfrm>
            <a:off x="457200" y="1600200"/>
            <a:ext cx="8229600" cy="4495800"/>
          </a:xfrm>
        </p:spPr>
        <p:txBody>
          <a:bodyPr/>
          <a:lstStyle/>
          <a:p>
            <a:pPr eaLnBrk="1" hangingPunct="1"/>
            <a:endParaRPr lang="en-US">
              <a:latin typeface="Arial" charset="0"/>
              <a:ea typeface="ヒラギノ角ゴ Pro W3" charset="0"/>
              <a:cs typeface="ヒラギノ角ゴ Pro W3" charset="0"/>
            </a:endParaRPr>
          </a:p>
        </p:txBody>
      </p:sp>
      <p:pic>
        <p:nvPicPr>
          <p:cNvPr id="295939"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219200" y="0"/>
            <a:ext cx="7924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5940" name="Rectangle 5"/>
          <p:cNvSpPr>
            <a:spLocks noChangeArrowheads="1"/>
          </p:cNvSpPr>
          <p:nvPr/>
        </p:nvSpPr>
        <p:spPr bwMode="auto">
          <a:xfrm>
            <a:off x="3124200" y="304800"/>
            <a:ext cx="56388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zh-CN" altLang="en-US" sz="5400" b="1">
                <a:latin typeface="Arial" charset="0"/>
              </a:rPr>
              <a:t>耶稣复活给你新的生命！</a:t>
            </a:r>
            <a:endParaRPr lang="en-US" sz="5400">
              <a:latin typeface="Arial" charset="0"/>
            </a:endParaRPr>
          </a:p>
        </p:txBody>
      </p:sp>
      <p:sp>
        <p:nvSpPr>
          <p:cNvPr id="306182" name="Rectangle 6"/>
          <p:cNvSpPr>
            <a:spLocks noChangeArrowheads="1"/>
          </p:cNvSpPr>
          <p:nvPr/>
        </p:nvSpPr>
        <p:spPr bwMode="auto">
          <a:xfrm>
            <a:off x="1295400" y="2251075"/>
            <a:ext cx="78486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lgn="l">
              <a:spcBef>
                <a:spcPct val="20000"/>
              </a:spcBef>
              <a:buFont typeface="Wingdings" charset="0"/>
              <a:buAutoNum type="alphaUcPeriod"/>
            </a:pPr>
            <a:endParaRPr lang="en-US">
              <a:solidFill>
                <a:schemeClr val="tx1"/>
              </a:solidFill>
              <a:latin typeface="Arial" charset="0"/>
              <a:ea typeface="ヒラギノ角ゴ Pro W3" charset="0"/>
              <a:cs typeface="ヒラギノ角ゴ Pro W3" charset="0"/>
            </a:endParaRPr>
          </a:p>
        </p:txBody>
      </p:sp>
      <p:pic>
        <p:nvPicPr>
          <p:cNvPr id="295942" name="Picture 7" descr="thom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80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5943" name="Rectangle 8"/>
          <p:cNvSpPr>
            <a:spLocks noChangeArrowheads="1"/>
          </p:cNvSpPr>
          <p:nvPr/>
        </p:nvSpPr>
        <p:spPr bwMode="auto">
          <a:xfrm>
            <a:off x="0" y="0"/>
            <a:ext cx="1219200" cy="4572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06182">
                                            <p:txEl>
                                              <p:pRg st="0" end="0"/>
                                            </p:txEl>
                                          </p:spTgt>
                                        </p:tgtEl>
                                        <p:attrNameLst>
                                          <p:attrName>style.visibility</p:attrName>
                                        </p:attrNameLst>
                                      </p:cBhvr>
                                      <p:to>
                                        <p:strVal val="visible"/>
                                      </p:to>
                                    </p:set>
                                    <p:animEffect transition="in" filter="wipe(down)">
                                      <p:cBhvr>
                                        <p:cTn id="7" dur="500"/>
                                        <p:tgtEl>
                                          <p:spTgt spid="3061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04800"/>
            <a:ext cx="9144000" cy="773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227" name="Rectangle 3"/>
          <p:cNvSpPr>
            <a:spLocks noGrp="1" noChangeArrowheads="1"/>
          </p:cNvSpPr>
          <p:nvPr>
            <p:ph type="title"/>
          </p:nvPr>
        </p:nvSpPr>
        <p:spPr>
          <a:xfrm>
            <a:off x="152400" y="-152400"/>
            <a:ext cx="8534400" cy="1123950"/>
          </a:xfrm>
          <a:effectLst>
            <a:outerShdw blurRad="63500" dist="107763" dir="2700000" algn="ctr" rotWithShape="0">
              <a:srgbClr val="000000">
                <a:alpha val="74998"/>
              </a:srgbClr>
            </a:outerShdw>
          </a:effectLst>
        </p:spPr>
        <p:txBody>
          <a:bodyPr/>
          <a:lstStyle/>
          <a:p>
            <a:pPr eaLnBrk="1" hangingPunct="1">
              <a:defRPr/>
            </a:pPr>
            <a:r>
              <a:rPr lang="zh-CN" altLang="en-US" sz="5400" b="1">
                <a:solidFill>
                  <a:schemeClr val="bg1"/>
                </a:solidFill>
                <a:latin typeface="Arial" charset="0"/>
                <a:ea typeface="SimSun" charset="0"/>
                <a:cs typeface="SimSun" charset="0"/>
              </a:rPr>
              <a:t>你可以如何来认识</a:t>
            </a:r>
            <a:r>
              <a:rPr lang="ja-JP" altLang="en-US" sz="5400" b="1">
                <a:solidFill>
                  <a:schemeClr val="bg1"/>
                </a:solidFill>
                <a:latin typeface="Arial" charset="0"/>
                <a:ea typeface="SimSun" charset="0"/>
                <a:cs typeface="SimSun" charset="0"/>
              </a:rPr>
              <a:t>祂</a:t>
            </a:r>
            <a:r>
              <a:rPr lang="zh-CN" altLang="en-US" sz="5400" b="1">
                <a:solidFill>
                  <a:schemeClr val="bg1"/>
                </a:solidFill>
                <a:latin typeface="Arial" charset="0"/>
                <a:ea typeface="SimSun" charset="0"/>
                <a:cs typeface="SimSun" charset="0"/>
              </a:rPr>
              <a:t>？</a:t>
            </a:r>
            <a:endParaRPr lang="en-US" sz="5400" b="1">
              <a:solidFill>
                <a:schemeClr val="bg1"/>
              </a:solidFill>
              <a:latin typeface="Arial" charset="0"/>
              <a:ea typeface="SimSun" charset="0"/>
              <a:cs typeface="SimSun" charset="0"/>
            </a:endParaRPr>
          </a:p>
        </p:txBody>
      </p:sp>
      <p:sp>
        <p:nvSpPr>
          <p:cNvPr id="308228" name="Rectangle 4"/>
          <p:cNvSpPr>
            <a:spLocks noGrp="1" noChangeArrowheads="1"/>
          </p:cNvSpPr>
          <p:nvPr>
            <p:ph type="body" idx="1"/>
          </p:nvPr>
        </p:nvSpPr>
        <p:spPr>
          <a:xfrm>
            <a:off x="152400" y="1600200"/>
            <a:ext cx="8534400" cy="2895600"/>
          </a:xfrm>
          <a:effectLst>
            <a:outerShdw blurRad="63500" dist="107763" dir="2700000" algn="ctr" rotWithShape="0">
              <a:srgbClr val="000000">
                <a:alpha val="74998"/>
              </a:srgbClr>
            </a:outerShdw>
          </a:effectLst>
        </p:spPr>
        <p:txBody>
          <a:bodyPr/>
          <a:lstStyle/>
          <a:p>
            <a:pPr eaLnBrk="1" hangingPunct="1">
              <a:defRPr/>
            </a:pPr>
            <a:r>
              <a:rPr lang="zh-CN" altLang="en-US" sz="4400" b="1">
                <a:solidFill>
                  <a:schemeClr val="bg1"/>
                </a:solidFill>
                <a:latin typeface="Arial" charset="0"/>
                <a:ea typeface="SimSun" charset="0"/>
                <a:cs typeface="SimSun" charset="0"/>
              </a:rPr>
              <a:t>承认你有罪</a:t>
            </a:r>
            <a:endParaRPr lang="en-US" altLang="ja-JP" sz="4400" b="1">
              <a:solidFill>
                <a:schemeClr val="bg1"/>
              </a:solidFill>
              <a:latin typeface="Arial" charset="0"/>
              <a:ea typeface="SimSun" charset="0"/>
              <a:cs typeface="SimSun" charset="0"/>
            </a:endParaRPr>
          </a:p>
          <a:p>
            <a:pPr eaLnBrk="1" hangingPunct="1">
              <a:defRPr/>
            </a:pPr>
            <a:r>
              <a:rPr lang="zh-CN" altLang="en-US" sz="4400" b="1">
                <a:solidFill>
                  <a:schemeClr val="bg1"/>
                </a:solidFill>
                <a:latin typeface="Arial" charset="0"/>
                <a:ea typeface="SimSun" charset="0"/>
                <a:cs typeface="SimSun" charset="0"/>
              </a:rPr>
              <a:t>相信耶稣为你而死</a:t>
            </a:r>
            <a:endParaRPr lang="en-US" altLang="ja-JP" sz="4400" b="1">
              <a:solidFill>
                <a:schemeClr val="bg1"/>
              </a:solidFill>
              <a:latin typeface="Arial" charset="0"/>
              <a:ea typeface="SimSun" charset="0"/>
              <a:cs typeface="SimSun" charset="0"/>
            </a:endParaRPr>
          </a:p>
          <a:p>
            <a:pPr eaLnBrk="1" hangingPunct="1">
              <a:defRPr/>
            </a:pPr>
            <a:r>
              <a:rPr lang="zh-CN" altLang="en-US" sz="4400" b="1">
                <a:solidFill>
                  <a:schemeClr val="bg1"/>
                </a:solidFill>
                <a:latin typeface="Arial" charset="0"/>
                <a:ea typeface="SimSun" charset="0"/>
                <a:cs typeface="SimSun" charset="0"/>
              </a:rPr>
              <a:t>你愿意从罪中悔改</a:t>
            </a:r>
            <a:endParaRPr lang="en-US" sz="4400" b="1">
              <a:solidFill>
                <a:schemeClr val="bg1"/>
              </a:solidFill>
              <a:latin typeface="Arial" charset="0"/>
              <a:ea typeface="SimSun" charset="0"/>
              <a:cs typeface="SimSun"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3"/>
            <a:ext cx="9131300"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10275" name="Rectangle 3"/>
          <p:cNvSpPr>
            <a:spLocks noGrp="1" noChangeArrowheads="1"/>
          </p:cNvSpPr>
          <p:nvPr>
            <p:ph type="title"/>
          </p:nvPr>
        </p:nvSpPr>
        <p:spPr>
          <a:xfrm>
            <a:off x="533400" y="381000"/>
            <a:ext cx="3352800" cy="1752600"/>
          </a:xfrm>
          <a:effectLst>
            <a:outerShdw blurRad="63500" dist="35921" dir="2700000" algn="ctr" rotWithShape="0">
              <a:srgbClr val="000000"/>
            </a:outerShdw>
          </a:effectLst>
        </p:spPr>
        <p:txBody>
          <a:bodyPr lIns="90487" tIns="44450" rIns="90487" bIns="44450"/>
          <a:lstStyle/>
          <a:p>
            <a:pPr algn="l" eaLnBrk="1" hangingPunct="1">
              <a:defRPr/>
            </a:pPr>
            <a:r>
              <a:rPr lang="zh-CN" altLang="en-US" sz="9600" b="1">
                <a:solidFill>
                  <a:schemeClr val="bg1"/>
                </a:solidFill>
                <a:effectLst>
                  <a:outerShdw blurRad="38100" dist="38100" dir="2700000" algn="tl">
                    <a:srgbClr val="DDDDDD"/>
                  </a:outerShdw>
                </a:effectLst>
                <a:latin typeface="Arial" charset="0"/>
                <a:ea typeface="SimSun" charset="0"/>
                <a:cs typeface="SimSun" charset="0"/>
              </a:rPr>
              <a:t>问题</a:t>
            </a:r>
          </a:p>
        </p:txBody>
      </p:sp>
    </p:spTree>
  </p:cSld>
  <p:clrMapOvr>
    <a:masterClrMapping/>
  </p:clrMapOvr>
  <p:transition>
    <p:zoom/>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pw_communion_bkgrnd2-6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1427" name="Rectangle 3"/>
          <p:cNvSpPr>
            <a:spLocks noGrp="1" noChangeArrowheads="1"/>
          </p:cNvSpPr>
          <p:nvPr>
            <p:ph type="title"/>
          </p:nvPr>
        </p:nvSpPr>
        <p:spPr>
          <a:xfrm>
            <a:off x="1600200" y="762000"/>
            <a:ext cx="6629400" cy="1858963"/>
          </a:xfrm>
          <a:effectLst>
            <a:outerShdw blurRad="63500" dist="35921" dir="2700000" algn="ctr" rotWithShape="0">
              <a:schemeClr val="tx2">
                <a:alpha val="74998"/>
              </a:schemeClr>
            </a:outerShdw>
          </a:effectLst>
        </p:spPr>
        <p:txBody>
          <a:bodyPr/>
          <a:lstStyle/>
          <a:p>
            <a:pPr eaLnBrk="1" hangingPunct="1">
              <a:defRPr/>
            </a:pPr>
            <a:r>
              <a:rPr lang="zh-CN" altLang="en-US" sz="5400" b="1">
                <a:solidFill>
                  <a:schemeClr val="bg1"/>
                </a:solidFill>
                <a:latin typeface="Arial" charset="0"/>
                <a:ea typeface="SimSun" charset="0"/>
                <a:cs typeface="SimSun" charset="0"/>
              </a:rPr>
              <a:t>让这</a:t>
            </a:r>
            <a:r>
              <a:rPr lang="zh-TW" altLang="en-US" sz="5400" b="1">
                <a:solidFill>
                  <a:schemeClr val="bg1"/>
                </a:solidFill>
                <a:latin typeface="Arial" charset="0"/>
                <a:ea typeface="SimSun" charset="0"/>
                <a:cs typeface="SimSun" charset="0"/>
              </a:rPr>
              <a:t>些</a:t>
            </a:r>
            <a:r>
              <a:rPr lang="zh-CN" altLang="en-US" sz="5400" b="1">
                <a:solidFill>
                  <a:schemeClr val="bg1"/>
                </a:solidFill>
                <a:latin typeface="Arial" charset="0"/>
                <a:ea typeface="SimSun" charset="0"/>
                <a:cs typeface="SimSun" charset="0"/>
              </a:rPr>
              <a:t>讨论</a:t>
            </a:r>
            <a:r>
              <a:rPr lang="zh-TW" altLang="en-US" sz="5400" b="1">
                <a:solidFill>
                  <a:schemeClr val="bg1"/>
                </a:solidFill>
                <a:latin typeface="Arial" charset="0"/>
                <a:ea typeface="SimSun" charset="0"/>
                <a:cs typeface="SimSun" charset="0"/>
              </a:rPr>
              <a:t>引入</a:t>
            </a:r>
            <a:r>
              <a:rPr lang="zh-CN" altLang="en-US" sz="5400" b="1">
                <a:solidFill>
                  <a:schemeClr val="bg1"/>
                </a:solidFill>
                <a:latin typeface="Arial" charset="0"/>
                <a:ea typeface="SimSun" charset="0"/>
                <a:cs typeface="SimSun" charset="0"/>
              </a:rPr>
              <a:t>关于</a:t>
            </a:r>
            <a:r>
              <a:rPr lang="zh-TW" altLang="en-US" sz="5400" b="1">
                <a:solidFill>
                  <a:schemeClr val="bg1"/>
                </a:solidFill>
                <a:latin typeface="Arial" charset="0"/>
                <a:ea typeface="SimSun" charset="0"/>
                <a:cs typeface="SimSun" charset="0"/>
              </a:rPr>
              <a:t>十字架信息的分享</a:t>
            </a:r>
            <a:endParaRPr lang="en-US" altLang="zh-TW" sz="5400" b="1">
              <a:solidFill>
                <a:schemeClr val="bg1"/>
              </a:solidFill>
              <a:latin typeface="Arial" charset="0"/>
              <a:ea typeface="SimSun" charset="0"/>
              <a:cs typeface="SimSun"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304130" name="Picture 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600200" y="161925"/>
            <a:ext cx="6705600" cy="654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6116" name="Rectangle 4"/>
          <p:cNvSpPr>
            <a:spLocks noGrp="1" noChangeArrowheads="1"/>
          </p:cNvSpPr>
          <p:nvPr>
            <p:ph type="ctrTitle"/>
          </p:nvPr>
        </p:nvSpPr>
        <p:spPr>
          <a:xfrm>
            <a:off x="1447800" y="152400"/>
            <a:ext cx="6858000" cy="838200"/>
          </a:xfrm>
          <a:solidFill>
            <a:schemeClr val="tx1"/>
          </a:solidFill>
          <a:effectLst>
            <a:outerShdw blurRad="63500" dist="53882" dir="2700000" algn="ctr" rotWithShape="0">
              <a:schemeClr val="bg2">
                <a:alpha val="74998"/>
              </a:schemeClr>
            </a:outerShdw>
          </a:effectLst>
        </p:spPr>
        <p:txBody>
          <a:bodyPr/>
          <a:lstStyle/>
          <a:p>
            <a:pPr eaLnBrk="1" hangingPunct="1">
              <a:defRPr/>
            </a:pPr>
            <a:r>
              <a:rPr lang="zh-CN" altLang="en-US" b="1">
                <a:solidFill>
                  <a:schemeClr val="bg1"/>
                </a:solidFill>
                <a:latin typeface="SimSun" charset="0"/>
                <a:ea typeface="SimSun" charset="0"/>
                <a:cs typeface="SimSun" charset="0"/>
              </a:rPr>
              <a:t>更多有关女性</a:t>
            </a:r>
            <a:r>
              <a:rPr lang="en-US" altLang="ja-JP" b="1">
                <a:solidFill>
                  <a:schemeClr val="bg1"/>
                </a:solidFill>
                <a:latin typeface="SimSun" charset="0"/>
                <a:ea typeface="SimSun" charset="0"/>
                <a:cs typeface="SimSun" charset="0"/>
              </a:rPr>
              <a:t>…</a:t>
            </a:r>
            <a:endParaRPr lang="en-US" b="1">
              <a:solidFill>
                <a:schemeClr val="bg1"/>
              </a:solidFill>
              <a:latin typeface="SimSun" charset="0"/>
              <a:ea typeface="SimSun" charset="0"/>
              <a:cs typeface="SimSun" charset="0"/>
            </a:endParaRPr>
          </a:p>
        </p:txBody>
      </p:sp>
      <p:sp>
        <p:nvSpPr>
          <p:cNvPr id="304132" name="Text Box 5"/>
          <p:cNvSpPr txBox="1">
            <a:spLocks noChangeArrowheads="1"/>
          </p:cNvSpPr>
          <p:nvPr/>
        </p:nvSpPr>
        <p:spPr bwMode="auto">
          <a:xfrm>
            <a:off x="842645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sz="2400" b="1">
                <a:solidFill>
                  <a:schemeClr val="tx1"/>
                </a:solidFill>
                <a:latin typeface="Times" charset="0"/>
              </a:rPr>
              <a:t>157</a:t>
            </a:r>
          </a:p>
        </p:txBody>
      </p:sp>
      <p:sp>
        <p:nvSpPr>
          <p:cNvPr id="346118" name="Text Box 6"/>
          <p:cNvSpPr txBox="1">
            <a:spLocks noChangeArrowheads="1"/>
          </p:cNvSpPr>
          <p:nvPr/>
        </p:nvSpPr>
        <p:spPr bwMode="auto">
          <a:xfrm>
            <a:off x="0" y="1381125"/>
            <a:ext cx="6019800" cy="18700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CN" sz="2800" b="1">
                <a:latin typeface="Times" charset="0"/>
              </a:rPr>
              <a:t>“</a:t>
            </a:r>
            <a:r>
              <a:rPr lang="zh-CN" altLang="en-US" sz="2800" b="1">
                <a:latin typeface="Times" charset="0"/>
              </a:rPr>
              <a:t>许多人期盼童话的结束是人们永远快乐地活在一起，但我不同意。我愿意看到它发生，但和一个人相处</a:t>
            </a:r>
            <a:r>
              <a:rPr lang="en-US" altLang="zh-CN" sz="2800" b="1">
                <a:latin typeface="Times" charset="0"/>
              </a:rPr>
              <a:t>10</a:t>
            </a:r>
            <a:r>
              <a:rPr lang="zh-CN" altLang="en-US" sz="2800" b="1">
                <a:latin typeface="Times" charset="0"/>
              </a:rPr>
              <a:t>年就足够了。</a:t>
            </a:r>
            <a:r>
              <a:rPr lang="en-US" altLang="zh-CN" sz="2800" b="1">
                <a:latin typeface="Times" charset="0"/>
              </a:rPr>
              <a:t>”</a:t>
            </a:r>
            <a:r>
              <a:rPr lang="en-US" altLang="ja-JP" sz="2800" b="1">
                <a:latin typeface="Times" charset="0"/>
              </a:rPr>
              <a:t> </a:t>
            </a:r>
            <a:endParaRPr lang="en-US" sz="2800" b="1">
              <a:latin typeface="Times" charset="0"/>
            </a:endParaRPr>
          </a:p>
        </p:txBody>
      </p:sp>
      <p:sp>
        <p:nvSpPr>
          <p:cNvPr id="346119" name="Text Box 7"/>
          <p:cNvSpPr>
            <a:spLocks noGrp="1" noChangeArrowheads="1"/>
          </p:cNvSpPr>
          <p:nvPr>
            <p:ph type="subTitle" idx="1"/>
          </p:nvPr>
        </p:nvSpPr>
        <p:spPr>
          <a:xfrm>
            <a:off x="2743200" y="5562600"/>
            <a:ext cx="6400800" cy="1295400"/>
          </a:xfrm>
          <a:solidFill>
            <a:schemeClr val="tx1"/>
          </a:solidFill>
        </p:spPr>
        <p:txBody>
          <a:bodyPr/>
          <a:lstStyle/>
          <a:p>
            <a:pPr>
              <a:spcBef>
                <a:spcPct val="0"/>
              </a:spcBef>
            </a:pPr>
            <a:r>
              <a:rPr lang="en-US" sz="2000" b="1">
                <a:solidFill>
                  <a:schemeClr val="bg1"/>
                </a:solidFill>
                <a:latin typeface="Times" charset="0"/>
                <a:ea typeface="ヒラギノ角ゴ Pro W3" charset="0"/>
                <a:cs typeface="ヒラギノ角ゴ Pro W3" charset="0"/>
              </a:rPr>
              <a:t>--Twice divorced actor Jim Carrey</a:t>
            </a:r>
            <a:endParaRPr lang="en-US" sz="1800">
              <a:solidFill>
                <a:schemeClr val="bg1"/>
              </a:solidFill>
              <a:latin typeface="Times" charset="0"/>
              <a:ea typeface="ヒラギノ角ゴ Pro W3" charset="0"/>
              <a:cs typeface="ヒラギノ角ゴ Pro W3" charset="0"/>
            </a:endParaRPr>
          </a:p>
          <a:p>
            <a:pPr>
              <a:spcBef>
                <a:spcPct val="0"/>
              </a:spcBef>
            </a:pPr>
            <a:r>
              <a:rPr lang="en-US" sz="1800">
                <a:solidFill>
                  <a:schemeClr val="bg1"/>
                </a:solidFill>
                <a:latin typeface="Times" charset="0"/>
                <a:ea typeface="ヒラギノ角ゴ Pro W3" charset="0"/>
                <a:cs typeface="ヒラギノ角ゴ Pro W3" charset="0"/>
              </a:rPr>
              <a:t>The Internet Movie Database</a:t>
            </a:r>
          </a:p>
          <a:p>
            <a:pPr>
              <a:spcBef>
                <a:spcPct val="0"/>
              </a:spcBef>
            </a:pPr>
            <a:r>
              <a:rPr lang="en-US" sz="1800">
                <a:solidFill>
                  <a:schemeClr val="bg1"/>
                </a:solidFill>
                <a:latin typeface="Times" charset="0"/>
                <a:ea typeface="ヒラギノ角ゴ Pro W3" charset="0"/>
                <a:cs typeface="ヒラギノ角ゴ Pro W3" charset="0"/>
              </a:rPr>
              <a:t>(www.imdb.com/news/wenn/2004-04-02)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61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6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8" grpId="0" animBg="1"/>
      <p:bldP spid="346119"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sz="1800">
                <a:latin typeface="Arial"/>
                <a:cs typeface="Arial"/>
              </a:rPr>
              <a:t>The Male Brain</a:t>
            </a:r>
          </a:p>
        </p:txBody>
      </p:sp>
      <p:sp>
        <p:nvSpPr>
          <p:cNvPr id="10243" name="Rectangle 3"/>
          <p:cNvSpPr>
            <a:spLocks noGrp="1" noChangeArrowheads="1"/>
          </p:cNvSpPr>
          <p:nvPr>
            <p:ph type="body" idx="1"/>
          </p:nvPr>
        </p:nvSpPr>
        <p:spPr/>
        <p:txBody>
          <a:bodyPr/>
          <a:lstStyle/>
          <a:p>
            <a:pPr eaLnBrk="1" hangingPunct="1">
              <a:defRPr/>
            </a:pPr>
            <a:endParaRPr lang="en-US" sz="1800">
              <a:latin typeface="Arial"/>
              <a:cs typeface="Arial"/>
            </a:endParaRPr>
          </a:p>
        </p:txBody>
      </p:sp>
      <p:pic>
        <p:nvPicPr>
          <p:cNvPr id="1024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920432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46" name="Line 6"/>
          <p:cNvSpPr>
            <a:spLocks noChangeShapeType="1"/>
          </p:cNvSpPr>
          <p:nvPr/>
        </p:nvSpPr>
        <p:spPr bwMode="auto">
          <a:xfrm flipV="1">
            <a:off x="5257800" y="228600"/>
            <a:ext cx="381000" cy="533400"/>
          </a:xfrm>
          <a:prstGeom prst="line">
            <a:avLst/>
          </a:prstGeom>
          <a:noFill/>
          <a:ln w="127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sz="1800">
              <a:solidFill>
                <a:srgbClr val="FFFFFF"/>
              </a:solidFill>
              <a:latin typeface="Arial"/>
              <a:ea typeface="ＭＳ Ｐゴシック" charset="0"/>
              <a:cs typeface="Arial"/>
            </a:endParaRPr>
          </a:p>
        </p:txBody>
      </p:sp>
      <p:sp>
        <p:nvSpPr>
          <p:cNvPr id="10247" name="Line 7"/>
          <p:cNvSpPr>
            <a:spLocks noChangeShapeType="1"/>
          </p:cNvSpPr>
          <p:nvPr/>
        </p:nvSpPr>
        <p:spPr bwMode="auto">
          <a:xfrm flipV="1">
            <a:off x="5715000" y="457200"/>
            <a:ext cx="762000" cy="457200"/>
          </a:xfrm>
          <a:prstGeom prst="line">
            <a:avLst/>
          </a:prstGeom>
          <a:noFill/>
          <a:ln w="127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sz="1800">
              <a:solidFill>
                <a:srgbClr val="FFFFFF"/>
              </a:solidFill>
              <a:latin typeface="Arial"/>
              <a:ea typeface="ＭＳ Ｐゴシック" charset="0"/>
              <a:cs typeface="Arial"/>
            </a:endParaRPr>
          </a:p>
        </p:txBody>
      </p:sp>
      <p:sp>
        <p:nvSpPr>
          <p:cNvPr id="140294" name="Oval 1"/>
          <p:cNvSpPr>
            <a:spLocks noChangeArrowheads="1"/>
          </p:cNvSpPr>
          <p:nvPr/>
        </p:nvSpPr>
        <p:spPr bwMode="auto">
          <a:xfrm>
            <a:off x="2555875" y="1196975"/>
            <a:ext cx="863600" cy="36036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800">
              <a:solidFill>
                <a:srgbClr val="000000"/>
              </a:solidFill>
              <a:latin typeface="Arial" charset="0"/>
              <a:ea typeface="ＭＳ Ｐゴシック" charset="0"/>
              <a:cs typeface="Arial" charset="0"/>
            </a:endParaRPr>
          </a:p>
        </p:txBody>
      </p:sp>
      <p:sp>
        <p:nvSpPr>
          <p:cNvPr id="10248" name="Line 8"/>
          <p:cNvSpPr>
            <a:spLocks noChangeShapeType="1"/>
          </p:cNvSpPr>
          <p:nvPr/>
        </p:nvSpPr>
        <p:spPr bwMode="auto">
          <a:xfrm flipV="1">
            <a:off x="4191000" y="4800600"/>
            <a:ext cx="685800" cy="533400"/>
          </a:xfrm>
          <a:prstGeom prst="line">
            <a:avLst/>
          </a:prstGeom>
          <a:noFill/>
          <a:ln w="127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sz="1800">
              <a:solidFill>
                <a:srgbClr val="FFFFFF"/>
              </a:solidFill>
              <a:latin typeface="Arial"/>
              <a:ea typeface="ＭＳ Ｐゴシック" charset="0"/>
              <a:cs typeface="Arial"/>
            </a:endParaRPr>
          </a:p>
        </p:txBody>
      </p:sp>
      <p:sp>
        <p:nvSpPr>
          <p:cNvPr id="10249" name="Line 9"/>
          <p:cNvSpPr>
            <a:spLocks noChangeShapeType="1"/>
          </p:cNvSpPr>
          <p:nvPr/>
        </p:nvSpPr>
        <p:spPr bwMode="auto">
          <a:xfrm flipV="1">
            <a:off x="1676400" y="4038600"/>
            <a:ext cx="1066800" cy="457200"/>
          </a:xfrm>
          <a:prstGeom prst="line">
            <a:avLst/>
          </a:prstGeom>
          <a:noFill/>
          <a:ln w="127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sz="1800">
              <a:solidFill>
                <a:srgbClr val="FFFFFF"/>
              </a:solidFill>
              <a:latin typeface="Arial"/>
              <a:ea typeface="ＭＳ Ｐゴシック" charset="0"/>
              <a:cs typeface="Arial"/>
            </a:endParaRPr>
          </a:p>
        </p:txBody>
      </p:sp>
      <p:sp>
        <p:nvSpPr>
          <p:cNvPr id="10250" name="Line 10"/>
          <p:cNvSpPr>
            <a:spLocks noChangeShapeType="1"/>
          </p:cNvSpPr>
          <p:nvPr/>
        </p:nvSpPr>
        <p:spPr bwMode="auto">
          <a:xfrm flipV="1">
            <a:off x="2438400" y="3886200"/>
            <a:ext cx="1371600" cy="1143000"/>
          </a:xfrm>
          <a:prstGeom prst="line">
            <a:avLst/>
          </a:prstGeom>
          <a:noFill/>
          <a:ln w="127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sz="1800">
              <a:solidFill>
                <a:srgbClr val="FFFFFF"/>
              </a:solidFill>
              <a:latin typeface="Arial"/>
              <a:ea typeface="ＭＳ Ｐゴシック" charset="0"/>
              <a:cs typeface="Arial"/>
            </a:endParaRPr>
          </a:p>
        </p:txBody>
      </p:sp>
      <p:sp>
        <p:nvSpPr>
          <p:cNvPr id="10251" name="Line 11"/>
          <p:cNvSpPr>
            <a:spLocks noChangeShapeType="1"/>
          </p:cNvSpPr>
          <p:nvPr/>
        </p:nvSpPr>
        <p:spPr bwMode="auto">
          <a:xfrm flipV="1">
            <a:off x="990600" y="2971800"/>
            <a:ext cx="609600" cy="152400"/>
          </a:xfrm>
          <a:prstGeom prst="line">
            <a:avLst/>
          </a:prstGeom>
          <a:noFill/>
          <a:ln w="127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sz="1800">
              <a:solidFill>
                <a:srgbClr val="FFFFFF"/>
              </a:solidFill>
              <a:latin typeface="Arial"/>
              <a:ea typeface="ＭＳ Ｐゴシック" charset="0"/>
              <a:cs typeface="Arial"/>
            </a:endParaRPr>
          </a:p>
        </p:txBody>
      </p:sp>
      <p:sp>
        <p:nvSpPr>
          <p:cNvPr id="10252" name="Line 12"/>
          <p:cNvSpPr>
            <a:spLocks noChangeShapeType="1"/>
          </p:cNvSpPr>
          <p:nvPr/>
        </p:nvSpPr>
        <p:spPr bwMode="auto">
          <a:xfrm>
            <a:off x="7543800" y="3276600"/>
            <a:ext cx="533400" cy="76200"/>
          </a:xfrm>
          <a:prstGeom prst="line">
            <a:avLst/>
          </a:prstGeom>
          <a:noFill/>
          <a:ln w="127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sz="1800">
              <a:solidFill>
                <a:srgbClr val="FFFFFF"/>
              </a:solidFill>
              <a:latin typeface="Arial"/>
              <a:ea typeface="ＭＳ Ｐゴシック" charset="0"/>
              <a:cs typeface="Arial"/>
            </a:endParaRPr>
          </a:p>
        </p:txBody>
      </p:sp>
      <p:sp>
        <p:nvSpPr>
          <p:cNvPr id="140300" name="Text Box 13"/>
          <p:cNvSpPr txBox="1">
            <a:spLocks noChangeArrowheads="1"/>
          </p:cNvSpPr>
          <p:nvPr/>
        </p:nvSpPr>
        <p:spPr bwMode="auto">
          <a:xfrm>
            <a:off x="0" y="6021388"/>
            <a:ext cx="9144000" cy="6461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eaLnBrk="0" hangingPunct="0">
              <a:spcBef>
                <a:spcPct val="50000"/>
              </a:spcBef>
            </a:pPr>
            <a:r>
              <a:rPr lang="en-US" altLang="zh-CN" sz="3600" b="1">
                <a:solidFill>
                  <a:srgbClr val="00273B"/>
                </a:solidFill>
                <a:latin typeface="Arial" charset="0"/>
                <a:cs typeface="Arial" charset="0"/>
              </a:rPr>
              <a:t>The Male Brain</a:t>
            </a:r>
            <a:endParaRPr lang="zh-CN" altLang="en-US" sz="3600" b="1">
              <a:solidFill>
                <a:srgbClr val="00273B"/>
              </a:solidFill>
              <a:latin typeface="Arial" charset="0"/>
              <a:ea typeface="SimSun" charset="0"/>
              <a:cs typeface="SimSun" charset="0"/>
            </a:endParaRPr>
          </a:p>
        </p:txBody>
      </p:sp>
      <p:sp>
        <p:nvSpPr>
          <p:cNvPr id="140301" name="Text Box 23"/>
          <p:cNvSpPr txBox="1">
            <a:spLocks noChangeArrowheads="1"/>
          </p:cNvSpPr>
          <p:nvPr/>
        </p:nvSpPr>
        <p:spPr bwMode="auto">
          <a:xfrm>
            <a:off x="3563938" y="5322888"/>
            <a:ext cx="936625" cy="36988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eaLnBrk="0" hangingPunct="0">
              <a:spcBef>
                <a:spcPct val="50000"/>
              </a:spcBef>
            </a:pPr>
            <a:r>
              <a:rPr lang="en-US" altLang="zh-CN" sz="1800" b="1">
                <a:solidFill>
                  <a:srgbClr val="00273B"/>
                </a:solidFill>
                <a:latin typeface="Arial" charset="0"/>
                <a:cs typeface="Arial" charset="0"/>
              </a:rPr>
              <a:t>Beer</a:t>
            </a:r>
            <a:endParaRPr lang="zh-CN" altLang="en-US" sz="1800" b="1">
              <a:solidFill>
                <a:srgbClr val="00273B"/>
              </a:solidFill>
              <a:latin typeface="Arial" charset="0"/>
              <a:ea typeface="SimSun" charset="0"/>
              <a:cs typeface="SimSun" charset="0"/>
            </a:endParaRPr>
          </a:p>
        </p:txBody>
      </p:sp>
      <p:sp>
        <p:nvSpPr>
          <p:cNvPr id="140302" name="Text Box 25"/>
          <p:cNvSpPr txBox="1">
            <a:spLocks noChangeArrowheads="1"/>
          </p:cNvSpPr>
          <p:nvPr/>
        </p:nvSpPr>
        <p:spPr bwMode="auto">
          <a:xfrm>
            <a:off x="1331913" y="5084763"/>
            <a:ext cx="2160587" cy="9239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eaLnBrk="0" hangingPunct="0">
              <a:spcBef>
                <a:spcPct val="50000"/>
              </a:spcBef>
            </a:pPr>
            <a:r>
              <a:rPr lang="en-US" altLang="zh-CN" sz="1800" b="1">
                <a:solidFill>
                  <a:srgbClr val="00273B"/>
                </a:solidFill>
                <a:latin typeface="Arial" charset="0"/>
                <a:cs typeface="Arial" charset="0"/>
              </a:rPr>
              <a:t>Avoid all personal questions at all costs segment</a:t>
            </a:r>
            <a:endParaRPr lang="zh-CN" altLang="en-US" sz="1800" b="1">
              <a:solidFill>
                <a:srgbClr val="00273B"/>
              </a:solidFill>
              <a:latin typeface="Arial" charset="0"/>
              <a:ea typeface="SimSun" charset="0"/>
              <a:cs typeface="SimSun" charset="0"/>
            </a:endParaRPr>
          </a:p>
        </p:txBody>
      </p:sp>
      <p:sp>
        <p:nvSpPr>
          <p:cNvPr id="140303" name="Text Box 26"/>
          <p:cNvSpPr txBox="1">
            <a:spLocks noChangeArrowheads="1"/>
          </p:cNvSpPr>
          <p:nvPr/>
        </p:nvSpPr>
        <p:spPr bwMode="auto">
          <a:xfrm>
            <a:off x="71438" y="4149725"/>
            <a:ext cx="1763712" cy="646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eaLnBrk="0" hangingPunct="0">
              <a:spcBef>
                <a:spcPct val="50000"/>
              </a:spcBef>
            </a:pPr>
            <a:r>
              <a:rPr lang="en-US" altLang="zh-CN" sz="1800" b="1">
                <a:solidFill>
                  <a:srgbClr val="00273B"/>
                </a:solidFill>
                <a:latin typeface="Arial" charset="0"/>
                <a:cs typeface="Arial" charset="0"/>
              </a:rPr>
              <a:t>Attention span segment</a:t>
            </a:r>
            <a:endParaRPr lang="zh-CN" altLang="en-US" sz="1800" b="1">
              <a:solidFill>
                <a:srgbClr val="00273B"/>
              </a:solidFill>
              <a:latin typeface="Arial" charset="0"/>
              <a:ea typeface="SimSun" charset="0"/>
              <a:cs typeface="SimSun" charset="0"/>
            </a:endParaRPr>
          </a:p>
        </p:txBody>
      </p:sp>
      <p:sp>
        <p:nvSpPr>
          <p:cNvPr id="140304" name="Text Box 27"/>
          <p:cNvSpPr txBox="1">
            <a:spLocks noChangeArrowheads="1"/>
          </p:cNvSpPr>
          <p:nvPr/>
        </p:nvSpPr>
        <p:spPr bwMode="auto">
          <a:xfrm>
            <a:off x="0" y="2916238"/>
            <a:ext cx="1258888" cy="6461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eaLnBrk="0" hangingPunct="0">
              <a:spcBef>
                <a:spcPct val="50000"/>
              </a:spcBef>
            </a:pPr>
            <a:r>
              <a:rPr lang="en-US" altLang="zh-CN" sz="1800" b="1">
                <a:solidFill>
                  <a:srgbClr val="00273B"/>
                </a:solidFill>
                <a:latin typeface="Arial" charset="0"/>
                <a:cs typeface="Arial" charset="0"/>
              </a:rPr>
              <a:t>Listening particle</a:t>
            </a:r>
            <a:endParaRPr lang="zh-CN" altLang="en-US" sz="1800" b="1">
              <a:solidFill>
                <a:srgbClr val="00273B"/>
              </a:solidFill>
              <a:latin typeface="Arial" charset="0"/>
              <a:ea typeface="SimSun" charset="0"/>
              <a:cs typeface="SimSun" charset="0"/>
            </a:endParaRPr>
          </a:p>
        </p:txBody>
      </p:sp>
      <p:sp>
        <p:nvSpPr>
          <p:cNvPr id="140305" name="Text Box 28"/>
          <p:cNvSpPr txBox="1">
            <a:spLocks noChangeArrowheads="1"/>
          </p:cNvSpPr>
          <p:nvPr/>
        </p:nvSpPr>
        <p:spPr bwMode="auto">
          <a:xfrm>
            <a:off x="7956550" y="3213100"/>
            <a:ext cx="1223963" cy="646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eaLnBrk="0" hangingPunct="0">
              <a:spcBef>
                <a:spcPct val="50000"/>
              </a:spcBef>
            </a:pPr>
            <a:r>
              <a:rPr lang="en-US" altLang="zh-CN" sz="1800" b="1">
                <a:solidFill>
                  <a:srgbClr val="00273B"/>
                </a:solidFill>
                <a:latin typeface="Arial" charset="0"/>
                <a:cs typeface="Arial" charset="0"/>
              </a:rPr>
              <a:t>Domestic skills</a:t>
            </a:r>
            <a:endParaRPr lang="zh-CN" altLang="en-US" sz="1800" b="1">
              <a:solidFill>
                <a:srgbClr val="00273B"/>
              </a:solidFill>
              <a:latin typeface="Arial" charset="0"/>
              <a:ea typeface="SimSun" charset="0"/>
              <a:cs typeface="SimSun" charset="0"/>
            </a:endParaRPr>
          </a:p>
        </p:txBody>
      </p:sp>
      <p:sp>
        <p:nvSpPr>
          <p:cNvPr id="140306" name="Text Box 29"/>
          <p:cNvSpPr txBox="1">
            <a:spLocks noChangeArrowheads="1"/>
          </p:cNvSpPr>
          <p:nvPr/>
        </p:nvSpPr>
        <p:spPr bwMode="auto">
          <a:xfrm>
            <a:off x="6227763" y="-26988"/>
            <a:ext cx="1368425" cy="646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eaLnBrk="0" hangingPunct="0">
              <a:spcBef>
                <a:spcPct val="50000"/>
              </a:spcBef>
            </a:pPr>
            <a:r>
              <a:rPr lang="en-US" altLang="zh-CN" sz="1800" b="1">
                <a:solidFill>
                  <a:srgbClr val="00273B"/>
                </a:solidFill>
                <a:latin typeface="Arial" charset="0"/>
                <a:cs typeface="Arial" charset="0"/>
              </a:rPr>
              <a:t>Toilet aiming cell</a:t>
            </a:r>
            <a:endParaRPr lang="zh-CN" altLang="en-US" sz="1800" b="1">
              <a:solidFill>
                <a:srgbClr val="00273B"/>
              </a:solidFill>
              <a:latin typeface="Arial" charset="0"/>
              <a:ea typeface="SimSun" charset="0"/>
              <a:cs typeface="SimSun" charset="0"/>
            </a:endParaRPr>
          </a:p>
        </p:txBody>
      </p:sp>
      <p:sp>
        <p:nvSpPr>
          <p:cNvPr id="140307" name="Text Box 30"/>
          <p:cNvSpPr txBox="1">
            <a:spLocks noChangeArrowheads="1"/>
          </p:cNvSpPr>
          <p:nvPr/>
        </p:nvSpPr>
        <p:spPr bwMode="auto">
          <a:xfrm>
            <a:off x="5076825" y="-100013"/>
            <a:ext cx="1079500" cy="3698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eaLnBrk="0" hangingPunct="0">
              <a:spcBef>
                <a:spcPct val="50000"/>
              </a:spcBef>
            </a:pPr>
            <a:r>
              <a:rPr lang="en-US" altLang="zh-CN" sz="1800" b="1">
                <a:solidFill>
                  <a:srgbClr val="00273B"/>
                </a:solidFill>
                <a:latin typeface="Arial" charset="0"/>
                <a:cs typeface="Arial" charset="0"/>
              </a:rPr>
              <a:t>Ironing</a:t>
            </a:r>
            <a:endParaRPr lang="zh-CN" altLang="en-US" sz="1800" b="1">
              <a:solidFill>
                <a:srgbClr val="00273B"/>
              </a:solidFill>
              <a:latin typeface="Arial" charset="0"/>
              <a:ea typeface="SimSun" charset="0"/>
              <a:cs typeface="SimSun" charset="0"/>
            </a:endParaRPr>
          </a:p>
        </p:txBody>
      </p:sp>
      <p:sp>
        <p:nvSpPr>
          <p:cNvPr id="140308" name="Oval 34"/>
          <p:cNvSpPr>
            <a:spLocks noChangeArrowheads="1"/>
          </p:cNvSpPr>
          <p:nvPr/>
        </p:nvSpPr>
        <p:spPr bwMode="auto">
          <a:xfrm>
            <a:off x="3635375" y="836613"/>
            <a:ext cx="1441450" cy="504825"/>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800">
              <a:solidFill>
                <a:srgbClr val="000000"/>
              </a:solidFill>
              <a:latin typeface="Arial" charset="0"/>
              <a:ea typeface="ＭＳ Ｐゴシック" charset="0"/>
              <a:cs typeface="Arial" charset="0"/>
            </a:endParaRPr>
          </a:p>
        </p:txBody>
      </p:sp>
      <p:sp>
        <p:nvSpPr>
          <p:cNvPr id="140309" name="Oval 36"/>
          <p:cNvSpPr>
            <a:spLocks noChangeArrowheads="1"/>
          </p:cNvSpPr>
          <p:nvPr/>
        </p:nvSpPr>
        <p:spPr bwMode="auto">
          <a:xfrm>
            <a:off x="5364163" y="1341438"/>
            <a:ext cx="1223962" cy="647700"/>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800">
              <a:solidFill>
                <a:srgbClr val="000000"/>
              </a:solidFill>
              <a:latin typeface="Arial" charset="0"/>
              <a:ea typeface="ＭＳ Ｐゴシック" charset="0"/>
              <a:cs typeface="Arial" charset="0"/>
            </a:endParaRPr>
          </a:p>
        </p:txBody>
      </p:sp>
      <p:sp>
        <p:nvSpPr>
          <p:cNvPr id="140310" name="Oval 37"/>
          <p:cNvSpPr>
            <a:spLocks noChangeArrowheads="1"/>
          </p:cNvSpPr>
          <p:nvPr/>
        </p:nvSpPr>
        <p:spPr bwMode="auto">
          <a:xfrm>
            <a:off x="2051050" y="2060575"/>
            <a:ext cx="1225550" cy="647700"/>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800">
              <a:solidFill>
                <a:srgbClr val="000000"/>
              </a:solidFill>
              <a:latin typeface="Arial" charset="0"/>
              <a:ea typeface="ＭＳ Ｐゴシック" charset="0"/>
              <a:cs typeface="Arial" charset="0"/>
            </a:endParaRPr>
          </a:p>
        </p:txBody>
      </p:sp>
      <p:sp>
        <p:nvSpPr>
          <p:cNvPr id="140311" name="Oval 38"/>
          <p:cNvSpPr>
            <a:spLocks noChangeArrowheads="1"/>
          </p:cNvSpPr>
          <p:nvPr/>
        </p:nvSpPr>
        <p:spPr bwMode="auto">
          <a:xfrm>
            <a:off x="3924300" y="2276475"/>
            <a:ext cx="1223963" cy="647700"/>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800">
              <a:solidFill>
                <a:srgbClr val="000000"/>
              </a:solidFill>
              <a:latin typeface="Arial" charset="0"/>
              <a:ea typeface="ＭＳ Ｐゴシック" charset="0"/>
              <a:cs typeface="Arial" charset="0"/>
            </a:endParaRPr>
          </a:p>
        </p:txBody>
      </p:sp>
      <p:sp>
        <p:nvSpPr>
          <p:cNvPr id="140312" name="Oval 39"/>
          <p:cNvSpPr>
            <a:spLocks noChangeArrowheads="1"/>
          </p:cNvSpPr>
          <p:nvPr/>
        </p:nvSpPr>
        <p:spPr bwMode="auto">
          <a:xfrm>
            <a:off x="2411413" y="3213100"/>
            <a:ext cx="865187" cy="36036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800">
              <a:solidFill>
                <a:srgbClr val="000000"/>
              </a:solidFill>
              <a:latin typeface="Arial" charset="0"/>
              <a:ea typeface="ＭＳ Ｐゴシック" charset="0"/>
              <a:cs typeface="Arial" charset="0"/>
            </a:endParaRPr>
          </a:p>
        </p:txBody>
      </p:sp>
      <p:sp>
        <p:nvSpPr>
          <p:cNvPr id="10264" name="Text Box 24"/>
          <p:cNvSpPr txBox="1">
            <a:spLocks noChangeArrowheads="1"/>
          </p:cNvSpPr>
          <p:nvPr/>
        </p:nvSpPr>
        <p:spPr bwMode="auto">
          <a:xfrm>
            <a:off x="1979613" y="3306763"/>
            <a:ext cx="1584325" cy="369887"/>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altLang="zh-CN" sz="1800" b="1" dirty="0">
                <a:solidFill>
                  <a:srgbClr val="00273B"/>
                </a:solidFill>
                <a:latin typeface="Arial"/>
                <a:cs typeface="Arial"/>
              </a:rPr>
              <a:t>Beer</a:t>
            </a:r>
            <a:endParaRPr lang="zh-CN" altLang="en-US" sz="1800" b="1" dirty="0">
              <a:solidFill>
                <a:srgbClr val="00273B"/>
              </a:solidFill>
              <a:latin typeface="Arial"/>
              <a:cs typeface="Arial"/>
            </a:endParaRPr>
          </a:p>
        </p:txBody>
      </p:sp>
      <p:sp>
        <p:nvSpPr>
          <p:cNvPr id="10254" name="Text Box 14"/>
          <p:cNvSpPr txBox="1">
            <a:spLocks noChangeArrowheads="1"/>
          </p:cNvSpPr>
          <p:nvPr/>
        </p:nvSpPr>
        <p:spPr bwMode="auto">
          <a:xfrm>
            <a:off x="1763713" y="2108200"/>
            <a:ext cx="1584325" cy="584200"/>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altLang="zh-CN" sz="3200" b="1" dirty="0">
                <a:solidFill>
                  <a:srgbClr val="00273B"/>
                </a:solidFill>
                <a:latin typeface="Arial"/>
                <a:cs typeface="Arial"/>
              </a:rPr>
              <a:t>SEX</a:t>
            </a:r>
            <a:endParaRPr lang="zh-CN" altLang="en-US" sz="3200" b="1" dirty="0">
              <a:solidFill>
                <a:srgbClr val="00273B"/>
              </a:solidFill>
              <a:latin typeface="Arial"/>
              <a:cs typeface="Arial"/>
            </a:endParaRPr>
          </a:p>
        </p:txBody>
      </p:sp>
      <p:sp>
        <p:nvSpPr>
          <p:cNvPr id="10255" name="Text Box 15"/>
          <p:cNvSpPr txBox="1">
            <a:spLocks noChangeArrowheads="1"/>
          </p:cNvSpPr>
          <p:nvPr/>
        </p:nvSpPr>
        <p:spPr bwMode="auto">
          <a:xfrm>
            <a:off x="3851275" y="2420938"/>
            <a:ext cx="1728788" cy="584200"/>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altLang="zh-CN" sz="3200" b="1" dirty="0">
                <a:solidFill>
                  <a:srgbClr val="00273B"/>
                </a:solidFill>
                <a:latin typeface="Arial"/>
                <a:cs typeface="Arial"/>
              </a:rPr>
              <a:t>SEX</a:t>
            </a:r>
            <a:endParaRPr lang="zh-CN" altLang="en-US" sz="3200" b="1" dirty="0">
              <a:solidFill>
                <a:srgbClr val="00273B"/>
              </a:solidFill>
              <a:latin typeface="Arial"/>
              <a:cs typeface="Arial"/>
            </a:endParaRPr>
          </a:p>
        </p:txBody>
      </p:sp>
      <p:sp>
        <p:nvSpPr>
          <p:cNvPr id="140316" name="Oval 40"/>
          <p:cNvSpPr>
            <a:spLocks noChangeArrowheads="1"/>
          </p:cNvSpPr>
          <p:nvPr/>
        </p:nvSpPr>
        <p:spPr bwMode="auto">
          <a:xfrm>
            <a:off x="5651500" y="2349500"/>
            <a:ext cx="1657350" cy="719138"/>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800">
              <a:solidFill>
                <a:srgbClr val="000000"/>
              </a:solidFill>
              <a:latin typeface="Arial" charset="0"/>
              <a:ea typeface="ＭＳ Ｐゴシック" charset="0"/>
              <a:cs typeface="Arial" charset="0"/>
            </a:endParaRPr>
          </a:p>
        </p:txBody>
      </p:sp>
      <p:sp>
        <p:nvSpPr>
          <p:cNvPr id="10260" name="Text Box 20"/>
          <p:cNvSpPr txBox="1">
            <a:spLocks noChangeArrowheads="1"/>
          </p:cNvSpPr>
          <p:nvPr/>
        </p:nvSpPr>
        <p:spPr bwMode="auto">
          <a:xfrm>
            <a:off x="5508625" y="2351088"/>
            <a:ext cx="2033588" cy="646112"/>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altLang="zh-CN" sz="1800" b="1" dirty="0">
                <a:solidFill>
                  <a:srgbClr val="00273B"/>
                </a:solidFill>
                <a:latin typeface="Arial"/>
                <a:cs typeface="Arial"/>
              </a:rPr>
              <a:t>TV remote addiction centre</a:t>
            </a:r>
            <a:endParaRPr lang="zh-CN" altLang="en-US" sz="1800" b="1" dirty="0">
              <a:solidFill>
                <a:srgbClr val="00273B"/>
              </a:solidFill>
              <a:latin typeface="Arial"/>
              <a:cs typeface="Arial"/>
            </a:endParaRPr>
          </a:p>
        </p:txBody>
      </p:sp>
      <p:sp>
        <p:nvSpPr>
          <p:cNvPr id="140318" name="Oval 41"/>
          <p:cNvSpPr>
            <a:spLocks noChangeArrowheads="1"/>
          </p:cNvSpPr>
          <p:nvPr/>
        </p:nvSpPr>
        <p:spPr bwMode="auto">
          <a:xfrm>
            <a:off x="3492500" y="1628775"/>
            <a:ext cx="935038" cy="287338"/>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800">
              <a:solidFill>
                <a:srgbClr val="000000"/>
              </a:solidFill>
              <a:latin typeface="Arial" charset="0"/>
              <a:ea typeface="ＭＳ Ｐゴシック" charset="0"/>
              <a:cs typeface="Arial" charset="0"/>
            </a:endParaRPr>
          </a:p>
        </p:txBody>
      </p:sp>
      <p:sp>
        <p:nvSpPr>
          <p:cNvPr id="140319" name="Oval 42"/>
          <p:cNvSpPr>
            <a:spLocks noChangeArrowheads="1"/>
          </p:cNvSpPr>
          <p:nvPr/>
        </p:nvSpPr>
        <p:spPr bwMode="auto">
          <a:xfrm>
            <a:off x="6588125" y="3500438"/>
            <a:ext cx="936625" cy="936625"/>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800">
              <a:solidFill>
                <a:srgbClr val="000000"/>
              </a:solidFill>
              <a:latin typeface="Arial" charset="0"/>
              <a:ea typeface="ＭＳ Ｐゴシック" charset="0"/>
              <a:cs typeface="Arial" charset="0"/>
            </a:endParaRPr>
          </a:p>
        </p:txBody>
      </p:sp>
      <p:sp>
        <p:nvSpPr>
          <p:cNvPr id="140320" name="Rectangle 2"/>
          <p:cNvSpPr>
            <a:spLocks noChangeArrowheads="1"/>
          </p:cNvSpPr>
          <p:nvPr/>
        </p:nvSpPr>
        <p:spPr bwMode="auto">
          <a:xfrm>
            <a:off x="4716463" y="4005263"/>
            <a:ext cx="1655762" cy="28733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1800">
              <a:solidFill>
                <a:srgbClr val="000000"/>
              </a:solidFill>
              <a:latin typeface="Arial" charset="0"/>
              <a:ea typeface="ＭＳ Ｐゴシック" charset="0"/>
              <a:cs typeface="Arial" charset="0"/>
            </a:endParaRPr>
          </a:p>
        </p:txBody>
      </p:sp>
      <p:sp>
        <p:nvSpPr>
          <p:cNvPr id="140321" name="Oval 45"/>
          <p:cNvSpPr>
            <a:spLocks noChangeArrowheads="1"/>
          </p:cNvSpPr>
          <p:nvPr/>
        </p:nvSpPr>
        <p:spPr bwMode="auto">
          <a:xfrm>
            <a:off x="5076825" y="4076700"/>
            <a:ext cx="863600" cy="36036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800">
              <a:solidFill>
                <a:srgbClr val="000000"/>
              </a:solidFill>
              <a:latin typeface="Arial" charset="0"/>
              <a:ea typeface="ＭＳ Ｐゴシック" charset="0"/>
              <a:cs typeface="Arial" charset="0"/>
            </a:endParaRPr>
          </a:p>
        </p:txBody>
      </p:sp>
      <p:sp>
        <p:nvSpPr>
          <p:cNvPr id="10256" name="Text Box 16"/>
          <p:cNvSpPr txBox="1">
            <a:spLocks noChangeArrowheads="1"/>
          </p:cNvSpPr>
          <p:nvPr/>
        </p:nvSpPr>
        <p:spPr bwMode="auto">
          <a:xfrm>
            <a:off x="2411413" y="1052513"/>
            <a:ext cx="1081087" cy="646112"/>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altLang="zh-CN" sz="1800" b="1" dirty="0">
                <a:solidFill>
                  <a:srgbClr val="00273B"/>
                </a:solidFill>
                <a:latin typeface="Arial"/>
                <a:cs typeface="Arial"/>
              </a:rPr>
              <a:t>Ball Sports</a:t>
            </a:r>
            <a:endParaRPr lang="zh-CN" altLang="en-US" sz="1800" b="1" dirty="0">
              <a:solidFill>
                <a:srgbClr val="00273B"/>
              </a:solidFill>
              <a:latin typeface="Arial"/>
              <a:cs typeface="Arial"/>
            </a:endParaRPr>
          </a:p>
        </p:txBody>
      </p:sp>
      <p:sp>
        <p:nvSpPr>
          <p:cNvPr id="10257" name="Text Box 17"/>
          <p:cNvSpPr txBox="1">
            <a:spLocks noChangeArrowheads="1"/>
          </p:cNvSpPr>
          <p:nvPr/>
        </p:nvSpPr>
        <p:spPr bwMode="auto">
          <a:xfrm>
            <a:off x="3635375" y="836613"/>
            <a:ext cx="1512888" cy="646112"/>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altLang="zh-CN" sz="1800" b="1" dirty="0">
                <a:solidFill>
                  <a:srgbClr val="00273B"/>
                </a:solidFill>
                <a:latin typeface="Arial"/>
                <a:cs typeface="Arial"/>
              </a:rPr>
              <a:t>Dangerous pursuits</a:t>
            </a:r>
            <a:endParaRPr lang="zh-CN" altLang="en-US" sz="1800" b="1" dirty="0">
              <a:solidFill>
                <a:srgbClr val="00273B"/>
              </a:solidFill>
              <a:latin typeface="Arial"/>
              <a:cs typeface="Arial"/>
            </a:endParaRPr>
          </a:p>
        </p:txBody>
      </p:sp>
      <p:sp>
        <p:nvSpPr>
          <p:cNvPr id="10259" name="Text Box 19"/>
          <p:cNvSpPr txBox="1">
            <a:spLocks noChangeArrowheads="1"/>
          </p:cNvSpPr>
          <p:nvPr/>
        </p:nvSpPr>
        <p:spPr bwMode="auto">
          <a:xfrm>
            <a:off x="5364163" y="1268413"/>
            <a:ext cx="1223962" cy="923925"/>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altLang="zh-CN" sz="1800" b="1" dirty="0">
                <a:solidFill>
                  <a:srgbClr val="00273B"/>
                </a:solidFill>
                <a:latin typeface="Arial"/>
                <a:cs typeface="Arial"/>
              </a:rPr>
              <a:t>Ability to change gear</a:t>
            </a:r>
            <a:endParaRPr lang="zh-CN" altLang="en-US" sz="1800" b="1" dirty="0">
              <a:solidFill>
                <a:srgbClr val="00273B"/>
              </a:solidFill>
              <a:latin typeface="Arial"/>
              <a:cs typeface="Arial"/>
            </a:endParaRPr>
          </a:p>
        </p:txBody>
      </p:sp>
      <p:sp>
        <p:nvSpPr>
          <p:cNvPr id="10261" name="Text Box 21"/>
          <p:cNvSpPr txBox="1">
            <a:spLocks noChangeArrowheads="1"/>
          </p:cNvSpPr>
          <p:nvPr/>
        </p:nvSpPr>
        <p:spPr bwMode="auto">
          <a:xfrm>
            <a:off x="6516688" y="3500438"/>
            <a:ext cx="1079500" cy="923925"/>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altLang="zh-CN" sz="1800" b="1" dirty="0">
                <a:solidFill>
                  <a:srgbClr val="00273B"/>
                </a:solidFill>
                <a:latin typeface="Arial"/>
                <a:cs typeface="Arial"/>
              </a:rPr>
              <a:t>Lame excuses gland</a:t>
            </a:r>
            <a:endParaRPr lang="zh-CN" altLang="en-US" sz="1800" b="1" dirty="0">
              <a:solidFill>
                <a:srgbClr val="00273B"/>
              </a:solidFill>
              <a:latin typeface="Arial"/>
              <a:cs typeface="Arial"/>
            </a:endParaRPr>
          </a:p>
        </p:txBody>
      </p:sp>
      <p:sp>
        <p:nvSpPr>
          <p:cNvPr id="10262" name="Text Box 22"/>
          <p:cNvSpPr txBox="1">
            <a:spLocks noChangeArrowheads="1"/>
          </p:cNvSpPr>
          <p:nvPr/>
        </p:nvSpPr>
        <p:spPr bwMode="auto">
          <a:xfrm>
            <a:off x="4500563" y="3860800"/>
            <a:ext cx="2087562" cy="646113"/>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altLang="zh-CN" sz="1800" b="1" dirty="0">
                <a:solidFill>
                  <a:srgbClr val="00273B"/>
                </a:solidFill>
                <a:latin typeface="Arial"/>
                <a:cs typeface="Arial"/>
              </a:rPr>
              <a:t>Crotch scratching area</a:t>
            </a:r>
            <a:endParaRPr lang="zh-CN" altLang="en-US" sz="1800" b="1" dirty="0">
              <a:solidFill>
                <a:srgbClr val="00273B"/>
              </a:solidFill>
              <a:latin typeface="Arial"/>
              <a:cs typeface="Arial"/>
            </a:endParaRPr>
          </a:p>
        </p:txBody>
      </p:sp>
      <p:sp>
        <p:nvSpPr>
          <p:cNvPr id="10258" name="Text Box 18"/>
          <p:cNvSpPr txBox="1">
            <a:spLocks noChangeArrowheads="1"/>
          </p:cNvSpPr>
          <p:nvPr/>
        </p:nvSpPr>
        <p:spPr bwMode="auto">
          <a:xfrm>
            <a:off x="3563938" y="1628775"/>
            <a:ext cx="1152525" cy="369888"/>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altLang="zh-CN" sz="1800" b="1" dirty="0">
                <a:solidFill>
                  <a:srgbClr val="00273B"/>
                </a:solidFill>
                <a:latin typeface="Arial"/>
                <a:cs typeface="Arial"/>
              </a:rPr>
              <a:t>Beer</a:t>
            </a:r>
            <a:endParaRPr lang="zh-CN" altLang="en-US" sz="1800" b="1" dirty="0">
              <a:solidFill>
                <a:srgbClr val="00273B"/>
              </a:solidFill>
              <a:latin typeface="Arial"/>
              <a:cs typeface="Arial"/>
            </a:endParaRPr>
          </a:p>
        </p:txBody>
      </p:sp>
    </p:spTree>
    <p:extLst>
      <p:ext uri="{BB962C8B-B14F-4D97-AF65-F5344CB8AC3E}">
        <p14:creationId xmlns:p14="http://schemas.microsoft.com/office/powerpoint/2010/main" val="21521617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sz="1600">
                <a:latin typeface="Arial"/>
                <a:cs typeface="Arial"/>
              </a:rPr>
              <a:t>The Female Brain</a:t>
            </a:r>
          </a:p>
        </p:txBody>
      </p:sp>
      <p:sp>
        <p:nvSpPr>
          <p:cNvPr id="11267" name="Rectangle 3"/>
          <p:cNvSpPr>
            <a:spLocks noGrp="1" noChangeArrowheads="1"/>
          </p:cNvSpPr>
          <p:nvPr>
            <p:ph type="body" idx="1"/>
          </p:nvPr>
        </p:nvSpPr>
        <p:spPr/>
        <p:txBody>
          <a:bodyPr/>
          <a:lstStyle/>
          <a:p>
            <a:pPr eaLnBrk="1" hangingPunct="1">
              <a:defRPr/>
            </a:pPr>
            <a:endParaRPr lang="en-US" sz="1600">
              <a:latin typeface="Arial"/>
              <a:cs typeface="Arial"/>
            </a:endParaRPr>
          </a:p>
        </p:txBody>
      </p:sp>
      <p:pic>
        <p:nvPicPr>
          <p:cNvPr id="1126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457200"/>
            <a:ext cx="9204326" cy="640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273" name="Line 9"/>
          <p:cNvSpPr>
            <a:spLocks noChangeShapeType="1"/>
          </p:cNvSpPr>
          <p:nvPr/>
        </p:nvSpPr>
        <p:spPr bwMode="auto">
          <a:xfrm flipV="1">
            <a:off x="1878013" y="4114800"/>
            <a:ext cx="533400" cy="762000"/>
          </a:xfrm>
          <a:prstGeom prst="line">
            <a:avLst/>
          </a:prstGeom>
          <a:noFill/>
          <a:ln w="127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sz="1600">
              <a:solidFill>
                <a:srgbClr val="FFFFFF"/>
              </a:solidFill>
              <a:latin typeface="Arial"/>
              <a:ea typeface="ＭＳ Ｐゴシック" charset="0"/>
              <a:cs typeface="Arial"/>
            </a:endParaRPr>
          </a:p>
        </p:txBody>
      </p:sp>
      <p:sp>
        <p:nvSpPr>
          <p:cNvPr id="11275" name="Line 11"/>
          <p:cNvSpPr>
            <a:spLocks noChangeShapeType="1"/>
          </p:cNvSpPr>
          <p:nvPr/>
        </p:nvSpPr>
        <p:spPr bwMode="auto">
          <a:xfrm flipV="1">
            <a:off x="990600" y="3860800"/>
            <a:ext cx="762000" cy="685800"/>
          </a:xfrm>
          <a:prstGeom prst="line">
            <a:avLst/>
          </a:prstGeom>
          <a:noFill/>
          <a:ln w="127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sz="1600">
              <a:solidFill>
                <a:srgbClr val="FFFFFF"/>
              </a:solidFill>
              <a:latin typeface="Arial"/>
              <a:ea typeface="ＭＳ Ｐゴシック" charset="0"/>
              <a:cs typeface="Arial"/>
            </a:endParaRPr>
          </a:p>
        </p:txBody>
      </p:sp>
      <p:sp>
        <p:nvSpPr>
          <p:cNvPr id="11277" name="Text Box 13"/>
          <p:cNvSpPr txBox="1">
            <a:spLocks noChangeArrowheads="1"/>
          </p:cNvSpPr>
          <p:nvPr/>
        </p:nvSpPr>
        <p:spPr bwMode="auto">
          <a:xfrm>
            <a:off x="6858000" y="6324600"/>
            <a:ext cx="1981200" cy="338138"/>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endParaRPr lang="en-US" sz="1600">
              <a:solidFill>
                <a:srgbClr val="FFFFFF"/>
              </a:solidFill>
              <a:latin typeface="Arial"/>
              <a:ea typeface="ＭＳ Ｐゴシック" charset="0"/>
              <a:cs typeface="Arial"/>
            </a:endParaRPr>
          </a:p>
        </p:txBody>
      </p:sp>
      <p:sp>
        <p:nvSpPr>
          <p:cNvPr id="142343" name="Text Box 22"/>
          <p:cNvSpPr txBox="1">
            <a:spLocks noChangeArrowheads="1"/>
          </p:cNvSpPr>
          <p:nvPr/>
        </p:nvSpPr>
        <p:spPr bwMode="auto">
          <a:xfrm>
            <a:off x="395288" y="4437063"/>
            <a:ext cx="936625" cy="33813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eaLnBrk="0" hangingPunct="0">
              <a:spcBef>
                <a:spcPct val="50000"/>
              </a:spcBef>
            </a:pPr>
            <a:r>
              <a:rPr lang="en-US" altLang="zh-CN" sz="1600" b="1">
                <a:solidFill>
                  <a:srgbClr val="00273B"/>
                </a:solidFill>
                <a:latin typeface="Arial" charset="0"/>
                <a:cs typeface="Arial" charset="0"/>
              </a:rPr>
              <a:t>Sex</a:t>
            </a:r>
            <a:endParaRPr lang="zh-CN" altLang="en-US" sz="1600" b="1">
              <a:solidFill>
                <a:srgbClr val="00273B"/>
              </a:solidFill>
              <a:latin typeface="Arial" charset="0"/>
              <a:ea typeface="SimSun" charset="0"/>
              <a:cs typeface="SimSun" charset="0"/>
            </a:endParaRPr>
          </a:p>
        </p:txBody>
      </p:sp>
      <p:sp>
        <p:nvSpPr>
          <p:cNvPr id="142344" name="Text Box 23"/>
          <p:cNvSpPr txBox="1">
            <a:spLocks noChangeArrowheads="1"/>
          </p:cNvSpPr>
          <p:nvPr/>
        </p:nvSpPr>
        <p:spPr bwMode="auto">
          <a:xfrm>
            <a:off x="1331913" y="4941888"/>
            <a:ext cx="1079500" cy="584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eaLnBrk="0" hangingPunct="0">
              <a:spcBef>
                <a:spcPct val="50000"/>
              </a:spcBef>
            </a:pPr>
            <a:r>
              <a:rPr lang="en-US" altLang="zh-CN" sz="1600" b="1">
                <a:solidFill>
                  <a:srgbClr val="00273B"/>
                </a:solidFill>
                <a:latin typeface="Arial" charset="0"/>
                <a:cs typeface="Arial" charset="0"/>
              </a:rPr>
              <a:t>Sense of Direction</a:t>
            </a:r>
            <a:endParaRPr lang="zh-CN" altLang="en-US" sz="1600" b="1">
              <a:solidFill>
                <a:srgbClr val="00273B"/>
              </a:solidFill>
              <a:latin typeface="Arial" charset="0"/>
              <a:ea typeface="SimSun" charset="0"/>
              <a:cs typeface="SimSun" charset="0"/>
            </a:endParaRPr>
          </a:p>
        </p:txBody>
      </p:sp>
      <p:sp>
        <p:nvSpPr>
          <p:cNvPr id="142345" name="Text Box 24"/>
          <p:cNvSpPr txBox="1">
            <a:spLocks noChangeArrowheads="1"/>
          </p:cNvSpPr>
          <p:nvPr/>
        </p:nvSpPr>
        <p:spPr bwMode="auto">
          <a:xfrm>
            <a:off x="-23813" y="6165850"/>
            <a:ext cx="9204326" cy="6461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eaLnBrk="0" hangingPunct="0">
              <a:spcBef>
                <a:spcPct val="50000"/>
              </a:spcBef>
            </a:pPr>
            <a:r>
              <a:rPr lang="en-US" altLang="zh-CN" sz="3600" b="1">
                <a:solidFill>
                  <a:srgbClr val="00273B"/>
                </a:solidFill>
                <a:latin typeface="Arial" charset="0"/>
                <a:cs typeface="Arial" charset="0"/>
              </a:rPr>
              <a:t>The Female Brain</a:t>
            </a:r>
            <a:endParaRPr lang="zh-CN" altLang="en-US" sz="3600" b="1">
              <a:solidFill>
                <a:srgbClr val="00273B"/>
              </a:solidFill>
              <a:latin typeface="Arial" charset="0"/>
              <a:ea typeface="SimSun" charset="0"/>
              <a:cs typeface="SimSun" charset="0"/>
            </a:endParaRPr>
          </a:p>
        </p:txBody>
      </p:sp>
      <p:sp>
        <p:nvSpPr>
          <p:cNvPr id="142346" name="Oval 20"/>
          <p:cNvSpPr>
            <a:spLocks noChangeArrowheads="1"/>
          </p:cNvSpPr>
          <p:nvPr/>
        </p:nvSpPr>
        <p:spPr bwMode="auto">
          <a:xfrm>
            <a:off x="2268538" y="1484313"/>
            <a:ext cx="1295400" cy="504825"/>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600">
              <a:solidFill>
                <a:srgbClr val="000000"/>
              </a:solidFill>
              <a:latin typeface="Arial" charset="0"/>
              <a:ea typeface="ＭＳ Ｐゴシック" charset="0"/>
              <a:cs typeface="Arial" charset="0"/>
            </a:endParaRPr>
          </a:p>
        </p:txBody>
      </p:sp>
      <p:sp>
        <p:nvSpPr>
          <p:cNvPr id="142347" name="Oval 24"/>
          <p:cNvSpPr>
            <a:spLocks noChangeArrowheads="1"/>
          </p:cNvSpPr>
          <p:nvPr/>
        </p:nvSpPr>
        <p:spPr bwMode="auto">
          <a:xfrm>
            <a:off x="1752600" y="2420938"/>
            <a:ext cx="1019175" cy="647700"/>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600">
              <a:solidFill>
                <a:srgbClr val="000000"/>
              </a:solidFill>
              <a:latin typeface="Arial" charset="0"/>
              <a:ea typeface="ＭＳ Ｐゴシック" charset="0"/>
              <a:cs typeface="Arial" charset="0"/>
            </a:endParaRPr>
          </a:p>
        </p:txBody>
      </p:sp>
      <p:sp>
        <p:nvSpPr>
          <p:cNvPr id="142348" name="Oval 25"/>
          <p:cNvSpPr>
            <a:spLocks noChangeArrowheads="1"/>
          </p:cNvSpPr>
          <p:nvPr/>
        </p:nvSpPr>
        <p:spPr bwMode="auto">
          <a:xfrm>
            <a:off x="6372225" y="2924175"/>
            <a:ext cx="1079500" cy="720725"/>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600">
              <a:solidFill>
                <a:srgbClr val="000000"/>
              </a:solidFill>
              <a:latin typeface="Arial" charset="0"/>
              <a:ea typeface="ＭＳ Ｐゴシック" charset="0"/>
              <a:cs typeface="Arial" charset="0"/>
            </a:endParaRPr>
          </a:p>
        </p:txBody>
      </p:sp>
      <p:sp>
        <p:nvSpPr>
          <p:cNvPr id="11280" name="Text Box 16"/>
          <p:cNvSpPr txBox="1">
            <a:spLocks noChangeArrowheads="1"/>
          </p:cNvSpPr>
          <p:nvPr/>
        </p:nvSpPr>
        <p:spPr bwMode="auto">
          <a:xfrm>
            <a:off x="2411413" y="1474788"/>
            <a:ext cx="1152525" cy="585787"/>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altLang="zh-CN" sz="1600" b="1" dirty="0">
                <a:solidFill>
                  <a:srgbClr val="00273B"/>
                </a:solidFill>
                <a:latin typeface="Arial"/>
                <a:cs typeface="Arial"/>
              </a:rPr>
              <a:t>Shoe Centre</a:t>
            </a:r>
            <a:endParaRPr lang="zh-CN" altLang="en-US" sz="1600" b="1" dirty="0">
              <a:solidFill>
                <a:srgbClr val="00273B"/>
              </a:solidFill>
              <a:latin typeface="Arial"/>
              <a:cs typeface="Arial"/>
            </a:endParaRPr>
          </a:p>
        </p:txBody>
      </p:sp>
      <p:sp>
        <p:nvSpPr>
          <p:cNvPr id="142350" name="Text Box 19"/>
          <p:cNvSpPr txBox="1">
            <a:spLocks noChangeArrowheads="1"/>
          </p:cNvSpPr>
          <p:nvPr/>
        </p:nvSpPr>
        <p:spPr bwMode="auto">
          <a:xfrm>
            <a:off x="1716088" y="2565400"/>
            <a:ext cx="1116012"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eaLnBrk="0" hangingPunct="0">
              <a:spcBef>
                <a:spcPct val="50000"/>
              </a:spcBef>
            </a:pPr>
            <a:r>
              <a:rPr lang="en-US" altLang="zh-CN" sz="1600" b="1">
                <a:solidFill>
                  <a:srgbClr val="00273B"/>
                </a:solidFill>
                <a:latin typeface="Arial" charset="0"/>
                <a:cs typeface="Arial" charset="0"/>
              </a:rPr>
              <a:t>Jealousy</a:t>
            </a:r>
            <a:endParaRPr lang="zh-CN" altLang="en-US" sz="1600" b="1">
              <a:solidFill>
                <a:srgbClr val="00273B"/>
              </a:solidFill>
              <a:latin typeface="Arial" charset="0"/>
              <a:ea typeface="SimSun" charset="0"/>
              <a:cs typeface="SimSun" charset="0"/>
            </a:endParaRPr>
          </a:p>
        </p:txBody>
      </p:sp>
      <p:sp>
        <p:nvSpPr>
          <p:cNvPr id="142351" name="Rounded Rectangle 2"/>
          <p:cNvSpPr>
            <a:spLocks noChangeArrowheads="1"/>
          </p:cNvSpPr>
          <p:nvPr/>
        </p:nvSpPr>
        <p:spPr bwMode="auto">
          <a:xfrm>
            <a:off x="3779838" y="1052513"/>
            <a:ext cx="1079500" cy="431800"/>
          </a:xfrm>
          <a:prstGeom prst="roundRect">
            <a:avLst>
              <a:gd name="adj" fmla="val 16667"/>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600">
              <a:solidFill>
                <a:srgbClr val="000000"/>
              </a:solidFill>
              <a:latin typeface="Arial" charset="0"/>
              <a:ea typeface="ＭＳ Ｐゴシック" charset="0"/>
              <a:cs typeface="Arial" charset="0"/>
            </a:endParaRPr>
          </a:p>
        </p:txBody>
      </p:sp>
      <p:sp>
        <p:nvSpPr>
          <p:cNvPr id="142352" name="Oval 31"/>
          <p:cNvSpPr>
            <a:spLocks noChangeArrowheads="1"/>
          </p:cNvSpPr>
          <p:nvPr/>
        </p:nvSpPr>
        <p:spPr bwMode="auto">
          <a:xfrm>
            <a:off x="3851275" y="1341438"/>
            <a:ext cx="936625" cy="287337"/>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600">
              <a:solidFill>
                <a:srgbClr val="000000"/>
              </a:solidFill>
              <a:latin typeface="Arial" charset="0"/>
              <a:ea typeface="ＭＳ Ｐゴシック" charset="0"/>
              <a:cs typeface="Arial" charset="0"/>
            </a:endParaRPr>
          </a:p>
        </p:txBody>
      </p:sp>
      <p:sp>
        <p:nvSpPr>
          <p:cNvPr id="11278" name="Text Box 14"/>
          <p:cNvSpPr txBox="1">
            <a:spLocks noChangeArrowheads="1"/>
          </p:cNvSpPr>
          <p:nvPr/>
        </p:nvSpPr>
        <p:spPr bwMode="auto">
          <a:xfrm>
            <a:off x="3659188" y="1054100"/>
            <a:ext cx="1368425" cy="585788"/>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altLang="zh-CN" sz="1600" b="1" dirty="0">
                <a:solidFill>
                  <a:srgbClr val="00273B"/>
                </a:solidFill>
                <a:latin typeface="Arial"/>
                <a:cs typeface="Arial"/>
              </a:rPr>
              <a:t>Telephone Skills</a:t>
            </a:r>
            <a:endParaRPr lang="zh-CN" altLang="en-US" sz="1600" b="1" dirty="0">
              <a:solidFill>
                <a:srgbClr val="00273B"/>
              </a:solidFill>
              <a:latin typeface="Arial"/>
              <a:cs typeface="Arial"/>
            </a:endParaRPr>
          </a:p>
        </p:txBody>
      </p:sp>
      <p:sp>
        <p:nvSpPr>
          <p:cNvPr id="142354" name="Oval 32"/>
          <p:cNvSpPr>
            <a:spLocks noChangeArrowheads="1"/>
          </p:cNvSpPr>
          <p:nvPr/>
        </p:nvSpPr>
        <p:spPr bwMode="auto">
          <a:xfrm>
            <a:off x="5219700" y="1412875"/>
            <a:ext cx="1223963" cy="36036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600">
              <a:solidFill>
                <a:srgbClr val="000000"/>
              </a:solidFill>
              <a:latin typeface="Arial" charset="0"/>
              <a:ea typeface="ＭＳ Ｐゴシック" charset="0"/>
              <a:cs typeface="Arial" charset="0"/>
            </a:endParaRPr>
          </a:p>
        </p:txBody>
      </p:sp>
      <p:sp>
        <p:nvSpPr>
          <p:cNvPr id="142355" name="Oval 33"/>
          <p:cNvSpPr>
            <a:spLocks noChangeArrowheads="1"/>
          </p:cNvSpPr>
          <p:nvPr/>
        </p:nvSpPr>
        <p:spPr bwMode="auto">
          <a:xfrm>
            <a:off x="5364163" y="1628775"/>
            <a:ext cx="1223962" cy="36036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600">
              <a:solidFill>
                <a:srgbClr val="000000"/>
              </a:solidFill>
              <a:latin typeface="Arial" charset="0"/>
              <a:ea typeface="ＭＳ Ｐゴシック" charset="0"/>
              <a:cs typeface="Arial" charset="0"/>
            </a:endParaRPr>
          </a:p>
        </p:txBody>
      </p:sp>
      <p:sp>
        <p:nvSpPr>
          <p:cNvPr id="11279" name="Text Box 15"/>
          <p:cNvSpPr txBox="1">
            <a:spLocks noChangeArrowheads="1"/>
          </p:cNvSpPr>
          <p:nvPr/>
        </p:nvSpPr>
        <p:spPr bwMode="auto">
          <a:xfrm>
            <a:off x="5219700" y="1341438"/>
            <a:ext cx="1296988" cy="584200"/>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altLang="zh-CN" sz="1600" b="1" dirty="0">
                <a:solidFill>
                  <a:srgbClr val="00273B"/>
                </a:solidFill>
                <a:latin typeface="Arial"/>
                <a:cs typeface="Arial"/>
              </a:rPr>
              <a:t>Indecision Nucleus</a:t>
            </a:r>
            <a:endParaRPr lang="zh-CN" altLang="en-US" sz="1600" b="1" dirty="0">
              <a:solidFill>
                <a:srgbClr val="00273B"/>
              </a:solidFill>
              <a:latin typeface="Arial"/>
              <a:cs typeface="Arial"/>
            </a:endParaRPr>
          </a:p>
        </p:txBody>
      </p:sp>
      <p:sp>
        <p:nvSpPr>
          <p:cNvPr id="142357" name="Oval 34"/>
          <p:cNvSpPr>
            <a:spLocks noChangeArrowheads="1"/>
          </p:cNvSpPr>
          <p:nvPr/>
        </p:nvSpPr>
        <p:spPr bwMode="auto">
          <a:xfrm>
            <a:off x="3563938" y="2420938"/>
            <a:ext cx="2303462" cy="1079500"/>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600">
              <a:solidFill>
                <a:srgbClr val="000000"/>
              </a:solidFill>
              <a:latin typeface="Arial" charset="0"/>
              <a:ea typeface="ＭＳ Ｐゴシック" charset="0"/>
              <a:cs typeface="Arial" charset="0"/>
            </a:endParaRPr>
          </a:p>
        </p:txBody>
      </p:sp>
      <p:sp>
        <p:nvSpPr>
          <p:cNvPr id="11281" name="Text Box 17"/>
          <p:cNvSpPr txBox="1">
            <a:spLocks noChangeArrowheads="1"/>
          </p:cNvSpPr>
          <p:nvPr/>
        </p:nvSpPr>
        <p:spPr bwMode="auto">
          <a:xfrm>
            <a:off x="3419475" y="2420938"/>
            <a:ext cx="2447925" cy="1200150"/>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altLang="zh-CN" sz="2400" b="1" dirty="0">
                <a:solidFill>
                  <a:srgbClr val="00273B"/>
                </a:solidFill>
                <a:latin typeface="Arial"/>
                <a:cs typeface="Arial"/>
              </a:rPr>
              <a:t>Need for Commitment Hemisphere</a:t>
            </a:r>
            <a:endParaRPr lang="zh-CN" altLang="en-US" sz="2400" b="1" dirty="0">
              <a:solidFill>
                <a:srgbClr val="00273B"/>
              </a:solidFill>
              <a:latin typeface="Arial"/>
              <a:cs typeface="Arial"/>
            </a:endParaRPr>
          </a:p>
        </p:txBody>
      </p:sp>
      <p:sp>
        <p:nvSpPr>
          <p:cNvPr id="11282" name="Text Box 18"/>
          <p:cNvSpPr txBox="1">
            <a:spLocks noChangeArrowheads="1"/>
          </p:cNvSpPr>
          <p:nvPr/>
        </p:nvSpPr>
        <p:spPr bwMode="auto">
          <a:xfrm>
            <a:off x="6275388" y="2924175"/>
            <a:ext cx="1296987" cy="585788"/>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altLang="zh-CN" sz="1600" b="1" dirty="0">
                <a:solidFill>
                  <a:srgbClr val="00273B"/>
                </a:solidFill>
                <a:latin typeface="Arial"/>
                <a:cs typeface="Arial"/>
              </a:rPr>
              <a:t>Chocolate Centre</a:t>
            </a:r>
            <a:endParaRPr lang="zh-CN" altLang="en-US" sz="1600" b="1" dirty="0">
              <a:solidFill>
                <a:srgbClr val="00273B"/>
              </a:solidFill>
              <a:latin typeface="Arial"/>
              <a:cs typeface="Arial"/>
            </a:endParaRPr>
          </a:p>
        </p:txBody>
      </p:sp>
      <p:sp>
        <p:nvSpPr>
          <p:cNvPr id="142360" name="Oval 35"/>
          <p:cNvSpPr>
            <a:spLocks noChangeArrowheads="1"/>
          </p:cNvSpPr>
          <p:nvPr/>
        </p:nvSpPr>
        <p:spPr bwMode="auto">
          <a:xfrm rot="612368">
            <a:off x="3276600" y="4170363"/>
            <a:ext cx="2232025" cy="36036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600">
              <a:solidFill>
                <a:srgbClr val="000000"/>
              </a:solidFill>
              <a:latin typeface="Arial" charset="0"/>
              <a:ea typeface="ＭＳ Ｐゴシック" charset="0"/>
              <a:cs typeface="Arial" charset="0"/>
            </a:endParaRPr>
          </a:p>
        </p:txBody>
      </p:sp>
      <p:sp>
        <p:nvSpPr>
          <p:cNvPr id="142361" name="Oval 36"/>
          <p:cNvSpPr>
            <a:spLocks noChangeArrowheads="1"/>
          </p:cNvSpPr>
          <p:nvPr/>
        </p:nvSpPr>
        <p:spPr bwMode="auto">
          <a:xfrm>
            <a:off x="6156325" y="4221163"/>
            <a:ext cx="1079500" cy="503237"/>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sz="1600">
              <a:solidFill>
                <a:srgbClr val="000000"/>
              </a:solidFill>
              <a:latin typeface="Arial" charset="0"/>
              <a:ea typeface="ＭＳ Ｐゴシック" charset="0"/>
              <a:cs typeface="Arial" charset="0"/>
            </a:endParaRPr>
          </a:p>
        </p:txBody>
      </p:sp>
      <p:sp>
        <p:nvSpPr>
          <p:cNvPr id="11285" name="Text Box 21"/>
          <p:cNvSpPr txBox="1">
            <a:spLocks noChangeArrowheads="1"/>
          </p:cNvSpPr>
          <p:nvPr/>
        </p:nvSpPr>
        <p:spPr bwMode="auto">
          <a:xfrm>
            <a:off x="3419475" y="4232275"/>
            <a:ext cx="1689100" cy="338138"/>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altLang="zh-CN" sz="1600" b="1" dirty="0">
                <a:solidFill>
                  <a:srgbClr val="00273B"/>
                </a:solidFill>
                <a:latin typeface="Arial"/>
                <a:cs typeface="Arial"/>
              </a:rPr>
              <a:t>Listening</a:t>
            </a:r>
            <a:endParaRPr lang="zh-CN" altLang="en-US" sz="1600" b="1" dirty="0">
              <a:solidFill>
                <a:srgbClr val="00273B"/>
              </a:solidFill>
              <a:latin typeface="Arial"/>
              <a:cs typeface="Arial"/>
            </a:endParaRPr>
          </a:p>
        </p:txBody>
      </p:sp>
      <p:sp>
        <p:nvSpPr>
          <p:cNvPr id="11284" name="Text Box 20"/>
          <p:cNvSpPr txBox="1">
            <a:spLocks noChangeArrowheads="1"/>
          </p:cNvSpPr>
          <p:nvPr/>
        </p:nvSpPr>
        <p:spPr bwMode="auto">
          <a:xfrm>
            <a:off x="6110288" y="4244975"/>
            <a:ext cx="1185862" cy="338138"/>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altLang="zh-CN" sz="1600" b="1" dirty="0">
                <a:solidFill>
                  <a:srgbClr val="00273B"/>
                </a:solidFill>
                <a:latin typeface="Arial"/>
                <a:cs typeface="Arial"/>
              </a:rPr>
              <a:t>Shopping</a:t>
            </a:r>
            <a:endParaRPr lang="zh-CN" altLang="en-US" sz="1600" b="1" dirty="0">
              <a:solidFill>
                <a:srgbClr val="00273B"/>
              </a:solidFill>
              <a:latin typeface="Arial"/>
              <a:cs typeface="Arial"/>
            </a:endParaRPr>
          </a:p>
        </p:txBody>
      </p:sp>
    </p:spTree>
    <p:extLst>
      <p:ext uri="{BB962C8B-B14F-4D97-AF65-F5344CB8AC3E}">
        <p14:creationId xmlns:p14="http://schemas.microsoft.com/office/powerpoint/2010/main" val="1830860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1066800" y="533400"/>
            <a:ext cx="7162800" cy="3200400"/>
          </a:xfrm>
        </p:spPr>
        <p:txBody>
          <a:bodyPr/>
          <a:lstStyle/>
          <a:p>
            <a:pPr eaLnBrk="1" hangingPunct="1"/>
            <a:r>
              <a:rPr lang="zh-CN" altLang="en-US" sz="9600">
                <a:solidFill>
                  <a:schemeClr val="bg1"/>
                </a:solidFill>
                <a:latin typeface="Arial" charset="0"/>
                <a:ea typeface="SimSun" charset="0"/>
                <a:cs typeface="SimSun" charset="0"/>
              </a:rPr>
              <a:t>电影演员</a:t>
            </a:r>
            <a:endParaRPr lang="en-US" sz="9600">
              <a:solidFill>
                <a:schemeClr val="bg1"/>
              </a:solidFill>
              <a:latin typeface="Arial" charset="0"/>
              <a:ea typeface="SimSun" charset="0"/>
              <a:cs typeface="SimSun" charset="0"/>
            </a:endParaRPr>
          </a:p>
        </p:txBody>
      </p:sp>
      <p:sp>
        <p:nvSpPr>
          <p:cNvPr id="57347" name="Rectangle 3"/>
          <p:cNvSpPr>
            <a:spLocks noGrp="1" noChangeArrowheads="1"/>
          </p:cNvSpPr>
          <p:nvPr>
            <p:ph type="subTitle" idx="1"/>
          </p:nvPr>
        </p:nvSpPr>
        <p:spPr>
          <a:xfrm>
            <a:off x="1524000" y="3657600"/>
            <a:ext cx="6400800" cy="762000"/>
          </a:xfrm>
        </p:spPr>
        <p:txBody>
          <a:bodyPr/>
          <a:lstStyle/>
          <a:p>
            <a:pPr eaLnBrk="1" hangingPunct="1"/>
            <a:r>
              <a:rPr lang="zh-CN" altLang="en-US">
                <a:solidFill>
                  <a:schemeClr val="bg1"/>
                </a:solidFill>
                <a:latin typeface="Arial" charset="0"/>
                <a:ea typeface="SimSun" charset="0"/>
                <a:cs typeface="SimSun" charset="0"/>
              </a:rPr>
              <a:t>（</a:t>
            </a:r>
            <a:r>
              <a:rPr lang="zh-CN" altLang="en-US" i="1">
                <a:solidFill>
                  <a:schemeClr val="bg1"/>
                </a:solidFill>
                <a:latin typeface="Arial" charset="0"/>
                <a:ea typeface="SimSun" charset="0"/>
                <a:cs typeface="SimSun" charset="0"/>
              </a:rPr>
              <a:t>斜体字</a:t>
            </a:r>
            <a:r>
              <a:rPr lang="zh-CN" altLang="en-US">
                <a:solidFill>
                  <a:schemeClr val="bg1"/>
                </a:solidFill>
                <a:latin typeface="Arial" charset="0"/>
                <a:ea typeface="SimSun" charset="0"/>
                <a:cs typeface="SimSun" charset="0"/>
              </a:rPr>
              <a:t>是真实姓名）</a:t>
            </a:r>
            <a:endParaRPr lang="en-US">
              <a:solidFill>
                <a:schemeClr val="bg1"/>
              </a:solidFill>
              <a:latin typeface="Arial" charset="0"/>
              <a:ea typeface="ヒラギノ角ゴ Pro W3" charset="0"/>
              <a:cs typeface="ヒラギノ角ゴ Pro W3"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2"/>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4288"/>
            <a:ext cx="9144000" cy="6843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0" name="Rectangle 4"/>
          <p:cNvSpPr>
            <a:spLocks noGrp="1" noChangeArrowheads="1"/>
          </p:cNvSpPr>
          <p:nvPr>
            <p:ph type="body" sz="half" idx="1"/>
          </p:nvPr>
        </p:nvSpPr>
        <p:spPr>
          <a:xfrm>
            <a:off x="304800" y="1600200"/>
            <a:ext cx="4038600" cy="685800"/>
          </a:xfrm>
          <a:effectLst>
            <a:outerShdw blurRad="63500" dist="71842" dir="2700000" algn="ctr" rotWithShape="0">
              <a:schemeClr val="bg2">
                <a:alpha val="74998"/>
              </a:schemeClr>
            </a:outerShdw>
          </a:effectLst>
        </p:spPr>
        <p:txBody>
          <a:bodyPr/>
          <a:lstStyle/>
          <a:p>
            <a:pPr eaLnBrk="1" hangingPunct="1">
              <a:defRPr/>
            </a:pPr>
            <a:r>
              <a:rPr lang="zh-CN" altLang="en-US" sz="3600" b="1">
                <a:solidFill>
                  <a:schemeClr val="bg1"/>
                </a:solidFill>
                <a:latin typeface="Arial" charset="0"/>
                <a:ea typeface="SimSun" charset="0"/>
                <a:cs typeface="SimSun" charset="0"/>
              </a:rPr>
              <a:t>许多律法</a:t>
            </a:r>
            <a:endParaRPr lang="en-US" sz="3600" b="1">
              <a:solidFill>
                <a:schemeClr val="bg1"/>
              </a:solidFill>
              <a:latin typeface="Arial" charset="0"/>
              <a:ea typeface="SimSun" charset="0"/>
              <a:cs typeface="SimSun" charset="0"/>
            </a:endParaRPr>
          </a:p>
        </p:txBody>
      </p:sp>
      <p:sp>
        <p:nvSpPr>
          <p:cNvPr id="352263" name="Rectangle 7"/>
          <p:cNvSpPr>
            <a:spLocks noChangeArrowheads="1"/>
          </p:cNvSpPr>
          <p:nvPr/>
        </p:nvSpPr>
        <p:spPr bwMode="black">
          <a:xfrm>
            <a:off x="304800" y="2286000"/>
            <a:ext cx="4038600" cy="6096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l">
              <a:spcBef>
                <a:spcPct val="20000"/>
              </a:spcBef>
              <a:buFontTx/>
              <a:buChar char="•"/>
              <a:defRPr/>
            </a:pPr>
            <a:r>
              <a:rPr lang="zh-CN" altLang="en-US" sz="3600" b="1">
                <a:latin typeface="Arial" charset="0"/>
              </a:rPr>
              <a:t>产业</a:t>
            </a:r>
            <a:endParaRPr lang="en-US" sz="3600" b="1">
              <a:latin typeface="Arial" charset="0"/>
            </a:endParaRPr>
          </a:p>
        </p:txBody>
      </p:sp>
      <p:sp>
        <p:nvSpPr>
          <p:cNvPr id="352264" name="Rectangle 8"/>
          <p:cNvSpPr>
            <a:spLocks noChangeArrowheads="1"/>
          </p:cNvSpPr>
          <p:nvPr/>
        </p:nvSpPr>
        <p:spPr bwMode="black">
          <a:xfrm>
            <a:off x="304800" y="2936875"/>
            <a:ext cx="4038600" cy="6445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l">
              <a:spcBef>
                <a:spcPct val="20000"/>
              </a:spcBef>
              <a:buFontTx/>
              <a:buChar char="•"/>
              <a:defRPr/>
            </a:pPr>
            <a:r>
              <a:rPr lang="zh-CN" altLang="en-US" sz="3600" b="1">
                <a:latin typeface="Arial" charset="0"/>
              </a:rPr>
              <a:t>次于男性</a:t>
            </a:r>
            <a:endParaRPr lang="en-US" sz="3600" b="1">
              <a:latin typeface="Arial" charset="0"/>
            </a:endParaRPr>
          </a:p>
        </p:txBody>
      </p:sp>
      <p:sp>
        <p:nvSpPr>
          <p:cNvPr id="352265" name="Rectangle 9"/>
          <p:cNvSpPr>
            <a:spLocks noChangeArrowheads="1"/>
          </p:cNvSpPr>
          <p:nvPr/>
        </p:nvSpPr>
        <p:spPr bwMode="black">
          <a:xfrm>
            <a:off x="304800" y="3581400"/>
            <a:ext cx="4038600" cy="6858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l">
              <a:spcBef>
                <a:spcPct val="20000"/>
              </a:spcBef>
              <a:buFontTx/>
              <a:buChar char="•"/>
              <a:defRPr/>
            </a:pPr>
            <a:r>
              <a:rPr lang="zh-CN" altLang="en-US" sz="3600" b="1">
                <a:latin typeface="Arial" charset="0"/>
              </a:rPr>
              <a:t>允许辱骂</a:t>
            </a:r>
            <a:endParaRPr lang="en-US" sz="3600" b="1">
              <a:latin typeface="Arial" charset="0"/>
            </a:endParaRPr>
          </a:p>
        </p:txBody>
      </p:sp>
      <p:sp>
        <p:nvSpPr>
          <p:cNvPr id="352266" name="Rectangle 10"/>
          <p:cNvSpPr>
            <a:spLocks noChangeArrowheads="1"/>
          </p:cNvSpPr>
          <p:nvPr/>
        </p:nvSpPr>
        <p:spPr bwMode="black">
          <a:xfrm>
            <a:off x="304800" y="4232275"/>
            <a:ext cx="4038600" cy="7207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l">
              <a:spcBef>
                <a:spcPct val="20000"/>
              </a:spcBef>
              <a:buFontTx/>
              <a:buChar char="•"/>
              <a:defRPr/>
            </a:pPr>
            <a:r>
              <a:rPr lang="zh-CN" altLang="en-US" sz="3600" b="1">
                <a:latin typeface="Arial" charset="0"/>
              </a:rPr>
              <a:t>少数受过教育</a:t>
            </a:r>
            <a:endParaRPr lang="en-US" sz="3600" b="1">
              <a:latin typeface="Arial" charset="0"/>
            </a:endParaRPr>
          </a:p>
        </p:txBody>
      </p:sp>
      <p:sp>
        <p:nvSpPr>
          <p:cNvPr id="352267" name="Rectangle 11"/>
          <p:cNvSpPr>
            <a:spLocks noChangeArrowheads="1"/>
          </p:cNvSpPr>
          <p:nvPr/>
        </p:nvSpPr>
        <p:spPr bwMode="black">
          <a:xfrm>
            <a:off x="4648200" y="1600200"/>
            <a:ext cx="4038600" cy="6858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l">
              <a:spcBef>
                <a:spcPct val="20000"/>
              </a:spcBef>
              <a:buFontTx/>
              <a:buChar char="•"/>
              <a:defRPr/>
            </a:pPr>
            <a:r>
              <a:rPr lang="zh-CN" altLang="en-US" sz="3600" b="1">
                <a:latin typeface="Arial" charset="0"/>
              </a:rPr>
              <a:t>几项律法</a:t>
            </a:r>
            <a:endParaRPr lang="en-US" sz="3600" b="1">
              <a:latin typeface="Arial" charset="0"/>
            </a:endParaRPr>
          </a:p>
        </p:txBody>
      </p:sp>
      <p:sp>
        <p:nvSpPr>
          <p:cNvPr id="352268" name="Rectangle 12"/>
          <p:cNvSpPr>
            <a:spLocks noChangeArrowheads="1"/>
          </p:cNvSpPr>
          <p:nvPr/>
        </p:nvSpPr>
        <p:spPr bwMode="black">
          <a:xfrm>
            <a:off x="4648200" y="2286000"/>
            <a:ext cx="4038600" cy="6096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l">
              <a:spcBef>
                <a:spcPct val="20000"/>
              </a:spcBef>
              <a:buFontTx/>
              <a:buChar char="•"/>
              <a:defRPr/>
            </a:pPr>
            <a:r>
              <a:rPr lang="zh-CN" altLang="en-US" sz="3600" b="1">
                <a:latin typeface="Arial" charset="0"/>
              </a:rPr>
              <a:t>人</a:t>
            </a:r>
            <a:endParaRPr lang="en-US" sz="3600" b="1">
              <a:latin typeface="Arial" charset="0"/>
            </a:endParaRPr>
          </a:p>
        </p:txBody>
      </p:sp>
      <p:sp>
        <p:nvSpPr>
          <p:cNvPr id="352269" name="Rectangle 13"/>
          <p:cNvSpPr>
            <a:spLocks noChangeArrowheads="1"/>
          </p:cNvSpPr>
          <p:nvPr/>
        </p:nvSpPr>
        <p:spPr bwMode="black">
          <a:xfrm>
            <a:off x="4648200" y="2936875"/>
            <a:ext cx="4038600" cy="6445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l">
              <a:spcBef>
                <a:spcPct val="20000"/>
              </a:spcBef>
              <a:buFontTx/>
              <a:buChar char="•"/>
              <a:defRPr/>
            </a:pPr>
            <a:r>
              <a:rPr lang="zh-CN" altLang="en-US" sz="3600" b="1">
                <a:latin typeface="Arial" charset="0"/>
              </a:rPr>
              <a:t>与男性同等</a:t>
            </a:r>
            <a:endParaRPr lang="en-US" sz="3600" b="1">
              <a:latin typeface="Arial" charset="0"/>
            </a:endParaRPr>
          </a:p>
        </p:txBody>
      </p:sp>
      <p:sp>
        <p:nvSpPr>
          <p:cNvPr id="352270" name="Rectangle 14"/>
          <p:cNvSpPr>
            <a:spLocks noChangeArrowheads="1"/>
          </p:cNvSpPr>
          <p:nvPr/>
        </p:nvSpPr>
        <p:spPr bwMode="black">
          <a:xfrm>
            <a:off x="4648200" y="3581400"/>
            <a:ext cx="4038600" cy="6858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l">
              <a:spcBef>
                <a:spcPct val="20000"/>
              </a:spcBef>
              <a:buFontTx/>
              <a:buChar char="•"/>
              <a:defRPr/>
            </a:pPr>
            <a:r>
              <a:rPr lang="zh-CN" altLang="en-US" sz="3600" b="1">
                <a:latin typeface="Arial" charset="0"/>
              </a:rPr>
              <a:t>蜜月</a:t>
            </a:r>
            <a:endParaRPr lang="en-US" sz="3600" b="1">
              <a:latin typeface="Arial" charset="0"/>
            </a:endParaRPr>
          </a:p>
        </p:txBody>
      </p:sp>
      <p:sp>
        <p:nvSpPr>
          <p:cNvPr id="352271" name="Rectangle 15"/>
          <p:cNvSpPr>
            <a:spLocks noChangeArrowheads="1"/>
          </p:cNvSpPr>
          <p:nvPr/>
        </p:nvSpPr>
        <p:spPr bwMode="black">
          <a:xfrm>
            <a:off x="4648200" y="4232275"/>
            <a:ext cx="4038600" cy="7207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l">
              <a:spcBef>
                <a:spcPct val="20000"/>
              </a:spcBef>
              <a:buFontTx/>
              <a:buChar char="•"/>
              <a:defRPr/>
            </a:pPr>
            <a:r>
              <a:rPr lang="zh-CN" altLang="en-US" sz="3600" b="1">
                <a:latin typeface="Arial" charset="0"/>
              </a:rPr>
              <a:t>都受过教育</a:t>
            </a:r>
            <a:endParaRPr lang="en-US" sz="3600" b="1">
              <a:latin typeface="Arial" charset="0"/>
            </a:endParaRPr>
          </a:p>
        </p:txBody>
      </p:sp>
      <p:sp>
        <p:nvSpPr>
          <p:cNvPr id="310284" name="Text Box 16"/>
          <p:cNvSpPr txBox="1">
            <a:spLocks noChangeArrowheads="1"/>
          </p:cNvSpPr>
          <p:nvPr/>
        </p:nvSpPr>
        <p:spPr bwMode="auto">
          <a:xfrm>
            <a:off x="8312451" y="12412"/>
            <a:ext cx="869349" cy="58477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eaLnBrk="1" hangingPunct="1">
              <a:defRPr sz="3200" b="1">
                <a:latin typeface="Arial" charset="0"/>
              </a:defRPr>
            </a:lvl1pPr>
            <a:lvl2pPr eaLnBrk="0" hangingPunct="0">
              <a:defRPr sz="4400">
                <a:solidFill>
                  <a:schemeClr val="tx2"/>
                </a:solidFill>
                <a:latin typeface="Arial" charset="0"/>
                <a:ea typeface="ヒラギノ角ゴ Pro W3" charset="-128"/>
                <a:cs typeface="ヒラギノ角ゴ Pro W3" charset="-128"/>
              </a:defRPr>
            </a:lvl2pPr>
            <a:lvl3pPr eaLnBrk="0" hangingPunct="0">
              <a:defRPr sz="4400">
                <a:solidFill>
                  <a:schemeClr val="tx2"/>
                </a:solidFill>
                <a:latin typeface="Arial" charset="0"/>
                <a:ea typeface="ヒラギノ角ゴ Pro W3" charset="-128"/>
                <a:cs typeface="ヒラギノ角ゴ Pro W3" charset="-128"/>
              </a:defRPr>
            </a:lvl3pPr>
            <a:lvl4pPr eaLnBrk="0" hangingPunct="0">
              <a:defRPr sz="4400">
                <a:solidFill>
                  <a:schemeClr val="tx2"/>
                </a:solidFill>
                <a:latin typeface="Arial" charset="0"/>
                <a:ea typeface="ヒラギノ角ゴ Pro W3" charset="-128"/>
                <a:cs typeface="ヒラギノ角ゴ Pro W3" charset="-128"/>
              </a:defRPr>
            </a:lvl4pPr>
            <a:lvl5pPr eaLnBrk="0" hangingPunct="0">
              <a:defRPr sz="4400">
                <a:solidFill>
                  <a:schemeClr val="tx2"/>
                </a:solidFill>
                <a:latin typeface="Arial" charset="0"/>
                <a:ea typeface="ヒラギノ角ゴ Pro W3" charset="-128"/>
                <a:cs typeface="ヒラギノ角ゴ Pro W3" charset="-128"/>
              </a:defRPr>
            </a:lvl5pPr>
            <a:lvl6pPr marL="457200" algn="ctr"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fontAlgn="base">
              <a:spcBef>
                <a:spcPct val="0"/>
              </a:spcBef>
              <a:spcAft>
                <a:spcPct val="0"/>
              </a:spcAft>
              <a:defRPr sz="4400">
                <a:solidFill>
                  <a:schemeClr val="tx2"/>
                </a:solidFill>
                <a:latin typeface="Arial" charset="0"/>
                <a:ea typeface="ヒラギノ角ゴ Pro W3" charset="-128"/>
                <a:cs typeface="ヒラギノ角ゴ Pro W3" charset="-128"/>
              </a:defRPr>
            </a:lvl9pPr>
          </a:lstStyle>
          <a:p>
            <a:r>
              <a:rPr lang="en-US" sz="2400"/>
              <a:t>155</a:t>
            </a:r>
          </a:p>
        </p:txBody>
      </p:sp>
      <p:sp>
        <p:nvSpPr>
          <p:cNvPr id="310285" name="Rectangle 18"/>
          <p:cNvSpPr>
            <a:spLocks noGrp="1" noChangeArrowheads="1"/>
          </p:cNvSpPr>
          <p:nvPr>
            <p:ph type="title"/>
          </p:nvPr>
        </p:nvSpPr>
        <p:spPr bwMode="black">
          <a:xfrm>
            <a:off x="0" y="0"/>
            <a:ext cx="5029200" cy="685800"/>
          </a:xfrm>
          <a:solidFill>
            <a:srgbClr val="000000"/>
          </a:solidFill>
        </p:spPr>
        <p:txBody>
          <a:bodyPr anchorCtr="1"/>
          <a:lstStyle/>
          <a:p>
            <a:pPr eaLnBrk="1" hangingPunct="1"/>
            <a:r>
              <a:rPr lang="zh-CN" altLang="en-US" sz="3200" b="1">
                <a:solidFill>
                  <a:schemeClr val="bg1"/>
                </a:solidFill>
                <a:latin typeface="Arial" charset="0"/>
                <a:ea typeface="SimSun" charset="0"/>
                <a:cs typeface="SimSun" charset="0"/>
              </a:rPr>
              <a:t>以前的近东女性</a:t>
            </a:r>
            <a:endParaRPr lang="en-US" sz="3200" b="1">
              <a:solidFill>
                <a:schemeClr val="bg1"/>
              </a:solidFill>
              <a:latin typeface="Arial" charset="0"/>
              <a:ea typeface="SimSun" charset="0"/>
              <a:cs typeface="SimSun" charset="0"/>
            </a:endParaRPr>
          </a:p>
        </p:txBody>
      </p:sp>
      <p:sp>
        <p:nvSpPr>
          <p:cNvPr id="310286" name="WordArt 19"/>
          <p:cNvSpPr>
            <a:spLocks noChangeArrowheads="1" noChangeShapeType="1" noTextEdit="1"/>
          </p:cNvSpPr>
          <p:nvPr/>
        </p:nvSpPr>
        <p:spPr bwMode="auto">
          <a:xfrm>
            <a:off x="1371600" y="838200"/>
            <a:ext cx="1473200" cy="685800"/>
          </a:xfrm>
          <a:prstGeom prst="rect">
            <a:avLst/>
          </a:prstGeom>
        </p:spPr>
        <p:txBody>
          <a:bodyPr wrap="none" fromWordArt="1">
            <a:prstTxWarp prst="textPlain">
              <a:avLst>
                <a:gd name="adj" fmla="val 50000"/>
              </a:avLst>
            </a:prstTxWarp>
          </a:bodyPr>
          <a:lstStyle/>
          <a:p>
            <a:r>
              <a:rPr lang="zh-TW" altLang="en-US" sz="3600" b="1" kern="10">
                <a:ln w="19050">
                  <a:solidFill>
                    <a:srgbClr val="99CCFF"/>
                  </a:solidFill>
                  <a:round/>
                  <a:headEnd/>
                  <a:tailEnd/>
                </a:ln>
                <a:effectLst>
                  <a:outerShdw blurRad="63500" dist="38099" dir="2700000" algn="ctr" rotWithShape="0">
                    <a:srgbClr val="990000">
                      <a:alpha val="74997"/>
                    </a:srgbClr>
                  </a:outerShdw>
                </a:effectLst>
                <a:latin typeface="SimSun"/>
                <a:ea typeface="SimSun"/>
                <a:cs typeface="SimSun"/>
              </a:rPr>
              <a:t>异教徒</a:t>
            </a:r>
            <a:endParaRPr lang="en-US" sz="3600" b="1" kern="10">
              <a:ln w="19050">
                <a:solidFill>
                  <a:srgbClr val="99CCFF"/>
                </a:solidFill>
                <a:round/>
                <a:headEnd/>
                <a:tailEnd/>
              </a:ln>
              <a:effectLst>
                <a:outerShdw blurRad="63500" dist="38099" dir="2700000" algn="ctr" rotWithShape="0">
                  <a:srgbClr val="990000">
                    <a:alpha val="74997"/>
                  </a:srgbClr>
                </a:outerShdw>
              </a:effectLst>
              <a:latin typeface="SimSun"/>
              <a:ea typeface="SimSun"/>
              <a:cs typeface="SimSun"/>
            </a:endParaRPr>
          </a:p>
        </p:txBody>
      </p:sp>
      <p:sp>
        <p:nvSpPr>
          <p:cNvPr id="310287" name="WordArt 20"/>
          <p:cNvSpPr>
            <a:spLocks noChangeArrowheads="1" noChangeShapeType="1" noTextEdit="1"/>
          </p:cNvSpPr>
          <p:nvPr/>
        </p:nvSpPr>
        <p:spPr bwMode="auto">
          <a:xfrm>
            <a:off x="5105400" y="876300"/>
            <a:ext cx="2082800" cy="647700"/>
          </a:xfrm>
          <a:prstGeom prst="rect">
            <a:avLst/>
          </a:prstGeom>
        </p:spPr>
        <p:txBody>
          <a:bodyPr wrap="none" fromWordArt="1">
            <a:prstTxWarp prst="textPlain">
              <a:avLst>
                <a:gd name="adj" fmla="val 50000"/>
              </a:avLst>
            </a:prstTxWarp>
          </a:bodyPr>
          <a:lstStyle/>
          <a:p>
            <a:r>
              <a:rPr lang="zh-TW" altLang="en-US" sz="3600" b="1" kern="10">
                <a:ln w="12700">
                  <a:solidFill>
                    <a:srgbClr val="EAEAEA"/>
                  </a:solidFill>
                  <a:round/>
                  <a:headEnd/>
                  <a:tailEnd/>
                </a:ln>
                <a:effectLst>
                  <a:outerShdw blurRad="63500" dist="38099" dir="2700000" sy="50000" kx="2115830" algn="bl" rotWithShape="0">
                    <a:srgbClr val="C0C0C0">
                      <a:alpha val="74997"/>
                    </a:srgbClr>
                  </a:outerShdw>
                </a:effectLst>
                <a:latin typeface="SimSun"/>
                <a:ea typeface="SimSun"/>
                <a:cs typeface="SimSun"/>
              </a:rPr>
              <a:t>以色列人</a:t>
            </a:r>
            <a:endParaRPr lang="en-US" sz="3600" b="1" kern="10">
              <a:ln w="12700">
                <a:solidFill>
                  <a:srgbClr val="EAEAEA"/>
                </a:solidFill>
                <a:round/>
                <a:headEnd/>
                <a:tailEnd/>
              </a:ln>
              <a:effectLst>
                <a:outerShdw blurRad="63500" dist="38099" dir="2700000" sy="50000" kx="2115830" algn="bl" rotWithShape="0">
                  <a:srgbClr val="C0C0C0">
                    <a:alpha val="74997"/>
                  </a:srgbClr>
                </a:outerShdw>
              </a:effectLst>
              <a:latin typeface="SimSun"/>
              <a:ea typeface="SimSun"/>
              <a:cs typeface="SimSu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2260">
                                            <p:txEl>
                                              <p:pRg st="0" end="0"/>
                                            </p:txEl>
                                          </p:spTgt>
                                        </p:tgtEl>
                                        <p:attrNameLst>
                                          <p:attrName>style.visibility</p:attrName>
                                        </p:attrNameLst>
                                      </p:cBhvr>
                                      <p:to>
                                        <p:strVal val="visible"/>
                                      </p:to>
                                    </p:set>
                                    <p:animEffect transition="in" filter="fade">
                                      <p:cBhvr>
                                        <p:cTn id="7" dur="500"/>
                                        <p:tgtEl>
                                          <p:spTgt spid="3522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2267"/>
                                        </p:tgtEl>
                                        <p:attrNameLst>
                                          <p:attrName>style.visibility</p:attrName>
                                        </p:attrNameLst>
                                      </p:cBhvr>
                                      <p:to>
                                        <p:strVal val="visible"/>
                                      </p:to>
                                    </p:set>
                                    <p:animEffect transition="in" filter="fade">
                                      <p:cBhvr>
                                        <p:cTn id="12" dur="500"/>
                                        <p:tgtEl>
                                          <p:spTgt spid="3522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2263"/>
                                        </p:tgtEl>
                                        <p:attrNameLst>
                                          <p:attrName>style.visibility</p:attrName>
                                        </p:attrNameLst>
                                      </p:cBhvr>
                                      <p:to>
                                        <p:strVal val="visible"/>
                                      </p:to>
                                    </p:set>
                                    <p:animEffect transition="in" filter="fade">
                                      <p:cBhvr>
                                        <p:cTn id="17" dur="500"/>
                                        <p:tgtEl>
                                          <p:spTgt spid="35226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2268"/>
                                        </p:tgtEl>
                                        <p:attrNameLst>
                                          <p:attrName>style.visibility</p:attrName>
                                        </p:attrNameLst>
                                      </p:cBhvr>
                                      <p:to>
                                        <p:strVal val="visible"/>
                                      </p:to>
                                    </p:set>
                                    <p:animEffect transition="in" filter="fade">
                                      <p:cBhvr>
                                        <p:cTn id="22" dur="500"/>
                                        <p:tgtEl>
                                          <p:spTgt spid="35226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2264"/>
                                        </p:tgtEl>
                                        <p:attrNameLst>
                                          <p:attrName>style.visibility</p:attrName>
                                        </p:attrNameLst>
                                      </p:cBhvr>
                                      <p:to>
                                        <p:strVal val="visible"/>
                                      </p:to>
                                    </p:set>
                                    <p:animEffect transition="in" filter="fade">
                                      <p:cBhvr>
                                        <p:cTn id="27" dur="500"/>
                                        <p:tgtEl>
                                          <p:spTgt spid="35226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2269"/>
                                        </p:tgtEl>
                                        <p:attrNameLst>
                                          <p:attrName>style.visibility</p:attrName>
                                        </p:attrNameLst>
                                      </p:cBhvr>
                                      <p:to>
                                        <p:strVal val="visible"/>
                                      </p:to>
                                    </p:set>
                                    <p:animEffect transition="in" filter="fade">
                                      <p:cBhvr>
                                        <p:cTn id="32" dur="500"/>
                                        <p:tgtEl>
                                          <p:spTgt spid="35226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2265"/>
                                        </p:tgtEl>
                                        <p:attrNameLst>
                                          <p:attrName>style.visibility</p:attrName>
                                        </p:attrNameLst>
                                      </p:cBhvr>
                                      <p:to>
                                        <p:strVal val="visible"/>
                                      </p:to>
                                    </p:set>
                                    <p:animEffect transition="in" filter="fade">
                                      <p:cBhvr>
                                        <p:cTn id="37" dur="500"/>
                                        <p:tgtEl>
                                          <p:spTgt spid="35226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2270"/>
                                        </p:tgtEl>
                                        <p:attrNameLst>
                                          <p:attrName>style.visibility</p:attrName>
                                        </p:attrNameLst>
                                      </p:cBhvr>
                                      <p:to>
                                        <p:strVal val="visible"/>
                                      </p:to>
                                    </p:set>
                                    <p:animEffect transition="in" filter="fade">
                                      <p:cBhvr>
                                        <p:cTn id="42" dur="500"/>
                                        <p:tgtEl>
                                          <p:spTgt spid="35227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2266"/>
                                        </p:tgtEl>
                                        <p:attrNameLst>
                                          <p:attrName>style.visibility</p:attrName>
                                        </p:attrNameLst>
                                      </p:cBhvr>
                                      <p:to>
                                        <p:strVal val="visible"/>
                                      </p:to>
                                    </p:set>
                                    <p:animEffect transition="in" filter="fade">
                                      <p:cBhvr>
                                        <p:cTn id="47" dur="500"/>
                                        <p:tgtEl>
                                          <p:spTgt spid="35226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52271"/>
                                        </p:tgtEl>
                                        <p:attrNameLst>
                                          <p:attrName>style.visibility</p:attrName>
                                        </p:attrNameLst>
                                      </p:cBhvr>
                                      <p:to>
                                        <p:strVal val="visible"/>
                                      </p:to>
                                    </p:set>
                                    <p:animEffect transition="in" filter="fade">
                                      <p:cBhvr>
                                        <p:cTn id="52" dur="500"/>
                                        <p:tgtEl>
                                          <p:spTgt spid="352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0" grpId="0" build="p" autoUpdateAnimBg="0"/>
      <p:bldP spid="352263" grpId="0" autoUpdateAnimBg="0"/>
      <p:bldP spid="352264" grpId="0" autoUpdateAnimBg="0"/>
      <p:bldP spid="352265" grpId="0" autoUpdateAnimBg="0"/>
      <p:bldP spid="352266" grpId="0" autoUpdateAnimBg="0"/>
      <p:bldP spid="352267" grpId="0" autoUpdateAnimBg="0"/>
      <p:bldP spid="352268" grpId="0" autoUpdateAnimBg="0"/>
      <p:bldP spid="352269" grpId="0" autoUpdateAnimBg="0"/>
      <p:bldP spid="352270" grpId="0" autoUpdateAnimBg="0"/>
      <p:bldP spid="352271"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ChangeArrowheads="1"/>
          </p:cNvSpPr>
          <p:nvPr/>
        </p:nvSpPr>
        <p:spPr bwMode="auto">
          <a:xfrm>
            <a:off x="0" y="0"/>
            <a:ext cx="9144000" cy="6858000"/>
          </a:xfrm>
          <a:prstGeom prst="rect">
            <a:avLst/>
          </a:prstGeom>
          <a:solidFill>
            <a:srgbClr val="F0EEB3"/>
          </a:solidFill>
          <a:ln w="9525">
            <a:solidFill>
              <a:schemeClr val="tx1"/>
            </a:solidFill>
            <a:miter lim="800000"/>
            <a:headEnd/>
            <a:tailEnd/>
          </a:ln>
          <a:effectLst>
            <a:outerShdw blurRad="50800" dist="38100" dir="2700000">
              <a:srgbClr val="000000">
                <a:alpha val="43000"/>
              </a:srgbClr>
            </a:outerShdw>
          </a:effectLst>
        </p:spPr>
        <p:txBody>
          <a:bodyPr wrap="none" anchor="ctr"/>
          <a:lstStyle/>
          <a:p>
            <a:endParaRPr lang="en-US"/>
          </a:p>
        </p:txBody>
      </p:sp>
      <p:grpSp>
        <p:nvGrpSpPr>
          <p:cNvPr id="312322" name="Group 3"/>
          <p:cNvGrpSpPr>
            <a:grpSpLocks/>
          </p:cNvGrpSpPr>
          <p:nvPr/>
        </p:nvGrpSpPr>
        <p:grpSpPr bwMode="auto">
          <a:xfrm>
            <a:off x="2743200" y="1600200"/>
            <a:ext cx="2971800" cy="3810000"/>
            <a:chOff x="1728" y="1008"/>
            <a:chExt cx="1968" cy="2736"/>
          </a:xfrm>
          <a:effectLst>
            <a:outerShdw blurRad="50800" dist="38100" dir="2700000">
              <a:srgbClr val="000000">
                <a:alpha val="43000"/>
              </a:srgbClr>
            </a:outerShdw>
          </a:effectLst>
        </p:grpSpPr>
        <p:pic>
          <p:nvPicPr>
            <p:cNvPr id="31233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6" y="1008"/>
              <a:ext cx="1904" cy="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2337" name="AutoShape 5"/>
            <p:cNvSpPr>
              <a:spLocks noChangeArrowheads="1"/>
            </p:cNvSpPr>
            <p:nvPr/>
          </p:nvSpPr>
          <p:spPr bwMode="auto">
            <a:xfrm>
              <a:off x="1776" y="3024"/>
              <a:ext cx="288" cy="720"/>
            </a:xfrm>
            <a:prstGeom prst="rtTriangle">
              <a:avLst/>
            </a:prstGeom>
            <a:solidFill>
              <a:srgbClr val="F0EE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2338" name="AutoShape 6"/>
            <p:cNvSpPr>
              <a:spLocks noChangeArrowheads="1"/>
            </p:cNvSpPr>
            <p:nvPr/>
          </p:nvSpPr>
          <p:spPr bwMode="auto">
            <a:xfrm flipH="1">
              <a:off x="3360" y="2928"/>
              <a:ext cx="336" cy="768"/>
            </a:xfrm>
            <a:prstGeom prst="rtTriangle">
              <a:avLst/>
            </a:prstGeom>
            <a:solidFill>
              <a:srgbClr val="F0EE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2339" name="AutoShape 7"/>
            <p:cNvSpPr>
              <a:spLocks noChangeArrowheads="1"/>
            </p:cNvSpPr>
            <p:nvPr/>
          </p:nvSpPr>
          <p:spPr bwMode="auto">
            <a:xfrm flipH="1" flipV="1">
              <a:off x="3168" y="1008"/>
              <a:ext cx="528" cy="768"/>
            </a:xfrm>
            <a:prstGeom prst="rtTriangle">
              <a:avLst/>
            </a:prstGeom>
            <a:solidFill>
              <a:srgbClr val="F0EE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2340" name="AutoShape 8"/>
            <p:cNvSpPr>
              <a:spLocks noChangeArrowheads="1"/>
            </p:cNvSpPr>
            <p:nvPr/>
          </p:nvSpPr>
          <p:spPr bwMode="auto">
            <a:xfrm flipV="1">
              <a:off x="1728" y="1008"/>
              <a:ext cx="336" cy="768"/>
            </a:xfrm>
            <a:prstGeom prst="rtTriangle">
              <a:avLst/>
            </a:prstGeom>
            <a:solidFill>
              <a:srgbClr val="F0EE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12323"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53200" y="4857750"/>
            <a:ext cx="2667000" cy="200025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15" name="Rectangle 11"/>
          <p:cNvSpPr>
            <a:spLocks noChangeArrowheads="1"/>
          </p:cNvSpPr>
          <p:nvPr/>
        </p:nvSpPr>
        <p:spPr bwMode="black">
          <a:xfrm>
            <a:off x="228600" y="1828800"/>
            <a:ext cx="4038600" cy="685800"/>
          </a:xfrm>
          <a:prstGeom prst="rect">
            <a:avLst/>
          </a:prstGeom>
          <a:noFill/>
          <a:ln w="9525">
            <a:noFill/>
            <a:miter lim="800000"/>
            <a:headEnd/>
            <a:tailEnd/>
          </a:ln>
          <a:effectLst>
            <a:outerShdw blurRad="50800" dist="38100" dir="2700000" algn="ctr" rotWithShape="0">
              <a:srgbClr val="000000">
                <a:alpha val="43000"/>
              </a:srgb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需要蒙面</a:t>
            </a:r>
            <a:endParaRPr lang="en-US" sz="3600" b="1">
              <a:solidFill>
                <a:srgbClr val="993717"/>
              </a:solidFill>
              <a:latin typeface="Arial" charset="0"/>
            </a:endParaRPr>
          </a:p>
        </p:txBody>
      </p:sp>
      <p:sp>
        <p:nvSpPr>
          <p:cNvPr id="354318" name="Rectangle 14"/>
          <p:cNvSpPr>
            <a:spLocks noChangeArrowheads="1"/>
          </p:cNvSpPr>
          <p:nvPr/>
        </p:nvSpPr>
        <p:spPr bwMode="black">
          <a:xfrm>
            <a:off x="228600" y="2478088"/>
            <a:ext cx="4038600" cy="644525"/>
          </a:xfrm>
          <a:prstGeom prst="rect">
            <a:avLst/>
          </a:prstGeom>
          <a:noFill/>
          <a:ln w="9525">
            <a:noFill/>
            <a:miter lim="800000"/>
            <a:headEnd/>
            <a:tailEnd/>
          </a:ln>
          <a:effectLst>
            <a:outerShdw blurRad="50800" dist="38100" dir="2700000" algn="ctr" rotWithShape="0">
              <a:srgbClr val="000000">
                <a:alpha val="43000"/>
              </a:srgb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妓女</a:t>
            </a:r>
            <a:endParaRPr lang="en-US" sz="3600" b="1">
              <a:solidFill>
                <a:srgbClr val="993717"/>
              </a:solidFill>
              <a:latin typeface="Arial" charset="0"/>
            </a:endParaRPr>
          </a:p>
        </p:txBody>
      </p:sp>
      <p:sp>
        <p:nvSpPr>
          <p:cNvPr id="354319" name="Rectangle 15"/>
          <p:cNvSpPr>
            <a:spLocks noChangeArrowheads="1"/>
          </p:cNvSpPr>
          <p:nvPr/>
        </p:nvSpPr>
        <p:spPr bwMode="black">
          <a:xfrm>
            <a:off x="228600" y="3086100"/>
            <a:ext cx="4038600" cy="685800"/>
          </a:xfrm>
          <a:prstGeom prst="rect">
            <a:avLst/>
          </a:prstGeom>
          <a:noFill/>
          <a:ln w="9525">
            <a:noFill/>
            <a:miter lim="800000"/>
            <a:headEnd/>
            <a:tailEnd/>
          </a:ln>
          <a:effectLst>
            <a:outerShdw blurRad="50800" dist="38100" dir="2700000" algn="ctr" rotWithShape="0">
              <a:srgbClr val="000000">
                <a:alpha val="43000"/>
              </a:srgb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很少多妻制</a:t>
            </a:r>
            <a:endParaRPr lang="en-US" sz="3600" b="1">
              <a:solidFill>
                <a:srgbClr val="993717"/>
              </a:solidFill>
              <a:latin typeface="Arial" charset="0"/>
            </a:endParaRPr>
          </a:p>
        </p:txBody>
      </p:sp>
      <p:sp>
        <p:nvSpPr>
          <p:cNvPr id="354320" name="Rectangle 16"/>
          <p:cNvSpPr>
            <a:spLocks noChangeArrowheads="1"/>
          </p:cNvSpPr>
          <p:nvPr/>
        </p:nvSpPr>
        <p:spPr bwMode="black">
          <a:xfrm>
            <a:off x="228600" y="3733800"/>
            <a:ext cx="4038600" cy="720725"/>
          </a:xfrm>
          <a:prstGeom prst="rect">
            <a:avLst/>
          </a:prstGeom>
          <a:noFill/>
          <a:ln w="9525">
            <a:noFill/>
            <a:miter lim="800000"/>
            <a:headEnd/>
            <a:tailEnd/>
          </a:ln>
          <a:effectLst>
            <a:outerShdw blurRad="50800" dist="38100" dir="2700000" algn="ctr" rotWithShape="0">
              <a:srgbClr val="000000">
                <a:alpha val="43000"/>
              </a:srgb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寡妇被辱骂</a:t>
            </a:r>
            <a:endParaRPr lang="en-US" sz="3600" b="1">
              <a:solidFill>
                <a:srgbClr val="993717"/>
              </a:solidFill>
              <a:latin typeface="Arial" charset="0"/>
            </a:endParaRPr>
          </a:p>
        </p:txBody>
      </p:sp>
      <p:sp>
        <p:nvSpPr>
          <p:cNvPr id="354321" name="Rectangle 17"/>
          <p:cNvSpPr>
            <a:spLocks noChangeArrowheads="1"/>
          </p:cNvSpPr>
          <p:nvPr/>
        </p:nvSpPr>
        <p:spPr bwMode="black">
          <a:xfrm>
            <a:off x="4572000" y="1828800"/>
            <a:ext cx="4038600" cy="685800"/>
          </a:xfrm>
          <a:prstGeom prst="rect">
            <a:avLst/>
          </a:prstGeom>
          <a:noFill/>
          <a:ln w="9525">
            <a:noFill/>
            <a:miter lim="800000"/>
            <a:headEnd/>
            <a:tailEnd/>
          </a:ln>
          <a:effectLst>
            <a:outerShdw blurRad="50800" dist="38100" dir="2700000" algn="ctr" rotWithShape="0">
              <a:srgbClr val="000000">
                <a:alpha val="43000"/>
              </a:srgb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婚礼而已</a:t>
            </a:r>
            <a:endParaRPr lang="en-US" sz="3600" b="1">
              <a:solidFill>
                <a:srgbClr val="993717"/>
              </a:solidFill>
              <a:latin typeface="Arial" charset="0"/>
            </a:endParaRPr>
          </a:p>
        </p:txBody>
      </p:sp>
      <p:sp>
        <p:nvSpPr>
          <p:cNvPr id="354322" name="Rectangle 18"/>
          <p:cNvSpPr>
            <a:spLocks noChangeArrowheads="1"/>
          </p:cNvSpPr>
          <p:nvPr/>
        </p:nvSpPr>
        <p:spPr bwMode="black">
          <a:xfrm>
            <a:off x="4572000" y="2478088"/>
            <a:ext cx="4572000" cy="644525"/>
          </a:xfrm>
          <a:prstGeom prst="rect">
            <a:avLst/>
          </a:prstGeom>
          <a:noFill/>
          <a:ln w="9525">
            <a:noFill/>
            <a:miter lim="800000"/>
            <a:headEnd/>
            <a:tailEnd/>
          </a:ln>
          <a:effectLst>
            <a:outerShdw blurRad="50800" dist="38100" dir="2700000" algn="ctr" rotWithShape="0">
              <a:srgbClr val="000000">
                <a:alpha val="43000"/>
              </a:srgb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卖淫犯法</a:t>
            </a:r>
            <a:endParaRPr lang="en-US" sz="3600" b="1">
              <a:solidFill>
                <a:srgbClr val="993717"/>
              </a:solidFill>
              <a:latin typeface="Arial" charset="0"/>
            </a:endParaRPr>
          </a:p>
        </p:txBody>
      </p:sp>
      <p:sp>
        <p:nvSpPr>
          <p:cNvPr id="354323" name="Rectangle 19"/>
          <p:cNvSpPr>
            <a:spLocks noChangeArrowheads="1"/>
          </p:cNvSpPr>
          <p:nvPr/>
        </p:nvSpPr>
        <p:spPr bwMode="black">
          <a:xfrm>
            <a:off x="4572000" y="3086100"/>
            <a:ext cx="4038600" cy="685800"/>
          </a:xfrm>
          <a:prstGeom prst="rect">
            <a:avLst/>
          </a:prstGeom>
          <a:noFill/>
          <a:ln w="9525">
            <a:noFill/>
            <a:miter lim="800000"/>
            <a:headEnd/>
            <a:tailEnd/>
          </a:ln>
          <a:effectLst>
            <a:outerShdw blurRad="50800" dist="38100" dir="2700000" algn="ctr" rotWithShape="0">
              <a:srgbClr val="000000">
                <a:alpha val="43000"/>
              </a:srgb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可以多妻制</a:t>
            </a:r>
            <a:endParaRPr lang="en-US" sz="3600" b="1">
              <a:solidFill>
                <a:srgbClr val="993717"/>
              </a:solidFill>
              <a:latin typeface="Arial" charset="0"/>
            </a:endParaRPr>
          </a:p>
        </p:txBody>
      </p:sp>
      <p:sp>
        <p:nvSpPr>
          <p:cNvPr id="354324" name="Rectangle 20"/>
          <p:cNvSpPr>
            <a:spLocks noChangeArrowheads="1"/>
          </p:cNvSpPr>
          <p:nvPr/>
        </p:nvSpPr>
        <p:spPr bwMode="black">
          <a:xfrm>
            <a:off x="4572000" y="3733800"/>
            <a:ext cx="4343400" cy="720725"/>
          </a:xfrm>
          <a:prstGeom prst="rect">
            <a:avLst/>
          </a:prstGeom>
          <a:noFill/>
          <a:ln w="9525">
            <a:noFill/>
            <a:miter lim="800000"/>
            <a:headEnd/>
            <a:tailEnd/>
          </a:ln>
          <a:effectLst>
            <a:outerShdw blurRad="50800" dist="38100" dir="2700000" algn="ctr" rotWithShape="0">
              <a:srgbClr val="000000">
                <a:alpha val="43000"/>
              </a:srgb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寡妇被照顾</a:t>
            </a:r>
            <a:endParaRPr lang="en-US" sz="3600" b="1">
              <a:solidFill>
                <a:srgbClr val="993717"/>
              </a:solidFill>
              <a:latin typeface="Arial" charset="0"/>
            </a:endParaRPr>
          </a:p>
        </p:txBody>
      </p:sp>
      <p:sp>
        <p:nvSpPr>
          <p:cNvPr id="312332" name="Text Box 21"/>
          <p:cNvSpPr txBox="1">
            <a:spLocks noChangeArrowheads="1"/>
          </p:cNvSpPr>
          <p:nvPr/>
        </p:nvSpPr>
        <p:spPr bwMode="auto">
          <a:xfrm>
            <a:off x="8426450" y="76200"/>
            <a:ext cx="641350" cy="45720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sz="2400" b="1">
                <a:solidFill>
                  <a:schemeClr val="bg2"/>
                </a:solidFill>
                <a:latin typeface="Times" charset="0"/>
              </a:rPr>
              <a:t>155</a:t>
            </a:r>
          </a:p>
        </p:txBody>
      </p:sp>
      <p:sp>
        <p:nvSpPr>
          <p:cNvPr id="312333" name="WordArt 22"/>
          <p:cNvSpPr>
            <a:spLocks noChangeArrowheads="1" noChangeShapeType="1" noTextEdit="1"/>
          </p:cNvSpPr>
          <p:nvPr/>
        </p:nvSpPr>
        <p:spPr bwMode="auto">
          <a:xfrm>
            <a:off x="1371600" y="838200"/>
            <a:ext cx="1473200" cy="685800"/>
          </a:xfrm>
          <a:prstGeom prst="rect">
            <a:avLst/>
          </a:prstGeom>
          <a:effectLst>
            <a:outerShdw blurRad="50800" dist="38100" dir="2700000">
              <a:srgbClr val="000000">
                <a:alpha val="43000"/>
              </a:srgbClr>
            </a:outerShdw>
          </a:effectLst>
        </p:spPr>
        <p:txBody>
          <a:bodyPr wrap="none" fromWordArt="1">
            <a:prstTxWarp prst="textPlain">
              <a:avLst>
                <a:gd name="adj" fmla="val 50000"/>
              </a:avLst>
            </a:prstTxWarp>
          </a:bodyPr>
          <a:lstStyle/>
          <a:p>
            <a:r>
              <a:rPr lang="zh-TW" altLang="en-US" sz="3600" b="1" kern="10">
                <a:ln w="19050">
                  <a:solidFill>
                    <a:srgbClr val="99CCFF"/>
                  </a:solidFill>
                  <a:round/>
                  <a:headEnd/>
                  <a:tailEnd/>
                </a:ln>
                <a:solidFill>
                  <a:srgbClr val="000090"/>
                </a:solidFill>
                <a:latin typeface="SimSun"/>
                <a:ea typeface="SimSun"/>
                <a:cs typeface="SimSun"/>
              </a:rPr>
              <a:t>异教徒</a:t>
            </a:r>
            <a:endParaRPr lang="en-US" sz="3600" b="1" kern="10">
              <a:ln w="19050">
                <a:solidFill>
                  <a:srgbClr val="99CCFF"/>
                </a:solidFill>
                <a:round/>
                <a:headEnd/>
                <a:tailEnd/>
              </a:ln>
              <a:solidFill>
                <a:srgbClr val="000090"/>
              </a:solidFill>
              <a:latin typeface="SimSun"/>
              <a:ea typeface="SimSun"/>
              <a:cs typeface="SimSun"/>
            </a:endParaRPr>
          </a:p>
        </p:txBody>
      </p:sp>
      <p:sp>
        <p:nvSpPr>
          <p:cNvPr id="312334" name="WordArt 23"/>
          <p:cNvSpPr>
            <a:spLocks noChangeArrowheads="1" noChangeShapeType="1" noTextEdit="1"/>
          </p:cNvSpPr>
          <p:nvPr/>
        </p:nvSpPr>
        <p:spPr bwMode="auto">
          <a:xfrm>
            <a:off x="5105400" y="876300"/>
            <a:ext cx="2082800" cy="647700"/>
          </a:xfrm>
          <a:prstGeom prst="rect">
            <a:avLst/>
          </a:prstGeom>
          <a:effectLst>
            <a:outerShdw blurRad="50800" dist="38100" dir="2700000">
              <a:srgbClr val="000000">
                <a:alpha val="43000"/>
              </a:srgbClr>
            </a:outerShdw>
          </a:effectLst>
        </p:spPr>
        <p:txBody>
          <a:bodyPr wrap="none" fromWordArt="1">
            <a:prstTxWarp prst="textPlain">
              <a:avLst>
                <a:gd name="adj" fmla="val 50000"/>
              </a:avLst>
            </a:prstTxWarp>
          </a:bodyPr>
          <a:lstStyle/>
          <a:p>
            <a:r>
              <a:rPr lang="zh-TW" alt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SimSun"/>
                <a:ea typeface="SimSun"/>
                <a:cs typeface="SimSun"/>
              </a:rPr>
              <a:t>以色列人</a:t>
            </a:r>
            <a:endPar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SimSun"/>
              <a:ea typeface="SimSun"/>
              <a:cs typeface="SimSun"/>
            </a:endParaRPr>
          </a:p>
        </p:txBody>
      </p:sp>
      <p:sp>
        <p:nvSpPr>
          <p:cNvPr id="312335" name="Rectangle 25"/>
          <p:cNvSpPr>
            <a:spLocks noGrp="1" noChangeArrowheads="1"/>
          </p:cNvSpPr>
          <p:nvPr>
            <p:ph type="title"/>
          </p:nvPr>
        </p:nvSpPr>
        <p:spPr bwMode="black">
          <a:xfrm>
            <a:off x="0" y="0"/>
            <a:ext cx="5029200" cy="685800"/>
          </a:xfrm>
          <a:solidFill>
            <a:srgbClr val="000000"/>
          </a:solidFill>
          <a:effectLst>
            <a:outerShdw blurRad="50800" dist="38100" dir="2700000">
              <a:srgbClr val="000000">
                <a:alpha val="43000"/>
              </a:srgbClr>
            </a:outerShdw>
          </a:effectLst>
        </p:spPr>
        <p:txBody>
          <a:bodyPr anchorCtr="1"/>
          <a:lstStyle/>
          <a:p>
            <a:pPr eaLnBrk="1" hangingPunct="1"/>
            <a:r>
              <a:rPr lang="zh-CN" altLang="en-US" sz="3200" b="1">
                <a:solidFill>
                  <a:srgbClr val="FFFFFF"/>
                </a:solidFill>
                <a:latin typeface="Arial" charset="0"/>
                <a:ea typeface="SimSun" charset="0"/>
                <a:cs typeface="SimSun" charset="0"/>
              </a:rPr>
              <a:t>以前的近东女性</a:t>
            </a:r>
            <a:endParaRPr lang="en-US" sz="3200" b="1">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4315">
                                            <p:txEl>
                                              <p:pRg st="0" end="0"/>
                                            </p:txEl>
                                          </p:spTgt>
                                        </p:tgtEl>
                                        <p:attrNameLst>
                                          <p:attrName>style.visibility</p:attrName>
                                        </p:attrNameLst>
                                      </p:cBhvr>
                                      <p:to>
                                        <p:strVal val="visible"/>
                                      </p:to>
                                    </p:set>
                                    <p:animEffect transition="in" filter="fade">
                                      <p:cBhvr>
                                        <p:cTn id="7" dur="500"/>
                                        <p:tgtEl>
                                          <p:spTgt spid="354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4321"/>
                                        </p:tgtEl>
                                        <p:attrNameLst>
                                          <p:attrName>style.visibility</p:attrName>
                                        </p:attrNameLst>
                                      </p:cBhvr>
                                      <p:to>
                                        <p:strVal val="visible"/>
                                      </p:to>
                                    </p:set>
                                    <p:animEffect transition="in" filter="fade">
                                      <p:cBhvr>
                                        <p:cTn id="12" dur="500"/>
                                        <p:tgtEl>
                                          <p:spTgt spid="3543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4318"/>
                                        </p:tgtEl>
                                        <p:attrNameLst>
                                          <p:attrName>style.visibility</p:attrName>
                                        </p:attrNameLst>
                                      </p:cBhvr>
                                      <p:to>
                                        <p:strVal val="visible"/>
                                      </p:to>
                                    </p:set>
                                    <p:animEffect transition="in" filter="fade">
                                      <p:cBhvr>
                                        <p:cTn id="17" dur="500"/>
                                        <p:tgtEl>
                                          <p:spTgt spid="3543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4322"/>
                                        </p:tgtEl>
                                        <p:attrNameLst>
                                          <p:attrName>style.visibility</p:attrName>
                                        </p:attrNameLst>
                                      </p:cBhvr>
                                      <p:to>
                                        <p:strVal val="visible"/>
                                      </p:to>
                                    </p:set>
                                    <p:animEffect transition="in" filter="fade">
                                      <p:cBhvr>
                                        <p:cTn id="22" dur="500"/>
                                        <p:tgtEl>
                                          <p:spTgt spid="3543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4319"/>
                                        </p:tgtEl>
                                        <p:attrNameLst>
                                          <p:attrName>style.visibility</p:attrName>
                                        </p:attrNameLst>
                                      </p:cBhvr>
                                      <p:to>
                                        <p:strVal val="visible"/>
                                      </p:to>
                                    </p:set>
                                    <p:animEffect transition="in" filter="fade">
                                      <p:cBhvr>
                                        <p:cTn id="27" dur="500"/>
                                        <p:tgtEl>
                                          <p:spTgt spid="3543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4323"/>
                                        </p:tgtEl>
                                        <p:attrNameLst>
                                          <p:attrName>style.visibility</p:attrName>
                                        </p:attrNameLst>
                                      </p:cBhvr>
                                      <p:to>
                                        <p:strVal val="visible"/>
                                      </p:to>
                                    </p:set>
                                    <p:animEffect transition="in" filter="fade">
                                      <p:cBhvr>
                                        <p:cTn id="32" dur="500"/>
                                        <p:tgtEl>
                                          <p:spTgt spid="35432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4320"/>
                                        </p:tgtEl>
                                        <p:attrNameLst>
                                          <p:attrName>style.visibility</p:attrName>
                                        </p:attrNameLst>
                                      </p:cBhvr>
                                      <p:to>
                                        <p:strVal val="visible"/>
                                      </p:to>
                                    </p:set>
                                    <p:animEffect transition="in" filter="fade">
                                      <p:cBhvr>
                                        <p:cTn id="37" dur="500"/>
                                        <p:tgtEl>
                                          <p:spTgt spid="3543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4324"/>
                                        </p:tgtEl>
                                        <p:attrNameLst>
                                          <p:attrName>style.visibility</p:attrName>
                                        </p:attrNameLst>
                                      </p:cBhvr>
                                      <p:to>
                                        <p:strVal val="visible"/>
                                      </p:to>
                                    </p:set>
                                    <p:animEffect transition="in" filter="fade">
                                      <p:cBhvr>
                                        <p:cTn id="42" dur="500"/>
                                        <p:tgtEl>
                                          <p:spTgt spid="354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15" grpId="0" build="p" autoUpdateAnimBg="0"/>
      <p:bldP spid="354318" grpId="0" autoUpdateAnimBg="0"/>
      <p:bldP spid="354319" grpId="0" autoUpdateAnimBg="0"/>
      <p:bldP spid="354320" grpId="0" autoUpdateAnimBg="0"/>
      <p:bldP spid="354321" grpId="0" autoUpdateAnimBg="0"/>
      <p:bldP spid="354322" grpId="0" autoUpdateAnimBg="0"/>
      <p:bldP spid="354323" grpId="0" autoUpdateAnimBg="0"/>
      <p:bldP spid="354324"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outerShdw blurRad="63500" dist="38099" dir="2700000" algn="ctr" rotWithShape="0">
              <a:schemeClr val="tx1">
                <a:alpha val="74998"/>
              </a:schemeClr>
            </a:outerShdw>
          </a:effectLst>
        </p:spPr>
      </p:pic>
      <p:sp>
        <p:nvSpPr>
          <p:cNvPr id="356356" name="Rectangle 4"/>
          <p:cNvSpPr>
            <a:spLocks noGrp="1" noChangeArrowheads="1"/>
          </p:cNvSpPr>
          <p:nvPr>
            <p:ph type="body" sz="half" idx="1"/>
          </p:nvPr>
        </p:nvSpPr>
        <p:spPr>
          <a:xfrm>
            <a:off x="304800" y="1600200"/>
            <a:ext cx="4038600" cy="685800"/>
          </a:xfrm>
          <a:effectLst>
            <a:outerShdw blurRad="63500" dist="71842" dir="2700000" algn="ctr" rotWithShape="0">
              <a:schemeClr val="tx1">
                <a:alpha val="74998"/>
              </a:schemeClr>
            </a:outerShdw>
          </a:effectLst>
        </p:spPr>
        <p:txBody>
          <a:bodyPr/>
          <a:lstStyle/>
          <a:p>
            <a:pPr eaLnBrk="1" hangingPunct="1">
              <a:defRPr/>
            </a:pPr>
            <a:r>
              <a:rPr lang="zh-CN" altLang="en-US" sz="3600" b="1">
                <a:solidFill>
                  <a:schemeClr val="bg1"/>
                </a:solidFill>
                <a:latin typeface="Arial" charset="0"/>
                <a:ea typeface="SimSun" charset="0"/>
                <a:cs typeface="SimSun" charset="0"/>
              </a:rPr>
              <a:t>通奸有罪</a:t>
            </a:r>
            <a:endParaRPr lang="en-US" sz="3600" b="1">
              <a:solidFill>
                <a:schemeClr val="bg1"/>
              </a:solidFill>
              <a:latin typeface="Arial" charset="0"/>
              <a:ea typeface="SimSun" charset="0"/>
              <a:cs typeface="SimSun" charset="0"/>
            </a:endParaRPr>
          </a:p>
        </p:txBody>
      </p:sp>
      <p:sp>
        <p:nvSpPr>
          <p:cNvPr id="356359" name="Rectangle 7"/>
          <p:cNvSpPr>
            <a:spLocks noChangeArrowheads="1"/>
          </p:cNvSpPr>
          <p:nvPr/>
        </p:nvSpPr>
        <p:spPr bwMode="black">
          <a:xfrm>
            <a:off x="304800" y="2286000"/>
            <a:ext cx="4343400" cy="6096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a:spcBef>
                <a:spcPct val="20000"/>
              </a:spcBef>
              <a:buFontTx/>
              <a:buChar char="•"/>
              <a:defRPr/>
            </a:pPr>
            <a:r>
              <a:rPr lang="zh-CN" altLang="en-US" sz="3600" b="1">
                <a:latin typeface="Arial" charset="0"/>
              </a:rPr>
              <a:t>得罪所有权</a:t>
            </a:r>
            <a:endParaRPr lang="en-US" sz="3600" b="1">
              <a:latin typeface="Arial" charset="0"/>
            </a:endParaRPr>
          </a:p>
        </p:txBody>
      </p:sp>
      <p:sp>
        <p:nvSpPr>
          <p:cNvPr id="356360" name="Rectangle 8"/>
          <p:cNvSpPr>
            <a:spLocks noChangeArrowheads="1"/>
          </p:cNvSpPr>
          <p:nvPr/>
        </p:nvSpPr>
        <p:spPr bwMode="black">
          <a:xfrm>
            <a:off x="304800" y="2936875"/>
            <a:ext cx="4038600"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a:spcBef>
                <a:spcPct val="20000"/>
              </a:spcBef>
              <a:buFontTx/>
              <a:buChar char="•"/>
              <a:defRPr/>
            </a:pPr>
            <a:r>
              <a:rPr lang="zh-CN" altLang="en-US" sz="3600" b="1">
                <a:latin typeface="Arial" charset="0"/>
              </a:rPr>
              <a:t>得罪丈夫</a:t>
            </a:r>
            <a:endParaRPr lang="en-US" sz="3600" b="1">
              <a:latin typeface="Arial" charset="0"/>
            </a:endParaRPr>
          </a:p>
        </p:txBody>
      </p:sp>
      <p:sp>
        <p:nvSpPr>
          <p:cNvPr id="356361" name="Rectangle 9"/>
          <p:cNvSpPr>
            <a:spLocks noChangeArrowheads="1"/>
          </p:cNvSpPr>
          <p:nvPr/>
        </p:nvSpPr>
        <p:spPr bwMode="black">
          <a:xfrm>
            <a:off x="304800" y="3581400"/>
            <a:ext cx="4038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a:spcBef>
                <a:spcPct val="20000"/>
              </a:spcBef>
              <a:buFontTx/>
              <a:buChar char="•"/>
              <a:defRPr/>
            </a:pPr>
            <a:r>
              <a:rPr lang="zh-CN" altLang="en-US" sz="3600" b="1">
                <a:latin typeface="Arial" charset="0"/>
              </a:rPr>
              <a:t>各色各样的处罚</a:t>
            </a:r>
            <a:endParaRPr lang="en-US" sz="3600" b="1">
              <a:latin typeface="Arial" charset="0"/>
            </a:endParaRPr>
          </a:p>
        </p:txBody>
      </p:sp>
      <p:sp>
        <p:nvSpPr>
          <p:cNvPr id="356362" name="Rectangle 10"/>
          <p:cNvSpPr>
            <a:spLocks noChangeArrowheads="1"/>
          </p:cNvSpPr>
          <p:nvPr/>
        </p:nvSpPr>
        <p:spPr bwMode="black">
          <a:xfrm>
            <a:off x="304800" y="4232275"/>
            <a:ext cx="4038600" cy="7207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a:spcBef>
                <a:spcPct val="20000"/>
              </a:spcBef>
              <a:buFontTx/>
              <a:buChar char="•"/>
              <a:defRPr/>
            </a:pPr>
            <a:r>
              <a:rPr lang="zh-CN" altLang="en-US" sz="3600" b="1">
                <a:latin typeface="Arial" charset="0"/>
              </a:rPr>
              <a:t>乱伦被驱逐</a:t>
            </a:r>
            <a:endParaRPr lang="en-US" sz="3600" b="1">
              <a:latin typeface="Arial" charset="0"/>
            </a:endParaRPr>
          </a:p>
        </p:txBody>
      </p:sp>
      <p:sp>
        <p:nvSpPr>
          <p:cNvPr id="356363" name="Rectangle 11"/>
          <p:cNvSpPr>
            <a:spLocks noChangeArrowheads="1"/>
          </p:cNvSpPr>
          <p:nvPr/>
        </p:nvSpPr>
        <p:spPr bwMode="black">
          <a:xfrm>
            <a:off x="4648200" y="1600200"/>
            <a:ext cx="44958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a:spcBef>
                <a:spcPct val="20000"/>
              </a:spcBef>
              <a:buFontTx/>
              <a:buChar char="•"/>
              <a:defRPr/>
            </a:pPr>
            <a:r>
              <a:rPr lang="zh-CN" altLang="en-US" sz="3600" b="1">
                <a:latin typeface="Arial" charset="0"/>
              </a:rPr>
              <a:t>通奸无罪</a:t>
            </a:r>
            <a:endParaRPr lang="en-US" sz="3600" b="1">
              <a:latin typeface="Arial" charset="0"/>
            </a:endParaRPr>
          </a:p>
        </p:txBody>
      </p:sp>
      <p:sp>
        <p:nvSpPr>
          <p:cNvPr id="356364" name="Rectangle 12"/>
          <p:cNvSpPr>
            <a:spLocks noChangeArrowheads="1"/>
          </p:cNvSpPr>
          <p:nvPr/>
        </p:nvSpPr>
        <p:spPr bwMode="black">
          <a:xfrm>
            <a:off x="4648200" y="2286000"/>
            <a:ext cx="4038600" cy="6096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a:spcBef>
                <a:spcPct val="20000"/>
              </a:spcBef>
              <a:buFontTx/>
              <a:buChar char="•"/>
              <a:defRPr/>
            </a:pPr>
            <a:r>
              <a:rPr lang="zh-CN" altLang="en-US" sz="3600" b="1">
                <a:latin typeface="Arial" charset="0"/>
              </a:rPr>
              <a:t>得罪人</a:t>
            </a:r>
            <a:endParaRPr lang="en-US" sz="3600" b="1">
              <a:latin typeface="Arial" charset="0"/>
            </a:endParaRPr>
          </a:p>
        </p:txBody>
      </p:sp>
      <p:sp>
        <p:nvSpPr>
          <p:cNvPr id="356365" name="Rectangle 13"/>
          <p:cNvSpPr>
            <a:spLocks noChangeArrowheads="1"/>
          </p:cNvSpPr>
          <p:nvPr/>
        </p:nvSpPr>
        <p:spPr bwMode="black">
          <a:xfrm>
            <a:off x="4648200" y="2936875"/>
            <a:ext cx="4495800"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a:spcBef>
                <a:spcPct val="20000"/>
              </a:spcBef>
              <a:buFontTx/>
              <a:buChar char="•"/>
              <a:defRPr/>
            </a:pPr>
            <a:r>
              <a:rPr lang="zh-CN" altLang="en-US" sz="3600" b="1">
                <a:latin typeface="Arial" charset="0"/>
              </a:rPr>
              <a:t>也得罪神</a:t>
            </a:r>
            <a:endParaRPr lang="en-US" sz="3600" b="1">
              <a:latin typeface="Arial" charset="0"/>
            </a:endParaRPr>
          </a:p>
        </p:txBody>
      </p:sp>
      <p:sp>
        <p:nvSpPr>
          <p:cNvPr id="356366" name="Rectangle 14"/>
          <p:cNvSpPr>
            <a:spLocks noChangeArrowheads="1"/>
          </p:cNvSpPr>
          <p:nvPr/>
        </p:nvSpPr>
        <p:spPr bwMode="black">
          <a:xfrm>
            <a:off x="4648200" y="3581400"/>
            <a:ext cx="4038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a:spcBef>
                <a:spcPct val="20000"/>
              </a:spcBef>
              <a:buFontTx/>
              <a:buChar char="•"/>
              <a:defRPr/>
            </a:pPr>
            <a:r>
              <a:rPr lang="zh-CN" altLang="en-US" sz="3600" b="1">
                <a:latin typeface="Arial" charset="0"/>
              </a:rPr>
              <a:t>死刑</a:t>
            </a:r>
            <a:endParaRPr lang="en-US" sz="3600" b="1">
              <a:latin typeface="Arial" charset="0"/>
            </a:endParaRPr>
          </a:p>
        </p:txBody>
      </p:sp>
      <p:sp>
        <p:nvSpPr>
          <p:cNvPr id="356367" name="Rectangle 15"/>
          <p:cNvSpPr>
            <a:spLocks noChangeArrowheads="1"/>
          </p:cNvSpPr>
          <p:nvPr/>
        </p:nvSpPr>
        <p:spPr bwMode="black">
          <a:xfrm>
            <a:off x="4648200" y="4232275"/>
            <a:ext cx="4038600" cy="7207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a:spcBef>
                <a:spcPct val="20000"/>
              </a:spcBef>
              <a:buFontTx/>
              <a:buChar char="•"/>
              <a:defRPr/>
            </a:pPr>
            <a:r>
              <a:rPr lang="zh-CN" altLang="en-US" sz="3600" b="1">
                <a:latin typeface="Arial" charset="0"/>
              </a:rPr>
              <a:t>乱伦被杀</a:t>
            </a:r>
            <a:endParaRPr lang="en-US" sz="3600" b="1">
              <a:latin typeface="Arial" charset="0"/>
            </a:endParaRPr>
          </a:p>
        </p:txBody>
      </p:sp>
      <p:sp>
        <p:nvSpPr>
          <p:cNvPr id="356370" name="Rectangle 18"/>
          <p:cNvSpPr>
            <a:spLocks noGrp="1" noChangeArrowheads="1"/>
          </p:cNvSpPr>
          <p:nvPr>
            <p:ph type="title"/>
          </p:nvPr>
        </p:nvSpPr>
        <p:spPr bwMode="black">
          <a:xfrm>
            <a:off x="0" y="0"/>
            <a:ext cx="5029200" cy="685800"/>
          </a:xfrm>
          <a:solidFill>
            <a:srgbClr val="000000"/>
          </a:solidFill>
          <a:effectLst>
            <a:outerShdw blurRad="63500" dist="38099" dir="2700000" algn="ctr" rotWithShape="0">
              <a:schemeClr val="tx1">
                <a:alpha val="74998"/>
              </a:schemeClr>
            </a:outerShdw>
          </a:effectLst>
        </p:spPr>
        <p:txBody>
          <a:bodyPr anchorCtr="1"/>
          <a:lstStyle/>
          <a:p>
            <a:pPr eaLnBrk="1" hangingPunct="1">
              <a:defRPr/>
            </a:pPr>
            <a:r>
              <a:rPr lang="zh-CN" altLang="en-US" sz="3200" b="1">
                <a:solidFill>
                  <a:schemeClr val="bg1"/>
                </a:solidFill>
                <a:latin typeface="Arial" charset="0"/>
                <a:ea typeface="SimSun" charset="0"/>
                <a:cs typeface="SimSun" charset="0"/>
              </a:rPr>
              <a:t>以前的近东女性</a:t>
            </a:r>
            <a:endParaRPr lang="en-US" sz="3200" b="1">
              <a:solidFill>
                <a:schemeClr val="bg1"/>
              </a:solidFill>
              <a:latin typeface="Arial" charset="0"/>
              <a:ea typeface="SimSun" charset="0"/>
              <a:cs typeface="SimSun" charset="0"/>
            </a:endParaRPr>
          </a:p>
        </p:txBody>
      </p:sp>
      <p:sp>
        <p:nvSpPr>
          <p:cNvPr id="314381" name="WordArt 19"/>
          <p:cNvSpPr>
            <a:spLocks noChangeArrowheads="1" noChangeShapeType="1" noTextEdit="1"/>
          </p:cNvSpPr>
          <p:nvPr/>
        </p:nvSpPr>
        <p:spPr bwMode="auto">
          <a:xfrm>
            <a:off x="1371600" y="838200"/>
            <a:ext cx="1473200" cy="685800"/>
          </a:xfrm>
          <a:prstGeom prst="rect">
            <a:avLst/>
          </a:prstGeom>
        </p:spPr>
        <p:txBody>
          <a:bodyPr wrap="none" fromWordArt="1">
            <a:prstTxWarp prst="textPlain">
              <a:avLst>
                <a:gd name="adj" fmla="val 50000"/>
              </a:avLst>
            </a:prstTxWarp>
          </a:bodyPr>
          <a:lstStyle/>
          <a:p>
            <a:r>
              <a:rPr lang="zh-TW" altLang="en-US" sz="3600" b="1"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SimSun"/>
                <a:ea typeface="SimSun"/>
                <a:cs typeface="SimSun"/>
              </a:rPr>
              <a:t>异教徒</a:t>
            </a:r>
            <a:endParaRPr lang="en-US" sz="3600" b="1"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SimSun"/>
              <a:ea typeface="SimSun"/>
              <a:cs typeface="SimSun"/>
            </a:endParaRPr>
          </a:p>
        </p:txBody>
      </p:sp>
      <p:sp>
        <p:nvSpPr>
          <p:cNvPr id="314382" name="WordArt 20"/>
          <p:cNvSpPr>
            <a:spLocks noChangeArrowheads="1" noChangeShapeType="1" noTextEdit="1"/>
          </p:cNvSpPr>
          <p:nvPr/>
        </p:nvSpPr>
        <p:spPr bwMode="auto">
          <a:xfrm>
            <a:off x="5105400" y="876300"/>
            <a:ext cx="2082800" cy="647700"/>
          </a:xfrm>
          <a:prstGeom prst="rect">
            <a:avLst/>
          </a:prstGeom>
        </p:spPr>
        <p:txBody>
          <a:bodyPr wrap="none" fromWordArt="1">
            <a:prstTxWarp prst="textPlain">
              <a:avLst>
                <a:gd name="adj" fmla="val 50000"/>
              </a:avLst>
            </a:prstTxWarp>
          </a:bodyPr>
          <a:lstStyle/>
          <a:p>
            <a:r>
              <a:rPr lang="zh-TW" alt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SimSun"/>
                <a:ea typeface="SimSun"/>
                <a:cs typeface="SimSun"/>
              </a:rPr>
              <a:t>以色列人</a:t>
            </a:r>
            <a:endPar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SimSun"/>
              <a:ea typeface="SimSun"/>
              <a:cs typeface="SimSu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6356">
                                            <p:txEl>
                                              <p:pRg st="0" end="0"/>
                                            </p:txEl>
                                          </p:spTgt>
                                        </p:tgtEl>
                                        <p:attrNameLst>
                                          <p:attrName>style.visibility</p:attrName>
                                        </p:attrNameLst>
                                      </p:cBhvr>
                                      <p:to>
                                        <p:strVal val="visible"/>
                                      </p:to>
                                    </p:set>
                                    <p:animEffect transition="in" filter="fade">
                                      <p:cBhvr>
                                        <p:cTn id="7" dur="500"/>
                                        <p:tgtEl>
                                          <p:spTgt spid="3563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6363"/>
                                        </p:tgtEl>
                                        <p:attrNameLst>
                                          <p:attrName>style.visibility</p:attrName>
                                        </p:attrNameLst>
                                      </p:cBhvr>
                                      <p:to>
                                        <p:strVal val="visible"/>
                                      </p:to>
                                    </p:set>
                                    <p:animEffect transition="in" filter="fade">
                                      <p:cBhvr>
                                        <p:cTn id="12" dur="500"/>
                                        <p:tgtEl>
                                          <p:spTgt spid="3563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6359"/>
                                        </p:tgtEl>
                                        <p:attrNameLst>
                                          <p:attrName>style.visibility</p:attrName>
                                        </p:attrNameLst>
                                      </p:cBhvr>
                                      <p:to>
                                        <p:strVal val="visible"/>
                                      </p:to>
                                    </p:set>
                                    <p:animEffect transition="in" filter="fade">
                                      <p:cBhvr>
                                        <p:cTn id="17" dur="500"/>
                                        <p:tgtEl>
                                          <p:spTgt spid="35635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6364"/>
                                        </p:tgtEl>
                                        <p:attrNameLst>
                                          <p:attrName>style.visibility</p:attrName>
                                        </p:attrNameLst>
                                      </p:cBhvr>
                                      <p:to>
                                        <p:strVal val="visible"/>
                                      </p:to>
                                    </p:set>
                                    <p:animEffect transition="in" filter="fade">
                                      <p:cBhvr>
                                        <p:cTn id="22" dur="500"/>
                                        <p:tgtEl>
                                          <p:spTgt spid="35636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6360"/>
                                        </p:tgtEl>
                                        <p:attrNameLst>
                                          <p:attrName>style.visibility</p:attrName>
                                        </p:attrNameLst>
                                      </p:cBhvr>
                                      <p:to>
                                        <p:strVal val="visible"/>
                                      </p:to>
                                    </p:set>
                                    <p:animEffect transition="in" filter="fade">
                                      <p:cBhvr>
                                        <p:cTn id="27" dur="500"/>
                                        <p:tgtEl>
                                          <p:spTgt spid="35636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6365"/>
                                        </p:tgtEl>
                                        <p:attrNameLst>
                                          <p:attrName>style.visibility</p:attrName>
                                        </p:attrNameLst>
                                      </p:cBhvr>
                                      <p:to>
                                        <p:strVal val="visible"/>
                                      </p:to>
                                    </p:set>
                                    <p:animEffect transition="in" filter="fade">
                                      <p:cBhvr>
                                        <p:cTn id="32" dur="500"/>
                                        <p:tgtEl>
                                          <p:spTgt spid="35636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6361"/>
                                        </p:tgtEl>
                                        <p:attrNameLst>
                                          <p:attrName>style.visibility</p:attrName>
                                        </p:attrNameLst>
                                      </p:cBhvr>
                                      <p:to>
                                        <p:strVal val="visible"/>
                                      </p:to>
                                    </p:set>
                                    <p:animEffect transition="in" filter="fade">
                                      <p:cBhvr>
                                        <p:cTn id="37" dur="500"/>
                                        <p:tgtEl>
                                          <p:spTgt spid="35636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6366"/>
                                        </p:tgtEl>
                                        <p:attrNameLst>
                                          <p:attrName>style.visibility</p:attrName>
                                        </p:attrNameLst>
                                      </p:cBhvr>
                                      <p:to>
                                        <p:strVal val="visible"/>
                                      </p:to>
                                    </p:set>
                                    <p:animEffect transition="in" filter="fade">
                                      <p:cBhvr>
                                        <p:cTn id="42" dur="500"/>
                                        <p:tgtEl>
                                          <p:spTgt spid="35636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6362"/>
                                        </p:tgtEl>
                                        <p:attrNameLst>
                                          <p:attrName>style.visibility</p:attrName>
                                        </p:attrNameLst>
                                      </p:cBhvr>
                                      <p:to>
                                        <p:strVal val="visible"/>
                                      </p:to>
                                    </p:set>
                                    <p:animEffect transition="in" filter="fade">
                                      <p:cBhvr>
                                        <p:cTn id="47" dur="500"/>
                                        <p:tgtEl>
                                          <p:spTgt spid="35636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56367"/>
                                        </p:tgtEl>
                                        <p:attrNameLst>
                                          <p:attrName>style.visibility</p:attrName>
                                        </p:attrNameLst>
                                      </p:cBhvr>
                                      <p:to>
                                        <p:strVal val="visible"/>
                                      </p:to>
                                    </p:set>
                                    <p:animEffect transition="in" filter="fade">
                                      <p:cBhvr>
                                        <p:cTn id="52" dur="500"/>
                                        <p:tgtEl>
                                          <p:spTgt spid="356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6" grpId="0" build="p" autoUpdateAnimBg="0"/>
      <p:bldP spid="356359" grpId="0" autoUpdateAnimBg="0"/>
      <p:bldP spid="356360" grpId="0" autoUpdateAnimBg="0"/>
      <p:bldP spid="356361" grpId="0" autoUpdateAnimBg="0"/>
      <p:bldP spid="356362" grpId="0" autoUpdateAnimBg="0"/>
      <p:bldP spid="356363" grpId="0" autoUpdateAnimBg="0"/>
      <p:bldP spid="356364" grpId="0" autoUpdateAnimBg="0"/>
      <p:bldP spid="356365" grpId="0" autoUpdateAnimBg="0"/>
      <p:bldP spid="356366" grpId="0" autoUpdateAnimBg="0"/>
      <p:bldP spid="356367"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358404" name="Rectangle 4"/>
          <p:cNvSpPr>
            <a:spLocks noChangeArrowheads="1"/>
          </p:cNvSpPr>
          <p:nvPr/>
        </p:nvSpPr>
        <p:spPr bwMode="black">
          <a:xfrm>
            <a:off x="228600" y="1600200"/>
            <a:ext cx="4267200" cy="685800"/>
          </a:xfrm>
          <a:prstGeom prst="rect">
            <a:avLst/>
          </a:prstGeom>
          <a:noFill/>
          <a:ln w="9525">
            <a:noFill/>
            <a:miter lim="800000"/>
            <a:headEnd/>
            <a:tailEnd/>
          </a:ln>
          <a:effectLst>
            <a:outerShdw blurRad="63500" dist="71842" dir="2700000" algn="ctr" rotWithShape="0">
              <a:schemeClr val="bg1">
                <a:alpha val="74998"/>
              </a:scheme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没有金钱权利</a:t>
            </a:r>
            <a:endParaRPr lang="en-US" sz="3600" b="1">
              <a:solidFill>
                <a:srgbClr val="993717"/>
              </a:solidFill>
              <a:latin typeface="Arial" charset="0"/>
            </a:endParaRPr>
          </a:p>
        </p:txBody>
      </p:sp>
      <p:sp>
        <p:nvSpPr>
          <p:cNvPr id="358407" name="Rectangle 7"/>
          <p:cNvSpPr>
            <a:spLocks noChangeArrowheads="1"/>
          </p:cNvSpPr>
          <p:nvPr/>
        </p:nvSpPr>
        <p:spPr bwMode="black">
          <a:xfrm>
            <a:off x="228600" y="2286000"/>
            <a:ext cx="4038600" cy="609600"/>
          </a:xfrm>
          <a:prstGeom prst="rect">
            <a:avLst/>
          </a:prstGeom>
          <a:noFill/>
          <a:ln w="9525">
            <a:noFill/>
            <a:miter lim="800000"/>
            <a:headEnd/>
            <a:tailEnd/>
          </a:ln>
          <a:effectLst>
            <a:outerShdw blurRad="63500" dist="71842" dir="2700000" algn="ctr" rotWithShape="0">
              <a:schemeClr val="bg1">
                <a:alpha val="74998"/>
              </a:scheme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滥用离婚</a:t>
            </a:r>
            <a:endParaRPr lang="en-US" sz="3600" b="1">
              <a:solidFill>
                <a:srgbClr val="993717"/>
              </a:solidFill>
              <a:latin typeface="Arial" charset="0"/>
            </a:endParaRPr>
          </a:p>
        </p:txBody>
      </p:sp>
      <p:pic>
        <p:nvPicPr>
          <p:cNvPr id="358408" name="Picture 8"/>
          <p:cNvPicPr>
            <a:picLocks noGrp="1" noChangeAspect="1" noChangeArrowheads="1"/>
          </p:cNvPicPr>
          <p:nvPr>
            <p:ph type="body" idx="1"/>
          </p:nvPr>
        </p:nvPicPr>
        <p:blipFill>
          <a:blip r:embed="rId3"/>
          <a:srcRect/>
          <a:stretch>
            <a:fillRect/>
          </a:stretch>
        </p:blipFill>
        <p:spPr bwMode="black">
          <a:xfrm>
            <a:off x="1905000" y="2978150"/>
            <a:ext cx="4084638" cy="3879850"/>
          </a:xfrm>
          <a:effectLst>
            <a:outerShdw blurRad="63500" dist="38099" dir="2700000" algn="ctr" rotWithShape="0">
              <a:schemeClr val="bg1">
                <a:alpha val="74998"/>
              </a:schemeClr>
            </a:outerShdw>
          </a:effectLst>
        </p:spPr>
      </p:pic>
      <p:sp>
        <p:nvSpPr>
          <p:cNvPr id="358409" name="Rectangle 9"/>
          <p:cNvSpPr>
            <a:spLocks noChangeArrowheads="1"/>
          </p:cNvSpPr>
          <p:nvPr/>
        </p:nvSpPr>
        <p:spPr bwMode="black">
          <a:xfrm>
            <a:off x="228600" y="2936875"/>
            <a:ext cx="4038600" cy="644525"/>
          </a:xfrm>
          <a:prstGeom prst="rect">
            <a:avLst/>
          </a:prstGeom>
          <a:noFill/>
          <a:ln w="9525">
            <a:noFill/>
            <a:miter lim="800000"/>
            <a:headEnd/>
            <a:tailEnd/>
          </a:ln>
          <a:effectLst>
            <a:outerShdw blurRad="63500" dist="71842" dir="2700000" algn="ctr" rotWithShape="0">
              <a:schemeClr val="bg1">
                <a:alpha val="74998"/>
              </a:scheme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强奸受害者</a:t>
            </a:r>
            <a:endParaRPr lang="en-US" sz="3600" b="1">
              <a:solidFill>
                <a:srgbClr val="993717"/>
              </a:solidFill>
              <a:latin typeface="Arial" charset="0"/>
            </a:endParaRPr>
          </a:p>
        </p:txBody>
      </p:sp>
      <p:sp>
        <p:nvSpPr>
          <p:cNvPr id="358410" name="Rectangle 10"/>
          <p:cNvSpPr>
            <a:spLocks noChangeArrowheads="1"/>
          </p:cNvSpPr>
          <p:nvPr/>
        </p:nvSpPr>
        <p:spPr bwMode="black">
          <a:xfrm>
            <a:off x="228600" y="3581400"/>
            <a:ext cx="4038600" cy="685800"/>
          </a:xfrm>
          <a:prstGeom prst="rect">
            <a:avLst/>
          </a:prstGeom>
          <a:noFill/>
          <a:ln w="9525">
            <a:noFill/>
            <a:miter lim="800000"/>
            <a:headEnd/>
            <a:tailEnd/>
          </a:ln>
          <a:effectLst>
            <a:outerShdw blurRad="63500" dist="71842" dir="2700000" algn="ctr" rotWithShape="0">
              <a:schemeClr val="bg1">
                <a:alpha val="74998"/>
              </a:schemeClr>
            </a:outerShdw>
          </a:effectLst>
        </p:spPr>
        <p:txBody>
          <a:bodyPr/>
          <a:lstStyle/>
          <a:p>
            <a:pPr marL="342900" indent="-342900" algn="l">
              <a:spcBef>
                <a:spcPct val="20000"/>
              </a:spcBef>
              <a:buFontTx/>
              <a:buChar char="•"/>
              <a:defRPr/>
            </a:pPr>
            <a:r>
              <a:rPr lang="zh-CN" altLang="en-US" sz="3200" b="1">
                <a:solidFill>
                  <a:srgbClr val="993717"/>
                </a:solidFill>
                <a:latin typeface="Arial" charset="0"/>
              </a:rPr>
              <a:t>有时候成为继承人</a:t>
            </a:r>
            <a:endParaRPr lang="en-US" sz="3200" b="1">
              <a:solidFill>
                <a:srgbClr val="993717"/>
              </a:solidFill>
              <a:latin typeface="Arial" charset="0"/>
            </a:endParaRPr>
          </a:p>
        </p:txBody>
      </p:sp>
      <p:sp>
        <p:nvSpPr>
          <p:cNvPr id="358411" name="Rectangle 11"/>
          <p:cNvSpPr>
            <a:spLocks noChangeArrowheads="1"/>
          </p:cNvSpPr>
          <p:nvPr/>
        </p:nvSpPr>
        <p:spPr bwMode="black">
          <a:xfrm>
            <a:off x="4572000" y="4232275"/>
            <a:ext cx="2590800" cy="1863725"/>
          </a:xfrm>
          <a:prstGeom prst="rect">
            <a:avLst/>
          </a:prstGeom>
          <a:noFill/>
          <a:ln w="9525">
            <a:noFill/>
            <a:miter lim="800000"/>
            <a:headEnd/>
            <a:tailEnd/>
          </a:ln>
          <a:effectLst>
            <a:outerShdw blurRad="63500" dist="71842" dir="2700000" algn="ctr" rotWithShape="0">
              <a:schemeClr val="bg1">
                <a:alpha val="74998"/>
              </a:scheme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各色各样的在外工作</a:t>
            </a:r>
            <a:endParaRPr lang="en-US" sz="3600" b="1">
              <a:solidFill>
                <a:srgbClr val="993717"/>
              </a:solidFill>
              <a:latin typeface="Arial" charset="0"/>
            </a:endParaRPr>
          </a:p>
        </p:txBody>
      </p:sp>
      <p:sp>
        <p:nvSpPr>
          <p:cNvPr id="358412" name="Rectangle 12"/>
          <p:cNvSpPr>
            <a:spLocks noChangeArrowheads="1"/>
          </p:cNvSpPr>
          <p:nvPr/>
        </p:nvSpPr>
        <p:spPr bwMode="black">
          <a:xfrm>
            <a:off x="4572000" y="1600200"/>
            <a:ext cx="4038600" cy="685800"/>
          </a:xfrm>
          <a:prstGeom prst="rect">
            <a:avLst/>
          </a:prstGeom>
          <a:noFill/>
          <a:ln w="9525">
            <a:noFill/>
            <a:miter lim="800000"/>
            <a:headEnd/>
            <a:tailEnd/>
          </a:ln>
          <a:effectLst>
            <a:outerShdw blurRad="63500" dist="71842" dir="2700000" algn="ctr" rotWithShape="0">
              <a:schemeClr val="bg1">
                <a:alpha val="74998"/>
              </a:scheme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一些权利</a:t>
            </a:r>
            <a:endParaRPr lang="en-US" sz="3600" b="1">
              <a:solidFill>
                <a:srgbClr val="993717"/>
              </a:solidFill>
              <a:latin typeface="Arial" charset="0"/>
            </a:endParaRPr>
          </a:p>
        </p:txBody>
      </p:sp>
      <p:sp>
        <p:nvSpPr>
          <p:cNvPr id="358413" name="Rectangle 13"/>
          <p:cNvSpPr>
            <a:spLocks noChangeArrowheads="1"/>
          </p:cNvSpPr>
          <p:nvPr/>
        </p:nvSpPr>
        <p:spPr bwMode="black">
          <a:xfrm>
            <a:off x="4572000" y="2286000"/>
            <a:ext cx="4572000" cy="609600"/>
          </a:xfrm>
          <a:prstGeom prst="rect">
            <a:avLst/>
          </a:prstGeom>
          <a:noFill/>
          <a:ln w="9525">
            <a:noFill/>
            <a:miter lim="800000"/>
            <a:headEnd/>
            <a:tailEnd/>
          </a:ln>
          <a:effectLst>
            <a:outerShdw blurRad="63500" dist="71842" dir="2700000" algn="ctr" rotWithShape="0">
              <a:schemeClr val="bg1">
                <a:alpha val="74998"/>
              </a:scheme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保护离婚</a:t>
            </a:r>
            <a:endParaRPr lang="en-US" sz="3600" b="1">
              <a:solidFill>
                <a:srgbClr val="993717"/>
              </a:solidFill>
              <a:latin typeface="Arial" charset="0"/>
            </a:endParaRPr>
          </a:p>
        </p:txBody>
      </p:sp>
      <p:sp>
        <p:nvSpPr>
          <p:cNvPr id="358414" name="Rectangle 14"/>
          <p:cNvSpPr>
            <a:spLocks noChangeArrowheads="1"/>
          </p:cNvSpPr>
          <p:nvPr/>
        </p:nvSpPr>
        <p:spPr bwMode="black">
          <a:xfrm>
            <a:off x="4572000" y="2936875"/>
            <a:ext cx="4572000" cy="644525"/>
          </a:xfrm>
          <a:prstGeom prst="rect">
            <a:avLst/>
          </a:prstGeom>
          <a:noFill/>
          <a:ln w="9525">
            <a:noFill/>
            <a:miter lim="800000"/>
            <a:headEnd/>
            <a:tailEnd/>
          </a:ln>
          <a:effectLst>
            <a:outerShdw blurRad="63500" dist="71842" dir="2700000" algn="ctr" rotWithShape="0">
              <a:schemeClr val="bg1">
                <a:alpha val="74998"/>
              </a:scheme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免受强奸</a:t>
            </a:r>
            <a:endParaRPr lang="en-US" sz="3600" b="1">
              <a:solidFill>
                <a:srgbClr val="993717"/>
              </a:solidFill>
              <a:latin typeface="Arial" charset="0"/>
            </a:endParaRPr>
          </a:p>
        </p:txBody>
      </p:sp>
      <p:sp>
        <p:nvSpPr>
          <p:cNvPr id="358415" name="Rectangle 15"/>
          <p:cNvSpPr>
            <a:spLocks noChangeArrowheads="1"/>
          </p:cNvSpPr>
          <p:nvPr/>
        </p:nvSpPr>
        <p:spPr bwMode="black">
          <a:xfrm>
            <a:off x="4572000" y="3581400"/>
            <a:ext cx="4038600" cy="685800"/>
          </a:xfrm>
          <a:prstGeom prst="rect">
            <a:avLst/>
          </a:prstGeom>
          <a:noFill/>
          <a:ln w="9525">
            <a:noFill/>
            <a:miter lim="800000"/>
            <a:headEnd/>
            <a:tailEnd/>
          </a:ln>
          <a:effectLst>
            <a:outerShdw blurRad="63500" dist="71842" dir="2700000" algn="ctr" rotWithShape="0">
              <a:schemeClr val="bg1">
                <a:alpha val="74998"/>
              </a:scheme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都是继承人</a:t>
            </a:r>
            <a:endParaRPr lang="en-US" sz="3600" b="1">
              <a:solidFill>
                <a:srgbClr val="993717"/>
              </a:solidFill>
              <a:latin typeface="Arial" charset="0"/>
            </a:endParaRPr>
          </a:p>
        </p:txBody>
      </p:sp>
      <p:sp>
        <p:nvSpPr>
          <p:cNvPr id="316428" name="Rectangle 19"/>
          <p:cNvSpPr>
            <a:spLocks noGrp="1" noChangeArrowheads="1"/>
          </p:cNvSpPr>
          <p:nvPr>
            <p:ph type="title"/>
          </p:nvPr>
        </p:nvSpPr>
        <p:spPr bwMode="black">
          <a:xfrm>
            <a:off x="0" y="0"/>
            <a:ext cx="5029200" cy="685800"/>
          </a:xfrm>
          <a:solidFill>
            <a:srgbClr val="000000"/>
          </a:solidFill>
        </p:spPr>
        <p:txBody>
          <a:bodyPr anchorCtr="1"/>
          <a:lstStyle/>
          <a:p>
            <a:pPr eaLnBrk="1" hangingPunct="1"/>
            <a:r>
              <a:rPr lang="zh-CN" altLang="en-US" sz="3200" b="1">
                <a:solidFill>
                  <a:srgbClr val="FFFFFF"/>
                </a:solidFill>
                <a:latin typeface="Arial" charset="0"/>
                <a:ea typeface="SimSun" charset="0"/>
                <a:cs typeface="SimSun" charset="0"/>
              </a:rPr>
              <a:t>以前的近东女性</a:t>
            </a:r>
            <a:endParaRPr lang="en-US" sz="3200" b="1">
              <a:solidFill>
                <a:srgbClr val="FFFFFF"/>
              </a:solidFill>
              <a:latin typeface="Arial" charset="0"/>
              <a:ea typeface="SimSun" charset="0"/>
              <a:cs typeface="SimSun" charset="0"/>
            </a:endParaRPr>
          </a:p>
        </p:txBody>
      </p:sp>
      <p:sp>
        <p:nvSpPr>
          <p:cNvPr id="316429" name="WordArt 20"/>
          <p:cNvSpPr>
            <a:spLocks noChangeArrowheads="1" noChangeShapeType="1" noTextEdit="1"/>
          </p:cNvSpPr>
          <p:nvPr/>
        </p:nvSpPr>
        <p:spPr bwMode="auto">
          <a:xfrm>
            <a:off x="1371600" y="838200"/>
            <a:ext cx="1473200" cy="685800"/>
          </a:xfrm>
          <a:prstGeom prst="rect">
            <a:avLst/>
          </a:prstGeom>
        </p:spPr>
        <p:txBody>
          <a:bodyPr wrap="none" fromWordArt="1">
            <a:prstTxWarp prst="textPlain">
              <a:avLst>
                <a:gd name="adj" fmla="val 50000"/>
              </a:avLst>
            </a:prstTxWarp>
          </a:bodyPr>
          <a:lstStyle/>
          <a:p>
            <a:r>
              <a:rPr lang="zh-TW" altLang="en-US" sz="3600" b="1" kern="10">
                <a:ln w="19050">
                  <a:solidFill>
                    <a:srgbClr val="99CCFF"/>
                  </a:solidFill>
                  <a:round/>
                  <a:headEnd/>
                  <a:tailEnd/>
                </a:ln>
                <a:solidFill>
                  <a:srgbClr val="0066CC"/>
                </a:solidFill>
                <a:effectLst>
                  <a:outerShdw blurRad="63500" dist="38099" dir="2700000" algn="ctr" rotWithShape="0">
                    <a:schemeClr val="bg1">
                      <a:alpha val="74997"/>
                    </a:schemeClr>
                  </a:outerShdw>
                </a:effectLst>
                <a:latin typeface="SimSun"/>
                <a:ea typeface="SimSun"/>
                <a:cs typeface="SimSun"/>
              </a:rPr>
              <a:t>异教徒</a:t>
            </a:r>
            <a:endParaRPr lang="en-US" sz="3600" b="1" kern="10">
              <a:ln w="19050">
                <a:solidFill>
                  <a:srgbClr val="99CCFF"/>
                </a:solidFill>
                <a:round/>
                <a:headEnd/>
                <a:tailEnd/>
              </a:ln>
              <a:solidFill>
                <a:srgbClr val="0066CC"/>
              </a:solidFill>
              <a:effectLst>
                <a:outerShdw blurRad="63500" dist="38099" dir="2700000" algn="ctr" rotWithShape="0">
                  <a:schemeClr val="bg1">
                    <a:alpha val="74997"/>
                  </a:schemeClr>
                </a:outerShdw>
              </a:effectLst>
              <a:latin typeface="SimSun"/>
              <a:ea typeface="SimSun"/>
              <a:cs typeface="SimSun"/>
            </a:endParaRPr>
          </a:p>
        </p:txBody>
      </p:sp>
      <p:sp>
        <p:nvSpPr>
          <p:cNvPr id="316430" name="WordArt 21"/>
          <p:cNvSpPr>
            <a:spLocks noChangeArrowheads="1" noChangeShapeType="1" noTextEdit="1"/>
          </p:cNvSpPr>
          <p:nvPr/>
        </p:nvSpPr>
        <p:spPr bwMode="auto">
          <a:xfrm>
            <a:off x="5105400" y="876300"/>
            <a:ext cx="2082800" cy="647700"/>
          </a:xfrm>
          <a:prstGeom prst="rect">
            <a:avLst/>
          </a:prstGeom>
        </p:spPr>
        <p:txBody>
          <a:bodyPr wrap="none" fromWordArt="1">
            <a:prstTxWarp prst="textPlain">
              <a:avLst>
                <a:gd name="adj" fmla="val 50000"/>
              </a:avLst>
            </a:prstTxWarp>
          </a:bodyPr>
          <a:lstStyle/>
          <a:p>
            <a:r>
              <a:rPr lang="zh-TW" alt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chemeClr val="bg1">
                      <a:alpha val="74997"/>
                    </a:schemeClr>
                  </a:outerShdw>
                </a:effectLst>
                <a:latin typeface="SimSun"/>
                <a:ea typeface="SimSun"/>
                <a:cs typeface="SimSun"/>
              </a:rPr>
              <a:t>以色列人</a:t>
            </a:r>
            <a:endPar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chemeClr val="bg1">
                    <a:alpha val="74997"/>
                  </a:schemeClr>
                </a:outerShdw>
              </a:effectLst>
              <a:latin typeface="SimSun"/>
              <a:ea typeface="SimSun"/>
              <a:cs typeface="SimSun"/>
            </a:endParaRPr>
          </a:p>
        </p:txBody>
      </p:sp>
      <p:sp>
        <p:nvSpPr>
          <p:cNvPr id="358422" name="Rectangle 22"/>
          <p:cNvSpPr>
            <a:spLocks noChangeArrowheads="1"/>
          </p:cNvSpPr>
          <p:nvPr/>
        </p:nvSpPr>
        <p:spPr bwMode="black">
          <a:xfrm>
            <a:off x="381000" y="4384675"/>
            <a:ext cx="2590800" cy="1863725"/>
          </a:xfrm>
          <a:prstGeom prst="rect">
            <a:avLst/>
          </a:prstGeom>
          <a:noFill/>
          <a:ln w="9525">
            <a:noFill/>
            <a:miter lim="800000"/>
            <a:headEnd/>
            <a:tailEnd/>
          </a:ln>
          <a:effectLst>
            <a:outerShdw blurRad="63500" dist="71842" dir="2700000" algn="ctr" rotWithShape="0">
              <a:schemeClr val="bg1">
                <a:alpha val="74998"/>
              </a:scheme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各色各样的在外工作</a:t>
            </a:r>
            <a:endParaRPr lang="en-US" sz="3600" b="1">
              <a:solidFill>
                <a:srgbClr val="993717"/>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04">
                                            <p:txEl>
                                              <p:pRg st="0" end="0"/>
                                            </p:txEl>
                                          </p:spTgt>
                                        </p:tgtEl>
                                        <p:attrNameLst>
                                          <p:attrName>style.visibility</p:attrName>
                                        </p:attrNameLst>
                                      </p:cBhvr>
                                      <p:to>
                                        <p:strVal val="visible"/>
                                      </p:to>
                                    </p:set>
                                    <p:animEffect transition="in" filter="fade">
                                      <p:cBhvr>
                                        <p:cTn id="7" dur="500"/>
                                        <p:tgtEl>
                                          <p:spTgt spid="3584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8412"/>
                                        </p:tgtEl>
                                        <p:attrNameLst>
                                          <p:attrName>style.visibility</p:attrName>
                                        </p:attrNameLst>
                                      </p:cBhvr>
                                      <p:to>
                                        <p:strVal val="visible"/>
                                      </p:to>
                                    </p:set>
                                    <p:animEffect transition="in" filter="fade">
                                      <p:cBhvr>
                                        <p:cTn id="12" dur="500"/>
                                        <p:tgtEl>
                                          <p:spTgt spid="3584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8407"/>
                                        </p:tgtEl>
                                        <p:attrNameLst>
                                          <p:attrName>style.visibility</p:attrName>
                                        </p:attrNameLst>
                                      </p:cBhvr>
                                      <p:to>
                                        <p:strVal val="visible"/>
                                      </p:to>
                                    </p:set>
                                    <p:animEffect transition="in" filter="fade">
                                      <p:cBhvr>
                                        <p:cTn id="17" dur="500"/>
                                        <p:tgtEl>
                                          <p:spTgt spid="35840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8413"/>
                                        </p:tgtEl>
                                        <p:attrNameLst>
                                          <p:attrName>style.visibility</p:attrName>
                                        </p:attrNameLst>
                                      </p:cBhvr>
                                      <p:to>
                                        <p:strVal val="visible"/>
                                      </p:to>
                                    </p:set>
                                    <p:animEffect transition="in" filter="fade">
                                      <p:cBhvr>
                                        <p:cTn id="22" dur="500"/>
                                        <p:tgtEl>
                                          <p:spTgt spid="3584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8409"/>
                                        </p:tgtEl>
                                        <p:attrNameLst>
                                          <p:attrName>style.visibility</p:attrName>
                                        </p:attrNameLst>
                                      </p:cBhvr>
                                      <p:to>
                                        <p:strVal val="visible"/>
                                      </p:to>
                                    </p:set>
                                    <p:animEffect transition="in" filter="fade">
                                      <p:cBhvr>
                                        <p:cTn id="27" dur="500"/>
                                        <p:tgtEl>
                                          <p:spTgt spid="35840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8414"/>
                                        </p:tgtEl>
                                        <p:attrNameLst>
                                          <p:attrName>style.visibility</p:attrName>
                                        </p:attrNameLst>
                                      </p:cBhvr>
                                      <p:to>
                                        <p:strVal val="visible"/>
                                      </p:to>
                                    </p:set>
                                    <p:animEffect transition="in" filter="fade">
                                      <p:cBhvr>
                                        <p:cTn id="32" dur="500"/>
                                        <p:tgtEl>
                                          <p:spTgt spid="3584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8410"/>
                                        </p:tgtEl>
                                        <p:attrNameLst>
                                          <p:attrName>style.visibility</p:attrName>
                                        </p:attrNameLst>
                                      </p:cBhvr>
                                      <p:to>
                                        <p:strVal val="visible"/>
                                      </p:to>
                                    </p:set>
                                    <p:animEffect transition="in" filter="fade">
                                      <p:cBhvr>
                                        <p:cTn id="37" dur="500"/>
                                        <p:tgtEl>
                                          <p:spTgt spid="3584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8415"/>
                                        </p:tgtEl>
                                        <p:attrNameLst>
                                          <p:attrName>style.visibility</p:attrName>
                                        </p:attrNameLst>
                                      </p:cBhvr>
                                      <p:to>
                                        <p:strVal val="visible"/>
                                      </p:to>
                                    </p:set>
                                    <p:animEffect transition="in" filter="fade">
                                      <p:cBhvr>
                                        <p:cTn id="42" dur="500"/>
                                        <p:tgtEl>
                                          <p:spTgt spid="3584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8411"/>
                                        </p:tgtEl>
                                        <p:attrNameLst>
                                          <p:attrName>style.visibility</p:attrName>
                                        </p:attrNameLst>
                                      </p:cBhvr>
                                      <p:to>
                                        <p:strVal val="visible"/>
                                      </p:to>
                                    </p:set>
                                    <p:animEffect transition="in" filter="fade">
                                      <p:cBhvr>
                                        <p:cTn id="47" dur="500"/>
                                        <p:tgtEl>
                                          <p:spTgt spid="3584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58422"/>
                                        </p:tgtEl>
                                        <p:attrNameLst>
                                          <p:attrName>style.visibility</p:attrName>
                                        </p:attrNameLst>
                                      </p:cBhvr>
                                      <p:to>
                                        <p:strVal val="visible"/>
                                      </p:to>
                                    </p:set>
                                    <p:animEffect transition="in" filter="fade">
                                      <p:cBhvr>
                                        <p:cTn id="52" dur="500"/>
                                        <p:tgtEl>
                                          <p:spTgt spid="35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4" grpId="0" build="p" autoUpdateAnimBg="0"/>
      <p:bldP spid="358407" grpId="0" autoUpdateAnimBg="0"/>
      <p:bldP spid="358409" grpId="0" autoUpdateAnimBg="0"/>
      <p:bldP spid="358410" grpId="0" autoUpdateAnimBg="0"/>
      <p:bldP spid="358411" grpId="0" autoUpdateAnimBg="0"/>
      <p:bldP spid="358412" grpId="0" autoUpdateAnimBg="0"/>
      <p:bldP spid="358413" grpId="0" autoUpdateAnimBg="0"/>
      <p:bldP spid="358414" grpId="0" autoUpdateAnimBg="0"/>
      <p:bldP spid="358415" grpId="0" autoUpdateAnimBg="0"/>
      <p:bldP spid="358422"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318466" name="Group 3"/>
          <p:cNvGrpSpPr>
            <a:grpSpLocks/>
          </p:cNvGrpSpPr>
          <p:nvPr/>
        </p:nvGrpSpPr>
        <p:grpSpPr bwMode="auto">
          <a:xfrm>
            <a:off x="7391400" y="0"/>
            <a:ext cx="1981200" cy="4191000"/>
            <a:chOff x="4080" y="1056"/>
            <a:chExt cx="1680" cy="3264"/>
          </a:xfrm>
        </p:grpSpPr>
        <p:pic>
          <p:nvPicPr>
            <p:cNvPr id="3184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80" y="1056"/>
              <a:ext cx="1680" cy="3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87" name="Rectangle 5"/>
            <p:cNvSpPr>
              <a:spLocks noChangeArrowheads="1"/>
            </p:cNvSpPr>
            <p:nvPr/>
          </p:nvSpPr>
          <p:spPr bwMode="auto">
            <a:xfrm>
              <a:off x="4080" y="2448"/>
              <a:ext cx="96" cy="52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18467" name="Group 6"/>
          <p:cNvGrpSpPr>
            <a:grpSpLocks/>
          </p:cNvGrpSpPr>
          <p:nvPr/>
        </p:nvGrpSpPr>
        <p:grpSpPr bwMode="auto">
          <a:xfrm>
            <a:off x="152400" y="1524000"/>
            <a:ext cx="4953000" cy="5181600"/>
            <a:chOff x="1920" y="672"/>
            <a:chExt cx="4032" cy="3840"/>
          </a:xfrm>
        </p:grpSpPr>
        <p:pic>
          <p:nvPicPr>
            <p:cNvPr id="318481"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0" y="672"/>
              <a:ext cx="4032" cy="384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60456" name="Rectangle 8"/>
            <p:cNvSpPr>
              <a:spLocks noChangeArrowheads="1"/>
            </p:cNvSpPr>
            <p:nvPr/>
          </p:nvSpPr>
          <p:spPr bwMode="auto">
            <a:xfrm>
              <a:off x="2160" y="672"/>
              <a:ext cx="2448" cy="48"/>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SimSun" pitchFamily="2" charset="-122"/>
                <a:ea typeface="SimSun" pitchFamily="2" charset="-122"/>
                <a:cs typeface="SimSun" pitchFamily="2" charset="-122"/>
              </a:endParaRPr>
            </a:p>
          </p:txBody>
        </p:sp>
        <p:sp>
          <p:nvSpPr>
            <p:cNvPr id="360457" name="Rectangle 9"/>
            <p:cNvSpPr>
              <a:spLocks noChangeArrowheads="1"/>
            </p:cNvSpPr>
            <p:nvPr/>
          </p:nvSpPr>
          <p:spPr bwMode="auto">
            <a:xfrm>
              <a:off x="5087" y="672"/>
              <a:ext cx="529" cy="48"/>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SimSun" pitchFamily="2" charset="-122"/>
                <a:ea typeface="SimSun" pitchFamily="2" charset="-122"/>
                <a:cs typeface="SimSun" pitchFamily="2" charset="-122"/>
              </a:endParaRPr>
            </a:p>
          </p:txBody>
        </p:sp>
        <p:sp>
          <p:nvSpPr>
            <p:cNvPr id="360458" name="Rectangle 10"/>
            <p:cNvSpPr>
              <a:spLocks noChangeArrowheads="1"/>
            </p:cNvSpPr>
            <p:nvPr/>
          </p:nvSpPr>
          <p:spPr bwMode="auto">
            <a:xfrm>
              <a:off x="2208" y="3408"/>
              <a:ext cx="1632" cy="814"/>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342900" indent="-342900">
                <a:spcBef>
                  <a:spcPct val="20000"/>
                </a:spcBef>
                <a:defRPr/>
              </a:pPr>
              <a:endParaRPr lang="en-US" sz="3200" b="1">
                <a:latin typeface="SimSun" pitchFamily="2" charset="-122"/>
                <a:ea typeface="SimSun" pitchFamily="2" charset="-122"/>
                <a:cs typeface="SimSun" pitchFamily="2" charset="-122"/>
              </a:endParaRPr>
            </a:p>
          </p:txBody>
        </p:sp>
        <p:sp>
          <p:nvSpPr>
            <p:cNvPr id="360459" name="Rectangle 11"/>
            <p:cNvSpPr>
              <a:spLocks noChangeArrowheads="1"/>
            </p:cNvSpPr>
            <p:nvPr/>
          </p:nvSpPr>
          <p:spPr bwMode="auto">
            <a:xfrm>
              <a:off x="5591" y="720"/>
              <a:ext cx="336" cy="1584"/>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SimSun" pitchFamily="2" charset="-122"/>
                <a:ea typeface="SimSun" pitchFamily="2" charset="-122"/>
                <a:cs typeface="SimSun" pitchFamily="2" charset="-122"/>
              </a:endParaRPr>
            </a:p>
          </p:txBody>
        </p:sp>
      </p:grpSp>
      <p:sp>
        <p:nvSpPr>
          <p:cNvPr id="318468" name="Rectangle 12"/>
          <p:cNvSpPr>
            <a:spLocks noGrp="1" noChangeArrowheads="1"/>
          </p:cNvSpPr>
          <p:nvPr>
            <p:ph type="title"/>
          </p:nvPr>
        </p:nvSpPr>
        <p:spPr bwMode="black">
          <a:xfrm>
            <a:off x="0" y="0"/>
            <a:ext cx="5029200" cy="685800"/>
          </a:xfrm>
          <a:solidFill>
            <a:srgbClr val="000000"/>
          </a:solidFill>
        </p:spPr>
        <p:txBody>
          <a:bodyPr anchorCtr="1"/>
          <a:lstStyle/>
          <a:p>
            <a:pPr eaLnBrk="1" hangingPunct="1"/>
            <a:r>
              <a:rPr lang="zh-CN" altLang="en-US" sz="2800" b="1">
                <a:solidFill>
                  <a:schemeClr val="bg1"/>
                </a:solidFill>
                <a:latin typeface="Arial" charset="0"/>
                <a:ea typeface="SimSun" charset="0"/>
                <a:cs typeface="SimSun" charset="0"/>
              </a:rPr>
              <a:t>以前的近东女性</a:t>
            </a:r>
            <a:endParaRPr lang="en-US" sz="2800" b="1">
              <a:solidFill>
                <a:schemeClr val="bg1"/>
              </a:solidFill>
              <a:latin typeface="Arial" charset="0"/>
              <a:ea typeface="SimSun" charset="0"/>
              <a:cs typeface="SimSun" charset="0"/>
            </a:endParaRPr>
          </a:p>
        </p:txBody>
      </p:sp>
      <p:sp>
        <p:nvSpPr>
          <p:cNvPr id="318469" name="WordArt 14"/>
          <p:cNvSpPr>
            <a:spLocks noChangeArrowheads="1" noChangeShapeType="1" noTextEdit="1"/>
          </p:cNvSpPr>
          <p:nvPr/>
        </p:nvSpPr>
        <p:spPr bwMode="auto">
          <a:xfrm>
            <a:off x="1371600" y="838200"/>
            <a:ext cx="1473200" cy="685800"/>
          </a:xfrm>
          <a:prstGeom prst="rect">
            <a:avLst/>
          </a:prstGeom>
        </p:spPr>
        <p:txBody>
          <a:bodyPr wrap="none" fromWordArt="1">
            <a:prstTxWarp prst="textPlain">
              <a:avLst>
                <a:gd name="adj" fmla="val 50000"/>
              </a:avLst>
            </a:prstTxWarp>
          </a:bodyPr>
          <a:lstStyle/>
          <a:p>
            <a:r>
              <a:rPr lang="zh-TW" altLang="en-US" sz="3600" b="1"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SimSun"/>
                <a:ea typeface="SimSun"/>
                <a:cs typeface="SimSun"/>
              </a:rPr>
              <a:t>异教徒</a:t>
            </a:r>
            <a:endParaRPr lang="en-US" sz="3600" b="1"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SimSun"/>
              <a:ea typeface="SimSun"/>
              <a:cs typeface="SimSun"/>
            </a:endParaRPr>
          </a:p>
        </p:txBody>
      </p:sp>
      <p:sp>
        <p:nvSpPr>
          <p:cNvPr id="318470" name="WordArt 15"/>
          <p:cNvSpPr>
            <a:spLocks noChangeArrowheads="1" noChangeShapeType="1" noTextEdit="1"/>
          </p:cNvSpPr>
          <p:nvPr/>
        </p:nvSpPr>
        <p:spPr bwMode="auto">
          <a:xfrm>
            <a:off x="5105400" y="876300"/>
            <a:ext cx="2082800" cy="647700"/>
          </a:xfrm>
          <a:prstGeom prst="rect">
            <a:avLst/>
          </a:prstGeom>
        </p:spPr>
        <p:txBody>
          <a:bodyPr wrap="none" fromWordArt="1">
            <a:prstTxWarp prst="textPlain">
              <a:avLst>
                <a:gd name="adj" fmla="val 50000"/>
              </a:avLst>
            </a:prstTxWarp>
          </a:bodyPr>
          <a:lstStyle/>
          <a:p>
            <a:r>
              <a:rPr lang="zh-TW" alt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SimSun"/>
                <a:ea typeface="SimSun"/>
                <a:cs typeface="SimSun"/>
              </a:rPr>
              <a:t>以色列人</a:t>
            </a:r>
            <a:endPar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SimSun"/>
              <a:ea typeface="SimSun"/>
              <a:cs typeface="SimSun"/>
            </a:endParaRPr>
          </a:p>
        </p:txBody>
      </p:sp>
      <p:sp>
        <p:nvSpPr>
          <p:cNvPr id="360472" name="Rectangle 24"/>
          <p:cNvSpPr>
            <a:spLocks noChangeArrowheads="1"/>
          </p:cNvSpPr>
          <p:nvPr/>
        </p:nvSpPr>
        <p:spPr bwMode="black">
          <a:xfrm>
            <a:off x="0" y="1676400"/>
            <a:ext cx="4267200" cy="685800"/>
          </a:xfrm>
          <a:prstGeom prst="rect">
            <a:avLst/>
          </a:prstGeom>
          <a:noFill/>
          <a:ln w="9525">
            <a:noFill/>
            <a:miter lim="800000"/>
            <a:headEnd/>
            <a:tailEnd/>
          </a:ln>
          <a:effectLst>
            <a:outerShdw blurRad="63500" dist="71842" dir="2700000" algn="ctr" rotWithShape="0">
              <a:schemeClr val="bg1">
                <a:alpha val="74998"/>
              </a:scheme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女祭司</a:t>
            </a:r>
            <a:endParaRPr lang="en-US" sz="3600" b="1">
              <a:solidFill>
                <a:srgbClr val="993717"/>
              </a:solidFill>
              <a:latin typeface="Arial" charset="0"/>
            </a:endParaRPr>
          </a:p>
        </p:txBody>
      </p:sp>
      <p:sp>
        <p:nvSpPr>
          <p:cNvPr id="360473" name="Rectangle 25"/>
          <p:cNvSpPr>
            <a:spLocks noChangeArrowheads="1"/>
          </p:cNvSpPr>
          <p:nvPr/>
        </p:nvSpPr>
        <p:spPr bwMode="black">
          <a:xfrm>
            <a:off x="0" y="2514600"/>
            <a:ext cx="4038600" cy="609600"/>
          </a:xfrm>
          <a:prstGeom prst="rect">
            <a:avLst/>
          </a:prstGeom>
          <a:noFill/>
          <a:ln w="9525">
            <a:noFill/>
            <a:miter lim="800000"/>
            <a:headEnd/>
            <a:tailEnd/>
          </a:ln>
          <a:effectLst>
            <a:outerShdw blurRad="63500" dist="71842" dir="2700000" algn="ctr" rotWithShape="0">
              <a:schemeClr val="bg1">
                <a:alpha val="74998"/>
              </a:scheme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女先知</a:t>
            </a:r>
            <a:endParaRPr lang="en-US" sz="3600" b="1">
              <a:solidFill>
                <a:srgbClr val="993717"/>
              </a:solidFill>
              <a:latin typeface="Arial" charset="0"/>
            </a:endParaRPr>
          </a:p>
        </p:txBody>
      </p:sp>
      <p:sp>
        <p:nvSpPr>
          <p:cNvPr id="360474" name="Rectangle 26"/>
          <p:cNvSpPr>
            <a:spLocks noChangeArrowheads="1"/>
          </p:cNvSpPr>
          <p:nvPr/>
        </p:nvSpPr>
        <p:spPr bwMode="black">
          <a:xfrm>
            <a:off x="0" y="3429000"/>
            <a:ext cx="4038600" cy="644525"/>
          </a:xfrm>
          <a:prstGeom prst="rect">
            <a:avLst/>
          </a:prstGeom>
          <a:noFill/>
          <a:ln w="9525">
            <a:noFill/>
            <a:miter lim="800000"/>
            <a:headEnd/>
            <a:tailEnd/>
          </a:ln>
          <a:effectLst>
            <a:outerShdw blurRad="63500" dist="71842" dir="2700000" algn="ctr" rotWithShape="0">
              <a:schemeClr val="bg1">
                <a:alpha val="74998"/>
              </a:scheme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很少领导</a:t>
            </a:r>
            <a:endParaRPr lang="en-US" sz="3600" b="1">
              <a:solidFill>
                <a:srgbClr val="993717"/>
              </a:solidFill>
              <a:latin typeface="Arial" charset="0"/>
            </a:endParaRPr>
          </a:p>
        </p:txBody>
      </p:sp>
      <p:sp>
        <p:nvSpPr>
          <p:cNvPr id="360475" name="Rectangle 27"/>
          <p:cNvSpPr>
            <a:spLocks noChangeArrowheads="1"/>
          </p:cNvSpPr>
          <p:nvPr/>
        </p:nvSpPr>
        <p:spPr bwMode="black">
          <a:xfrm>
            <a:off x="0" y="4419600"/>
            <a:ext cx="4038600" cy="685800"/>
          </a:xfrm>
          <a:prstGeom prst="rect">
            <a:avLst/>
          </a:prstGeom>
          <a:noFill/>
          <a:ln w="9525">
            <a:noFill/>
            <a:miter lim="800000"/>
            <a:headEnd/>
            <a:tailEnd/>
          </a:ln>
          <a:effectLst>
            <a:outerShdw blurRad="63500" dist="71842" dir="2700000" algn="ctr" rotWithShape="0">
              <a:schemeClr val="bg1">
                <a:alpha val="74998"/>
              </a:scheme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上流社会和律法职位</a:t>
            </a:r>
            <a:endParaRPr lang="en-US" altLang="ja-JP" sz="3600" b="1">
              <a:solidFill>
                <a:srgbClr val="993717"/>
              </a:solidFill>
              <a:latin typeface="Arial" charset="0"/>
            </a:endParaRPr>
          </a:p>
          <a:p>
            <a:pPr marL="342900" indent="-342900" algn="l">
              <a:spcBef>
                <a:spcPct val="20000"/>
              </a:spcBef>
              <a:buFontTx/>
              <a:buChar char="•"/>
              <a:defRPr/>
            </a:pPr>
            <a:endParaRPr lang="en-US" sz="3600" b="1">
              <a:solidFill>
                <a:srgbClr val="993717"/>
              </a:solidFill>
              <a:latin typeface="Arial" charset="0"/>
              <a:ea typeface="ヒラギノ角ゴ Pro W3" charset="0"/>
              <a:cs typeface="ヒラギノ角ゴ Pro W3" charset="0"/>
            </a:endParaRPr>
          </a:p>
        </p:txBody>
      </p:sp>
      <p:sp>
        <p:nvSpPr>
          <p:cNvPr id="360476" name="Rectangle 28"/>
          <p:cNvSpPr>
            <a:spLocks noChangeArrowheads="1"/>
          </p:cNvSpPr>
          <p:nvPr/>
        </p:nvSpPr>
        <p:spPr bwMode="black">
          <a:xfrm>
            <a:off x="4876800" y="1676400"/>
            <a:ext cx="4038600" cy="685800"/>
          </a:xfrm>
          <a:prstGeom prst="rect">
            <a:avLst/>
          </a:prstGeom>
          <a:noFill/>
          <a:ln w="9525">
            <a:noFill/>
            <a:miter lim="800000"/>
            <a:headEnd/>
            <a:tailEnd/>
          </a:ln>
          <a:effectLst>
            <a:outerShdw blurRad="63500" dist="71842" dir="2700000" algn="ctr" rotWithShape="0">
              <a:schemeClr val="bg1">
                <a:alpha val="74998"/>
              </a:scheme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禁止</a:t>
            </a:r>
            <a:endParaRPr lang="en-US" sz="3600" b="1">
              <a:solidFill>
                <a:srgbClr val="993717"/>
              </a:solidFill>
              <a:latin typeface="Arial" charset="0"/>
            </a:endParaRPr>
          </a:p>
        </p:txBody>
      </p:sp>
      <p:sp>
        <p:nvSpPr>
          <p:cNvPr id="360477" name="Rectangle 29"/>
          <p:cNvSpPr>
            <a:spLocks noChangeArrowheads="1"/>
          </p:cNvSpPr>
          <p:nvPr/>
        </p:nvSpPr>
        <p:spPr bwMode="black">
          <a:xfrm>
            <a:off x="4876800" y="2362200"/>
            <a:ext cx="4572000" cy="609600"/>
          </a:xfrm>
          <a:prstGeom prst="rect">
            <a:avLst/>
          </a:prstGeom>
          <a:noFill/>
          <a:ln w="9525">
            <a:noFill/>
            <a:miter lim="800000"/>
            <a:headEnd/>
            <a:tailEnd/>
          </a:ln>
          <a:effectLst>
            <a:outerShdw blurRad="63500" dist="71842" dir="2700000" algn="ctr" rotWithShape="0">
              <a:schemeClr val="bg1">
                <a:alpha val="74998"/>
              </a:scheme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很少</a:t>
            </a:r>
            <a:endParaRPr lang="en-US" sz="3600" b="1">
              <a:solidFill>
                <a:srgbClr val="993717"/>
              </a:solidFill>
              <a:latin typeface="Arial" charset="0"/>
            </a:endParaRPr>
          </a:p>
        </p:txBody>
      </p:sp>
      <p:sp>
        <p:nvSpPr>
          <p:cNvPr id="360478" name="Rectangle 30"/>
          <p:cNvSpPr>
            <a:spLocks noChangeArrowheads="1"/>
          </p:cNvSpPr>
          <p:nvPr/>
        </p:nvSpPr>
        <p:spPr bwMode="black">
          <a:xfrm>
            <a:off x="4876800" y="3013075"/>
            <a:ext cx="4572000" cy="644525"/>
          </a:xfrm>
          <a:prstGeom prst="rect">
            <a:avLst/>
          </a:prstGeom>
          <a:noFill/>
          <a:ln w="9525">
            <a:noFill/>
            <a:miter lim="800000"/>
            <a:headEnd/>
            <a:tailEnd/>
          </a:ln>
          <a:effectLst>
            <a:outerShdw blurRad="63500" dist="71842" dir="2700000" algn="ctr" rotWithShape="0">
              <a:schemeClr val="bg1">
                <a:alpha val="74998"/>
              </a:scheme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比较普遍</a:t>
            </a:r>
            <a:endParaRPr lang="en-US" sz="3600" b="1">
              <a:solidFill>
                <a:srgbClr val="993717"/>
              </a:solidFill>
              <a:latin typeface="Arial" charset="0"/>
            </a:endParaRPr>
          </a:p>
        </p:txBody>
      </p:sp>
      <p:sp>
        <p:nvSpPr>
          <p:cNvPr id="360479" name="Rectangle 31"/>
          <p:cNvSpPr>
            <a:spLocks noChangeArrowheads="1"/>
          </p:cNvSpPr>
          <p:nvPr/>
        </p:nvSpPr>
        <p:spPr bwMode="black">
          <a:xfrm>
            <a:off x="4876800" y="3657600"/>
            <a:ext cx="4800600" cy="1524000"/>
          </a:xfrm>
          <a:prstGeom prst="rect">
            <a:avLst/>
          </a:prstGeom>
          <a:noFill/>
          <a:ln w="9525">
            <a:noFill/>
            <a:miter lim="800000"/>
            <a:headEnd/>
            <a:tailEnd/>
          </a:ln>
          <a:effectLst>
            <a:outerShdw blurRad="63500" dist="71842" dir="2700000" algn="ctr" rotWithShape="0">
              <a:schemeClr val="bg1">
                <a:alpha val="74998"/>
              </a:schemeClr>
            </a:outerShdw>
          </a:effectLst>
        </p:spPr>
        <p:txBody>
          <a:bodyPr/>
          <a:lstStyle/>
          <a:p>
            <a:pPr marL="342900" indent="-342900" algn="l">
              <a:spcBef>
                <a:spcPct val="20000"/>
              </a:spcBef>
              <a:buFontTx/>
              <a:buChar char="•"/>
              <a:defRPr/>
            </a:pPr>
            <a:r>
              <a:rPr lang="zh-CN" altLang="en-US" sz="3600" b="1">
                <a:solidFill>
                  <a:srgbClr val="993717"/>
                </a:solidFill>
                <a:latin typeface="Arial" charset="0"/>
              </a:rPr>
              <a:t>下等，</a:t>
            </a:r>
          </a:p>
          <a:p>
            <a:pPr marL="342900" indent="-342900" algn="l">
              <a:spcBef>
                <a:spcPct val="20000"/>
              </a:spcBef>
              <a:defRPr/>
            </a:pPr>
            <a:r>
              <a:rPr lang="zh-CN" altLang="en-US" sz="3600" b="1">
                <a:solidFill>
                  <a:srgbClr val="993717"/>
                </a:solidFill>
                <a:latin typeface="Arial" charset="0"/>
              </a:rPr>
              <a:t>但在家中被保护</a:t>
            </a:r>
            <a:endParaRPr lang="en-US" sz="3600" b="1">
              <a:solidFill>
                <a:srgbClr val="993717"/>
              </a:solidFill>
              <a:latin typeface="Arial" charset="0"/>
            </a:endParaRPr>
          </a:p>
        </p:txBody>
      </p:sp>
      <p:pic>
        <p:nvPicPr>
          <p:cNvPr id="318479" name="Picture 3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200" y="0"/>
            <a:ext cx="1981200" cy="4191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18480" name="Rectangle 33"/>
          <p:cNvSpPr>
            <a:spLocks noChangeArrowheads="1"/>
          </p:cNvSpPr>
          <p:nvPr/>
        </p:nvSpPr>
        <p:spPr bwMode="auto">
          <a:xfrm>
            <a:off x="7315200" y="1787525"/>
            <a:ext cx="112713" cy="6778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0472">
                                            <p:txEl>
                                              <p:pRg st="0" end="0"/>
                                            </p:txEl>
                                          </p:spTgt>
                                        </p:tgtEl>
                                        <p:attrNameLst>
                                          <p:attrName>style.visibility</p:attrName>
                                        </p:attrNameLst>
                                      </p:cBhvr>
                                      <p:to>
                                        <p:strVal val="visible"/>
                                      </p:to>
                                    </p:set>
                                    <p:animEffect transition="in" filter="fade">
                                      <p:cBhvr>
                                        <p:cTn id="7" dur="500"/>
                                        <p:tgtEl>
                                          <p:spTgt spid="36047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0476"/>
                                        </p:tgtEl>
                                        <p:attrNameLst>
                                          <p:attrName>style.visibility</p:attrName>
                                        </p:attrNameLst>
                                      </p:cBhvr>
                                      <p:to>
                                        <p:strVal val="visible"/>
                                      </p:to>
                                    </p:set>
                                    <p:animEffect transition="in" filter="fade">
                                      <p:cBhvr>
                                        <p:cTn id="12" dur="500"/>
                                        <p:tgtEl>
                                          <p:spTgt spid="3604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0473"/>
                                        </p:tgtEl>
                                        <p:attrNameLst>
                                          <p:attrName>style.visibility</p:attrName>
                                        </p:attrNameLst>
                                      </p:cBhvr>
                                      <p:to>
                                        <p:strVal val="visible"/>
                                      </p:to>
                                    </p:set>
                                    <p:animEffect transition="in" filter="fade">
                                      <p:cBhvr>
                                        <p:cTn id="17" dur="500"/>
                                        <p:tgtEl>
                                          <p:spTgt spid="3604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0477"/>
                                        </p:tgtEl>
                                        <p:attrNameLst>
                                          <p:attrName>style.visibility</p:attrName>
                                        </p:attrNameLst>
                                      </p:cBhvr>
                                      <p:to>
                                        <p:strVal val="visible"/>
                                      </p:to>
                                    </p:set>
                                    <p:animEffect transition="in" filter="fade">
                                      <p:cBhvr>
                                        <p:cTn id="22" dur="500"/>
                                        <p:tgtEl>
                                          <p:spTgt spid="3604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0474"/>
                                        </p:tgtEl>
                                        <p:attrNameLst>
                                          <p:attrName>style.visibility</p:attrName>
                                        </p:attrNameLst>
                                      </p:cBhvr>
                                      <p:to>
                                        <p:strVal val="visible"/>
                                      </p:to>
                                    </p:set>
                                    <p:animEffect transition="in" filter="fade">
                                      <p:cBhvr>
                                        <p:cTn id="27" dur="500"/>
                                        <p:tgtEl>
                                          <p:spTgt spid="3604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0478"/>
                                        </p:tgtEl>
                                        <p:attrNameLst>
                                          <p:attrName>style.visibility</p:attrName>
                                        </p:attrNameLst>
                                      </p:cBhvr>
                                      <p:to>
                                        <p:strVal val="visible"/>
                                      </p:to>
                                    </p:set>
                                    <p:animEffect transition="in" filter="fade">
                                      <p:cBhvr>
                                        <p:cTn id="32" dur="500"/>
                                        <p:tgtEl>
                                          <p:spTgt spid="36047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0475"/>
                                        </p:tgtEl>
                                        <p:attrNameLst>
                                          <p:attrName>style.visibility</p:attrName>
                                        </p:attrNameLst>
                                      </p:cBhvr>
                                      <p:to>
                                        <p:strVal val="visible"/>
                                      </p:to>
                                    </p:set>
                                    <p:animEffect transition="in" filter="fade">
                                      <p:cBhvr>
                                        <p:cTn id="37" dur="500"/>
                                        <p:tgtEl>
                                          <p:spTgt spid="36047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0479"/>
                                        </p:tgtEl>
                                        <p:attrNameLst>
                                          <p:attrName>style.visibility</p:attrName>
                                        </p:attrNameLst>
                                      </p:cBhvr>
                                      <p:to>
                                        <p:strVal val="visible"/>
                                      </p:to>
                                    </p:set>
                                    <p:animEffect transition="in" filter="fade">
                                      <p:cBhvr>
                                        <p:cTn id="42" dur="500"/>
                                        <p:tgtEl>
                                          <p:spTgt spid="360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72" grpId="0" build="p" autoUpdateAnimBg="0"/>
      <p:bldP spid="360473" grpId="0" autoUpdateAnimBg="0"/>
      <p:bldP spid="360474" grpId="0" autoUpdateAnimBg="0"/>
      <p:bldP spid="360475" grpId="0" autoUpdateAnimBg="0"/>
      <p:bldP spid="360476" grpId="0" autoUpdateAnimBg="0"/>
      <p:bldP spid="360477" grpId="0" autoUpdateAnimBg="0"/>
      <p:bldP spid="360478" grpId="0" autoUpdateAnimBg="0"/>
      <p:bldP spid="360479"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0513" name="Group 2"/>
          <p:cNvGrpSpPr>
            <a:grpSpLocks/>
          </p:cNvGrpSpPr>
          <p:nvPr/>
        </p:nvGrpSpPr>
        <p:grpSpPr bwMode="auto">
          <a:xfrm>
            <a:off x="0" y="0"/>
            <a:ext cx="5791200" cy="6858000"/>
            <a:chOff x="0" y="0"/>
            <a:chExt cx="3648" cy="4320"/>
          </a:xfrm>
        </p:grpSpPr>
        <p:pic>
          <p:nvPicPr>
            <p:cNvPr id="32051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4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0520" name="Rectangle 4"/>
            <p:cNvSpPr>
              <a:spLocks noChangeArrowheads="1"/>
            </p:cNvSpPr>
            <p:nvPr/>
          </p:nvSpPr>
          <p:spPr bwMode="auto">
            <a:xfrm>
              <a:off x="1920" y="2832"/>
              <a:ext cx="1728" cy="148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320514" name="Rectangle 6"/>
          <p:cNvSpPr>
            <a:spLocks noChangeArrowheads="1"/>
          </p:cNvSpPr>
          <p:nvPr/>
        </p:nvSpPr>
        <p:spPr bwMode="auto">
          <a:xfrm>
            <a:off x="3048000" y="838200"/>
            <a:ext cx="2743200" cy="23622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0515" name="Rectangle 7"/>
          <p:cNvSpPr>
            <a:spLocks noChangeArrowheads="1"/>
          </p:cNvSpPr>
          <p:nvPr/>
        </p:nvSpPr>
        <p:spPr bwMode="auto">
          <a:xfrm>
            <a:off x="2971800" y="0"/>
            <a:ext cx="61722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0516" name="Rectangle 8"/>
          <p:cNvSpPr>
            <a:spLocks noGrp="1" noChangeArrowheads="1"/>
          </p:cNvSpPr>
          <p:nvPr>
            <p:ph type="title"/>
          </p:nvPr>
        </p:nvSpPr>
        <p:spPr>
          <a:xfrm>
            <a:off x="3048000" y="152400"/>
            <a:ext cx="5638800" cy="865188"/>
          </a:xfrm>
        </p:spPr>
        <p:txBody>
          <a:bodyPr/>
          <a:lstStyle/>
          <a:p>
            <a:pPr algn="l" eaLnBrk="1" hangingPunct="1"/>
            <a:r>
              <a:rPr lang="zh-CN" altLang="en-US" b="1">
                <a:solidFill>
                  <a:srgbClr val="FFFFFF"/>
                </a:solidFill>
                <a:latin typeface="Arial" charset="0"/>
                <a:ea typeface="SimSun" charset="0"/>
                <a:cs typeface="SimSun" charset="0"/>
              </a:rPr>
              <a:t>结论</a:t>
            </a:r>
            <a:endParaRPr lang="en-US" b="1">
              <a:solidFill>
                <a:srgbClr val="FFFFFF"/>
              </a:solidFill>
              <a:latin typeface="Arial" charset="0"/>
              <a:ea typeface="SimSun" charset="0"/>
              <a:cs typeface="SimSun" charset="0"/>
            </a:endParaRPr>
          </a:p>
        </p:txBody>
      </p:sp>
      <p:sp>
        <p:nvSpPr>
          <p:cNvPr id="320517" name="Rectangle 9"/>
          <p:cNvSpPr>
            <a:spLocks noGrp="1" noChangeArrowheads="1"/>
          </p:cNvSpPr>
          <p:nvPr>
            <p:ph type="body" idx="1"/>
          </p:nvPr>
        </p:nvSpPr>
        <p:spPr>
          <a:xfrm>
            <a:off x="3276600" y="1219200"/>
            <a:ext cx="5867400" cy="5562600"/>
          </a:xfrm>
        </p:spPr>
        <p:txBody>
          <a:bodyPr/>
          <a:lstStyle/>
          <a:p>
            <a:pPr eaLnBrk="1" hangingPunct="1"/>
            <a:r>
              <a:rPr lang="zh-CN" altLang="en-US" sz="2800" b="1">
                <a:solidFill>
                  <a:srgbClr val="FFFFFF"/>
                </a:solidFill>
                <a:latin typeface="Arial" charset="0"/>
                <a:ea typeface="SimSun" charset="0"/>
                <a:cs typeface="SimSun" charset="0"/>
              </a:rPr>
              <a:t>犹太女性比外邦女性拥有更大的自由</a:t>
            </a:r>
            <a:endParaRPr lang="en-US" altLang="ja-JP" sz="2800" b="1">
              <a:solidFill>
                <a:srgbClr val="FFFFFF"/>
              </a:solidFill>
              <a:latin typeface="Arial" charset="0"/>
              <a:ea typeface="SimSun" charset="0"/>
              <a:cs typeface="SimSun" charset="0"/>
            </a:endParaRPr>
          </a:p>
          <a:p>
            <a:pPr eaLnBrk="1" hangingPunct="1"/>
            <a:endParaRPr lang="en-US" sz="2800" b="1">
              <a:solidFill>
                <a:srgbClr val="FFFFFF"/>
              </a:solidFill>
              <a:latin typeface="Arial" charset="0"/>
              <a:ea typeface="SimSun" charset="0"/>
              <a:cs typeface="SimSun" charset="0"/>
            </a:endParaRPr>
          </a:p>
          <a:p>
            <a:pPr eaLnBrk="1" hangingPunct="1"/>
            <a:r>
              <a:rPr lang="zh-CN" altLang="en-US" sz="2800" b="1">
                <a:solidFill>
                  <a:srgbClr val="FFFFFF"/>
                </a:solidFill>
                <a:latin typeface="Arial" charset="0"/>
                <a:ea typeface="SimSun" charset="0"/>
                <a:cs typeface="SimSun" charset="0"/>
              </a:rPr>
              <a:t>犹太人的自由也给予基督教女性拥有同等的待遇</a:t>
            </a:r>
            <a:endParaRPr lang="en-US" altLang="ja-JP" sz="2800" b="1">
              <a:solidFill>
                <a:srgbClr val="FFFFFF"/>
              </a:solidFill>
              <a:latin typeface="Arial" charset="0"/>
              <a:ea typeface="SimSun" charset="0"/>
              <a:cs typeface="SimSun" charset="0"/>
            </a:endParaRPr>
          </a:p>
          <a:p>
            <a:pPr eaLnBrk="1" hangingPunct="1"/>
            <a:endParaRPr lang="en-US" sz="2800" b="1">
              <a:solidFill>
                <a:srgbClr val="FFFFFF"/>
              </a:solidFill>
              <a:latin typeface="Arial" charset="0"/>
              <a:ea typeface="SimSun" charset="0"/>
              <a:cs typeface="SimSun" charset="0"/>
            </a:endParaRPr>
          </a:p>
          <a:p>
            <a:pPr eaLnBrk="1" hangingPunct="1"/>
            <a:r>
              <a:rPr lang="zh-CN" altLang="en-US" sz="2800" b="1">
                <a:solidFill>
                  <a:srgbClr val="FFFFFF"/>
                </a:solidFill>
                <a:latin typeface="Arial" charset="0"/>
                <a:ea typeface="SimSun" charset="0"/>
                <a:cs typeface="SimSun" charset="0"/>
              </a:rPr>
              <a:t>一些人糊涂于人人平等相等于角色平等</a:t>
            </a:r>
            <a:endParaRPr lang="en-US" altLang="ja-JP" sz="2800" b="1">
              <a:solidFill>
                <a:srgbClr val="FFFFFF"/>
              </a:solidFill>
              <a:latin typeface="Arial" charset="0"/>
              <a:ea typeface="SimSun" charset="0"/>
              <a:cs typeface="SimSun" charset="0"/>
            </a:endParaRPr>
          </a:p>
          <a:p>
            <a:pPr eaLnBrk="1" hangingPunct="1"/>
            <a:endParaRPr lang="en-US" sz="2800" b="1">
              <a:solidFill>
                <a:srgbClr val="FFFFFF"/>
              </a:solidFill>
              <a:latin typeface="Arial" charset="0"/>
              <a:ea typeface="SimSun" charset="0"/>
              <a:cs typeface="SimSun" charset="0"/>
            </a:endParaRPr>
          </a:p>
          <a:p>
            <a:pPr eaLnBrk="1" hangingPunct="1"/>
            <a:r>
              <a:rPr lang="zh-CN" altLang="en-US" sz="2800" b="1">
                <a:solidFill>
                  <a:srgbClr val="FFFFFF"/>
                </a:solidFill>
                <a:latin typeface="Arial" charset="0"/>
                <a:ea typeface="SimSun" charset="0"/>
                <a:cs typeface="SimSun" charset="0"/>
              </a:rPr>
              <a:t>基督徒女性所拥有的自由，也让今天许多非基督徒的女性获益</a:t>
            </a:r>
            <a:endParaRPr lang="en-US" sz="2800" b="1">
              <a:solidFill>
                <a:srgbClr val="FFFFFF"/>
              </a:solidFill>
              <a:latin typeface="Arial" charset="0"/>
              <a:ea typeface="SimSun" charset="0"/>
              <a:cs typeface="SimSun" charset="0"/>
            </a:endParaRPr>
          </a:p>
        </p:txBody>
      </p:sp>
      <p:sp>
        <p:nvSpPr>
          <p:cNvPr id="320518" name="Text Box 10"/>
          <p:cNvSpPr txBox="1">
            <a:spLocks noChangeArrowheads="1"/>
          </p:cNvSpPr>
          <p:nvPr/>
        </p:nvSpPr>
        <p:spPr bwMode="auto">
          <a:xfrm>
            <a:off x="842645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sz="2400" b="1">
                <a:solidFill>
                  <a:srgbClr val="FFFFFF"/>
                </a:solidFill>
                <a:latin typeface="Times" charset="0"/>
              </a:rPr>
              <a:t>157</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神学与链接地址 </a:t>
            </a:r>
            <a:r>
              <a:rPr lang="en-US" sz="2800" b="1" dirty="0">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4911551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942458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a:xfrm>
            <a:off x="5181600" y="685800"/>
            <a:ext cx="4343400" cy="1143000"/>
          </a:xfrm>
        </p:spPr>
        <p:txBody>
          <a:bodyPr/>
          <a:lstStyle/>
          <a:p>
            <a:pPr eaLnBrk="1" hangingPunct="1"/>
            <a:r>
              <a:rPr lang="en-US">
                <a:solidFill>
                  <a:schemeClr val="tx1"/>
                </a:solidFill>
                <a:latin typeface="Arial" charset="0"/>
                <a:ea typeface="ヒラギノ角ゴ Pro W3" charset="0"/>
                <a:cs typeface="ヒラギノ角ゴ Pro W3" charset="0"/>
              </a:rPr>
              <a:t>Silas</a:t>
            </a:r>
          </a:p>
        </p:txBody>
      </p:sp>
      <p:sp>
        <p:nvSpPr>
          <p:cNvPr id="59395" name="Rectangle 3"/>
          <p:cNvSpPr>
            <a:spLocks noGrp="1" noChangeArrowheads="1"/>
          </p:cNvSpPr>
          <p:nvPr>
            <p:ph type="subTitle" idx="1"/>
          </p:nvPr>
        </p:nvSpPr>
        <p:spPr>
          <a:xfrm>
            <a:off x="5543550" y="2667000"/>
            <a:ext cx="3600450" cy="1828800"/>
          </a:xfrm>
        </p:spPr>
        <p:txBody>
          <a:bodyPr/>
          <a:lstStyle/>
          <a:p>
            <a:pPr eaLnBrk="1" hangingPunct="1"/>
            <a:r>
              <a:rPr lang="zh-CN" altLang="en-US" i="1">
                <a:solidFill>
                  <a:schemeClr val="bg1"/>
                </a:solidFill>
                <a:latin typeface="Arial" charset="0"/>
                <a:ea typeface="SimSun" charset="0"/>
                <a:cs typeface="SimSun" charset="0"/>
              </a:rPr>
              <a:t>（</a:t>
            </a:r>
            <a:r>
              <a:rPr lang="en-US" altLang="ja-JP" i="1">
                <a:solidFill>
                  <a:schemeClr val="bg1"/>
                </a:solidFill>
                <a:latin typeface="Arial" charset="0"/>
                <a:ea typeface="ヒラギノ角ゴ Pro W3" charset="0"/>
                <a:cs typeface="ヒラギノ角ゴ Pro W3" charset="0"/>
              </a:rPr>
              <a:t>Paul Bettany</a:t>
            </a:r>
            <a:r>
              <a:rPr lang="en-US" altLang="ja-JP">
                <a:solidFill>
                  <a:schemeClr val="bg1"/>
                </a:solidFill>
                <a:latin typeface="Arial" charset="0"/>
                <a:ea typeface="ヒラギノ角ゴ Pro W3" charset="0"/>
                <a:cs typeface="ヒラギノ角ゴ Pro W3" charset="0"/>
              </a:rPr>
              <a:t> </a:t>
            </a:r>
            <a:r>
              <a:rPr lang="zh-CN" altLang="en-US">
                <a:solidFill>
                  <a:schemeClr val="bg1"/>
                </a:solidFill>
                <a:latin typeface="Arial" charset="0"/>
                <a:ea typeface="SimSun" charset="0"/>
                <a:cs typeface="SimSun" charset="0"/>
              </a:rPr>
              <a:t>扮演由天主教教会所派出的刺客</a:t>
            </a:r>
            <a:r>
              <a:rPr lang="zh-CN" altLang="en-US" i="1">
                <a:solidFill>
                  <a:schemeClr val="bg1"/>
                </a:solidFill>
                <a:latin typeface="Arial" charset="0"/>
                <a:ea typeface="SimSun" charset="0"/>
                <a:cs typeface="SimSun" charset="0"/>
              </a:rPr>
              <a:t>）</a:t>
            </a:r>
          </a:p>
        </p:txBody>
      </p:sp>
      <p:pic>
        <p:nvPicPr>
          <p:cNvPr id="59396" name="Picture 4" descr="paul_bettany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546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5638800" y="1905000"/>
            <a:ext cx="3200400" cy="1524000"/>
          </a:xfrm>
        </p:spPr>
        <p:txBody>
          <a:bodyPr/>
          <a:lstStyle/>
          <a:p>
            <a:pPr eaLnBrk="1" hangingPunct="1"/>
            <a:r>
              <a:rPr lang="en-US">
                <a:solidFill>
                  <a:schemeClr val="bg1"/>
                </a:solidFill>
                <a:latin typeface="Arial" charset="0"/>
                <a:ea typeface="ヒラギノ角ゴ Pro W3" charset="0"/>
                <a:cs typeface="ヒラギノ角ゴ Pro W3" charset="0"/>
              </a:rPr>
              <a:t>Jacques Sauni</a:t>
            </a:r>
            <a:r>
              <a:rPr lang="en-US" altLang="ja-JP">
                <a:solidFill>
                  <a:schemeClr val="bg1"/>
                </a:solidFill>
                <a:latin typeface="Arial" charset="0"/>
                <a:ea typeface="ヒラギノ角ゴ Pro W3" charset="0"/>
                <a:cs typeface="ヒラギノ角ゴ Pro W3" charset="0"/>
              </a:rPr>
              <a:t>é</a:t>
            </a:r>
            <a:r>
              <a:rPr lang="en-US">
                <a:solidFill>
                  <a:schemeClr val="bg1"/>
                </a:solidFill>
                <a:latin typeface="Arial" charset="0"/>
                <a:ea typeface="ヒラギノ角ゴ Pro W3" charset="0"/>
                <a:cs typeface="ヒラギノ角ゴ Pro W3" charset="0"/>
              </a:rPr>
              <a:t>re </a:t>
            </a:r>
          </a:p>
        </p:txBody>
      </p:sp>
      <p:sp>
        <p:nvSpPr>
          <p:cNvPr id="61443" name="Rectangle 3"/>
          <p:cNvSpPr>
            <a:spLocks noGrp="1" noChangeArrowheads="1"/>
          </p:cNvSpPr>
          <p:nvPr>
            <p:ph type="subTitle" idx="1"/>
          </p:nvPr>
        </p:nvSpPr>
        <p:spPr>
          <a:xfrm>
            <a:off x="5715000" y="3733800"/>
            <a:ext cx="3197225" cy="1295400"/>
          </a:xfrm>
        </p:spPr>
        <p:txBody>
          <a:bodyPr/>
          <a:lstStyle/>
          <a:p>
            <a:pPr eaLnBrk="1" hangingPunct="1"/>
            <a:r>
              <a:rPr lang="en-US" i="1">
                <a:solidFill>
                  <a:schemeClr val="bg1"/>
                </a:solidFill>
                <a:latin typeface="Arial" charset="0"/>
                <a:ea typeface="ヒラギノ角ゴ Pro W3" charset="0"/>
                <a:cs typeface="ヒラギノ角ゴ Pro W3" charset="0"/>
              </a:rPr>
              <a:t>(Jean Pierre Marielle)</a:t>
            </a:r>
          </a:p>
        </p:txBody>
      </p:sp>
      <p:pic>
        <p:nvPicPr>
          <p:cNvPr id="61444" name="Picture 4" descr="Jean_Pierre_Marielle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48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louvre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6838"/>
            <a:ext cx="9144000" cy="7051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0" name="Rectangle 6"/>
          <p:cNvSpPr>
            <a:spLocks noGrp="1" noChangeArrowheads="1"/>
          </p:cNvSpPr>
          <p:nvPr>
            <p:ph type="title"/>
          </p:nvPr>
        </p:nvSpPr>
        <p:spPr>
          <a:xfrm>
            <a:off x="838200" y="76200"/>
            <a:ext cx="7620000" cy="1143000"/>
          </a:xfrm>
          <a:noFill/>
        </p:spPr>
        <p:txBody>
          <a:bodyPr/>
          <a:lstStyle/>
          <a:p>
            <a:pPr eaLnBrk="1" hangingPunct="1"/>
            <a:r>
              <a:rPr lang="zh-TW" altLang="en-US" sz="5400" b="1">
                <a:solidFill>
                  <a:srgbClr val="FFFF00"/>
                </a:solidFill>
                <a:latin typeface="SimSun" charset="0"/>
                <a:ea typeface="SimSun" charset="0"/>
                <a:cs typeface="SimSun" charset="0"/>
              </a:rPr>
              <a:t>巴黎的</a:t>
            </a:r>
            <a:r>
              <a:rPr lang="zh-CN" altLang="en-US" sz="5400" b="1">
                <a:solidFill>
                  <a:srgbClr val="FFFF00"/>
                </a:solidFill>
                <a:latin typeface="SimSun" charset="0"/>
                <a:ea typeface="SimSun" charset="0"/>
                <a:cs typeface="SimSun" charset="0"/>
              </a:rPr>
              <a:t>罗</a:t>
            </a:r>
            <a:r>
              <a:rPr lang="zh-TW" altLang="en-US" sz="5400" b="1">
                <a:solidFill>
                  <a:srgbClr val="FFFF00"/>
                </a:solidFill>
                <a:latin typeface="SimSun" charset="0"/>
                <a:ea typeface="SimSun" charset="0"/>
                <a:cs typeface="SimSun" charset="0"/>
              </a:rPr>
              <a:t>浮宮博物</a:t>
            </a:r>
            <a:r>
              <a:rPr lang="zh-CN" altLang="en-US" sz="5400" b="1">
                <a:solidFill>
                  <a:srgbClr val="FFFF00"/>
                </a:solidFill>
                <a:latin typeface="SimSun" charset="0"/>
                <a:ea typeface="SimSun" charset="0"/>
                <a:cs typeface="SimSun" charset="0"/>
              </a:rPr>
              <a:t>馆</a:t>
            </a:r>
            <a:endParaRPr lang="zh-TW" altLang="en-US" sz="5400" b="1">
              <a:solidFill>
                <a:srgbClr val="FFFF00"/>
              </a:solidFill>
              <a:latin typeface="SimSun" charset="0"/>
              <a:ea typeface="SimSun" charset="0"/>
              <a:cs typeface="SimSun"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5538" name="Rectangle 4"/>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6553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5000" y="0"/>
            <a:ext cx="54356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0" name="Rectangle 5"/>
          <p:cNvSpPr>
            <a:spLocks noChangeArrowheads="1"/>
          </p:cNvSpPr>
          <p:nvPr/>
        </p:nvSpPr>
        <p:spPr bwMode="auto">
          <a:xfrm>
            <a:off x="1905000" y="6019800"/>
            <a:ext cx="533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zh-CN" altLang="en-US" sz="2400" b="1">
                <a:solidFill>
                  <a:srgbClr val="FFFF00"/>
                </a:solidFill>
                <a:latin typeface="Verdana" charset="0"/>
              </a:rPr>
              <a:t>达芬奇</a:t>
            </a:r>
            <a:r>
              <a:rPr lang="zh-TW" altLang="en-US" sz="2400" b="1">
                <a:solidFill>
                  <a:srgbClr val="FFFF00"/>
                </a:solidFill>
                <a:latin typeface="Verdana" charset="0"/>
              </a:rPr>
              <a:t>的作品</a:t>
            </a:r>
            <a:r>
              <a:rPr lang="en-US" altLang="zh-TW" sz="2400" b="1">
                <a:solidFill>
                  <a:srgbClr val="FFFF00"/>
                </a:solidFill>
                <a:latin typeface="Verdana" charset="0"/>
              </a:rPr>
              <a:t>《</a:t>
            </a:r>
            <a:r>
              <a:rPr lang="zh-CN" altLang="en-US" sz="2400" b="1">
                <a:solidFill>
                  <a:srgbClr val="FFFF00"/>
                </a:solidFill>
                <a:latin typeface="Verdana" charset="0"/>
              </a:rPr>
              <a:t>维</a:t>
            </a:r>
            <a:r>
              <a:rPr lang="zh-TW" altLang="en-US" sz="2400" b="1">
                <a:solidFill>
                  <a:srgbClr val="FFFF00"/>
                </a:solidFill>
                <a:latin typeface="Verdana" charset="0"/>
              </a:rPr>
              <a:t>特</a:t>
            </a:r>
            <a:r>
              <a:rPr lang="zh-CN" altLang="en-US" sz="2400" b="1">
                <a:solidFill>
                  <a:srgbClr val="FFFF00"/>
                </a:solidFill>
                <a:latin typeface="Verdana" charset="0"/>
              </a:rPr>
              <a:t>鲁</a:t>
            </a:r>
            <a:r>
              <a:rPr lang="zh-TW" altLang="en-US" sz="2400" b="1">
                <a:solidFill>
                  <a:srgbClr val="FFFF00"/>
                </a:solidFill>
                <a:latin typeface="Verdana" charset="0"/>
              </a:rPr>
              <a:t>威人</a:t>
            </a:r>
            <a:r>
              <a:rPr lang="en-US" altLang="zh-TW" sz="2400" b="1">
                <a:solidFill>
                  <a:srgbClr val="FFFF00"/>
                </a:solidFill>
                <a:latin typeface="Verdana" charset="0"/>
              </a:rPr>
              <a:t>》</a:t>
            </a:r>
            <a:r>
              <a:rPr lang="en-US" altLang="zh-TW" sz="2400" b="1">
                <a:solidFill>
                  <a:srgbClr val="FFFF00"/>
                </a:solidFill>
                <a:latin typeface="Verdana" charset="0"/>
                <a:ea typeface="書法家簡中圓體" charset="0"/>
                <a:cs typeface="書法家簡中圓體" charset="0"/>
              </a:rPr>
              <a:t> (Vitruvian Man)</a:t>
            </a:r>
            <a:endParaRPr lang="en-US" altLang="zh-TW" sz="2400">
              <a:solidFill>
                <a:schemeClr val="tx2"/>
              </a:solidFill>
              <a:latin typeface="Verdana" charset="0"/>
              <a:ea typeface="書法家簡中圓體" charset="0"/>
              <a:cs typeface="書法家簡中圓體"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6" name="Picture 2" descr="tom_hank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55530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ctrTitle"/>
          </p:nvPr>
        </p:nvSpPr>
        <p:spPr>
          <a:xfrm>
            <a:off x="5791200" y="1981200"/>
            <a:ext cx="3124200" cy="1447800"/>
          </a:xfrm>
        </p:spPr>
        <p:txBody>
          <a:bodyPr/>
          <a:lstStyle/>
          <a:p>
            <a:pPr eaLnBrk="1" hangingPunct="1"/>
            <a:r>
              <a:rPr lang="en-US">
                <a:solidFill>
                  <a:schemeClr val="bg1"/>
                </a:solidFill>
                <a:latin typeface="Arial" charset="0"/>
                <a:ea typeface="ヒラギノ角ゴ Pro W3" charset="0"/>
                <a:cs typeface="ヒラギノ角ゴ Pro W3" charset="0"/>
              </a:rPr>
              <a:t>Robert Langdon</a:t>
            </a:r>
          </a:p>
        </p:txBody>
      </p:sp>
      <p:sp>
        <p:nvSpPr>
          <p:cNvPr id="67588" name="Rectangle 4"/>
          <p:cNvSpPr>
            <a:spLocks noGrp="1" noChangeArrowheads="1"/>
          </p:cNvSpPr>
          <p:nvPr>
            <p:ph type="subTitle" idx="1"/>
          </p:nvPr>
        </p:nvSpPr>
        <p:spPr>
          <a:xfrm>
            <a:off x="5943600" y="3886200"/>
            <a:ext cx="3025775" cy="914400"/>
          </a:xfrm>
        </p:spPr>
        <p:txBody>
          <a:bodyPr/>
          <a:lstStyle/>
          <a:p>
            <a:pPr eaLnBrk="1" hangingPunct="1"/>
            <a:r>
              <a:rPr lang="en-US" i="1">
                <a:solidFill>
                  <a:schemeClr val="bg1"/>
                </a:solidFill>
                <a:latin typeface="Arial" charset="0"/>
                <a:ea typeface="ヒラギノ角ゴ Pro W3" charset="0"/>
                <a:cs typeface="ヒラギノ角ゴ Pro W3" charset="0"/>
              </a:rPr>
              <a:t>(Tom Hanks)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quot;Total Solar Eclipse, Seahorse Prominence&quot; © Gerald Lodriguss / Photo Researchers">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1" name="Rectangle 3"/>
          <p:cNvSpPr>
            <a:spLocks noGrp="1" noChangeArrowheads="1"/>
          </p:cNvSpPr>
          <p:nvPr>
            <p:ph type="title"/>
          </p:nvPr>
        </p:nvSpPr>
        <p:spPr/>
        <p:txBody>
          <a:bodyPr/>
          <a:lstStyle/>
          <a:p>
            <a:pPr eaLnBrk="1" hangingPunct="1"/>
            <a:r>
              <a:rPr lang="zh-TW" altLang="en-US" sz="5400" b="1" i="1" u="sng">
                <a:solidFill>
                  <a:schemeClr val="bg1"/>
                </a:solidFill>
                <a:latin typeface="Verdana" charset="0"/>
                <a:ea typeface="SimSun" charset="0"/>
                <a:cs typeface="SimSun" charset="0"/>
              </a:rPr>
              <a:t>耶</a:t>
            </a:r>
            <a:r>
              <a:rPr lang="zh-CN" altLang="en-US" sz="5400" b="1" i="1" u="sng">
                <a:solidFill>
                  <a:schemeClr val="bg1"/>
                </a:solidFill>
                <a:latin typeface="Verdana" charset="0"/>
                <a:ea typeface="SimSun" charset="0"/>
                <a:cs typeface="SimSun" charset="0"/>
              </a:rPr>
              <a:t>稣</a:t>
            </a:r>
            <a:r>
              <a:rPr lang="zh-TW" altLang="en-US" sz="5400" b="1" i="1" u="sng">
                <a:solidFill>
                  <a:schemeClr val="bg1"/>
                </a:solidFill>
                <a:latin typeface="Verdana" charset="0"/>
                <a:ea typeface="SimSun" charset="0"/>
                <a:cs typeface="SimSun" charset="0"/>
              </a:rPr>
              <a:t>自始至</a:t>
            </a:r>
            <a:r>
              <a:rPr lang="zh-CN" altLang="en-US" sz="5400" b="1" i="1" u="sng">
                <a:solidFill>
                  <a:schemeClr val="bg1"/>
                </a:solidFill>
                <a:latin typeface="Verdana" charset="0"/>
                <a:ea typeface="SimSun" charset="0"/>
                <a:cs typeface="SimSun" charset="0"/>
              </a:rPr>
              <a:t>终</a:t>
            </a:r>
            <a:r>
              <a:rPr lang="zh-TW" altLang="en-US" sz="5400" b="1" i="1" u="sng">
                <a:solidFill>
                  <a:schemeClr val="bg1"/>
                </a:solidFill>
                <a:latin typeface="Verdana" charset="0"/>
                <a:ea typeface="SimSun" charset="0"/>
                <a:cs typeface="SimSun" charset="0"/>
              </a:rPr>
              <a:t>就是神</a:t>
            </a:r>
            <a:endParaRPr lang="zh-TW" altLang="en-US" sz="5400" b="1">
              <a:solidFill>
                <a:schemeClr val="bg1"/>
              </a:solidFill>
              <a:latin typeface="Verdana" charset="0"/>
              <a:ea typeface="SimSun" charset="0"/>
              <a:cs typeface="SimSun" charset="0"/>
            </a:endParaRPr>
          </a:p>
        </p:txBody>
      </p:sp>
      <p:sp>
        <p:nvSpPr>
          <p:cNvPr id="53252" name="Rectangle 4"/>
          <p:cNvSpPr>
            <a:spLocks noGrp="1" noChangeArrowheads="1"/>
          </p:cNvSpPr>
          <p:nvPr>
            <p:ph type="body" idx="1"/>
          </p:nvPr>
        </p:nvSpPr>
        <p:spPr>
          <a:xfrm>
            <a:off x="5638800" y="2057400"/>
            <a:ext cx="3352800" cy="4191000"/>
          </a:xfrm>
        </p:spPr>
        <p:txBody>
          <a:bodyPr/>
          <a:lstStyle/>
          <a:p>
            <a:pPr marL="0" indent="0" algn="r" eaLnBrk="1" hangingPunct="1">
              <a:buFontTx/>
              <a:buNone/>
            </a:pPr>
            <a:r>
              <a:rPr lang="zh-TW" altLang="en-US" sz="3600" b="1" i="1">
                <a:solidFill>
                  <a:schemeClr val="bg1"/>
                </a:solidFill>
                <a:latin typeface="SimSun" charset="0"/>
                <a:ea typeface="SimSun" charset="0"/>
                <a:cs typeface="SimSun" charset="0"/>
              </a:rPr>
              <a:t>「太初有道 。</a:t>
            </a:r>
          </a:p>
          <a:p>
            <a:pPr marL="0" indent="0" algn="r" eaLnBrk="1" hangingPunct="1">
              <a:buFontTx/>
              <a:buNone/>
            </a:pPr>
            <a:r>
              <a:rPr lang="zh-TW" altLang="en-US" sz="3600" b="1" i="1">
                <a:solidFill>
                  <a:schemeClr val="bg1"/>
                </a:solidFill>
                <a:latin typeface="SimSun" charset="0"/>
                <a:ea typeface="SimSun" charset="0"/>
                <a:cs typeface="SimSun" charset="0"/>
              </a:rPr>
              <a:t>道</a:t>
            </a:r>
            <a:r>
              <a:rPr lang="zh-CN" altLang="en-US" sz="3600" b="1" i="1">
                <a:solidFill>
                  <a:schemeClr val="bg1"/>
                </a:solidFill>
                <a:latin typeface="SimSun" charset="0"/>
                <a:ea typeface="SimSun" charset="0"/>
                <a:cs typeface="SimSun" charset="0"/>
              </a:rPr>
              <a:t>与</a:t>
            </a:r>
            <a:r>
              <a:rPr lang="zh-TW" altLang="en-US" sz="3600" b="1" i="1">
                <a:solidFill>
                  <a:schemeClr val="bg1"/>
                </a:solidFill>
                <a:latin typeface="SimSun" charset="0"/>
                <a:ea typeface="SimSun" charset="0"/>
                <a:cs typeface="SimSun" charset="0"/>
              </a:rPr>
              <a:t>神同在。 </a:t>
            </a:r>
          </a:p>
          <a:p>
            <a:pPr marL="0" indent="0" algn="r" eaLnBrk="1" hangingPunct="1">
              <a:buFontTx/>
              <a:buNone/>
            </a:pPr>
            <a:r>
              <a:rPr lang="zh-TW" altLang="en-US" sz="3600" b="1" i="1">
                <a:solidFill>
                  <a:schemeClr val="bg1"/>
                </a:solidFill>
                <a:latin typeface="SimSun" charset="0"/>
                <a:ea typeface="SimSun" charset="0"/>
                <a:cs typeface="SimSun" charset="0"/>
              </a:rPr>
              <a:t>道就是神。」 </a:t>
            </a:r>
          </a:p>
          <a:p>
            <a:pPr marL="0" indent="0" algn="r" eaLnBrk="1" hangingPunct="1">
              <a:buFontTx/>
              <a:buNone/>
            </a:pPr>
            <a:r>
              <a:rPr lang="en-US" altLang="zh-TW" sz="3600" b="1" i="1">
                <a:solidFill>
                  <a:schemeClr val="bg1"/>
                </a:solidFill>
                <a:latin typeface="SimSun" charset="0"/>
                <a:ea typeface="SimSun" charset="0"/>
                <a:cs typeface="SimSun" charset="0"/>
              </a:rPr>
              <a:t>(</a:t>
            </a:r>
            <a:r>
              <a:rPr lang="zh-CN" altLang="en-US" sz="3600" b="1" i="1">
                <a:solidFill>
                  <a:schemeClr val="bg1"/>
                </a:solidFill>
                <a:latin typeface="SimSun" charset="0"/>
                <a:ea typeface="SimSun" charset="0"/>
                <a:cs typeface="SimSun" charset="0"/>
              </a:rPr>
              <a:t>约</a:t>
            </a:r>
            <a:r>
              <a:rPr lang="zh-TW" altLang="en-US" sz="3600" b="1" i="1">
                <a:solidFill>
                  <a:schemeClr val="bg1"/>
                </a:solidFill>
                <a:latin typeface="SimSun" charset="0"/>
                <a:ea typeface="SimSun" charset="0"/>
                <a:cs typeface="SimSun" charset="0"/>
              </a:rPr>
              <a:t>翰福音 </a:t>
            </a:r>
            <a:r>
              <a:rPr lang="en-US" altLang="zh-TW" sz="3600" b="1" i="1">
                <a:solidFill>
                  <a:schemeClr val="bg1"/>
                </a:solidFill>
                <a:latin typeface="SimSun" charset="0"/>
                <a:ea typeface="SimSun" charset="0"/>
                <a:cs typeface="SimSun" charset="0"/>
              </a:rPr>
              <a:t>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500"/>
                                        <p:tgtEl>
                                          <p:spTgt spid="53251"/>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3252">
                                            <p:txEl>
                                              <p:pRg st="0" end="0"/>
                                            </p:txEl>
                                          </p:spTgt>
                                        </p:tgtEl>
                                        <p:attrNameLst>
                                          <p:attrName>style.visibility</p:attrName>
                                        </p:attrNameLst>
                                      </p:cBhvr>
                                      <p:to>
                                        <p:strVal val="visible"/>
                                      </p:to>
                                    </p:set>
                                    <p:animEffect transition="in" filter="fade">
                                      <p:cBhvr>
                                        <p:cTn id="11" dur="500"/>
                                        <p:tgtEl>
                                          <p:spTgt spid="53252">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3252">
                                            <p:txEl>
                                              <p:pRg st="1" end="1"/>
                                            </p:txEl>
                                          </p:spTgt>
                                        </p:tgtEl>
                                        <p:attrNameLst>
                                          <p:attrName>style.visibility</p:attrName>
                                        </p:attrNameLst>
                                      </p:cBhvr>
                                      <p:to>
                                        <p:strVal val="visible"/>
                                      </p:to>
                                    </p:set>
                                    <p:animEffect transition="in" filter="fade">
                                      <p:cBhvr>
                                        <p:cTn id="15" dur="500"/>
                                        <p:tgtEl>
                                          <p:spTgt spid="53252">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3252">
                                            <p:txEl>
                                              <p:pRg st="2" end="2"/>
                                            </p:txEl>
                                          </p:spTgt>
                                        </p:tgtEl>
                                        <p:attrNameLst>
                                          <p:attrName>style.visibility</p:attrName>
                                        </p:attrNameLst>
                                      </p:cBhvr>
                                      <p:to>
                                        <p:strVal val="visible"/>
                                      </p:to>
                                    </p:set>
                                    <p:animEffect transition="in" filter="fade">
                                      <p:cBhvr>
                                        <p:cTn id="19" dur="500"/>
                                        <p:tgtEl>
                                          <p:spTgt spid="53252">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3252">
                                            <p:txEl>
                                              <p:pRg st="3" end="3"/>
                                            </p:txEl>
                                          </p:spTgt>
                                        </p:tgtEl>
                                        <p:attrNameLst>
                                          <p:attrName>style.visibility</p:attrName>
                                        </p:attrNameLst>
                                      </p:cBhvr>
                                      <p:to>
                                        <p:strVal val="visible"/>
                                      </p:to>
                                    </p:set>
                                    <p:animEffect transition="in" filter="fade">
                                      <p:cBhvr>
                                        <p:cTn id="23" dur="500"/>
                                        <p:tgtEl>
                                          <p:spTgt spid="532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utoUpdateAnimBg="0"/>
      <p:bldP spid="53252" grpId="0" build="p" autoUpdateAnimBg="0" advAuto="100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5"/>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696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600200"/>
            <a:ext cx="3201988"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title"/>
          </p:nvPr>
        </p:nvSpPr>
        <p:spPr>
          <a:xfrm>
            <a:off x="228600" y="228600"/>
            <a:ext cx="5791200" cy="914400"/>
          </a:xfrm>
        </p:spPr>
        <p:txBody>
          <a:bodyPr/>
          <a:lstStyle/>
          <a:p>
            <a:pPr algn="l" eaLnBrk="1" hangingPunct="1"/>
            <a:r>
              <a:rPr lang="en-US" altLang="zh-TW" sz="4800" b="1">
                <a:solidFill>
                  <a:schemeClr val="bg1"/>
                </a:solidFill>
                <a:latin typeface="Arial" charset="0"/>
                <a:ea typeface="新細明體" charset="0"/>
                <a:cs typeface="新細明體" charset="0"/>
              </a:rPr>
              <a:t>Robert Langdon</a:t>
            </a:r>
          </a:p>
        </p:txBody>
      </p:sp>
      <p:sp>
        <p:nvSpPr>
          <p:cNvPr id="69636" name="Text Box 4"/>
          <p:cNvSpPr txBox="1">
            <a:spLocks noChangeArrowheads="1"/>
          </p:cNvSpPr>
          <p:nvPr/>
        </p:nvSpPr>
        <p:spPr bwMode="auto">
          <a:xfrm>
            <a:off x="4419600" y="1600200"/>
            <a:ext cx="4495800" cy="409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zh-TW" altLang="en-US" sz="3600" b="1"/>
              <a:t>哈佛大</a:t>
            </a:r>
            <a:r>
              <a:rPr lang="zh-CN" altLang="en-US" sz="3600" b="1"/>
              <a:t>学</a:t>
            </a:r>
            <a:r>
              <a:rPr lang="zh-TW" altLang="en-US" sz="3600" b="1"/>
              <a:t>的 </a:t>
            </a:r>
            <a:r>
              <a:rPr lang="en-US" altLang="zh-TW" sz="3600" b="1">
                <a:latin typeface="Arial" charset="0"/>
              </a:rPr>
              <a:t>Robert Langdon</a:t>
            </a:r>
            <a:r>
              <a:rPr lang="en-US" altLang="zh-TW" sz="3600" b="1"/>
              <a:t> </a:t>
            </a:r>
            <a:r>
              <a:rPr lang="zh-TW" altLang="en-US" sz="3600" b="1"/>
              <a:t>教授「</a:t>
            </a:r>
            <a:r>
              <a:rPr lang="zh-CN" altLang="en-US" sz="3600" b="1"/>
              <a:t>发现</a:t>
            </a:r>
            <a:r>
              <a:rPr lang="zh-TW" altLang="en-US" sz="3600" b="1"/>
              <a:t>」</a:t>
            </a:r>
            <a:r>
              <a:rPr lang="en-US" altLang="zh-TW" sz="3600" b="1"/>
              <a:t>﹕</a:t>
            </a:r>
            <a:r>
              <a:rPr lang="zh-TW" altLang="en-US" sz="3600" b="1"/>
              <a:t>今天的所</a:t>
            </a:r>
            <a:r>
              <a:rPr lang="zh-CN" altLang="en-US" sz="3600" b="1"/>
              <a:t>谓</a:t>
            </a:r>
            <a:r>
              <a:rPr lang="zh-TW" altLang="en-US" sz="3600" b="1"/>
              <a:t>基督教原來是公元</a:t>
            </a:r>
            <a:r>
              <a:rPr lang="en-US" altLang="zh-TW" sz="3600" b="1"/>
              <a:t>325</a:t>
            </a:r>
            <a:r>
              <a:rPr lang="zh-TW" altLang="en-US" sz="3600" b="1"/>
              <a:t>年</a:t>
            </a:r>
            <a:r>
              <a:rPr lang="zh-CN" altLang="en-US" sz="3600" b="1"/>
              <a:t>罗马</a:t>
            </a:r>
            <a:r>
              <a:rPr lang="zh-TW" altLang="en-US" sz="3600" b="1"/>
              <a:t>帝</a:t>
            </a:r>
            <a:r>
              <a:rPr lang="zh-CN" altLang="en-US" sz="3600" b="1"/>
              <a:t>国</a:t>
            </a:r>
            <a:r>
              <a:rPr lang="zh-TW" altLang="en-US" sz="3600" b="1"/>
              <a:t>的皇帝君士坦丁，</a:t>
            </a:r>
            <a:r>
              <a:rPr lang="zh-CN" altLang="en-US" sz="3600" b="1"/>
              <a:t>为巩固</a:t>
            </a:r>
            <a:r>
              <a:rPr lang="zh-TW" altLang="en-US" sz="3600" b="1"/>
              <a:t>其</a:t>
            </a:r>
            <a:r>
              <a:rPr lang="zh-CN" altLang="en-US" sz="3600" b="1"/>
              <a:t>权</a:t>
            </a:r>
            <a:r>
              <a:rPr lang="zh-TW" altLang="en-US" sz="3600" b="1"/>
              <a:t>力而</a:t>
            </a:r>
            <a:r>
              <a:rPr lang="zh-CN" altLang="en-US" sz="3600" b="1"/>
              <a:t>创</a:t>
            </a:r>
            <a:r>
              <a:rPr lang="zh-TW" altLang="en-US" sz="3600" b="1"/>
              <a:t>立的。</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5562600" y="2286000"/>
            <a:ext cx="3581400" cy="1143000"/>
          </a:xfrm>
        </p:spPr>
        <p:txBody>
          <a:bodyPr/>
          <a:lstStyle/>
          <a:p>
            <a:pPr eaLnBrk="1" hangingPunct="1"/>
            <a:r>
              <a:rPr lang="en-US" sz="4000">
                <a:solidFill>
                  <a:schemeClr val="bg1"/>
                </a:solidFill>
                <a:latin typeface="Arial" charset="0"/>
                <a:ea typeface="ヒラギノ角ゴ Pro W3" charset="0"/>
                <a:cs typeface="ヒラギノ角ゴ Pro W3" charset="0"/>
              </a:rPr>
              <a:t>Sophie Neveu</a:t>
            </a:r>
          </a:p>
        </p:txBody>
      </p:sp>
      <p:sp>
        <p:nvSpPr>
          <p:cNvPr id="71683" name="Rectangle 3"/>
          <p:cNvSpPr>
            <a:spLocks noGrp="1" noChangeArrowheads="1"/>
          </p:cNvSpPr>
          <p:nvPr>
            <p:ph type="subTitle" idx="1"/>
          </p:nvPr>
        </p:nvSpPr>
        <p:spPr>
          <a:xfrm>
            <a:off x="5638800" y="3505200"/>
            <a:ext cx="3254375" cy="914400"/>
          </a:xfrm>
        </p:spPr>
        <p:txBody>
          <a:bodyPr/>
          <a:lstStyle/>
          <a:p>
            <a:pPr eaLnBrk="1" hangingPunct="1"/>
            <a:r>
              <a:rPr lang="en-US" i="1">
                <a:solidFill>
                  <a:schemeClr val="bg1"/>
                </a:solidFill>
                <a:latin typeface="Arial" charset="0"/>
                <a:ea typeface="ヒラギノ角ゴ Pro W3" charset="0"/>
                <a:cs typeface="ヒラギノ角ゴ Pro W3" charset="0"/>
              </a:rPr>
              <a:t>(Audrey Tautou)</a:t>
            </a:r>
          </a:p>
        </p:txBody>
      </p:sp>
      <p:pic>
        <p:nvPicPr>
          <p:cNvPr id="71684" name="Picture 4" descr="audrey_tautou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55546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5"/>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3730" name="Rectangle 2"/>
          <p:cNvSpPr>
            <a:spLocks noGrp="1" noChangeArrowheads="1"/>
          </p:cNvSpPr>
          <p:nvPr>
            <p:ph type="title"/>
          </p:nvPr>
        </p:nvSpPr>
        <p:spPr>
          <a:xfrm>
            <a:off x="228600" y="228600"/>
            <a:ext cx="6324600" cy="914400"/>
          </a:xfrm>
        </p:spPr>
        <p:txBody>
          <a:bodyPr/>
          <a:lstStyle/>
          <a:p>
            <a:pPr algn="l" eaLnBrk="1" hangingPunct="1"/>
            <a:r>
              <a:rPr lang="en-US" altLang="zh-TW" sz="4800" b="1">
                <a:solidFill>
                  <a:schemeClr val="bg1"/>
                </a:solidFill>
                <a:latin typeface="Arial" charset="0"/>
                <a:ea typeface="新細明體" charset="0"/>
                <a:cs typeface="新細明體" charset="0"/>
              </a:rPr>
              <a:t>Sophie Neveu</a:t>
            </a:r>
          </a:p>
        </p:txBody>
      </p:sp>
      <p:sp>
        <p:nvSpPr>
          <p:cNvPr id="73731" name="Text Box 3"/>
          <p:cNvSpPr txBox="1">
            <a:spLocks noChangeArrowheads="1"/>
          </p:cNvSpPr>
          <p:nvPr/>
        </p:nvSpPr>
        <p:spPr bwMode="auto">
          <a:xfrm>
            <a:off x="4572000" y="1701800"/>
            <a:ext cx="4191000" cy="409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en-US" altLang="zh-TW" sz="3600" b="1">
                <a:latin typeface="Arial" charset="0"/>
              </a:rPr>
              <a:t>Neveu</a:t>
            </a:r>
            <a:r>
              <a:rPr lang="zh-TW" altLang="en-US" sz="3600" b="1"/>
              <a:t>小姐乃是</a:t>
            </a:r>
            <a:r>
              <a:rPr lang="zh-CN" altLang="en-US" sz="3600" b="1"/>
              <a:t>馆长</a:t>
            </a:r>
            <a:r>
              <a:rPr lang="zh-TW" altLang="en-US" sz="3600" b="1"/>
              <a:t>的孫女。她</a:t>
            </a:r>
            <a:r>
              <a:rPr lang="zh-CN" altLang="en-US" sz="3600" b="1"/>
              <a:t>寻</a:t>
            </a:r>
            <a:r>
              <a:rPr lang="zh-TW" altLang="en-US" sz="3600" b="1"/>
              <a:t>找失落的</a:t>
            </a:r>
            <a:r>
              <a:rPr lang="zh-CN" altLang="en-US" sz="3600" b="1"/>
              <a:t>圣</a:t>
            </a:r>
            <a:r>
              <a:rPr lang="zh-TW" altLang="en-US" sz="3600" b="1"/>
              <a:t>杯，以避免它落入教</a:t>
            </a:r>
            <a:r>
              <a:rPr lang="zh-CN" altLang="en-US" sz="3600" b="1"/>
              <a:t>会</a:t>
            </a:r>
            <a:r>
              <a:rPr lang="zh-TW" altLang="en-US" sz="3600" b="1"/>
              <a:t>人士的手中。</a:t>
            </a:r>
            <a:r>
              <a:rPr lang="zh-CN" altLang="en-US" sz="3600" b="1"/>
              <a:t>结</a:t>
            </a:r>
            <a:r>
              <a:rPr lang="zh-TW" altLang="en-US" sz="3600" b="1"/>
              <a:t>果</a:t>
            </a:r>
            <a:r>
              <a:rPr lang="zh-TW" altLang="en-US" sz="3600" b="1" i="1"/>
              <a:t>她「</a:t>
            </a:r>
            <a:r>
              <a:rPr lang="zh-CN" altLang="en-US" sz="3600" b="1" i="1"/>
              <a:t>发现</a:t>
            </a:r>
            <a:r>
              <a:rPr lang="zh-TW" altLang="en-US" sz="3600" b="1" i="1"/>
              <a:t>」了基督教原來是一</a:t>
            </a:r>
            <a:r>
              <a:rPr lang="zh-CN" altLang="en-US" sz="3600" b="1" i="1"/>
              <a:t>场闹剧</a:t>
            </a:r>
            <a:r>
              <a:rPr lang="zh-TW" altLang="en-US" sz="3600" b="1" i="1"/>
              <a:t>。</a:t>
            </a:r>
            <a:endParaRPr lang="zh-TW" altLang="en-US" sz="3600" b="1"/>
          </a:p>
        </p:txBody>
      </p:sp>
      <p:pic>
        <p:nvPicPr>
          <p:cNvPr id="7373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524000"/>
            <a:ext cx="352425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778" name="Picture 2" descr="ma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74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Rectangle 3"/>
          <p:cNvSpPr>
            <a:spLocks noGrp="1" noChangeArrowheads="1"/>
          </p:cNvSpPr>
          <p:nvPr>
            <p:ph type="ctrTitle"/>
          </p:nvPr>
        </p:nvSpPr>
        <p:spPr>
          <a:xfrm>
            <a:off x="0" y="5715000"/>
            <a:ext cx="9144000" cy="1143000"/>
          </a:xfrm>
        </p:spPr>
        <p:txBody>
          <a:bodyPr/>
          <a:lstStyle/>
          <a:p>
            <a:pPr eaLnBrk="1" hangingPunct="1"/>
            <a:r>
              <a:rPr lang="zh-CN" altLang="en-US" sz="4000">
                <a:solidFill>
                  <a:schemeClr val="bg1"/>
                </a:solidFill>
                <a:latin typeface="Arial" charset="0"/>
                <a:ea typeface="SimSun" charset="0"/>
                <a:cs typeface="SimSun" charset="0"/>
              </a:rPr>
              <a:t>追踪线索的</a:t>
            </a:r>
            <a:r>
              <a:rPr lang="en-US" altLang="zh-CN" sz="4000">
                <a:solidFill>
                  <a:schemeClr val="bg1"/>
                </a:solidFill>
                <a:latin typeface="Arial" charset="0"/>
                <a:ea typeface="SimSun" charset="0"/>
                <a:cs typeface="SimSun" charset="0"/>
              </a:rPr>
              <a:t>Langdon</a:t>
            </a:r>
            <a:r>
              <a:rPr lang="zh-CN" altLang="en-US" sz="4000">
                <a:solidFill>
                  <a:schemeClr val="bg1"/>
                </a:solidFill>
                <a:latin typeface="Arial" charset="0"/>
                <a:ea typeface="SimSun" charset="0"/>
                <a:cs typeface="SimSun" charset="0"/>
              </a:rPr>
              <a:t>和</a:t>
            </a:r>
            <a:r>
              <a:rPr lang="en-US" altLang="zh-CN" sz="4000">
                <a:solidFill>
                  <a:schemeClr val="bg1"/>
                </a:solidFill>
                <a:latin typeface="Arial" charset="0"/>
                <a:ea typeface="SimSun" charset="0"/>
                <a:cs typeface="SimSun" charset="0"/>
              </a:rPr>
              <a:t>Neveu</a:t>
            </a:r>
            <a:endParaRPr lang="en-US">
              <a:solidFill>
                <a:schemeClr val="bg1"/>
              </a:solidFill>
              <a:latin typeface="Arial" charset="0"/>
              <a:ea typeface="ヒラギノ角ゴ Pro W3" charset="0"/>
              <a:cs typeface="ヒラギノ角ゴ Pro W3"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5"/>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7826" name="Rectangle 2"/>
          <p:cNvSpPr>
            <a:spLocks noGrp="1" noChangeArrowheads="1"/>
          </p:cNvSpPr>
          <p:nvPr>
            <p:ph type="title"/>
          </p:nvPr>
        </p:nvSpPr>
        <p:spPr>
          <a:xfrm>
            <a:off x="304800" y="228600"/>
            <a:ext cx="5486400" cy="1219200"/>
          </a:xfrm>
        </p:spPr>
        <p:txBody>
          <a:bodyPr/>
          <a:lstStyle/>
          <a:p>
            <a:pPr algn="l" eaLnBrk="1" hangingPunct="1"/>
            <a:r>
              <a:rPr lang="en-US" altLang="zh-TW" sz="4800" b="1">
                <a:solidFill>
                  <a:schemeClr val="bg1"/>
                </a:solidFill>
                <a:latin typeface="Arial" charset="0"/>
                <a:ea typeface="新細明體" charset="0"/>
                <a:cs typeface="新細明體" charset="0"/>
              </a:rPr>
              <a:t>Bezu Fache</a:t>
            </a:r>
          </a:p>
        </p:txBody>
      </p:sp>
      <p:pic>
        <p:nvPicPr>
          <p:cNvPr id="778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6400" y="1447800"/>
            <a:ext cx="325755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8" name="Text Box 4"/>
          <p:cNvSpPr txBox="1">
            <a:spLocks noChangeArrowheads="1"/>
          </p:cNvSpPr>
          <p:nvPr/>
        </p:nvSpPr>
        <p:spPr bwMode="auto">
          <a:xfrm>
            <a:off x="838200" y="2057400"/>
            <a:ext cx="4283075"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zh-CN" altLang="en-US" sz="3600" b="1"/>
              <a:t>这</a:t>
            </a:r>
            <a:r>
              <a:rPr lang="zh-TW" altLang="en-US" sz="3600" b="1"/>
              <a:t>位神秘的法</a:t>
            </a:r>
            <a:r>
              <a:rPr lang="zh-CN" altLang="en-US" sz="3600" b="1"/>
              <a:t>国侦探</a:t>
            </a:r>
            <a:r>
              <a:rPr lang="zh-TW" altLang="en-US" sz="3600" b="1"/>
              <a:t>在</a:t>
            </a:r>
            <a:r>
              <a:rPr lang="zh-CN" altLang="en-US" sz="3600" b="1"/>
              <a:t>书</a:t>
            </a:r>
            <a:r>
              <a:rPr lang="zh-TW" altLang="en-US" sz="3600" b="1"/>
              <a:t>中追查</a:t>
            </a:r>
            <a:r>
              <a:rPr lang="zh-CN" altLang="en-US" sz="3600" b="1"/>
              <a:t>这</a:t>
            </a:r>
            <a:r>
              <a:rPr lang="zh-TW" altLang="en-US" sz="3600" b="1"/>
              <a:t>宗</a:t>
            </a:r>
            <a:r>
              <a:rPr lang="zh-CN" altLang="en-US" sz="3600" b="1"/>
              <a:t>谋</a:t>
            </a:r>
            <a:r>
              <a:rPr lang="zh-TW" altLang="en-US" sz="3600" b="1"/>
              <a:t>殺</a:t>
            </a:r>
            <a:r>
              <a:rPr lang="zh-CN" altLang="en-US" sz="3600" b="1"/>
              <a:t>案</a:t>
            </a:r>
            <a:r>
              <a:rPr lang="zh-TW" altLang="en-US" sz="3600" b="1"/>
              <a:t>，並且一路追</a:t>
            </a:r>
            <a:r>
              <a:rPr lang="zh-CN" altLang="en-US" sz="3600" b="1"/>
              <a:t>踪</a:t>
            </a:r>
            <a:r>
              <a:rPr lang="en-US" altLang="zh-TW" sz="3600" b="1">
                <a:latin typeface="Arial" charset="0"/>
              </a:rPr>
              <a:t>Langdon</a:t>
            </a:r>
            <a:r>
              <a:rPr lang="zh-TW" altLang="en-US" sz="3600" b="1"/>
              <a:t>及  </a:t>
            </a:r>
            <a:r>
              <a:rPr lang="en-US" altLang="zh-TW" sz="3600" b="1">
                <a:latin typeface="Arial" charset="0"/>
              </a:rPr>
              <a:t>Sophie</a:t>
            </a:r>
            <a:r>
              <a:rPr lang="zh-TW" altLang="en-US" sz="3600" b="1"/>
              <a:t>兩人。</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20040515071lond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6"/>
          <p:cNvSpPr>
            <a:spLocks noGrp="1" noChangeArrowheads="1"/>
          </p:cNvSpPr>
          <p:nvPr>
            <p:ph type="title"/>
          </p:nvPr>
        </p:nvSpPr>
        <p:spPr>
          <a:xfrm>
            <a:off x="304800" y="152400"/>
            <a:ext cx="8153400" cy="914400"/>
          </a:xfrm>
          <a:noFill/>
        </p:spPr>
        <p:txBody>
          <a:bodyPr anchor="t">
            <a:spAutoFit/>
          </a:bodyPr>
          <a:lstStyle/>
          <a:p>
            <a:pPr eaLnBrk="1" hangingPunct="1"/>
            <a:r>
              <a:rPr lang="zh-TW" altLang="en-US" sz="5400" b="1">
                <a:solidFill>
                  <a:schemeClr val="tx1"/>
                </a:solidFill>
                <a:latin typeface="Arial" charset="0"/>
                <a:ea typeface="SimSun" charset="0"/>
                <a:cs typeface="SimSun" charset="0"/>
              </a:rPr>
              <a:t>威敏斯特座堂</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22" name="Picture 2" descr="ian_mckelle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546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ctrTitle"/>
          </p:nvPr>
        </p:nvSpPr>
        <p:spPr>
          <a:xfrm>
            <a:off x="4876800" y="228600"/>
            <a:ext cx="4343400" cy="1447800"/>
          </a:xfrm>
        </p:spPr>
        <p:txBody>
          <a:bodyPr/>
          <a:lstStyle/>
          <a:p>
            <a:pPr eaLnBrk="1" hangingPunct="1"/>
            <a:r>
              <a:rPr lang="en-US">
                <a:solidFill>
                  <a:schemeClr val="bg1"/>
                </a:solidFill>
                <a:latin typeface="Arial" charset="0"/>
                <a:ea typeface="ヒラギノ角ゴ Pro W3" charset="0"/>
                <a:cs typeface="ヒラギノ角ゴ Pro W3" charset="0"/>
              </a:rPr>
              <a:t>Leigh Teabing</a:t>
            </a:r>
            <a:br>
              <a:rPr lang="en-US" altLang="zh-CN">
                <a:solidFill>
                  <a:schemeClr val="bg1"/>
                </a:solidFill>
                <a:latin typeface="Arial" charset="0"/>
                <a:ea typeface="SimSun" charset="0"/>
                <a:cs typeface="SimSun" charset="0"/>
              </a:rPr>
            </a:br>
            <a:r>
              <a:rPr lang="zh-CN" altLang="en-US">
                <a:solidFill>
                  <a:schemeClr val="bg1"/>
                </a:solidFill>
                <a:latin typeface="Arial" charset="0"/>
                <a:ea typeface="SimSun" charset="0"/>
                <a:cs typeface="SimSun" charset="0"/>
              </a:rPr>
              <a:t>爵士</a:t>
            </a:r>
          </a:p>
        </p:txBody>
      </p:sp>
      <p:sp>
        <p:nvSpPr>
          <p:cNvPr id="81924" name="Rectangle 4"/>
          <p:cNvSpPr>
            <a:spLocks noGrp="1" noChangeArrowheads="1"/>
          </p:cNvSpPr>
          <p:nvPr>
            <p:ph type="subTitle" idx="1"/>
          </p:nvPr>
        </p:nvSpPr>
        <p:spPr>
          <a:xfrm>
            <a:off x="5410200" y="2362200"/>
            <a:ext cx="3733800" cy="2895600"/>
          </a:xfrm>
        </p:spPr>
        <p:txBody>
          <a:bodyPr/>
          <a:lstStyle/>
          <a:p>
            <a:pPr eaLnBrk="1" hangingPunct="1"/>
            <a:r>
              <a:rPr lang="zh-CN" altLang="en-US">
                <a:solidFill>
                  <a:schemeClr val="bg1"/>
                </a:solidFill>
                <a:latin typeface="Arial" charset="0"/>
                <a:ea typeface="SimSun" charset="0"/>
                <a:cs typeface="SimSun" charset="0"/>
              </a:rPr>
              <a:t>（</a:t>
            </a:r>
            <a:r>
              <a:rPr lang="en-US" altLang="ja-JP" i="1">
                <a:solidFill>
                  <a:schemeClr val="bg1"/>
                </a:solidFill>
                <a:latin typeface="Arial" charset="0"/>
                <a:ea typeface="ヒラギノ角ゴ Pro W3" charset="0"/>
                <a:cs typeface="ヒラギノ角ゴ Pro W3" charset="0"/>
              </a:rPr>
              <a:t>Ian McKellen</a:t>
            </a:r>
            <a:r>
              <a:rPr lang="zh-CN" altLang="en-US">
                <a:solidFill>
                  <a:schemeClr val="bg1"/>
                </a:solidFill>
                <a:latin typeface="Arial" charset="0"/>
                <a:ea typeface="SimSun" charset="0"/>
                <a:cs typeface="SimSun" charset="0"/>
              </a:rPr>
              <a:t>扮演英国皇家历史学家，且告知该两人基督教是一个闹剧）</a:t>
            </a:r>
            <a:endParaRPr lang="en-US" i="1">
              <a:solidFill>
                <a:schemeClr val="bg1"/>
              </a:solidFill>
              <a:latin typeface="Arial" charset="0"/>
              <a:ea typeface="ヒラギノ角ゴ Pro W3" charset="0"/>
              <a:cs typeface="ヒラギノ角ゴ Pro W3"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0147" name="Rectangle 3"/>
          <p:cNvSpPr>
            <a:spLocks noGrp="1" noChangeArrowheads="1"/>
          </p:cNvSpPr>
          <p:nvPr>
            <p:ph type="title"/>
          </p:nvPr>
        </p:nvSpPr>
        <p:spPr>
          <a:xfrm>
            <a:off x="533400" y="4038600"/>
            <a:ext cx="6172200" cy="1295400"/>
          </a:xfrm>
        </p:spPr>
        <p:txBody>
          <a:bodyPr/>
          <a:lstStyle/>
          <a:p>
            <a:pPr eaLnBrk="1" hangingPunct="1"/>
            <a:r>
              <a:rPr lang="zh-TW" altLang="en-US" sz="4800" b="1">
                <a:solidFill>
                  <a:schemeClr val="accent1"/>
                </a:solidFill>
                <a:latin typeface="書法家簡魏碑" charset="0"/>
                <a:ea typeface="SimSun" charset="0"/>
                <a:cs typeface="SimSun" charset="0"/>
              </a:rPr>
              <a:t>那把分拆</a:t>
            </a:r>
            <a:r>
              <a:rPr lang="zh-CN" altLang="en-US" sz="4800" b="1">
                <a:solidFill>
                  <a:schemeClr val="accent1"/>
                </a:solidFill>
                <a:latin typeface="書法家簡魏碑" charset="0"/>
                <a:ea typeface="SimSun" charset="0"/>
                <a:cs typeface="SimSun" charset="0"/>
              </a:rPr>
              <a:t>开</a:t>
            </a:r>
            <a:r>
              <a:rPr lang="zh-TW" altLang="en-US" sz="4800" b="1">
                <a:solidFill>
                  <a:schemeClr val="accent1"/>
                </a:solidFill>
                <a:latin typeface="書法家簡魏碑" charset="0"/>
                <a:ea typeface="SimSun" charset="0"/>
                <a:cs typeface="SimSun" charset="0"/>
              </a:rPr>
              <a:t>來的匕首</a:t>
            </a:r>
          </a:p>
        </p:txBody>
      </p:sp>
      <p:pic>
        <p:nvPicPr>
          <p:cNvPr id="8397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05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390149" name="Oval 5"/>
          <p:cNvSpPr>
            <a:spLocks noChangeArrowheads="1"/>
          </p:cNvSpPr>
          <p:nvPr/>
        </p:nvSpPr>
        <p:spPr bwMode="auto">
          <a:xfrm>
            <a:off x="1524000" y="2667000"/>
            <a:ext cx="685800" cy="762000"/>
          </a:xfrm>
          <a:prstGeom prst="ellipse">
            <a:avLst/>
          </a:prstGeom>
          <a:noFill/>
          <a:ln w="57150" cap="sq">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90150" name="Oval 6"/>
          <p:cNvSpPr>
            <a:spLocks noChangeArrowheads="1"/>
          </p:cNvSpPr>
          <p:nvPr/>
        </p:nvSpPr>
        <p:spPr bwMode="auto">
          <a:xfrm>
            <a:off x="3886200" y="1295400"/>
            <a:ext cx="685800" cy="762000"/>
          </a:xfrm>
          <a:prstGeom prst="ellipse">
            <a:avLst/>
          </a:prstGeom>
          <a:noFill/>
          <a:ln w="57150" cap="sq">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90151" name="Oval 7"/>
          <p:cNvSpPr>
            <a:spLocks noChangeArrowheads="1"/>
          </p:cNvSpPr>
          <p:nvPr/>
        </p:nvSpPr>
        <p:spPr bwMode="auto">
          <a:xfrm>
            <a:off x="2895600" y="2743200"/>
            <a:ext cx="685800" cy="762000"/>
          </a:xfrm>
          <a:prstGeom prst="ellipse">
            <a:avLst/>
          </a:prstGeom>
          <a:noFill/>
          <a:ln w="57150" cap="sq">
            <a:solidFill>
              <a:srgbClr val="F2ED24"/>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90152" name="Oval 8"/>
          <p:cNvSpPr>
            <a:spLocks noChangeArrowheads="1"/>
          </p:cNvSpPr>
          <p:nvPr/>
        </p:nvSpPr>
        <p:spPr bwMode="auto">
          <a:xfrm>
            <a:off x="4572000" y="2895600"/>
            <a:ext cx="685800" cy="762000"/>
          </a:xfrm>
          <a:prstGeom prst="ellipse">
            <a:avLst/>
          </a:prstGeom>
          <a:noFill/>
          <a:ln w="57150" cap="sq">
            <a:solidFill>
              <a:srgbClr val="F2ED24"/>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90153" name="Oval 9"/>
          <p:cNvSpPr>
            <a:spLocks noChangeArrowheads="1"/>
          </p:cNvSpPr>
          <p:nvPr/>
        </p:nvSpPr>
        <p:spPr bwMode="auto">
          <a:xfrm>
            <a:off x="685800" y="2438400"/>
            <a:ext cx="685800" cy="762000"/>
          </a:xfrm>
          <a:prstGeom prst="ellipse">
            <a:avLst/>
          </a:prstGeom>
          <a:noFill/>
          <a:ln w="57150" cap="sq">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90153"/>
                                        </p:tgtEl>
                                        <p:attrNameLst>
                                          <p:attrName>style.visibility</p:attrName>
                                        </p:attrNameLst>
                                      </p:cBhvr>
                                      <p:to>
                                        <p:strVal val="visible"/>
                                      </p:to>
                                    </p:set>
                                    <p:animEffect transition="in" filter="circle(in)">
                                      <p:cBhvr>
                                        <p:cTn id="7" dur="2000"/>
                                        <p:tgtEl>
                                          <p:spTgt spid="3901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90149"/>
                                        </p:tgtEl>
                                        <p:attrNameLst>
                                          <p:attrName>style.visibility</p:attrName>
                                        </p:attrNameLst>
                                      </p:cBhvr>
                                      <p:to>
                                        <p:strVal val="visible"/>
                                      </p:to>
                                    </p:set>
                                    <p:animEffect transition="in" filter="circle(in)">
                                      <p:cBhvr>
                                        <p:cTn id="12" dur="2000"/>
                                        <p:tgtEl>
                                          <p:spTgt spid="3901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90150"/>
                                        </p:tgtEl>
                                        <p:attrNameLst>
                                          <p:attrName>style.visibility</p:attrName>
                                        </p:attrNameLst>
                                      </p:cBhvr>
                                      <p:to>
                                        <p:strVal val="visible"/>
                                      </p:to>
                                    </p:set>
                                    <p:animEffect transition="in" filter="circle(in)">
                                      <p:cBhvr>
                                        <p:cTn id="17" dur="2000"/>
                                        <p:tgtEl>
                                          <p:spTgt spid="39015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90151"/>
                                        </p:tgtEl>
                                        <p:attrNameLst>
                                          <p:attrName>style.visibility</p:attrName>
                                        </p:attrNameLst>
                                      </p:cBhvr>
                                      <p:to>
                                        <p:strVal val="visible"/>
                                      </p:to>
                                    </p:set>
                                    <p:animEffect transition="in" filter="circle(in)">
                                      <p:cBhvr>
                                        <p:cTn id="22" dur="2000"/>
                                        <p:tgtEl>
                                          <p:spTgt spid="39015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90152"/>
                                        </p:tgtEl>
                                        <p:attrNameLst>
                                          <p:attrName>style.visibility</p:attrName>
                                        </p:attrNameLst>
                                      </p:cBhvr>
                                      <p:to>
                                        <p:strVal val="visible"/>
                                      </p:to>
                                    </p:set>
                                    <p:animEffect transition="in" filter="circle(in)">
                                      <p:cBhvr>
                                        <p:cTn id="27" dur="2000"/>
                                        <p:tgtEl>
                                          <p:spTgt spid="39015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90147"/>
                                        </p:tgtEl>
                                        <p:attrNameLst>
                                          <p:attrName>style.visibility</p:attrName>
                                        </p:attrNameLst>
                                      </p:cBhvr>
                                      <p:to>
                                        <p:strVal val="visible"/>
                                      </p:to>
                                    </p:set>
                                    <p:animEffect transition="in" filter="blinds(horizontal)">
                                      <p:cBhvr>
                                        <p:cTn id="32" dur="500"/>
                                        <p:tgtEl>
                                          <p:spTgt spid="390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7" grpId="0"/>
      <p:bldP spid="390149" grpId="0" animBg="1"/>
      <p:bldP spid="390150" grpId="0" animBg="1"/>
      <p:bldP spid="390151" grpId="0" animBg="1"/>
      <p:bldP spid="390152" grpId="0" animBg="1"/>
      <p:bldP spid="39015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6018" name="Rectangle 3"/>
          <p:cNvSpPr>
            <a:spLocks noGrp="1" noChangeArrowheads="1"/>
          </p:cNvSpPr>
          <p:nvPr>
            <p:ph type="title"/>
          </p:nvPr>
        </p:nvSpPr>
        <p:spPr>
          <a:xfrm>
            <a:off x="762000" y="304800"/>
            <a:ext cx="7543800" cy="1143000"/>
          </a:xfrm>
        </p:spPr>
        <p:txBody>
          <a:bodyPr/>
          <a:lstStyle/>
          <a:p>
            <a:pPr eaLnBrk="1" hangingPunct="1"/>
            <a:r>
              <a:rPr lang="zh-TW" altLang="en-US" sz="5400" b="1">
                <a:solidFill>
                  <a:schemeClr val="accent1"/>
                </a:solidFill>
                <a:latin typeface="書法家簡魏碑" charset="0"/>
                <a:ea typeface="SimSun" charset="0"/>
                <a:cs typeface="SimSun" charset="0"/>
              </a:rPr>
              <a:t>另外一</a:t>
            </a:r>
            <a:r>
              <a:rPr lang="zh-CN" altLang="en-US" sz="5400" b="1">
                <a:solidFill>
                  <a:schemeClr val="accent1"/>
                </a:solidFill>
                <a:latin typeface="書法家簡魏碑" charset="0"/>
                <a:ea typeface="SimSun" charset="0"/>
                <a:cs typeface="SimSun" charset="0"/>
              </a:rPr>
              <a:t>项</a:t>
            </a:r>
            <a:r>
              <a:rPr lang="zh-TW" altLang="en-US" sz="5400" b="1">
                <a:solidFill>
                  <a:schemeClr val="accent1"/>
                </a:solidFill>
                <a:latin typeface="書法家簡魏碑" charset="0"/>
                <a:ea typeface="SimSun" charset="0"/>
                <a:cs typeface="SimSun" charset="0"/>
              </a:rPr>
              <a:t>「</a:t>
            </a:r>
            <a:r>
              <a:rPr lang="zh-CN" altLang="en-US" sz="5400" b="1">
                <a:solidFill>
                  <a:schemeClr val="accent1"/>
                </a:solidFill>
                <a:latin typeface="書法家簡魏碑" charset="0"/>
                <a:ea typeface="SimSun" charset="0"/>
                <a:cs typeface="SimSun" charset="0"/>
              </a:rPr>
              <a:t>线索</a:t>
            </a:r>
            <a:r>
              <a:rPr lang="zh-TW" altLang="en-US" sz="5400" b="1">
                <a:solidFill>
                  <a:schemeClr val="accent1"/>
                </a:solidFill>
                <a:latin typeface="書法家簡魏碑" charset="0"/>
                <a:ea typeface="SimSun" charset="0"/>
                <a:cs typeface="SimSun" charset="0"/>
              </a:rPr>
              <a:t>」</a:t>
            </a:r>
          </a:p>
        </p:txBody>
      </p:sp>
      <p:pic>
        <p:nvPicPr>
          <p:cNvPr id="86019" name="Picture 4"/>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752600"/>
            <a:ext cx="9144000" cy="4483100"/>
          </a:xfr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8066" name="Rectangle 3"/>
          <p:cNvSpPr>
            <a:spLocks noGrp="1" noChangeArrowheads="1"/>
          </p:cNvSpPr>
          <p:nvPr>
            <p:ph type="title"/>
          </p:nvPr>
        </p:nvSpPr>
        <p:spPr>
          <a:xfrm>
            <a:off x="762000" y="304800"/>
            <a:ext cx="7543800" cy="1143000"/>
          </a:xfrm>
        </p:spPr>
        <p:txBody>
          <a:bodyPr/>
          <a:lstStyle/>
          <a:p>
            <a:pPr eaLnBrk="1" hangingPunct="1"/>
            <a:r>
              <a:rPr lang="zh-TW" altLang="en-US" sz="5400" b="1">
                <a:solidFill>
                  <a:schemeClr val="accent1"/>
                </a:solidFill>
                <a:latin typeface="書法家簡魏碑" charset="0"/>
                <a:ea typeface="SimSun" charset="0"/>
                <a:cs typeface="SimSun" charset="0"/>
              </a:rPr>
              <a:t>「</a:t>
            </a:r>
            <a:r>
              <a:rPr lang="zh-CN" altLang="en-US" sz="5400" b="1">
                <a:solidFill>
                  <a:schemeClr val="accent1"/>
                </a:solidFill>
                <a:latin typeface="書法家簡魏碑" charset="0"/>
                <a:ea typeface="SimSun" charset="0"/>
                <a:cs typeface="SimSun" charset="0"/>
              </a:rPr>
              <a:t>解答</a:t>
            </a:r>
            <a:r>
              <a:rPr lang="zh-TW" altLang="en-US" sz="5400" b="1">
                <a:solidFill>
                  <a:schemeClr val="accent1"/>
                </a:solidFill>
                <a:latin typeface="書法家簡魏碑" charset="0"/>
                <a:ea typeface="SimSun" charset="0"/>
                <a:cs typeface="SimSun" charset="0"/>
              </a:rPr>
              <a:t>」</a:t>
            </a:r>
          </a:p>
        </p:txBody>
      </p:sp>
      <p:pic>
        <p:nvPicPr>
          <p:cNvPr id="88067" name="Picture 4"/>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917700"/>
            <a:ext cx="9144000" cy="4483100"/>
          </a:xfrm>
          <a:noFill/>
        </p:spPr>
      </p:pic>
      <p:sp>
        <p:nvSpPr>
          <p:cNvPr id="394245" name="Text Box 5"/>
          <p:cNvSpPr txBox="1">
            <a:spLocks noChangeArrowheads="1"/>
          </p:cNvSpPr>
          <p:nvPr/>
        </p:nvSpPr>
        <p:spPr bwMode="auto">
          <a:xfrm>
            <a:off x="381000" y="3806825"/>
            <a:ext cx="8458200" cy="2378075"/>
          </a:xfrm>
          <a:prstGeom prst="rect">
            <a:avLst/>
          </a:prstGeom>
          <a:gradFill rotWithShape="0">
            <a:gsLst>
              <a:gs pos="0">
                <a:srgbClr val="990000"/>
              </a:gs>
              <a:gs pos="50000">
                <a:srgbClr val="990000">
                  <a:gamma/>
                  <a:shade val="82353"/>
                  <a:invGamma/>
                </a:srgbClr>
              </a:gs>
              <a:gs pos="100000">
                <a:srgbClr val="990000"/>
              </a:gs>
            </a:gsLst>
            <a:lin ang="2700000" scaled="1"/>
          </a:gradFill>
          <a:ln w="9525">
            <a:noFill/>
            <a:miter lim="800000"/>
            <a:headEnd/>
            <a:tailEnd/>
          </a:ln>
          <a:effectLst>
            <a:outerShdw blurRad="63500" dist="38099" dir="2700000" algn="ctr" rotWithShape="0">
              <a:srgbClr val="020009">
                <a:alpha val="74998"/>
              </a:srgbClr>
            </a:outerShdw>
          </a:effectLst>
        </p:spPr>
        <p:txBody>
          <a:bodyPr>
            <a:spAutoFit/>
          </a:bodyPr>
          <a:lstStyle>
            <a:lvl1pPr marL="342900" indent="-342900"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spcBef>
                <a:spcPct val="20000"/>
              </a:spcBef>
              <a:defRPr/>
            </a:pPr>
            <a:r>
              <a:rPr lang="zh-CN" altLang="en-US" sz="3600" b="1"/>
              <a:t>远古的智慧言语释放这个卷轴</a:t>
            </a:r>
            <a:r>
              <a:rPr lang="en-US" altLang="ko-KR" sz="3600" b="1"/>
              <a:t>... </a:t>
            </a:r>
            <a:br>
              <a:rPr lang="en-US" altLang="ko-KR" sz="3600" b="1"/>
            </a:br>
            <a:r>
              <a:rPr lang="zh-CN" altLang="en-US" sz="3600" b="1"/>
              <a:t>且帮助我们重聚分散的家庭</a:t>
            </a:r>
            <a:r>
              <a:rPr lang="en-US" altLang="ko-KR" sz="3600" b="1"/>
              <a:t>... </a:t>
            </a:r>
            <a:br>
              <a:rPr lang="en-US" altLang="ko-KR" sz="3600" b="1"/>
            </a:br>
            <a:r>
              <a:rPr lang="zh-CN" altLang="en-US" sz="3600" b="1"/>
              <a:t>骑士所敬拜的墓石是关键</a:t>
            </a:r>
            <a:r>
              <a:rPr lang="en-US" altLang="ko-KR" sz="3600" b="1"/>
              <a:t>... </a:t>
            </a:r>
            <a:br>
              <a:rPr lang="en-US" altLang="ko-KR" sz="3600" b="1"/>
            </a:br>
            <a:r>
              <a:rPr lang="zh-CN" altLang="en-US" sz="3600" b="1"/>
              <a:t>猛击将向你揭示事实</a:t>
            </a:r>
            <a:endParaRPr lang="en-US" sz="36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4245"/>
                                        </p:tgtEl>
                                        <p:attrNameLst>
                                          <p:attrName>style.visibility</p:attrName>
                                        </p:attrNameLst>
                                      </p:cBhvr>
                                      <p:to>
                                        <p:strVal val="visible"/>
                                      </p:to>
                                    </p:set>
                                    <p:animEffect transition="in" filter="blinds(horizontal)">
                                      <p:cBhvr>
                                        <p:cTn id="7" dur="500"/>
                                        <p:tgtEl>
                                          <p:spTgt spid="394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50000">
              <a:schemeClr val="accent2">
                <a:gamma/>
                <a:shade val="46275"/>
                <a:invGamma/>
              </a:schemeClr>
            </a:gs>
            <a:gs pos="100000">
              <a:schemeClr val="accent2"/>
            </a:gs>
          </a:gsLst>
          <a:lin ang="2700000" scaled="1"/>
        </a:gradFill>
        <a:effectLst/>
      </p:bgPr>
    </p:bg>
    <p:spTree>
      <p:nvGrpSpPr>
        <p:cNvPr id="1" name=""/>
        <p:cNvGrpSpPr/>
        <p:nvPr/>
      </p:nvGrpSpPr>
      <p:grpSpPr>
        <a:xfrm>
          <a:off x="0" y="0"/>
          <a:ext cx="0" cy="0"/>
          <a:chOff x="0" y="0"/>
          <a:chExt cx="0" cy="0"/>
        </a:xfrm>
      </p:grpSpPr>
      <p:pic>
        <p:nvPicPr>
          <p:cNvPr id="34818" name="Picture 4"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4088"/>
            <a:ext cx="6007100"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5"/>
          <p:cNvSpPr>
            <a:spLocks noGrp="1" noChangeArrowheads="1"/>
          </p:cNvSpPr>
          <p:nvPr>
            <p:ph type="title"/>
          </p:nvPr>
        </p:nvSpPr>
        <p:spPr>
          <a:xfrm>
            <a:off x="457200" y="0"/>
            <a:ext cx="8229600" cy="838200"/>
          </a:xfrm>
        </p:spPr>
        <p:txBody>
          <a:bodyPr/>
          <a:lstStyle/>
          <a:p>
            <a:pPr eaLnBrk="1" hangingPunct="1"/>
            <a:r>
              <a:rPr lang="zh-TW" altLang="en-US" b="1" u="sng">
                <a:solidFill>
                  <a:schemeClr val="bg1"/>
                </a:solidFill>
                <a:latin typeface="SimSun" charset="0"/>
                <a:ea typeface="SimSun" charset="0"/>
                <a:cs typeface="SimSun" charset="0"/>
              </a:rPr>
              <a:t>神在耶</a:t>
            </a:r>
            <a:r>
              <a:rPr lang="zh-CN" altLang="en-US" b="1" u="sng">
                <a:solidFill>
                  <a:schemeClr val="bg1"/>
                </a:solidFill>
                <a:latin typeface="SimSun" charset="0"/>
                <a:ea typeface="SimSun" charset="0"/>
                <a:cs typeface="SimSun" charset="0"/>
              </a:rPr>
              <a:t>稣</a:t>
            </a:r>
            <a:r>
              <a:rPr lang="zh-TW" altLang="en-US" b="1" u="sng">
                <a:solidFill>
                  <a:schemeClr val="bg1"/>
                </a:solidFill>
                <a:latin typeface="SimSun" charset="0"/>
                <a:ea typeface="SimSun" charset="0"/>
                <a:cs typeface="SimSun" charset="0"/>
              </a:rPr>
              <a:t>里成了人</a:t>
            </a:r>
          </a:p>
        </p:txBody>
      </p:sp>
      <p:sp>
        <p:nvSpPr>
          <p:cNvPr id="34820" name="Rectangle 6"/>
          <p:cNvSpPr>
            <a:spLocks noGrp="1" noChangeArrowheads="1"/>
          </p:cNvSpPr>
          <p:nvPr>
            <p:ph type="body" idx="1"/>
          </p:nvPr>
        </p:nvSpPr>
        <p:spPr>
          <a:xfrm>
            <a:off x="457200" y="990600"/>
            <a:ext cx="8229600" cy="2286000"/>
          </a:xfrm>
        </p:spPr>
        <p:txBody>
          <a:bodyPr/>
          <a:lstStyle/>
          <a:p>
            <a:pPr eaLnBrk="1" hangingPunct="1">
              <a:lnSpc>
                <a:spcPct val="90000"/>
              </a:lnSpc>
              <a:buFontTx/>
              <a:buNone/>
            </a:pPr>
            <a:r>
              <a:rPr lang="zh-TW" altLang="en-US" sz="3600" b="1">
                <a:solidFill>
                  <a:schemeClr val="bg1"/>
                </a:solidFill>
                <a:latin typeface="SimSun" charset="0"/>
                <a:ea typeface="SimSun" charset="0"/>
                <a:cs typeface="SimSun" charset="0"/>
              </a:rPr>
              <a:t>	道成了肉身，住在我</a:t>
            </a:r>
            <a:r>
              <a:rPr lang="zh-CN" altLang="en-US" sz="3600" b="1">
                <a:solidFill>
                  <a:schemeClr val="bg1"/>
                </a:solidFill>
                <a:latin typeface="SimSun" charset="0"/>
                <a:ea typeface="SimSun" charset="0"/>
                <a:cs typeface="SimSun" charset="0"/>
              </a:rPr>
              <a:t>们</a:t>
            </a:r>
            <a:r>
              <a:rPr lang="zh-TW" altLang="en-US" sz="3600" b="1">
                <a:solidFill>
                  <a:schemeClr val="bg1"/>
                </a:solidFill>
                <a:latin typeface="SimSun" charset="0"/>
                <a:ea typeface="SimSun" charset="0"/>
                <a:cs typeface="SimSun" charset="0"/>
              </a:rPr>
              <a:t>中</a:t>
            </a:r>
            <a:r>
              <a:rPr lang="zh-CN" altLang="en-US" sz="3600" b="1">
                <a:solidFill>
                  <a:schemeClr val="bg1"/>
                </a:solidFill>
                <a:latin typeface="SimSun" charset="0"/>
                <a:ea typeface="SimSun" charset="0"/>
                <a:cs typeface="SimSun" charset="0"/>
              </a:rPr>
              <a:t>间</a:t>
            </a:r>
            <a:r>
              <a:rPr lang="zh-TW" altLang="en-US" sz="3600" b="1">
                <a:solidFill>
                  <a:schemeClr val="bg1"/>
                </a:solidFill>
                <a:latin typeface="SimSun" charset="0"/>
                <a:ea typeface="SimSun" charset="0"/>
                <a:cs typeface="SimSun" charset="0"/>
              </a:rPr>
              <a:t>，滿有恩典和真理。我</a:t>
            </a:r>
            <a:r>
              <a:rPr lang="zh-CN" altLang="en-US" sz="3600" b="1">
                <a:solidFill>
                  <a:schemeClr val="bg1"/>
                </a:solidFill>
                <a:latin typeface="SimSun" charset="0"/>
                <a:ea typeface="SimSun" charset="0"/>
                <a:cs typeface="SimSun" charset="0"/>
              </a:rPr>
              <a:t>们见过</a:t>
            </a:r>
            <a:r>
              <a:rPr lang="zh-TW" altLang="en-US" sz="3600" b="1">
                <a:solidFill>
                  <a:schemeClr val="bg1"/>
                </a:solidFill>
                <a:latin typeface="SimSun" charset="0"/>
                <a:ea typeface="SimSun" charset="0"/>
                <a:cs typeface="SimSun" charset="0"/>
              </a:rPr>
              <a:t>他的</a:t>
            </a:r>
            <a:r>
              <a:rPr lang="zh-CN" altLang="en-US" sz="3600" b="1">
                <a:solidFill>
                  <a:schemeClr val="bg1"/>
                </a:solidFill>
                <a:latin typeface="SimSun" charset="0"/>
                <a:ea typeface="SimSun" charset="0"/>
                <a:cs typeface="SimSun" charset="0"/>
              </a:rPr>
              <a:t>荣</a:t>
            </a:r>
            <a:r>
              <a:rPr lang="zh-TW" altLang="en-US" sz="3600" b="1">
                <a:solidFill>
                  <a:schemeClr val="bg1"/>
                </a:solidFill>
                <a:latin typeface="SimSun" charset="0"/>
                <a:ea typeface="SimSun" charset="0"/>
                <a:cs typeface="SimSun" charset="0"/>
              </a:rPr>
              <a:t>光，正是</a:t>
            </a:r>
            <a:r>
              <a:rPr lang="zh-CN" altLang="en-US" sz="3600" b="1">
                <a:solidFill>
                  <a:schemeClr val="bg1"/>
                </a:solidFill>
                <a:latin typeface="SimSun" charset="0"/>
                <a:ea typeface="SimSun" charset="0"/>
                <a:cs typeface="SimSun" charset="0"/>
              </a:rPr>
              <a:t>从</a:t>
            </a:r>
            <a:r>
              <a:rPr lang="zh-TW" altLang="en-US" sz="3600" b="1">
                <a:solidFill>
                  <a:schemeClr val="bg1"/>
                </a:solidFill>
                <a:latin typeface="SimSun" charset="0"/>
                <a:ea typeface="SimSun" charset="0"/>
                <a:cs typeface="SimSun" charset="0"/>
              </a:rPr>
              <a:t>父而來的</a:t>
            </a:r>
            <a:r>
              <a:rPr lang="zh-CN" altLang="en-US" sz="3600" b="1">
                <a:solidFill>
                  <a:schemeClr val="bg1"/>
                </a:solidFill>
                <a:latin typeface="SimSun" charset="0"/>
                <a:ea typeface="SimSun" charset="0"/>
                <a:cs typeface="SimSun" charset="0"/>
              </a:rPr>
              <a:t>独</a:t>
            </a:r>
            <a:r>
              <a:rPr lang="zh-TW" altLang="en-US" sz="3600" b="1">
                <a:solidFill>
                  <a:schemeClr val="bg1"/>
                </a:solidFill>
                <a:latin typeface="SimSun" charset="0"/>
                <a:ea typeface="SimSun" charset="0"/>
                <a:cs typeface="SimSun" charset="0"/>
              </a:rPr>
              <a:t>生子的</a:t>
            </a:r>
            <a:r>
              <a:rPr lang="zh-CN" altLang="en-US" sz="3600" b="1">
                <a:solidFill>
                  <a:schemeClr val="bg1"/>
                </a:solidFill>
                <a:latin typeface="SimSun" charset="0"/>
                <a:ea typeface="SimSun" charset="0"/>
                <a:cs typeface="SimSun" charset="0"/>
              </a:rPr>
              <a:t>荣</a:t>
            </a:r>
            <a:r>
              <a:rPr lang="zh-TW" altLang="en-US" sz="3600" b="1">
                <a:solidFill>
                  <a:schemeClr val="bg1"/>
                </a:solidFill>
                <a:latin typeface="SimSun" charset="0"/>
                <a:ea typeface="SimSun" charset="0"/>
                <a:cs typeface="SimSun" charset="0"/>
              </a:rPr>
              <a:t>光。</a:t>
            </a:r>
          </a:p>
          <a:p>
            <a:pPr algn="r" eaLnBrk="1" hangingPunct="1">
              <a:lnSpc>
                <a:spcPct val="90000"/>
              </a:lnSpc>
              <a:buFontTx/>
              <a:buNone/>
            </a:pPr>
            <a:r>
              <a:rPr lang="zh-TW" altLang="en-US" sz="3600" b="1">
                <a:solidFill>
                  <a:schemeClr val="bg1"/>
                </a:solidFill>
                <a:latin typeface="SimSun" charset="0"/>
                <a:ea typeface="SimSun" charset="0"/>
                <a:cs typeface="SimSun" charset="0"/>
              </a:rPr>
              <a:t>	</a:t>
            </a:r>
            <a:r>
              <a:rPr lang="en-US" altLang="zh-TW" sz="3600" b="1">
                <a:solidFill>
                  <a:schemeClr val="bg1"/>
                </a:solidFill>
                <a:latin typeface="SimSun" charset="0"/>
                <a:ea typeface="SimSun" charset="0"/>
                <a:cs typeface="SimSun" charset="0"/>
              </a:rPr>
              <a:t>- </a:t>
            </a:r>
            <a:r>
              <a:rPr lang="zh-CN" altLang="en-US" sz="3600" b="1">
                <a:solidFill>
                  <a:schemeClr val="bg1"/>
                </a:solidFill>
                <a:latin typeface="SimSun" charset="0"/>
                <a:ea typeface="SimSun" charset="0"/>
                <a:cs typeface="SimSun" charset="0"/>
              </a:rPr>
              <a:t>约</a:t>
            </a:r>
            <a:r>
              <a:rPr lang="en-US" altLang="zh-TW" sz="3600" b="1">
                <a:solidFill>
                  <a:schemeClr val="bg1"/>
                </a:solidFill>
                <a:latin typeface="SimSun" charset="0"/>
                <a:ea typeface="SimSun" charset="0"/>
                <a:cs typeface="SimSun" charset="0"/>
              </a:rPr>
              <a:t>1:14</a:t>
            </a:r>
            <a:r>
              <a:rPr lang="zh-TW" altLang="en-US" sz="3600" b="1">
                <a:solidFill>
                  <a:schemeClr val="bg1"/>
                </a:solidFill>
                <a:latin typeface="SimSun" charset="0"/>
                <a:ea typeface="SimSun" charset="0"/>
                <a:cs typeface="SimSun" charset="0"/>
              </a:rPr>
              <a:t>（新</a:t>
            </a:r>
            <a:r>
              <a:rPr lang="zh-CN" altLang="en-US" sz="3600" b="1">
                <a:solidFill>
                  <a:schemeClr val="bg1"/>
                </a:solidFill>
                <a:latin typeface="SimSun" charset="0"/>
                <a:ea typeface="SimSun" charset="0"/>
                <a:cs typeface="SimSun" charset="0"/>
              </a:rPr>
              <a:t>译</a:t>
            </a:r>
            <a:r>
              <a:rPr lang="zh-TW" altLang="en-US" sz="3600" b="1">
                <a:solidFill>
                  <a:schemeClr val="bg1"/>
                </a:solidFill>
                <a:latin typeface="SimSun" charset="0"/>
                <a:ea typeface="SimSun" charset="0"/>
                <a:cs typeface="SimSun" charset="0"/>
              </a:rPr>
              <a:t>本）</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4" name="Rectangle 2"/>
          <p:cNvSpPr>
            <a:spLocks noGrp="1" noChangeArrowheads="1"/>
          </p:cNvSpPr>
          <p:nvPr>
            <p:ph type="title"/>
          </p:nvPr>
        </p:nvSpPr>
        <p:spPr>
          <a:xfrm>
            <a:off x="609600" y="838200"/>
            <a:ext cx="8229600" cy="1676400"/>
          </a:xfrm>
          <a:effectLst>
            <a:outerShdw blurRad="63500" dist="35921" dir="2700000" algn="ctr" rotWithShape="0">
              <a:schemeClr val="tx2">
                <a:alpha val="74998"/>
              </a:schemeClr>
            </a:outerShdw>
          </a:effectLst>
        </p:spPr>
        <p:txBody>
          <a:bodyPr/>
          <a:lstStyle/>
          <a:p>
            <a:pPr eaLnBrk="1" hangingPunct="1">
              <a:defRPr/>
            </a:pPr>
            <a:r>
              <a:rPr lang="zh-TW" altLang="en-US" sz="9600" b="1">
                <a:solidFill>
                  <a:schemeClr val="bg1"/>
                </a:solidFill>
                <a:latin typeface="書法家簡魏碑" charset="0"/>
                <a:ea typeface="SimSun" charset="0"/>
                <a:cs typeface="SimSun" charset="0"/>
              </a:rPr>
              <a:t>作者的</a:t>
            </a:r>
            <a:r>
              <a:rPr lang="zh-CN" altLang="en-US" sz="9600" b="1">
                <a:solidFill>
                  <a:schemeClr val="bg1"/>
                </a:solidFill>
                <a:latin typeface="書法家簡魏碑" charset="0"/>
                <a:ea typeface="SimSun" charset="0"/>
                <a:cs typeface="SimSun" charset="0"/>
              </a:rPr>
              <a:t>结论</a:t>
            </a:r>
            <a:endParaRPr lang="zh-TW" altLang="en-US" sz="9600" b="1">
              <a:latin typeface="書法家簡魏碑" charset="0"/>
              <a:ea typeface="SimSun" charset="0"/>
              <a:cs typeface="SimSun"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title"/>
          </p:nvPr>
        </p:nvSpPr>
        <p:spPr>
          <a:xfrm>
            <a:off x="0" y="0"/>
            <a:ext cx="9144000" cy="1295400"/>
          </a:xfrm>
          <a:solidFill>
            <a:schemeClr val="tx2"/>
          </a:solidFill>
          <a:effectLst>
            <a:outerShdw blurRad="63500" dist="107763" dir="13500000" algn="ctr" rotWithShape="0">
              <a:srgbClr val="000000">
                <a:alpha val="74998"/>
              </a:srgbClr>
            </a:outerShdw>
          </a:effectLst>
        </p:spPr>
        <p:txBody>
          <a:bodyPr/>
          <a:lstStyle/>
          <a:p>
            <a:pPr eaLnBrk="1" hangingPunct="1">
              <a:defRPr/>
            </a:pPr>
            <a:r>
              <a:rPr lang="zh-TW" altLang="en-US" sz="5400" b="1">
                <a:solidFill>
                  <a:schemeClr val="bg1"/>
                </a:solidFill>
                <a:latin typeface="書法家簡魏碑" charset="0"/>
                <a:ea typeface="SimSun" charset="0"/>
                <a:cs typeface="SimSun" charset="0"/>
              </a:rPr>
              <a:t>作者</a:t>
            </a:r>
            <a:r>
              <a:rPr lang="zh-CN" altLang="en-US" sz="5400" b="1">
                <a:solidFill>
                  <a:schemeClr val="bg1"/>
                </a:solidFill>
                <a:latin typeface="書法家簡魏碑" charset="0"/>
                <a:ea typeface="SimSun" charset="0"/>
                <a:cs typeface="SimSun" charset="0"/>
              </a:rPr>
              <a:t>对</a:t>
            </a:r>
            <a:r>
              <a:rPr lang="zh-TW" altLang="en-US" sz="5400" b="1">
                <a:solidFill>
                  <a:schemeClr val="bg1"/>
                </a:solidFill>
                <a:latin typeface="書法家簡魏碑" charset="0"/>
                <a:ea typeface="SimSun" charset="0"/>
                <a:cs typeface="SimSun" charset="0"/>
              </a:rPr>
              <a:t>「福音」內容的理解</a:t>
            </a:r>
          </a:p>
        </p:txBody>
      </p:sp>
      <p:sp>
        <p:nvSpPr>
          <p:cNvPr id="92163" name="Text Box 3"/>
          <p:cNvSpPr txBox="1">
            <a:spLocks noChangeArrowheads="1"/>
          </p:cNvSpPr>
          <p:nvPr/>
        </p:nvSpPr>
        <p:spPr bwMode="auto">
          <a:xfrm>
            <a:off x="457200" y="2187575"/>
            <a:ext cx="8058150" cy="390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r>
              <a:rPr lang="en-US" altLang="zh-TW" b="1"/>
              <a:t>-</a:t>
            </a:r>
            <a:r>
              <a:rPr lang="zh-TW" altLang="en-US" b="1"/>
              <a:t>耶</a:t>
            </a:r>
            <a:r>
              <a:rPr lang="zh-CN" altLang="en-US" b="1"/>
              <a:t>稣</a:t>
            </a:r>
            <a:r>
              <a:rPr lang="zh-TW" altLang="en-US" b="1"/>
              <a:t>娶了抹大拉的</a:t>
            </a:r>
            <a:r>
              <a:rPr lang="zh-CN" altLang="en-US" b="1"/>
              <a:t>马</a:t>
            </a:r>
            <a:r>
              <a:rPr lang="zh-TW" altLang="en-US" b="1"/>
              <a:t>利</a:t>
            </a:r>
            <a:r>
              <a:rPr lang="zh-CN" altLang="en-US" b="1"/>
              <a:t>亚为</a:t>
            </a:r>
            <a:r>
              <a:rPr lang="zh-TW" altLang="en-US" b="1"/>
              <a:t>妻。</a:t>
            </a:r>
          </a:p>
          <a:p>
            <a:pPr algn="l" eaLnBrk="1" hangingPunct="1"/>
            <a:r>
              <a:rPr lang="en-US" altLang="zh-TW" b="1"/>
              <a:t>-</a:t>
            </a:r>
            <a:r>
              <a:rPr lang="zh-TW" altLang="en-US" b="1"/>
              <a:t>他</a:t>
            </a:r>
            <a:r>
              <a:rPr lang="zh-CN" altLang="en-US" b="1"/>
              <a:t>们</a:t>
            </a:r>
            <a:r>
              <a:rPr lang="zh-TW" altLang="en-US" b="1"/>
              <a:t>的女</a:t>
            </a:r>
            <a:r>
              <a:rPr lang="zh-CN" altLang="en-US" b="1"/>
              <a:t>儿</a:t>
            </a:r>
            <a:r>
              <a:rPr lang="zh-TW" altLang="en-US" b="1"/>
              <a:t>在法</a:t>
            </a:r>
            <a:r>
              <a:rPr lang="zh-CN" altLang="en-US" b="1"/>
              <a:t>国长</a:t>
            </a:r>
            <a:r>
              <a:rPr lang="zh-TW" altLang="en-US" b="1"/>
              <a:t>大。</a:t>
            </a:r>
          </a:p>
          <a:p>
            <a:pPr algn="l" eaLnBrk="1" hangingPunct="1"/>
            <a:r>
              <a:rPr lang="en-US" altLang="zh-TW" b="1"/>
              <a:t>-</a:t>
            </a:r>
            <a:r>
              <a:rPr lang="zh-TW" altLang="en-US" b="1"/>
              <a:t>他的神性</a:t>
            </a:r>
            <a:r>
              <a:rPr lang="zh-CN" altLang="en-US" b="1"/>
              <a:t>从</a:t>
            </a:r>
            <a:r>
              <a:rPr lang="zh-TW" altLang="en-US" b="1"/>
              <a:t>自</a:t>
            </a:r>
            <a:r>
              <a:rPr lang="en-US" altLang="zh-TW" b="1"/>
              <a:t>325</a:t>
            </a:r>
            <a:r>
              <a:rPr lang="zh-TW" altLang="en-US" b="1"/>
              <a:t>年由人捏造。</a:t>
            </a:r>
          </a:p>
          <a:p>
            <a:pPr algn="l" eaLnBrk="1" hangingPunct="1"/>
            <a:r>
              <a:rPr lang="en-US" altLang="zh-TW" b="1"/>
              <a:t>-</a:t>
            </a:r>
            <a:r>
              <a:rPr lang="zh-TW" altLang="en-US" b="1"/>
              <a:t>我</a:t>
            </a:r>
            <a:r>
              <a:rPr lang="zh-CN" altLang="en-US" b="1"/>
              <a:t>们圣经</a:t>
            </a:r>
            <a:r>
              <a:rPr lang="zh-TW" altLang="en-US" b="1"/>
              <a:t>中的福音</a:t>
            </a:r>
            <a:r>
              <a:rPr lang="zh-CN" altLang="en-US" b="1"/>
              <a:t>书</a:t>
            </a:r>
            <a:r>
              <a:rPr lang="zh-TW" altLang="en-US" b="1"/>
              <a:t>都是</a:t>
            </a:r>
            <a:r>
              <a:rPr lang="zh-CN" altLang="en-US" b="1"/>
              <a:t>错误</a:t>
            </a:r>
            <a:r>
              <a:rPr lang="zh-TW" altLang="en-US" b="1"/>
              <a:t>的。</a:t>
            </a:r>
          </a:p>
          <a:p>
            <a:pPr algn="l" eaLnBrk="1" hangingPunct="1"/>
            <a:r>
              <a:rPr lang="en-US" altLang="zh-TW" b="1"/>
              <a:t>-</a:t>
            </a:r>
            <a:r>
              <a:rPr lang="zh-TW" altLang="en-US" b="1"/>
              <a:t>基督教乃是崇拜女神的宗教。</a:t>
            </a:r>
          </a:p>
          <a:p>
            <a:pPr algn="l" eaLnBrk="1" hangingPunct="1"/>
            <a:r>
              <a:rPr lang="en-US" altLang="zh-TW" b="1"/>
              <a:t>-</a:t>
            </a:r>
            <a:r>
              <a:rPr lang="zh-TW" altLang="en-US" b="1"/>
              <a:t>基督徒一直</a:t>
            </a:r>
            <a:r>
              <a:rPr lang="zh-CN" altLang="en-US" b="1"/>
              <a:t>掩饰这个阴谋</a:t>
            </a:r>
            <a:r>
              <a:rPr lang="zh-TW" altLang="en-US" b="1"/>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9"/>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94210" name="Picture 2" descr="Louvre Pyramid">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638"/>
            <a:ext cx="10363200" cy="683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1" name="Rectangle 3"/>
          <p:cNvSpPr>
            <a:spLocks noGrp="1" noChangeArrowheads="1"/>
          </p:cNvSpPr>
          <p:nvPr>
            <p:ph type="title"/>
          </p:nvPr>
        </p:nvSpPr>
        <p:spPr>
          <a:xfrm>
            <a:off x="533400" y="152400"/>
            <a:ext cx="9144000" cy="914400"/>
          </a:xfrm>
        </p:spPr>
        <p:txBody>
          <a:bodyPr/>
          <a:lstStyle/>
          <a:p>
            <a:pPr eaLnBrk="1" hangingPunct="1"/>
            <a:r>
              <a:rPr lang="zh-TW" altLang="en-US" sz="5400" b="1">
                <a:solidFill>
                  <a:srgbClr val="FF0000"/>
                </a:solidFill>
                <a:latin typeface="SimSun" charset="0"/>
                <a:ea typeface="SimSun" charset="0"/>
                <a:cs typeface="SimSun" charset="0"/>
              </a:rPr>
              <a:t>巴黎羅浮宮博物館</a:t>
            </a:r>
            <a:endParaRPr lang="zh-TW" altLang="en-US" sz="5400" b="1" i="1">
              <a:solidFill>
                <a:srgbClr val="FF0000"/>
              </a:solidFill>
              <a:latin typeface="SimSun" charset="0"/>
              <a:ea typeface="SimSun" charset="0"/>
              <a:cs typeface="SimSun" charset="0"/>
            </a:endParaRPr>
          </a:p>
        </p:txBody>
      </p:sp>
      <p:sp>
        <p:nvSpPr>
          <p:cNvPr id="276484" name="Text Box 4"/>
          <p:cNvSpPr txBox="1">
            <a:spLocks noChangeArrowheads="1"/>
          </p:cNvSpPr>
          <p:nvPr/>
        </p:nvSpPr>
        <p:spPr bwMode="auto">
          <a:xfrm>
            <a:off x="304800" y="1403350"/>
            <a:ext cx="8839200" cy="1235075"/>
          </a:xfrm>
          <a:prstGeom prst="rect">
            <a:avLst/>
          </a:prstGeom>
          <a:solidFill>
            <a:srgbClr val="0200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zh-TW" altLang="en-US" sz="2400" b="1" u="sng"/>
              <a:t>至</a:t>
            </a:r>
            <a:r>
              <a:rPr lang="zh-CN" altLang="en-US" sz="2400" b="1" u="sng"/>
              <a:t>为关键</a:t>
            </a:r>
            <a:r>
              <a:rPr lang="zh-TW" altLang="en-US" sz="2400" b="1" u="sng"/>
              <a:t>的</a:t>
            </a:r>
            <a:r>
              <a:rPr lang="zh-CN" altLang="en-US" sz="2400" b="1" u="sng"/>
              <a:t>问题</a:t>
            </a:r>
            <a:r>
              <a:rPr lang="zh-CN" altLang="en-US" sz="2400" b="1"/>
              <a:t>：</a:t>
            </a:r>
            <a:r>
              <a:rPr lang="en-US" altLang="zh-TW" sz="2400" b="1"/>
              <a:t> </a:t>
            </a:r>
          </a:p>
          <a:p>
            <a:pPr algn="l">
              <a:buFont typeface="Arial" charset="0"/>
              <a:buAutoNum type="arabicPeriod"/>
            </a:pPr>
            <a:r>
              <a:rPr lang="zh-TW" altLang="en-US" sz="2400" b="1"/>
              <a:t>所</a:t>
            </a:r>
            <a:r>
              <a:rPr lang="zh-CN" altLang="en-US" sz="2400" b="1"/>
              <a:t>谓</a:t>
            </a:r>
            <a:r>
              <a:rPr lang="zh-TW" altLang="en-US" sz="2400" b="1"/>
              <a:t>「耶</a:t>
            </a:r>
            <a:r>
              <a:rPr lang="zh-CN" altLang="en-US" sz="2400" b="1"/>
              <a:t>稣</a:t>
            </a:r>
            <a:r>
              <a:rPr lang="zh-TW" altLang="en-US" sz="2400" b="1"/>
              <a:t>的妻子」</a:t>
            </a:r>
            <a:r>
              <a:rPr lang="zh-CN" altLang="en-US" sz="2400" b="1"/>
              <a:t>马利亚</a:t>
            </a:r>
            <a:r>
              <a:rPr lang="zh-TW" altLang="en-US" sz="2400" b="1"/>
              <a:t>的骸骨在那里？</a:t>
            </a:r>
            <a:endParaRPr lang="en-US" altLang="zh-TW" sz="2400" b="1"/>
          </a:p>
          <a:p>
            <a:pPr algn="l">
              <a:buFont typeface="Arial" charset="0"/>
              <a:buAutoNum type="arabicPeriod"/>
            </a:pPr>
            <a:r>
              <a:rPr lang="zh-TW" altLang="en-US" sz="2400" b="1"/>
              <a:t>而足以「</a:t>
            </a:r>
            <a:r>
              <a:rPr lang="zh-CN" altLang="en-US" sz="2400" b="1"/>
              <a:t>证</a:t>
            </a:r>
            <a:r>
              <a:rPr lang="zh-TW" altLang="en-US" sz="2400" b="1"/>
              <a:t>明」作者布朗之宣</a:t>
            </a:r>
            <a:r>
              <a:rPr lang="zh-CN" altLang="en-US" sz="2400" b="1"/>
              <a:t>称</a:t>
            </a:r>
            <a:r>
              <a:rPr lang="zh-TW" altLang="en-US" sz="2400" b="1"/>
              <a:t>的相</a:t>
            </a:r>
            <a:r>
              <a:rPr lang="zh-CN" altLang="en-US" sz="2400" b="1"/>
              <a:t>关</a:t>
            </a:r>
            <a:r>
              <a:rPr lang="zh-TW" altLang="en-US" sz="2400" b="1"/>
              <a:t>「文件」又在那里？</a:t>
            </a:r>
            <a:endParaRPr lang="en-US" altLang="zh-TW" sz="2400" b="1"/>
          </a:p>
        </p:txBody>
      </p:sp>
      <p:sp>
        <p:nvSpPr>
          <p:cNvPr id="276485" name="Text Box 5"/>
          <p:cNvSpPr txBox="1">
            <a:spLocks noChangeArrowheads="1"/>
          </p:cNvSpPr>
          <p:nvPr/>
        </p:nvSpPr>
        <p:spPr bwMode="auto">
          <a:xfrm>
            <a:off x="304800" y="2819400"/>
            <a:ext cx="8534400" cy="473075"/>
          </a:xfrm>
          <a:prstGeom prst="rect">
            <a:avLst/>
          </a:prstGeom>
          <a:solidFill>
            <a:srgbClr val="0200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zh-TW" altLang="en-US" sz="2400" b="1" u="sng">
                <a:latin typeface="書法家簡中圓體" charset="0"/>
              </a:rPr>
              <a:t>答案</a:t>
            </a:r>
            <a:r>
              <a:rPr lang="zh-CN" altLang="en-US" sz="2400" b="1">
                <a:latin typeface="書法家簡中圓體" charset="0"/>
              </a:rPr>
              <a:t>：</a:t>
            </a:r>
            <a:r>
              <a:rPr lang="zh-TW" altLang="en-US" sz="2400" b="1">
                <a:latin typeface="26" charset="0"/>
              </a:rPr>
              <a:t>「就在</a:t>
            </a:r>
            <a:r>
              <a:rPr lang="zh-CN" altLang="en-US" sz="2400" b="1">
                <a:latin typeface="26" charset="0"/>
              </a:rPr>
              <a:t>这</a:t>
            </a:r>
            <a:r>
              <a:rPr lang="zh-TW" altLang="en-US" sz="2400" b="1">
                <a:latin typeface="26" charset="0"/>
              </a:rPr>
              <a:t>里」，在</a:t>
            </a:r>
            <a:r>
              <a:rPr lang="zh-CN" altLang="en-US" sz="2400" b="1">
                <a:latin typeface="26" charset="0"/>
              </a:rPr>
              <a:t>罗</a:t>
            </a:r>
            <a:r>
              <a:rPr lang="zh-TW" altLang="en-US" sz="2400" b="1">
                <a:latin typeface="26" charset="0"/>
              </a:rPr>
              <a:t>浮宮博物</a:t>
            </a:r>
            <a:r>
              <a:rPr lang="zh-CN" altLang="en-US" sz="2400" b="1">
                <a:latin typeface="26" charset="0"/>
              </a:rPr>
              <a:t>馆</a:t>
            </a:r>
            <a:r>
              <a:rPr lang="zh-TW" altLang="en-US" sz="2400" b="1">
                <a:latin typeface="26" charset="0"/>
              </a:rPr>
              <a:t>的金字塔底下。</a:t>
            </a:r>
            <a:endParaRPr lang="en-US" altLang="zh-TW" sz="2400" b="1">
              <a:latin typeface="26" charset="0"/>
            </a:endParaRPr>
          </a:p>
        </p:txBody>
      </p:sp>
      <p:grpSp>
        <p:nvGrpSpPr>
          <p:cNvPr id="2" name="Group 6"/>
          <p:cNvGrpSpPr>
            <a:grpSpLocks/>
          </p:cNvGrpSpPr>
          <p:nvPr/>
        </p:nvGrpSpPr>
        <p:grpSpPr bwMode="auto">
          <a:xfrm>
            <a:off x="304800" y="3429000"/>
            <a:ext cx="2743200" cy="1828800"/>
            <a:chOff x="480" y="2448"/>
            <a:chExt cx="1728" cy="1152"/>
          </a:xfrm>
        </p:grpSpPr>
        <p:sp>
          <p:nvSpPr>
            <p:cNvPr id="94215" name="AutoShape 7">
              <a:hlinkClick r:id="rId3"/>
            </p:cNvPr>
            <p:cNvSpPr>
              <a:spLocks noChangeArrowheads="1"/>
            </p:cNvSpPr>
            <p:nvPr/>
          </p:nvSpPr>
          <p:spPr bwMode="auto">
            <a:xfrm>
              <a:off x="480" y="2448"/>
              <a:ext cx="1728" cy="1152"/>
            </a:xfrm>
            <a:prstGeom prst="downArrowCallout">
              <a:avLst>
                <a:gd name="adj1" fmla="val 37500"/>
                <a:gd name="adj2" fmla="val 37500"/>
                <a:gd name="adj3" fmla="val 16667"/>
                <a:gd name="adj4" fmla="val 66667"/>
              </a:avLst>
            </a:prstGeom>
            <a:solidFill>
              <a:srgbClr val="0200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94216" name="Picture 8" descr="imag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7" y="2471"/>
              <a:ext cx="1259" cy="6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6484"/>
                                        </p:tgtEl>
                                        <p:attrNameLst>
                                          <p:attrName>style.visibility</p:attrName>
                                        </p:attrNameLst>
                                      </p:cBhvr>
                                      <p:to>
                                        <p:strVal val="visible"/>
                                      </p:to>
                                    </p:set>
                                    <p:animEffect transition="in" filter="wipe(up)">
                                      <p:cBhvr>
                                        <p:cTn id="7" dur="500"/>
                                        <p:tgtEl>
                                          <p:spTgt spid="2764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76485"/>
                                        </p:tgtEl>
                                        <p:attrNameLst>
                                          <p:attrName>style.visibility</p:attrName>
                                        </p:attrNameLst>
                                      </p:cBhvr>
                                      <p:to>
                                        <p:strVal val="visible"/>
                                      </p:to>
                                    </p:set>
                                    <p:animEffect transition="in" filter="wipe(up)">
                                      <p:cBhvr>
                                        <p:cTn id="12" dur="500"/>
                                        <p:tgtEl>
                                          <p:spTgt spid="276485"/>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4" grpId="0" animBg="1"/>
      <p:bldP spid="27648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9"/>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96258" name="Picture 2" descr="Image-35009A92133111D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51438"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9" name="Rectangle 3"/>
          <p:cNvSpPr>
            <a:spLocks noGrp="1" noChangeArrowheads="1"/>
          </p:cNvSpPr>
          <p:nvPr>
            <p:ph type="title"/>
          </p:nvPr>
        </p:nvSpPr>
        <p:spPr>
          <a:xfrm>
            <a:off x="1600200" y="0"/>
            <a:ext cx="3733800" cy="2819400"/>
          </a:xfrm>
        </p:spPr>
        <p:txBody>
          <a:bodyPr/>
          <a:lstStyle/>
          <a:p>
            <a:pPr eaLnBrk="1" hangingPunct="1"/>
            <a:r>
              <a:rPr lang="en-US" altLang="zh-TW" sz="4000" b="1">
                <a:solidFill>
                  <a:srgbClr val="020009"/>
                </a:solidFill>
                <a:latin typeface="Arial" charset="0"/>
                <a:ea typeface="新細明體" charset="0"/>
                <a:cs typeface="新細明體" charset="0"/>
              </a:rPr>
              <a:t>la Pyramide invers</a:t>
            </a:r>
            <a:r>
              <a:rPr lang="en-US" altLang="ja-JP" sz="4000" b="1">
                <a:solidFill>
                  <a:srgbClr val="020009"/>
                </a:solidFill>
                <a:latin typeface="Arial" charset="0"/>
                <a:ea typeface="ヒラギノ角ゴ Pro W3" charset="0"/>
                <a:cs typeface="ヒラギノ角ゴ Pro W3" charset="0"/>
              </a:rPr>
              <a:t>ée</a:t>
            </a:r>
            <a:r>
              <a:rPr lang="en-US" altLang="zh-TW" sz="4000" b="1">
                <a:solidFill>
                  <a:srgbClr val="020009"/>
                </a:solidFill>
                <a:latin typeface="Arial" charset="0"/>
                <a:ea typeface="新細明體" charset="0"/>
                <a:cs typeface="新細明體" charset="0"/>
              </a:rPr>
              <a:t> Louvre, </a:t>
            </a:r>
            <a:br>
              <a:rPr lang="en-US" altLang="zh-TW" sz="4000" b="1">
                <a:solidFill>
                  <a:srgbClr val="020009"/>
                </a:solidFill>
                <a:latin typeface="Arial" charset="0"/>
                <a:ea typeface="新細明體" charset="0"/>
                <a:cs typeface="新細明體" charset="0"/>
              </a:rPr>
            </a:br>
            <a:r>
              <a:rPr lang="en-US" altLang="zh-TW" sz="4000" b="1">
                <a:solidFill>
                  <a:srgbClr val="020009"/>
                </a:solidFill>
                <a:latin typeface="Arial" charset="0"/>
                <a:ea typeface="新細明體" charset="0"/>
                <a:cs typeface="新細明體" charset="0"/>
              </a:rPr>
              <a:t>Paris</a:t>
            </a:r>
          </a:p>
        </p:txBody>
      </p:sp>
      <p:sp>
        <p:nvSpPr>
          <p:cNvPr id="278532" name="Text Box 4"/>
          <p:cNvSpPr txBox="1">
            <a:spLocks noChangeArrowheads="1"/>
          </p:cNvSpPr>
          <p:nvPr/>
        </p:nvSpPr>
        <p:spPr bwMode="auto">
          <a:xfrm>
            <a:off x="5257800" y="914400"/>
            <a:ext cx="3886200" cy="3521075"/>
          </a:xfrm>
          <a:prstGeom prst="rect">
            <a:avLst/>
          </a:prstGeom>
          <a:solidFill>
            <a:srgbClr val="0200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zh-CN" altLang="en-US" sz="3600" b="1">
                <a:solidFill>
                  <a:srgbClr val="FFFF00"/>
                </a:solidFill>
                <a:latin typeface="26" charset="0"/>
              </a:rPr>
              <a:t>这</a:t>
            </a:r>
            <a:r>
              <a:rPr lang="zh-TW" altLang="en-US" sz="3600" b="1">
                <a:solidFill>
                  <a:srgbClr val="FFFF00"/>
                </a:solidFill>
                <a:latin typeface="26" charset="0"/>
              </a:rPr>
              <a:t>就是原</a:t>
            </a:r>
            <a:r>
              <a:rPr lang="zh-CN" altLang="en-US" sz="3600" b="1">
                <a:solidFill>
                  <a:srgbClr val="FFFF00"/>
                </a:solidFill>
                <a:latin typeface="26" charset="0"/>
              </a:rPr>
              <a:t>书</a:t>
            </a:r>
            <a:r>
              <a:rPr lang="zh-TW" altLang="en-US" sz="3600" b="1">
                <a:solidFill>
                  <a:srgbClr val="FFFF00"/>
                </a:solidFill>
                <a:latin typeface="26" charset="0"/>
              </a:rPr>
              <a:t>的</a:t>
            </a:r>
            <a:r>
              <a:rPr lang="zh-CN" altLang="en-US" sz="3600" b="1">
                <a:solidFill>
                  <a:srgbClr val="FFFF00"/>
                </a:solidFill>
                <a:latin typeface="26" charset="0"/>
              </a:rPr>
              <a:t>结束</a:t>
            </a:r>
            <a:r>
              <a:rPr lang="zh-TW" altLang="en-US" sz="3600" b="1">
                <a:solidFill>
                  <a:srgbClr val="FFFF00"/>
                </a:solidFill>
                <a:latin typeface="26" charset="0"/>
              </a:rPr>
              <a:t>方式</a:t>
            </a:r>
            <a:r>
              <a:rPr lang="zh-CN" altLang="en-US" sz="3600" b="1">
                <a:solidFill>
                  <a:srgbClr val="FFFF00"/>
                </a:solidFill>
                <a:latin typeface="26" charset="0"/>
              </a:rPr>
              <a:t>：书</a:t>
            </a:r>
            <a:r>
              <a:rPr lang="zh-TW" altLang="en-US" sz="3600" b="1">
                <a:solidFill>
                  <a:srgbClr val="FFFF00"/>
                </a:solidFill>
                <a:latin typeface="26" charset="0"/>
              </a:rPr>
              <a:t>中人物</a:t>
            </a:r>
            <a:r>
              <a:rPr lang="zh-CN" altLang="en-US" sz="3600" b="1">
                <a:solidFill>
                  <a:srgbClr val="FFFF00"/>
                </a:solidFill>
                <a:latin typeface="26" charset="0"/>
              </a:rPr>
              <a:t>仅</a:t>
            </a:r>
            <a:r>
              <a:rPr lang="zh-TW" altLang="en-US" sz="3600" b="1">
                <a:solidFill>
                  <a:srgbClr val="FFFF00"/>
                </a:solidFill>
                <a:latin typeface="26" charset="0"/>
              </a:rPr>
              <a:t>是「想像」</a:t>
            </a:r>
            <a:r>
              <a:rPr lang="zh-CN" altLang="en-US" sz="3600" b="1">
                <a:solidFill>
                  <a:srgbClr val="FFFF00"/>
                </a:solidFill>
                <a:latin typeface="26" charset="0"/>
              </a:rPr>
              <a:t>着</a:t>
            </a:r>
            <a:r>
              <a:rPr lang="zh-TW" altLang="en-US" sz="3600" b="1">
                <a:solidFill>
                  <a:srgbClr val="FFFF00"/>
                </a:solidFill>
                <a:latin typeface="26" charset="0"/>
              </a:rPr>
              <a:t>所有的</a:t>
            </a:r>
            <a:r>
              <a:rPr lang="zh-CN" altLang="en-US" sz="3600" b="1">
                <a:solidFill>
                  <a:srgbClr val="FFFF00"/>
                </a:solidFill>
                <a:latin typeface="26" charset="0"/>
              </a:rPr>
              <a:t>证据</a:t>
            </a:r>
            <a:r>
              <a:rPr lang="zh-TW" altLang="en-US" sz="3600" b="1">
                <a:solidFill>
                  <a:srgbClr val="FFFF00"/>
                </a:solidFill>
                <a:latin typeface="26" charset="0"/>
              </a:rPr>
              <a:t>都在</a:t>
            </a:r>
            <a:r>
              <a:rPr lang="zh-CN" altLang="en-US" sz="3600" b="1">
                <a:solidFill>
                  <a:srgbClr val="FFFF00"/>
                </a:solidFill>
                <a:latin typeface="26" charset="0"/>
              </a:rPr>
              <a:t>这</a:t>
            </a:r>
            <a:r>
              <a:rPr lang="zh-TW" altLang="en-US" sz="3600" b="1">
                <a:solidFill>
                  <a:srgbClr val="FFFF00"/>
                </a:solidFill>
                <a:latin typeface="26" charset="0"/>
              </a:rPr>
              <a:t>下面！但是</a:t>
            </a:r>
            <a:r>
              <a:rPr lang="zh-CN" altLang="en-US" sz="3600" b="1">
                <a:solidFill>
                  <a:srgbClr val="FFFF00"/>
                </a:solidFill>
                <a:latin typeface="26" charset="0"/>
              </a:rPr>
              <a:t>却</a:t>
            </a:r>
            <a:r>
              <a:rPr lang="zh-TW" altLang="en-US" sz="3600" b="1">
                <a:solidFill>
                  <a:srgbClr val="FFFF00"/>
                </a:solidFill>
                <a:latin typeface="26" charset="0"/>
              </a:rPr>
              <a:t>沒有任何</a:t>
            </a:r>
            <a:r>
              <a:rPr lang="zh-CN" altLang="en-US" sz="3600" b="1">
                <a:solidFill>
                  <a:srgbClr val="FFFF00"/>
                </a:solidFill>
                <a:latin typeface="26" charset="0"/>
              </a:rPr>
              <a:t>证据</a:t>
            </a:r>
            <a:r>
              <a:rPr lang="zh-TW" altLang="en-US" sz="3600" b="1">
                <a:solidFill>
                  <a:srgbClr val="FFFF00"/>
                </a:solidFill>
                <a:latin typeface="26" charset="0"/>
              </a:rPr>
              <a:t>！</a:t>
            </a:r>
            <a:endParaRPr lang="en-US" altLang="zh-TW" sz="3600" b="1">
              <a:solidFill>
                <a:srgbClr val="FFFF00"/>
              </a:solidFill>
              <a:latin typeface="26" charset="0"/>
            </a:endParaRPr>
          </a:p>
        </p:txBody>
      </p:sp>
      <p:grpSp>
        <p:nvGrpSpPr>
          <p:cNvPr id="2" name="Group 5"/>
          <p:cNvGrpSpPr>
            <a:grpSpLocks/>
          </p:cNvGrpSpPr>
          <p:nvPr/>
        </p:nvGrpSpPr>
        <p:grpSpPr bwMode="auto">
          <a:xfrm>
            <a:off x="2057400" y="5181600"/>
            <a:ext cx="2514600" cy="1676400"/>
            <a:chOff x="480" y="2448"/>
            <a:chExt cx="1728" cy="1152"/>
          </a:xfrm>
        </p:grpSpPr>
        <p:sp>
          <p:nvSpPr>
            <p:cNvPr id="96263" name="AutoShape 6">
              <a:hlinkClick r:id="rId4"/>
            </p:cNvPr>
            <p:cNvSpPr>
              <a:spLocks noChangeArrowheads="1"/>
            </p:cNvSpPr>
            <p:nvPr/>
          </p:nvSpPr>
          <p:spPr bwMode="auto">
            <a:xfrm>
              <a:off x="480" y="2448"/>
              <a:ext cx="1728" cy="1152"/>
            </a:xfrm>
            <a:prstGeom prst="downArrowCallout">
              <a:avLst>
                <a:gd name="adj1" fmla="val 37500"/>
                <a:gd name="adj2" fmla="val 37500"/>
                <a:gd name="adj3" fmla="val 16667"/>
                <a:gd name="adj4" fmla="val 66667"/>
              </a:avLst>
            </a:prstGeom>
            <a:solidFill>
              <a:srgbClr val="0200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96264" name="Picture 7" descr="imag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7" y="2471"/>
              <a:ext cx="1259" cy="6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8536" name="WordArt 8" descr="Narrow vertical"/>
          <p:cNvSpPr>
            <a:spLocks noChangeArrowheads="1" noChangeShapeType="1" noTextEdit="1"/>
          </p:cNvSpPr>
          <p:nvPr/>
        </p:nvSpPr>
        <p:spPr bwMode="auto">
          <a:xfrm>
            <a:off x="3048000" y="4191000"/>
            <a:ext cx="2133600" cy="2209800"/>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78532"/>
                                        </p:tgtEl>
                                        <p:attrNameLst>
                                          <p:attrName>style.visibility</p:attrName>
                                        </p:attrNameLst>
                                      </p:cBhvr>
                                      <p:to>
                                        <p:strVal val="visible"/>
                                      </p:to>
                                    </p:set>
                                    <p:animEffect transition="in" filter="wipe(up)">
                                      <p:cBhvr>
                                        <p:cTn id="12" dur="500"/>
                                        <p:tgtEl>
                                          <p:spTgt spid="278532"/>
                                        </p:tgtEl>
                                      </p:cBhvr>
                                    </p:animEffect>
                                  </p:childTnLst>
                                </p:cTn>
                              </p:par>
                            </p:childTnLst>
                          </p:cTn>
                        </p:par>
                        <p:par>
                          <p:cTn id="13" fill="hold" nodeType="afterGroup">
                            <p:stCondLst>
                              <p:cond delay="500"/>
                            </p:stCondLst>
                            <p:childTnLst>
                              <p:par>
                                <p:cTn id="14" presetID="26" presetClass="entr" presetSubtype="0" fill="hold" grpId="0" nodeType="afterEffect">
                                  <p:stCondLst>
                                    <p:cond delay="0"/>
                                  </p:stCondLst>
                                  <p:childTnLst>
                                    <p:set>
                                      <p:cBhvr>
                                        <p:cTn id="15" dur="1" fill="hold">
                                          <p:stCondLst>
                                            <p:cond delay="0"/>
                                          </p:stCondLst>
                                        </p:cTn>
                                        <p:tgtEl>
                                          <p:spTgt spid="278536"/>
                                        </p:tgtEl>
                                        <p:attrNameLst>
                                          <p:attrName>style.visibility</p:attrName>
                                        </p:attrNameLst>
                                      </p:cBhvr>
                                      <p:to>
                                        <p:strVal val="visible"/>
                                      </p:to>
                                    </p:set>
                                    <p:animEffect transition="in" filter="wipe(down)">
                                      <p:cBhvr>
                                        <p:cTn id="16" dur="580">
                                          <p:stCondLst>
                                            <p:cond delay="0"/>
                                          </p:stCondLst>
                                        </p:cTn>
                                        <p:tgtEl>
                                          <p:spTgt spid="278536"/>
                                        </p:tgtEl>
                                      </p:cBhvr>
                                    </p:animEffect>
                                    <p:anim calcmode="lin" valueType="num">
                                      <p:cBhvr>
                                        <p:cTn id="17" dur="1822" tmFilter="0,0; 0.14,0.36; 0.43,0.73; 0.71,0.91; 1.0,1.0">
                                          <p:stCondLst>
                                            <p:cond delay="0"/>
                                          </p:stCondLst>
                                        </p:cTn>
                                        <p:tgtEl>
                                          <p:spTgt spid="27853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7853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7853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7853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78536"/>
                                        </p:tgtEl>
                                        <p:attrNameLst>
                                          <p:attrName>ppt_y</p:attrName>
                                        </p:attrNameLst>
                                      </p:cBhvr>
                                      <p:tavLst>
                                        <p:tav tm="0" fmla="#ppt_y-sin(pi*$)/81">
                                          <p:val>
                                            <p:fltVal val="0"/>
                                          </p:val>
                                        </p:tav>
                                        <p:tav tm="100000">
                                          <p:val>
                                            <p:fltVal val="1"/>
                                          </p:val>
                                        </p:tav>
                                      </p:tavLst>
                                    </p:anim>
                                    <p:animScale>
                                      <p:cBhvr>
                                        <p:cTn id="22" dur="26">
                                          <p:stCondLst>
                                            <p:cond delay="650"/>
                                          </p:stCondLst>
                                        </p:cTn>
                                        <p:tgtEl>
                                          <p:spTgt spid="278536"/>
                                        </p:tgtEl>
                                      </p:cBhvr>
                                      <p:to x="100000" y="60000"/>
                                    </p:animScale>
                                    <p:animScale>
                                      <p:cBhvr>
                                        <p:cTn id="23" dur="166" decel="50000">
                                          <p:stCondLst>
                                            <p:cond delay="676"/>
                                          </p:stCondLst>
                                        </p:cTn>
                                        <p:tgtEl>
                                          <p:spTgt spid="278536"/>
                                        </p:tgtEl>
                                      </p:cBhvr>
                                      <p:to x="100000" y="100000"/>
                                    </p:animScale>
                                    <p:animScale>
                                      <p:cBhvr>
                                        <p:cTn id="24" dur="26">
                                          <p:stCondLst>
                                            <p:cond delay="1312"/>
                                          </p:stCondLst>
                                        </p:cTn>
                                        <p:tgtEl>
                                          <p:spTgt spid="278536"/>
                                        </p:tgtEl>
                                      </p:cBhvr>
                                      <p:to x="100000" y="80000"/>
                                    </p:animScale>
                                    <p:animScale>
                                      <p:cBhvr>
                                        <p:cTn id="25" dur="166" decel="50000">
                                          <p:stCondLst>
                                            <p:cond delay="1338"/>
                                          </p:stCondLst>
                                        </p:cTn>
                                        <p:tgtEl>
                                          <p:spTgt spid="278536"/>
                                        </p:tgtEl>
                                      </p:cBhvr>
                                      <p:to x="100000" y="100000"/>
                                    </p:animScale>
                                    <p:animScale>
                                      <p:cBhvr>
                                        <p:cTn id="26" dur="26">
                                          <p:stCondLst>
                                            <p:cond delay="1642"/>
                                          </p:stCondLst>
                                        </p:cTn>
                                        <p:tgtEl>
                                          <p:spTgt spid="278536"/>
                                        </p:tgtEl>
                                      </p:cBhvr>
                                      <p:to x="100000" y="90000"/>
                                    </p:animScale>
                                    <p:animScale>
                                      <p:cBhvr>
                                        <p:cTn id="27" dur="166" decel="50000">
                                          <p:stCondLst>
                                            <p:cond delay="1668"/>
                                          </p:stCondLst>
                                        </p:cTn>
                                        <p:tgtEl>
                                          <p:spTgt spid="278536"/>
                                        </p:tgtEl>
                                      </p:cBhvr>
                                      <p:to x="100000" y="100000"/>
                                    </p:animScale>
                                    <p:animScale>
                                      <p:cBhvr>
                                        <p:cTn id="28" dur="26">
                                          <p:stCondLst>
                                            <p:cond delay="1808"/>
                                          </p:stCondLst>
                                        </p:cTn>
                                        <p:tgtEl>
                                          <p:spTgt spid="278536"/>
                                        </p:tgtEl>
                                      </p:cBhvr>
                                      <p:to x="100000" y="95000"/>
                                    </p:animScale>
                                    <p:animScale>
                                      <p:cBhvr>
                                        <p:cTn id="29" dur="166" decel="50000">
                                          <p:stCondLst>
                                            <p:cond delay="1834"/>
                                          </p:stCondLst>
                                        </p:cTn>
                                        <p:tgtEl>
                                          <p:spTgt spid="2785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2" grpId="0" animBg="1"/>
      <p:bldP spid="2785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0" name="Rectangle 2"/>
          <p:cNvSpPr>
            <a:spLocks noGrp="1" noChangeArrowheads="1"/>
          </p:cNvSpPr>
          <p:nvPr>
            <p:ph type="title"/>
          </p:nvPr>
        </p:nvSpPr>
        <p:spPr>
          <a:xfrm>
            <a:off x="0" y="1066800"/>
            <a:ext cx="9144000" cy="1600200"/>
          </a:xfrm>
          <a:effectLst>
            <a:outerShdw blurRad="63500" dist="35921" dir="2700000" algn="ctr" rotWithShape="0">
              <a:schemeClr val="tx2">
                <a:alpha val="74998"/>
              </a:schemeClr>
            </a:outerShdw>
          </a:effectLst>
        </p:spPr>
        <p:txBody>
          <a:bodyPr/>
          <a:lstStyle/>
          <a:p>
            <a:pPr eaLnBrk="1" hangingPunct="1">
              <a:defRPr/>
            </a:pPr>
            <a:r>
              <a:rPr lang="zh-TW" altLang="en-US" sz="9600" b="1">
                <a:solidFill>
                  <a:schemeClr val="bg1"/>
                </a:solidFill>
                <a:latin typeface="SimSun" charset="0"/>
                <a:ea typeface="SimSun" charset="0"/>
                <a:cs typeface="SimSun" charset="0"/>
              </a:rPr>
              <a:t>作者</a:t>
            </a:r>
            <a:r>
              <a:rPr lang="zh-CN" altLang="en-US" sz="9600" b="1">
                <a:solidFill>
                  <a:schemeClr val="bg1"/>
                </a:solidFill>
                <a:latin typeface="SimSun" charset="0"/>
                <a:ea typeface="SimSun" charset="0"/>
                <a:cs typeface="SimSun" charset="0"/>
              </a:rPr>
              <a:t>的资料</a:t>
            </a:r>
            <a:r>
              <a:rPr lang="zh-TW" altLang="en-US" sz="9600" b="1">
                <a:solidFill>
                  <a:schemeClr val="bg1"/>
                </a:solidFill>
                <a:latin typeface="SimSun" charset="0"/>
                <a:ea typeface="SimSun" charset="0"/>
                <a:cs typeface="SimSun" charset="0"/>
              </a:rPr>
              <a:t>來源</a:t>
            </a:r>
            <a:endParaRPr lang="zh-TW" altLang="en-US" sz="9600" b="1">
              <a:latin typeface="SimSun" charset="0"/>
              <a:ea typeface="SimSun" charset="0"/>
              <a:cs typeface="SimSun"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354" name="Picture 2" descr="danbrown"/>
          <p:cNvPicPr>
            <a:picLocks noChangeAspect="1" noChangeArrowheads="1"/>
          </p:cNvPicPr>
          <p:nvPr/>
        </p:nvPicPr>
        <p:blipFill>
          <a:blip r:embed="rId3" cstate="screen">
            <a:extLst>
              <a:ext uri="{28A0092B-C50C-407E-A947-70E740481C1C}">
                <a14:useLocalDpi xmlns:a14="http://schemas.microsoft.com/office/drawing/2010/main"/>
              </a:ext>
            </a:extLst>
          </a:blip>
          <a:srcRect r="10448"/>
          <a:stretch>
            <a:fillRect/>
          </a:stretch>
        </p:blipFill>
        <p:spPr bwMode="auto">
          <a:xfrm>
            <a:off x="381000" y="15875"/>
            <a:ext cx="86868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3651" name="Rectangle 3"/>
          <p:cNvSpPr>
            <a:spLocks noGrp="1" noChangeArrowheads="1"/>
          </p:cNvSpPr>
          <p:nvPr>
            <p:ph type="title"/>
          </p:nvPr>
        </p:nvSpPr>
        <p:spPr>
          <a:xfrm rot="20979315">
            <a:off x="457200" y="1219200"/>
            <a:ext cx="7620000" cy="1143000"/>
          </a:xfrm>
          <a:solidFill>
            <a:schemeClr val="tx2"/>
          </a:solidFill>
        </p:spPr>
        <p:txBody>
          <a:bodyPr/>
          <a:lstStyle/>
          <a:p>
            <a:pPr eaLnBrk="1" hangingPunct="1"/>
            <a:r>
              <a:rPr lang="en-US" altLang="zh-TW" sz="6000">
                <a:solidFill>
                  <a:schemeClr val="bg1"/>
                </a:solidFill>
                <a:latin typeface="Arial" charset="0"/>
                <a:ea typeface="新細明體" charset="0"/>
                <a:cs typeface="新細明體" charset="0"/>
              </a:rPr>
              <a:t>danbrown.com</a:t>
            </a:r>
          </a:p>
        </p:txBody>
      </p:sp>
      <p:sp>
        <p:nvSpPr>
          <p:cNvPr id="283652" name="Rectangle 4"/>
          <p:cNvSpPr>
            <a:spLocks noChangeArrowheads="1"/>
          </p:cNvSpPr>
          <p:nvPr/>
        </p:nvSpPr>
        <p:spPr bwMode="auto">
          <a:xfrm rot="-620685">
            <a:off x="433388" y="3121025"/>
            <a:ext cx="8455025" cy="28225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zh-TW" altLang="en-US" sz="4800" b="1">
                <a:latin typeface="Arial" charset="0"/>
              </a:rPr>
              <a:t>常</a:t>
            </a:r>
            <a:r>
              <a:rPr lang="zh-CN" altLang="en-US" sz="4800" b="1">
                <a:latin typeface="Arial" charset="0"/>
              </a:rPr>
              <a:t>见问题：</a:t>
            </a:r>
            <a:br>
              <a:rPr lang="en-US" altLang="zh-TW" sz="4800" b="1">
                <a:latin typeface="Arial" charset="0"/>
              </a:rPr>
            </a:br>
            <a:r>
              <a:rPr lang="zh-CN" altLang="en-US" sz="4800" b="1">
                <a:latin typeface="Arial" charset="0"/>
              </a:rPr>
              <a:t>问：</a:t>
            </a:r>
            <a:r>
              <a:rPr lang="zh-TW" altLang="en-US" sz="4800" b="1">
                <a:latin typeface="Arial" charset="0"/>
              </a:rPr>
              <a:t>「你是一名基督徒</a:t>
            </a:r>
            <a:r>
              <a:rPr lang="zh-CN" altLang="en-US" sz="4800" b="1">
                <a:latin typeface="Arial" charset="0"/>
              </a:rPr>
              <a:t>吗？</a:t>
            </a:r>
            <a:r>
              <a:rPr lang="zh-TW" altLang="en-US" sz="4800" b="1">
                <a:latin typeface="Arial" charset="0"/>
              </a:rPr>
              <a:t>」</a:t>
            </a:r>
            <a:br>
              <a:rPr lang="zh-TW" altLang="en-US" sz="4800" b="1">
                <a:latin typeface="Arial" charset="0"/>
              </a:rPr>
            </a:br>
            <a:r>
              <a:rPr lang="zh-TW" altLang="en-US" sz="4800" b="1">
                <a:latin typeface="Arial" charset="0"/>
              </a:rPr>
              <a:t>答</a:t>
            </a:r>
            <a:r>
              <a:rPr lang="zh-CN" altLang="en-US" sz="4800" b="1">
                <a:latin typeface="Arial" charset="0"/>
              </a:rPr>
              <a:t>：</a:t>
            </a:r>
            <a:r>
              <a:rPr lang="zh-TW" altLang="en-US" sz="4800" b="1">
                <a:latin typeface="Arial" charset="0"/>
              </a:rPr>
              <a:t>「是的</a:t>
            </a:r>
            <a:r>
              <a:rPr lang="en-US" altLang="zh-TW" sz="4800" b="1">
                <a:latin typeface="Arial" charset="0"/>
              </a:rPr>
              <a:t>…</a:t>
            </a:r>
            <a:r>
              <a:rPr lang="zh-TW" altLang="en-US" sz="4800" b="1">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83651"/>
                                        </p:tgtEl>
                                        <p:attrNameLst>
                                          <p:attrName>style.visibility</p:attrName>
                                        </p:attrNameLst>
                                      </p:cBhvr>
                                      <p:to>
                                        <p:strVal val="visible"/>
                                      </p:to>
                                    </p:set>
                                    <p:anim calcmode="lin" valueType="num">
                                      <p:cBhvr>
                                        <p:cTn id="7" dur="500" fill="hold"/>
                                        <p:tgtEl>
                                          <p:spTgt spid="283651"/>
                                        </p:tgtEl>
                                        <p:attrNameLst>
                                          <p:attrName>ppt_w</p:attrName>
                                        </p:attrNameLst>
                                      </p:cBhvr>
                                      <p:tavLst>
                                        <p:tav tm="0">
                                          <p:val>
                                            <p:fltVal val="0"/>
                                          </p:val>
                                        </p:tav>
                                        <p:tav tm="100000">
                                          <p:val>
                                            <p:strVal val="#ppt_w"/>
                                          </p:val>
                                        </p:tav>
                                      </p:tavLst>
                                    </p:anim>
                                    <p:anim calcmode="lin" valueType="num">
                                      <p:cBhvr>
                                        <p:cTn id="8" dur="500" fill="hold"/>
                                        <p:tgtEl>
                                          <p:spTgt spid="283651"/>
                                        </p:tgtEl>
                                        <p:attrNameLst>
                                          <p:attrName>ppt_h</p:attrName>
                                        </p:attrNameLst>
                                      </p:cBhvr>
                                      <p:tavLst>
                                        <p:tav tm="0">
                                          <p:val>
                                            <p:fltVal val="0"/>
                                          </p:val>
                                        </p:tav>
                                        <p:tav tm="100000">
                                          <p:val>
                                            <p:strVal val="#ppt_h"/>
                                          </p:val>
                                        </p:tav>
                                      </p:tavLst>
                                    </p:anim>
                                    <p:anim calcmode="lin" valueType="num">
                                      <p:cBhvr>
                                        <p:cTn id="9" dur="500" fill="hold"/>
                                        <p:tgtEl>
                                          <p:spTgt spid="283651"/>
                                        </p:tgtEl>
                                        <p:attrNameLst>
                                          <p:attrName>style.rotation</p:attrName>
                                        </p:attrNameLst>
                                      </p:cBhvr>
                                      <p:tavLst>
                                        <p:tav tm="0">
                                          <p:val>
                                            <p:fltVal val="360"/>
                                          </p:val>
                                        </p:tav>
                                        <p:tav tm="100000">
                                          <p:val>
                                            <p:fltVal val="0"/>
                                          </p:val>
                                        </p:tav>
                                      </p:tavLst>
                                    </p:anim>
                                    <p:animEffect transition="in" filter="fade">
                                      <p:cBhvr>
                                        <p:cTn id="10" dur="500"/>
                                        <p:tgtEl>
                                          <p:spTgt spid="2836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283652"/>
                                        </p:tgtEl>
                                        <p:attrNameLst>
                                          <p:attrName>style.visibility</p:attrName>
                                        </p:attrNameLst>
                                      </p:cBhvr>
                                      <p:to>
                                        <p:strVal val="visible"/>
                                      </p:to>
                                    </p:set>
                                    <p:anim calcmode="lin" valueType="num">
                                      <p:cBhvr>
                                        <p:cTn id="15" dur="500" fill="hold"/>
                                        <p:tgtEl>
                                          <p:spTgt spid="283652"/>
                                        </p:tgtEl>
                                        <p:attrNameLst>
                                          <p:attrName>ppt_w</p:attrName>
                                        </p:attrNameLst>
                                      </p:cBhvr>
                                      <p:tavLst>
                                        <p:tav tm="0">
                                          <p:val>
                                            <p:fltVal val="0"/>
                                          </p:val>
                                        </p:tav>
                                        <p:tav tm="100000">
                                          <p:val>
                                            <p:strVal val="#ppt_w"/>
                                          </p:val>
                                        </p:tav>
                                      </p:tavLst>
                                    </p:anim>
                                    <p:anim calcmode="lin" valueType="num">
                                      <p:cBhvr>
                                        <p:cTn id="16" dur="500" fill="hold"/>
                                        <p:tgtEl>
                                          <p:spTgt spid="283652"/>
                                        </p:tgtEl>
                                        <p:attrNameLst>
                                          <p:attrName>ppt_h</p:attrName>
                                        </p:attrNameLst>
                                      </p:cBhvr>
                                      <p:tavLst>
                                        <p:tav tm="0">
                                          <p:val>
                                            <p:fltVal val="0"/>
                                          </p:val>
                                        </p:tav>
                                        <p:tav tm="100000">
                                          <p:val>
                                            <p:strVal val="#ppt_h"/>
                                          </p:val>
                                        </p:tav>
                                      </p:tavLst>
                                    </p:anim>
                                    <p:anim calcmode="lin" valueType="num">
                                      <p:cBhvr>
                                        <p:cTn id="17" dur="500" fill="hold"/>
                                        <p:tgtEl>
                                          <p:spTgt spid="283652"/>
                                        </p:tgtEl>
                                        <p:attrNameLst>
                                          <p:attrName>style.rotation</p:attrName>
                                        </p:attrNameLst>
                                      </p:cBhvr>
                                      <p:tavLst>
                                        <p:tav tm="0">
                                          <p:val>
                                            <p:fltVal val="360"/>
                                          </p:val>
                                        </p:tav>
                                        <p:tav tm="100000">
                                          <p:val>
                                            <p:fltVal val="0"/>
                                          </p:val>
                                        </p:tav>
                                      </p:tavLst>
                                    </p:anim>
                                    <p:animEffect transition="in" filter="fade">
                                      <p:cBhvr>
                                        <p:cTn id="18" dur="500"/>
                                        <p:tgtEl>
                                          <p:spTgt spid="283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1" grpId="0" animBg="1"/>
      <p:bldP spid="28365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6"/>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2402" name="Rectangle 2"/>
          <p:cNvSpPr>
            <a:spLocks noGrp="1" noChangeArrowheads="1"/>
          </p:cNvSpPr>
          <p:nvPr>
            <p:ph type="title"/>
          </p:nvPr>
        </p:nvSpPr>
        <p:spPr>
          <a:xfrm>
            <a:off x="609600" y="76200"/>
            <a:ext cx="8229600" cy="1477963"/>
          </a:xfrm>
        </p:spPr>
        <p:txBody>
          <a:bodyPr/>
          <a:lstStyle/>
          <a:p>
            <a:pPr eaLnBrk="1" hangingPunct="1"/>
            <a:r>
              <a:rPr lang="zh-TW" altLang="en-US" b="1">
                <a:solidFill>
                  <a:schemeClr val="bg1"/>
                </a:solidFill>
                <a:latin typeface="SimSun" charset="0"/>
                <a:ea typeface="SimSun" charset="0"/>
                <a:cs typeface="SimSun" charset="0"/>
              </a:rPr>
              <a:t>作者</a:t>
            </a:r>
            <a:r>
              <a:rPr lang="en-US" altLang="zh-TW" b="1">
                <a:solidFill>
                  <a:schemeClr val="bg1"/>
                </a:solidFill>
                <a:latin typeface="Arial" charset="0"/>
                <a:ea typeface="SimSun" charset="0"/>
                <a:cs typeface="SimSun" charset="0"/>
              </a:rPr>
              <a:t>Brown</a:t>
            </a:r>
            <a:r>
              <a:rPr lang="zh-TW" altLang="en-US" b="1">
                <a:solidFill>
                  <a:schemeClr val="bg1"/>
                </a:solidFill>
                <a:latin typeface="SimSun" charset="0"/>
                <a:ea typeface="SimSun" charset="0"/>
                <a:cs typeface="SimSun" charset="0"/>
              </a:rPr>
              <a:t>本人「果真」</a:t>
            </a:r>
            <a:br>
              <a:rPr lang="zh-TW" altLang="en-US" b="1">
                <a:solidFill>
                  <a:schemeClr val="bg1"/>
                </a:solidFill>
                <a:latin typeface="SimSun" charset="0"/>
                <a:ea typeface="SimSun" charset="0"/>
                <a:cs typeface="SimSun" charset="0"/>
              </a:rPr>
            </a:br>
            <a:r>
              <a:rPr lang="zh-TW" altLang="en-US" b="1">
                <a:solidFill>
                  <a:schemeClr val="bg1"/>
                </a:solidFill>
                <a:latin typeface="SimSun" charset="0"/>
                <a:ea typeface="SimSun" charset="0"/>
                <a:cs typeface="SimSun" charset="0"/>
              </a:rPr>
              <a:t>相信</a:t>
            </a:r>
            <a:r>
              <a:rPr lang="zh-CN" altLang="en-US" b="1">
                <a:solidFill>
                  <a:schemeClr val="bg1"/>
                </a:solidFill>
                <a:latin typeface="SimSun" charset="0"/>
                <a:ea typeface="SimSun" charset="0"/>
                <a:cs typeface="SimSun" charset="0"/>
              </a:rPr>
              <a:t>这</a:t>
            </a:r>
            <a:r>
              <a:rPr lang="zh-TW" altLang="en-US" b="1">
                <a:solidFill>
                  <a:schemeClr val="bg1"/>
                </a:solidFill>
                <a:latin typeface="SimSun" charset="0"/>
                <a:ea typeface="SimSun" charset="0"/>
                <a:cs typeface="SimSun" charset="0"/>
              </a:rPr>
              <a:t>些</a:t>
            </a:r>
            <a:r>
              <a:rPr lang="zh-CN" altLang="en-US" b="1">
                <a:solidFill>
                  <a:schemeClr val="bg1"/>
                </a:solidFill>
                <a:latin typeface="SimSun" charset="0"/>
                <a:ea typeface="SimSun" charset="0"/>
                <a:cs typeface="SimSun" charset="0"/>
              </a:rPr>
              <a:t>说</a:t>
            </a:r>
            <a:r>
              <a:rPr lang="zh-TW" altLang="en-US" b="1">
                <a:solidFill>
                  <a:schemeClr val="bg1"/>
                </a:solidFill>
                <a:latin typeface="SimSun" charset="0"/>
                <a:ea typeface="SimSun" charset="0"/>
                <a:cs typeface="SimSun" charset="0"/>
              </a:rPr>
              <a:t>法？</a:t>
            </a:r>
          </a:p>
        </p:txBody>
      </p:sp>
      <p:sp>
        <p:nvSpPr>
          <p:cNvPr id="102403" name="Rectangle 3"/>
          <p:cNvSpPr>
            <a:spLocks noGrp="1" noChangeArrowheads="1"/>
          </p:cNvSpPr>
          <p:nvPr>
            <p:ph type="body" idx="1"/>
          </p:nvPr>
        </p:nvSpPr>
        <p:spPr>
          <a:xfrm>
            <a:off x="3352800" y="2057400"/>
            <a:ext cx="5638800" cy="3733800"/>
          </a:xfrm>
        </p:spPr>
        <p:txBody>
          <a:bodyPr/>
          <a:lstStyle/>
          <a:p>
            <a:pPr marL="111125" indent="-111125" eaLnBrk="1" hangingPunct="1">
              <a:buFontTx/>
              <a:buNone/>
            </a:pPr>
            <a:r>
              <a:rPr lang="zh-TW" altLang="en-US" b="1">
                <a:solidFill>
                  <a:schemeClr val="bg1"/>
                </a:solidFill>
                <a:latin typeface="Times New Roman" charset="0"/>
                <a:ea typeface="SimSun" charset="0"/>
                <a:cs typeface="SimSun" charset="0"/>
              </a:rPr>
              <a:t>「</a:t>
            </a:r>
            <a:r>
              <a:rPr lang="zh-CN" altLang="en-US" b="1">
                <a:solidFill>
                  <a:schemeClr val="bg1"/>
                </a:solidFill>
                <a:latin typeface="Times New Roman" charset="0"/>
                <a:ea typeface="SimSun" charset="0"/>
                <a:cs typeface="SimSun" charset="0"/>
              </a:rPr>
              <a:t>开</a:t>
            </a:r>
            <a:r>
              <a:rPr lang="zh-TW" altLang="en-US" b="1">
                <a:solidFill>
                  <a:schemeClr val="bg1"/>
                </a:solidFill>
                <a:latin typeface="Times New Roman" charset="0"/>
                <a:ea typeface="SimSun" charset="0"/>
                <a:cs typeface="SimSun" charset="0"/>
              </a:rPr>
              <a:t>始</a:t>
            </a:r>
            <a:r>
              <a:rPr lang="zh-CN" altLang="en-US" b="1">
                <a:solidFill>
                  <a:schemeClr val="bg1"/>
                </a:solidFill>
                <a:latin typeface="Times New Roman" charset="0"/>
                <a:ea typeface="SimSun" charset="0"/>
                <a:cs typeface="SimSun" charset="0"/>
              </a:rPr>
              <a:t>时</a:t>
            </a:r>
            <a:r>
              <a:rPr lang="zh-TW" altLang="en-US" b="1">
                <a:solidFill>
                  <a:schemeClr val="bg1"/>
                </a:solidFill>
                <a:latin typeface="Times New Roman" charset="0"/>
                <a:ea typeface="SimSun" charset="0"/>
                <a:cs typeface="SimSun" charset="0"/>
              </a:rPr>
              <a:t>我</a:t>
            </a:r>
            <a:r>
              <a:rPr lang="zh-CN" altLang="en-US" b="1">
                <a:solidFill>
                  <a:schemeClr val="bg1"/>
                </a:solidFill>
                <a:latin typeface="Times New Roman" charset="0"/>
                <a:ea typeface="SimSun" charset="0"/>
                <a:cs typeface="SimSun" charset="0"/>
              </a:rPr>
              <a:t>还</a:t>
            </a:r>
            <a:r>
              <a:rPr lang="zh-TW" altLang="en-US" b="1">
                <a:solidFill>
                  <a:schemeClr val="bg1"/>
                </a:solidFill>
                <a:latin typeface="Times New Roman" charset="0"/>
                <a:ea typeface="SimSun" charset="0"/>
                <a:cs typeface="SimSun" charset="0"/>
              </a:rPr>
              <a:t>是抱持</a:t>
            </a:r>
            <a:r>
              <a:rPr lang="zh-CN" altLang="en-US" b="1">
                <a:solidFill>
                  <a:schemeClr val="bg1"/>
                </a:solidFill>
                <a:latin typeface="Times New Roman" charset="0"/>
                <a:ea typeface="SimSun" charset="0"/>
                <a:cs typeface="SimSun" charset="0"/>
              </a:rPr>
              <a:t>怀疑</a:t>
            </a:r>
            <a:r>
              <a:rPr lang="zh-TW" altLang="en-US" b="1">
                <a:solidFill>
                  <a:schemeClr val="bg1"/>
                </a:solidFill>
                <a:latin typeface="Times New Roman" charset="0"/>
                <a:ea typeface="SimSun" charset="0"/>
                <a:cs typeface="SimSun" charset="0"/>
              </a:rPr>
              <a:t>的</a:t>
            </a:r>
            <a:r>
              <a:rPr lang="zh-CN" altLang="en-US" b="1">
                <a:solidFill>
                  <a:schemeClr val="bg1"/>
                </a:solidFill>
                <a:latin typeface="Times New Roman" charset="0"/>
                <a:ea typeface="SimSun" charset="0"/>
                <a:cs typeface="SimSun" charset="0"/>
              </a:rPr>
              <a:t>态</a:t>
            </a:r>
            <a:r>
              <a:rPr lang="zh-TW" altLang="en-US" b="1">
                <a:solidFill>
                  <a:schemeClr val="bg1"/>
                </a:solidFill>
                <a:latin typeface="Times New Roman" charset="0"/>
                <a:ea typeface="SimSun" charset="0"/>
                <a:cs typeface="SimSun" charset="0"/>
              </a:rPr>
              <a:t>度。在</a:t>
            </a:r>
            <a:r>
              <a:rPr lang="zh-CN" altLang="en-US" b="1">
                <a:solidFill>
                  <a:schemeClr val="bg1"/>
                </a:solidFill>
                <a:latin typeface="Times New Roman" charset="0"/>
                <a:ea typeface="SimSun" charset="0"/>
                <a:cs typeface="SimSun" charset="0"/>
              </a:rPr>
              <a:t>开</a:t>
            </a:r>
            <a:r>
              <a:rPr lang="zh-TW" altLang="en-US" b="1">
                <a:solidFill>
                  <a:schemeClr val="bg1"/>
                </a:solidFill>
                <a:latin typeface="Times New Roman" charset="0"/>
                <a:ea typeface="SimSun" charset="0"/>
                <a:cs typeface="SimSun" charset="0"/>
              </a:rPr>
              <a:t>始研究</a:t>
            </a:r>
            <a:r>
              <a:rPr lang="en-US" altLang="zh-TW" b="1">
                <a:solidFill>
                  <a:schemeClr val="bg1"/>
                </a:solidFill>
                <a:latin typeface="Times New Roman" charset="0"/>
                <a:ea typeface="SimSun" charset="0"/>
                <a:cs typeface="SimSun" charset="0"/>
              </a:rPr>
              <a:t>『</a:t>
            </a:r>
            <a:r>
              <a:rPr lang="zh-CN" altLang="en-US" b="1">
                <a:solidFill>
                  <a:schemeClr val="bg1"/>
                </a:solidFill>
                <a:latin typeface="Times New Roman" charset="0"/>
                <a:ea typeface="SimSun" charset="0"/>
                <a:cs typeface="SimSun" charset="0"/>
              </a:rPr>
              <a:t>达芬奇</a:t>
            </a:r>
            <a:r>
              <a:rPr lang="zh-TW" altLang="en-US" b="1">
                <a:solidFill>
                  <a:schemeClr val="bg1"/>
                </a:solidFill>
                <a:latin typeface="Times New Roman" charset="0"/>
                <a:ea typeface="SimSun" charset="0"/>
                <a:cs typeface="SimSun" charset="0"/>
              </a:rPr>
              <a:t>密</a:t>
            </a:r>
            <a:r>
              <a:rPr lang="zh-CN" altLang="en-US" b="1">
                <a:solidFill>
                  <a:schemeClr val="bg1"/>
                </a:solidFill>
                <a:latin typeface="Times New Roman" charset="0"/>
                <a:ea typeface="SimSun" charset="0"/>
                <a:cs typeface="SimSun" charset="0"/>
              </a:rPr>
              <a:t>码</a:t>
            </a:r>
            <a:r>
              <a:rPr lang="en-US" altLang="zh-TW" b="1">
                <a:solidFill>
                  <a:schemeClr val="bg1"/>
                </a:solidFill>
                <a:latin typeface="Times New Roman" charset="0"/>
                <a:ea typeface="SimSun" charset="0"/>
                <a:cs typeface="SimSun" charset="0"/>
              </a:rPr>
              <a:t>』</a:t>
            </a:r>
            <a:r>
              <a:rPr lang="zh-CN" altLang="en-US" b="1">
                <a:solidFill>
                  <a:schemeClr val="bg1"/>
                </a:solidFill>
                <a:latin typeface="Times New Roman" charset="0"/>
                <a:ea typeface="SimSun" charset="0"/>
                <a:cs typeface="SimSun" charset="0"/>
              </a:rPr>
              <a:t>时</a:t>
            </a:r>
            <a:r>
              <a:rPr lang="zh-TW" altLang="en-US" b="1">
                <a:solidFill>
                  <a:schemeClr val="bg1"/>
                </a:solidFill>
                <a:latin typeface="Times New Roman" charset="0"/>
                <a:ea typeface="SimSun" charset="0"/>
                <a:cs typeface="SimSun" charset="0"/>
              </a:rPr>
              <a:t>，我</a:t>
            </a:r>
            <a:r>
              <a:rPr lang="zh-CN" altLang="en-US" b="1">
                <a:solidFill>
                  <a:schemeClr val="bg1"/>
                </a:solidFill>
                <a:latin typeface="Times New Roman" charset="0"/>
                <a:ea typeface="SimSun" charset="0"/>
                <a:cs typeface="SimSun" charset="0"/>
              </a:rPr>
              <a:t>确实认为</a:t>
            </a:r>
            <a:r>
              <a:rPr lang="zh-TW" altLang="en-US" b="1">
                <a:solidFill>
                  <a:schemeClr val="bg1"/>
                </a:solidFill>
                <a:latin typeface="Times New Roman" charset="0"/>
                <a:ea typeface="SimSun" charset="0"/>
                <a:cs typeface="SimSun" charset="0"/>
              </a:rPr>
              <a:t>自己</a:t>
            </a:r>
            <a:r>
              <a:rPr lang="zh-CN" altLang="en-US" b="1">
                <a:solidFill>
                  <a:schemeClr val="bg1"/>
                </a:solidFill>
                <a:latin typeface="Times New Roman" charset="0"/>
                <a:ea typeface="SimSun" charset="0"/>
                <a:cs typeface="SimSun" charset="0"/>
              </a:rPr>
              <a:t>会</a:t>
            </a:r>
            <a:r>
              <a:rPr lang="zh-TW" altLang="en-US" b="1">
                <a:solidFill>
                  <a:schemeClr val="bg1"/>
                </a:solidFill>
                <a:latin typeface="Times New Roman" charset="0"/>
                <a:ea typeface="SimSun" charset="0"/>
                <a:cs typeface="SimSun" charset="0"/>
              </a:rPr>
              <a:t>推</a:t>
            </a:r>
            <a:r>
              <a:rPr lang="zh-CN" altLang="en-US" b="1">
                <a:solidFill>
                  <a:schemeClr val="bg1"/>
                </a:solidFill>
                <a:latin typeface="Times New Roman" charset="0"/>
                <a:ea typeface="SimSun" charset="0"/>
                <a:cs typeface="SimSun" charset="0"/>
              </a:rPr>
              <a:t>翻这当中关于</a:t>
            </a:r>
            <a:r>
              <a:rPr lang="zh-TW" altLang="en-US" b="1">
                <a:solidFill>
                  <a:schemeClr val="bg1"/>
                </a:solidFill>
                <a:latin typeface="Times New Roman" charset="0"/>
                <a:ea typeface="SimSun" charset="0"/>
                <a:cs typeface="SimSun" charset="0"/>
              </a:rPr>
              <a:t>抹大拉</a:t>
            </a:r>
            <a:r>
              <a:rPr lang="zh-CN" altLang="en-US" b="1">
                <a:solidFill>
                  <a:schemeClr val="bg1"/>
                </a:solidFill>
                <a:latin typeface="Times New Roman" charset="0"/>
                <a:ea typeface="SimSun" charset="0"/>
                <a:cs typeface="SimSun" charset="0"/>
              </a:rPr>
              <a:t>马利亚与圣</a:t>
            </a:r>
            <a:r>
              <a:rPr lang="zh-TW" altLang="en-US" b="1">
                <a:solidFill>
                  <a:schemeClr val="bg1"/>
                </a:solidFill>
                <a:latin typeface="Times New Roman" charset="0"/>
                <a:ea typeface="SimSun" charset="0"/>
                <a:cs typeface="SimSun" charset="0"/>
              </a:rPr>
              <a:t>血等的</a:t>
            </a:r>
            <a:r>
              <a:rPr lang="zh-CN" altLang="en-US" b="1">
                <a:solidFill>
                  <a:schemeClr val="bg1"/>
                </a:solidFill>
                <a:latin typeface="Times New Roman" charset="0"/>
                <a:ea typeface="SimSun" charset="0"/>
                <a:cs typeface="SimSun" charset="0"/>
              </a:rPr>
              <a:t>许</a:t>
            </a:r>
            <a:r>
              <a:rPr lang="zh-TW" altLang="en-US" b="1">
                <a:solidFill>
                  <a:schemeClr val="bg1"/>
                </a:solidFill>
                <a:latin typeface="Times New Roman" charset="0"/>
                <a:ea typeface="SimSun" charset="0"/>
                <a:cs typeface="SimSun" charset="0"/>
              </a:rPr>
              <a:t>多</a:t>
            </a:r>
            <a:r>
              <a:rPr lang="zh-CN" altLang="en-US" b="1">
                <a:solidFill>
                  <a:schemeClr val="bg1"/>
                </a:solidFill>
                <a:latin typeface="Times New Roman" charset="0"/>
                <a:ea typeface="SimSun" charset="0"/>
                <a:cs typeface="SimSun" charset="0"/>
              </a:rPr>
              <a:t>谬论</a:t>
            </a:r>
            <a:r>
              <a:rPr lang="zh-TW" altLang="en-US" b="1">
                <a:solidFill>
                  <a:schemeClr val="bg1"/>
                </a:solidFill>
                <a:latin typeface="Times New Roman" charset="0"/>
                <a:ea typeface="SimSun" charset="0"/>
                <a:cs typeface="SimSun" charset="0"/>
              </a:rPr>
              <a:t>。</a:t>
            </a:r>
            <a:r>
              <a:rPr lang="zh-CN" altLang="en-US" b="1">
                <a:solidFill>
                  <a:schemeClr val="bg1"/>
                </a:solidFill>
                <a:latin typeface="Times New Roman" charset="0"/>
                <a:ea typeface="SimSun" charset="0"/>
                <a:cs typeface="SimSun" charset="0"/>
              </a:rPr>
              <a:t>结</a:t>
            </a:r>
            <a:r>
              <a:rPr lang="zh-TW" altLang="en-US" b="1">
                <a:solidFill>
                  <a:schemeClr val="bg1"/>
                </a:solidFill>
                <a:latin typeface="Times New Roman" charset="0"/>
                <a:ea typeface="SimSun" charset="0"/>
                <a:cs typeface="SimSun" charset="0"/>
              </a:rPr>
              <a:t>果我</a:t>
            </a:r>
            <a:r>
              <a:rPr lang="zh-CN" altLang="en-US" b="1">
                <a:solidFill>
                  <a:schemeClr val="bg1"/>
                </a:solidFill>
                <a:latin typeface="Times New Roman" charset="0"/>
                <a:ea typeface="SimSun" charset="0"/>
                <a:cs typeface="SimSun" charset="0"/>
              </a:rPr>
              <a:t>却</a:t>
            </a:r>
            <a:r>
              <a:rPr lang="zh-TW" altLang="en-US" b="1">
                <a:solidFill>
                  <a:schemeClr val="bg1"/>
                </a:solidFill>
                <a:latin typeface="Times New Roman" charset="0"/>
                <a:ea typeface="SimSun" charset="0"/>
                <a:cs typeface="SimSun" charset="0"/>
              </a:rPr>
              <a:t>成了一</a:t>
            </a:r>
            <a:r>
              <a:rPr lang="zh-CN" altLang="en-US" b="1">
                <a:solidFill>
                  <a:schemeClr val="bg1"/>
                </a:solidFill>
                <a:latin typeface="Times New Roman" charset="0"/>
                <a:ea typeface="SimSun" charset="0"/>
                <a:cs typeface="SimSun" charset="0"/>
              </a:rPr>
              <a:t>个对</a:t>
            </a:r>
            <a:r>
              <a:rPr lang="zh-TW" altLang="en-US" b="1">
                <a:solidFill>
                  <a:schemeClr val="bg1"/>
                </a:solidFill>
                <a:latin typeface="Times New Roman" charset="0"/>
                <a:ea typeface="SimSun" charset="0"/>
                <a:cs typeface="SimSun" charset="0"/>
              </a:rPr>
              <a:t>之</a:t>
            </a:r>
            <a:r>
              <a:rPr lang="zh-CN" altLang="en-US" b="1">
                <a:solidFill>
                  <a:schemeClr val="bg1"/>
                </a:solidFill>
                <a:latin typeface="Times New Roman" charset="0"/>
                <a:ea typeface="SimSun" charset="0"/>
                <a:cs typeface="SimSun" charset="0"/>
              </a:rPr>
              <a:t>坚</a:t>
            </a:r>
            <a:r>
              <a:rPr lang="zh-TW" altLang="en-US" b="1">
                <a:solidFill>
                  <a:schemeClr val="bg1"/>
                </a:solidFill>
                <a:latin typeface="Times New Roman" charset="0"/>
                <a:ea typeface="SimSun" charset="0"/>
                <a:cs typeface="SimSun" charset="0"/>
              </a:rPr>
              <a:t>信不疑的人。」</a:t>
            </a:r>
          </a:p>
        </p:txBody>
      </p:sp>
      <p:pic>
        <p:nvPicPr>
          <p:cNvPr id="10240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825" y="2057400"/>
            <a:ext cx="2670175"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02405" name="Text Box 5"/>
          <p:cNvSpPr txBox="1">
            <a:spLocks noChangeArrowheads="1"/>
          </p:cNvSpPr>
          <p:nvPr/>
        </p:nvSpPr>
        <p:spPr bwMode="auto">
          <a:xfrm>
            <a:off x="1946275" y="5876925"/>
            <a:ext cx="5749925"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400" b="1"/>
              <a:t>2003</a:t>
            </a:r>
            <a:r>
              <a:rPr lang="zh-TW" altLang="en-US" sz="2400" b="1"/>
              <a:t>年</a:t>
            </a:r>
            <a:r>
              <a:rPr lang="en-US" altLang="zh-TW" sz="2400" b="1"/>
              <a:t>11</a:t>
            </a:r>
            <a:r>
              <a:rPr lang="zh-TW" altLang="en-US" sz="2400" b="1"/>
              <a:t>月</a:t>
            </a:r>
            <a:r>
              <a:rPr lang="en-US" altLang="zh-TW" sz="2400" b="1"/>
              <a:t>3</a:t>
            </a:r>
            <a:r>
              <a:rPr lang="zh-TW" altLang="en-US" sz="2400" b="1"/>
              <a:t>日美</a:t>
            </a:r>
            <a:r>
              <a:rPr lang="zh-CN" altLang="en-US" sz="2400" b="1"/>
              <a:t>国</a:t>
            </a:r>
            <a:r>
              <a:rPr lang="en-US" altLang="zh-TW" sz="2400" b="1">
                <a:latin typeface="Arial" charset="0"/>
              </a:rPr>
              <a:t>ABC</a:t>
            </a:r>
            <a:r>
              <a:rPr lang="zh-TW" altLang="en-US" sz="2400" b="1"/>
              <a:t>播出之新</a:t>
            </a:r>
            <a:r>
              <a:rPr lang="zh-CN" altLang="en-US" sz="2400" b="1"/>
              <a:t>闻专辑</a:t>
            </a:r>
            <a:endParaRPr lang="zh-TW" altLang="en-US" sz="2400" b="1"/>
          </a:p>
          <a:p>
            <a:r>
              <a:rPr lang="zh-TW" altLang="en-US" sz="2400" b="1"/>
              <a:t> </a:t>
            </a:r>
            <a:r>
              <a:rPr lang="zh-TW" altLang="en-US" sz="2400" b="1">
                <a:latin typeface="Arial" charset="0"/>
              </a:rPr>
              <a:t>“</a:t>
            </a:r>
            <a:r>
              <a:rPr lang="en-US" altLang="zh-TW" sz="2400" b="1">
                <a:latin typeface="Arial" charset="0"/>
              </a:rPr>
              <a:t>Jesus, Mary, and Da Vinci”</a:t>
            </a:r>
            <a:endParaRPr lang="zh-TW" altLang="en-US" sz="2400" b="1">
              <a:latin typeface="Arial"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5"/>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50" name="Rectangle 2"/>
          <p:cNvSpPr>
            <a:spLocks noGrp="1" noChangeArrowheads="1"/>
          </p:cNvSpPr>
          <p:nvPr>
            <p:ph type="title"/>
          </p:nvPr>
        </p:nvSpPr>
        <p:spPr>
          <a:xfrm>
            <a:off x="609600" y="228600"/>
            <a:ext cx="7924800" cy="1066800"/>
          </a:xfrm>
        </p:spPr>
        <p:txBody>
          <a:bodyPr/>
          <a:lstStyle/>
          <a:p>
            <a:pPr eaLnBrk="1" hangingPunct="1"/>
            <a:r>
              <a:rPr lang="zh-TW" altLang="en-US" sz="5400" b="1">
                <a:solidFill>
                  <a:schemeClr val="bg1"/>
                </a:solidFill>
                <a:latin typeface="書法家簡魏碑" charset="0"/>
                <a:ea typeface="SimSun" charset="0"/>
                <a:cs typeface="SimSun" charset="0"/>
              </a:rPr>
              <a:t>作者在序言中的宣</a:t>
            </a:r>
            <a:r>
              <a:rPr lang="zh-CN" altLang="en-US" sz="5400" b="1">
                <a:solidFill>
                  <a:schemeClr val="bg1"/>
                </a:solidFill>
                <a:latin typeface="書法家簡魏碑" charset="0"/>
                <a:ea typeface="SimSun" charset="0"/>
                <a:cs typeface="SimSun" charset="0"/>
              </a:rPr>
              <a:t>称</a:t>
            </a:r>
            <a:endParaRPr lang="zh-TW" altLang="en-US" sz="5400" b="1">
              <a:solidFill>
                <a:schemeClr val="bg1"/>
              </a:solidFill>
              <a:latin typeface="書法家簡魏碑" charset="0"/>
              <a:ea typeface="SimSun" charset="0"/>
              <a:cs typeface="SimSun" charset="0"/>
            </a:endParaRPr>
          </a:p>
        </p:txBody>
      </p:sp>
      <p:pic>
        <p:nvPicPr>
          <p:cNvPr id="104451"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486400" y="1905000"/>
            <a:ext cx="3097213" cy="4114800"/>
          </a:xfrm>
          <a:noFill/>
        </p:spPr>
      </p:pic>
      <p:sp>
        <p:nvSpPr>
          <p:cNvPr id="104452" name="Text Box 4"/>
          <p:cNvSpPr txBox="1">
            <a:spLocks noChangeArrowheads="1"/>
          </p:cNvSpPr>
          <p:nvPr/>
        </p:nvSpPr>
        <p:spPr bwMode="auto">
          <a:xfrm>
            <a:off x="990600" y="2209800"/>
            <a:ext cx="3810000" cy="326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zh-CN" altLang="en-US" b="1">
                <a:latin typeface="書法家簡中圓體" charset="0"/>
              </a:rPr>
              <a:t>这书</a:t>
            </a:r>
            <a:r>
              <a:rPr lang="zh-TW" altLang="en-US" b="1">
                <a:latin typeface="書法家簡中圓體" charset="0"/>
              </a:rPr>
              <a:t>本中所有涉及</a:t>
            </a:r>
            <a:r>
              <a:rPr lang="zh-CN" altLang="en-US" b="1">
                <a:latin typeface="書法家簡中圓體" charset="0"/>
              </a:rPr>
              <a:t>艺术</a:t>
            </a:r>
            <a:r>
              <a:rPr lang="zh-TW" altLang="en-US" b="1">
                <a:latin typeface="書法家簡中圓體" charset="0"/>
              </a:rPr>
              <a:t>作品、</a:t>
            </a:r>
            <a:r>
              <a:rPr lang="zh-CN" altLang="en-US" b="1">
                <a:latin typeface="書法家簡中圓體" charset="0"/>
              </a:rPr>
              <a:t>建筑</a:t>
            </a:r>
            <a:r>
              <a:rPr lang="zh-TW" altLang="en-US" b="1">
                <a:latin typeface="書法家簡中圓體" charset="0"/>
              </a:rPr>
              <a:t>、文</a:t>
            </a:r>
            <a:r>
              <a:rPr lang="zh-CN" altLang="en-US" b="1">
                <a:latin typeface="書法家簡中圓體" charset="0"/>
              </a:rPr>
              <a:t>献</a:t>
            </a:r>
            <a:r>
              <a:rPr lang="zh-TW" altLang="en-US" b="1">
                <a:latin typeface="書法家簡中圓體" charset="0"/>
              </a:rPr>
              <a:t>及秘密</a:t>
            </a:r>
            <a:r>
              <a:rPr lang="zh-CN" altLang="en-US" b="1">
                <a:latin typeface="書法家簡中圓體" charset="0"/>
              </a:rPr>
              <a:t>礼仪</a:t>
            </a:r>
            <a:r>
              <a:rPr lang="zh-TW" altLang="en-US" b="1">
                <a:latin typeface="書法家簡中圓體" charset="0"/>
              </a:rPr>
              <a:t>的描述都是正</a:t>
            </a:r>
            <a:r>
              <a:rPr lang="zh-CN" altLang="en-US" b="1">
                <a:latin typeface="書法家簡中圓體" charset="0"/>
              </a:rPr>
              <a:t>确无误</a:t>
            </a:r>
            <a:r>
              <a:rPr lang="zh-TW" altLang="en-US" b="1">
                <a:latin typeface="書法家簡中圓體" charset="0"/>
              </a:rPr>
              <a:t>的。</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5"/>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106498" name="Picture 2" descr="holy_grai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68975" y="1143000"/>
            <a:ext cx="3375025"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9" name="Rectangle 3"/>
          <p:cNvSpPr>
            <a:spLocks noGrp="1" noChangeArrowheads="1"/>
          </p:cNvSpPr>
          <p:nvPr>
            <p:ph type="title"/>
          </p:nvPr>
        </p:nvSpPr>
        <p:spPr>
          <a:xfrm>
            <a:off x="0" y="228600"/>
            <a:ext cx="8458200" cy="1295400"/>
          </a:xfrm>
        </p:spPr>
        <p:txBody>
          <a:bodyPr/>
          <a:lstStyle/>
          <a:p>
            <a:pPr algn="l" eaLnBrk="1" hangingPunct="1"/>
            <a:r>
              <a:rPr lang="zh-TW" altLang="en-US" sz="3600">
                <a:solidFill>
                  <a:schemeClr val="bg1"/>
                </a:solidFill>
                <a:latin typeface="Verdana" charset="0"/>
                <a:ea typeface="書法家簡魏碑" charset="0"/>
                <a:cs typeface="書法家簡魏碑" charset="0"/>
              </a:rPr>
              <a:t>作者 </a:t>
            </a:r>
            <a:r>
              <a:rPr lang="en-US" altLang="zh-TW" sz="3600">
                <a:solidFill>
                  <a:schemeClr val="bg1"/>
                </a:solidFill>
                <a:latin typeface="Verdana" charset="0"/>
                <a:ea typeface="書法家簡魏碑" charset="0"/>
                <a:cs typeface="書法家簡魏碑" charset="0"/>
              </a:rPr>
              <a:t>Brown </a:t>
            </a:r>
            <a:r>
              <a:rPr lang="zh-TW" altLang="en-US" sz="3600">
                <a:solidFill>
                  <a:schemeClr val="bg1"/>
                </a:solidFill>
                <a:latin typeface="Verdana" charset="0"/>
                <a:ea typeface="書法家簡魏碑" charset="0"/>
                <a:cs typeface="書法家簡魏碑" charset="0"/>
              </a:rPr>
              <a:t>到底</a:t>
            </a:r>
            <a:r>
              <a:rPr lang="zh-CN" altLang="en-US" sz="3600">
                <a:solidFill>
                  <a:schemeClr val="bg1"/>
                </a:solidFill>
                <a:latin typeface="Verdana" charset="0"/>
                <a:ea typeface="SimSun" charset="0"/>
                <a:cs typeface="SimSun" charset="0"/>
              </a:rPr>
              <a:t>从</a:t>
            </a:r>
            <a:r>
              <a:rPr lang="zh-TW" altLang="en-US" sz="3600">
                <a:solidFill>
                  <a:schemeClr val="bg1"/>
                </a:solidFill>
                <a:latin typeface="Verdana" charset="0"/>
                <a:ea typeface="書法家簡魏碑" charset="0"/>
                <a:cs typeface="書法家簡魏碑" charset="0"/>
              </a:rPr>
              <a:t>那里</a:t>
            </a:r>
            <a:r>
              <a:rPr lang="zh-CN" altLang="en-US" sz="3600">
                <a:solidFill>
                  <a:schemeClr val="bg1"/>
                </a:solidFill>
                <a:latin typeface="Verdana" charset="0"/>
                <a:ea typeface="SimSun" charset="0"/>
                <a:cs typeface="SimSun" charset="0"/>
              </a:rPr>
              <a:t>获</a:t>
            </a:r>
            <a:r>
              <a:rPr lang="zh-TW" altLang="en-US" sz="3600">
                <a:solidFill>
                  <a:schemeClr val="bg1"/>
                </a:solidFill>
                <a:latin typeface="Verdana" charset="0"/>
                <a:ea typeface="書法家簡魏碑" charset="0"/>
                <a:cs typeface="書法家簡魏碑" charset="0"/>
              </a:rPr>
              <a:t>得</a:t>
            </a:r>
            <a:r>
              <a:rPr lang="zh-CN" altLang="en-US" sz="3600">
                <a:solidFill>
                  <a:schemeClr val="bg1"/>
                </a:solidFill>
                <a:latin typeface="Verdana" charset="0"/>
                <a:ea typeface="SimSun" charset="0"/>
                <a:cs typeface="SimSun" charset="0"/>
              </a:rPr>
              <a:t>这</a:t>
            </a:r>
            <a:r>
              <a:rPr lang="zh-TW" altLang="en-US" sz="3600">
                <a:solidFill>
                  <a:schemeClr val="bg1"/>
                </a:solidFill>
                <a:latin typeface="Verdana" charset="0"/>
                <a:ea typeface="書法家簡魏碑" charset="0"/>
                <a:cs typeface="書法家簡魏碑" charset="0"/>
              </a:rPr>
              <a:t>些</a:t>
            </a:r>
            <a:r>
              <a:rPr lang="zh-CN" altLang="en-US" sz="3600">
                <a:solidFill>
                  <a:schemeClr val="bg1"/>
                </a:solidFill>
                <a:latin typeface="Verdana" charset="0"/>
                <a:ea typeface="SimSun" charset="0"/>
                <a:cs typeface="SimSun" charset="0"/>
              </a:rPr>
              <a:t>资</a:t>
            </a:r>
            <a:r>
              <a:rPr lang="zh-TW" altLang="en-US" sz="3600">
                <a:solidFill>
                  <a:schemeClr val="bg1"/>
                </a:solidFill>
                <a:latin typeface="Verdana" charset="0"/>
                <a:ea typeface="書法家簡魏碑" charset="0"/>
                <a:cs typeface="書法家簡魏碑" charset="0"/>
              </a:rPr>
              <a:t>料？</a:t>
            </a:r>
            <a:br>
              <a:rPr lang="zh-TW" altLang="en-US" sz="3600">
                <a:solidFill>
                  <a:schemeClr val="bg1"/>
                </a:solidFill>
                <a:latin typeface="Verdana" charset="0"/>
                <a:ea typeface="書法家簡魏碑" charset="0"/>
                <a:cs typeface="書法家簡魏碑" charset="0"/>
              </a:rPr>
            </a:br>
            <a:r>
              <a:rPr lang="zh-TW" altLang="en-US" sz="3600">
                <a:solidFill>
                  <a:schemeClr val="bg1"/>
                </a:solidFill>
                <a:latin typeface="Verdana" charset="0"/>
                <a:ea typeface="書法家簡魏碑" charset="0"/>
                <a:cs typeface="書法家簡魏碑" charset="0"/>
              </a:rPr>
              <a:t>他列</a:t>
            </a:r>
            <a:r>
              <a:rPr lang="zh-CN" altLang="en-US" sz="3600">
                <a:solidFill>
                  <a:schemeClr val="bg1"/>
                </a:solidFill>
                <a:latin typeface="Verdana" charset="0"/>
                <a:ea typeface="SimSun" charset="0"/>
                <a:cs typeface="SimSun" charset="0"/>
              </a:rPr>
              <a:t>举</a:t>
            </a:r>
            <a:r>
              <a:rPr lang="zh-TW" altLang="en-US" sz="3600">
                <a:solidFill>
                  <a:schemeClr val="bg1"/>
                </a:solidFill>
                <a:latin typeface="Verdana" charset="0"/>
                <a:ea typeface="書法家簡魏碑" charset="0"/>
                <a:cs typeface="書法家簡魏碑" charset="0"/>
              </a:rPr>
              <a:t>了四本</a:t>
            </a:r>
            <a:r>
              <a:rPr lang="zh-CN" altLang="en-US" sz="3600">
                <a:solidFill>
                  <a:schemeClr val="bg1"/>
                </a:solidFill>
                <a:latin typeface="Verdana" charset="0"/>
                <a:ea typeface="SimSun" charset="0"/>
                <a:cs typeface="SimSun" charset="0"/>
              </a:rPr>
              <a:t>书：</a:t>
            </a:r>
            <a:endParaRPr lang="en-US" altLang="zh-TW" sz="3600">
              <a:solidFill>
                <a:schemeClr val="bg1"/>
              </a:solidFill>
              <a:latin typeface="Verdana" charset="0"/>
              <a:ea typeface="書法家簡魏碑" charset="0"/>
              <a:cs typeface="書法家簡魏碑" charset="0"/>
            </a:endParaRPr>
          </a:p>
        </p:txBody>
      </p:sp>
      <p:sp>
        <p:nvSpPr>
          <p:cNvPr id="98308" name="Rectangle 4"/>
          <p:cNvSpPr>
            <a:spLocks noGrp="1" noChangeArrowheads="1"/>
          </p:cNvSpPr>
          <p:nvPr>
            <p:ph type="body" idx="1"/>
          </p:nvPr>
        </p:nvSpPr>
        <p:spPr>
          <a:xfrm>
            <a:off x="76200" y="1905000"/>
            <a:ext cx="5410200" cy="4572000"/>
          </a:xfrm>
        </p:spPr>
        <p:txBody>
          <a:bodyPr/>
          <a:lstStyle/>
          <a:p>
            <a:pPr marL="533400" indent="-533400" eaLnBrk="1" hangingPunct="1">
              <a:lnSpc>
                <a:spcPct val="90000"/>
              </a:lnSpc>
              <a:buFontTx/>
              <a:buAutoNum type="arabicPeriod"/>
            </a:pPr>
            <a:r>
              <a:rPr lang="en-US" altLang="zh-TW" sz="2400">
                <a:solidFill>
                  <a:srgbClr val="FFFF00"/>
                </a:solidFill>
                <a:latin typeface="Arial" charset="0"/>
                <a:ea typeface="新細明體" charset="0"/>
                <a:cs typeface="新細明體" charset="0"/>
              </a:rPr>
              <a:t>THE TEMPLAR REVELATION (1997)</a:t>
            </a:r>
            <a:br>
              <a:rPr lang="en-US" altLang="zh-TW" sz="2400">
                <a:solidFill>
                  <a:schemeClr val="bg1"/>
                </a:solidFill>
                <a:latin typeface="Arial" charset="0"/>
                <a:ea typeface="新細明體" charset="0"/>
                <a:cs typeface="新細明體" charset="0"/>
              </a:rPr>
            </a:br>
            <a:r>
              <a:rPr lang="zh-CN" altLang="en-US" sz="2400">
                <a:solidFill>
                  <a:schemeClr val="bg1"/>
                </a:solidFill>
                <a:latin typeface="Arial" charset="0"/>
                <a:ea typeface="SimSun" charset="0"/>
                <a:cs typeface="SimSun" charset="0"/>
              </a:rPr>
              <a:t>基督真实身份的秘密守护者</a:t>
            </a:r>
            <a:r>
              <a:rPr lang="en-US" altLang="zh-TW" sz="2400">
                <a:solidFill>
                  <a:schemeClr val="bg1"/>
                </a:solidFill>
                <a:latin typeface="Arial" charset="0"/>
                <a:ea typeface="新細明體" charset="0"/>
                <a:cs typeface="新細明體" charset="0"/>
              </a:rPr>
              <a:t>   </a:t>
            </a:r>
          </a:p>
          <a:p>
            <a:pPr marL="533400" indent="-533400" eaLnBrk="1" hangingPunct="1">
              <a:lnSpc>
                <a:spcPct val="90000"/>
              </a:lnSpc>
              <a:buFontTx/>
              <a:buAutoNum type="arabicPeriod"/>
            </a:pPr>
            <a:r>
              <a:rPr lang="en-US" altLang="zh-TW" sz="2400">
                <a:solidFill>
                  <a:srgbClr val="FFFF00"/>
                </a:solidFill>
                <a:latin typeface="Arial" charset="0"/>
                <a:ea typeface="新細明體" charset="0"/>
                <a:cs typeface="新細明體" charset="0"/>
              </a:rPr>
              <a:t>THE WOMAN WITH THE ALABASTER JAR</a:t>
            </a:r>
            <a:br>
              <a:rPr lang="en-US" altLang="zh-TW" sz="2400">
                <a:solidFill>
                  <a:srgbClr val="FFFF00"/>
                </a:solidFill>
                <a:latin typeface="Arial" charset="0"/>
                <a:ea typeface="新細明體" charset="0"/>
                <a:cs typeface="新細明體" charset="0"/>
              </a:rPr>
            </a:br>
            <a:r>
              <a:rPr lang="zh-CN" altLang="en-US" sz="2400">
                <a:solidFill>
                  <a:schemeClr val="bg1"/>
                </a:solidFill>
                <a:latin typeface="Arial" charset="0"/>
                <a:ea typeface="SimSun" charset="0"/>
                <a:cs typeface="SimSun" charset="0"/>
              </a:rPr>
              <a:t>抹大拉的马利亚与圣杯</a:t>
            </a:r>
            <a:r>
              <a:rPr lang="en-US" altLang="zh-TW" sz="2400">
                <a:solidFill>
                  <a:schemeClr val="bg1"/>
                </a:solidFill>
                <a:latin typeface="Arial" charset="0"/>
                <a:ea typeface="新細明體" charset="0"/>
                <a:cs typeface="新細明體" charset="0"/>
              </a:rPr>
              <a:t>   </a:t>
            </a:r>
          </a:p>
          <a:p>
            <a:pPr marL="533400" indent="-533400" eaLnBrk="1" hangingPunct="1">
              <a:lnSpc>
                <a:spcPct val="90000"/>
              </a:lnSpc>
              <a:buFontTx/>
              <a:buAutoNum type="arabicPeriod"/>
            </a:pPr>
            <a:r>
              <a:rPr lang="en-US" altLang="zh-TW" sz="2400">
                <a:solidFill>
                  <a:srgbClr val="FFFF00"/>
                </a:solidFill>
                <a:latin typeface="Arial" charset="0"/>
                <a:ea typeface="新細明體" charset="0"/>
                <a:cs typeface="新細明體" charset="0"/>
              </a:rPr>
              <a:t>THE GODDESS IN THE GOSPELS</a:t>
            </a:r>
            <a:br>
              <a:rPr lang="en-US" altLang="zh-TW" sz="2400">
                <a:solidFill>
                  <a:srgbClr val="FFFF00"/>
                </a:solidFill>
                <a:latin typeface="Arial" charset="0"/>
                <a:ea typeface="新細明體" charset="0"/>
                <a:cs typeface="新細明體" charset="0"/>
              </a:rPr>
            </a:br>
            <a:r>
              <a:rPr lang="zh-CN" altLang="en-US" sz="2400">
                <a:solidFill>
                  <a:schemeClr val="bg1"/>
                </a:solidFill>
                <a:latin typeface="Arial" charset="0"/>
                <a:ea typeface="SimSun" charset="0"/>
                <a:cs typeface="SimSun" charset="0"/>
              </a:rPr>
              <a:t>夺回女性的庄严地位</a:t>
            </a:r>
            <a:r>
              <a:rPr lang="en-US" altLang="zh-TW" sz="2400">
                <a:solidFill>
                  <a:schemeClr val="bg1"/>
                </a:solidFill>
                <a:latin typeface="Arial" charset="0"/>
                <a:ea typeface="新細明體" charset="0"/>
                <a:cs typeface="新細明體" charset="0"/>
              </a:rPr>
              <a:t> </a:t>
            </a:r>
          </a:p>
          <a:p>
            <a:pPr marL="533400" indent="-533400" eaLnBrk="1" hangingPunct="1">
              <a:lnSpc>
                <a:spcPct val="90000"/>
              </a:lnSpc>
              <a:buFontTx/>
              <a:buAutoNum type="arabicPeriod"/>
            </a:pPr>
            <a:r>
              <a:rPr lang="en-US" altLang="zh-TW" sz="2400">
                <a:solidFill>
                  <a:srgbClr val="FFFF00"/>
                </a:solidFill>
                <a:latin typeface="Arial" charset="0"/>
                <a:ea typeface="新細明體" charset="0"/>
                <a:cs typeface="新細明體" charset="0"/>
              </a:rPr>
              <a:t>HOLY BLOOD, HOLY GRAIL (1982)</a:t>
            </a:r>
            <a:br>
              <a:rPr lang="en-US" altLang="zh-TW" sz="2400">
                <a:solidFill>
                  <a:srgbClr val="FFFF00"/>
                </a:solidFill>
                <a:latin typeface="Arial" charset="0"/>
                <a:ea typeface="新細明體" charset="0"/>
                <a:cs typeface="新細明體" charset="0"/>
              </a:rPr>
            </a:br>
            <a:r>
              <a:rPr lang="zh-CN" altLang="en-US" sz="2400">
                <a:solidFill>
                  <a:schemeClr val="bg1"/>
                </a:solidFill>
                <a:latin typeface="Arial" charset="0"/>
                <a:ea typeface="SimSun" charset="0"/>
                <a:cs typeface="SimSun" charset="0"/>
              </a:rPr>
              <a:t>为国际畅销作品喝彩</a:t>
            </a:r>
            <a:endParaRPr lang="en-US" altLang="zh-TW" sz="2400">
              <a:solidFill>
                <a:schemeClr val="bg1"/>
              </a:solidFill>
              <a:latin typeface="Arial" charset="0"/>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8308">
                                            <p:txEl>
                                              <p:pRg st="0" end="0"/>
                                            </p:txEl>
                                          </p:spTgt>
                                        </p:tgtEl>
                                        <p:attrNameLst>
                                          <p:attrName>style.visibility</p:attrName>
                                        </p:attrNameLst>
                                      </p:cBhvr>
                                      <p:to>
                                        <p:strVal val="visible"/>
                                      </p:to>
                                    </p:set>
                                    <p:animEffect transition="in" filter="barn(inHorizontal)">
                                      <p:cBhvr>
                                        <p:cTn id="7" dur="500"/>
                                        <p:tgtEl>
                                          <p:spTgt spid="98308">
                                            <p:txEl>
                                              <p:pRg st="0" end="0"/>
                                            </p:txEl>
                                          </p:spTgt>
                                        </p:tgtEl>
                                      </p:cBhvr>
                                    </p:animEffect>
                                  </p:childTnLst>
                                </p:cTn>
                              </p:par>
                            </p:childTnLst>
                          </p:cTn>
                        </p:par>
                        <p:par>
                          <p:cTn id="8" fill="hold" nodeType="afterGroup">
                            <p:stCondLst>
                              <p:cond delay="500"/>
                            </p:stCondLst>
                            <p:childTnLst>
                              <p:par>
                                <p:cTn id="9" presetID="16" presetClass="entr" presetSubtype="26" fill="hold" grpId="0" nodeType="afterEffect">
                                  <p:stCondLst>
                                    <p:cond delay="0"/>
                                  </p:stCondLst>
                                  <p:childTnLst>
                                    <p:set>
                                      <p:cBhvr>
                                        <p:cTn id="10" dur="1" fill="hold">
                                          <p:stCondLst>
                                            <p:cond delay="0"/>
                                          </p:stCondLst>
                                        </p:cTn>
                                        <p:tgtEl>
                                          <p:spTgt spid="98308">
                                            <p:txEl>
                                              <p:pRg st="1" end="1"/>
                                            </p:txEl>
                                          </p:spTgt>
                                        </p:tgtEl>
                                        <p:attrNameLst>
                                          <p:attrName>style.visibility</p:attrName>
                                        </p:attrNameLst>
                                      </p:cBhvr>
                                      <p:to>
                                        <p:strVal val="visible"/>
                                      </p:to>
                                    </p:set>
                                    <p:animEffect transition="in" filter="barn(inHorizontal)">
                                      <p:cBhvr>
                                        <p:cTn id="11" dur="500"/>
                                        <p:tgtEl>
                                          <p:spTgt spid="98308">
                                            <p:txEl>
                                              <p:pRg st="1" end="1"/>
                                            </p:txEl>
                                          </p:spTgt>
                                        </p:tgtEl>
                                      </p:cBhvr>
                                    </p:animEffect>
                                  </p:childTnLst>
                                </p:cTn>
                              </p:par>
                            </p:childTnLst>
                          </p:cTn>
                        </p:par>
                        <p:par>
                          <p:cTn id="12" fill="hold" nodeType="afterGroup">
                            <p:stCondLst>
                              <p:cond delay="1000"/>
                            </p:stCondLst>
                            <p:childTnLst>
                              <p:par>
                                <p:cTn id="13" presetID="16" presetClass="entr" presetSubtype="26" fill="hold" grpId="0" nodeType="afterEffect">
                                  <p:stCondLst>
                                    <p:cond delay="0"/>
                                  </p:stCondLst>
                                  <p:childTnLst>
                                    <p:set>
                                      <p:cBhvr>
                                        <p:cTn id="14" dur="1" fill="hold">
                                          <p:stCondLst>
                                            <p:cond delay="0"/>
                                          </p:stCondLst>
                                        </p:cTn>
                                        <p:tgtEl>
                                          <p:spTgt spid="98308">
                                            <p:txEl>
                                              <p:pRg st="2" end="2"/>
                                            </p:txEl>
                                          </p:spTgt>
                                        </p:tgtEl>
                                        <p:attrNameLst>
                                          <p:attrName>style.visibility</p:attrName>
                                        </p:attrNameLst>
                                      </p:cBhvr>
                                      <p:to>
                                        <p:strVal val="visible"/>
                                      </p:to>
                                    </p:set>
                                    <p:animEffect transition="in" filter="barn(inHorizontal)">
                                      <p:cBhvr>
                                        <p:cTn id="15" dur="500"/>
                                        <p:tgtEl>
                                          <p:spTgt spid="98308">
                                            <p:txEl>
                                              <p:pRg st="2" end="2"/>
                                            </p:txEl>
                                          </p:spTgt>
                                        </p:tgtEl>
                                      </p:cBhvr>
                                    </p:animEffect>
                                  </p:childTnLst>
                                </p:cTn>
                              </p:par>
                            </p:childTnLst>
                          </p:cTn>
                        </p:par>
                        <p:par>
                          <p:cTn id="16" fill="hold" nodeType="afterGroup">
                            <p:stCondLst>
                              <p:cond delay="1500"/>
                            </p:stCondLst>
                            <p:childTnLst>
                              <p:par>
                                <p:cTn id="17" presetID="16" presetClass="entr" presetSubtype="26" fill="hold" grpId="0" nodeType="afterEffect">
                                  <p:stCondLst>
                                    <p:cond delay="0"/>
                                  </p:stCondLst>
                                  <p:childTnLst>
                                    <p:set>
                                      <p:cBhvr>
                                        <p:cTn id="18" dur="1" fill="hold">
                                          <p:stCondLst>
                                            <p:cond delay="0"/>
                                          </p:stCondLst>
                                        </p:cTn>
                                        <p:tgtEl>
                                          <p:spTgt spid="98308">
                                            <p:txEl>
                                              <p:pRg st="3" end="3"/>
                                            </p:txEl>
                                          </p:spTgt>
                                        </p:tgtEl>
                                        <p:attrNameLst>
                                          <p:attrName>style.visibility</p:attrName>
                                        </p:attrNameLst>
                                      </p:cBhvr>
                                      <p:to>
                                        <p:strVal val="visible"/>
                                      </p:to>
                                    </p:set>
                                    <p:animEffect transition="in" filter="barn(inHorizontal)">
                                      <p:cBhvr>
                                        <p:cTn id="19" dur="500"/>
                                        <p:tgtEl>
                                          <p:spTgt spid="983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0"/>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546" name="Rectangle 2"/>
          <p:cNvSpPr>
            <a:spLocks noGrp="1" noChangeArrowheads="1"/>
          </p:cNvSpPr>
          <p:nvPr>
            <p:ph type="title"/>
          </p:nvPr>
        </p:nvSpPr>
        <p:spPr>
          <a:xfrm>
            <a:off x="457200" y="274638"/>
            <a:ext cx="8458200" cy="944562"/>
          </a:xfrm>
        </p:spPr>
        <p:txBody>
          <a:bodyPr/>
          <a:lstStyle/>
          <a:p>
            <a:pPr eaLnBrk="1" hangingPunct="1"/>
            <a:r>
              <a:rPr lang="zh-CN" altLang="en-US" sz="5400" i="1" u="sng">
                <a:solidFill>
                  <a:schemeClr val="bg1"/>
                </a:solidFill>
                <a:latin typeface="SimSun" charset="0"/>
                <a:ea typeface="SimSun" charset="0"/>
                <a:cs typeface="SimSun" charset="0"/>
              </a:rPr>
              <a:t>圣血，圣杯</a:t>
            </a:r>
            <a:r>
              <a:rPr lang="zh-CN" altLang="en-US" sz="5400" i="1">
                <a:solidFill>
                  <a:schemeClr val="bg1"/>
                </a:solidFill>
                <a:latin typeface="SimSun" charset="0"/>
                <a:ea typeface="SimSun" charset="0"/>
                <a:cs typeface="SimSun" charset="0"/>
              </a:rPr>
              <a:t> </a:t>
            </a:r>
            <a:r>
              <a:rPr lang="zh-TW" altLang="en-US" sz="5400">
                <a:solidFill>
                  <a:schemeClr val="bg1"/>
                </a:solidFill>
                <a:latin typeface="SimSun" charset="0"/>
                <a:ea typeface="SimSun" charset="0"/>
                <a:cs typeface="SimSun" charset="0"/>
              </a:rPr>
              <a:t>的作者 </a:t>
            </a:r>
            <a:r>
              <a:rPr lang="en-US" altLang="zh-TW" sz="5400">
                <a:solidFill>
                  <a:schemeClr val="bg1"/>
                </a:solidFill>
                <a:latin typeface="SimSun" charset="0"/>
                <a:ea typeface="SimSun" charset="0"/>
                <a:cs typeface="SimSun" charset="0"/>
              </a:rPr>
              <a:t>(1982)</a:t>
            </a:r>
            <a:endParaRPr lang="en-US" altLang="zh-TW" sz="5400">
              <a:latin typeface="SimSun" charset="0"/>
              <a:ea typeface="SimSun" charset="0"/>
              <a:cs typeface="SimSun" charset="0"/>
            </a:endParaRPr>
          </a:p>
        </p:txBody>
      </p:sp>
      <p:sp>
        <p:nvSpPr>
          <p:cNvPr id="100355" name="Rectangle 3"/>
          <p:cNvSpPr>
            <a:spLocks noGrp="1" noChangeArrowheads="1"/>
          </p:cNvSpPr>
          <p:nvPr>
            <p:ph type="body" idx="1"/>
          </p:nvPr>
        </p:nvSpPr>
        <p:spPr>
          <a:xfrm>
            <a:off x="152400" y="4114800"/>
            <a:ext cx="4267200" cy="2209800"/>
          </a:xfrm>
        </p:spPr>
        <p:txBody>
          <a:bodyPr/>
          <a:lstStyle/>
          <a:p>
            <a:pPr eaLnBrk="1" hangingPunct="1"/>
            <a:r>
              <a:rPr lang="en-US" altLang="zh-TW">
                <a:solidFill>
                  <a:schemeClr val="bg1"/>
                </a:solidFill>
                <a:latin typeface="Arial" charset="0"/>
                <a:ea typeface="新細明體" charset="0"/>
                <a:cs typeface="新細明體" charset="0"/>
              </a:rPr>
              <a:t>Michael</a:t>
            </a:r>
            <a:r>
              <a:rPr lang="en-US" altLang="zh-TW">
                <a:latin typeface="Arial" charset="0"/>
                <a:ea typeface="新細明體" charset="0"/>
                <a:cs typeface="新細明體" charset="0"/>
              </a:rPr>
              <a:t> </a:t>
            </a:r>
            <a:r>
              <a:rPr lang="en-US" altLang="zh-TW">
                <a:solidFill>
                  <a:schemeClr val="accent1"/>
                </a:solidFill>
                <a:latin typeface="Arial" charset="0"/>
                <a:ea typeface="新細明體" charset="0"/>
                <a:cs typeface="新細明體" charset="0"/>
              </a:rPr>
              <a:t>Baigent</a:t>
            </a:r>
            <a:endParaRPr lang="en-US" altLang="zh-TW">
              <a:solidFill>
                <a:srgbClr val="CC3300"/>
              </a:solidFill>
              <a:latin typeface="Arial" charset="0"/>
              <a:ea typeface="新細明體" charset="0"/>
              <a:cs typeface="新細明體" charset="0"/>
            </a:endParaRPr>
          </a:p>
          <a:p>
            <a:pPr eaLnBrk="1" hangingPunct="1"/>
            <a:r>
              <a:rPr lang="en-US" altLang="zh-TW">
                <a:solidFill>
                  <a:schemeClr val="bg1"/>
                </a:solidFill>
                <a:latin typeface="Arial" charset="0"/>
                <a:ea typeface="新細明體" charset="0"/>
                <a:cs typeface="新細明體" charset="0"/>
              </a:rPr>
              <a:t>Richard </a:t>
            </a:r>
            <a:r>
              <a:rPr lang="en-US" altLang="zh-TW">
                <a:solidFill>
                  <a:srgbClr val="FFFF00"/>
                </a:solidFill>
                <a:latin typeface="Arial" charset="0"/>
                <a:ea typeface="新細明體" charset="0"/>
                <a:cs typeface="新細明體" charset="0"/>
              </a:rPr>
              <a:t>Leigh</a:t>
            </a:r>
          </a:p>
          <a:p>
            <a:pPr eaLnBrk="1" hangingPunct="1"/>
            <a:r>
              <a:rPr lang="en-US" altLang="zh-TW">
                <a:solidFill>
                  <a:schemeClr val="bg1"/>
                </a:solidFill>
                <a:latin typeface="Arial" charset="0"/>
                <a:ea typeface="新細明體" charset="0"/>
                <a:cs typeface="新細明體" charset="0"/>
              </a:rPr>
              <a:t>Henry Lincoln</a:t>
            </a:r>
            <a:endParaRPr lang="en-US" altLang="zh-TW">
              <a:latin typeface="Arial" charset="0"/>
              <a:ea typeface="新細明體" charset="0"/>
              <a:cs typeface="新細明體" charset="0"/>
            </a:endParaRPr>
          </a:p>
        </p:txBody>
      </p:sp>
      <p:sp>
        <p:nvSpPr>
          <p:cNvPr id="100356" name="Rectangle 4"/>
          <p:cNvSpPr>
            <a:spLocks noChangeArrowheads="1"/>
          </p:cNvSpPr>
          <p:nvPr/>
        </p:nvSpPr>
        <p:spPr bwMode="auto">
          <a:xfrm>
            <a:off x="4953000" y="4648200"/>
            <a:ext cx="1905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r>
              <a:rPr lang="en-US" altLang="zh-TW" sz="3200">
                <a:solidFill>
                  <a:srgbClr val="FFFF00"/>
                </a:solidFill>
                <a:latin typeface="Arial" charset="0"/>
                <a:ea typeface="新細明體" charset="0"/>
                <a:cs typeface="新細明體" charset="0"/>
              </a:rPr>
              <a:t>Leigh</a:t>
            </a:r>
            <a:endParaRPr lang="en-US" altLang="zh-TW" sz="3200">
              <a:solidFill>
                <a:srgbClr val="0066FF"/>
              </a:solidFill>
              <a:latin typeface="Arial" charset="0"/>
              <a:ea typeface="新細明體" charset="0"/>
              <a:cs typeface="新細明體" charset="0"/>
            </a:endParaRPr>
          </a:p>
          <a:p>
            <a:pPr marL="342900" indent="-342900" algn="l">
              <a:spcBef>
                <a:spcPct val="20000"/>
              </a:spcBef>
            </a:pPr>
            <a:endParaRPr lang="zh-TW" altLang="en-US" sz="3200">
              <a:solidFill>
                <a:srgbClr val="0066FF"/>
              </a:solidFill>
              <a:latin typeface="Arial" charset="0"/>
              <a:ea typeface="新細明體" charset="0"/>
              <a:cs typeface="新細明體" charset="0"/>
            </a:endParaRPr>
          </a:p>
        </p:txBody>
      </p:sp>
      <p:sp>
        <p:nvSpPr>
          <p:cNvPr id="100357" name="AutoShape 5"/>
          <p:cNvSpPr>
            <a:spLocks noChangeArrowheads="1"/>
          </p:cNvSpPr>
          <p:nvPr/>
        </p:nvSpPr>
        <p:spPr bwMode="auto">
          <a:xfrm>
            <a:off x="3657600" y="4724400"/>
            <a:ext cx="1295400" cy="533400"/>
          </a:xfrm>
          <a:custGeom>
            <a:avLst/>
            <a:gdLst>
              <a:gd name="T0" fmla="*/ 58266013 w 21600"/>
              <a:gd name="T1" fmla="*/ 0 h 21600"/>
              <a:gd name="T2" fmla="*/ 0 w 21600"/>
              <a:gd name="T3" fmla="*/ 6586008 h 21600"/>
              <a:gd name="T4" fmla="*/ 58266013 w 21600"/>
              <a:gd name="T5" fmla="*/ 13172017 h 21600"/>
              <a:gd name="T6" fmla="*/ 77688017 w 21600"/>
              <a:gd name="T7" fmla="*/ 6586008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100358" name="Rectangle 6"/>
          <p:cNvSpPr>
            <a:spLocks noChangeArrowheads="1"/>
          </p:cNvSpPr>
          <p:nvPr/>
        </p:nvSpPr>
        <p:spPr bwMode="auto">
          <a:xfrm>
            <a:off x="6705600" y="4648200"/>
            <a:ext cx="2438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l">
              <a:spcBef>
                <a:spcPct val="20000"/>
              </a:spcBef>
            </a:pPr>
            <a:r>
              <a:rPr lang="en-US" altLang="zh-TW" sz="3200">
                <a:solidFill>
                  <a:schemeClr val="accent1"/>
                </a:solidFill>
                <a:latin typeface="Arial" charset="0"/>
                <a:ea typeface="新細明體" charset="0"/>
                <a:cs typeface="新細明體" charset="0"/>
              </a:rPr>
              <a:t>Teabing</a:t>
            </a:r>
          </a:p>
          <a:p>
            <a:pPr marL="342900" indent="-342900" algn="l">
              <a:spcBef>
                <a:spcPct val="20000"/>
              </a:spcBef>
            </a:pPr>
            <a:endParaRPr lang="zh-TW" altLang="en-US" sz="3200">
              <a:solidFill>
                <a:schemeClr val="accent1"/>
              </a:solidFill>
              <a:latin typeface="Arial" charset="0"/>
              <a:ea typeface="新細明體" charset="0"/>
              <a:cs typeface="新細明體" charset="0"/>
            </a:endParaRPr>
          </a:p>
        </p:txBody>
      </p:sp>
      <p:sp>
        <p:nvSpPr>
          <p:cNvPr id="100359" name="AutoShape 7"/>
          <p:cNvSpPr>
            <a:spLocks noChangeArrowheads="1"/>
          </p:cNvSpPr>
          <p:nvPr/>
        </p:nvSpPr>
        <p:spPr bwMode="auto">
          <a:xfrm>
            <a:off x="2667000" y="2971800"/>
            <a:ext cx="990600" cy="1066800"/>
          </a:xfrm>
          <a:custGeom>
            <a:avLst/>
            <a:gdLst>
              <a:gd name="T0" fmla="*/ 31813623 w 21600"/>
              <a:gd name="T1" fmla="*/ 0 h 21600"/>
              <a:gd name="T2" fmla="*/ 31813623 w 21600"/>
              <a:gd name="T3" fmla="*/ 29656546 h 21600"/>
              <a:gd name="T4" fmla="*/ 6808174 w 21600"/>
              <a:gd name="T5" fmla="*/ 52688067 h 21600"/>
              <a:gd name="T6" fmla="*/ 45430017 w 21600"/>
              <a:gd name="T7" fmla="*/ 14828273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100360" name="AutoShape 8"/>
          <p:cNvSpPr>
            <a:spLocks noChangeArrowheads="1"/>
          </p:cNvSpPr>
          <p:nvPr/>
        </p:nvSpPr>
        <p:spPr bwMode="auto">
          <a:xfrm rot="5400000">
            <a:off x="6515100" y="3276600"/>
            <a:ext cx="1524000" cy="1066800"/>
          </a:xfrm>
          <a:custGeom>
            <a:avLst/>
            <a:gdLst>
              <a:gd name="T0" fmla="*/ 75298512 w 21600"/>
              <a:gd name="T1" fmla="*/ 0 h 21600"/>
              <a:gd name="T2" fmla="*/ 75298512 w 21600"/>
              <a:gd name="T3" fmla="*/ 29656546 h 21600"/>
              <a:gd name="T4" fmla="*/ 16114042 w 21600"/>
              <a:gd name="T5" fmla="*/ 52688067 h 21600"/>
              <a:gd name="T6" fmla="*/ 107526667 w 21600"/>
              <a:gd name="T7" fmla="*/ 14828273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100361" name="Rectangle 9"/>
          <p:cNvSpPr>
            <a:spLocks noChangeArrowheads="1"/>
          </p:cNvSpPr>
          <p:nvPr/>
        </p:nvSpPr>
        <p:spPr bwMode="auto">
          <a:xfrm>
            <a:off x="4191000" y="2819400"/>
            <a:ext cx="2438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altLang="zh-TW" sz="3200">
                <a:solidFill>
                  <a:schemeClr val="accent1"/>
                </a:solidFill>
                <a:latin typeface="Arial" charset="0"/>
                <a:ea typeface="新細明體" charset="0"/>
                <a:cs typeface="新細明體" charset="0"/>
              </a:rPr>
              <a:t>ngaibte</a:t>
            </a:r>
          </a:p>
          <a:p>
            <a:pPr marL="342900" indent="-342900">
              <a:spcBef>
                <a:spcPct val="20000"/>
              </a:spcBef>
            </a:pPr>
            <a:endParaRPr lang="zh-TW" altLang="en-US" sz="3200">
              <a:solidFill>
                <a:schemeClr val="accent1"/>
              </a:solidFill>
              <a:latin typeface="Arial" charset="0"/>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Effect transition="in" filter="wipe(left)">
                                      <p:cBhvr>
                                        <p:cTn id="7" dur="1000"/>
                                        <p:tgtEl>
                                          <p:spTgt spid="100355">
                                            <p:txEl>
                                              <p:pRg st="0" end="0"/>
                                            </p:txEl>
                                          </p:spTgt>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0355">
                                            <p:txEl>
                                              <p:pRg st="1" end="1"/>
                                            </p:txEl>
                                          </p:spTgt>
                                        </p:tgtEl>
                                        <p:attrNameLst>
                                          <p:attrName>style.visibility</p:attrName>
                                        </p:attrNameLst>
                                      </p:cBhvr>
                                      <p:to>
                                        <p:strVal val="visible"/>
                                      </p:to>
                                    </p:set>
                                    <p:animEffect transition="in" filter="wipe(left)">
                                      <p:cBhvr>
                                        <p:cTn id="11" dur="1000"/>
                                        <p:tgtEl>
                                          <p:spTgt spid="100355">
                                            <p:txEl>
                                              <p:pRg st="1" end="1"/>
                                            </p:txEl>
                                          </p:spTgt>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00355">
                                            <p:txEl>
                                              <p:pRg st="2" end="2"/>
                                            </p:txEl>
                                          </p:spTgt>
                                        </p:tgtEl>
                                        <p:attrNameLst>
                                          <p:attrName>style.visibility</p:attrName>
                                        </p:attrNameLst>
                                      </p:cBhvr>
                                      <p:to>
                                        <p:strVal val="visible"/>
                                      </p:to>
                                    </p:set>
                                    <p:animEffect transition="in" filter="wipe(left)">
                                      <p:cBhvr>
                                        <p:cTn id="15" dur="1000"/>
                                        <p:tgtEl>
                                          <p:spTgt spid="100355">
                                            <p:txEl>
                                              <p:pRg st="2" end="2"/>
                                            </p:txEl>
                                          </p:spTgt>
                                        </p:tgtEl>
                                      </p:cBhvr>
                                    </p:animEffect>
                                  </p:childTnLst>
                                </p:cTn>
                              </p:par>
                            </p:childTnLst>
                          </p:cTn>
                        </p:par>
                        <p:par>
                          <p:cTn id="16" fill="hold" nodeType="afterGroup">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00357"/>
                                        </p:tgtEl>
                                        <p:attrNameLst>
                                          <p:attrName>style.visibility</p:attrName>
                                        </p:attrNameLst>
                                      </p:cBhvr>
                                      <p:to>
                                        <p:strVal val="visible"/>
                                      </p:to>
                                    </p:set>
                                    <p:animEffect transition="in" filter="wipe(left)">
                                      <p:cBhvr>
                                        <p:cTn id="19" dur="1000"/>
                                        <p:tgtEl>
                                          <p:spTgt spid="100357"/>
                                        </p:tgtEl>
                                      </p:cBhvr>
                                    </p:animEffect>
                                  </p:childTnLst>
                                </p:cTn>
                              </p:par>
                            </p:childTnLst>
                          </p:cTn>
                        </p:par>
                        <p:par>
                          <p:cTn id="20" fill="hold" nodeType="afterGroup">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00356"/>
                                        </p:tgtEl>
                                        <p:attrNameLst>
                                          <p:attrName>style.visibility</p:attrName>
                                        </p:attrNameLst>
                                      </p:cBhvr>
                                      <p:to>
                                        <p:strVal val="visible"/>
                                      </p:to>
                                    </p:set>
                                    <p:animEffect transition="in" filter="wipe(left)">
                                      <p:cBhvr>
                                        <p:cTn id="23" dur="1000"/>
                                        <p:tgtEl>
                                          <p:spTgt spid="100356"/>
                                        </p:tgtEl>
                                      </p:cBhvr>
                                    </p:animEffect>
                                  </p:childTnLst>
                                </p:cTn>
                              </p:par>
                            </p:childTnLst>
                          </p:cTn>
                        </p:par>
                        <p:par>
                          <p:cTn id="24" fill="hold" nodeType="afterGroup">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100359"/>
                                        </p:tgtEl>
                                        <p:attrNameLst>
                                          <p:attrName>style.visibility</p:attrName>
                                        </p:attrNameLst>
                                      </p:cBhvr>
                                      <p:to>
                                        <p:strVal val="visible"/>
                                      </p:to>
                                    </p:set>
                                    <p:animEffect transition="in" filter="wipe(left)">
                                      <p:cBhvr>
                                        <p:cTn id="27" dur="1000"/>
                                        <p:tgtEl>
                                          <p:spTgt spid="100359"/>
                                        </p:tgtEl>
                                      </p:cBhvr>
                                    </p:animEffect>
                                  </p:childTnLst>
                                </p:cTn>
                              </p:par>
                            </p:childTnLst>
                          </p:cTn>
                        </p:par>
                        <p:par>
                          <p:cTn id="28" fill="hold" nodeType="afterGroup">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100361"/>
                                        </p:tgtEl>
                                        <p:attrNameLst>
                                          <p:attrName>style.visibility</p:attrName>
                                        </p:attrNameLst>
                                      </p:cBhvr>
                                      <p:to>
                                        <p:strVal val="visible"/>
                                      </p:to>
                                    </p:set>
                                    <p:animEffect transition="in" filter="wipe(left)">
                                      <p:cBhvr>
                                        <p:cTn id="31" dur="1000"/>
                                        <p:tgtEl>
                                          <p:spTgt spid="100361"/>
                                        </p:tgtEl>
                                      </p:cBhvr>
                                    </p:animEffect>
                                  </p:childTnLst>
                                </p:cTn>
                              </p:par>
                            </p:childTnLst>
                          </p:cTn>
                        </p:par>
                        <p:par>
                          <p:cTn id="32" fill="hold" nodeType="afterGroup">
                            <p:stCondLst>
                              <p:cond delay="7000"/>
                            </p:stCondLst>
                            <p:childTnLst>
                              <p:par>
                                <p:cTn id="33" presetID="22" presetClass="entr" presetSubtype="8" fill="hold" grpId="0" nodeType="afterEffect">
                                  <p:stCondLst>
                                    <p:cond delay="0"/>
                                  </p:stCondLst>
                                  <p:childTnLst>
                                    <p:set>
                                      <p:cBhvr>
                                        <p:cTn id="34" dur="1" fill="hold">
                                          <p:stCondLst>
                                            <p:cond delay="0"/>
                                          </p:stCondLst>
                                        </p:cTn>
                                        <p:tgtEl>
                                          <p:spTgt spid="100360"/>
                                        </p:tgtEl>
                                        <p:attrNameLst>
                                          <p:attrName>style.visibility</p:attrName>
                                        </p:attrNameLst>
                                      </p:cBhvr>
                                      <p:to>
                                        <p:strVal val="visible"/>
                                      </p:to>
                                    </p:set>
                                    <p:animEffect transition="in" filter="wipe(left)">
                                      <p:cBhvr>
                                        <p:cTn id="35" dur="1000"/>
                                        <p:tgtEl>
                                          <p:spTgt spid="100360"/>
                                        </p:tgtEl>
                                      </p:cBhvr>
                                    </p:animEffect>
                                  </p:childTnLst>
                                </p:cTn>
                              </p:par>
                            </p:childTnLst>
                          </p:cTn>
                        </p:par>
                        <p:par>
                          <p:cTn id="36" fill="hold" nodeType="afterGroup">
                            <p:stCondLst>
                              <p:cond delay="8000"/>
                            </p:stCondLst>
                            <p:childTnLst>
                              <p:par>
                                <p:cTn id="37" presetID="22" presetClass="entr" presetSubtype="8" fill="hold" grpId="0" nodeType="afterEffect">
                                  <p:stCondLst>
                                    <p:cond delay="0"/>
                                  </p:stCondLst>
                                  <p:childTnLst>
                                    <p:set>
                                      <p:cBhvr>
                                        <p:cTn id="38" dur="1" fill="hold">
                                          <p:stCondLst>
                                            <p:cond delay="0"/>
                                          </p:stCondLst>
                                        </p:cTn>
                                        <p:tgtEl>
                                          <p:spTgt spid="100358"/>
                                        </p:tgtEl>
                                        <p:attrNameLst>
                                          <p:attrName>style.visibility</p:attrName>
                                        </p:attrNameLst>
                                      </p:cBhvr>
                                      <p:to>
                                        <p:strVal val="visible"/>
                                      </p:to>
                                    </p:set>
                                    <p:animEffect transition="in" filter="wipe(left)">
                                      <p:cBhvr>
                                        <p:cTn id="39" dur="1000"/>
                                        <p:tgtEl>
                                          <p:spTgt spid="100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p:bldP spid="100356" grpId="0"/>
      <p:bldP spid="100357" grpId="0" animBg="1"/>
      <p:bldP spid="100358" grpId="0"/>
      <p:bldP spid="100359" grpId="0" animBg="1"/>
      <p:bldP spid="100360" grpId="0" animBg="1"/>
      <p:bldP spid="10036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ChangeArrowheads="1"/>
          </p:cNvSpPr>
          <p:nvPr/>
        </p:nvSpPr>
        <p:spPr bwMode="auto">
          <a:xfrm>
            <a:off x="8647113" y="6604000"/>
            <a:ext cx="228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algn="l" defTabSz="814388" eaLnBrk="0" hangingPunct="0"/>
            <a:fld id="{B4ACB6A4-15EB-7144-AAE1-018AA7139977}" type="slidenum">
              <a:rPr lang="en-US" altLang="zh-TW" sz="900">
                <a:solidFill>
                  <a:srgbClr val="808080"/>
                </a:solidFill>
                <a:latin typeface="Arial" charset="0"/>
                <a:ea typeface="新細明體" charset="0"/>
                <a:cs typeface="新細明體" charset="0"/>
              </a:rPr>
              <a:pPr algn="l" defTabSz="814388" eaLnBrk="0" hangingPunct="0"/>
              <a:t>4</a:t>
            </a:fld>
            <a:endParaRPr lang="en-US" altLang="zh-TW" sz="900">
              <a:solidFill>
                <a:srgbClr val="808080"/>
              </a:solidFill>
              <a:latin typeface="Arial" charset="0"/>
              <a:ea typeface="新細明體" charset="0"/>
              <a:cs typeface="新細明體" charset="0"/>
            </a:endParaRPr>
          </a:p>
        </p:txBody>
      </p:sp>
      <p:sp>
        <p:nvSpPr>
          <p:cNvPr id="36866" name="Rectangle 3"/>
          <p:cNvSpPr>
            <a:spLocks noChangeArrowheads="1"/>
          </p:cNvSpPr>
          <p:nvPr/>
        </p:nvSpPr>
        <p:spPr bwMode="auto">
          <a:xfrm>
            <a:off x="8647113" y="6604000"/>
            <a:ext cx="228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algn="l" defTabSz="814388" eaLnBrk="0" hangingPunct="0"/>
            <a:fld id="{9757BE94-57A2-3147-84EA-5911F58209B7}" type="slidenum">
              <a:rPr lang="en-US" altLang="zh-TW" sz="900">
                <a:solidFill>
                  <a:srgbClr val="808080"/>
                </a:solidFill>
                <a:latin typeface="Arial" charset="0"/>
                <a:ea typeface="新細明體" charset="0"/>
                <a:cs typeface="新細明體" charset="0"/>
              </a:rPr>
              <a:pPr algn="l" defTabSz="814388" eaLnBrk="0" hangingPunct="0"/>
              <a:t>4</a:t>
            </a:fld>
            <a:endParaRPr lang="en-US" altLang="zh-TW" sz="900">
              <a:solidFill>
                <a:srgbClr val="808080"/>
              </a:solidFill>
              <a:latin typeface="Arial" charset="0"/>
              <a:ea typeface="新細明體" charset="0"/>
              <a:cs typeface="新細明體" charset="0"/>
            </a:endParaRPr>
          </a:p>
        </p:txBody>
      </p:sp>
      <p:sp>
        <p:nvSpPr>
          <p:cNvPr id="36867" name="Rectangle 4"/>
          <p:cNvSpPr>
            <a:spLocks noChangeArrowheads="1"/>
          </p:cNvSpPr>
          <p:nvPr/>
        </p:nvSpPr>
        <p:spPr bwMode="auto">
          <a:xfrm>
            <a:off x="8647113" y="6604000"/>
            <a:ext cx="228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algn="l" defTabSz="814388" eaLnBrk="0" hangingPunct="0"/>
            <a:fld id="{46939F1D-8567-8A46-91DD-2ED7375787B2}" type="slidenum">
              <a:rPr lang="en-US" altLang="zh-TW" sz="900">
                <a:solidFill>
                  <a:srgbClr val="808080"/>
                </a:solidFill>
                <a:latin typeface="Arial" charset="0"/>
                <a:ea typeface="新細明體" charset="0"/>
                <a:cs typeface="新細明體" charset="0"/>
              </a:rPr>
              <a:pPr algn="l" defTabSz="814388" eaLnBrk="0" hangingPunct="0"/>
              <a:t>4</a:t>
            </a:fld>
            <a:endParaRPr lang="en-US" altLang="zh-TW" sz="900">
              <a:solidFill>
                <a:srgbClr val="808080"/>
              </a:solidFill>
              <a:latin typeface="Arial" charset="0"/>
              <a:ea typeface="新細明體" charset="0"/>
              <a:cs typeface="新細明體" charset="0"/>
            </a:endParaRPr>
          </a:p>
        </p:txBody>
      </p:sp>
      <p:sp>
        <p:nvSpPr>
          <p:cNvPr id="36868" name="Rectangle 5"/>
          <p:cNvSpPr>
            <a:spLocks noChangeArrowheads="1"/>
          </p:cNvSpPr>
          <p:nvPr/>
        </p:nvSpPr>
        <p:spPr bwMode="auto">
          <a:xfrm>
            <a:off x="1814513" y="6634163"/>
            <a:ext cx="21209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algn="l" defTabSz="814388" eaLnBrk="0" hangingPunct="0"/>
            <a:r>
              <a:rPr lang="en-US" altLang="zh-TW" sz="700">
                <a:solidFill>
                  <a:srgbClr val="808080"/>
                </a:solidFill>
                <a:latin typeface="Arial" charset="0"/>
                <a:ea typeface="新細明體" charset="0"/>
                <a:cs typeface="新細明體" charset="0"/>
              </a:rPr>
              <a:t>© 2003 Cisco Systems, Inc. All rights reserved.</a:t>
            </a:r>
          </a:p>
        </p:txBody>
      </p:sp>
      <p:sp>
        <p:nvSpPr>
          <p:cNvPr id="36869"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algn="l" defTabSz="814388" eaLnBrk="0" hangingPunct="0"/>
            <a:endParaRPr lang="zh-TW" altLang="en-US" sz="900">
              <a:solidFill>
                <a:srgbClr val="808080"/>
              </a:solidFill>
              <a:latin typeface="Arial" charset="0"/>
              <a:ea typeface="新細明體" charset="0"/>
              <a:cs typeface="新細明體" charset="0"/>
            </a:endParaRPr>
          </a:p>
          <a:p>
            <a:pPr algn="l" defTabSz="814388" eaLnBrk="0" hangingPunct="0"/>
            <a:r>
              <a:rPr lang="en-US" altLang="zh-TW" sz="900">
                <a:solidFill>
                  <a:srgbClr val="808080"/>
                </a:solidFill>
                <a:latin typeface="Arial" charset="0"/>
                <a:ea typeface="新細明體" charset="0"/>
                <a:cs typeface="新細明體" charset="0"/>
              </a:rPr>
              <a:t>Presentation_ID</a:t>
            </a:r>
          </a:p>
        </p:txBody>
      </p:sp>
      <p:pic>
        <p:nvPicPr>
          <p:cNvPr id="36870" name="Picture 7"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1" name="Rectangle 8"/>
          <p:cNvSpPr>
            <a:spLocks noGrp="1" noChangeArrowheads="1"/>
          </p:cNvSpPr>
          <p:nvPr>
            <p:ph type="title"/>
          </p:nvPr>
        </p:nvSpPr>
        <p:spPr>
          <a:xfrm>
            <a:off x="152400" y="225425"/>
            <a:ext cx="8648700" cy="1069975"/>
          </a:xfrm>
          <a:noFill/>
        </p:spPr>
        <p:txBody>
          <a:bodyPr lIns="82124" tIns="41061" rIns="82124" bIns="41061" anchor="b"/>
          <a:lstStyle/>
          <a:p>
            <a:pPr eaLnBrk="1" hangingPunct="1"/>
            <a:r>
              <a:rPr lang="zh-CN" altLang="en-US" sz="5400" b="1">
                <a:solidFill>
                  <a:schemeClr val="bg1"/>
                </a:solidFill>
                <a:latin typeface="Arial" charset="0"/>
                <a:ea typeface="SimSun" charset="0"/>
                <a:cs typeface="SimSun" charset="0"/>
              </a:rPr>
              <a:t>对圣经的攻击</a:t>
            </a:r>
            <a:endParaRPr lang="en-US" altLang="zh-CN" sz="5400" b="1">
              <a:latin typeface="Arial" charset="0"/>
              <a:ea typeface="SimSun" charset="0"/>
              <a:cs typeface="SimSun" charset="0"/>
            </a:endParaRPr>
          </a:p>
        </p:txBody>
      </p:sp>
      <p:sp>
        <p:nvSpPr>
          <p:cNvPr id="36872" name="Text Box 9"/>
          <p:cNvSpPr txBox="1">
            <a:spLocks noChangeArrowheads="1"/>
          </p:cNvSpPr>
          <p:nvPr/>
        </p:nvSpPr>
        <p:spPr bwMode="auto">
          <a:xfrm>
            <a:off x="381000" y="5165725"/>
            <a:ext cx="8458200"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r>
              <a:rPr lang="zh-TW" altLang="en-US" b="1" i="1">
                <a:latin typeface="書法家簡中圓體" charset="0"/>
              </a:rPr>
              <a:t>自</a:t>
            </a:r>
            <a:r>
              <a:rPr lang="zh-CN" altLang="en-US" b="1" i="1">
                <a:latin typeface="書法家簡中圓體" charset="0"/>
              </a:rPr>
              <a:t>从</a:t>
            </a:r>
            <a:r>
              <a:rPr lang="zh-TW" altLang="en-US" b="1" i="1">
                <a:latin typeface="書法家簡中圓體" charset="0"/>
              </a:rPr>
              <a:t>早期教</a:t>
            </a:r>
            <a:r>
              <a:rPr lang="zh-CN" altLang="en-US" b="1" i="1">
                <a:latin typeface="書法家簡中圓體" charset="0"/>
              </a:rPr>
              <a:t>会</a:t>
            </a:r>
            <a:r>
              <a:rPr lang="zh-TW" altLang="en-US" b="1" i="1">
                <a:latin typeface="書法家簡中圓體" charset="0"/>
              </a:rPr>
              <a:t>以來，我</a:t>
            </a:r>
            <a:r>
              <a:rPr lang="zh-CN" altLang="en-US" b="1" i="1">
                <a:latin typeface="書法家簡中圓體" charset="0"/>
              </a:rPr>
              <a:t>们</a:t>
            </a:r>
            <a:r>
              <a:rPr lang="zh-TW" altLang="en-US" b="1" i="1">
                <a:latin typeface="書法家簡中圓體" charset="0"/>
              </a:rPr>
              <a:t>的信仰一直</a:t>
            </a:r>
          </a:p>
          <a:p>
            <a:pPr eaLnBrk="1" hangingPunct="1"/>
            <a:r>
              <a:rPr lang="zh-TW" altLang="en-US" b="1" i="1">
                <a:latin typeface="書法家簡中圓體" charset="0"/>
              </a:rPr>
              <a:t>面</a:t>
            </a:r>
            <a:r>
              <a:rPr lang="zh-CN" altLang="en-US" b="1" i="1">
                <a:latin typeface="書法家簡中圓體" charset="0"/>
              </a:rPr>
              <a:t>对着</a:t>
            </a:r>
            <a:r>
              <a:rPr lang="zh-TW" altLang="en-US" b="1" i="1">
                <a:latin typeface="書法家簡中圓體" charset="0"/>
              </a:rPr>
              <a:t>來自</a:t>
            </a:r>
            <a:r>
              <a:rPr lang="zh-CN" altLang="en-US" b="1" i="1">
                <a:latin typeface="書法家簡中圓體" charset="0"/>
              </a:rPr>
              <a:t>错谬</a:t>
            </a:r>
            <a:r>
              <a:rPr lang="zh-TW" altLang="en-US" b="1" i="1">
                <a:latin typeface="書法家簡中圓體" charset="0"/>
              </a:rPr>
              <a:t>教</a:t>
            </a:r>
            <a:r>
              <a:rPr lang="zh-CN" altLang="en-US" b="1" i="1">
                <a:latin typeface="書法家簡中圓體" charset="0"/>
              </a:rPr>
              <a:t>导</a:t>
            </a:r>
            <a:r>
              <a:rPr lang="zh-TW" altLang="en-US" b="1" i="1">
                <a:latin typeface="書法家簡中圓體" charset="0"/>
              </a:rPr>
              <a:t>的攻</a:t>
            </a:r>
            <a:r>
              <a:rPr lang="zh-CN" altLang="en-US" b="1" i="1">
                <a:latin typeface="書法家簡中圓體" charset="0"/>
              </a:rPr>
              <a:t>击</a:t>
            </a:r>
            <a:r>
              <a:rPr lang="zh-TW" altLang="en-US" b="1" i="1">
                <a:latin typeface="書法家簡中圓體" charset="0"/>
              </a:rPr>
              <a:t>。</a:t>
            </a:r>
          </a:p>
        </p:txBody>
      </p:sp>
      <p:pic>
        <p:nvPicPr>
          <p:cNvPr id="36873" name="Picture 10" descr="Bib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4" name="Rectangle 3"/>
          <p:cNvSpPr>
            <a:spLocks noGrp="1" noChangeArrowheads="1"/>
          </p:cNvSpPr>
          <p:nvPr>
            <p:ph type="title"/>
          </p:nvPr>
        </p:nvSpPr>
        <p:spPr>
          <a:xfrm>
            <a:off x="685800" y="304800"/>
            <a:ext cx="7924800" cy="1219200"/>
          </a:xfrm>
          <a:solidFill>
            <a:schemeClr val="tx1"/>
          </a:solidFill>
        </p:spPr>
        <p:txBody>
          <a:bodyPr/>
          <a:lstStyle/>
          <a:p>
            <a:pPr eaLnBrk="1" hangingPunct="1"/>
            <a:r>
              <a:rPr lang="zh-TW" altLang="en-US" sz="7200" b="1" dirty="0">
                <a:solidFill>
                  <a:srgbClr val="FFFFFF"/>
                </a:solidFill>
                <a:latin typeface="SimSun" charset="0"/>
                <a:ea typeface="SimSun" charset="0"/>
                <a:cs typeface="SimSun" charset="0"/>
              </a:rPr>
              <a:t>我</a:t>
            </a:r>
            <a:r>
              <a:rPr lang="zh-CN" altLang="en-US" sz="7200" b="1" dirty="0">
                <a:solidFill>
                  <a:srgbClr val="FFFFFF"/>
                </a:solidFill>
                <a:latin typeface="SimSun" charset="0"/>
                <a:ea typeface="SimSun" charset="0"/>
                <a:cs typeface="SimSun" charset="0"/>
              </a:rPr>
              <a:t>们</a:t>
            </a:r>
            <a:r>
              <a:rPr lang="zh-TW" altLang="en-US" sz="7200" b="1" dirty="0">
                <a:solidFill>
                  <a:srgbClr val="FFFFFF"/>
                </a:solidFill>
                <a:latin typeface="SimSun" charset="0"/>
                <a:ea typeface="SimSun" charset="0"/>
                <a:cs typeface="SimSun" charset="0"/>
              </a:rPr>
              <a:t>的</a:t>
            </a:r>
            <a:r>
              <a:rPr lang="zh-CN" altLang="en-US" sz="7200" b="1" dirty="0">
                <a:solidFill>
                  <a:srgbClr val="FFFFFF"/>
                </a:solidFill>
                <a:latin typeface="SimSun" charset="0"/>
                <a:ea typeface="SimSun" charset="0"/>
                <a:cs typeface="SimSun" charset="0"/>
              </a:rPr>
              <a:t>评</a:t>
            </a:r>
            <a:r>
              <a:rPr lang="zh-TW" altLang="en-US" sz="7200" b="1" dirty="0">
                <a:solidFill>
                  <a:srgbClr val="FFFFFF"/>
                </a:solidFill>
                <a:latin typeface="SimSun" charset="0"/>
                <a:ea typeface="SimSun" charset="0"/>
                <a:cs typeface="SimSun" charset="0"/>
              </a:rPr>
              <a:t>估</a:t>
            </a:r>
          </a:p>
        </p:txBody>
      </p:sp>
      <p:sp>
        <p:nvSpPr>
          <p:cNvPr id="110595" name="Text Box 4"/>
          <p:cNvSpPr txBox="1">
            <a:spLocks noChangeArrowheads="1"/>
          </p:cNvSpPr>
          <p:nvPr/>
        </p:nvSpPr>
        <p:spPr bwMode="auto">
          <a:xfrm>
            <a:off x="1295400" y="1676400"/>
            <a:ext cx="6699250" cy="317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eaLnBrk="1" hangingPunct="1">
              <a:lnSpc>
                <a:spcPct val="120000"/>
              </a:lnSpc>
            </a:pPr>
            <a:r>
              <a:rPr lang="en-US" altLang="zh-TW" sz="5400" b="1"/>
              <a:t>-</a:t>
            </a:r>
            <a:r>
              <a:rPr lang="zh-CN" altLang="en-US" sz="5400" b="1"/>
              <a:t>历</a:t>
            </a:r>
            <a:r>
              <a:rPr lang="zh-TW" altLang="en-US" sz="5400" b="1"/>
              <a:t>史事</a:t>
            </a:r>
            <a:r>
              <a:rPr lang="zh-CN" altLang="en-US" sz="5400" b="1"/>
              <a:t>实</a:t>
            </a:r>
            <a:r>
              <a:rPr lang="zh-TW" altLang="en-US" sz="5400" b="1"/>
              <a:t>方面的</a:t>
            </a:r>
            <a:r>
              <a:rPr lang="zh-CN" altLang="en-US" sz="5400" b="1"/>
              <a:t>错误</a:t>
            </a:r>
            <a:endParaRPr lang="zh-TW" altLang="en-US" sz="5400" b="1"/>
          </a:p>
          <a:p>
            <a:pPr algn="l" eaLnBrk="1" hangingPunct="1">
              <a:lnSpc>
                <a:spcPct val="120000"/>
              </a:lnSpc>
            </a:pPr>
            <a:r>
              <a:rPr lang="en-US" altLang="zh-TW" sz="5400" b="1"/>
              <a:t>-</a:t>
            </a:r>
            <a:r>
              <a:rPr lang="zh-CN" altLang="en-US" sz="5400" b="1"/>
              <a:t>艺术</a:t>
            </a:r>
            <a:r>
              <a:rPr lang="zh-TW" altLang="en-US" sz="5400" b="1"/>
              <a:t>作品方面的</a:t>
            </a:r>
            <a:r>
              <a:rPr lang="zh-CN" altLang="en-US" sz="5400" b="1"/>
              <a:t>错误</a:t>
            </a:r>
            <a:endParaRPr lang="zh-TW" altLang="en-US" sz="5400" b="1"/>
          </a:p>
          <a:p>
            <a:pPr algn="l" eaLnBrk="1" hangingPunct="1">
              <a:lnSpc>
                <a:spcPct val="120000"/>
              </a:lnSpc>
            </a:pPr>
            <a:r>
              <a:rPr lang="en-US" altLang="zh-TW" sz="5400" b="1"/>
              <a:t>-</a:t>
            </a:r>
            <a:r>
              <a:rPr lang="zh-CN" altLang="en-US" sz="5400" b="1"/>
              <a:t>圣经诠释</a:t>
            </a:r>
            <a:r>
              <a:rPr lang="zh-TW" altLang="en-US" sz="5400" b="1"/>
              <a:t>方面的</a:t>
            </a:r>
            <a:r>
              <a:rPr lang="zh-CN" altLang="en-US" sz="5400" b="1"/>
              <a:t>错误</a:t>
            </a:r>
            <a:endParaRPr lang="zh-TW" altLang="en-US" sz="5400" b="1"/>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2" name="Rectangle 2"/>
          <p:cNvSpPr>
            <a:spLocks noGrp="1" noChangeArrowheads="1"/>
          </p:cNvSpPr>
          <p:nvPr>
            <p:ph type="title"/>
          </p:nvPr>
        </p:nvSpPr>
        <p:spPr>
          <a:xfrm>
            <a:off x="381000" y="457200"/>
            <a:ext cx="8229600" cy="3505200"/>
          </a:xfrm>
          <a:effectLst>
            <a:outerShdw blurRad="63500" dist="35921" dir="2700000" algn="ctr" rotWithShape="0">
              <a:schemeClr val="tx2">
                <a:alpha val="74998"/>
              </a:schemeClr>
            </a:outerShdw>
          </a:effectLst>
        </p:spPr>
        <p:txBody>
          <a:bodyPr/>
          <a:lstStyle/>
          <a:p>
            <a:pPr eaLnBrk="1" hangingPunct="1">
              <a:defRPr/>
            </a:pPr>
            <a:r>
              <a:rPr lang="zh-CN" altLang="en-US" sz="9600" b="1">
                <a:solidFill>
                  <a:schemeClr val="bg1"/>
                </a:solidFill>
                <a:latin typeface="Arial" charset="0"/>
                <a:ea typeface="SimSun" charset="0"/>
                <a:cs typeface="SimSun" charset="0"/>
              </a:rPr>
              <a:t>历</a:t>
            </a:r>
            <a:r>
              <a:rPr lang="zh-TW" altLang="en-US" sz="9600" b="1">
                <a:solidFill>
                  <a:schemeClr val="bg1"/>
                </a:solidFill>
                <a:latin typeface="Arial" charset="0"/>
                <a:ea typeface="SimSun" charset="0"/>
                <a:cs typeface="SimSun" charset="0"/>
              </a:rPr>
              <a:t>史事</a:t>
            </a:r>
            <a:r>
              <a:rPr lang="zh-CN" altLang="en-US" sz="9600" b="1">
                <a:solidFill>
                  <a:schemeClr val="bg1"/>
                </a:solidFill>
                <a:latin typeface="Arial" charset="0"/>
                <a:ea typeface="SimSun" charset="0"/>
                <a:cs typeface="SimSun" charset="0"/>
              </a:rPr>
              <a:t>实</a:t>
            </a:r>
            <a:r>
              <a:rPr lang="zh-TW" altLang="en-US" sz="9600" b="1">
                <a:solidFill>
                  <a:schemeClr val="bg1"/>
                </a:solidFill>
                <a:latin typeface="Arial" charset="0"/>
                <a:ea typeface="SimSun" charset="0"/>
                <a:cs typeface="SimSun" charset="0"/>
              </a:rPr>
              <a:t>方面的</a:t>
            </a:r>
            <a:r>
              <a:rPr lang="zh-CN" altLang="en-US" sz="9600" b="1">
                <a:solidFill>
                  <a:schemeClr val="bg1"/>
                </a:solidFill>
                <a:latin typeface="Arial" charset="0"/>
                <a:ea typeface="SimSun" charset="0"/>
                <a:cs typeface="SimSun" charset="0"/>
              </a:rPr>
              <a:t>错误</a:t>
            </a:r>
            <a:endParaRPr lang="zh-TW" altLang="en-US" sz="9600" b="1">
              <a:solidFill>
                <a:schemeClr val="bg1"/>
              </a:solidFill>
              <a:latin typeface="Arial" charset="0"/>
              <a:ea typeface="SimSun" charset="0"/>
              <a:cs typeface="SimSun"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2"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1" name="Picture 3"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2" name="Picture 4"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3" name="Picture 5"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4"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14695" name="Text Box 7"/>
          <p:cNvSpPr txBox="1">
            <a:spLocks noChangeArrowheads="1"/>
          </p:cNvSpPr>
          <p:nvPr/>
        </p:nvSpPr>
        <p:spPr bwMode="auto">
          <a:xfrm>
            <a:off x="1600200" y="6019800"/>
            <a:ext cx="2073275"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TW" altLang="en-US" sz="3200" b="1">
                <a:latin typeface="Arial" charset="0"/>
              </a:rPr>
              <a:t>第一世</a:t>
            </a:r>
            <a:r>
              <a:rPr lang="zh-CN" altLang="en-US" sz="3200" b="1">
                <a:latin typeface="Arial" charset="0"/>
              </a:rPr>
              <a:t>纪</a:t>
            </a:r>
            <a:endParaRPr lang="en-US" altLang="zh-TW" sz="3200" b="1">
              <a:latin typeface="Arial" charset="0"/>
            </a:endParaRPr>
          </a:p>
        </p:txBody>
      </p:sp>
      <p:sp>
        <p:nvSpPr>
          <p:cNvPr id="114696" name="Text Box 8"/>
          <p:cNvSpPr txBox="1">
            <a:spLocks noChangeArrowheads="1"/>
          </p:cNvSpPr>
          <p:nvPr/>
        </p:nvSpPr>
        <p:spPr bwMode="auto">
          <a:xfrm>
            <a:off x="5249863" y="5867400"/>
            <a:ext cx="2073275"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TW" altLang="en-US" sz="2400" b="1"/>
              <a:t>公元</a:t>
            </a:r>
            <a:r>
              <a:rPr lang="en-US" altLang="zh-TW" sz="2400" b="1"/>
              <a:t>325</a:t>
            </a:r>
            <a:r>
              <a:rPr lang="zh-TW" altLang="en-US" sz="2400" b="1"/>
              <a:t>年</a:t>
            </a:r>
            <a:endParaRPr lang="zh-TW" sz="2400" b="1"/>
          </a:p>
          <a:p>
            <a:r>
              <a:rPr lang="zh-TW" altLang="en-US" sz="2400" b="1"/>
              <a:t>尼西</a:t>
            </a:r>
            <a:r>
              <a:rPr lang="zh-CN" altLang="en-US" sz="2400" b="1"/>
              <a:t>亚会议</a:t>
            </a:r>
            <a:endParaRPr lang="zh-TW" altLang="en-US" sz="2400" b="1"/>
          </a:p>
        </p:txBody>
      </p:sp>
      <p:sp>
        <p:nvSpPr>
          <p:cNvPr id="114697" name="Rectangle 9"/>
          <p:cNvSpPr>
            <a:spLocks noGrp="1" noChangeArrowheads="1"/>
          </p:cNvSpPr>
          <p:nvPr>
            <p:ph type="ctrTitle"/>
          </p:nvPr>
        </p:nvSpPr>
        <p:spPr>
          <a:xfrm>
            <a:off x="3581400" y="152400"/>
            <a:ext cx="5410200" cy="914400"/>
          </a:xfrm>
        </p:spPr>
        <p:txBody>
          <a:bodyPr/>
          <a:lstStyle/>
          <a:p>
            <a:pPr algn="r" eaLnBrk="1" hangingPunct="1"/>
            <a:r>
              <a:rPr lang="zh-TW" altLang="en-US" sz="5400" b="1">
                <a:solidFill>
                  <a:schemeClr val="accent1"/>
                </a:solidFill>
                <a:latin typeface="Arial" charset="0"/>
                <a:ea typeface="SimSun" charset="0"/>
                <a:cs typeface="SimSun" charset="0"/>
              </a:rPr>
              <a:t>被模糊了的</a:t>
            </a:r>
            <a:r>
              <a:rPr lang="zh-CN" altLang="en-US" sz="5400" b="1">
                <a:solidFill>
                  <a:schemeClr val="accent1"/>
                </a:solidFill>
                <a:latin typeface="Arial" charset="0"/>
                <a:ea typeface="SimSun" charset="0"/>
                <a:cs typeface="SimSun" charset="0"/>
              </a:rPr>
              <a:t>历</a:t>
            </a:r>
            <a:r>
              <a:rPr lang="zh-TW" altLang="en-US" sz="5400" b="1">
                <a:solidFill>
                  <a:schemeClr val="accent1"/>
                </a:solidFill>
                <a:latin typeface="Arial" charset="0"/>
                <a:ea typeface="SimSun" charset="0"/>
                <a:cs typeface="SimSun" charset="0"/>
              </a:rPr>
              <a:t>史</a:t>
            </a:r>
            <a:endParaRPr lang="en-US" altLang="zh-TW" sz="5400" b="1">
              <a:solidFill>
                <a:schemeClr val="accent1"/>
              </a:solidFill>
              <a:latin typeface="Arial" charset="0"/>
              <a:ea typeface="SimSun" charset="0"/>
              <a:cs typeface="SimSun" charset="0"/>
            </a:endParaRPr>
          </a:p>
        </p:txBody>
      </p:sp>
      <p:sp>
        <p:nvSpPr>
          <p:cNvPr id="45066" name="Freeform 10"/>
          <p:cNvSpPr>
            <a:spLocks/>
          </p:cNvSpPr>
          <p:nvPr/>
        </p:nvSpPr>
        <p:spPr bwMode="auto">
          <a:xfrm>
            <a:off x="263525" y="193675"/>
            <a:ext cx="1473200" cy="1566863"/>
          </a:xfrm>
          <a:custGeom>
            <a:avLst/>
            <a:gdLst>
              <a:gd name="T0" fmla="*/ 0 w 928"/>
              <a:gd name="T1" fmla="*/ 1566863 h 987"/>
              <a:gd name="T2" fmla="*/ 773113 w 928"/>
              <a:gd name="T3" fmla="*/ 442913 h 987"/>
              <a:gd name="T4" fmla="*/ 977900 w 928"/>
              <a:gd name="T5" fmla="*/ 311150 h 987"/>
              <a:gd name="T6" fmla="*/ 1400175 w 928"/>
              <a:gd name="T7" fmla="*/ 92075 h 987"/>
              <a:gd name="T8" fmla="*/ 1473200 w 928"/>
              <a:gd name="T9" fmla="*/ 4763 h 987"/>
              <a:gd name="T10" fmla="*/ 0 60000 65536"/>
              <a:gd name="T11" fmla="*/ 0 60000 65536"/>
              <a:gd name="T12" fmla="*/ 0 60000 65536"/>
              <a:gd name="T13" fmla="*/ 0 60000 65536"/>
              <a:gd name="T14" fmla="*/ 0 60000 65536"/>
              <a:gd name="T15" fmla="*/ 0 w 928"/>
              <a:gd name="T16" fmla="*/ 0 h 987"/>
              <a:gd name="T17" fmla="*/ 928 w 928"/>
              <a:gd name="T18" fmla="*/ 987 h 987"/>
            </a:gdLst>
            <a:ahLst/>
            <a:cxnLst>
              <a:cxn ang="T10">
                <a:pos x="T0" y="T1"/>
              </a:cxn>
              <a:cxn ang="T11">
                <a:pos x="T2" y="T3"/>
              </a:cxn>
              <a:cxn ang="T12">
                <a:pos x="T4" y="T5"/>
              </a:cxn>
              <a:cxn ang="T13">
                <a:pos x="T6" y="T7"/>
              </a:cxn>
              <a:cxn ang="T14">
                <a:pos x="T8" y="T9"/>
              </a:cxn>
            </a:cxnLst>
            <a:rect l="T15" t="T16" r="T17" b="T18"/>
            <a:pathLst>
              <a:path w="928" h="987">
                <a:moveTo>
                  <a:pt x="0" y="987"/>
                </a:moveTo>
                <a:cubicBezTo>
                  <a:pt x="101" y="786"/>
                  <a:pt x="242" y="397"/>
                  <a:pt x="487" y="279"/>
                </a:cubicBezTo>
                <a:cubicBezTo>
                  <a:pt x="526" y="225"/>
                  <a:pt x="553" y="232"/>
                  <a:pt x="616" y="196"/>
                </a:cubicBezTo>
                <a:cubicBezTo>
                  <a:pt x="703" y="145"/>
                  <a:pt x="798" y="113"/>
                  <a:pt x="882" y="58"/>
                </a:cubicBezTo>
                <a:cubicBezTo>
                  <a:pt x="920" y="0"/>
                  <a:pt x="896" y="3"/>
                  <a:pt x="928" y="3"/>
                </a:cubicBezTo>
              </a:path>
            </a:pathLst>
          </a:custGeom>
          <a:noFill/>
          <a:ln w="76200">
            <a:solidFill>
              <a:srgbClr val="FA002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5067" name="Freeform 11"/>
          <p:cNvSpPr>
            <a:spLocks/>
          </p:cNvSpPr>
          <p:nvPr/>
        </p:nvSpPr>
        <p:spPr bwMode="auto">
          <a:xfrm>
            <a:off x="407988" y="-152400"/>
            <a:ext cx="1884362" cy="2351088"/>
          </a:xfrm>
          <a:custGeom>
            <a:avLst/>
            <a:gdLst>
              <a:gd name="T0" fmla="*/ 0 w 1187"/>
              <a:gd name="T1" fmla="*/ 2351088 h 1481"/>
              <a:gd name="T2" fmla="*/ 292100 w 1187"/>
              <a:gd name="T3" fmla="*/ 1912938 h 1481"/>
              <a:gd name="T4" fmla="*/ 541337 w 1187"/>
              <a:gd name="T5" fmla="*/ 1606550 h 1481"/>
              <a:gd name="T6" fmla="*/ 833437 w 1187"/>
              <a:gd name="T7" fmla="*/ 1270000 h 1481"/>
              <a:gd name="T8" fmla="*/ 1182687 w 1187"/>
              <a:gd name="T9" fmla="*/ 1227138 h 1481"/>
              <a:gd name="T10" fmla="*/ 1373187 w 1187"/>
              <a:gd name="T11" fmla="*/ 904875 h 1481"/>
              <a:gd name="T12" fmla="*/ 1431925 w 1187"/>
              <a:gd name="T13" fmla="*/ 831850 h 1481"/>
              <a:gd name="T14" fmla="*/ 1562100 w 1187"/>
              <a:gd name="T15" fmla="*/ 730250 h 1481"/>
              <a:gd name="T16" fmla="*/ 1766887 w 1187"/>
              <a:gd name="T17" fmla="*/ 701675 h 1481"/>
              <a:gd name="T18" fmla="*/ 1825625 w 1187"/>
              <a:gd name="T19" fmla="*/ 320675 h 1481"/>
              <a:gd name="T20" fmla="*/ 1884362 w 1187"/>
              <a:gd name="T21" fmla="*/ 0 h 14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7"/>
              <a:gd name="T34" fmla="*/ 0 h 1481"/>
              <a:gd name="T35" fmla="*/ 1187 w 1187"/>
              <a:gd name="T36" fmla="*/ 1481 h 14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7" h="1481">
                <a:moveTo>
                  <a:pt x="0" y="1481"/>
                </a:moveTo>
                <a:cubicBezTo>
                  <a:pt x="93" y="1409"/>
                  <a:pt x="112" y="1298"/>
                  <a:pt x="184" y="1205"/>
                </a:cubicBezTo>
                <a:cubicBezTo>
                  <a:pt x="234" y="1138"/>
                  <a:pt x="293" y="1081"/>
                  <a:pt x="341" y="1012"/>
                </a:cubicBezTo>
                <a:cubicBezTo>
                  <a:pt x="390" y="940"/>
                  <a:pt x="440" y="837"/>
                  <a:pt x="525" y="800"/>
                </a:cubicBezTo>
                <a:cubicBezTo>
                  <a:pt x="586" y="772"/>
                  <a:pt x="678" y="780"/>
                  <a:pt x="745" y="773"/>
                </a:cubicBezTo>
                <a:cubicBezTo>
                  <a:pt x="836" y="710"/>
                  <a:pt x="815" y="649"/>
                  <a:pt x="865" y="570"/>
                </a:cubicBezTo>
                <a:cubicBezTo>
                  <a:pt x="875" y="553"/>
                  <a:pt x="889" y="539"/>
                  <a:pt x="902" y="524"/>
                </a:cubicBezTo>
                <a:cubicBezTo>
                  <a:pt x="916" y="480"/>
                  <a:pt x="932" y="467"/>
                  <a:pt x="984" y="460"/>
                </a:cubicBezTo>
                <a:cubicBezTo>
                  <a:pt x="1027" y="454"/>
                  <a:pt x="1113" y="442"/>
                  <a:pt x="1113" y="442"/>
                </a:cubicBezTo>
                <a:cubicBezTo>
                  <a:pt x="1150" y="368"/>
                  <a:pt x="1138" y="282"/>
                  <a:pt x="1150" y="202"/>
                </a:cubicBezTo>
                <a:cubicBezTo>
                  <a:pt x="1159" y="134"/>
                  <a:pt x="1187" y="68"/>
                  <a:pt x="1187" y="0"/>
                </a:cubicBezTo>
              </a:path>
            </a:pathLst>
          </a:custGeom>
          <a:noFill/>
          <a:ln w="76200">
            <a:solidFill>
              <a:srgbClr val="FA002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5068" name="Text Box 12"/>
          <p:cNvSpPr txBox="1">
            <a:spLocks noChangeArrowheads="1"/>
          </p:cNvSpPr>
          <p:nvPr/>
        </p:nvSpPr>
        <p:spPr bwMode="auto">
          <a:xfrm>
            <a:off x="2971800" y="3886200"/>
            <a:ext cx="19812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CN" altLang="en-US" sz="2400" b="1">
                <a:latin typeface="Arial" charset="0"/>
              </a:rPr>
              <a:t>马</a:t>
            </a:r>
            <a:r>
              <a:rPr lang="zh-TW" altLang="en-US" sz="2400" b="1">
                <a:latin typeface="Arial" charset="0"/>
              </a:rPr>
              <a:t>太福音</a:t>
            </a:r>
          </a:p>
          <a:p>
            <a:r>
              <a:rPr lang="zh-CN" altLang="en-US" sz="2400" b="1">
                <a:latin typeface="Arial" charset="0"/>
              </a:rPr>
              <a:t>马</a:t>
            </a:r>
            <a:r>
              <a:rPr lang="zh-TW" altLang="en-US" sz="2400" b="1">
                <a:latin typeface="Arial" charset="0"/>
              </a:rPr>
              <a:t>可福音</a:t>
            </a:r>
          </a:p>
          <a:p>
            <a:r>
              <a:rPr lang="zh-TW" altLang="en-US" sz="2400" b="1">
                <a:latin typeface="Arial" charset="0"/>
              </a:rPr>
              <a:t>路加福音</a:t>
            </a:r>
          </a:p>
          <a:p>
            <a:r>
              <a:rPr lang="zh-CN" altLang="en-US" sz="2400" b="1">
                <a:latin typeface="Arial" charset="0"/>
              </a:rPr>
              <a:t>约</a:t>
            </a:r>
            <a:r>
              <a:rPr lang="zh-TW" altLang="en-US" sz="2400" b="1">
                <a:latin typeface="Arial" charset="0"/>
              </a:rPr>
              <a:t>翰福音</a:t>
            </a:r>
          </a:p>
        </p:txBody>
      </p:sp>
      <p:sp>
        <p:nvSpPr>
          <p:cNvPr id="45070" name="Text Box 14"/>
          <p:cNvSpPr txBox="1">
            <a:spLocks noChangeArrowheads="1"/>
          </p:cNvSpPr>
          <p:nvPr/>
        </p:nvSpPr>
        <p:spPr bwMode="auto">
          <a:xfrm rot="-709062">
            <a:off x="4875213" y="4216400"/>
            <a:ext cx="2605087" cy="981075"/>
          </a:xfrm>
          <a:prstGeom prst="rect">
            <a:avLst/>
          </a:prstGeom>
          <a:solidFill>
            <a:srgbClr val="C700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CN" altLang="en-US" sz="2800" b="1">
                <a:latin typeface="Arial" charset="0"/>
              </a:rPr>
              <a:t>伪</a:t>
            </a:r>
            <a:r>
              <a:rPr lang="zh-TW" altLang="en-US" sz="2800" b="1">
                <a:latin typeface="Arial" charset="0"/>
              </a:rPr>
              <a:t>造的福音</a:t>
            </a:r>
            <a:r>
              <a:rPr lang="zh-CN" altLang="en-US" sz="2800" b="1">
                <a:latin typeface="Arial" charset="0"/>
              </a:rPr>
              <a:t>书</a:t>
            </a:r>
            <a:r>
              <a:rPr lang="zh-TW" altLang="en-US" sz="2800" b="1">
                <a:latin typeface="Arial" charset="0"/>
              </a:rPr>
              <a:t>只有十三卷</a:t>
            </a:r>
            <a:endParaRPr lang="en-US" altLang="zh-TW" sz="2800" b="1">
              <a:latin typeface="Arial" charset="0"/>
            </a:endParaRPr>
          </a:p>
        </p:txBody>
      </p:sp>
      <p:sp>
        <p:nvSpPr>
          <p:cNvPr id="45071" name="Text Box 15"/>
          <p:cNvSpPr txBox="1">
            <a:spLocks noChangeArrowheads="1"/>
          </p:cNvSpPr>
          <p:nvPr/>
        </p:nvSpPr>
        <p:spPr bwMode="auto">
          <a:xfrm>
            <a:off x="2133600" y="2286000"/>
            <a:ext cx="1752600"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CN" altLang="en-US" sz="2400" b="1">
                <a:latin typeface="Arial" charset="0"/>
              </a:rPr>
              <a:t>据说</a:t>
            </a:r>
            <a:r>
              <a:rPr lang="zh-TW" altLang="en-US" sz="2400" b="1">
                <a:latin typeface="Arial" charset="0"/>
              </a:rPr>
              <a:t>有八十卷福音</a:t>
            </a:r>
            <a:r>
              <a:rPr lang="zh-CN" altLang="en-US" sz="2400" b="1">
                <a:latin typeface="Arial" charset="0"/>
              </a:rPr>
              <a:t>书</a:t>
            </a:r>
            <a:endParaRPr lang="en-US" altLang="zh-TW" sz="2400" b="1">
              <a:latin typeface="Arial" charset="0"/>
            </a:endParaRPr>
          </a:p>
        </p:txBody>
      </p:sp>
      <p:sp>
        <p:nvSpPr>
          <p:cNvPr id="45072" name="Text Box 16"/>
          <p:cNvSpPr txBox="1">
            <a:spLocks noChangeArrowheads="1"/>
          </p:cNvSpPr>
          <p:nvPr/>
        </p:nvSpPr>
        <p:spPr bwMode="auto">
          <a:xfrm>
            <a:off x="5295900" y="2019300"/>
            <a:ext cx="19812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CN" altLang="en-US" sz="2400" b="1">
                <a:latin typeface="Arial" charset="0"/>
              </a:rPr>
              <a:t>马</a:t>
            </a:r>
            <a:r>
              <a:rPr lang="zh-TW" altLang="en-US" sz="2400" b="1">
                <a:latin typeface="Arial" charset="0"/>
              </a:rPr>
              <a:t>太福音</a:t>
            </a:r>
          </a:p>
          <a:p>
            <a:r>
              <a:rPr lang="zh-CN" altLang="en-US" sz="2400" b="1">
                <a:latin typeface="Arial" charset="0"/>
              </a:rPr>
              <a:t>马</a:t>
            </a:r>
            <a:r>
              <a:rPr lang="zh-TW" altLang="en-US" sz="2400" b="1">
                <a:latin typeface="Arial" charset="0"/>
              </a:rPr>
              <a:t>可福音</a:t>
            </a:r>
          </a:p>
          <a:p>
            <a:r>
              <a:rPr lang="zh-TW" altLang="en-US" sz="2400" b="1">
                <a:latin typeface="Arial" charset="0"/>
              </a:rPr>
              <a:t>路加福音</a:t>
            </a:r>
          </a:p>
          <a:p>
            <a:r>
              <a:rPr lang="zh-CN" altLang="en-US" sz="2400" b="1">
                <a:latin typeface="Arial" charset="0"/>
              </a:rPr>
              <a:t>约</a:t>
            </a:r>
            <a:r>
              <a:rPr lang="zh-TW" altLang="en-US" sz="2400" b="1">
                <a:latin typeface="Arial" charset="0"/>
              </a:rPr>
              <a:t>翰福音</a:t>
            </a:r>
          </a:p>
        </p:txBody>
      </p:sp>
      <p:sp>
        <p:nvSpPr>
          <p:cNvPr id="114704" name="Line 17"/>
          <p:cNvSpPr>
            <a:spLocks noChangeShapeType="1"/>
          </p:cNvSpPr>
          <p:nvPr/>
        </p:nvSpPr>
        <p:spPr bwMode="auto">
          <a:xfrm>
            <a:off x="-304800" y="3733800"/>
            <a:ext cx="96774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05" name="WordArt 18"/>
          <p:cNvSpPr>
            <a:spLocks noChangeArrowheads="1" noChangeShapeType="1" noTextEdit="1"/>
          </p:cNvSpPr>
          <p:nvPr/>
        </p:nvSpPr>
        <p:spPr bwMode="auto">
          <a:xfrm>
            <a:off x="0" y="1828800"/>
            <a:ext cx="1625600" cy="171132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CurveUp">
              <a:avLst>
                <a:gd name="adj" fmla="val 40356"/>
              </a:avLst>
            </a:prstTxWarp>
          </a:bodyPr>
          <a:lstStyle/>
          <a:p>
            <a:r>
              <a:rPr lang="en-US" sz="3600" kern="10">
                <a:solidFill>
                  <a:srgbClr val="FFFF00"/>
                </a:solidFill>
                <a:effectLst>
                  <a:outerShdw blurRad="63500" dist="46662" dir="2115817" algn="ctr" rotWithShape="0">
                    <a:srgbClr val="000000">
                      <a:alpha val="74997"/>
                    </a:srgbClr>
                  </a:outerShdw>
                </a:effectLst>
                <a:latin typeface="SimSun"/>
                <a:ea typeface="SimSun"/>
                <a:cs typeface="SimSun"/>
              </a:rPr>
              <a:t>Brown的</a:t>
            </a:r>
          </a:p>
          <a:p>
            <a:r>
              <a:rPr lang="en-US" sz="3600" kern="10">
                <a:solidFill>
                  <a:srgbClr val="FFFF00"/>
                </a:solidFill>
                <a:effectLst>
                  <a:outerShdw blurRad="63500" dist="46662" dir="2115817" algn="ctr" rotWithShape="0">
                    <a:srgbClr val="000000">
                      <a:alpha val="74997"/>
                    </a:srgbClr>
                  </a:outerShdw>
                </a:effectLst>
                <a:latin typeface="SimSun"/>
                <a:ea typeface="SimSun"/>
                <a:cs typeface="SimSun"/>
              </a:rPr>
              <a:t>"福音书"</a:t>
            </a:r>
          </a:p>
        </p:txBody>
      </p:sp>
      <p:sp>
        <p:nvSpPr>
          <p:cNvPr id="114706" name="WordArt 19"/>
          <p:cNvSpPr>
            <a:spLocks noChangeArrowheads="1" noChangeShapeType="1" noTextEdit="1"/>
          </p:cNvSpPr>
          <p:nvPr/>
        </p:nvSpPr>
        <p:spPr bwMode="auto">
          <a:xfrm>
            <a:off x="0" y="3962400"/>
            <a:ext cx="3276600" cy="1295400"/>
          </a:xfrm>
          <a:prstGeom prst="rect">
            <a:avLst/>
          </a:prstGeom>
        </p:spPr>
        <p:txBody>
          <a:bodyPr wrap="none" fromWordArt="1">
            <a:prstTxWarp prst="textFadeUp">
              <a:avLst>
                <a:gd name="adj" fmla="val 9991"/>
              </a:avLst>
            </a:prstTxWarp>
          </a:bodyPr>
          <a:lstStyle/>
          <a:p>
            <a:r>
              <a:rPr lang="zh-TW" altLang="en-US" sz="3600" b="1" kern="10">
                <a:ln w="12700">
                  <a:solidFill>
                    <a:srgbClr val="B2B2B2"/>
                  </a:solidFill>
                  <a:round/>
                  <a:headEnd/>
                  <a:tailEnd/>
                </a:ln>
                <a:solidFill>
                  <a:srgbClr val="800000"/>
                </a:solidFill>
                <a:effectLst>
                  <a:outerShdw blurRad="63500" dist="38099" dir="2700000" sy="50000" rotWithShape="0">
                    <a:srgbClr val="875B0D">
                      <a:alpha val="74997"/>
                    </a:srgbClr>
                  </a:outerShdw>
                </a:effectLst>
                <a:latin typeface="SimSun"/>
                <a:ea typeface="SimSun"/>
                <a:cs typeface="SimSun"/>
              </a:rPr>
              <a:t>关乎福音书的事实</a:t>
            </a:r>
            <a:endParaRPr lang="en-US" sz="3600" b="1" kern="10">
              <a:ln w="12700">
                <a:solidFill>
                  <a:srgbClr val="B2B2B2"/>
                </a:solidFill>
                <a:round/>
                <a:headEnd/>
                <a:tailEnd/>
              </a:ln>
              <a:solidFill>
                <a:srgbClr val="800000"/>
              </a:solidFill>
              <a:effectLst>
                <a:outerShdw blurRad="63500" dist="38099" dir="2700000" sy="50000" rotWithShape="0">
                  <a:srgbClr val="875B0D">
                    <a:alpha val="74997"/>
                  </a:srgbClr>
                </a:outerShdw>
              </a:effectLst>
              <a:latin typeface="SimSun"/>
              <a:ea typeface="SimSun"/>
              <a:cs typeface="SimSun"/>
            </a:endParaRPr>
          </a:p>
        </p:txBody>
      </p:sp>
      <p:grpSp>
        <p:nvGrpSpPr>
          <p:cNvPr id="2" name="Group 20"/>
          <p:cNvGrpSpPr>
            <a:grpSpLocks/>
          </p:cNvGrpSpPr>
          <p:nvPr/>
        </p:nvGrpSpPr>
        <p:grpSpPr bwMode="auto">
          <a:xfrm>
            <a:off x="7086600" y="2057400"/>
            <a:ext cx="1676400" cy="1692275"/>
            <a:chOff x="4272" y="1344"/>
            <a:chExt cx="1392" cy="1066"/>
          </a:xfrm>
        </p:grpSpPr>
        <p:sp>
          <p:nvSpPr>
            <p:cNvPr id="114708" name="Text Box 21"/>
            <p:cNvSpPr txBox="1">
              <a:spLocks noChangeArrowheads="1"/>
            </p:cNvSpPr>
            <p:nvPr/>
          </p:nvSpPr>
          <p:spPr bwMode="auto">
            <a:xfrm>
              <a:off x="4512" y="1392"/>
              <a:ext cx="1152" cy="1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TW" altLang="en-US" sz="2400" b="1">
                  <a:latin typeface="Arial" charset="0"/>
                </a:rPr>
                <a:t>因其「男性偏</a:t>
              </a:r>
              <a:r>
                <a:rPr lang="zh-CN" altLang="en-US" sz="2400" b="1">
                  <a:latin typeface="Arial" charset="0"/>
                </a:rPr>
                <a:t>见</a:t>
              </a:r>
              <a:r>
                <a:rPr lang="zh-TW" altLang="en-US" sz="2400" b="1">
                  <a:latin typeface="Arial" charset="0"/>
                </a:rPr>
                <a:t>」而被</a:t>
              </a:r>
              <a:r>
                <a:rPr lang="zh-CN" altLang="en-US" sz="2400" b="1">
                  <a:latin typeface="Arial" charset="0"/>
                </a:rPr>
                <a:t>选</a:t>
              </a:r>
              <a:r>
                <a:rPr lang="zh-TW" altLang="en-US" sz="2400" b="1">
                  <a:latin typeface="Arial" charset="0"/>
                </a:rPr>
                <a:t>上</a:t>
              </a:r>
              <a:endParaRPr lang="en-US" altLang="zh-TW" sz="2400" b="1">
                <a:latin typeface="Arial" charset="0"/>
              </a:endParaRPr>
            </a:p>
          </p:txBody>
        </p:sp>
        <p:sp>
          <p:nvSpPr>
            <p:cNvPr id="114709" name="AutoShape 22"/>
            <p:cNvSpPr>
              <a:spLocks/>
            </p:cNvSpPr>
            <p:nvPr/>
          </p:nvSpPr>
          <p:spPr bwMode="auto">
            <a:xfrm>
              <a:off x="4272" y="1344"/>
              <a:ext cx="384" cy="1008"/>
            </a:xfrm>
            <a:prstGeom prst="rightBrace">
              <a:avLst>
                <a:gd name="adj1" fmla="val 21875"/>
                <a:gd name="adj2" fmla="val 50000"/>
              </a:avLst>
            </a:prstGeom>
            <a:noFill/>
            <a:ln w="571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342900" indent="-342900">
                <a:spcBef>
                  <a:spcPct val="20000"/>
                </a:spcBef>
                <a:buFontTx/>
                <a:buChar char="•"/>
              </a:pPr>
              <a:endParaRPr lang="en-US" sz="3200" b="1"/>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067"/>
                                        </p:tgtEl>
                                        <p:attrNameLst>
                                          <p:attrName>style.visibility</p:attrName>
                                        </p:attrNameLst>
                                      </p:cBhvr>
                                      <p:to>
                                        <p:strVal val="visible"/>
                                      </p:to>
                                    </p:set>
                                    <p:animEffect transition="in" filter="wipe(down)">
                                      <p:cBhvr>
                                        <p:cTn id="7" dur="500"/>
                                        <p:tgtEl>
                                          <p:spTgt spid="45067"/>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5066"/>
                                        </p:tgtEl>
                                        <p:attrNameLst>
                                          <p:attrName>style.visibility</p:attrName>
                                        </p:attrNameLst>
                                      </p:cBhvr>
                                      <p:to>
                                        <p:strVal val="visible"/>
                                      </p:to>
                                    </p:set>
                                    <p:animEffect transition="in" filter="wipe(down)">
                                      <p:cBhvr>
                                        <p:cTn id="11" dur="500"/>
                                        <p:tgtEl>
                                          <p:spTgt spid="450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5071"/>
                                        </p:tgtEl>
                                        <p:attrNameLst>
                                          <p:attrName>style.visibility</p:attrName>
                                        </p:attrNameLst>
                                      </p:cBhvr>
                                      <p:to>
                                        <p:strVal val="visible"/>
                                      </p:to>
                                    </p:set>
                                    <p:animEffect transition="in" filter="fade">
                                      <p:cBhvr>
                                        <p:cTn id="16" dur="1000"/>
                                        <p:tgtEl>
                                          <p:spTgt spid="45071"/>
                                        </p:tgtEl>
                                      </p:cBhvr>
                                    </p:animEffect>
                                    <p:anim calcmode="lin" valueType="num">
                                      <p:cBhvr>
                                        <p:cTn id="17" dur="1000" fill="hold"/>
                                        <p:tgtEl>
                                          <p:spTgt spid="45071"/>
                                        </p:tgtEl>
                                        <p:attrNameLst>
                                          <p:attrName>ppt_x</p:attrName>
                                        </p:attrNameLst>
                                      </p:cBhvr>
                                      <p:tavLst>
                                        <p:tav tm="0">
                                          <p:val>
                                            <p:strVal val="#ppt_x"/>
                                          </p:val>
                                        </p:tav>
                                        <p:tav tm="100000">
                                          <p:val>
                                            <p:strVal val="#ppt_x"/>
                                          </p:val>
                                        </p:tav>
                                      </p:tavLst>
                                    </p:anim>
                                    <p:anim calcmode="lin" valueType="num">
                                      <p:cBhvr>
                                        <p:cTn id="18" dur="1000" fill="hold"/>
                                        <p:tgtEl>
                                          <p:spTgt spid="45071"/>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5072"/>
                                        </p:tgtEl>
                                        <p:attrNameLst>
                                          <p:attrName>style.visibility</p:attrName>
                                        </p:attrNameLst>
                                      </p:cBhvr>
                                      <p:to>
                                        <p:strVal val="visible"/>
                                      </p:to>
                                    </p:set>
                                    <p:animEffect transition="in" filter="fade">
                                      <p:cBhvr>
                                        <p:cTn id="23" dur="1000"/>
                                        <p:tgtEl>
                                          <p:spTgt spid="45072"/>
                                        </p:tgtEl>
                                      </p:cBhvr>
                                    </p:animEffect>
                                    <p:anim calcmode="lin" valueType="num">
                                      <p:cBhvr>
                                        <p:cTn id="24" dur="1000" fill="hold"/>
                                        <p:tgtEl>
                                          <p:spTgt spid="45072"/>
                                        </p:tgtEl>
                                        <p:attrNameLst>
                                          <p:attrName>ppt_x</p:attrName>
                                        </p:attrNameLst>
                                      </p:cBhvr>
                                      <p:tavLst>
                                        <p:tav tm="0">
                                          <p:val>
                                            <p:strVal val="#ppt_x"/>
                                          </p:val>
                                        </p:tav>
                                        <p:tav tm="100000">
                                          <p:val>
                                            <p:strVal val="#ppt_x"/>
                                          </p:val>
                                        </p:tav>
                                      </p:tavLst>
                                    </p:anim>
                                    <p:anim calcmode="lin" valueType="num">
                                      <p:cBhvr>
                                        <p:cTn id="25" dur="1000" fill="hold"/>
                                        <p:tgtEl>
                                          <p:spTgt spid="45072"/>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5068"/>
                                        </p:tgtEl>
                                        <p:attrNameLst>
                                          <p:attrName>style.visibility</p:attrName>
                                        </p:attrNameLst>
                                      </p:cBhvr>
                                      <p:to>
                                        <p:strVal val="visible"/>
                                      </p:to>
                                    </p:set>
                                    <p:animEffect transition="in" filter="fade">
                                      <p:cBhvr>
                                        <p:cTn id="35" dur="1000"/>
                                        <p:tgtEl>
                                          <p:spTgt spid="45068"/>
                                        </p:tgtEl>
                                      </p:cBhvr>
                                    </p:animEffect>
                                    <p:anim calcmode="lin" valueType="num">
                                      <p:cBhvr>
                                        <p:cTn id="36" dur="1000" fill="hold"/>
                                        <p:tgtEl>
                                          <p:spTgt spid="45068"/>
                                        </p:tgtEl>
                                        <p:attrNameLst>
                                          <p:attrName>ppt_x</p:attrName>
                                        </p:attrNameLst>
                                      </p:cBhvr>
                                      <p:tavLst>
                                        <p:tav tm="0">
                                          <p:val>
                                            <p:strVal val="#ppt_x"/>
                                          </p:val>
                                        </p:tav>
                                        <p:tav tm="100000">
                                          <p:val>
                                            <p:strVal val="#ppt_x"/>
                                          </p:val>
                                        </p:tav>
                                      </p:tavLst>
                                    </p:anim>
                                    <p:anim calcmode="lin" valueType="num">
                                      <p:cBhvr>
                                        <p:cTn id="37" dur="1000" fill="hold"/>
                                        <p:tgtEl>
                                          <p:spTgt spid="45068"/>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1000"/>
                            </p:stCondLst>
                            <p:childTnLst>
                              <p:par>
                                <p:cTn id="39" presetID="22" presetClass="entr" presetSubtype="4" fill="hold" grpId="0" nodeType="afterEffect">
                                  <p:stCondLst>
                                    <p:cond delay="0"/>
                                  </p:stCondLst>
                                  <p:childTnLst>
                                    <p:set>
                                      <p:cBhvr>
                                        <p:cTn id="40" dur="1" fill="hold">
                                          <p:stCondLst>
                                            <p:cond delay="0"/>
                                          </p:stCondLst>
                                        </p:cTn>
                                        <p:tgtEl>
                                          <p:spTgt spid="45070"/>
                                        </p:tgtEl>
                                        <p:attrNameLst>
                                          <p:attrName>style.visibility</p:attrName>
                                        </p:attrNameLst>
                                      </p:cBhvr>
                                      <p:to>
                                        <p:strVal val="visible"/>
                                      </p:to>
                                    </p:set>
                                    <p:animEffect transition="in" filter="wipe(down)">
                                      <p:cBhvr>
                                        <p:cTn id="41" dur="500"/>
                                        <p:tgtEl>
                                          <p:spTgt spid="45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6" grpId="0" animBg="1"/>
      <p:bldP spid="45067" grpId="0" animBg="1"/>
      <p:bldP spid="45068" grpId="0"/>
      <p:bldP spid="45070" grpId="0" animBg="1"/>
      <p:bldP spid="45071" grpId="0"/>
      <p:bldP spid="4507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39"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0"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1"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2"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16743" name="Rectangle 9"/>
          <p:cNvSpPr>
            <a:spLocks noGrp="1" noChangeArrowheads="1"/>
          </p:cNvSpPr>
          <p:nvPr>
            <p:ph type="ctrTitle"/>
          </p:nvPr>
        </p:nvSpPr>
        <p:spPr>
          <a:xfrm>
            <a:off x="3886200" y="-76200"/>
            <a:ext cx="3200400" cy="990600"/>
          </a:xfrm>
        </p:spPr>
        <p:txBody>
          <a:bodyPr/>
          <a:lstStyle/>
          <a:p>
            <a:pPr algn="r" eaLnBrk="1" hangingPunct="1"/>
            <a:r>
              <a:rPr lang="zh-TW" altLang="en-US" sz="5400" b="1">
                <a:solidFill>
                  <a:schemeClr val="accent1"/>
                </a:solidFill>
                <a:latin typeface="書法家簡魏碑" charset="0"/>
                <a:ea typeface="SimSun" charset="0"/>
                <a:cs typeface="SimSun" charset="0"/>
              </a:rPr>
              <a:t>清理</a:t>
            </a:r>
            <a:r>
              <a:rPr lang="zh-CN" altLang="en-US" sz="5400" b="1">
                <a:solidFill>
                  <a:schemeClr val="accent1"/>
                </a:solidFill>
                <a:latin typeface="書法家簡魏碑" charset="0"/>
                <a:ea typeface="SimSun" charset="0"/>
                <a:cs typeface="SimSun" charset="0"/>
              </a:rPr>
              <a:t>历</a:t>
            </a:r>
            <a:r>
              <a:rPr lang="zh-TW" altLang="en-US" sz="5400" b="1">
                <a:solidFill>
                  <a:schemeClr val="accent1"/>
                </a:solidFill>
                <a:latin typeface="書法家簡魏碑" charset="0"/>
                <a:ea typeface="SimSun" charset="0"/>
                <a:cs typeface="SimSun" charset="0"/>
              </a:rPr>
              <a:t>史</a:t>
            </a:r>
          </a:p>
        </p:txBody>
      </p:sp>
      <p:sp>
        <p:nvSpPr>
          <p:cNvPr id="116744" name="Text Box 10"/>
          <p:cNvSpPr txBox="1">
            <a:spLocks noChangeArrowheads="1"/>
          </p:cNvSpPr>
          <p:nvPr/>
        </p:nvSpPr>
        <p:spPr bwMode="auto">
          <a:xfrm>
            <a:off x="-304800" y="4010025"/>
            <a:ext cx="19812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CN" altLang="en-US" sz="2400" b="1">
                <a:latin typeface="Arial" charset="0"/>
              </a:rPr>
              <a:t>马</a:t>
            </a:r>
            <a:r>
              <a:rPr lang="zh-TW" altLang="en-US" sz="2400" b="1">
                <a:latin typeface="Arial" charset="0"/>
              </a:rPr>
              <a:t>太福音</a:t>
            </a:r>
          </a:p>
          <a:p>
            <a:r>
              <a:rPr lang="zh-CN" altLang="en-US" sz="2400" b="1">
                <a:latin typeface="Arial" charset="0"/>
              </a:rPr>
              <a:t>马</a:t>
            </a:r>
            <a:r>
              <a:rPr lang="zh-TW" altLang="en-US" sz="2400" b="1">
                <a:latin typeface="Arial" charset="0"/>
              </a:rPr>
              <a:t>可福音</a:t>
            </a:r>
          </a:p>
          <a:p>
            <a:r>
              <a:rPr lang="zh-TW" altLang="en-US" sz="2400" b="1">
                <a:latin typeface="Arial" charset="0"/>
              </a:rPr>
              <a:t>路加福音</a:t>
            </a:r>
          </a:p>
          <a:p>
            <a:r>
              <a:rPr lang="zh-CN" altLang="en-US" sz="2400" b="1">
                <a:latin typeface="Arial" charset="0"/>
              </a:rPr>
              <a:t>约</a:t>
            </a:r>
            <a:r>
              <a:rPr lang="zh-TW" altLang="en-US" sz="2400" b="1">
                <a:latin typeface="Arial" charset="0"/>
              </a:rPr>
              <a:t>翰福音</a:t>
            </a:r>
            <a:endParaRPr lang="en-US" altLang="zh-TW" sz="2400" b="1">
              <a:latin typeface="Arial" charset="0"/>
            </a:endParaRPr>
          </a:p>
        </p:txBody>
      </p:sp>
      <p:sp>
        <p:nvSpPr>
          <p:cNvPr id="116745" name="Line 12"/>
          <p:cNvSpPr>
            <a:spLocks noChangeShapeType="1"/>
          </p:cNvSpPr>
          <p:nvPr/>
        </p:nvSpPr>
        <p:spPr bwMode="auto">
          <a:xfrm>
            <a:off x="-304800" y="3933825"/>
            <a:ext cx="9677400" cy="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72397" name="Text Box 13"/>
          <p:cNvSpPr txBox="1">
            <a:spLocks noChangeArrowheads="1"/>
          </p:cNvSpPr>
          <p:nvPr/>
        </p:nvSpPr>
        <p:spPr bwMode="auto">
          <a:xfrm>
            <a:off x="3733800" y="914400"/>
            <a:ext cx="2073275"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CN" altLang="en-US" sz="2400" b="1">
                <a:latin typeface="書法家簡魏碑" charset="0"/>
              </a:rPr>
              <a:t>个</a:t>
            </a:r>
            <a:r>
              <a:rPr lang="zh-TW" altLang="en-US" sz="2400" b="1">
                <a:latin typeface="書法家簡魏碑" charset="0"/>
              </a:rPr>
              <a:t>別人士</a:t>
            </a:r>
          </a:p>
        </p:txBody>
      </p:sp>
      <p:sp>
        <p:nvSpPr>
          <p:cNvPr id="272398" name="Text Box 14"/>
          <p:cNvSpPr txBox="1">
            <a:spLocks noChangeArrowheads="1"/>
          </p:cNvSpPr>
          <p:nvPr/>
        </p:nvSpPr>
        <p:spPr bwMode="auto">
          <a:xfrm rot="-2783676">
            <a:off x="787401"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en-US" altLang="zh-TW" sz="2000" b="1">
                <a:latin typeface="Arial" charset="0"/>
                <a:ea typeface="新細明體" charset="0"/>
                <a:cs typeface="新細明體" charset="0"/>
              </a:rPr>
              <a:t>Pseudo-Barnabas (70-130)</a:t>
            </a:r>
          </a:p>
        </p:txBody>
      </p:sp>
      <p:sp>
        <p:nvSpPr>
          <p:cNvPr id="116748" name="Text Box 15"/>
          <p:cNvSpPr txBox="1">
            <a:spLocks noChangeArrowheads="1"/>
          </p:cNvSpPr>
          <p:nvPr/>
        </p:nvSpPr>
        <p:spPr bwMode="auto">
          <a:xfrm>
            <a:off x="76200" y="2286000"/>
            <a:ext cx="1752600" cy="37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en-US" altLang="zh-TW" sz="1800" b="1">
                <a:latin typeface="Arial" charset="0"/>
                <a:ea typeface="書法家簡中圓體" charset="0"/>
                <a:cs typeface="書法家簡中圓體" charset="0"/>
              </a:rPr>
              <a:t>X= </a:t>
            </a:r>
            <a:r>
              <a:rPr lang="zh-TW" altLang="en-US" sz="1800" b="1">
                <a:latin typeface="Arial" charset="0"/>
                <a:ea typeface="書法家簡中圓體" charset="0"/>
                <a:cs typeface="書法家簡中圓體" charset="0"/>
              </a:rPr>
              <a:t>引用</a:t>
            </a:r>
          </a:p>
        </p:txBody>
      </p:sp>
      <p:sp>
        <p:nvSpPr>
          <p:cNvPr id="116749" name="Text Box 16"/>
          <p:cNvSpPr txBox="1">
            <a:spLocks noChangeArrowheads="1"/>
          </p:cNvSpPr>
          <p:nvPr/>
        </p:nvSpPr>
        <p:spPr bwMode="auto">
          <a:xfrm>
            <a:off x="76200" y="2971800"/>
            <a:ext cx="1752600" cy="37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en-US" altLang="zh-TW" sz="1800" b="1">
                <a:latin typeface="Arial" charset="0"/>
                <a:ea typeface="書法家簡中圓體" charset="0"/>
                <a:cs typeface="書法家簡中圓體" charset="0"/>
              </a:rPr>
              <a:t>O= </a:t>
            </a:r>
            <a:r>
              <a:rPr lang="zh-TW" altLang="en-US" sz="1800" b="1">
                <a:latin typeface="Arial" charset="0"/>
                <a:ea typeface="書法家簡中圓體" charset="0"/>
                <a:cs typeface="書法家簡中圓體" charset="0"/>
              </a:rPr>
              <a:t>指</a:t>
            </a:r>
            <a:r>
              <a:rPr lang="zh-CN" altLang="en-US" sz="1800" b="1">
                <a:latin typeface="Arial" charset="0"/>
              </a:rPr>
              <a:t>为</a:t>
            </a:r>
            <a:r>
              <a:rPr lang="zh-TW" altLang="en-US" sz="1800" b="1">
                <a:latin typeface="Arial" charset="0"/>
                <a:ea typeface="書法家簡中圓體" charset="0"/>
                <a:cs typeface="書法家簡中圓體" charset="0"/>
              </a:rPr>
              <a:t>正典</a:t>
            </a:r>
          </a:p>
        </p:txBody>
      </p:sp>
      <p:sp>
        <p:nvSpPr>
          <p:cNvPr id="272401" name="Text Box 17"/>
          <p:cNvSpPr txBox="1">
            <a:spLocks noChangeArrowheads="1"/>
          </p:cNvSpPr>
          <p:nvPr/>
        </p:nvSpPr>
        <p:spPr bwMode="auto">
          <a:xfrm>
            <a:off x="140335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X</a:t>
            </a:r>
          </a:p>
        </p:txBody>
      </p:sp>
      <p:sp>
        <p:nvSpPr>
          <p:cNvPr id="272402" name="Text Box 18"/>
          <p:cNvSpPr txBox="1">
            <a:spLocks noChangeArrowheads="1"/>
          </p:cNvSpPr>
          <p:nvPr/>
        </p:nvSpPr>
        <p:spPr bwMode="auto">
          <a:xfrm>
            <a:off x="1403350"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X</a:t>
            </a:r>
          </a:p>
        </p:txBody>
      </p:sp>
      <p:sp>
        <p:nvSpPr>
          <p:cNvPr id="272403" name="Text Box 19"/>
          <p:cNvSpPr txBox="1">
            <a:spLocks noChangeArrowheads="1"/>
          </p:cNvSpPr>
          <p:nvPr/>
        </p:nvSpPr>
        <p:spPr bwMode="auto">
          <a:xfrm>
            <a:off x="140335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X</a:t>
            </a:r>
          </a:p>
        </p:txBody>
      </p:sp>
      <p:sp>
        <p:nvSpPr>
          <p:cNvPr id="272404" name="Text Box 20"/>
          <p:cNvSpPr txBox="1">
            <a:spLocks noChangeArrowheads="1"/>
          </p:cNvSpPr>
          <p:nvPr/>
        </p:nvSpPr>
        <p:spPr bwMode="auto">
          <a:xfrm rot="-2783676">
            <a:off x="1138238"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en-US" altLang="zh-TW" sz="2000" b="1">
                <a:latin typeface="Arial" charset="0"/>
                <a:ea typeface="新細明體" charset="0"/>
                <a:cs typeface="新細明體" charset="0"/>
              </a:rPr>
              <a:t>Clement of Rome (95-97)</a:t>
            </a:r>
          </a:p>
        </p:txBody>
      </p:sp>
      <p:sp>
        <p:nvSpPr>
          <p:cNvPr id="272405" name="Text Box 21"/>
          <p:cNvSpPr txBox="1">
            <a:spLocks noChangeArrowheads="1"/>
          </p:cNvSpPr>
          <p:nvPr/>
        </p:nvSpPr>
        <p:spPr bwMode="auto">
          <a:xfrm>
            <a:off x="17621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X</a:t>
            </a:r>
          </a:p>
        </p:txBody>
      </p:sp>
      <p:sp>
        <p:nvSpPr>
          <p:cNvPr id="272406" name="Text Box 22"/>
          <p:cNvSpPr txBox="1">
            <a:spLocks noChangeArrowheads="1"/>
          </p:cNvSpPr>
          <p:nvPr/>
        </p:nvSpPr>
        <p:spPr bwMode="auto">
          <a:xfrm>
            <a:off x="17621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X</a:t>
            </a:r>
          </a:p>
        </p:txBody>
      </p:sp>
      <p:sp>
        <p:nvSpPr>
          <p:cNvPr id="272407" name="Text Box 23"/>
          <p:cNvSpPr txBox="1">
            <a:spLocks noChangeArrowheads="1"/>
          </p:cNvSpPr>
          <p:nvPr/>
        </p:nvSpPr>
        <p:spPr bwMode="auto">
          <a:xfrm rot="-2783676">
            <a:off x="1487488" y="218122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en-US" altLang="zh-TW" sz="2000" b="1">
                <a:latin typeface="Arial" charset="0"/>
                <a:ea typeface="新細明體" charset="0"/>
                <a:cs typeface="新細明體" charset="0"/>
              </a:rPr>
              <a:t>Polycarp (110-50)</a:t>
            </a:r>
          </a:p>
        </p:txBody>
      </p:sp>
      <p:sp>
        <p:nvSpPr>
          <p:cNvPr id="272408" name="Text Box 24"/>
          <p:cNvSpPr txBox="1">
            <a:spLocks noChangeArrowheads="1"/>
          </p:cNvSpPr>
          <p:nvPr/>
        </p:nvSpPr>
        <p:spPr bwMode="auto">
          <a:xfrm>
            <a:off x="21304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X</a:t>
            </a:r>
          </a:p>
        </p:txBody>
      </p:sp>
      <p:sp>
        <p:nvSpPr>
          <p:cNvPr id="272409" name="Text Box 25"/>
          <p:cNvSpPr txBox="1">
            <a:spLocks noChangeArrowheads="1"/>
          </p:cNvSpPr>
          <p:nvPr/>
        </p:nvSpPr>
        <p:spPr bwMode="auto">
          <a:xfrm>
            <a:off x="21304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X</a:t>
            </a:r>
          </a:p>
        </p:txBody>
      </p:sp>
      <p:sp>
        <p:nvSpPr>
          <p:cNvPr id="272410" name="Text Box 26"/>
          <p:cNvSpPr txBox="1">
            <a:spLocks noChangeArrowheads="1"/>
          </p:cNvSpPr>
          <p:nvPr/>
        </p:nvSpPr>
        <p:spPr bwMode="auto">
          <a:xfrm>
            <a:off x="2130425"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X</a:t>
            </a:r>
          </a:p>
        </p:txBody>
      </p:sp>
      <p:sp>
        <p:nvSpPr>
          <p:cNvPr id="272411" name="Text Box 27"/>
          <p:cNvSpPr txBox="1">
            <a:spLocks noChangeArrowheads="1"/>
          </p:cNvSpPr>
          <p:nvPr/>
        </p:nvSpPr>
        <p:spPr bwMode="auto">
          <a:xfrm>
            <a:off x="21304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X</a:t>
            </a:r>
          </a:p>
        </p:txBody>
      </p:sp>
      <p:sp>
        <p:nvSpPr>
          <p:cNvPr id="272412" name="Text Box 28"/>
          <p:cNvSpPr txBox="1">
            <a:spLocks noChangeArrowheads="1"/>
          </p:cNvSpPr>
          <p:nvPr/>
        </p:nvSpPr>
        <p:spPr bwMode="auto">
          <a:xfrm rot="-2783676">
            <a:off x="1836738" y="21859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en-US" altLang="zh-TW" sz="2000" b="1">
                <a:latin typeface="Arial" charset="0"/>
                <a:ea typeface="新細明體" charset="0"/>
                <a:cs typeface="新細明體" charset="0"/>
              </a:rPr>
              <a:t>Hermas (115-40)</a:t>
            </a:r>
          </a:p>
        </p:txBody>
      </p:sp>
      <p:sp>
        <p:nvSpPr>
          <p:cNvPr id="272413" name="Text Box 29"/>
          <p:cNvSpPr txBox="1">
            <a:spLocks noChangeArrowheads="1"/>
          </p:cNvSpPr>
          <p:nvPr/>
        </p:nvSpPr>
        <p:spPr bwMode="auto">
          <a:xfrm>
            <a:off x="24860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X</a:t>
            </a:r>
          </a:p>
        </p:txBody>
      </p:sp>
      <p:sp>
        <p:nvSpPr>
          <p:cNvPr id="272414" name="Text Box 30"/>
          <p:cNvSpPr txBox="1">
            <a:spLocks noChangeArrowheads="1"/>
          </p:cNvSpPr>
          <p:nvPr/>
        </p:nvSpPr>
        <p:spPr bwMode="auto">
          <a:xfrm>
            <a:off x="24860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X</a:t>
            </a:r>
          </a:p>
        </p:txBody>
      </p:sp>
      <p:sp>
        <p:nvSpPr>
          <p:cNvPr id="272415" name="Text Box 31"/>
          <p:cNvSpPr txBox="1">
            <a:spLocks noChangeArrowheads="1"/>
          </p:cNvSpPr>
          <p:nvPr/>
        </p:nvSpPr>
        <p:spPr bwMode="auto">
          <a:xfrm rot="-2783676">
            <a:off x="2185988" y="21748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en-US" altLang="zh-TW" sz="2000" b="1">
                <a:latin typeface="Arial" charset="0"/>
                <a:ea typeface="新細明體" charset="0"/>
                <a:cs typeface="新細明體" charset="0"/>
              </a:rPr>
              <a:t>Didache (120-50)</a:t>
            </a:r>
          </a:p>
        </p:txBody>
      </p:sp>
      <p:sp>
        <p:nvSpPr>
          <p:cNvPr id="272416" name="Text Box 32"/>
          <p:cNvSpPr txBox="1">
            <a:spLocks noChangeArrowheads="1"/>
          </p:cNvSpPr>
          <p:nvPr/>
        </p:nvSpPr>
        <p:spPr bwMode="auto">
          <a:xfrm>
            <a:off x="284480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X</a:t>
            </a:r>
          </a:p>
        </p:txBody>
      </p:sp>
      <p:sp>
        <p:nvSpPr>
          <p:cNvPr id="272417" name="Text Box 33"/>
          <p:cNvSpPr txBox="1">
            <a:spLocks noChangeArrowheads="1"/>
          </p:cNvSpPr>
          <p:nvPr/>
        </p:nvSpPr>
        <p:spPr bwMode="auto">
          <a:xfrm>
            <a:off x="284480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X</a:t>
            </a:r>
          </a:p>
        </p:txBody>
      </p:sp>
      <p:sp>
        <p:nvSpPr>
          <p:cNvPr id="272418" name="Text Box 34"/>
          <p:cNvSpPr txBox="1">
            <a:spLocks noChangeArrowheads="1"/>
          </p:cNvSpPr>
          <p:nvPr/>
        </p:nvSpPr>
        <p:spPr bwMode="auto">
          <a:xfrm rot="-2783676">
            <a:off x="2597151" y="2178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en-US" altLang="zh-TW" sz="2000" b="1">
                <a:latin typeface="Arial" charset="0"/>
                <a:ea typeface="新細明體" charset="0"/>
                <a:cs typeface="新細明體" charset="0"/>
              </a:rPr>
              <a:t>Papias (130-40)</a:t>
            </a:r>
          </a:p>
        </p:txBody>
      </p:sp>
      <p:sp>
        <p:nvSpPr>
          <p:cNvPr id="272419" name="Text Box 35"/>
          <p:cNvSpPr txBox="1">
            <a:spLocks noChangeArrowheads="1"/>
          </p:cNvSpPr>
          <p:nvPr/>
        </p:nvSpPr>
        <p:spPr bwMode="auto">
          <a:xfrm>
            <a:off x="3213100"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X</a:t>
            </a:r>
          </a:p>
        </p:txBody>
      </p:sp>
      <p:sp>
        <p:nvSpPr>
          <p:cNvPr id="272420" name="Text Box 36"/>
          <p:cNvSpPr txBox="1">
            <a:spLocks noChangeArrowheads="1"/>
          </p:cNvSpPr>
          <p:nvPr/>
        </p:nvSpPr>
        <p:spPr bwMode="auto">
          <a:xfrm rot="-2783676">
            <a:off x="2978151" y="2178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en-US" altLang="zh-TW" sz="2000" b="1">
                <a:latin typeface="Arial" charset="0"/>
                <a:ea typeface="新細明體" charset="0"/>
                <a:cs typeface="新細明體" charset="0"/>
              </a:rPr>
              <a:t>Irenaeus (130-202)</a:t>
            </a:r>
          </a:p>
        </p:txBody>
      </p:sp>
      <p:sp>
        <p:nvSpPr>
          <p:cNvPr id="272421" name="Text Box 37"/>
          <p:cNvSpPr txBox="1">
            <a:spLocks noChangeArrowheads="1"/>
          </p:cNvSpPr>
          <p:nvPr/>
        </p:nvSpPr>
        <p:spPr bwMode="auto">
          <a:xfrm>
            <a:off x="3605213"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O</a:t>
            </a:r>
          </a:p>
        </p:txBody>
      </p:sp>
      <p:sp>
        <p:nvSpPr>
          <p:cNvPr id="272422" name="Text Box 38"/>
          <p:cNvSpPr txBox="1">
            <a:spLocks noChangeArrowheads="1"/>
          </p:cNvSpPr>
          <p:nvPr/>
        </p:nvSpPr>
        <p:spPr bwMode="auto">
          <a:xfrm>
            <a:off x="3605213"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O</a:t>
            </a:r>
          </a:p>
        </p:txBody>
      </p:sp>
      <p:sp>
        <p:nvSpPr>
          <p:cNvPr id="272423" name="Text Box 39"/>
          <p:cNvSpPr txBox="1">
            <a:spLocks noChangeArrowheads="1"/>
          </p:cNvSpPr>
          <p:nvPr/>
        </p:nvSpPr>
        <p:spPr bwMode="auto">
          <a:xfrm>
            <a:off x="3605213"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O</a:t>
            </a:r>
          </a:p>
        </p:txBody>
      </p:sp>
      <p:sp>
        <p:nvSpPr>
          <p:cNvPr id="272424" name="Text Box 40"/>
          <p:cNvSpPr txBox="1">
            <a:spLocks noChangeArrowheads="1"/>
          </p:cNvSpPr>
          <p:nvPr/>
        </p:nvSpPr>
        <p:spPr bwMode="auto">
          <a:xfrm>
            <a:off x="3605213"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O</a:t>
            </a:r>
          </a:p>
        </p:txBody>
      </p:sp>
      <p:sp>
        <p:nvSpPr>
          <p:cNvPr id="272425" name="Text Box 41"/>
          <p:cNvSpPr txBox="1">
            <a:spLocks noChangeArrowheads="1"/>
          </p:cNvSpPr>
          <p:nvPr/>
        </p:nvSpPr>
        <p:spPr bwMode="auto">
          <a:xfrm rot="-2783676">
            <a:off x="3359151" y="217963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en-US" altLang="zh-TW" sz="2000" b="1">
                <a:latin typeface="Arial" charset="0"/>
                <a:ea typeface="新細明體" charset="0"/>
                <a:cs typeface="新細明體" charset="0"/>
              </a:rPr>
              <a:t>Justin Martyr (150-55)</a:t>
            </a:r>
          </a:p>
        </p:txBody>
      </p:sp>
      <p:sp>
        <p:nvSpPr>
          <p:cNvPr id="272426" name="Text Box 42"/>
          <p:cNvSpPr txBox="1">
            <a:spLocks noChangeArrowheads="1"/>
          </p:cNvSpPr>
          <p:nvPr/>
        </p:nvSpPr>
        <p:spPr bwMode="auto">
          <a:xfrm>
            <a:off x="39639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X</a:t>
            </a:r>
          </a:p>
        </p:txBody>
      </p:sp>
      <p:sp>
        <p:nvSpPr>
          <p:cNvPr id="272427" name="Text Box 43"/>
          <p:cNvSpPr txBox="1">
            <a:spLocks noChangeArrowheads="1"/>
          </p:cNvSpPr>
          <p:nvPr/>
        </p:nvSpPr>
        <p:spPr bwMode="auto">
          <a:xfrm>
            <a:off x="39639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X</a:t>
            </a:r>
          </a:p>
        </p:txBody>
      </p:sp>
      <p:sp>
        <p:nvSpPr>
          <p:cNvPr id="272428" name="Text Box 44"/>
          <p:cNvSpPr txBox="1">
            <a:spLocks noChangeArrowheads="1"/>
          </p:cNvSpPr>
          <p:nvPr/>
        </p:nvSpPr>
        <p:spPr bwMode="auto">
          <a:xfrm>
            <a:off x="39639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X</a:t>
            </a:r>
          </a:p>
        </p:txBody>
      </p:sp>
      <p:sp>
        <p:nvSpPr>
          <p:cNvPr id="272429" name="Text Box 45"/>
          <p:cNvSpPr txBox="1">
            <a:spLocks noChangeArrowheads="1"/>
          </p:cNvSpPr>
          <p:nvPr/>
        </p:nvSpPr>
        <p:spPr bwMode="auto">
          <a:xfrm>
            <a:off x="39639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O</a:t>
            </a:r>
          </a:p>
        </p:txBody>
      </p:sp>
      <p:sp>
        <p:nvSpPr>
          <p:cNvPr id="272430" name="Text Box 46"/>
          <p:cNvSpPr txBox="1">
            <a:spLocks noChangeArrowheads="1"/>
          </p:cNvSpPr>
          <p:nvPr/>
        </p:nvSpPr>
        <p:spPr bwMode="auto">
          <a:xfrm rot="-2783676">
            <a:off x="3623470" y="2072481"/>
            <a:ext cx="42719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en-US" altLang="zh-TW" sz="2000" b="1">
                <a:latin typeface="Arial" charset="0"/>
                <a:ea typeface="新細明體" charset="0"/>
                <a:cs typeface="新細明體" charset="0"/>
              </a:rPr>
              <a:t>Origen (185-254)</a:t>
            </a:r>
          </a:p>
        </p:txBody>
      </p:sp>
      <p:sp>
        <p:nvSpPr>
          <p:cNvPr id="272431" name="Text Box 47"/>
          <p:cNvSpPr txBox="1">
            <a:spLocks noChangeArrowheads="1"/>
          </p:cNvSpPr>
          <p:nvPr/>
        </p:nvSpPr>
        <p:spPr bwMode="auto">
          <a:xfrm>
            <a:off x="43322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X</a:t>
            </a:r>
          </a:p>
        </p:txBody>
      </p:sp>
      <p:sp>
        <p:nvSpPr>
          <p:cNvPr id="272432" name="Text Box 48"/>
          <p:cNvSpPr txBox="1">
            <a:spLocks noChangeArrowheads="1"/>
          </p:cNvSpPr>
          <p:nvPr/>
        </p:nvSpPr>
        <p:spPr bwMode="auto">
          <a:xfrm>
            <a:off x="43322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X</a:t>
            </a:r>
          </a:p>
        </p:txBody>
      </p:sp>
      <p:sp>
        <p:nvSpPr>
          <p:cNvPr id="272433" name="Text Box 49"/>
          <p:cNvSpPr txBox="1">
            <a:spLocks noChangeArrowheads="1"/>
          </p:cNvSpPr>
          <p:nvPr/>
        </p:nvSpPr>
        <p:spPr bwMode="auto">
          <a:xfrm>
            <a:off x="43322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X</a:t>
            </a:r>
          </a:p>
        </p:txBody>
      </p:sp>
      <p:sp>
        <p:nvSpPr>
          <p:cNvPr id="272434" name="Text Box 50"/>
          <p:cNvSpPr txBox="1">
            <a:spLocks noChangeArrowheads="1"/>
          </p:cNvSpPr>
          <p:nvPr/>
        </p:nvSpPr>
        <p:spPr bwMode="auto">
          <a:xfrm>
            <a:off x="43322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X</a:t>
            </a:r>
          </a:p>
        </p:txBody>
      </p:sp>
      <p:sp>
        <p:nvSpPr>
          <p:cNvPr id="272435" name="Text Box 51"/>
          <p:cNvSpPr txBox="1">
            <a:spLocks noChangeArrowheads="1"/>
          </p:cNvSpPr>
          <p:nvPr/>
        </p:nvSpPr>
        <p:spPr bwMode="auto">
          <a:xfrm rot="-2783676">
            <a:off x="4122738" y="22748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en-US" altLang="zh-TW" sz="2000" b="1">
                <a:latin typeface="Arial" charset="0"/>
                <a:ea typeface="新細明體" charset="0"/>
                <a:cs typeface="新細明體" charset="0"/>
              </a:rPr>
              <a:t>Cyril of Jerusalem (315-86)</a:t>
            </a:r>
          </a:p>
        </p:txBody>
      </p:sp>
      <p:sp>
        <p:nvSpPr>
          <p:cNvPr id="272436" name="Text Box 52"/>
          <p:cNvSpPr txBox="1">
            <a:spLocks noChangeArrowheads="1"/>
          </p:cNvSpPr>
          <p:nvPr/>
        </p:nvSpPr>
        <p:spPr bwMode="auto">
          <a:xfrm>
            <a:off x="46878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O</a:t>
            </a:r>
          </a:p>
        </p:txBody>
      </p:sp>
      <p:sp>
        <p:nvSpPr>
          <p:cNvPr id="272437" name="Text Box 53"/>
          <p:cNvSpPr txBox="1">
            <a:spLocks noChangeArrowheads="1"/>
          </p:cNvSpPr>
          <p:nvPr/>
        </p:nvSpPr>
        <p:spPr bwMode="auto">
          <a:xfrm>
            <a:off x="46878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O</a:t>
            </a:r>
          </a:p>
        </p:txBody>
      </p:sp>
      <p:sp>
        <p:nvSpPr>
          <p:cNvPr id="272438" name="Text Box 54"/>
          <p:cNvSpPr txBox="1">
            <a:spLocks noChangeArrowheads="1"/>
          </p:cNvSpPr>
          <p:nvPr/>
        </p:nvSpPr>
        <p:spPr bwMode="auto">
          <a:xfrm>
            <a:off x="46878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O</a:t>
            </a:r>
          </a:p>
        </p:txBody>
      </p:sp>
      <p:sp>
        <p:nvSpPr>
          <p:cNvPr id="272439" name="Text Box 55"/>
          <p:cNvSpPr txBox="1">
            <a:spLocks noChangeArrowheads="1"/>
          </p:cNvSpPr>
          <p:nvPr/>
        </p:nvSpPr>
        <p:spPr bwMode="auto">
          <a:xfrm>
            <a:off x="46878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latin typeface="Arial" charset="0"/>
                <a:ea typeface="新細明體" charset="0"/>
                <a:cs typeface="新細明體" charset="0"/>
              </a:rPr>
              <a:t>O</a:t>
            </a:r>
          </a:p>
        </p:txBody>
      </p:sp>
      <p:sp>
        <p:nvSpPr>
          <p:cNvPr id="272440" name="Text Box 56"/>
          <p:cNvSpPr txBox="1">
            <a:spLocks noChangeArrowheads="1"/>
          </p:cNvSpPr>
          <p:nvPr/>
        </p:nvSpPr>
        <p:spPr bwMode="auto">
          <a:xfrm rot="-2783676">
            <a:off x="4528344" y="2248694"/>
            <a:ext cx="395763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en-US" altLang="zh-TW" sz="2000" b="1">
                <a:solidFill>
                  <a:srgbClr val="FFFF00"/>
                </a:solidFill>
                <a:latin typeface="Arial" charset="0"/>
                <a:ea typeface="新細明體" charset="0"/>
                <a:cs typeface="新細明體" charset="0"/>
              </a:rPr>
              <a:t>Marcion (140)</a:t>
            </a:r>
          </a:p>
        </p:txBody>
      </p:sp>
      <p:sp>
        <p:nvSpPr>
          <p:cNvPr id="272441" name="Text Box 57"/>
          <p:cNvSpPr txBox="1">
            <a:spLocks noChangeArrowheads="1"/>
          </p:cNvSpPr>
          <p:nvPr/>
        </p:nvSpPr>
        <p:spPr bwMode="auto">
          <a:xfrm>
            <a:off x="5105400" y="474186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FFFF00"/>
                </a:solidFill>
                <a:latin typeface="Arial" charset="0"/>
                <a:ea typeface="新細明體" charset="0"/>
                <a:cs typeface="新細明體" charset="0"/>
              </a:rPr>
              <a:t>O</a:t>
            </a:r>
          </a:p>
        </p:txBody>
      </p:sp>
      <p:sp>
        <p:nvSpPr>
          <p:cNvPr id="272442" name="Text Box 58"/>
          <p:cNvSpPr txBox="1">
            <a:spLocks noChangeArrowheads="1"/>
          </p:cNvSpPr>
          <p:nvPr/>
        </p:nvSpPr>
        <p:spPr bwMode="auto">
          <a:xfrm rot="-2783676">
            <a:off x="4908551" y="22796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en-US" altLang="zh-TW" sz="2000" b="1">
                <a:solidFill>
                  <a:srgbClr val="FFFF00"/>
                </a:solidFill>
                <a:latin typeface="Arial" charset="0"/>
                <a:ea typeface="新細明體" charset="0"/>
                <a:cs typeface="新細明體" charset="0"/>
              </a:rPr>
              <a:t>Muratonian (170)</a:t>
            </a:r>
          </a:p>
        </p:txBody>
      </p:sp>
      <p:sp>
        <p:nvSpPr>
          <p:cNvPr id="272443" name="Text Box 59"/>
          <p:cNvSpPr txBox="1">
            <a:spLocks noChangeArrowheads="1"/>
          </p:cNvSpPr>
          <p:nvPr/>
        </p:nvSpPr>
        <p:spPr bwMode="auto">
          <a:xfrm>
            <a:off x="5486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FFFF00"/>
                </a:solidFill>
                <a:latin typeface="Arial" charset="0"/>
                <a:ea typeface="新細明體" charset="0"/>
                <a:cs typeface="新細明體" charset="0"/>
              </a:rPr>
              <a:t>O</a:t>
            </a:r>
          </a:p>
        </p:txBody>
      </p:sp>
      <p:sp>
        <p:nvSpPr>
          <p:cNvPr id="272444" name="Text Box 60"/>
          <p:cNvSpPr txBox="1">
            <a:spLocks noChangeArrowheads="1"/>
          </p:cNvSpPr>
          <p:nvPr/>
        </p:nvSpPr>
        <p:spPr bwMode="auto">
          <a:xfrm>
            <a:off x="5486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FFFF00"/>
                </a:solidFill>
                <a:latin typeface="Arial" charset="0"/>
                <a:ea typeface="新細明體" charset="0"/>
                <a:cs typeface="新細明體" charset="0"/>
              </a:rPr>
              <a:t>O</a:t>
            </a:r>
          </a:p>
        </p:txBody>
      </p:sp>
      <p:sp>
        <p:nvSpPr>
          <p:cNvPr id="272445" name="Text Box 61"/>
          <p:cNvSpPr txBox="1">
            <a:spLocks noChangeArrowheads="1"/>
          </p:cNvSpPr>
          <p:nvPr/>
        </p:nvSpPr>
        <p:spPr bwMode="auto">
          <a:xfrm>
            <a:off x="5473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FFFF00"/>
                </a:solidFill>
                <a:latin typeface="Arial" charset="0"/>
                <a:ea typeface="新細明體" charset="0"/>
                <a:cs typeface="新細明體" charset="0"/>
              </a:rPr>
              <a:t>O</a:t>
            </a:r>
          </a:p>
        </p:txBody>
      </p:sp>
      <p:sp>
        <p:nvSpPr>
          <p:cNvPr id="272446" name="Text Box 62"/>
          <p:cNvSpPr txBox="1">
            <a:spLocks noChangeArrowheads="1"/>
          </p:cNvSpPr>
          <p:nvPr/>
        </p:nvSpPr>
        <p:spPr bwMode="auto">
          <a:xfrm>
            <a:off x="5486400" y="51165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FFFF00"/>
                </a:solidFill>
                <a:latin typeface="Arial" charset="0"/>
                <a:ea typeface="新細明體" charset="0"/>
                <a:cs typeface="新細明體" charset="0"/>
              </a:rPr>
              <a:t>O</a:t>
            </a:r>
          </a:p>
        </p:txBody>
      </p:sp>
      <p:sp>
        <p:nvSpPr>
          <p:cNvPr id="272447" name="Text Box 63"/>
          <p:cNvSpPr txBox="1">
            <a:spLocks noChangeArrowheads="1"/>
          </p:cNvSpPr>
          <p:nvPr/>
        </p:nvSpPr>
        <p:spPr bwMode="auto">
          <a:xfrm rot="-2783676">
            <a:off x="5291138" y="228123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en-US" altLang="zh-TW" sz="2000" b="1">
                <a:solidFill>
                  <a:srgbClr val="FFFF00"/>
                </a:solidFill>
                <a:latin typeface="Arial" charset="0"/>
                <a:ea typeface="新細明體" charset="0"/>
                <a:cs typeface="新細明體" charset="0"/>
              </a:rPr>
              <a:t>Barococcio (206)</a:t>
            </a:r>
          </a:p>
        </p:txBody>
      </p:sp>
      <p:sp>
        <p:nvSpPr>
          <p:cNvPr id="272448" name="Text Box 64"/>
          <p:cNvSpPr txBox="1">
            <a:spLocks noChangeArrowheads="1"/>
          </p:cNvSpPr>
          <p:nvPr/>
        </p:nvSpPr>
        <p:spPr bwMode="auto">
          <a:xfrm>
            <a:off x="5867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FFFF00"/>
                </a:solidFill>
                <a:latin typeface="Arial" charset="0"/>
                <a:ea typeface="新細明體" charset="0"/>
                <a:cs typeface="新細明體" charset="0"/>
              </a:rPr>
              <a:t>O</a:t>
            </a:r>
          </a:p>
        </p:txBody>
      </p:sp>
      <p:sp>
        <p:nvSpPr>
          <p:cNvPr id="272449" name="Text Box 65"/>
          <p:cNvSpPr txBox="1">
            <a:spLocks noChangeArrowheads="1"/>
          </p:cNvSpPr>
          <p:nvPr/>
        </p:nvSpPr>
        <p:spPr bwMode="auto">
          <a:xfrm>
            <a:off x="5867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FFFF00"/>
                </a:solidFill>
                <a:latin typeface="Arial" charset="0"/>
                <a:ea typeface="新細明體" charset="0"/>
                <a:cs typeface="新細明體" charset="0"/>
              </a:rPr>
              <a:t>O</a:t>
            </a:r>
          </a:p>
        </p:txBody>
      </p:sp>
      <p:sp>
        <p:nvSpPr>
          <p:cNvPr id="272450" name="Text Box 66"/>
          <p:cNvSpPr txBox="1">
            <a:spLocks noChangeArrowheads="1"/>
          </p:cNvSpPr>
          <p:nvPr/>
        </p:nvSpPr>
        <p:spPr bwMode="auto">
          <a:xfrm>
            <a:off x="5854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FFFF00"/>
                </a:solidFill>
                <a:latin typeface="Arial" charset="0"/>
                <a:ea typeface="新細明體" charset="0"/>
                <a:cs typeface="新細明體" charset="0"/>
              </a:rPr>
              <a:t>O</a:t>
            </a:r>
          </a:p>
        </p:txBody>
      </p:sp>
      <p:sp>
        <p:nvSpPr>
          <p:cNvPr id="272451" name="Text Box 67"/>
          <p:cNvSpPr txBox="1">
            <a:spLocks noChangeArrowheads="1"/>
          </p:cNvSpPr>
          <p:nvPr/>
        </p:nvSpPr>
        <p:spPr bwMode="auto">
          <a:xfrm>
            <a:off x="5867400" y="511333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FFFF00"/>
                </a:solidFill>
                <a:latin typeface="Arial" charset="0"/>
                <a:ea typeface="新細明體" charset="0"/>
                <a:cs typeface="新細明體" charset="0"/>
              </a:rPr>
              <a:t>O</a:t>
            </a:r>
          </a:p>
        </p:txBody>
      </p:sp>
      <p:sp>
        <p:nvSpPr>
          <p:cNvPr id="272452" name="Text Box 68"/>
          <p:cNvSpPr txBox="1">
            <a:spLocks noChangeArrowheads="1"/>
          </p:cNvSpPr>
          <p:nvPr/>
        </p:nvSpPr>
        <p:spPr bwMode="auto">
          <a:xfrm rot="-2783676">
            <a:off x="5684838" y="22971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en-US" altLang="zh-TW" sz="2000" b="1">
                <a:solidFill>
                  <a:srgbClr val="FFFF00"/>
                </a:solidFill>
                <a:latin typeface="Arial" charset="0"/>
                <a:ea typeface="新細明體" charset="0"/>
                <a:cs typeface="新細明體" charset="0"/>
              </a:rPr>
              <a:t>Apostolic (300)</a:t>
            </a:r>
          </a:p>
        </p:txBody>
      </p:sp>
      <p:sp>
        <p:nvSpPr>
          <p:cNvPr id="272453" name="Text Box 69"/>
          <p:cNvSpPr txBox="1">
            <a:spLocks noChangeArrowheads="1"/>
          </p:cNvSpPr>
          <p:nvPr/>
        </p:nvSpPr>
        <p:spPr bwMode="auto">
          <a:xfrm>
            <a:off x="6248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FFFF00"/>
                </a:solidFill>
                <a:latin typeface="Arial" charset="0"/>
                <a:ea typeface="新細明體" charset="0"/>
                <a:cs typeface="新細明體" charset="0"/>
              </a:rPr>
              <a:t>O</a:t>
            </a:r>
          </a:p>
        </p:txBody>
      </p:sp>
      <p:sp>
        <p:nvSpPr>
          <p:cNvPr id="272454" name="Text Box 70"/>
          <p:cNvSpPr txBox="1">
            <a:spLocks noChangeArrowheads="1"/>
          </p:cNvSpPr>
          <p:nvPr/>
        </p:nvSpPr>
        <p:spPr bwMode="auto">
          <a:xfrm>
            <a:off x="6248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FFFF00"/>
                </a:solidFill>
                <a:latin typeface="Arial" charset="0"/>
                <a:ea typeface="新細明體" charset="0"/>
                <a:cs typeface="新細明體" charset="0"/>
              </a:rPr>
              <a:t>O</a:t>
            </a:r>
          </a:p>
        </p:txBody>
      </p:sp>
      <p:sp>
        <p:nvSpPr>
          <p:cNvPr id="272455" name="Text Box 71"/>
          <p:cNvSpPr txBox="1">
            <a:spLocks noChangeArrowheads="1"/>
          </p:cNvSpPr>
          <p:nvPr/>
        </p:nvSpPr>
        <p:spPr bwMode="auto">
          <a:xfrm>
            <a:off x="6235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FFFF00"/>
                </a:solidFill>
                <a:latin typeface="Arial" charset="0"/>
                <a:ea typeface="新細明體" charset="0"/>
                <a:cs typeface="新細明體" charset="0"/>
              </a:rPr>
              <a:t>O</a:t>
            </a:r>
          </a:p>
        </p:txBody>
      </p:sp>
      <p:sp>
        <p:nvSpPr>
          <p:cNvPr id="272456" name="Text Box 72"/>
          <p:cNvSpPr txBox="1">
            <a:spLocks noChangeArrowheads="1"/>
          </p:cNvSpPr>
          <p:nvPr/>
        </p:nvSpPr>
        <p:spPr bwMode="auto">
          <a:xfrm>
            <a:off x="6248400" y="511333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FFFF00"/>
                </a:solidFill>
                <a:latin typeface="Arial" charset="0"/>
                <a:ea typeface="新細明體" charset="0"/>
                <a:cs typeface="新細明體" charset="0"/>
              </a:rPr>
              <a:t>O</a:t>
            </a:r>
          </a:p>
        </p:txBody>
      </p:sp>
      <p:sp>
        <p:nvSpPr>
          <p:cNvPr id="272457" name="Text Box 73"/>
          <p:cNvSpPr txBox="1">
            <a:spLocks noChangeArrowheads="1"/>
          </p:cNvSpPr>
          <p:nvPr/>
        </p:nvSpPr>
        <p:spPr bwMode="auto">
          <a:xfrm rot="-2783676">
            <a:off x="6103938" y="22463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en-US" altLang="zh-TW" sz="2000" b="1">
                <a:solidFill>
                  <a:srgbClr val="6699FF"/>
                </a:solidFill>
                <a:latin typeface="Arial" charset="0"/>
                <a:ea typeface="新細明體" charset="0"/>
                <a:cs typeface="新細明體" charset="0"/>
              </a:rPr>
              <a:t>Tatian Diatesseron (170)</a:t>
            </a:r>
          </a:p>
        </p:txBody>
      </p:sp>
      <p:sp>
        <p:nvSpPr>
          <p:cNvPr id="272458" name="Text Box 74"/>
          <p:cNvSpPr txBox="1">
            <a:spLocks noChangeArrowheads="1"/>
          </p:cNvSpPr>
          <p:nvPr/>
        </p:nvSpPr>
        <p:spPr bwMode="auto">
          <a:xfrm>
            <a:off x="6654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6699FF"/>
                </a:solidFill>
                <a:latin typeface="Arial" charset="0"/>
                <a:ea typeface="新細明體" charset="0"/>
                <a:cs typeface="新細明體" charset="0"/>
              </a:rPr>
              <a:t>O</a:t>
            </a:r>
          </a:p>
        </p:txBody>
      </p:sp>
      <p:sp>
        <p:nvSpPr>
          <p:cNvPr id="272459" name="Text Box 75"/>
          <p:cNvSpPr txBox="1">
            <a:spLocks noChangeArrowheads="1"/>
          </p:cNvSpPr>
          <p:nvPr/>
        </p:nvSpPr>
        <p:spPr bwMode="auto">
          <a:xfrm>
            <a:off x="6654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6699FF"/>
                </a:solidFill>
                <a:latin typeface="Arial" charset="0"/>
                <a:ea typeface="新細明體" charset="0"/>
                <a:cs typeface="新細明體" charset="0"/>
              </a:rPr>
              <a:t>O</a:t>
            </a:r>
          </a:p>
        </p:txBody>
      </p:sp>
      <p:sp>
        <p:nvSpPr>
          <p:cNvPr id="272460" name="Text Box 76"/>
          <p:cNvSpPr txBox="1">
            <a:spLocks noChangeArrowheads="1"/>
          </p:cNvSpPr>
          <p:nvPr/>
        </p:nvSpPr>
        <p:spPr bwMode="auto">
          <a:xfrm>
            <a:off x="6654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6699FF"/>
                </a:solidFill>
                <a:latin typeface="Arial" charset="0"/>
                <a:ea typeface="新細明體" charset="0"/>
                <a:cs typeface="新細明體" charset="0"/>
              </a:rPr>
              <a:t>O</a:t>
            </a:r>
          </a:p>
        </p:txBody>
      </p:sp>
      <p:sp>
        <p:nvSpPr>
          <p:cNvPr id="272461" name="Text Box 77"/>
          <p:cNvSpPr txBox="1">
            <a:spLocks noChangeArrowheads="1"/>
          </p:cNvSpPr>
          <p:nvPr/>
        </p:nvSpPr>
        <p:spPr bwMode="auto">
          <a:xfrm>
            <a:off x="6667500" y="50942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6699FF"/>
                </a:solidFill>
                <a:latin typeface="Arial" charset="0"/>
                <a:ea typeface="新細明體" charset="0"/>
                <a:cs typeface="新細明體" charset="0"/>
              </a:rPr>
              <a:t>O</a:t>
            </a:r>
          </a:p>
        </p:txBody>
      </p:sp>
      <p:sp>
        <p:nvSpPr>
          <p:cNvPr id="272462" name="Text Box 78"/>
          <p:cNvSpPr txBox="1">
            <a:spLocks noChangeArrowheads="1"/>
          </p:cNvSpPr>
          <p:nvPr/>
        </p:nvSpPr>
        <p:spPr bwMode="auto">
          <a:xfrm rot="-2783676">
            <a:off x="6559551" y="22463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en-US" altLang="zh-TW" sz="2000" b="1">
                <a:solidFill>
                  <a:srgbClr val="6699FF"/>
                </a:solidFill>
                <a:latin typeface="Arial" charset="0"/>
                <a:ea typeface="新細明體" charset="0"/>
                <a:cs typeface="新細明體" charset="0"/>
              </a:rPr>
              <a:t>Old Latin (150-170)</a:t>
            </a:r>
          </a:p>
        </p:txBody>
      </p:sp>
      <p:sp>
        <p:nvSpPr>
          <p:cNvPr id="272463" name="Text Box 79"/>
          <p:cNvSpPr txBox="1">
            <a:spLocks noChangeArrowheads="1"/>
          </p:cNvSpPr>
          <p:nvPr/>
        </p:nvSpPr>
        <p:spPr bwMode="auto">
          <a:xfrm>
            <a:off x="7035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6699FF"/>
                </a:solidFill>
                <a:latin typeface="Arial" charset="0"/>
                <a:ea typeface="新細明體" charset="0"/>
                <a:cs typeface="新細明體" charset="0"/>
              </a:rPr>
              <a:t>O</a:t>
            </a:r>
          </a:p>
        </p:txBody>
      </p:sp>
      <p:sp>
        <p:nvSpPr>
          <p:cNvPr id="272464" name="Text Box 80"/>
          <p:cNvSpPr txBox="1">
            <a:spLocks noChangeArrowheads="1"/>
          </p:cNvSpPr>
          <p:nvPr/>
        </p:nvSpPr>
        <p:spPr bwMode="auto">
          <a:xfrm>
            <a:off x="7035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6699FF"/>
                </a:solidFill>
                <a:latin typeface="Arial" charset="0"/>
                <a:ea typeface="新細明體" charset="0"/>
                <a:cs typeface="新細明體" charset="0"/>
              </a:rPr>
              <a:t>O</a:t>
            </a:r>
          </a:p>
        </p:txBody>
      </p:sp>
      <p:sp>
        <p:nvSpPr>
          <p:cNvPr id="272465" name="Text Box 81"/>
          <p:cNvSpPr txBox="1">
            <a:spLocks noChangeArrowheads="1"/>
          </p:cNvSpPr>
          <p:nvPr/>
        </p:nvSpPr>
        <p:spPr bwMode="auto">
          <a:xfrm>
            <a:off x="7035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6699FF"/>
                </a:solidFill>
                <a:latin typeface="Arial" charset="0"/>
                <a:ea typeface="新細明體" charset="0"/>
                <a:cs typeface="新細明體" charset="0"/>
              </a:rPr>
              <a:t>O</a:t>
            </a:r>
          </a:p>
        </p:txBody>
      </p:sp>
      <p:sp>
        <p:nvSpPr>
          <p:cNvPr id="272466" name="Text Box 82"/>
          <p:cNvSpPr txBox="1">
            <a:spLocks noChangeArrowheads="1"/>
          </p:cNvSpPr>
          <p:nvPr/>
        </p:nvSpPr>
        <p:spPr bwMode="auto">
          <a:xfrm>
            <a:off x="7048500" y="50911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6699FF"/>
                </a:solidFill>
                <a:latin typeface="Arial" charset="0"/>
                <a:ea typeface="新細明體" charset="0"/>
                <a:cs typeface="新細明體" charset="0"/>
              </a:rPr>
              <a:t>O</a:t>
            </a:r>
          </a:p>
        </p:txBody>
      </p:sp>
      <p:sp>
        <p:nvSpPr>
          <p:cNvPr id="272467" name="Text Box 83"/>
          <p:cNvSpPr txBox="1">
            <a:spLocks noChangeArrowheads="1"/>
          </p:cNvSpPr>
          <p:nvPr/>
        </p:nvSpPr>
        <p:spPr bwMode="auto">
          <a:xfrm rot="-2783676">
            <a:off x="7016751" y="22637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en-US" altLang="zh-TW" sz="2000" b="1">
                <a:solidFill>
                  <a:srgbClr val="6699FF"/>
                </a:solidFill>
                <a:latin typeface="Arial" charset="0"/>
                <a:ea typeface="新細明體" charset="0"/>
                <a:cs typeface="新細明體" charset="0"/>
              </a:rPr>
              <a:t>Old Syriac (200)</a:t>
            </a:r>
          </a:p>
        </p:txBody>
      </p:sp>
      <p:sp>
        <p:nvSpPr>
          <p:cNvPr id="272468" name="Text Box 84"/>
          <p:cNvSpPr txBox="1">
            <a:spLocks noChangeArrowheads="1"/>
          </p:cNvSpPr>
          <p:nvPr/>
        </p:nvSpPr>
        <p:spPr bwMode="auto">
          <a:xfrm>
            <a:off x="7416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6699FF"/>
                </a:solidFill>
                <a:latin typeface="Arial" charset="0"/>
                <a:ea typeface="新細明體" charset="0"/>
                <a:cs typeface="新細明體" charset="0"/>
              </a:rPr>
              <a:t>O</a:t>
            </a:r>
          </a:p>
        </p:txBody>
      </p:sp>
      <p:sp>
        <p:nvSpPr>
          <p:cNvPr id="272469" name="Text Box 85"/>
          <p:cNvSpPr txBox="1">
            <a:spLocks noChangeArrowheads="1"/>
          </p:cNvSpPr>
          <p:nvPr/>
        </p:nvSpPr>
        <p:spPr bwMode="auto">
          <a:xfrm>
            <a:off x="7416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6699FF"/>
                </a:solidFill>
                <a:latin typeface="Arial" charset="0"/>
                <a:ea typeface="新細明體" charset="0"/>
                <a:cs typeface="新細明體" charset="0"/>
              </a:rPr>
              <a:t>O</a:t>
            </a:r>
          </a:p>
        </p:txBody>
      </p:sp>
      <p:sp>
        <p:nvSpPr>
          <p:cNvPr id="272470" name="Text Box 86"/>
          <p:cNvSpPr txBox="1">
            <a:spLocks noChangeArrowheads="1"/>
          </p:cNvSpPr>
          <p:nvPr/>
        </p:nvSpPr>
        <p:spPr bwMode="auto">
          <a:xfrm>
            <a:off x="7416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6699FF"/>
                </a:solidFill>
                <a:latin typeface="Arial" charset="0"/>
                <a:ea typeface="新細明體" charset="0"/>
                <a:cs typeface="新細明體" charset="0"/>
              </a:rPr>
              <a:t>O</a:t>
            </a:r>
          </a:p>
        </p:txBody>
      </p:sp>
      <p:sp>
        <p:nvSpPr>
          <p:cNvPr id="272471" name="Text Box 87"/>
          <p:cNvSpPr txBox="1">
            <a:spLocks noChangeArrowheads="1"/>
          </p:cNvSpPr>
          <p:nvPr/>
        </p:nvSpPr>
        <p:spPr bwMode="auto">
          <a:xfrm>
            <a:off x="7429500" y="50911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lnSpc>
                <a:spcPct val="130000"/>
              </a:lnSpc>
            </a:pPr>
            <a:r>
              <a:rPr lang="en-US" altLang="zh-TW" sz="1800" b="1">
                <a:solidFill>
                  <a:srgbClr val="6699FF"/>
                </a:solidFill>
                <a:latin typeface="Arial" charset="0"/>
                <a:ea typeface="新細明體" charset="0"/>
                <a:cs typeface="新細明體" charset="0"/>
              </a:rPr>
              <a:t>O</a:t>
            </a:r>
          </a:p>
        </p:txBody>
      </p:sp>
      <p:sp>
        <p:nvSpPr>
          <p:cNvPr id="272472" name="Text Box 88"/>
          <p:cNvSpPr txBox="1">
            <a:spLocks noChangeArrowheads="1"/>
          </p:cNvSpPr>
          <p:nvPr/>
        </p:nvSpPr>
        <p:spPr bwMode="auto">
          <a:xfrm>
            <a:off x="5562600" y="914400"/>
            <a:ext cx="16002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TW" altLang="en-US" sz="2400" b="1">
                <a:solidFill>
                  <a:srgbClr val="FFFF00"/>
                </a:solidFill>
                <a:latin typeface="Arial" charset="0"/>
              </a:rPr>
              <a:t>正典</a:t>
            </a:r>
          </a:p>
        </p:txBody>
      </p:sp>
      <p:sp>
        <p:nvSpPr>
          <p:cNvPr id="272473" name="Text Box 89"/>
          <p:cNvSpPr txBox="1">
            <a:spLocks noChangeArrowheads="1"/>
          </p:cNvSpPr>
          <p:nvPr/>
        </p:nvSpPr>
        <p:spPr bwMode="auto">
          <a:xfrm>
            <a:off x="7070725" y="914400"/>
            <a:ext cx="2073275"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CN" altLang="en-US" sz="2400" b="1">
                <a:solidFill>
                  <a:srgbClr val="6699FF"/>
                </a:solidFill>
                <a:latin typeface="Arial" charset="0"/>
              </a:rPr>
              <a:t>翻译</a:t>
            </a:r>
            <a:endParaRPr lang="en-US" altLang="zh-TW" sz="2400" b="1">
              <a:solidFill>
                <a:srgbClr val="6699FF"/>
              </a:solidFill>
              <a:latin typeface="Arial" charset="0"/>
            </a:endParaRPr>
          </a:p>
        </p:txBody>
      </p:sp>
      <p:sp>
        <p:nvSpPr>
          <p:cNvPr id="272474" name="Text Box 90"/>
          <p:cNvSpPr txBox="1">
            <a:spLocks noChangeArrowheads="1"/>
          </p:cNvSpPr>
          <p:nvPr/>
        </p:nvSpPr>
        <p:spPr bwMode="auto">
          <a:xfrm>
            <a:off x="0" y="180975"/>
            <a:ext cx="2362200" cy="1425575"/>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a:defRPr/>
            </a:pPr>
            <a:r>
              <a:rPr lang="zh-TW" altLang="en-US" sz="2800" b="1">
                <a:latin typeface="Arial" charset="0"/>
              </a:rPr>
              <a:t>尼西</a:t>
            </a:r>
            <a:r>
              <a:rPr lang="zh-CN" altLang="en-US" sz="2800" b="1">
                <a:latin typeface="Arial" charset="0"/>
              </a:rPr>
              <a:t>亚会议</a:t>
            </a:r>
            <a:r>
              <a:rPr lang="zh-TW" altLang="en-US" sz="2800" b="1">
                <a:latin typeface="Arial" charset="0"/>
              </a:rPr>
              <a:t>之前福音</a:t>
            </a:r>
            <a:r>
              <a:rPr lang="zh-CN" altLang="en-US" sz="2800" b="1">
                <a:latin typeface="Arial" charset="0"/>
              </a:rPr>
              <a:t>书</a:t>
            </a:r>
            <a:r>
              <a:rPr lang="zh-TW" altLang="en-US" sz="2800" b="1">
                <a:latin typeface="Arial" charset="0"/>
              </a:rPr>
              <a:t>被</a:t>
            </a:r>
            <a:r>
              <a:rPr lang="zh-CN" altLang="en-US" sz="2800" b="1">
                <a:latin typeface="Arial" charset="0"/>
              </a:rPr>
              <a:t>接纳</a:t>
            </a:r>
            <a:r>
              <a:rPr lang="zh-TW" altLang="en-US" sz="2800" b="1">
                <a:latin typeface="Arial" charset="0"/>
              </a:rPr>
              <a:t>的</a:t>
            </a:r>
            <a:r>
              <a:rPr lang="zh-CN" altLang="en-US" sz="2800" b="1">
                <a:latin typeface="Arial" charset="0"/>
              </a:rPr>
              <a:t>经过</a:t>
            </a:r>
            <a:endParaRPr lang="en-US" altLang="zh-TW" sz="2800" b="1">
              <a:latin typeface="Arial" charset="0"/>
            </a:endParaRPr>
          </a:p>
        </p:txBody>
      </p:sp>
      <p:sp>
        <p:nvSpPr>
          <p:cNvPr id="116824" name="Text Box 91"/>
          <p:cNvSpPr txBox="1">
            <a:spLocks noChangeArrowheads="1"/>
          </p:cNvSpPr>
          <p:nvPr/>
        </p:nvSpPr>
        <p:spPr bwMode="auto">
          <a:xfrm>
            <a:off x="381000" y="5943600"/>
            <a:ext cx="2073275"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TW" altLang="en-US" sz="3200" b="1">
                <a:latin typeface="Arial" charset="0"/>
              </a:rPr>
              <a:t>第一世</a:t>
            </a:r>
            <a:r>
              <a:rPr lang="zh-CN" altLang="en-US" sz="3200" b="1">
                <a:latin typeface="Arial" charset="0"/>
              </a:rPr>
              <a:t>纪</a:t>
            </a:r>
            <a:endParaRPr lang="en-US" altLang="zh-TW" sz="3200" b="1">
              <a:latin typeface="Arial" charset="0"/>
            </a:endParaRPr>
          </a:p>
        </p:txBody>
      </p:sp>
      <p:sp>
        <p:nvSpPr>
          <p:cNvPr id="116825" name="Text Box 92"/>
          <p:cNvSpPr txBox="1">
            <a:spLocks noChangeArrowheads="1"/>
          </p:cNvSpPr>
          <p:nvPr/>
        </p:nvSpPr>
        <p:spPr bwMode="auto">
          <a:xfrm>
            <a:off x="6537325" y="5867400"/>
            <a:ext cx="2073275"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TW" altLang="en-US" sz="2400" b="1"/>
              <a:t>公元</a:t>
            </a:r>
            <a:r>
              <a:rPr lang="en-US" altLang="zh-TW" sz="2400" b="1"/>
              <a:t>325</a:t>
            </a:r>
            <a:r>
              <a:rPr lang="zh-TW" altLang="en-US" sz="2400" b="1"/>
              <a:t>年</a:t>
            </a:r>
            <a:endParaRPr lang="zh-TW" sz="2400" b="1"/>
          </a:p>
          <a:p>
            <a:r>
              <a:rPr lang="zh-TW" altLang="en-US" sz="2400" b="1"/>
              <a:t>尼西</a:t>
            </a:r>
            <a:r>
              <a:rPr lang="zh-CN" altLang="en-US" sz="2400" b="1"/>
              <a:t>亚会议</a:t>
            </a:r>
            <a:endParaRPr lang="zh-TW" altLang="en-US" sz="2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72398"/>
                                        </p:tgtEl>
                                        <p:attrNameLst>
                                          <p:attrName>style.visibility</p:attrName>
                                        </p:attrNameLst>
                                      </p:cBhvr>
                                      <p:to>
                                        <p:strVal val="visible"/>
                                      </p:to>
                                    </p:set>
                                    <p:animEffect transition="in" filter="wipe(down)">
                                      <p:cBhvr>
                                        <p:cTn id="11" dur="500"/>
                                        <p:tgtEl>
                                          <p:spTgt spid="27239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72401"/>
                                        </p:tgtEl>
                                        <p:attrNameLst>
                                          <p:attrName>style.visibility</p:attrName>
                                        </p:attrNameLst>
                                      </p:cBhvr>
                                      <p:to>
                                        <p:strVal val="visible"/>
                                      </p:to>
                                    </p:set>
                                    <p:animEffect transition="in" filter="wipe(down)">
                                      <p:cBhvr>
                                        <p:cTn id="14" dur="500"/>
                                        <p:tgtEl>
                                          <p:spTgt spid="27240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72402"/>
                                        </p:tgtEl>
                                        <p:attrNameLst>
                                          <p:attrName>style.visibility</p:attrName>
                                        </p:attrNameLst>
                                      </p:cBhvr>
                                      <p:to>
                                        <p:strVal val="visible"/>
                                      </p:to>
                                    </p:set>
                                    <p:animEffect transition="in" filter="wipe(down)">
                                      <p:cBhvr>
                                        <p:cTn id="17" dur="500"/>
                                        <p:tgtEl>
                                          <p:spTgt spid="27240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72403"/>
                                        </p:tgtEl>
                                        <p:attrNameLst>
                                          <p:attrName>style.visibility</p:attrName>
                                        </p:attrNameLst>
                                      </p:cBhvr>
                                      <p:to>
                                        <p:strVal val="visible"/>
                                      </p:to>
                                    </p:set>
                                    <p:animEffect transition="in" filter="wipe(down)">
                                      <p:cBhvr>
                                        <p:cTn id="20" dur="500"/>
                                        <p:tgtEl>
                                          <p:spTgt spid="27240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2404"/>
                                        </p:tgtEl>
                                        <p:attrNameLst>
                                          <p:attrName>style.visibility</p:attrName>
                                        </p:attrNameLst>
                                      </p:cBhvr>
                                      <p:to>
                                        <p:strVal val="visible"/>
                                      </p:to>
                                    </p:set>
                                    <p:animEffect transition="in" filter="wipe(down)">
                                      <p:cBhvr>
                                        <p:cTn id="25" dur="500"/>
                                        <p:tgtEl>
                                          <p:spTgt spid="27240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72405"/>
                                        </p:tgtEl>
                                        <p:attrNameLst>
                                          <p:attrName>style.visibility</p:attrName>
                                        </p:attrNameLst>
                                      </p:cBhvr>
                                      <p:to>
                                        <p:strVal val="visible"/>
                                      </p:to>
                                    </p:set>
                                    <p:animEffect transition="in" filter="wipe(down)">
                                      <p:cBhvr>
                                        <p:cTn id="28" dur="500"/>
                                        <p:tgtEl>
                                          <p:spTgt spid="27240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2406"/>
                                        </p:tgtEl>
                                        <p:attrNameLst>
                                          <p:attrName>style.visibility</p:attrName>
                                        </p:attrNameLst>
                                      </p:cBhvr>
                                      <p:to>
                                        <p:strVal val="visible"/>
                                      </p:to>
                                    </p:set>
                                    <p:animEffect transition="in" filter="wipe(down)">
                                      <p:cBhvr>
                                        <p:cTn id="31" dur="500"/>
                                        <p:tgtEl>
                                          <p:spTgt spid="2724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2407"/>
                                        </p:tgtEl>
                                        <p:attrNameLst>
                                          <p:attrName>style.visibility</p:attrName>
                                        </p:attrNameLst>
                                      </p:cBhvr>
                                      <p:to>
                                        <p:strVal val="visible"/>
                                      </p:to>
                                    </p:set>
                                    <p:animEffect transition="in" filter="wipe(down)">
                                      <p:cBhvr>
                                        <p:cTn id="36" dur="500"/>
                                        <p:tgtEl>
                                          <p:spTgt spid="2724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2408"/>
                                        </p:tgtEl>
                                        <p:attrNameLst>
                                          <p:attrName>style.visibility</p:attrName>
                                        </p:attrNameLst>
                                      </p:cBhvr>
                                      <p:to>
                                        <p:strVal val="visible"/>
                                      </p:to>
                                    </p:set>
                                    <p:animEffect transition="in" filter="wipe(down)">
                                      <p:cBhvr>
                                        <p:cTn id="39" dur="500"/>
                                        <p:tgtEl>
                                          <p:spTgt spid="2724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2409"/>
                                        </p:tgtEl>
                                        <p:attrNameLst>
                                          <p:attrName>style.visibility</p:attrName>
                                        </p:attrNameLst>
                                      </p:cBhvr>
                                      <p:to>
                                        <p:strVal val="visible"/>
                                      </p:to>
                                    </p:set>
                                    <p:animEffect transition="in" filter="wipe(down)">
                                      <p:cBhvr>
                                        <p:cTn id="42" dur="500"/>
                                        <p:tgtEl>
                                          <p:spTgt spid="2724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72410"/>
                                        </p:tgtEl>
                                        <p:attrNameLst>
                                          <p:attrName>style.visibility</p:attrName>
                                        </p:attrNameLst>
                                      </p:cBhvr>
                                      <p:to>
                                        <p:strVal val="visible"/>
                                      </p:to>
                                    </p:set>
                                    <p:animEffect transition="in" filter="wipe(down)">
                                      <p:cBhvr>
                                        <p:cTn id="45" dur="500"/>
                                        <p:tgtEl>
                                          <p:spTgt spid="2724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2411"/>
                                        </p:tgtEl>
                                        <p:attrNameLst>
                                          <p:attrName>style.visibility</p:attrName>
                                        </p:attrNameLst>
                                      </p:cBhvr>
                                      <p:to>
                                        <p:strVal val="visible"/>
                                      </p:to>
                                    </p:set>
                                    <p:animEffect transition="in" filter="wipe(down)">
                                      <p:cBhvr>
                                        <p:cTn id="48" dur="500"/>
                                        <p:tgtEl>
                                          <p:spTgt spid="2724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72412"/>
                                        </p:tgtEl>
                                        <p:attrNameLst>
                                          <p:attrName>style.visibility</p:attrName>
                                        </p:attrNameLst>
                                      </p:cBhvr>
                                      <p:to>
                                        <p:strVal val="visible"/>
                                      </p:to>
                                    </p:set>
                                    <p:animEffect transition="in" filter="wipe(down)">
                                      <p:cBhvr>
                                        <p:cTn id="53" dur="500"/>
                                        <p:tgtEl>
                                          <p:spTgt spid="2724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2413"/>
                                        </p:tgtEl>
                                        <p:attrNameLst>
                                          <p:attrName>style.visibility</p:attrName>
                                        </p:attrNameLst>
                                      </p:cBhvr>
                                      <p:to>
                                        <p:strVal val="visible"/>
                                      </p:to>
                                    </p:set>
                                    <p:animEffect transition="in" filter="wipe(down)">
                                      <p:cBhvr>
                                        <p:cTn id="56" dur="500"/>
                                        <p:tgtEl>
                                          <p:spTgt spid="27241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72414"/>
                                        </p:tgtEl>
                                        <p:attrNameLst>
                                          <p:attrName>style.visibility</p:attrName>
                                        </p:attrNameLst>
                                      </p:cBhvr>
                                      <p:to>
                                        <p:strVal val="visible"/>
                                      </p:to>
                                    </p:set>
                                    <p:animEffect transition="in" filter="wipe(down)">
                                      <p:cBhvr>
                                        <p:cTn id="59" dur="500"/>
                                        <p:tgtEl>
                                          <p:spTgt spid="2724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72415"/>
                                        </p:tgtEl>
                                        <p:attrNameLst>
                                          <p:attrName>style.visibility</p:attrName>
                                        </p:attrNameLst>
                                      </p:cBhvr>
                                      <p:to>
                                        <p:strVal val="visible"/>
                                      </p:to>
                                    </p:set>
                                    <p:animEffect transition="in" filter="wipe(down)">
                                      <p:cBhvr>
                                        <p:cTn id="64" dur="500"/>
                                        <p:tgtEl>
                                          <p:spTgt spid="27241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72416"/>
                                        </p:tgtEl>
                                        <p:attrNameLst>
                                          <p:attrName>style.visibility</p:attrName>
                                        </p:attrNameLst>
                                      </p:cBhvr>
                                      <p:to>
                                        <p:strVal val="visible"/>
                                      </p:to>
                                    </p:set>
                                    <p:animEffect transition="in" filter="wipe(down)">
                                      <p:cBhvr>
                                        <p:cTn id="67" dur="500"/>
                                        <p:tgtEl>
                                          <p:spTgt spid="27241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72417"/>
                                        </p:tgtEl>
                                        <p:attrNameLst>
                                          <p:attrName>style.visibility</p:attrName>
                                        </p:attrNameLst>
                                      </p:cBhvr>
                                      <p:to>
                                        <p:strVal val="visible"/>
                                      </p:to>
                                    </p:set>
                                    <p:animEffect transition="in" filter="wipe(down)">
                                      <p:cBhvr>
                                        <p:cTn id="70" dur="500"/>
                                        <p:tgtEl>
                                          <p:spTgt spid="27241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72418"/>
                                        </p:tgtEl>
                                        <p:attrNameLst>
                                          <p:attrName>style.visibility</p:attrName>
                                        </p:attrNameLst>
                                      </p:cBhvr>
                                      <p:to>
                                        <p:strVal val="visible"/>
                                      </p:to>
                                    </p:set>
                                    <p:animEffect transition="in" filter="wipe(down)">
                                      <p:cBhvr>
                                        <p:cTn id="75" dur="500"/>
                                        <p:tgtEl>
                                          <p:spTgt spid="27241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272419"/>
                                        </p:tgtEl>
                                        <p:attrNameLst>
                                          <p:attrName>style.visibility</p:attrName>
                                        </p:attrNameLst>
                                      </p:cBhvr>
                                      <p:to>
                                        <p:strVal val="visible"/>
                                      </p:to>
                                    </p:set>
                                    <p:animEffect transition="in" filter="wipe(down)">
                                      <p:cBhvr>
                                        <p:cTn id="78" dur="500"/>
                                        <p:tgtEl>
                                          <p:spTgt spid="27241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72420"/>
                                        </p:tgtEl>
                                        <p:attrNameLst>
                                          <p:attrName>style.visibility</p:attrName>
                                        </p:attrNameLst>
                                      </p:cBhvr>
                                      <p:to>
                                        <p:strVal val="visible"/>
                                      </p:to>
                                    </p:set>
                                    <p:animEffect transition="in" filter="wipe(down)">
                                      <p:cBhvr>
                                        <p:cTn id="83" dur="500"/>
                                        <p:tgtEl>
                                          <p:spTgt spid="272420"/>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72421"/>
                                        </p:tgtEl>
                                        <p:attrNameLst>
                                          <p:attrName>style.visibility</p:attrName>
                                        </p:attrNameLst>
                                      </p:cBhvr>
                                      <p:to>
                                        <p:strVal val="visible"/>
                                      </p:to>
                                    </p:set>
                                    <p:animEffect transition="in" filter="wipe(down)">
                                      <p:cBhvr>
                                        <p:cTn id="86" dur="500"/>
                                        <p:tgtEl>
                                          <p:spTgt spid="272421"/>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272422"/>
                                        </p:tgtEl>
                                        <p:attrNameLst>
                                          <p:attrName>style.visibility</p:attrName>
                                        </p:attrNameLst>
                                      </p:cBhvr>
                                      <p:to>
                                        <p:strVal val="visible"/>
                                      </p:to>
                                    </p:set>
                                    <p:animEffect transition="in" filter="wipe(down)">
                                      <p:cBhvr>
                                        <p:cTn id="89" dur="500"/>
                                        <p:tgtEl>
                                          <p:spTgt spid="272422"/>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72423"/>
                                        </p:tgtEl>
                                        <p:attrNameLst>
                                          <p:attrName>style.visibility</p:attrName>
                                        </p:attrNameLst>
                                      </p:cBhvr>
                                      <p:to>
                                        <p:strVal val="visible"/>
                                      </p:to>
                                    </p:set>
                                    <p:animEffect transition="in" filter="wipe(down)">
                                      <p:cBhvr>
                                        <p:cTn id="92" dur="500"/>
                                        <p:tgtEl>
                                          <p:spTgt spid="272423"/>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272424"/>
                                        </p:tgtEl>
                                        <p:attrNameLst>
                                          <p:attrName>style.visibility</p:attrName>
                                        </p:attrNameLst>
                                      </p:cBhvr>
                                      <p:to>
                                        <p:strVal val="visible"/>
                                      </p:to>
                                    </p:set>
                                    <p:animEffect transition="in" filter="wipe(down)">
                                      <p:cBhvr>
                                        <p:cTn id="95" dur="500"/>
                                        <p:tgtEl>
                                          <p:spTgt spid="272424"/>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272425"/>
                                        </p:tgtEl>
                                        <p:attrNameLst>
                                          <p:attrName>style.visibility</p:attrName>
                                        </p:attrNameLst>
                                      </p:cBhvr>
                                      <p:to>
                                        <p:strVal val="visible"/>
                                      </p:to>
                                    </p:set>
                                    <p:animEffect transition="in" filter="wipe(down)">
                                      <p:cBhvr>
                                        <p:cTn id="100" dur="500"/>
                                        <p:tgtEl>
                                          <p:spTgt spid="272425"/>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272426"/>
                                        </p:tgtEl>
                                        <p:attrNameLst>
                                          <p:attrName>style.visibility</p:attrName>
                                        </p:attrNameLst>
                                      </p:cBhvr>
                                      <p:to>
                                        <p:strVal val="visible"/>
                                      </p:to>
                                    </p:set>
                                    <p:animEffect transition="in" filter="wipe(down)">
                                      <p:cBhvr>
                                        <p:cTn id="103" dur="500"/>
                                        <p:tgtEl>
                                          <p:spTgt spid="272426"/>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272427"/>
                                        </p:tgtEl>
                                        <p:attrNameLst>
                                          <p:attrName>style.visibility</p:attrName>
                                        </p:attrNameLst>
                                      </p:cBhvr>
                                      <p:to>
                                        <p:strVal val="visible"/>
                                      </p:to>
                                    </p:set>
                                    <p:animEffect transition="in" filter="wipe(down)">
                                      <p:cBhvr>
                                        <p:cTn id="106" dur="500"/>
                                        <p:tgtEl>
                                          <p:spTgt spid="272427"/>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72428"/>
                                        </p:tgtEl>
                                        <p:attrNameLst>
                                          <p:attrName>style.visibility</p:attrName>
                                        </p:attrNameLst>
                                      </p:cBhvr>
                                      <p:to>
                                        <p:strVal val="visible"/>
                                      </p:to>
                                    </p:set>
                                    <p:animEffect transition="in" filter="wipe(down)">
                                      <p:cBhvr>
                                        <p:cTn id="109" dur="500"/>
                                        <p:tgtEl>
                                          <p:spTgt spid="272428"/>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72429"/>
                                        </p:tgtEl>
                                        <p:attrNameLst>
                                          <p:attrName>style.visibility</p:attrName>
                                        </p:attrNameLst>
                                      </p:cBhvr>
                                      <p:to>
                                        <p:strVal val="visible"/>
                                      </p:to>
                                    </p:set>
                                    <p:animEffect transition="in" filter="wipe(down)">
                                      <p:cBhvr>
                                        <p:cTn id="112" dur="500"/>
                                        <p:tgtEl>
                                          <p:spTgt spid="2724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272430"/>
                                        </p:tgtEl>
                                        <p:attrNameLst>
                                          <p:attrName>style.visibility</p:attrName>
                                        </p:attrNameLst>
                                      </p:cBhvr>
                                      <p:to>
                                        <p:strVal val="visible"/>
                                      </p:to>
                                    </p:set>
                                    <p:animEffect transition="in" filter="wipe(down)">
                                      <p:cBhvr>
                                        <p:cTn id="117" dur="500"/>
                                        <p:tgtEl>
                                          <p:spTgt spid="272430"/>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272431"/>
                                        </p:tgtEl>
                                        <p:attrNameLst>
                                          <p:attrName>style.visibility</p:attrName>
                                        </p:attrNameLst>
                                      </p:cBhvr>
                                      <p:to>
                                        <p:strVal val="visible"/>
                                      </p:to>
                                    </p:set>
                                    <p:animEffect transition="in" filter="wipe(down)">
                                      <p:cBhvr>
                                        <p:cTn id="120" dur="500"/>
                                        <p:tgtEl>
                                          <p:spTgt spid="272431"/>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272432"/>
                                        </p:tgtEl>
                                        <p:attrNameLst>
                                          <p:attrName>style.visibility</p:attrName>
                                        </p:attrNameLst>
                                      </p:cBhvr>
                                      <p:to>
                                        <p:strVal val="visible"/>
                                      </p:to>
                                    </p:set>
                                    <p:animEffect transition="in" filter="wipe(down)">
                                      <p:cBhvr>
                                        <p:cTn id="123" dur="500"/>
                                        <p:tgtEl>
                                          <p:spTgt spid="272432"/>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272433"/>
                                        </p:tgtEl>
                                        <p:attrNameLst>
                                          <p:attrName>style.visibility</p:attrName>
                                        </p:attrNameLst>
                                      </p:cBhvr>
                                      <p:to>
                                        <p:strVal val="visible"/>
                                      </p:to>
                                    </p:set>
                                    <p:animEffect transition="in" filter="wipe(down)">
                                      <p:cBhvr>
                                        <p:cTn id="126" dur="500"/>
                                        <p:tgtEl>
                                          <p:spTgt spid="272433"/>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272434"/>
                                        </p:tgtEl>
                                        <p:attrNameLst>
                                          <p:attrName>style.visibility</p:attrName>
                                        </p:attrNameLst>
                                      </p:cBhvr>
                                      <p:to>
                                        <p:strVal val="visible"/>
                                      </p:to>
                                    </p:set>
                                    <p:animEffect transition="in" filter="wipe(down)">
                                      <p:cBhvr>
                                        <p:cTn id="129" dur="500"/>
                                        <p:tgtEl>
                                          <p:spTgt spid="272434"/>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272435"/>
                                        </p:tgtEl>
                                        <p:attrNameLst>
                                          <p:attrName>style.visibility</p:attrName>
                                        </p:attrNameLst>
                                      </p:cBhvr>
                                      <p:to>
                                        <p:strVal val="visible"/>
                                      </p:to>
                                    </p:set>
                                    <p:animEffect transition="in" filter="wipe(down)">
                                      <p:cBhvr>
                                        <p:cTn id="134" dur="500"/>
                                        <p:tgtEl>
                                          <p:spTgt spid="272435"/>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272436"/>
                                        </p:tgtEl>
                                        <p:attrNameLst>
                                          <p:attrName>style.visibility</p:attrName>
                                        </p:attrNameLst>
                                      </p:cBhvr>
                                      <p:to>
                                        <p:strVal val="visible"/>
                                      </p:to>
                                    </p:set>
                                    <p:animEffect transition="in" filter="wipe(down)">
                                      <p:cBhvr>
                                        <p:cTn id="137" dur="500"/>
                                        <p:tgtEl>
                                          <p:spTgt spid="272436"/>
                                        </p:tgtEl>
                                      </p:cBhvr>
                                    </p:animEffect>
                                  </p:childTnLst>
                                </p:cTn>
                              </p:par>
                              <p:par>
                                <p:cTn id="138" presetID="22" presetClass="entr" presetSubtype="4" fill="hold" grpId="0" nodeType="withEffect">
                                  <p:stCondLst>
                                    <p:cond delay="0"/>
                                  </p:stCondLst>
                                  <p:childTnLst>
                                    <p:set>
                                      <p:cBhvr>
                                        <p:cTn id="139" dur="1" fill="hold">
                                          <p:stCondLst>
                                            <p:cond delay="0"/>
                                          </p:stCondLst>
                                        </p:cTn>
                                        <p:tgtEl>
                                          <p:spTgt spid="272437"/>
                                        </p:tgtEl>
                                        <p:attrNameLst>
                                          <p:attrName>style.visibility</p:attrName>
                                        </p:attrNameLst>
                                      </p:cBhvr>
                                      <p:to>
                                        <p:strVal val="visible"/>
                                      </p:to>
                                    </p:set>
                                    <p:animEffect transition="in" filter="wipe(down)">
                                      <p:cBhvr>
                                        <p:cTn id="140" dur="500"/>
                                        <p:tgtEl>
                                          <p:spTgt spid="272437"/>
                                        </p:tgtEl>
                                      </p:cBhvr>
                                    </p:animEffect>
                                  </p:childTnLst>
                                </p:cTn>
                              </p:par>
                              <p:par>
                                <p:cTn id="141" presetID="22" presetClass="entr" presetSubtype="4" fill="hold" grpId="0" nodeType="withEffect">
                                  <p:stCondLst>
                                    <p:cond delay="0"/>
                                  </p:stCondLst>
                                  <p:childTnLst>
                                    <p:set>
                                      <p:cBhvr>
                                        <p:cTn id="142" dur="1" fill="hold">
                                          <p:stCondLst>
                                            <p:cond delay="0"/>
                                          </p:stCondLst>
                                        </p:cTn>
                                        <p:tgtEl>
                                          <p:spTgt spid="272438"/>
                                        </p:tgtEl>
                                        <p:attrNameLst>
                                          <p:attrName>style.visibility</p:attrName>
                                        </p:attrNameLst>
                                      </p:cBhvr>
                                      <p:to>
                                        <p:strVal val="visible"/>
                                      </p:to>
                                    </p:set>
                                    <p:animEffect transition="in" filter="wipe(down)">
                                      <p:cBhvr>
                                        <p:cTn id="143" dur="500"/>
                                        <p:tgtEl>
                                          <p:spTgt spid="272438"/>
                                        </p:tgtEl>
                                      </p:cBhvr>
                                    </p:animEffect>
                                  </p:childTnLst>
                                </p:cTn>
                              </p:par>
                              <p:par>
                                <p:cTn id="144" presetID="22" presetClass="entr" presetSubtype="4" fill="hold" grpId="0" nodeType="withEffect">
                                  <p:stCondLst>
                                    <p:cond delay="0"/>
                                  </p:stCondLst>
                                  <p:childTnLst>
                                    <p:set>
                                      <p:cBhvr>
                                        <p:cTn id="145" dur="1" fill="hold">
                                          <p:stCondLst>
                                            <p:cond delay="0"/>
                                          </p:stCondLst>
                                        </p:cTn>
                                        <p:tgtEl>
                                          <p:spTgt spid="272439"/>
                                        </p:tgtEl>
                                        <p:attrNameLst>
                                          <p:attrName>style.visibility</p:attrName>
                                        </p:attrNameLst>
                                      </p:cBhvr>
                                      <p:to>
                                        <p:strVal val="visible"/>
                                      </p:to>
                                    </p:set>
                                    <p:animEffect transition="in" filter="wipe(down)">
                                      <p:cBhvr>
                                        <p:cTn id="146" dur="500"/>
                                        <p:tgtEl>
                                          <p:spTgt spid="272439"/>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272472"/>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22" presetClass="entr" presetSubtype="4" fill="hold" grpId="0" nodeType="clickEffect">
                                  <p:stCondLst>
                                    <p:cond delay="0"/>
                                  </p:stCondLst>
                                  <p:childTnLst>
                                    <p:set>
                                      <p:cBhvr>
                                        <p:cTn id="154" dur="1" fill="hold">
                                          <p:stCondLst>
                                            <p:cond delay="0"/>
                                          </p:stCondLst>
                                        </p:cTn>
                                        <p:tgtEl>
                                          <p:spTgt spid="272440"/>
                                        </p:tgtEl>
                                        <p:attrNameLst>
                                          <p:attrName>style.visibility</p:attrName>
                                        </p:attrNameLst>
                                      </p:cBhvr>
                                      <p:to>
                                        <p:strVal val="visible"/>
                                      </p:to>
                                    </p:set>
                                    <p:animEffect transition="in" filter="wipe(down)">
                                      <p:cBhvr>
                                        <p:cTn id="155" dur="500"/>
                                        <p:tgtEl>
                                          <p:spTgt spid="272440"/>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272441"/>
                                        </p:tgtEl>
                                        <p:attrNameLst>
                                          <p:attrName>style.visibility</p:attrName>
                                        </p:attrNameLst>
                                      </p:cBhvr>
                                      <p:to>
                                        <p:strVal val="visible"/>
                                      </p:to>
                                    </p:set>
                                    <p:animEffect transition="in" filter="wipe(down)">
                                      <p:cBhvr>
                                        <p:cTn id="158" dur="500"/>
                                        <p:tgtEl>
                                          <p:spTgt spid="272441"/>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272442"/>
                                        </p:tgtEl>
                                        <p:attrNameLst>
                                          <p:attrName>style.visibility</p:attrName>
                                        </p:attrNameLst>
                                      </p:cBhvr>
                                      <p:to>
                                        <p:strVal val="visible"/>
                                      </p:to>
                                    </p:set>
                                    <p:animEffect transition="in" filter="wipe(down)">
                                      <p:cBhvr>
                                        <p:cTn id="163" dur="500"/>
                                        <p:tgtEl>
                                          <p:spTgt spid="272442"/>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272443"/>
                                        </p:tgtEl>
                                        <p:attrNameLst>
                                          <p:attrName>style.visibility</p:attrName>
                                        </p:attrNameLst>
                                      </p:cBhvr>
                                      <p:to>
                                        <p:strVal val="visible"/>
                                      </p:to>
                                    </p:set>
                                    <p:animEffect transition="in" filter="wipe(down)">
                                      <p:cBhvr>
                                        <p:cTn id="166" dur="500"/>
                                        <p:tgtEl>
                                          <p:spTgt spid="272443"/>
                                        </p:tgtEl>
                                      </p:cBhvr>
                                    </p:animEffect>
                                  </p:childTnLst>
                                </p:cTn>
                              </p:par>
                              <p:par>
                                <p:cTn id="167" presetID="22" presetClass="entr" presetSubtype="4" fill="hold" grpId="0" nodeType="withEffect">
                                  <p:stCondLst>
                                    <p:cond delay="0"/>
                                  </p:stCondLst>
                                  <p:childTnLst>
                                    <p:set>
                                      <p:cBhvr>
                                        <p:cTn id="168" dur="1" fill="hold">
                                          <p:stCondLst>
                                            <p:cond delay="0"/>
                                          </p:stCondLst>
                                        </p:cTn>
                                        <p:tgtEl>
                                          <p:spTgt spid="272444"/>
                                        </p:tgtEl>
                                        <p:attrNameLst>
                                          <p:attrName>style.visibility</p:attrName>
                                        </p:attrNameLst>
                                      </p:cBhvr>
                                      <p:to>
                                        <p:strVal val="visible"/>
                                      </p:to>
                                    </p:set>
                                    <p:animEffect transition="in" filter="wipe(down)">
                                      <p:cBhvr>
                                        <p:cTn id="169" dur="500"/>
                                        <p:tgtEl>
                                          <p:spTgt spid="272444"/>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272445"/>
                                        </p:tgtEl>
                                        <p:attrNameLst>
                                          <p:attrName>style.visibility</p:attrName>
                                        </p:attrNameLst>
                                      </p:cBhvr>
                                      <p:to>
                                        <p:strVal val="visible"/>
                                      </p:to>
                                    </p:set>
                                    <p:animEffect transition="in" filter="wipe(down)">
                                      <p:cBhvr>
                                        <p:cTn id="172" dur="500"/>
                                        <p:tgtEl>
                                          <p:spTgt spid="272445"/>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272446"/>
                                        </p:tgtEl>
                                        <p:attrNameLst>
                                          <p:attrName>style.visibility</p:attrName>
                                        </p:attrNameLst>
                                      </p:cBhvr>
                                      <p:to>
                                        <p:strVal val="visible"/>
                                      </p:to>
                                    </p:set>
                                    <p:animEffect transition="in" filter="wipe(down)">
                                      <p:cBhvr>
                                        <p:cTn id="175" dur="500"/>
                                        <p:tgtEl>
                                          <p:spTgt spid="272446"/>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2" presetClass="entr" presetSubtype="4" fill="hold" grpId="0" nodeType="clickEffect">
                                  <p:stCondLst>
                                    <p:cond delay="0"/>
                                  </p:stCondLst>
                                  <p:childTnLst>
                                    <p:set>
                                      <p:cBhvr>
                                        <p:cTn id="179" dur="1" fill="hold">
                                          <p:stCondLst>
                                            <p:cond delay="0"/>
                                          </p:stCondLst>
                                        </p:cTn>
                                        <p:tgtEl>
                                          <p:spTgt spid="272447"/>
                                        </p:tgtEl>
                                        <p:attrNameLst>
                                          <p:attrName>style.visibility</p:attrName>
                                        </p:attrNameLst>
                                      </p:cBhvr>
                                      <p:to>
                                        <p:strVal val="visible"/>
                                      </p:to>
                                    </p:set>
                                    <p:animEffect transition="in" filter="wipe(down)">
                                      <p:cBhvr>
                                        <p:cTn id="180" dur="500"/>
                                        <p:tgtEl>
                                          <p:spTgt spid="272447"/>
                                        </p:tgtEl>
                                      </p:cBhvr>
                                    </p:animEffect>
                                  </p:childTnLst>
                                </p:cTn>
                              </p:par>
                              <p:par>
                                <p:cTn id="181" presetID="22" presetClass="entr" presetSubtype="4" fill="hold" grpId="0" nodeType="withEffect">
                                  <p:stCondLst>
                                    <p:cond delay="0"/>
                                  </p:stCondLst>
                                  <p:childTnLst>
                                    <p:set>
                                      <p:cBhvr>
                                        <p:cTn id="182" dur="1" fill="hold">
                                          <p:stCondLst>
                                            <p:cond delay="0"/>
                                          </p:stCondLst>
                                        </p:cTn>
                                        <p:tgtEl>
                                          <p:spTgt spid="272448"/>
                                        </p:tgtEl>
                                        <p:attrNameLst>
                                          <p:attrName>style.visibility</p:attrName>
                                        </p:attrNameLst>
                                      </p:cBhvr>
                                      <p:to>
                                        <p:strVal val="visible"/>
                                      </p:to>
                                    </p:set>
                                    <p:animEffect transition="in" filter="wipe(down)">
                                      <p:cBhvr>
                                        <p:cTn id="183" dur="500"/>
                                        <p:tgtEl>
                                          <p:spTgt spid="272448"/>
                                        </p:tgtEl>
                                      </p:cBhvr>
                                    </p:animEffect>
                                  </p:childTnLst>
                                </p:cTn>
                              </p:par>
                              <p:par>
                                <p:cTn id="184" presetID="22" presetClass="entr" presetSubtype="4" fill="hold" grpId="0" nodeType="withEffect">
                                  <p:stCondLst>
                                    <p:cond delay="0"/>
                                  </p:stCondLst>
                                  <p:childTnLst>
                                    <p:set>
                                      <p:cBhvr>
                                        <p:cTn id="185" dur="1" fill="hold">
                                          <p:stCondLst>
                                            <p:cond delay="0"/>
                                          </p:stCondLst>
                                        </p:cTn>
                                        <p:tgtEl>
                                          <p:spTgt spid="272449"/>
                                        </p:tgtEl>
                                        <p:attrNameLst>
                                          <p:attrName>style.visibility</p:attrName>
                                        </p:attrNameLst>
                                      </p:cBhvr>
                                      <p:to>
                                        <p:strVal val="visible"/>
                                      </p:to>
                                    </p:set>
                                    <p:animEffect transition="in" filter="wipe(down)">
                                      <p:cBhvr>
                                        <p:cTn id="186" dur="500"/>
                                        <p:tgtEl>
                                          <p:spTgt spid="272449"/>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272450"/>
                                        </p:tgtEl>
                                        <p:attrNameLst>
                                          <p:attrName>style.visibility</p:attrName>
                                        </p:attrNameLst>
                                      </p:cBhvr>
                                      <p:to>
                                        <p:strVal val="visible"/>
                                      </p:to>
                                    </p:set>
                                    <p:animEffect transition="in" filter="wipe(down)">
                                      <p:cBhvr>
                                        <p:cTn id="189" dur="500"/>
                                        <p:tgtEl>
                                          <p:spTgt spid="272450"/>
                                        </p:tgtEl>
                                      </p:cBhvr>
                                    </p:animEffect>
                                  </p:childTnLst>
                                </p:cTn>
                              </p:par>
                              <p:par>
                                <p:cTn id="190" presetID="22" presetClass="entr" presetSubtype="4" fill="hold" grpId="0" nodeType="withEffect">
                                  <p:stCondLst>
                                    <p:cond delay="0"/>
                                  </p:stCondLst>
                                  <p:childTnLst>
                                    <p:set>
                                      <p:cBhvr>
                                        <p:cTn id="191" dur="1" fill="hold">
                                          <p:stCondLst>
                                            <p:cond delay="0"/>
                                          </p:stCondLst>
                                        </p:cTn>
                                        <p:tgtEl>
                                          <p:spTgt spid="272451"/>
                                        </p:tgtEl>
                                        <p:attrNameLst>
                                          <p:attrName>style.visibility</p:attrName>
                                        </p:attrNameLst>
                                      </p:cBhvr>
                                      <p:to>
                                        <p:strVal val="visible"/>
                                      </p:to>
                                    </p:set>
                                    <p:animEffect transition="in" filter="wipe(down)">
                                      <p:cBhvr>
                                        <p:cTn id="192" dur="500"/>
                                        <p:tgtEl>
                                          <p:spTgt spid="272451"/>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22" presetClass="entr" presetSubtype="4" fill="hold" grpId="0" nodeType="clickEffect">
                                  <p:stCondLst>
                                    <p:cond delay="0"/>
                                  </p:stCondLst>
                                  <p:childTnLst>
                                    <p:set>
                                      <p:cBhvr>
                                        <p:cTn id="196" dur="1" fill="hold">
                                          <p:stCondLst>
                                            <p:cond delay="0"/>
                                          </p:stCondLst>
                                        </p:cTn>
                                        <p:tgtEl>
                                          <p:spTgt spid="272452"/>
                                        </p:tgtEl>
                                        <p:attrNameLst>
                                          <p:attrName>style.visibility</p:attrName>
                                        </p:attrNameLst>
                                      </p:cBhvr>
                                      <p:to>
                                        <p:strVal val="visible"/>
                                      </p:to>
                                    </p:set>
                                    <p:animEffect transition="in" filter="wipe(down)">
                                      <p:cBhvr>
                                        <p:cTn id="197" dur="500"/>
                                        <p:tgtEl>
                                          <p:spTgt spid="272452"/>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272453"/>
                                        </p:tgtEl>
                                        <p:attrNameLst>
                                          <p:attrName>style.visibility</p:attrName>
                                        </p:attrNameLst>
                                      </p:cBhvr>
                                      <p:to>
                                        <p:strVal val="visible"/>
                                      </p:to>
                                    </p:set>
                                    <p:animEffect transition="in" filter="wipe(down)">
                                      <p:cBhvr>
                                        <p:cTn id="200" dur="500"/>
                                        <p:tgtEl>
                                          <p:spTgt spid="272453"/>
                                        </p:tgtEl>
                                      </p:cBhvr>
                                    </p:animEffect>
                                  </p:childTnLst>
                                </p:cTn>
                              </p:par>
                              <p:par>
                                <p:cTn id="201" presetID="22" presetClass="entr" presetSubtype="4" fill="hold" grpId="0" nodeType="withEffect">
                                  <p:stCondLst>
                                    <p:cond delay="0"/>
                                  </p:stCondLst>
                                  <p:childTnLst>
                                    <p:set>
                                      <p:cBhvr>
                                        <p:cTn id="202" dur="1" fill="hold">
                                          <p:stCondLst>
                                            <p:cond delay="0"/>
                                          </p:stCondLst>
                                        </p:cTn>
                                        <p:tgtEl>
                                          <p:spTgt spid="272454"/>
                                        </p:tgtEl>
                                        <p:attrNameLst>
                                          <p:attrName>style.visibility</p:attrName>
                                        </p:attrNameLst>
                                      </p:cBhvr>
                                      <p:to>
                                        <p:strVal val="visible"/>
                                      </p:to>
                                    </p:set>
                                    <p:animEffect transition="in" filter="wipe(down)">
                                      <p:cBhvr>
                                        <p:cTn id="203" dur="500"/>
                                        <p:tgtEl>
                                          <p:spTgt spid="272454"/>
                                        </p:tgtEl>
                                      </p:cBhvr>
                                    </p:animEffect>
                                  </p:childTnLst>
                                </p:cTn>
                              </p:par>
                              <p:par>
                                <p:cTn id="204" presetID="22" presetClass="entr" presetSubtype="4" fill="hold" grpId="0" nodeType="withEffect">
                                  <p:stCondLst>
                                    <p:cond delay="0"/>
                                  </p:stCondLst>
                                  <p:childTnLst>
                                    <p:set>
                                      <p:cBhvr>
                                        <p:cTn id="205" dur="1" fill="hold">
                                          <p:stCondLst>
                                            <p:cond delay="0"/>
                                          </p:stCondLst>
                                        </p:cTn>
                                        <p:tgtEl>
                                          <p:spTgt spid="272455"/>
                                        </p:tgtEl>
                                        <p:attrNameLst>
                                          <p:attrName>style.visibility</p:attrName>
                                        </p:attrNameLst>
                                      </p:cBhvr>
                                      <p:to>
                                        <p:strVal val="visible"/>
                                      </p:to>
                                    </p:set>
                                    <p:animEffect transition="in" filter="wipe(down)">
                                      <p:cBhvr>
                                        <p:cTn id="206" dur="500"/>
                                        <p:tgtEl>
                                          <p:spTgt spid="272455"/>
                                        </p:tgtEl>
                                      </p:cBhvr>
                                    </p:animEffect>
                                  </p:childTnLst>
                                </p:cTn>
                              </p:par>
                              <p:par>
                                <p:cTn id="207" presetID="22" presetClass="entr" presetSubtype="4" fill="hold" grpId="0" nodeType="withEffect">
                                  <p:stCondLst>
                                    <p:cond delay="0"/>
                                  </p:stCondLst>
                                  <p:childTnLst>
                                    <p:set>
                                      <p:cBhvr>
                                        <p:cTn id="208" dur="1" fill="hold">
                                          <p:stCondLst>
                                            <p:cond delay="0"/>
                                          </p:stCondLst>
                                        </p:cTn>
                                        <p:tgtEl>
                                          <p:spTgt spid="272456"/>
                                        </p:tgtEl>
                                        <p:attrNameLst>
                                          <p:attrName>style.visibility</p:attrName>
                                        </p:attrNameLst>
                                      </p:cBhvr>
                                      <p:to>
                                        <p:strVal val="visible"/>
                                      </p:to>
                                    </p:set>
                                    <p:animEffect transition="in" filter="wipe(down)">
                                      <p:cBhvr>
                                        <p:cTn id="209" dur="500"/>
                                        <p:tgtEl>
                                          <p:spTgt spid="272456"/>
                                        </p:tgtEl>
                                      </p:cBhvr>
                                    </p:animEffect>
                                  </p:childTnLst>
                                </p:cTn>
                              </p:par>
                            </p:childTnLst>
                          </p:cTn>
                        </p:par>
                      </p:childTnLst>
                    </p:cTn>
                  </p:par>
                  <p:par>
                    <p:cTn id="210" fill="hold" nodeType="clickPar">
                      <p:stCondLst>
                        <p:cond delay="indefinite"/>
                      </p:stCondLst>
                      <p:childTnLst>
                        <p:par>
                          <p:cTn id="211" fill="hold" nodeType="withGroup">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272473"/>
                                        </p:tgtEl>
                                        <p:attrNameLst>
                                          <p:attrName>style.visibility</p:attrName>
                                        </p:attrNameLst>
                                      </p:cBhvr>
                                      <p:to>
                                        <p:strVal val="visible"/>
                                      </p:to>
                                    </p:set>
                                  </p:childTnLst>
                                </p:cTn>
                              </p:par>
                            </p:childTnLst>
                          </p:cTn>
                        </p:par>
                      </p:childTnLst>
                    </p:cTn>
                  </p:par>
                  <p:par>
                    <p:cTn id="214" fill="hold" nodeType="clickPar">
                      <p:stCondLst>
                        <p:cond delay="indefinite"/>
                      </p:stCondLst>
                      <p:childTnLst>
                        <p:par>
                          <p:cTn id="215" fill="hold" nodeType="withGroup">
                            <p:stCondLst>
                              <p:cond delay="0"/>
                            </p:stCondLst>
                            <p:childTnLst>
                              <p:par>
                                <p:cTn id="216" presetID="22" presetClass="entr" presetSubtype="4" fill="hold" grpId="0" nodeType="clickEffect">
                                  <p:stCondLst>
                                    <p:cond delay="0"/>
                                  </p:stCondLst>
                                  <p:childTnLst>
                                    <p:set>
                                      <p:cBhvr>
                                        <p:cTn id="217" dur="1" fill="hold">
                                          <p:stCondLst>
                                            <p:cond delay="0"/>
                                          </p:stCondLst>
                                        </p:cTn>
                                        <p:tgtEl>
                                          <p:spTgt spid="272457"/>
                                        </p:tgtEl>
                                        <p:attrNameLst>
                                          <p:attrName>style.visibility</p:attrName>
                                        </p:attrNameLst>
                                      </p:cBhvr>
                                      <p:to>
                                        <p:strVal val="visible"/>
                                      </p:to>
                                    </p:set>
                                    <p:animEffect transition="in" filter="wipe(down)">
                                      <p:cBhvr>
                                        <p:cTn id="218" dur="500"/>
                                        <p:tgtEl>
                                          <p:spTgt spid="272457"/>
                                        </p:tgtEl>
                                      </p:cBhvr>
                                    </p:animEffect>
                                  </p:childTnLst>
                                </p:cTn>
                              </p:par>
                              <p:par>
                                <p:cTn id="219" presetID="22" presetClass="entr" presetSubtype="4" fill="hold" grpId="0" nodeType="withEffect">
                                  <p:stCondLst>
                                    <p:cond delay="0"/>
                                  </p:stCondLst>
                                  <p:childTnLst>
                                    <p:set>
                                      <p:cBhvr>
                                        <p:cTn id="220" dur="1" fill="hold">
                                          <p:stCondLst>
                                            <p:cond delay="0"/>
                                          </p:stCondLst>
                                        </p:cTn>
                                        <p:tgtEl>
                                          <p:spTgt spid="272458"/>
                                        </p:tgtEl>
                                        <p:attrNameLst>
                                          <p:attrName>style.visibility</p:attrName>
                                        </p:attrNameLst>
                                      </p:cBhvr>
                                      <p:to>
                                        <p:strVal val="visible"/>
                                      </p:to>
                                    </p:set>
                                    <p:animEffect transition="in" filter="wipe(down)">
                                      <p:cBhvr>
                                        <p:cTn id="221" dur="500"/>
                                        <p:tgtEl>
                                          <p:spTgt spid="272458"/>
                                        </p:tgtEl>
                                      </p:cBhvr>
                                    </p:animEffect>
                                  </p:childTnLst>
                                </p:cTn>
                              </p:par>
                              <p:par>
                                <p:cTn id="222" presetID="22" presetClass="entr" presetSubtype="4" fill="hold" grpId="0" nodeType="withEffect">
                                  <p:stCondLst>
                                    <p:cond delay="0"/>
                                  </p:stCondLst>
                                  <p:childTnLst>
                                    <p:set>
                                      <p:cBhvr>
                                        <p:cTn id="223" dur="1" fill="hold">
                                          <p:stCondLst>
                                            <p:cond delay="0"/>
                                          </p:stCondLst>
                                        </p:cTn>
                                        <p:tgtEl>
                                          <p:spTgt spid="272459"/>
                                        </p:tgtEl>
                                        <p:attrNameLst>
                                          <p:attrName>style.visibility</p:attrName>
                                        </p:attrNameLst>
                                      </p:cBhvr>
                                      <p:to>
                                        <p:strVal val="visible"/>
                                      </p:to>
                                    </p:set>
                                    <p:animEffect transition="in" filter="wipe(down)">
                                      <p:cBhvr>
                                        <p:cTn id="224" dur="500"/>
                                        <p:tgtEl>
                                          <p:spTgt spid="272459"/>
                                        </p:tgtEl>
                                      </p:cBhvr>
                                    </p:animEffect>
                                  </p:childTnLst>
                                </p:cTn>
                              </p:par>
                              <p:par>
                                <p:cTn id="225" presetID="22" presetClass="entr" presetSubtype="4" fill="hold" grpId="0" nodeType="withEffect">
                                  <p:stCondLst>
                                    <p:cond delay="0"/>
                                  </p:stCondLst>
                                  <p:childTnLst>
                                    <p:set>
                                      <p:cBhvr>
                                        <p:cTn id="226" dur="1" fill="hold">
                                          <p:stCondLst>
                                            <p:cond delay="0"/>
                                          </p:stCondLst>
                                        </p:cTn>
                                        <p:tgtEl>
                                          <p:spTgt spid="272460"/>
                                        </p:tgtEl>
                                        <p:attrNameLst>
                                          <p:attrName>style.visibility</p:attrName>
                                        </p:attrNameLst>
                                      </p:cBhvr>
                                      <p:to>
                                        <p:strVal val="visible"/>
                                      </p:to>
                                    </p:set>
                                    <p:animEffect transition="in" filter="wipe(down)">
                                      <p:cBhvr>
                                        <p:cTn id="227" dur="500"/>
                                        <p:tgtEl>
                                          <p:spTgt spid="272460"/>
                                        </p:tgtEl>
                                      </p:cBhvr>
                                    </p:animEffect>
                                  </p:childTnLst>
                                </p:cTn>
                              </p:par>
                              <p:par>
                                <p:cTn id="228" presetID="22" presetClass="entr" presetSubtype="4" fill="hold" grpId="0" nodeType="withEffect">
                                  <p:stCondLst>
                                    <p:cond delay="0"/>
                                  </p:stCondLst>
                                  <p:childTnLst>
                                    <p:set>
                                      <p:cBhvr>
                                        <p:cTn id="229" dur="1" fill="hold">
                                          <p:stCondLst>
                                            <p:cond delay="0"/>
                                          </p:stCondLst>
                                        </p:cTn>
                                        <p:tgtEl>
                                          <p:spTgt spid="272461"/>
                                        </p:tgtEl>
                                        <p:attrNameLst>
                                          <p:attrName>style.visibility</p:attrName>
                                        </p:attrNameLst>
                                      </p:cBhvr>
                                      <p:to>
                                        <p:strVal val="visible"/>
                                      </p:to>
                                    </p:set>
                                    <p:animEffect transition="in" filter="wipe(down)">
                                      <p:cBhvr>
                                        <p:cTn id="230" dur="500"/>
                                        <p:tgtEl>
                                          <p:spTgt spid="272461"/>
                                        </p:tgtEl>
                                      </p:cBhvr>
                                    </p:animEffect>
                                  </p:childTnLst>
                                </p:cTn>
                              </p:par>
                            </p:childTnLst>
                          </p:cTn>
                        </p:par>
                      </p:childTnLst>
                    </p:cTn>
                  </p:par>
                  <p:par>
                    <p:cTn id="231" fill="hold" nodeType="clickPar">
                      <p:stCondLst>
                        <p:cond delay="indefinite"/>
                      </p:stCondLst>
                      <p:childTnLst>
                        <p:par>
                          <p:cTn id="232" fill="hold" nodeType="withGroup">
                            <p:stCondLst>
                              <p:cond delay="0"/>
                            </p:stCondLst>
                            <p:childTnLst>
                              <p:par>
                                <p:cTn id="233" presetID="22" presetClass="entr" presetSubtype="4" fill="hold" grpId="0" nodeType="clickEffect">
                                  <p:stCondLst>
                                    <p:cond delay="0"/>
                                  </p:stCondLst>
                                  <p:childTnLst>
                                    <p:set>
                                      <p:cBhvr>
                                        <p:cTn id="234" dur="1" fill="hold">
                                          <p:stCondLst>
                                            <p:cond delay="0"/>
                                          </p:stCondLst>
                                        </p:cTn>
                                        <p:tgtEl>
                                          <p:spTgt spid="272462"/>
                                        </p:tgtEl>
                                        <p:attrNameLst>
                                          <p:attrName>style.visibility</p:attrName>
                                        </p:attrNameLst>
                                      </p:cBhvr>
                                      <p:to>
                                        <p:strVal val="visible"/>
                                      </p:to>
                                    </p:set>
                                    <p:animEffect transition="in" filter="wipe(down)">
                                      <p:cBhvr>
                                        <p:cTn id="235" dur="500"/>
                                        <p:tgtEl>
                                          <p:spTgt spid="272462"/>
                                        </p:tgtEl>
                                      </p:cBhvr>
                                    </p:animEffect>
                                  </p:childTnLst>
                                </p:cTn>
                              </p:par>
                              <p:par>
                                <p:cTn id="236" presetID="22" presetClass="entr" presetSubtype="4" fill="hold" grpId="0" nodeType="withEffect">
                                  <p:stCondLst>
                                    <p:cond delay="0"/>
                                  </p:stCondLst>
                                  <p:childTnLst>
                                    <p:set>
                                      <p:cBhvr>
                                        <p:cTn id="237" dur="1" fill="hold">
                                          <p:stCondLst>
                                            <p:cond delay="0"/>
                                          </p:stCondLst>
                                        </p:cTn>
                                        <p:tgtEl>
                                          <p:spTgt spid="272463"/>
                                        </p:tgtEl>
                                        <p:attrNameLst>
                                          <p:attrName>style.visibility</p:attrName>
                                        </p:attrNameLst>
                                      </p:cBhvr>
                                      <p:to>
                                        <p:strVal val="visible"/>
                                      </p:to>
                                    </p:set>
                                    <p:animEffect transition="in" filter="wipe(down)">
                                      <p:cBhvr>
                                        <p:cTn id="238" dur="500"/>
                                        <p:tgtEl>
                                          <p:spTgt spid="272463"/>
                                        </p:tgtEl>
                                      </p:cBhvr>
                                    </p:animEffect>
                                  </p:childTnLst>
                                </p:cTn>
                              </p:par>
                              <p:par>
                                <p:cTn id="239" presetID="22" presetClass="entr" presetSubtype="4" fill="hold" grpId="0" nodeType="withEffect">
                                  <p:stCondLst>
                                    <p:cond delay="0"/>
                                  </p:stCondLst>
                                  <p:childTnLst>
                                    <p:set>
                                      <p:cBhvr>
                                        <p:cTn id="240" dur="1" fill="hold">
                                          <p:stCondLst>
                                            <p:cond delay="0"/>
                                          </p:stCondLst>
                                        </p:cTn>
                                        <p:tgtEl>
                                          <p:spTgt spid="272464"/>
                                        </p:tgtEl>
                                        <p:attrNameLst>
                                          <p:attrName>style.visibility</p:attrName>
                                        </p:attrNameLst>
                                      </p:cBhvr>
                                      <p:to>
                                        <p:strVal val="visible"/>
                                      </p:to>
                                    </p:set>
                                    <p:animEffect transition="in" filter="wipe(down)">
                                      <p:cBhvr>
                                        <p:cTn id="241" dur="500"/>
                                        <p:tgtEl>
                                          <p:spTgt spid="272464"/>
                                        </p:tgtEl>
                                      </p:cBhvr>
                                    </p:animEffect>
                                  </p:childTnLst>
                                </p:cTn>
                              </p:par>
                              <p:par>
                                <p:cTn id="242" presetID="22" presetClass="entr" presetSubtype="4" fill="hold" grpId="0" nodeType="withEffect">
                                  <p:stCondLst>
                                    <p:cond delay="0"/>
                                  </p:stCondLst>
                                  <p:childTnLst>
                                    <p:set>
                                      <p:cBhvr>
                                        <p:cTn id="243" dur="1" fill="hold">
                                          <p:stCondLst>
                                            <p:cond delay="0"/>
                                          </p:stCondLst>
                                        </p:cTn>
                                        <p:tgtEl>
                                          <p:spTgt spid="272465"/>
                                        </p:tgtEl>
                                        <p:attrNameLst>
                                          <p:attrName>style.visibility</p:attrName>
                                        </p:attrNameLst>
                                      </p:cBhvr>
                                      <p:to>
                                        <p:strVal val="visible"/>
                                      </p:to>
                                    </p:set>
                                    <p:animEffect transition="in" filter="wipe(down)">
                                      <p:cBhvr>
                                        <p:cTn id="244" dur="500"/>
                                        <p:tgtEl>
                                          <p:spTgt spid="272465"/>
                                        </p:tgtEl>
                                      </p:cBhvr>
                                    </p:animEffect>
                                  </p:childTnLst>
                                </p:cTn>
                              </p:par>
                              <p:par>
                                <p:cTn id="245" presetID="22" presetClass="entr" presetSubtype="4" fill="hold" grpId="0" nodeType="withEffect">
                                  <p:stCondLst>
                                    <p:cond delay="0"/>
                                  </p:stCondLst>
                                  <p:childTnLst>
                                    <p:set>
                                      <p:cBhvr>
                                        <p:cTn id="246" dur="1" fill="hold">
                                          <p:stCondLst>
                                            <p:cond delay="0"/>
                                          </p:stCondLst>
                                        </p:cTn>
                                        <p:tgtEl>
                                          <p:spTgt spid="272466"/>
                                        </p:tgtEl>
                                        <p:attrNameLst>
                                          <p:attrName>style.visibility</p:attrName>
                                        </p:attrNameLst>
                                      </p:cBhvr>
                                      <p:to>
                                        <p:strVal val="visible"/>
                                      </p:to>
                                    </p:set>
                                    <p:animEffect transition="in" filter="wipe(down)">
                                      <p:cBhvr>
                                        <p:cTn id="247" dur="500"/>
                                        <p:tgtEl>
                                          <p:spTgt spid="272466"/>
                                        </p:tgtEl>
                                      </p:cBhvr>
                                    </p:animEffect>
                                  </p:childTnLst>
                                </p:cTn>
                              </p:par>
                            </p:childTnLst>
                          </p:cTn>
                        </p:par>
                      </p:childTnLst>
                    </p:cTn>
                  </p:par>
                  <p:par>
                    <p:cTn id="248" fill="hold" nodeType="clickPar">
                      <p:stCondLst>
                        <p:cond delay="indefinite"/>
                      </p:stCondLst>
                      <p:childTnLst>
                        <p:par>
                          <p:cTn id="249" fill="hold" nodeType="withGroup">
                            <p:stCondLst>
                              <p:cond delay="0"/>
                            </p:stCondLst>
                            <p:childTnLst>
                              <p:par>
                                <p:cTn id="250" presetID="22" presetClass="entr" presetSubtype="4" fill="hold" grpId="0" nodeType="clickEffect">
                                  <p:stCondLst>
                                    <p:cond delay="0"/>
                                  </p:stCondLst>
                                  <p:childTnLst>
                                    <p:set>
                                      <p:cBhvr>
                                        <p:cTn id="251" dur="1" fill="hold">
                                          <p:stCondLst>
                                            <p:cond delay="0"/>
                                          </p:stCondLst>
                                        </p:cTn>
                                        <p:tgtEl>
                                          <p:spTgt spid="272467"/>
                                        </p:tgtEl>
                                        <p:attrNameLst>
                                          <p:attrName>style.visibility</p:attrName>
                                        </p:attrNameLst>
                                      </p:cBhvr>
                                      <p:to>
                                        <p:strVal val="visible"/>
                                      </p:to>
                                    </p:set>
                                    <p:animEffect transition="in" filter="wipe(down)">
                                      <p:cBhvr>
                                        <p:cTn id="252" dur="500"/>
                                        <p:tgtEl>
                                          <p:spTgt spid="272467"/>
                                        </p:tgtEl>
                                      </p:cBhvr>
                                    </p:animEffect>
                                  </p:childTnLst>
                                </p:cTn>
                              </p:par>
                              <p:par>
                                <p:cTn id="253" presetID="22" presetClass="entr" presetSubtype="4" fill="hold" grpId="0" nodeType="withEffect">
                                  <p:stCondLst>
                                    <p:cond delay="0"/>
                                  </p:stCondLst>
                                  <p:childTnLst>
                                    <p:set>
                                      <p:cBhvr>
                                        <p:cTn id="254" dur="1" fill="hold">
                                          <p:stCondLst>
                                            <p:cond delay="0"/>
                                          </p:stCondLst>
                                        </p:cTn>
                                        <p:tgtEl>
                                          <p:spTgt spid="272468"/>
                                        </p:tgtEl>
                                        <p:attrNameLst>
                                          <p:attrName>style.visibility</p:attrName>
                                        </p:attrNameLst>
                                      </p:cBhvr>
                                      <p:to>
                                        <p:strVal val="visible"/>
                                      </p:to>
                                    </p:set>
                                    <p:animEffect transition="in" filter="wipe(down)">
                                      <p:cBhvr>
                                        <p:cTn id="255" dur="500"/>
                                        <p:tgtEl>
                                          <p:spTgt spid="272468"/>
                                        </p:tgtEl>
                                      </p:cBhvr>
                                    </p:animEffect>
                                  </p:childTnLst>
                                </p:cTn>
                              </p:par>
                              <p:par>
                                <p:cTn id="256" presetID="22" presetClass="entr" presetSubtype="4" fill="hold" grpId="0" nodeType="withEffect">
                                  <p:stCondLst>
                                    <p:cond delay="0"/>
                                  </p:stCondLst>
                                  <p:childTnLst>
                                    <p:set>
                                      <p:cBhvr>
                                        <p:cTn id="257" dur="1" fill="hold">
                                          <p:stCondLst>
                                            <p:cond delay="0"/>
                                          </p:stCondLst>
                                        </p:cTn>
                                        <p:tgtEl>
                                          <p:spTgt spid="272469"/>
                                        </p:tgtEl>
                                        <p:attrNameLst>
                                          <p:attrName>style.visibility</p:attrName>
                                        </p:attrNameLst>
                                      </p:cBhvr>
                                      <p:to>
                                        <p:strVal val="visible"/>
                                      </p:to>
                                    </p:set>
                                    <p:animEffect transition="in" filter="wipe(down)">
                                      <p:cBhvr>
                                        <p:cTn id="258" dur="500"/>
                                        <p:tgtEl>
                                          <p:spTgt spid="272469"/>
                                        </p:tgtEl>
                                      </p:cBhvr>
                                    </p:animEffect>
                                  </p:childTnLst>
                                </p:cTn>
                              </p:par>
                              <p:par>
                                <p:cTn id="259" presetID="22" presetClass="entr" presetSubtype="4" fill="hold" grpId="0" nodeType="withEffect">
                                  <p:stCondLst>
                                    <p:cond delay="0"/>
                                  </p:stCondLst>
                                  <p:childTnLst>
                                    <p:set>
                                      <p:cBhvr>
                                        <p:cTn id="260" dur="1" fill="hold">
                                          <p:stCondLst>
                                            <p:cond delay="0"/>
                                          </p:stCondLst>
                                        </p:cTn>
                                        <p:tgtEl>
                                          <p:spTgt spid="272470"/>
                                        </p:tgtEl>
                                        <p:attrNameLst>
                                          <p:attrName>style.visibility</p:attrName>
                                        </p:attrNameLst>
                                      </p:cBhvr>
                                      <p:to>
                                        <p:strVal val="visible"/>
                                      </p:to>
                                    </p:set>
                                    <p:animEffect transition="in" filter="wipe(down)">
                                      <p:cBhvr>
                                        <p:cTn id="261" dur="500"/>
                                        <p:tgtEl>
                                          <p:spTgt spid="272470"/>
                                        </p:tgtEl>
                                      </p:cBhvr>
                                    </p:animEffect>
                                  </p:childTnLst>
                                </p:cTn>
                              </p:par>
                              <p:par>
                                <p:cTn id="262" presetID="22" presetClass="entr" presetSubtype="4" fill="hold" grpId="0" nodeType="withEffect">
                                  <p:stCondLst>
                                    <p:cond delay="0"/>
                                  </p:stCondLst>
                                  <p:childTnLst>
                                    <p:set>
                                      <p:cBhvr>
                                        <p:cTn id="263" dur="1" fill="hold">
                                          <p:stCondLst>
                                            <p:cond delay="0"/>
                                          </p:stCondLst>
                                        </p:cTn>
                                        <p:tgtEl>
                                          <p:spTgt spid="272471"/>
                                        </p:tgtEl>
                                        <p:attrNameLst>
                                          <p:attrName>style.visibility</p:attrName>
                                        </p:attrNameLst>
                                      </p:cBhvr>
                                      <p:to>
                                        <p:strVal val="visible"/>
                                      </p:to>
                                    </p:set>
                                    <p:animEffect transition="in" filter="wipe(down)">
                                      <p:cBhvr>
                                        <p:cTn id="264" dur="500"/>
                                        <p:tgtEl>
                                          <p:spTgt spid="272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7" grpId="0"/>
      <p:bldP spid="272398" grpId="0"/>
      <p:bldP spid="272401" grpId="0"/>
      <p:bldP spid="272402" grpId="0"/>
      <p:bldP spid="272403" grpId="0"/>
      <p:bldP spid="272404" grpId="0"/>
      <p:bldP spid="272405" grpId="0"/>
      <p:bldP spid="272406" grpId="0"/>
      <p:bldP spid="272407" grpId="0"/>
      <p:bldP spid="272408" grpId="0"/>
      <p:bldP spid="272409" grpId="0"/>
      <p:bldP spid="272410" grpId="0"/>
      <p:bldP spid="272411" grpId="0"/>
      <p:bldP spid="272412" grpId="0"/>
      <p:bldP spid="272413" grpId="0"/>
      <p:bldP spid="272414" grpId="0"/>
      <p:bldP spid="272415" grpId="0"/>
      <p:bldP spid="272416" grpId="0"/>
      <p:bldP spid="272417" grpId="0"/>
      <p:bldP spid="272418" grpId="0"/>
      <p:bldP spid="272419" grpId="0"/>
      <p:bldP spid="272420" grpId="0"/>
      <p:bldP spid="272421" grpId="0"/>
      <p:bldP spid="272422" grpId="0"/>
      <p:bldP spid="272423" grpId="0"/>
      <p:bldP spid="272424" grpId="0"/>
      <p:bldP spid="272425" grpId="0"/>
      <p:bldP spid="272426" grpId="0"/>
      <p:bldP spid="272427" grpId="0"/>
      <p:bldP spid="272428" grpId="0"/>
      <p:bldP spid="272429" grpId="0"/>
      <p:bldP spid="272430" grpId="0"/>
      <p:bldP spid="272431" grpId="0"/>
      <p:bldP spid="272432" grpId="0"/>
      <p:bldP spid="272433" grpId="0"/>
      <p:bldP spid="272434" grpId="0"/>
      <p:bldP spid="272435" grpId="0"/>
      <p:bldP spid="272436" grpId="0"/>
      <p:bldP spid="272437" grpId="0"/>
      <p:bldP spid="272438" grpId="0"/>
      <p:bldP spid="272439" grpId="0"/>
      <p:bldP spid="272440" grpId="0"/>
      <p:bldP spid="272441" grpId="0"/>
      <p:bldP spid="272442" grpId="0"/>
      <p:bldP spid="272443" grpId="0"/>
      <p:bldP spid="272444" grpId="0"/>
      <p:bldP spid="272445" grpId="0"/>
      <p:bldP spid="272446" grpId="0"/>
      <p:bldP spid="272447" grpId="0"/>
      <p:bldP spid="272448" grpId="0"/>
      <p:bldP spid="272449" grpId="0"/>
      <p:bldP spid="272450" grpId="0"/>
      <p:bldP spid="272451" grpId="0"/>
      <p:bldP spid="272452" grpId="0"/>
      <p:bldP spid="272453" grpId="0"/>
      <p:bldP spid="272454" grpId="0"/>
      <p:bldP spid="272455" grpId="0"/>
      <p:bldP spid="272456" grpId="0"/>
      <p:bldP spid="272457" grpId="0"/>
      <p:bldP spid="272458" grpId="0"/>
      <p:bldP spid="272459" grpId="0"/>
      <p:bldP spid="272460" grpId="0"/>
      <p:bldP spid="272461" grpId="0"/>
      <p:bldP spid="272462" grpId="0"/>
      <p:bldP spid="272463" grpId="0"/>
      <p:bldP spid="272464" grpId="0"/>
      <p:bldP spid="272465" grpId="0"/>
      <p:bldP spid="272466" grpId="0"/>
      <p:bldP spid="272467" grpId="0"/>
      <p:bldP spid="272468" grpId="0"/>
      <p:bldP spid="272469" grpId="0"/>
      <p:bldP spid="272470" grpId="0"/>
      <p:bldP spid="272471" grpId="0"/>
      <p:bldP spid="272472" grpId="0"/>
      <p:bldP spid="27247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50000">
              <a:schemeClr val="accent2">
                <a:gamma/>
                <a:shade val="46275"/>
                <a:invGamma/>
              </a:schemeClr>
            </a:gs>
            <a:gs pos="100000">
              <a:schemeClr val="accent2"/>
            </a:gs>
          </a:gsLst>
          <a:lin ang="2700000" scaled="1"/>
        </a:gradFill>
        <a:effectLst/>
      </p:bgPr>
    </p:bg>
    <p:spTree>
      <p:nvGrpSpPr>
        <p:cNvPr id="1" name=""/>
        <p:cNvGrpSpPr/>
        <p:nvPr/>
      </p:nvGrpSpPr>
      <p:grpSpPr>
        <a:xfrm>
          <a:off x="0" y="0"/>
          <a:ext cx="0" cy="0"/>
          <a:chOff x="0" y="0"/>
          <a:chExt cx="0" cy="0"/>
        </a:xfrm>
      </p:grpSpPr>
      <p:pic>
        <p:nvPicPr>
          <p:cNvPr id="118786" name="Picture 2"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304800"/>
            <a:ext cx="1600200" cy="1319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5" name="Rectangle 3"/>
          <p:cNvSpPr>
            <a:spLocks noGrp="1" noChangeArrowheads="1"/>
          </p:cNvSpPr>
          <p:nvPr>
            <p:ph type="title"/>
          </p:nvPr>
        </p:nvSpPr>
        <p:spPr>
          <a:xfrm>
            <a:off x="2057400" y="152400"/>
            <a:ext cx="6705600" cy="1143000"/>
          </a:xfrm>
          <a:effectLst>
            <a:outerShdw blurRad="63500" dist="35921" dir="2700000" algn="ctr" rotWithShape="0">
              <a:srgbClr val="020009">
                <a:alpha val="74998"/>
              </a:srgbClr>
            </a:outerShdw>
          </a:effectLst>
        </p:spPr>
        <p:txBody>
          <a:bodyPr/>
          <a:lstStyle/>
          <a:p>
            <a:pPr eaLnBrk="1" hangingPunct="1">
              <a:defRPr/>
            </a:pPr>
            <a:r>
              <a:rPr lang="zh-TW" altLang="en-US" b="1">
                <a:solidFill>
                  <a:schemeClr val="bg1"/>
                </a:solidFill>
                <a:latin typeface="書法家簡中圓體" charset="0"/>
                <a:ea typeface="SimSun" charset="0"/>
                <a:cs typeface="SimSun" charset="0"/>
              </a:rPr>
              <a:t>成</a:t>
            </a:r>
            <a:r>
              <a:rPr lang="zh-CN" altLang="en-US" b="1">
                <a:solidFill>
                  <a:schemeClr val="bg1"/>
                </a:solidFill>
                <a:latin typeface="書法家簡中圓體" charset="0"/>
                <a:ea typeface="SimSun" charset="0"/>
                <a:cs typeface="SimSun" charset="0"/>
              </a:rPr>
              <a:t>为</a:t>
            </a:r>
            <a:r>
              <a:rPr lang="zh-TW" altLang="en-US" b="1">
                <a:solidFill>
                  <a:schemeClr val="bg1"/>
                </a:solidFill>
                <a:latin typeface="書法家簡中圓體" charset="0"/>
                <a:ea typeface="SimSun" charset="0"/>
                <a:cs typeface="SimSun" charset="0"/>
              </a:rPr>
              <a:t>新</a:t>
            </a:r>
            <a:r>
              <a:rPr lang="zh-CN" altLang="en-US" b="1">
                <a:solidFill>
                  <a:schemeClr val="bg1"/>
                </a:solidFill>
                <a:latin typeface="書法家簡中圓體" charset="0"/>
                <a:ea typeface="SimSun" charset="0"/>
                <a:cs typeface="SimSun" charset="0"/>
              </a:rPr>
              <a:t>约</a:t>
            </a:r>
            <a:r>
              <a:rPr lang="zh-TW" altLang="en-US" b="1">
                <a:solidFill>
                  <a:schemeClr val="bg1"/>
                </a:solidFill>
                <a:latin typeface="書法家簡中圓體" charset="0"/>
                <a:ea typeface="SimSun" charset="0"/>
                <a:cs typeface="SimSun" charset="0"/>
              </a:rPr>
              <a:t>正典</a:t>
            </a:r>
            <a:r>
              <a:rPr lang="zh-CN" altLang="en-US" b="1">
                <a:solidFill>
                  <a:schemeClr val="bg1"/>
                </a:solidFill>
                <a:latin typeface="書法家簡中圓體" charset="0"/>
                <a:ea typeface="SimSun" charset="0"/>
                <a:cs typeface="SimSun" charset="0"/>
              </a:rPr>
              <a:t>书</a:t>
            </a:r>
            <a:r>
              <a:rPr lang="zh-TW" altLang="en-US" b="1">
                <a:solidFill>
                  <a:schemeClr val="bg1"/>
                </a:solidFill>
                <a:latin typeface="書法家簡中圓體" charset="0"/>
                <a:ea typeface="SimSun" charset="0"/>
                <a:cs typeface="SimSun" charset="0"/>
              </a:rPr>
              <a:t>卷的</a:t>
            </a:r>
            <a:r>
              <a:rPr lang="zh-CN" altLang="en-US" b="1">
                <a:solidFill>
                  <a:schemeClr val="bg1"/>
                </a:solidFill>
                <a:latin typeface="書法家簡中圓體" charset="0"/>
                <a:ea typeface="SimSun" charset="0"/>
                <a:cs typeface="SimSun" charset="0"/>
              </a:rPr>
              <a:t>条件</a:t>
            </a:r>
            <a:endParaRPr lang="en-US" altLang="zh-TW" b="1">
              <a:solidFill>
                <a:schemeClr val="bg1"/>
              </a:solidFill>
              <a:latin typeface="書法家簡中圓體" charset="0"/>
              <a:ea typeface="SimSun" charset="0"/>
              <a:cs typeface="SimSun" charset="0"/>
            </a:endParaRPr>
          </a:p>
        </p:txBody>
      </p:sp>
      <p:sp>
        <p:nvSpPr>
          <p:cNvPr id="274436" name="Rectangle 4"/>
          <p:cNvSpPr>
            <a:spLocks noGrp="1" noChangeArrowheads="1"/>
          </p:cNvSpPr>
          <p:nvPr>
            <p:ph type="body" idx="1"/>
          </p:nvPr>
        </p:nvSpPr>
        <p:spPr>
          <a:xfrm>
            <a:off x="304800" y="2971800"/>
            <a:ext cx="8610600" cy="1905000"/>
          </a:xfrm>
          <a:effectLst>
            <a:outerShdw blurRad="63500" dist="35921" dir="2700000" algn="ctr" rotWithShape="0">
              <a:srgbClr val="020009">
                <a:alpha val="74998"/>
              </a:srgbClr>
            </a:outerShdw>
          </a:effectLst>
        </p:spPr>
        <p:txBody>
          <a:bodyPr/>
          <a:lstStyle/>
          <a:p>
            <a:pPr eaLnBrk="1" hangingPunct="1">
              <a:defRPr/>
            </a:pPr>
            <a:r>
              <a:rPr lang="zh-TW" altLang="en-US" b="1">
                <a:solidFill>
                  <a:schemeClr val="bg1"/>
                </a:solidFill>
                <a:latin typeface="SimSun" charset="0"/>
                <a:ea typeface="SimSun" charset="0"/>
                <a:cs typeface="SimSun" charset="0"/>
              </a:rPr>
              <a:t>出自使徒的手</a:t>
            </a:r>
            <a:r>
              <a:rPr lang="zh-CN" altLang="en-US" b="1">
                <a:solidFill>
                  <a:schemeClr val="bg1"/>
                </a:solidFill>
                <a:latin typeface="SimSun" charset="0"/>
                <a:ea typeface="SimSun" charset="0"/>
                <a:cs typeface="SimSun" charset="0"/>
              </a:rPr>
              <a:t>（</a:t>
            </a:r>
            <a:r>
              <a:rPr lang="zh-TW" altLang="en-US" b="1">
                <a:solidFill>
                  <a:schemeClr val="bg1"/>
                </a:solidFill>
                <a:latin typeface="SimSun" charset="0"/>
                <a:ea typeface="SimSun" charset="0"/>
                <a:cs typeface="SimSun" charset="0"/>
              </a:rPr>
              <a:t>或是在使徒的</a:t>
            </a:r>
            <a:r>
              <a:rPr lang="zh-CN" altLang="en-US" b="1">
                <a:solidFill>
                  <a:schemeClr val="bg1"/>
                </a:solidFill>
                <a:latin typeface="SimSun" charset="0"/>
                <a:ea typeface="SimSun" charset="0"/>
                <a:cs typeface="SimSun" charset="0"/>
              </a:rPr>
              <a:t>监督</a:t>
            </a:r>
            <a:r>
              <a:rPr lang="zh-TW" altLang="en-US" b="1">
                <a:solidFill>
                  <a:schemeClr val="bg1"/>
                </a:solidFill>
                <a:latin typeface="SimSun" charset="0"/>
                <a:ea typeface="SimSun" charset="0"/>
                <a:cs typeface="SimSun" charset="0"/>
              </a:rPr>
              <a:t>之下</a:t>
            </a:r>
            <a:r>
              <a:rPr lang="zh-CN" altLang="en-US" b="1">
                <a:solidFill>
                  <a:schemeClr val="bg1"/>
                </a:solidFill>
                <a:latin typeface="SimSun" charset="0"/>
                <a:ea typeface="SimSun" charset="0"/>
                <a:cs typeface="SimSun" charset="0"/>
              </a:rPr>
              <a:t>）</a:t>
            </a:r>
            <a:endParaRPr lang="en-US" altLang="zh-TW" b="1">
              <a:solidFill>
                <a:schemeClr val="bg1"/>
              </a:solidFill>
              <a:latin typeface="SimSun" charset="0"/>
              <a:ea typeface="SimSun" charset="0"/>
              <a:cs typeface="SimSun" charset="0"/>
            </a:endParaRPr>
          </a:p>
          <a:p>
            <a:pPr eaLnBrk="1" hangingPunct="1">
              <a:defRPr/>
            </a:pPr>
            <a:r>
              <a:rPr lang="zh-CN" altLang="en-US" b="1">
                <a:solidFill>
                  <a:schemeClr val="bg1"/>
                </a:solidFill>
                <a:latin typeface="SimSun" charset="0"/>
                <a:ea typeface="SimSun" charset="0"/>
                <a:cs typeface="SimSun" charset="0"/>
              </a:rPr>
              <a:t>广</a:t>
            </a:r>
            <a:r>
              <a:rPr lang="zh-TW" altLang="en-US" b="1">
                <a:solidFill>
                  <a:schemeClr val="bg1"/>
                </a:solidFill>
                <a:latin typeface="SimSun" charset="0"/>
                <a:ea typeface="SimSun" charset="0"/>
                <a:cs typeface="SimSun" charset="0"/>
              </a:rPr>
              <a:t>被</a:t>
            </a:r>
            <a:r>
              <a:rPr lang="zh-CN" altLang="en-US" b="1">
                <a:solidFill>
                  <a:schemeClr val="bg1"/>
                </a:solidFill>
                <a:latin typeface="SimSun" charset="0"/>
                <a:ea typeface="SimSun" charset="0"/>
                <a:cs typeface="SimSun" charset="0"/>
              </a:rPr>
              <a:t>接纳（众教会广泛采用）</a:t>
            </a:r>
            <a:endParaRPr lang="en-US" altLang="zh-TW" b="1">
              <a:solidFill>
                <a:schemeClr val="bg1"/>
              </a:solidFill>
              <a:latin typeface="SimSun" charset="0"/>
              <a:ea typeface="SimSun" charset="0"/>
              <a:cs typeface="SimSun" charset="0"/>
            </a:endParaRPr>
          </a:p>
          <a:p>
            <a:pPr eaLnBrk="1" hangingPunct="1">
              <a:defRPr/>
            </a:pPr>
            <a:r>
              <a:rPr lang="zh-TW" altLang="en-US" b="1">
                <a:solidFill>
                  <a:schemeClr val="bg1"/>
                </a:solidFill>
                <a:latin typeface="SimSun" charset="0"/>
                <a:ea typeface="SimSun" charset="0"/>
                <a:cs typeface="SimSun" charset="0"/>
              </a:rPr>
              <a:t>神</a:t>
            </a:r>
            <a:r>
              <a:rPr lang="zh-CN" altLang="en-US" b="1">
                <a:solidFill>
                  <a:schemeClr val="bg1"/>
                </a:solidFill>
                <a:latin typeface="SimSun" charset="0"/>
                <a:ea typeface="SimSun" charset="0"/>
                <a:cs typeface="SimSun" charset="0"/>
              </a:rPr>
              <a:t>学</a:t>
            </a:r>
            <a:r>
              <a:rPr lang="zh-TW" altLang="en-US" b="1">
                <a:solidFill>
                  <a:schemeClr val="bg1"/>
                </a:solidFill>
                <a:latin typeface="SimSun" charset="0"/>
                <a:ea typeface="SimSun" charset="0"/>
                <a:cs typeface="SimSun" charset="0"/>
              </a:rPr>
              <a:t>正</a:t>
            </a:r>
            <a:r>
              <a:rPr lang="zh-CN" altLang="en-US" b="1">
                <a:solidFill>
                  <a:schemeClr val="bg1"/>
                </a:solidFill>
                <a:latin typeface="SimSun" charset="0"/>
                <a:ea typeface="SimSun" charset="0"/>
                <a:cs typeface="SimSun" charset="0"/>
              </a:rPr>
              <a:t>当（</a:t>
            </a:r>
            <a:r>
              <a:rPr lang="zh-TW" altLang="en-US" b="1">
                <a:solidFill>
                  <a:schemeClr val="bg1"/>
                </a:solidFill>
                <a:latin typeface="SimSun" charset="0"/>
                <a:ea typeface="SimSun" charset="0"/>
                <a:cs typeface="SimSun" charset="0"/>
              </a:rPr>
              <a:t>沒有錯</a:t>
            </a:r>
            <a:r>
              <a:rPr lang="zh-CN" altLang="en-US" b="1">
                <a:solidFill>
                  <a:schemeClr val="bg1"/>
                </a:solidFill>
                <a:latin typeface="SimSun" charset="0"/>
                <a:ea typeface="SimSun" charset="0"/>
                <a:cs typeface="SimSun" charset="0"/>
              </a:rPr>
              <a:t>谬</a:t>
            </a:r>
            <a:r>
              <a:rPr lang="zh-TW" altLang="en-US" b="1">
                <a:solidFill>
                  <a:schemeClr val="bg1"/>
                </a:solidFill>
                <a:latin typeface="SimSun" charset="0"/>
                <a:ea typeface="SimSun" charset="0"/>
                <a:cs typeface="SimSun" charset="0"/>
              </a:rPr>
              <a:t>的教</a:t>
            </a:r>
            <a:r>
              <a:rPr lang="zh-CN" altLang="en-US" b="1">
                <a:solidFill>
                  <a:schemeClr val="bg1"/>
                </a:solidFill>
                <a:latin typeface="SimSun" charset="0"/>
                <a:ea typeface="SimSun" charset="0"/>
                <a:cs typeface="SimSun" charset="0"/>
              </a:rPr>
              <a:t>导）</a:t>
            </a:r>
            <a:endParaRPr lang="en-US" altLang="zh-TW" b="1">
              <a:solidFill>
                <a:schemeClr val="bg1"/>
              </a:solidFill>
              <a:latin typeface="SimSun" charset="0"/>
              <a:ea typeface="SimSun" charset="0"/>
              <a:cs typeface="SimSun" charset="0"/>
            </a:endParaRPr>
          </a:p>
        </p:txBody>
      </p:sp>
      <p:sp>
        <p:nvSpPr>
          <p:cNvPr id="274437" name="Rectangle 5"/>
          <p:cNvSpPr>
            <a:spLocks noChangeArrowheads="1"/>
          </p:cNvSpPr>
          <p:nvPr/>
        </p:nvSpPr>
        <p:spPr bwMode="auto">
          <a:xfrm>
            <a:off x="304800" y="1752600"/>
            <a:ext cx="8343900" cy="1219200"/>
          </a:xfrm>
          <a:prstGeom prst="rect">
            <a:avLst/>
          </a:prstGeom>
          <a:noFill/>
          <a:ln w="9525">
            <a:noFill/>
            <a:miter lim="800000"/>
            <a:headEnd/>
            <a:tailEnd/>
          </a:ln>
          <a:effectLst>
            <a:outerShdw blurRad="63500" dist="38099" dir="2700000" algn="ctr" rotWithShape="0">
              <a:srgbClr val="020009">
                <a:alpha val="74998"/>
              </a:srgbClr>
            </a:outerShdw>
          </a:effectLst>
        </p:spPr>
        <p:txBody>
          <a:bodyPr/>
          <a:lstStyle/>
          <a:p>
            <a:pPr algn="l">
              <a:spcBef>
                <a:spcPct val="20000"/>
              </a:spcBef>
              <a:defRPr/>
            </a:pPr>
            <a:r>
              <a:rPr lang="zh-TW" altLang="en-US" sz="3200" b="1"/>
              <a:t>如要成</a:t>
            </a:r>
            <a:r>
              <a:rPr lang="zh-CN" altLang="en-US" sz="3200" b="1"/>
              <a:t>为</a:t>
            </a:r>
            <a:r>
              <a:rPr lang="zh-TW" altLang="en-US" sz="3200" b="1"/>
              <a:t>新</a:t>
            </a:r>
            <a:r>
              <a:rPr lang="zh-CN" altLang="en-US" sz="3200" b="1"/>
              <a:t>约</a:t>
            </a:r>
            <a:r>
              <a:rPr lang="zh-TW" altLang="en-US" sz="3200" b="1"/>
              <a:t>的</a:t>
            </a:r>
            <a:r>
              <a:rPr lang="zh-CN" altLang="en-US" sz="3200" b="1"/>
              <a:t>圣经</a:t>
            </a:r>
            <a:r>
              <a:rPr lang="zh-TW" altLang="en-US" sz="3200" b="1"/>
              <a:t>正典，必</a:t>
            </a:r>
            <a:r>
              <a:rPr lang="zh-CN" altLang="en-US" sz="3200" b="1"/>
              <a:t>须具备</a:t>
            </a:r>
            <a:r>
              <a:rPr lang="zh-TW" altLang="en-US" sz="3200" b="1"/>
              <a:t>的</a:t>
            </a:r>
            <a:r>
              <a:rPr lang="zh-CN" altLang="en-US" sz="3200" b="1"/>
              <a:t>条件</a:t>
            </a:r>
            <a:r>
              <a:rPr lang="zh-TW" altLang="en-US" sz="3200" b="1"/>
              <a:t>包括那</a:t>
            </a:r>
            <a:r>
              <a:rPr lang="zh-CN" altLang="en-US" sz="3200" b="1"/>
              <a:t>几样？</a:t>
            </a:r>
            <a:endParaRPr lang="zh-TW" altLang="en-US" sz="3200" b="1"/>
          </a:p>
        </p:txBody>
      </p:sp>
      <p:sp>
        <p:nvSpPr>
          <p:cNvPr id="274438" name="Rectangle 6"/>
          <p:cNvSpPr>
            <a:spLocks noChangeArrowheads="1"/>
          </p:cNvSpPr>
          <p:nvPr/>
        </p:nvSpPr>
        <p:spPr bwMode="auto">
          <a:xfrm>
            <a:off x="266700" y="5105400"/>
            <a:ext cx="8610600" cy="1447800"/>
          </a:xfrm>
          <a:prstGeom prst="rect">
            <a:avLst/>
          </a:prstGeom>
          <a:solidFill>
            <a:srgbClr val="020009"/>
          </a:solidFill>
          <a:ln w="9525">
            <a:noFill/>
            <a:miter lim="800000"/>
            <a:headEnd/>
            <a:tailEnd/>
          </a:ln>
          <a:effectLst>
            <a:outerShdw blurRad="63500" dist="38099" dir="2700000" algn="ctr" rotWithShape="0">
              <a:srgbClr val="020009">
                <a:alpha val="74998"/>
              </a:srgbClr>
            </a:outerShdw>
          </a:effectLst>
        </p:spPr>
        <p:txBody>
          <a:bodyPr/>
          <a:lstStyle/>
          <a:p>
            <a:pPr algn="l" eaLnBrk="0" hangingPunct="0">
              <a:defRPr/>
            </a:pPr>
            <a:r>
              <a:rPr lang="zh-TW" altLang="en-US" sz="2800" b="1"/>
              <a:t>作者</a:t>
            </a:r>
            <a:r>
              <a:rPr lang="en-US" altLang="zh-TW" sz="2800" b="1">
                <a:latin typeface="Arial" charset="0"/>
              </a:rPr>
              <a:t>Dan Brown</a:t>
            </a:r>
            <a:r>
              <a:rPr lang="zh-TW" altLang="en-US" sz="2800" b="1"/>
              <a:t>所列</a:t>
            </a:r>
            <a:r>
              <a:rPr lang="zh-CN" altLang="en-US" sz="2800" b="1"/>
              <a:t>举</a:t>
            </a:r>
            <a:r>
              <a:rPr lang="zh-TW" altLang="en-US" sz="2800" b="1"/>
              <a:t>的所</a:t>
            </a:r>
            <a:r>
              <a:rPr lang="zh-CN" altLang="en-US" sz="2800" b="1"/>
              <a:t>谓</a:t>
            </a:r>
            <a:r>
              <a:rPr lang="zh-TW" altLang="en-US" sz="2800" b="1"/>
              <a:t>「</a:t>
            </a:r>
            <a:r>
              <a:rPr lang="zh-CN" altLang="en-US" sz="2800" b="1"/>
              <a:t>圣经书</a:t>
            </a:r>
            <a:r>
              <a:rPr lang="zh-TW" altLang="en-US" sz="2800" b="1"/>
              <a:t>卷」，沒有一本符合以上任何一</a:t>
            </a:r>
            <a:r>
              <a:rPr lang="zh-CN" altLang="en-US" sz="2800" b="1"/>
              <a:t>个条件</a:t>
            </a:r>
            <a:r>
              <a:rPr lang="zh-TW" altLang="en-US" sz="2800" b="1"/>
              <a:t>，例</a:t>
            </a:r>
            <a:r>
              <a:rPr lang="en-US" altLang="zh-TW" sz="2800" b="1"/>
              <a:t>﹕</a:t>
            </a:r>
            <a:r>
              <a:rPr lang="zh-TW" altLang="en-US" sz="2800" b="1"/>
              <a:t>腓力福音、多</a:t>
            </a:r>
            <a:r>
              <a:rPr lang="zh-CN" altLang="en-US" sz="2800" b="1"/>
              <a:t>马</a:t>
            </a:r>
            <a:r>
              <a:rPr lang="zh-TW" altLang="en-US" sz="2800" b="1"/>
              <a:t>福音等</a:t>
            </a:r>
            <a:r>
              <a:rPr lang="zh-CN" altLang="en-US" sz="2800" b="1"/>
              <a:t>书</a:t>
            </a:r>
            <a:r>
              <a:rPr lang="zh-TW" altLang="en-US" sz="2800" b="1"/>
              <a:t>卷。</a:t>
            </a:r>
            <a:endParaRPr lang="en-US" altLang="zh-TW" sz="28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4437">
                                            <p:txEl>
                                              <p:pRg st="0" end="0"/>
                                            </p:txEl>
                                          </p:spTgt>
                                        </p:tgtEl>
                                        <p:attrNameLst>
                                          <p:attrName>style.visibility</p:attrName>
                                        </p:attrNameLst>
                                      </p:cBhvr>
                                      <p:to>
                                        <p:strVal val="visible"/>
                                      </p:to>
                                    </p:set>
                                    <p:animEffect transition="in" filter="dissolve">
                                      <p:cBhvr>
                                        <p:cTn id="7" dur="500"/>
                                        <p:tgtEl>
                                          <p:spTgt spid="27443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4436">
                                            <p:txEl>
                                              <p:pRg st="0" end="0"/>
                                            </p:txEl>
                                          </p:spTgt>
                                        </p:tgtEl>
                                        <p:attrNameLst>
                                          <p:attrName>style.visibility</p:attrName>
                                        </p:attrNameLst>
                                      </p:cBhvr>
                                      <p:to>
                                        <p:strVal val="visible"/>
                                      </p:to>
                                    </p:set>
                                    <p:animEffect transition="in" filter="dissolve">
                                      <p:cBhvr>
                                        <p:cTn id="12" dur="500"/>
                                        <p:tgtEl>
                                          <p:spTgt spid="27443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4436">
                                            <p:txEl>
                                              <p:pRg st="1" end="1"/>
                                            </p:txEl>
                                          </p:spTgt>
                                        </p:tgtEl>
                                        <p:attrNameLst>
                                          <p:attrName>style.visibility</p:attrName>
                                        </p:attrNameLst>
                                      </p:cBhvr>
                                      <p:to>
                                        <p:strVal val="visible"/>
                                      </p:to>
                                    </p:set>
                                    <p:animEffect transition="in" filter="dissolve">
                                      <p:cBhvr>
                                        <p:cTn id="17" dur="500"/>
                                        <p:tgtEl>
                                          <p:spTgt spid="27443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4436">
                                            <p:txEl>
                                              <p:pRg st="2" end="2"/>
                                            </p:txEl>
                                          </p:spTgt>
                                        </p:tgtEl>
                                        <p:attrNameLst>
                                          <p:attrName>style.visibility</p:attrName>
                                        </p:attrNameLst>
                                      </p:cBhvr>
                                      <p:to>
                                        <p:strVal val="visible"/>
                                      </p:to>
                                    </p:set>
                                    <p:animEffect transition="in" filter="dissolve">
                                      <p:cBhvr>
                                        <p:cTn id="22" dur="500"/>
                                        <p:tgtEl>
                                          <p:spTgt spid="27443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74438">
                                            <p:bg/>
                                          </p:spTgt>
                                        </p:tgtEl>
                                        <p:attrNameLst>
                                          <p:attrName>style.visibility</p:attrName>
                                        </p:attrNameLst>
                                      </p:cBhvr>
                                      <p:to>
                                        <p:strVal val="visible"/>
                                      </p:to>
                                    </p:set>
                                    <p:animEffect transition="in" filter="dissolve">
                                      <p:cBhvr>
                                        <p:cTn id="27" dur="500"/>
                                        <p:tgtEl>
                                          <p:spTgt spid="274438">
                                            <p:bg/>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74438">
                                            <p:txEl>
                                              <p:pRg st="0" end="0"/>
                                            </p:txEl>
                                          </p:spTgt>
                                        </p:tgtEl>
                                        <p:attrNameLst>
                                          <p:attrName>style.visibility</p:attrName>
                                        </p:attrNameLst>
                                      </p:cBhvr>
                                      <p:to>
                                        <p:strVal val="visible"/>
                                      </p:to>
                                    </p:set>
                                    <p:animEffect transition="in" filter="dissolve">
                                      <p:cBhvr>
                                        <p:cTn id="32" dur="500"/>
                                        <p:tgtEl>
                                          <p:spTgt spid="2744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6" grpId="0" build="p"/>
      <p:bldP spid="274437" grpId="0" build="p"/>
      <p:bldP spid="274438"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7107" name="Text Box 3"/>
          <p:cNvSpPr txBox="1">
            <a:spLocks noChangeArrowheads="1"/>
          </p:cNvSpPr>
          <p:nvPr/>
        </p:nvSpPr>
        <p:spPr bwMode="auto">
          <a:xfrm>
            <a:off x="152400" y="4724400"/>
            <a:ext cx="2362200"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CN" altLang="en-US" sz="2400" b="1">
                <a:latin typeface="Arial" charset="0"/>
              </a:rPr>
              <a:t>亚流派：</a:t>
            </a:r>
            <a:endParaRPr lang="en-US" altLang="zh-TW" sz="2400" b="1">
              <a:latin typeface="Arial" charset="0"/>
            </a:endParaRPr>
          </a:p>
          <a:p>
            <a:r>
              <a:rPr lang="zh-TW" altLang="en-US" sz="2400" b="1">
                <a:latin typeface="Arial" charset="0"/>
              </a:rPr>
              <a:t>「耶</a:t>
            </a:r>
            <a:r>
              <a:rPr lang="zh-CN" altLang="en-US" sz="2400" b="1">
                <a:latin typeface="Arial" charset="0"/>
              </a:rPr>
              <a:t>稣</a:t>
            </a:r>
            <a:r>
              <a:rPr lang="zh-TW" altLang="en-US" sz="2400" b="1">
                <a:latin typeface="Arial" charset="0"/>
              </a:rPr>
              <a:t>不是神」</a:t>
            </a:r>
          </a:p>
        </p:txBody>
      </p:sp>
      <p:sp>
        <p:nvSpPr>
          <p:cNvPr id="120836" name="Text Box 4"/>
          <p:cNvSpPr txBox="1">
            <a:spLocks noChangeArrowheads="1"/>
          </p:cNvSpPr>
          <p:nvPr/>
        </p:nvSpPr>
        <p:spPr bwMode="auto">
          <a:xfrm>
            <a:off x="5715000" y="5867400"/>
            <a:ext cx="2751138"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TW" altLang="en-US" sz="2400" b="1"/>
              <a:t>公元</a:t>
            </a:r>
            <a:r>
              <a:rPr lang="en-US" altLang="zh-TW" sz="2400" b="1"/>
              <a:t>325</a:t>
            </a:r>
            <a:r>
              <a:rPr lang="zh-TW" altLang="en-US" sz="2400" b="1"/>
              <a:t>年</a:t>
            </a:r>
            <a:r>
              <a:rPr lang="zh-CN" altLang="en-US" sz="2400" b="1"/>
              <a:t>举</a:t>
            </a:r>
            <a:r>
              <a:rPr lang="zh-TW" altLang="en-US" sz="2400" b="1"/>
              <a:t>行的</a:t>
            </a:r>
            <a:r>
              <a:rPr lang="zh-CN" altLang="en-US" sz="2400" b="1"/>
              <a:t>尼西亚会议</a:t>
            </a:r>
            <a:endParaRPr lang="zh-TW" altLang="en-US" sz="2400" b="1"/>
          </a:p>
        </p:txBody>
      </p:sp>
      <p:sp>
        <p:nvSpPr>
          <p:cNvPr id="120837" name="Rectangle 5"/>
          <p:cNvSpPr>
            <a:spLocks noGrp="1" noChangeArrowheads="1"/>
          </p:cNvSpPr>
          <p:nvPr>
            <p:ph type="ctrTitle"/>
          </p:nvPr>
        </p:nvSpPr>
        <p:spPr>
          <a:xfrm>
            <a:off x="381000" y="152400"/>
            <a:ext cx="6248400" cy="838200"/>
          </a:xfrm>
        </p:spPr>
        <p:txBody>
          <a:bodyPr/>
          <a:lstStyle/>
          <a:p>
            <a:pPr algn="l" eaLnBrk="1" hangingPunct="1"/>
            <a:r>
              <a:rPr lang="zh-TW" altLang="en-US" sz="4800" b="1">
                <a:solidFill>
                  <a:schemeClr val="bg1"/>
                </a:solidFill>
                <a:latin typeface="Arial" charset="0"/>
                <a:ea typeface="SimSun" charset="0"/>
                <a:cs typeface="SimSun" charset="0"/>
              </a:rPr>
              <a:t>尼西</a:t>
            </a:r>
            <a:r>
              <a:rPr lang="zh-CN" altLang="en-US" sz="4800" b="1">
                <a:solidFill>
                  <a:schemeClr val="bg1"/>
                </a:solidFill>
                <a:latin typeface="Arial" charset="0"/>
                <a:ea typeface="SimSun" charset="0"/>
                <a:cs typeface="SimSun" charset="0"/>
              </a:rPr>
              <a:t>亚会议</a:t>
            </a:r>
            <a:r>
              <a:rPr lang="zh-TW" altLang="en-US" sz="4800" b="1">
                <a:solidFill>
                  <a:schemeClr val="bg1"/>
                </a:solidFill>
                <a:latin typeface="Arial" charset="0"/>
                <a:ea typeface="SimSun" charset="0"/>
                <a:cs typeface="SimSun" charset="0"/>
              </a:rPr>
              <a:t>又如何？</a:t>
            </a:r>
          </a:p>
        </p:txBody>
      </p:sp>
      <p:sp>
        <p:nvSpPr>
          <p:cNvPr id="47111" name="Text Box 7"/>
          <p:cNvSpPr txBox="1">
            <a:spLocks noChangeArrowheads="1"/>
          </p:cNvSpPr>
          <p:nvPr/>
        </p:nvSpPr>
        <p:spPr bwMode="auto">
          <a:xfrm>
            <a:off x="2438400" y="4724400"/>
            <a:ext cx="2057400"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TW" altLang="en-US" sz="2400" b="1">
                <a:latin typeface="書法家簡中圓體" charset="0"/>
              </a:rPr>
              <a:t>正</a:t>
            </a:r>
            <a:r>
              <a:rPr lang="zh-CN" altLang="en-US" sz="2400" b="1">
                <a:latin typeface="書法家簡中圓體" charset="0"/>
              </a:rPr>
              <a:t>统</a:t>
            </a:r>
            <a:r>
              <a:rPr lang="zh-TW" altLang="en-US" sz="2400" b="1">
                <a:latin typeface="書法家簡中圓體" charset="0"/>
              </a:rPr>
              <a:t>派</a:t>
            </a:r>
            <a:r>
              <a:rPr lang="zh-CN" altLang="en-US" sz="2400" b="1">
                <a:latin typeface="書法家簡中圓體" charset="0"/>
              </a:rPr>
              <a:t>：</a:t>
            </a:r>
            <a:endParaRPr lang="en-US" altLang="zh-TW" sz="2400" b="1">
              <a:latin typeface="書法家簡中圓體" charset="0"/>
            </a:endParaRPr>
          </a:p>
          <a:p>
            <a:r>
              <a:rPr lang="zh-TW" altLang="en-US" sz="2400" b="1">
                <a:latin typeface="書法家簡中圓體" charset="0"/>
              </a:rPr>
              <a:t>「耶</a:t>
            </a:r>
            <a:r>
              <a:rPr lang="zh-CN" altLang="en-US" sz="2400" b="1">
                <a:latin typeface="書法家簡中圓體" charset="0"/>
              </a:rPr>
              <a:t>稣</a:t>
            </a:r>
            <a:r>
              <a:rPr lang="zh-TW" altLang="en-US" sz="2400" b="1">
                <a:latin typeface="書法家簡中圓體" charset="0"/>
              </a:rPr>
              <a:t>是神」</a:t>
            </a:r>
          </a:p>
        </p:txBody>
      </p:sp>
      <p:sp>
        <p:nvSpPr>
          <p:cNvPr id="47112" name="AutoShape 8"/>
          <p:cNvSpPr>
            <a:spLocks noChangeArrowheads="1"/>
          </p:cNvSpPr>
          <p:nvPr/>
        </p:nvSpPr>
        <p:spPr bwMode="auto">
          <a:xfrm>
            <a:off x="685800" y="2667000"/>
            <a:ext cx="1143000" cy="1905000"/>
          </a:xfrm>
          <a:prstGeom prst="cube">
            <a:avLst>
              <a:gd name="adj" fmla="val 25000"/>
            </a:avLst>
          </a:prstGeom>
          <a:solidFill>
            <a:srgbClr val="FA0020"/>
          </a:solidFill>
          <a:ln w="9525">
            <a:solidFill>
              <a:schemeClr val="tx1"/>
            </a:solidFill>
            <a:miter lim="800000"/>
            <a:headEnd/>
            <a:tailEnd/>
          </a:ln>
        </p:spPr>
        <p:txBody>
          <a:bodyPr wrap="none" anchor="ctr"/>
          <a:lstStyle/>
          <a:p>
            <a:endParaRPr lang="en-US"/>
          </a:p>
        </p:txBody>
      </p:sp>
      <p:sp>
        <p:nvSpPr>
          <p:cNvPr id="47113" name="AutoShape 9"/>
          <p:cNvSpPr>
            <a:spLocks noChangeArrowheads="1"/>
          </p:cNvSpPr>
          <p:nvPr/>
        </p:nvSpPr>
        <p:spPr bwMode="auto">
          <a:xfrm>
            <a:off x="2819400" y="2667000"/>
            <a:ext cx="1143000" cy="1905000"/>
          </a:xfrm>
          <a:prstGeom prst="cube">
            <a:avLst>
              <a:gd name="adj" fmla="val 25000"/>
            </a:avLst>
          </a:prstGeom>
          <a:solidFill>
            <a:schemeClr val="accent2"/>
          </a:solidFill>
          <a:ln w="9525">
            <a:solidFill>
              <a:schemeClr val="tx1"/>
            </a:solidFill>
            <a:miter lim="800000"/>
            <a:headEnd/>
            <a:tailEnd/>
          </a:ln>
        </p:spPr>
        <p:txBody>
          <a:bodyPr wrap="none" anchor="ctr"/>
          <a:lstStyle/>
          <a:p>
            <a:endParaRPr lang="en-US"/>
          </a:p>
        </p:txBody>
      </p:sp>
      <p:sp>
        <p:nvSpPr>
          <p:cNvPr id="120841" name="WordArt 10"/>
          <p:cNvSpPr>
            <a:spLocks noChangeArrowheads="1" noChangeShapeType="1" noTextEdit="1"/>
          </p:cNvSpPr>
          <p:nvPr/>
        </p:nvSpPr>
        <p:spPr bwMode="auto">
          <a:xfrm>
            <a:off x="1524000" y="1524000"/>
            <a:ext cx="16764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zh-TW" altLang="en-US" sz="6600" kern="10">
                <a:solidFill>
                  <a:srgbClr val="FFCC00"/>
                </a:solidFill>
                <a:effectLst>
                  <a:outerShdw blurRad="63500" dist="38099" dir="2700000" algn="ctr" rotWithShape="0">
                    <a:srgbClr val="C0C0C0">
                      <a:alpha val="74997"/>
                    </a:srgbClr>
                  </a:outerShdw>
                </a:effectLst>
                <a:latin typeface="SimSun"/>
                <a:ea typeface="SimSun"/>
                <a:cs typeface="SimSun"/>
              </a:rPr>
              <a:t>谎言</a:t>
            </a:r>
            <a:endParaRPr lang="en-US" sz="6600" kern="10">
              <a:solidFill>
                <a:srgbClr val="FFCC00"/>
              </a:solidFill>
              <a:effectLst>
                <a:outerShdw blurRad="63500" dist="38099" dir="2700000" algn="ctr" rotWithShape="0">
                  <a:srgbClr val="C0C0C0">
                    <a:alpha val="74997"/>
                  </a:srgbClr>
                </a:outerShdw>
              </a:effectLst>
              <a:latin typeface="SimSun"/>
              <a:ea typeface="SimSun"/>
              <a:cs typeface="SimSun"/>
            </a:endParaRPr>
          </a:p>
        </p:txBody>
      </p:sp>
      <p:sp>
        <p:nvSpPr>
          <p:cNvPr id="47117" name="AutoShape 13"/>
          <p:cNvSpPr>
            <a:spLocks noChangeArrowheads="1"/>
          </p:cNvSpPr>
          <p:nvPr/>
        </p:nvSpPr>
        <p:spPr bwMode="auto">
          <a:xfrm>
            <a:off x="5257800" y="4419600"/>
            <a:ext cx="1143000" cy="152400"/>
          </a:xfrm>
          <a:prstGeom prst="cube">
            <a:avLst>
              <a:gd name="adj" fmla="val 25000"/>
            </a:avLst>
          </a:prstGeom>
          <a:solidFill>
            <a:srgbClr val="FA0020"/>
          </a:solidFill>
          <a:ln w="9525">
            <a:solidFill>
              <a:schemeClr val="tx1"/>
            </a:solidFill>
            <a:miter lim="800000"/>
            <a:headEnd/>
            <a:tailEnd/>
          </a:ln>
        </p:spPr>
        <p:txBody>
          <a:bodyPr wrap="none" anchor="ctr"/>
          <a:lstStyle/>
          <a:p>
            <a:endParaRPr lang="en-US"/>
          </a:p>
        </p:txBody>
      </p:sp>
      <p:sp>
        <p:nvSpPr>
          <p:cNvPr id="47118" name="AutoShape 14"/>
          <p:cNvSpPr>
            <a:spLocks noChangeArrowheads="1"/>
          </p:cNvSpPr>
          <p:nvPr/>
        </p:nvSpPr>
        <p:spPr bwMode="auto">
          <a:xfrm>
            <a:off x="7391400" y="0"/>
            <a:ext cx="1143000" cy="4572000"/>
          </a:xfrm>
          <a:prstGeom prst="cube">
            <a:avLst>
              <a:gd name="adj" fmla="val 25000"/>
            </a:avLst>
          </a:prstGeom>
          <a:solidFill>
            <a:schemeClr val="accent2"/>
          </a:solidFill>
          <a:ln w="9525">
            <a:solidFill>
              <a:schemeClr val="tx1"/>
            </a:solidFill>
            <a:miter lim="800000"/>
            <a:headEnd/>
            <a:tailEnd/>
          </a:ln>
        </p:spPr>
        <p:txBody>
          <a:bodyPr wrap="none" anchor="ctr"/>
          <a:lstStyle/>
          <a:p>
            <a:endParaRPr lang="en-US"/>
          </a:p>
        </p:txBody>
      </p:sp>
      <p:sp>
        <p:nvSpPr>
          <p:cNvPr id="47119" name="Text Box 15"/>
          <p:cNvSpPr txBox="1">
            <a:spLocks noChangeArrowheads="1"/>
          </p:cNvSpPr>
          <p:nvPr/>
        </p:nvSpPr>
        <p:spPr bwMode="auto">
          <a:xfrm>
            <a:off x="5029200" y="3886200"/>
            <a:ext cx="16002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TW" altLang="en-US" sz="2400" b="1"/>
              <a:t>只有</a:t>
            </a:r>
            <a:r>
              <a:rPr lang="en-US" altLang="zh-TW" sz="2400" b="1"/>
              <a:t>3</a:t>
            </a:r>
            <a:r>
              <a:rPr lang="zh-TW" altLang="en-US" sz="2400" b="1"/>
              <a:t>票</a:t>
            </a:r>
            <a:endParaRPr lang="en-US" altLang="zh-TW" sz="2400" b="1"/>
          </a:p>
        </p:txBody>
      </p:sp>
      <p:sp>
        <p:nvSpPr>
          <p:cNvPr id="47120" name="Text Box 16"/>
          <p:cNvSpPr txBox="1">
            <a:spLocks noChangeArrowheads="1"/>
          </p:cNvSpPr>
          <p:nvPr/>
        </p:nvSpPr>
        <p:spPr bwMode="auto">
          <a:xfrm>
            <a:off x="7315200" y="762000"/>
            <a:ext cx="12954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2400" b="1" dirty="0"/>
              <a:t>297</a:t>
            </a:r>
            <a:r>
              <a:rPr lang="zh-TW" altLang="en-US" sz="2400" b="1" dirty="0"/>
              <a:t>票</a:t>
            </a:r>
            <a:endParaRPr lang="en-US" altLang="zh-TW" sz="2400" b="1" dirty="0"/>
          </a:p>
        </p:txBody>
      </p:sp>
      <p:sp>
        <p:nvSpPr>
          <p:cNvPr id="120846" name="WordArt 17"/>
          <p:cNvSpPr>
            <a:spLocks noChangeArrowheads="1" noChangeShapeType="1" noTextEdit="1"/>
          </p:cNvSpPr>
          <p:nvPr/>
        </p:nvSpPr>
        <p:spPr bwMode="auto">
          <a:xfrm>
            <a:off x="4724400" y="24384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zh-TW" altLang="en-US" sz="3600" kern="10">
                <a:solidFill>
                  <a:srgbClr val="FF9900"/>
                </a:solidFill>
                <a:effectLst>
                  <a:outerShdw blurRad="63500" dist="38099" dir="2700000" algn="ctr" rotWithShape="0">
                    <a:srgbClr val="C0C0C0">
                      <a:alpha val="74997"/>
                    </a:srgbClr>
                  </a:outerShdw>
                </a:effectLst>
                <a:latin typeface="SimSun"/>
                <a:ea typeface="SimSun"/>
                <a:cs typeface="SimSun"/>
              </a:rPr>
              <a:t>事实</a:t>
            </a:r>
            <a:endParaRPr lang="en-US" sz="3600" kern="10">
              <a:solidFill>
                <a:srgbClr val="FF9900"/>
              </a:solidFill>
              <a:effectLst>
                <a:outerShdw blurRad="63500" dist="38099" dir="2700000" algn="ctr" rotWithShape="0">
                  <a:srgbClr val="C0C0C0">
                    <a:alpha val="74997"/>
                  </a:srgbClr>
                </a:outerShdw>
              </a:effectLst>
              <a:latin typeface="SimSun"/>
              <a:ea typeface="SimSun"/>
              <a:cs typeface="SimSun"/>
            </a:endParaRPr>
          </a:p>
        </p:txBody>
      </p:sp>
      <p:sp>
        <p:nvSpPr>
          <p:cNvPr id="47124" name="Text Box 20"/>
          <p:cNvSpPr txBox="1">
            <a:spLocks noChangeArrowheads="1"/>
          </p:cNvSpPr>
          <p:nvPr/>
        </p:nvSpPr>
        <p:spPr bwMode="auto">
          <a:xfrm>
            <a:off x="7010400" y="4724400"/>
            <a:ext cx="2057400"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TW" altLang="en-US" sz="2400" b="1">
                <a:latin typeface="書法家簡中圓體" charset="0"/>
              </a:rPr>
              <a:t>正</a:t>
            </a:r>
            <a:r>
              <a:rPr lang="zh-CN" altLang="en-US" sz="2400" b="1">
                <a:latin typeface="書法家簡中圓體" charset="0"/>
              </a:rPr>
              <a:t>统</a:t>
            </a:r>
            <a:r>
              <a:rPr lang="zh-TW" altLang="en-US" sz="2400" b="1">
                <a:latin typeface="書法家簡中圓體" charset="0"/>
              </a:rPr>
              <a:t>派</a:t>
            </a:r>
            <a:r>
              <a:rPr lang="zh-CN" altLang="en-US" sz="2400" b="1">
                <a:latin typeface="書法家簡中圓體" charset="0"/>
              </a:rPr>
              <a:t>：</a:t>
            </a:r>
            <a:endParaRPr lang="en-US" altLang="zh-TW" sz="2400" b="1">
              <a:latin typeface="書法家簡中圓體" charset="0"/>
            </a:endParaRPr>
          </a:p>
          <a:p>
            <a:r>
              <a:rPr lang="zh-TW" altLang="en-US" sz="2400" b="1">
                <a:latin typeface="書法家簡中圓體" charset="0"/>
              </a:rPr>
              <a:t>「耶</a:t>
            </a:r>
            <a:r>
              <a:rPr lang="zh-CN" altLang="en-US" sz="2400" b="1">
                <a:latin typeface="書法家簡中圓體" charset="0"/>
              </a:rPr>
              <a:t>稣</a:t>
            </a:r>
            <a:r>
              <a:rPr lang="zh-TW" altLang="en-US" sz="2400" b="1">
                <a:latin typeface="書法家簡中圓體" charset="0"/>
              </a:rPr>
              <a:t>是神」</a:t>
            </a:r>
          </a:p>
        </p:txBody>
      </p:sp>
      <p:sp>
        <p:nvSpPr>
          <p:cNvPr id="47125" name="Text Box 21"/>
          <p:cNvSpPr txBox="1">
            <a:spLocks noChangeArrowheads="1"/>
          </p:cNvSpPr>
          <p:nvPr/>
        </p:nvSpPr>
        <p:spPr bwMode="auto">
          <a:xfrm>
            <a:off x="4876800" y="4740275"/>
            <a:ext cx="2362200"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CN" altLang="en-US" sz="2400" b="1">
                <a:latin typeface="Arial" charset="0"/>
              </a:rPr>
              <a:t>亚流派：</a:t>
            </a:r>
            <a:endParaRPr lang="en-US" altLang="zh-TW" sz="2400" b="1">
              <a:latin typeface="Arial" charset="0"/>
            </a:endParaRPr>
          </a:p>
          <a:p>
            <a:r>
              <a:rPr lang="zh-TW" altLang="en-US" sz="2400" b="1">
                <a:latin typeface="Arial" charset="0"/>
              </a:rPr>
              <a:t>「耶</a:t>
            </a:r>
            <a:r>
              <a:rPr lang="zh-CN" altLang="en-US" sz="2400" b="1">
                <a:latin typeface="Arial" charset="0"/>
              </a:rPr>
              <a:t>稣</a:t>
            </a:r>
            <a:r>
              <a:rPr lang="zh-TW" altLang="en-US" sz="2400" b="1">
                <a:latin typeface="Arial" charset="0"/>
              </a:rPr>
              <a:t>不是神」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112"/>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471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711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7117"/>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471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118"/>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47120"/>
                                        </p:tgtEl>
                                        <p:attrNameLst>
                                          <p:attrName>style.visibility</p:attrName>
                                        </p:attrNameLst>
                                      </p:cBhvr>
                                      <p:to>
                                        <p:strVal val="visible"/>
                                      </p:to>
                                    </p:set>
                                  </p:childTnLst>
                                </p:cTn>
                              </p:par>
                            </p:childTnLst>
                          </p:cTn>
                        </p:par>
                        <p:par>
                          <p:cTn id="24" fill="hold" nodeType="afterGroup">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47124"/>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47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p:bldP spid="47111" grpId="0"/>
      <p:bldP spid="47112" grpId="0" animBg="1"/>
      <p:bldP spid="47113" grpId="0" animBg="1"/>
      <p:bldP spid="47117" grpId="0" animBg="1"/>
      <p:bldP spid="47118" grpId="0" animBg="1"/>
      <p:bldP spid="47119" grpId="0"/>
      <p:bldP spid="47120" grpId="0"/>
      <p:bldP spid="47124" grpId="0"/>
      <p:bldP spid="471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9"/>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114690"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600200"/>
            <a:ext cx="338772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1" name="AutoShape 3"/>
          <p:cNvSpPr>
            <a:spLocks noChangeArrowheads="1"/>
          </p:cNvSpPr>
          <p:nvPr/>
        </p:nvSpPr>
        <p:spPr bwMode="auto">
          <a:xfrm>
            <a:off x="609600" y="1600200"/>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anchor="ctr"/>
          <a:lstStyle/>
          <a:p>
            <a:endParaRPr lang="en-US"/>
          </a:p>
        </p:txBody>
      </p:sp>
      <p:sp>
        <p:nvSpPr>
          <p:cNvPr id="114692" name="Rectangle 4"/>
          <p:cNvSpPr>
            <a:spLocks noGrp="1" noChangeArrowheads="1"/>
          </p:cNvSpPr>
          <p:nvPr>
            <p:ph type="title"/>
          </p:nvPr>
        </p:nvSpPr>
        <p:spPr>
          <a:xfrm>
            <a:off x="838200" y="3048000"/>
            <a:ext cx="4267200" cy="2438400"/>
          </a:xfrm>
        </p:spPr>
        <p:txBody>
          <a:bodyPr/>
          <a:lstStyle/>
          <a:p>
            <a:pPr eaLnBrk="1" hangingPunct="1">
              <a:defRPr/>
            </a:pPr>
            <a:r>
              <a:rPr lang="zh-TW" altLang="en-US" sz="4800" b="1">
                <a:solidFill>
                  <a:srgbClr val="CC3300"/>
                </a:solidFill>
                <a:effectLst>
                  <a:outerShdw blurRad="38100" dist="38100" dir="2700000" algn="tl">
                    <a:srgbClr val="DDDDDD"/>
                  </a:outerShdw>
                </a:effectLst>
                <a:latin typeface="書法家簡中圓體" charset="0"/>
                <a:ea typeface="SimSun" charset="0"/>
                <a:cs typeface="SimSun" charset="0"/>
              </a:rPr>
              <a:t>到底耶</a:t>
            </a:r>
            <a:r>
              <a:rPr lang="zh-CN" altLang="en-US" sz="4800" b="1">
                <a:solidFill>
                  <a:srgbClr val="CC3300"/>
                </a:solidFill>
                <a:effectLst>
                  <a:outerShdw blurRad="38100" dist="38100" dir="2700000" algn="tl">
                    <a:srgbClr val="DDDDDD"/>
                  </a:outerShdw>
                </a:effectLst>
                <a:latin typeface="書法家簡中圓體" charset="0"/>
                <a:ea typeface="SimSun" charset="0"/>
                <a:cs typeface="SimSun" charset="0"/>
              </a:rPr>
              <a:t>稣</a:t>
            </a:r>
            <a:r>
              <a:rPr lang="zh-TW" altLang="en-US" sz="4800" b="1">
                <a:solidFill>
                  <a:srgbClr val="CC3300"/>
                </a:solidFill>
                <a:effectLst>
                  <a:outerShdw blurRad="38100" dist="38100" dir="2700000" algn="tl">
                    <a:srgbClr val="DDDDDD"/>
                  </a:outerShdw>
                </a:effectLst>
                <a:latin typeface="書法家簡中圓體" charset="0"/>
                <a:ea typeface="SimSun" charset="0"/>
                <a:cs typeface="SimSun" charset="0"/>
              </a:rPr>
              <a:t>基督是怎</a:t>
            </a:r>
            <a:r>
              <a:rPr lang="zh-CN" altLang="en-US" sz="4800" b="1">
                <a:solidFill>
                  <a:srgbClr val="CC3300"/>
                </a:solidFill>
                <a:effectLst>
                  <a:outerShdw blurRad="38100" dist="38100" dir="2700000" algn="tl">
                    <a:srgbClr val="DDDDDD"/>
                  </a:outerShdw>
                </a:effectLst>
                <a:latin typeface="書法家簡中圓體" charset="0"/>
                <a:ea typeface="SimSun" charset="0"/>
                <a:cs typeface="SimSun" charset="0"/>
              </a:rPr>
              <a:t>样</a:t>
            </a:r>
            <a:r>
              <a:rPr lang="zh-TW" altLang="en-US" sz="4800" b="1">
                <a:solidFill>
                  <a:srgbClr val="CC3300"/>
                </a:solidFill>
                <a:effectLst>
                  <a:outerShdw blurRad="38100" dist="38100" dir="2700000" algn="tl">
                    <a:srgbClr val="DDDDDD"/>
                  </a:outerShdw>
                </a:effectLst>
                <a:latin typeface="書法家簡中圓體" charset="0"/>
                <a:ea typeface="SimSun" charset="0"/>
                <a:cs typeface="SimSun" charset="0"/>
              </a:rPr>
              <a:t>的人</a:t>
            </a:r>
            <a:r>
              <a:rPr lang="zh-CN" altLang="en-US" sz="4800" b="1">
                <a:solidFill>
                  <a:srgbClr val="CC3300"/>
                </a:solidFill>
                <a:effectLst>
                  <a:outerShdw blurRad="38100" dist="38100" dir="2700000" algn="tl">
                    <a:srgbClr val="DDDDDD"/>
                  </a:outerShdw>
                </a:effectLst>
                <a:latin typeface="書法家簡中圓體" charset="0"/>
                <a:ea typeface="SimSun" charset="0"/>
                <a:cs typeface="SimSun" charset="0"/>
              </a:rPr>
              <a:t>？</a:t>
            </a:r>
            <a:endParaRPr lang="zh-TW" altLang="en-US" sz="4800">
              <a:solidFill>
                <a:srgbClr val="CC6600"/>
              </a:solidFill>
              <a:effectLst>
                <a:outerShdw blurRad="38100" dist="38100" dir="2700000" algn="tl">
                  <a:srgbClr val="DDDDDD"/>
                </a:outerShdw>
              </a:effectLst>
              <a:latin typeface="書法家簡中圓體" charset="0"/>
              <a:ea typeface="SimSun" charset="0"/>
              <a:cs typeface="SimSun" charset="0"/>
            </a:endParaRPr>
          </a:p>
        </p:txBody>
      </p:sp>
      <p:sp>
        <p:nvSpPr>
          <p:cNvPr id="114693" name="WordArt 5"/>
          <p:cNvSpPr>
            <a:spLocks noChangeArrowheads="1" noChangeShapeType="1" noTextEdit="1"/>
          </p:cNvSpPr>
          <p:nvPr/>
        </p:nvSpPr>
        <p:spPr bwMode="auto">
          <a:xfrm>
            <a:off x="609600" y="990600"/>
            <a:ext cx="2743200" cy="1346200"/>
          </a:xfrm>
          <a:prstGeom prst="rect">
            <a:avLst/>
          </a:prstGeom>
        </p:spPr>
        <p:txBody>
          <a:bodyPr wrap="none" fromWordArt="1">
            <a:prstTxWarp prst="textSlantUp">
              <a:avLst>
                <a:gd name="adj" fmla="val 32056"/>
              </a:avLst>
            </a:prstTxWarp>
          </a:bodyPr>
          <a:lstStyle/>
          <a:p>
            <a:r>
              <a:rPr lang="zh-TW" altLang="en-US" sz="72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Sun"/>
                <a:ea typeface="SimSun"/>
                <a:cs typeface="SimSun"/>
              </a:rPr>
              <a:t>仅是人</a:t>
            </a:r>
            <a:endParaRPr lang="en-US" sz="72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Sun"/>
              <a:ea typeface="SimSun"/>
              <a:cs typeface="SimSun"/>
            </a:endParaRPr>
          </a:p>
        </p:txBody>
      </p:sp>
      <p:sp>
        <p:nvSpPr>
          <p:cNvPr id="114694" name="WordArt 6"/>
          <p:cNvSpPr>
            <a:spLocks noChangeArrowheads="1" noChangeShapeType="1" noTextEdit="1"/>
          </p:cNvSpPr>
          <p:nvPr/>
        </p:nvSpPr>
        <p:spPr bwMode="auto">
          <a:xfrm>
            <a:off x="4343400" y="914400"/>
            <a:ext cx="4191000" cy="2057400"/>
          </a:xfrm>
          <a:prstGeom prst="rect">
            <a:avLst/>
          </a:prstGeom>
        </p:spPr>
        <p:txBody>
          <a:bodyPr wrap="none" fromWordArt="1">
            <a:prstTxWarp prst="textSlantUp">
              <a:avLst>
                <a:gd name="adj" fmla="val 32056"/>
              </a:avLst>
            </a:prstTxWarp>
          </a:bodyPr>
          <a:lstStyle/>
          <a:p>
            <a:r>
              <a:rPr lang="zh-TW" altLang="en-US" sz="36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Sun"/>
                <a:ea typeface="SimSun"/>
                <a:cs typeface="SimSun"/>
              </a:rPr>
              <a:t>乃是成为人的神</a:t>
            </a:r>
            <a:endParaRPr lang="en-US" sz="36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Sun"/>
              <a:ea typeface="SimSun"/>
              <a:cs typeface="SimSun"/>
            </a:endParaRPr>
          </a:p>
        </p:txBody>
      </p:sp>
      <p:sp>
        <p:nvSpPr>
          <p:cNvPr id="114695" name="Text Box 7"/>
          <p:cNvSpPr txBox="1">
            <a:spLocks noChangeArrowheads="1"/>
          </p:cNvSpPr>
          <p:nvPr/>
        </p:nvSpPr>
        <p:spPr bwMode="auto">
          <a:xfrm>
            <a:off x="838200" y="436563"/>
            <a:ext cx="15240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zh-TW" altLang="en-US" b="1"/>
              <a:t>作者</a:t>
            </a:r>
            <a:r>
              <a:rPr lang="zh-CN" altLang="en-US" b="1"/>
              <a:t>：</a:t>
            </a:r>
            <a:endParaRPr lang="en-US" altLang="zh-TW" b="1"/>
          </a:p>
        </p:txBody>
      </p:sp>
      <p:sp>
        <p:nvSpPr>
          <p:cNvPr id="114696" name="Text Box 8"/>
          <p:cNvSpPr txBox="1">
            <a:spLocks noChangeArrowheads="1"/>
          </p:cNvSpPr>
          <p:nvPr/>
        </p:nvSpPr>
        <p:spPr bwMode="auto">
          <a:xfrm>
            <a:off x="4572000" y="388938"/>
            <a:ext cx="1708150" cy="72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zh-CN" altLang="en-US" b="1">
                <a:latin typeface="書法家簡中圓體" charset="0"/>
              </a:rPr>
              <a:t>圣经：</a:t>
            </a:r>
            <a:endParaRPr lang="en-US" altLang="zh-TW" b="1">
              <a:latin typeface="26" charset="0"/>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4690"/>
                                        </p:tgtEl>
                                        <p:attrNameLst>
                                          <p:attrName>style.visibility</p:attrName>
                                        </p:attrNameLst>
                                      </p:cBhvr>
                                      <p:to>
                                        <p:strVal val="visible"/>
                                      </p:to>
                                    </p:set>
                                    <p:animEffect transition="in" filter="dissolve">
                                      <p:cBhvr>
                                        <p:cTn id="7" dur="500"/>
                                        <p:tgtEl>
                                          <p:spTgt spid="11469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4691"/>
                                        </p:tgtEl>
                                        <p:attrNameLst>
                                          <p:attrName>style.visibility</p:attrName>
                                        </p:attrNameLst>
                                      </p:cBhvr>
                                      <p:to>
                                        <p:strVal val="visible"/>
                                      </p:to>
                                    </p:set>
                                    <p:animEffect transition="in" filter="wipe(left)">
                                      <p:cBhvr>
                                        <p:cTn id="11" dur="500"/>
                                        <p:tgtEl>
                                          <p:spTgt spid="11469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114695"/>
                                        </p:tgtEl>
                                        <p:attrNameLst>
                                          <p:attrName>style.visibility</p:attrName>
                                        </p:attrNameLst>
                                      </p:cBhvr>
                                      <p:to>
                                        <p:strVal val="visible"/>
                                      </p:to>
                                    </p:set>
                                    <p:animEffect transition="in" filter="fade">
                                      <p:cBhvr>
                                        <p:cTn id="16" dur="1000"/>
                                        <p:tgtEl>
                                          <p:spTgt spid="114695"/>
                                        </p:tgtEl>
                                      </p:cBhvr>
                                    </p:animEffect>
                                    <p:anim calcmode="lin" valueType="num">
                                      <p:cBhvr>
                                        <p:cTn id="17" dur="1000" fill="hold"/>
                                        <p:tgtEl>
                                          <p:spTgt spid="114695"/>
                                        </p:tgtEl>
                                        <p:attrNameLst>
                                          <p:attrName>ppt_x</p:attrName>
                                        </p:attrNameLst>
                                      </p:cBhvr>
                                      <p:tavLst>
                                        <p:tav tm="0">
                                          <p:val>
                                            <p:strVal val="#ppt_x"/>
                                          </p:val>
                                        </p:tav>
                                        <p:tav tm="100000">
                                          <p:val>
                                            <p:strVal val="#ppt_x"/>
                                          </p:val>
                                        </p:tav>
                                      </p:tavLst>
                                    </p:anim>
                                    <p:anim calcmode="lin" valueType="num">
                                      <p:cBhvr>
                                        <p:cTn id="18" dur="900" decel="100000" fill="hold"/>
                                        <p:tgtEl>
                                          <p:spTgt spid="11469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14695"/>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1000"/>
                            </p:stCondLst>
                            <p:childTnLst>
                              <p:par>
                                <p:cTn id="21" presetID="37" presetClass="entr" presetSubtype="0" fill="hold" grpId="0" nodeType="afterEffect">
                                  <p:stCondLst>
                                    <p:cond delay="0"/>
                                  </p:stCondLst>
                                  <p:childTnLst>
                                    <p:set>
                                      <p:cBhvr>
                                        <p:cTn id="22" dur="1" fill="hold">
                                          <p:stCondLst>
                                            <p:cond delay="0"/>
                                          </p:stCondLst>
                                        </p:cTn>
                                        <p:tgtEl>
                                          <p:spTgt spid="114693"/>
                                        </p:tgtEl>
                                        <p:attrNameLst>
                                          <p:attrName>style.visibility</p:attrName>
                                        </p:attrNameLst>
                                      </p:cBhvr>
                                      <p:to>
                                        <p:strVal val="visible"/>
                                      </p:to>
                                    </p:set>
                                    <p:animEffect transition="in" filter="fade">
                                      <p:cBhvr>
                                        <p:cTn id="23" dur="1000"/>
                                        <p:tgtEl>
                                          <p:spTgt spid="114693"/>
                                        </p:tgtEl>
                                      </p:cBhvr>
                                    </p:animEffect>
                                    <p:anim calcmode="lin" valueType="num">
                                      <p:cBhvr>
                                        <p:cTn id="24" dur="1000" fill="hold"/>
                                        <p:tgtEl>
                                          <p:spTgt spid="114693"/>
                                        </p:tgtEl>
                                        <p:attrNameLst>
                                          <p:attrName>ppt_x</p:attrName>
                                        </p:attrNameLst>
                                      </p:cBhvr>
                                      <p:tavLst>
                                        <p:tav tm="0">
                                          <p:val>
                                            <p:strVal val="#ppt_x"/>
                                          </p:val>
                                        </p:tav>
                                        <p:tav tm="100000">
                                          <p:val>
                                            <p:strVal val="#ppt_x"/>
                                          </p:val>
                                        </p:tav>
                                      </p:tavLst>
                                    </p:anim>
                                    <p:anim calcmode="lin" valueType="num">
                                      <p:cBhvr>
                                        <p:cTn id="25" dur="900" decel="100000" fill="hold"/>
                                        <p:tgtEl>
                                          <p:spTgt spid="11469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4693"/>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14696"/>
                                        </p:tgtEl>
                                        <p:attrNameLst>
                                          <p:attrName>style.visibility</p:attrName>
                                        </p:attrNameLst>
                                      </p:cBhvr>
                                      <p:to>
                                        <p:strVal val="visible"/>
                                      </p:to>
                                    </p:set>
                                    <p:animEffect transition="in" filter="fade">
                                      <p:cBhvr>
                                        <p:cTn id="31" dur="1000"/>
                                        <p:tgtEl>
                                          <p:spTgt spid="114696"/>
                                        </p:tgtEl>
                                      </p:cBhvr>
                                    </p:animEffect>
                                    <p:anim calcmode="lin" valueType="num">
                                      <p:cBhvr>
                                        <p:cTn id="32" dur="1000" fill="hold"/>
                                        <p:tgtEl>
                                          <p:spTgt spid="114696"/>
                                        </p:tgtEl>
                                        <p:attrNameLst>
                                          <p:attrName>ppt_x</p:attrName>
                                        </p:attrNameLst>
                                      </p:cBhvr>
                                      <p:tavLst>
                                        <p:tav tm="0">
                                          <p:val>
                                            <p:strVal val="#ppt_x"/>
                                          </p:val>
                                        </p:tav>
                                        <p:tav tm="100000">
                                          <p:val>
                                            <p:strVal val="#ppt_x"/>
                                          </p:val>
                                        </p:tav>
                                      </p:tavLst>
                                    </p:anim>
                                    <p:anim calcmode="lin" valueType="num">
                                      <p:cBhvr>
                                        <p:cTn id="33" dur="900" decel="100000" fill="hold"/>
                                        <p:tgtEl>
                                          <p:spTgt spid="11469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4696"/>
                                        </p:tgtEl>
                                        <p:attrNameLst>
                                          <p:attrName>ppt_y</p:attrName>
                                        </p:attrNameLst>
                                      </p:cBhvr>
                                      <p:tavLst>
                                        <p:tav tm="0">
                                          <p:val>
                                            <p:strVal val="#ppt_y-.03"/>
                                          </p:val>
                                        </p:tav>
                                        <p:tav tm="100000">
                                          <p:val>
                                            <p:strVal val="#ppt_y"/>
                                          </p:val>
                                        </p:tav>
                                      </p:tavLst>
                                    </p:anim>
                                  </p:childTnLst>
                                </p:cTn>
                              </p:par>
                            </p:childTnLst>
                          </p:cTn>
                        </p:par>
                        <p:par>
                          <p:cTn id="35" fill="hold" nodeType="afterGroup">
                            <p:stCondLst>
                              <p:cond delay="1000"/>
                            </p:stCondLst>
                            <p:childTnLst>
                              <p:par>
                                <p:cTn id="36" presetID="37" presetClass="entr" presetSubtype="0" fill="hold" grpId="0" nodeType="afterEffect">
                                  <p:stCondLst>
                                    <p:cond delay="0"/>
                                  </p:stCondLst>
                                  <p:childTnLst>
                                    <p:set>
                                      <p:cBhvr>
                                        <p:cTn id="37" dur="1" fill="hold">
                                          <p:stCondLst>
                                            <p:cond delay="0"/>
                                          </p:stCondLst>
                                        </p:cTn>
                                        <p:tgtEl>
                                          <p:spTgt spid="114694"/>
                                        </p:tgtEl>
                                        <p:attrNameLst>
                                          <p:attrName>style.visibility</p:attrName>
                                        </p:attrNameLst>
                                      </p:cBhvr>
                                      <p:to>
                                        <p:strVal val="visible"/>
                                      </p:to>
                                    </p:set>
                                    <p:animEffect transition="in" filter="fade">
                                      <p:cBhvr>
                                        <p:cTn id="38" dur="1000"/>
                                        <p:tgtEl>
                                          <p:spTgt spid="114694"/>
                                        </p:tgtEl>
                                      </p:cBhvr>
                                    </p:animEffect>
                                    <p:anim calcmode="lin" valueType="num">
                                      <p:cBhvr>
                                        <p:cTn id="39" dur="1000" fill="hold"/>
                                        <p:tgtEl>
                                          <p:spTgt spid="114694"/>
                                        </p:tgtEl>
                                        <p:attrNameLst>
                                          <p:attrName>ppt_x</p:attrName>
                                        </p:attrNameLst>
                                      </p:cBhvr>
                                      <p:tavLst>
                                        <p:tav tm="0">
                                          <p:val>
                                            <p:strVal val="#ppt_x"/>
                                          </p:val>
                                        </p:tav>
                                        <p:tav tm="100000">
                                          <p:val>
                                            <p:strVal val="#ppt_x"/>
                                          </p:val>
                                        </p:tav>
                                      </p:tavLst>
                                    </p:anim>
                                    <p:anim calcmode="lin" valueType="num">
                                      <p:cBhvr>
                                        <p:cTn id="40" dur="900" decel="100000" fill="hold"/>
                                        <p:tgtEl>
                                          <p:spTgt spid="11469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1469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nimBg="1"/>
      <p:bldP spid="114693" grpId="0" animBg="1"/>
      <p:bldP spid="114694" grpId="0" animBg="1"/>
      <p:bldP spid="114695" grpId="0"/>
      <p:bldP spid="11469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p>
        </p:txBody>
      </p:sp>
      <p:sp>
        <p:nvSpPr>
          <p:cNvPr id="116739"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latin typeface="SimSun" pitchFamily="2" charset="-122"/>
              <a:ea typeface="SimSun" pitchFamily="2" charset="-122"/>
              <a:cs typeface="SimSun" pitchFamily="2" charset="-122"/>
            </a:endParaRPr>
          </a:p>
        </p:txBody>
      </p:sp>
      <p:sp>
        <p:nvSpPr>
          <p:cNvPr id="116740" name="Rectangle 4"/>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eaLnBrk="0" hangingPunct="0"/>
            <a:endParaRPr lang="zh-TW" altLang="en-US" sz="1000">
              <a:solidFill>
                <a:srgbClr val="B50069"/>
              </a:solidFill>
              <a:latin typeface="Arial" charset="0"/>
              <a:ea typeface="新細明體" charset="0"/>
              <a:cs typeface="新細明體" charset="0"/>
            </a:endParaRPr>
          </a:p>
        </p:txBody>
      </p:sp>
      <p:sp>
        <p:nvSpPr>
          <p:cNvPr id="116741"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eaLnBrk="0" hangingPunct="0"/>
            <a:endParaRPr lang="zh-TW" altLang="en-US" sz="1000">
              <a:solidFill>
                <a:srgbClr val="B50069"/>
              </a:solidFill>
              <a:latin typeface="Arial" charset="0"/>
              <a:ea typeface="新細明體" charset="0"/>
              <a:cs typeface="新細明體" charset="0"/>
            </a:endParaRPr>
          </a:p>
        </p:txBody>
      </p:sp>
      <p:sp>
        <p:nvSpPr>
          <p:cNvPr id="116742" name="Rectangle 6"/>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eaLnBrk="0" hangingPunct="0"/>
            <a:endParaRPr lang="zh-TW" altLang="en-US" sz="1000">
              <a:solidFill>
                <a:srgbClr val="FF0000"/>
              </a:solidFill>
              <a:latin typeface="Arial" charset="0"/>
              <a:ea typeface="新細明體" charset="0"/>
              <a:cs typeface="新細明體" charset="0"/>
            </a:endParaRPr>
          </a:p>
        </p:txBody>
      </p:sp>
      <p:sp>
        <p:nvSpPr>
          <p:cNvPr id="116743" name="Text Box 7"/>
          <p:cNvSpPr txBox="1">
            <a:spLocks noChangeArrowheads="1"/>
          </p:cNvSpPr>
          <p:nvPr/>
        </p:nvSpPr>
        <p:spPr bwMode="auto">
          <a:xfrm>
            <a:off x="4876800" y="4098925"/>
            <a:ext cx="4267200" cy="2632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zh-TW" altLang="en-US" b="1">
                <a:latin typeface="SimSun" pitchFamily="2" charset="-122"/>
                <a:ea typeface="SimSun" pitchFamily="2" charset="-122"/>
                <a:cs typeface="SimSun" pitchFamily="2" charset="-122"/>
              </a:rPr>
              <a:t>耶</a:t>
            </a:r>
            <a:r>
              <a:rPr lang="zh-CN" altLang="en-US" b="1">
                <a:latin typeface="SimSun" pitchFamily="2" charset="-122"/>
                <a:ea typeface="SimSun" pitchFamily="2" charset="-122"/>
                <a:cs typeface="SimSun" pitchFamily="2" charset="-122"/>
              </a:rPr>
              <a:t>稣：</a:t>
            </a:r>
            <a:br>
              <a:rPr lang="en-US" altLang="zh-TW" b="1">
                <a:latin typeface="SimSun" pitchFamily="2" charset="-122"/>
                <a:ea typeface="SimSun" pitchFamily="2" charset="-122"/>
                <a:cs typeface="SimSun" pitchFamily="2" charset="-122"/>
              </a:rPr>
            </a:br>
            <a:r>
              <a:rPr lang="zh-TW" altLang="en-US" b="1">
                <a:latin typeface="SimSun" pitchFamily="2" charset="-122"/>
                <a:ea typeface="SimSun" pitchFamily="2" charset="-122"/>
                <a:cs typeface="SimSun" pitchFamily="2" charset="-122"/>
              </a:rPr>
              <a:t>「我</a:t>
            </a:r>
            <a:r>
              <a:rPr lang="zh-CN" altLang="en-US" b="1">
                <a:latin typeface="SimSun" pitchFamily="2" charset="-122"/>
                <a:ea typeface="SimSun" pitchFamily="2" charset="-122"/>
                <a:cs typeface="SimSun" pitchFamily="2" charset="-122"/>
              </a:rPr>
              <a:t>与</a:t>
            </a:r>
            <a:r>
              <a:rPr lang="zh-TW" altLang="en-US" b="1">
                <a:latin typeface="SimSun" pitchFamily="2" charset="-122"/>
                <a:ea typeface="SimSun" pitchFamily="2" charset="-122"/>
                <a:cs typeface="SimSun" pitchFamily="2" charset="-122"/>
              </a:rPr>
              <a:t>父原</a:t>
            </a:r>
            <a:r>
              <a:rPr lang="zh-CN" altLang="en-US" b="1">
                <a:latin typeface="SimSun" pitchFamily="2" charset="-122"/>
                <a:ea typeface="SimSun" pitchFamily="2" charset="-122"/>
                <a:cs typeface="SimSun" pitchFamily="2" charset="-122"/>
              </a:rPr>
              <a:t>为</a:t>
            </a:r>
            <a:r>
              <a:rPr lang="zh-TW" altLang="en-US" b="1">
                <a:latin typeface="SimSun" pitchFamily="2" charset="-122"/>
                <a:ea typeface="SimSun" pitchFamily="2" charset="-122"/>
                <a:cs typeface="SimSun" pitchFamily="2" charset="-122"/>
              </a:rPr>
              <a:t>一。」</a:t>
            </a:r>
            <a:br>
              <a:rPr lang="zh-TW" altLang="en-US" b="1">
                <a:latin typeface="SimSun" pitchFamily="2" charset="-122"/>
                <a:ea typeface="SimSun" pitchFamily="2" charset="-122"/>
                <a:cs typeface="SimSun" pitchFamily="2" charset="-122"/>
              </a:rPr>
            </a:br>
            <a:r>
              <a:rPr lang="zh-CN" altLang="en-US" b="1">
                <a:latin typeface="SimSun" pitchFamily="2" charset="-122"/>
                <a:ea typeface="SimSun" pitchFamily="2" charset="-122"/>
                <a:cs typeface="SimSun" pitchFamily="2" charset="-122"/>
              </a:rPr>
              <a:t>约</a:t>
            </a:r>
            <a:r>
              <a:rPr lang="zh-TW" altLang="en-US" b="1">
                <a:latin typeface="SimSun" pitchFamily="2" charset="-122"/>
                <a:ea typeface="SimSun" pitchFamily="2" charset="-122"/>
                <a:cs typeface="SimSun" pitchFamily="2" charset="-122"/>
              </a:rPr>
              <a:t>翰福音</a:t>
            </a:r>
            <a:r>
              <a:rPr lang="en-US" altLang="zh-TW" b="1">
                <a:latin typeface="SimSun" pitchFamily="2" charset="-122"/>
                <a:ea typeface="SimSun" pitchFamily="2" charset="-122"/>
                <a:cs typeface="SimSun" pitchFamily="2" charset="-122"/>
              </a:rPr>
              <a:t>10:30</a:t>
            </a:r>
          </a:p>
        </p:txBody>
      </p:sp>
      <p:sp>
        <p:nvSpPr>
          <p:cNvPr id="116744" name="Rectangle 8"/>
          <p:cNvSpPr>
            <a:spLocks noGrp="1" noChangeArrowheads="1"/>
          </p:cNvSpPr>
          <p:nvPr>
            <p:ph type="title" idx="4294967295"/>
          </p:nvPr>
        </p:nvSpPr>
        <p:spPr>
          <a:xfrm>
            <a:off x="0" y="3168650"/>
            <a:ext cx="9144000" cy="823913"/>
          </a:xfrm>
          <a:solidFill>
            <a:schemeClr val="tx1"/>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zh-TW" altLang="en-US" sz="4800" b="1">
                <a:solidFill>
                  <a:schemeClr val="bg1"/>
                </a:solidFill>
                <a:latin typeface="書法家簡魏碑" charset="0"/>
                <a:ea typeface="SimSun" charset="0"/>
                <a:cs typeface="SimSun" charset="0"/>
              </a:rPr>
              <a:t>第一世</a:t>
            </a:r>
            <a:r>
              <a:rPr lang="zh-CN" altLang="en-US" sz="4800" b="1">
                <a:solidFill>
                  <a:schemeClr val="bg1"/>
                </a:solidFill>
                <a:latin typeface="書法家簡魏碑" charset="0"/>
                <a:ea typeface="SimSun" charset="0"/>
                <a:cs typeface="SimSun" charset="0"/>
              </a:rPr>
              <a:t>纪对</a:t>
            </a:r>
            <a:r>
              <a:rPr lang="zh-TW" altLang="en-US" sz="4800" b="1">
                <a:solidFill>
                  <a:schemeClr val="bg1"/>
                </a:solidFill>
                <a:latin typeface="書法家簡魏碑" charset="0"/>
                <a:ea typeface="SimSun" charset="0"/>
                <a:cs typeface="SimSun" charset="0"/>
              </a:rPr>
              <a:t>耶</a:t>
            </a:r>
            <a:r>
              <a:rPr lang="zh-CN" altLang="en-US" sz="4800" b="1">
                <a:solidFill>
                  <a:schemeClr val="bg1"/>
                </a:solidFill>
                <a:latin typeface="書法家簡魏碑" charset="0"/>
                <a:ea typeface="SimSun" charset="0"/>
                <a:cs typeface="SimSun" charset="0"/>
              </a:rPr>
              <a:t>稣</a:t>
            </a:r>
            <a:r>
              <a:rPr lang="zh-TW" altLang="en-US" sz="4800" b="1">
                <a:solidFill>
                  <a:schemeClr val="bg1"/>
                </a:solidFill>
                <a:latin typeface="書法家簡魏碑" charset="0"/>
                <a:ea typeface="SimSun" charset="0"/>
                <a:cs typeface="SimSun" charset="0"/>
              </a:rPr>
              <a:t>神性的宣</a:t>
            </a:r>
            <a:r>
              <a:rPr lang="zh-CN" altLang="en-US" sz="4800" b="1">
                <a:solidFill>
                  <a:schemeClr val="bg1"/>
                </a:solidFill>
                <a:latin typeface="書法家簡魏碑" charset="0"/>
                <a:ea typeface="SimSun" charset="0"/>
                <a:cs typeface="SimSun" charset="0"/>
              </a:rPr>
              <a:t>认</a:t>
            </a:r>
            <a:endParaRPr lang="zh-TW" altLang="en-US" sz="4800" b="1">
              <a:solidFill>
                <a:schemeClr val="bg1"/>
              </a:solidFill>
              <a:latin typeface="Arial" charset="0"/>
              <a:ea typeface="SimSun" charset="0"/>
              <a:cs typeface="SimSun" charset="0"/>
            </a:endParaRPr>
          </a:p>
        </p:txBody>
      </p:sp>
      <p:pic>
        <p:nvPicPr>
          <p:cNvPr id="124936"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1066800"/>
            <a:ext cx="2057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6" name="Text Box 10"/>
          <p:cNvSpPr txBox="1">
            <a:spLocks noChangeArrowheads="1"/>
          </p:cNvSpPr>
          <p:nvPr/>
        </p:nvSpPr>
        <p:spPr bwMode="auto">
          <a:xfrm>
            <a:off x="5029200" y="288925"/>
            <a:ext cx="4114800" cy="2632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zh-TW" altLang="en-US" b="1">
                <a:latin typeface="SimSun" pitchFamily="2" charset="-122"/>
                <a:ea typeface="SimSun" pitchFamily="2" charset="-122"/>
                <a:cs typeface="SimSun" pitchFamily="2" charset="-122"/>
              </a:rPr>
              <a:t>彼得</a:t>
            </a:r>
            <a:r>
              <a:rPr lang="zh-CN" altLang="en-US" b="1">
                <a:latin typeface="SimSun" pitchFamily="2" charset="-122"/>
                <a:ea typeface="SimSun" pitchFamily="2" charset="-122"/>
                <a:cs typeface="SimSun" pitchFamily="2" charset="-122"/>
              </a:rPr>
              <a:t>：</a:t>
            </a:r>
            <a:br>
              <a:rPr lang="en-US" altLang="zh-TW" b="1">
                <a:latin typeface="SimSun" pitchFamily="2" charset="-122"/>
                <a:ea typeface="SimSun" pitchFamily="2" charset="-122"/>
                <a:cs typeface="SimSun" pitchFamily="2" charset="-122"/>
              </a:rPr>
            </a:br>
            <a:r>
              <a:rPr lang="zh-TW" altLang="en-US" b="1">
                <a:latin typeface="SimSun" pitchFamily="2" charset="-122"/>
                <a:ea typeface="SimSun" pitchFamily="2" charset="-122"/>
                <a:cs typeface="SimSun" pitchFamily="2" charset="-122"/>
              </a:rPr>
              <a:t>「神和救主耶</a:t>
            </a:r>
            <a:r>
              <a:rPr lang="zh-CN" altLang="en-US" b="1">
                <a:latin typeface="SimSun" pitchFamily="2" charset="-122"/>
                <a:ea typeface="SimSun" pitchFamily="2" charset="-122"/>
                <a:cs typeface="SimSun" pitchFamily="2" charset="-122"/>
              </a:rPr>
              <a:t>稣</a:t>
            </a:r>
            <a:r>
              <a:rPr lang="zh-TW" altLang="en-US" b="1">
                <a:latin typeface="SimSun" pitchFamily="2" charset="-122"/>
                <a:ea typeface="SimSun" pitchFamily="2" charset="-122"/>
                <a:cs typeface="SimSun" pitchFamily="2" charset="-122"/>
              </a:rPr>
              <a:t>基督」</a:t>
            </a:r>
            <a:br>
              <a:rPr lang="zh-TW" altLang="en-US" b="1">
                <a:latin typeface="SimSun" pitchFamily="2" charset="-122"/>
                <a:ea typeface="SimSun" pitchFamily="2" charset="-122"/>
                <a:cs typeface="SimSun" pitchFamily="2" charset="-122"/>
              </a:rPr>
            </a:br>
            <a:r>
              <a:rPr lang="zh-TW" altLang="en-US" b="1">
                <a:latin typeface="SimSun" pitchFamily="2" charset="-122"/>
                <a:ea typeface="SimSun" pitchFamily="2" charset="-122"/>
                <a:cs typeface="SimSun" pitchFamily="2" charset="-122"/>
              </a:rPr>
              <a:t>彼得</a:t>
            </a:r>
            <a:r>
              <a:rPr lang="zh-CN" altLang="en-US" b="1">
                <a:latin typeface="SimSun" pitchFamily="2" charset="-122"/>
                <a:ea typeface="SimSun" pitchFamily="2" charset="-122"/>
                <a:cs typeface="SimSun" pitchFamily="2" charset="-122"/>
              </a:rPr>
              <a:t>后书</a:t>
            </a:r>
            <a:r>
              <a:rPr lang="en-US" altLang="zh-TW" b="1">
                <a:latin typeface="SimSun" pitchFamily="2" charset="-122"/>
                <a:ea typeface="SimSun" pitchFamily="2" charset="-122"/>
                <a:cs typeface="SimSun" pitchFamily="2" charset="-122"/>
              </a:rPr>
              <a:t>1:1</a:t>
            </a:r>
          </a:p>
        </p:txBody>
      </p:sp>
      <p:sp>
        <p:nvSpPr>
          <p:cNvPr id="116747" name="Text Box 11"/>
          <p:cNvSpPr txBox="1">
            <a:spLocks noChangeArrowheads="1"/>
          </p:cNvSpPr>
          <p:nvPr/>
        </p:nvSpPr>
        <p:spPr bwMode="auto">
          <a:xfrm>
            <a:off x="0" y="4098925"/>
            <a:ext cx="4724400" cy="2632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zh-TW" altLang="en-US" b="1">
                <a:latin typeface="SimSun" pitchFamily="2" charset="-122"/>
                <a:ea typeface="SimSun" pitchFamily="2" charset="-122"/>
                <a:cs typeface="SimSun" pitchFamily="2" charset="-122"/>
              </a:rPr>
              <a:t>「</a:t>
            </a:r>
            <a:r>
              <a:rPr lang="zh-CN" altLang="en-US" b="1">
                <a:latin typeface="SimSun" pitchFamily="2" charset="-122"/>
                <a:ea typeface="SimSun" pitchFamily="2" charset="-122"/>
                <a:cs typeface="SimSun" pitchFamily="2" charset="-122"/>
              </a:rPr>
              <a:t>论</a:t>
            </a:r>
            <a:r>
              <a:rPr lang="zh-TW" altLang="en-US" b="1">
                <a:latin typeface="SimSun" pitchFamily="2" charset="-122"/>
                <a:ea typeface="SimSun" pitchFamily="2" charset="-122"/>
                <a:cs typeface="SimSun" pitchFamily="2" charset="-122"/>
              </a:rPr>
              <a:t>到</a:t>
            </a:r>
            <a:r>
              <a:rPr lang="zh-CN" altLang="en-US" b="1">
                <a:latin typeface="SimSun" pitchFamily="2" charset="-122"/>
                <a:ea typeface="SimSun" pitchFamily="2" charset="-122"/>
                <a:cs typeface="SimSun" pitchFamily="2" charset="-122"/>
              </a:rPr>
              <a:t>儿</a:t>
            </a:r>
            <a:r>
              <a:rPr lang="zh-TW" altLang="en-US" b="1">
                <a:latin typeface="SimSun" pitchFamily="2" charset="-122"/>
                <a:ea typeface="SimSun" pitchFamily="2" charset="-122"/>
                <a:cs typeface="SimSun" pitchFamily="2" charset="-122"/>
              </a:rPr>
              <a:t>子，</a:t>
            </a:r>
            <a:r>
              <a:rPr lang="en-US" altLang="zh-TW" b="1">
                <a:latin typeface="SimSun" pitchFamily="2" charset="-122"/>
                <a:ea typeface="SimSun" pitchFamily="2" charset="-122"/>
                <a:cs typeface="SimSun" pitchFamily="2" charset="-122"/>
              </a:rPr>
              <a:t>[</a:t>
            </a:r>
            <a:r>
              <a:rPr lang="zh-TW" altLang="en-US" b="1">
                <a:latin typeface="SimSun" pitchFamily="2" charset="-122"/>
                <a:ea typeface="SimSun" pitchFamily="2" charset="-122"/>
                <a:cs typeface="SimSun" pitchFamily="2" charset="-122"/>
              </a:rPr>
              <a:t>神</a:t>
            </a:r>
            <a:r>
              <a:rPr lang="en-US" altLang="zh-TW" b="1">
                <a:latin typeface="SimSun" pitchFamily="2" charset="-122"/>
                <a:ea typeface="SimSun" pitchFamily="2" charset="-122"/>
                <a:cs typeface="SimSun" pitchFamily="2" charset="-122"/>
              </a:rPr>
              <a:t>]</a:t>
            </a:r>
            <a:r>
              <a:rPr lang="zh-CN" altLang="en-US" b="1">
                <a:latin typeface="SimSun" pitchFamily="2" charset="-122"/>
                <a:ea typeface="SimSun" pitchFamily="2" charset="-122"/>
                <a:cs typeface="SimSun" pitchFamily="2" charset="-122"/>
              </a:rPr>
              <a:t>却说：</a:t>
            </a:r>
            <a:r>
              <a:rPr lang="en-US" altLang="zh-TW" b="1">
                <a:latin typeface="SimSun" pitchFamily="2" charset="-122"/>
                <a:ea typeface="SimSun" pitchFamily="2" charset="-122"/>
                <a:cs typeface="SimSun" pitchFamily="2" charset="-122"/>
              </a:rPr>
              <a:t>『</a:t>
            </a:r>
            <a:r>
              <a:rPr lang="zh-TW" altLang="en-US" b="1">
                <a:latin typeface="SimSun" pitchFamily="2" charset="-122"/>
                <a:ea typeface="SimSun" pitchFamily="2" charset="-122"/>
                <a:cs typeface="SimSun" pitchFamily="2" charset="-122"/>
              </a:rPr>
              <a:t>神啊，你的</a:t>
            </a:r>
            <a:r>
              <a:rPr lang="zh-CN" altLang="en-US" b="1">
                <a:latin typeface="SimSun" pitchFamily="2" charset="-122"/>
                <a:ea typeface="SimSun" pitchFamily="2" charset="-122"/>
                <a:cs typeface="SimSun" pitchFamily="2" charset="-122"/>
              </a:rPr>
              <a:t>宝</a:t>
            </a:r>
            <a:r>
              <a:rPr lang="zh-TW" altLang="en-US" b="1">
                <a:latin typeface="SimSun" pitchFamily="2" charset="-122"/>
                <a:ea typeface="SimSun" pitchFamily="2" charset="-122"/>
                <a:cs typeface="SimSun" pitchFamily="2" charset="-122"/>
              </a:rPr>
              <a:t>座</a:t>
            </a:r>
            <a:r>
              <a:rPr lang="en-US" altLang="zh-TW" b="1">
                <a:latin typeface="SimSun" pitchFamily="2" charset="-122"/>
                <a:ea typeface="SimSun" pitchFamily="2" charset="-122"/>
                <a:cs typeface="SimSun" pitchFamily="2" charset="-122"/>
              </a:rPr>
              <a:t>…』…</a:t>
            </a:r>
            <a:r>
              <a:rPr lang="zh-TW" altLang="en-US" b="1">
                <a:latin typeface="SimSun" pitchFamily="2" charset="-122"/>
                <a:ea typeface="SimSun" pitchFamily="2" charset="-122"/>
                <a:cs typeface="SimSun" pitchFamily="2" charset="-122"/>
              </a:rPr>
              <a:t>」</a:t>
            </a:r>
            <a:br>
              <a:rPr lang="zh-TW" altLang="en-US" b="1">
                <a:latin typeface="SimSun" pitchFamily="2" charset="-122"/>
                <a:ea typeface="SimSun" pitchFamily="2" charset="-122"/>
                <a:cs typeface="SimSun" pitchFamily="2" charset="-122"/>
              </a:rPr>
            </a:br>
            <a:r>
              <a:rPr lang="zh-TW" altLang="en-US" b="1">
                <a:latin typeface="SimSun" pitchFamily="2" charset="-122"/>
                <a:ea typeface="SimSun" pitchFamily="2" charset="-122"/>
                <a:cs typeface="SimSun" pitchFamily="2" charset="-122"/>
              </a:rPr>
              <a:t>希伯來</a:t>
            </a:r>
            <a:r>
              <a:rPr lang="zh-CN" altLang="en-US" b="1">
                <a:latin typeface="SimSun" pitchFamily="2" charset="-122"/>
                <a:ea typeface="SimSun" pitchFamily="2" charset="-122"/>
                <a:cs typeface="SimSun" pitchFamily="2" charset="-122"/>
              </a:rPr>
              <a:t>书</a:t>
            </a:r>
            <a:r>
              <a:rPr lang="en-US" altLang="zh-TW" b="1">
                <a:latin typeface="SimSun" pitchFamily="2" charset="-122"/>
                <a:ea typeface="SimSun" pitchFamily="2" charset="-122"/>
                <a:cs typeface="SimSun" pitchFamily="2" charset="-122"/>
              </a:rPr>
              <a:t>1:8</a:t>
            </a:r>
          </a:p>
        </p:txBody>
      </p:sp>
      <p:sp>
        <p:nvSpPr>
          <p:cNvPr id="116748" name="Text Box 12"/>
          <p:cNvSpPr txBox="1">
            <a:spLocks noChangeArrowheads="1"/>
          </p:cNvSpPr>
          <p:nvPr/>
        </p:nvSpPr>
        <p:spPr bwMode="auto">
          <a:xfrm>
            <a:off x="0" y="288925"/>
            <a:ext cx="3657600" cy="2632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zh-TW" altLang="en-US" b="1">
                <a:latin typeface="SimSun" pitchFamily="2" charset="-122"/>
                <a:ea typeface="SimSun" pitchFamily="2" charset="-122"/>
                <a:cs typeface="SimSun" pitchFamily="2" charset="-122"/>
              </a:rPr>
              <a:t>保</a:t>
            </a:r>
            <a:r>
              <a:rPr lang="zh-CN" altLang="en-US" b="1">
                <a:latin typeface="SimSun" pitchFamily="2" charset="-122"/>
                <a:ea typeface="SimSun" pitchFamily="2" charset="-122"/>
                <a:cs typeface="SimSun" pitchFamily="2" charset="-122"/>
              </a:rPr>
              <a:t>罗：</a:t>
            </a:r>
            <a:br>
              <a:rPr lang="en-US" altLang="zh-TW" b="1">
                <a:latin typeface="SimSun" pitchFamily="2" charset="-122"/>
                <a:ea typeface="SimSun" pitchFamily="2" charset="-122"/>
                <a:cs typeface="SimSun" pitchFamily="2" charset="-122"/>
              </a:rPr>
            </a:br>
            <a:r>
              <a:rPr lang="zh-TW" altLang="en-US" b="1">
                <a:latin typeface="SimSun" pitchFamily="2" charset="-122"/>
                <a:ea typeface="SimSun" pitchFamily="2" charset="-122"/>
                <a:cs typeface="SimSun" pitchFamily="2" charset="-122"/>
              </a:rPr>
              <a:t>「基督是</a:t>
            </a:r>
            <a:r>
              <a:rPr lang="zh-CN" altLang="en-US" b="1">
                <a:latin typeface="SimSun" pitchFamily="2" charset="-122"/>
                <a:ea typeface="SimSun" pitchFamily="2" charset="-122"/>
                <a:cs typeface="SimSun" pitchFamily="2" charset="-122"/>
              </a:rPr>
              <a:t>万</a:t>
            </a:r>
            <a:r>
              <a:rPr lang="zh-TW" altLang="en-US" b="1">
                <a:latin typeface="SimSun" pitchFamily="2" charset="-122"/>
                <a:ea typeface="SimSun" pitchFamily="2" charset="-122"/>
                <a:cs typeface="SimSun" pitchFamily="2" charset="-122"/>
              </a:rPr>
              <a:t>有之上的神」</a:t>
            </a:r>
            <a:br>
              <a:rPr lang="zh-TW" altLang="en-US" b="1">
                <a:latin typeface="SimSun" pitchFamily="2" charset="-122"/>
                <a:ea typeface="SimSun" pitchFamily="2" charset="-122"/>
                <a:cs typeface="SimSun" pitchFamily="2" charset="-122"/>
              </a:rPr>
            </a:br>
            <a:r>
              <a:rPr lang="zh-CN" altLang="en-US" b="1">
                <a:latin typeface="SimSun" pitchFamily="2" charset="-122"/>
                <a:ea typeface="SimSun" pitchFamily="2" charset="-122"/>
                <a:cs typeface="SimSun" pitchFamily="2" charset="-122"/>
              </a:rPr>
              <a:t>罗马书</a:t>
            </a:r>
            <a:r>
              <a:rPr lang="en-US" altLang="zh-TW" b="1">
                <a:latin typeface="SimSun" pitchFamily="2" charset="-122"/>
                <a:ea typeface="SimSun" pitchFamily="2" charset="-122"/>
                <a:cs typeface="SimSun" pitchFamily="2" charset="-122"/>
              </a:rPr>
              <a:t>9:5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6739"/>
                                        </p:tgtEl>
                                        <p:attrNameLst>
                                          <p:attrName>style.visibility</p:attrName>
                                        </p:attrNameLst>
                                      </p:cBhvr>
                                      <p:to>
                                        <p:strVal val="visible"/>
                                      </p:to>
                                    </p:set>
                                    <p:animEffect transition="in" filter="dissolve">
                                      <p:cBhvr>
                                        <p:cTn id="7" dur="500"/>
                                        <p:tgtEl>
                                          <p:spTgt spid="116739"/>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116748"/>
                                        </p:tgtEl>
                                        <p:attrNameLst>
                                          <p:attrName>style.visibility</p:attrName>
                                        </p:attrNameLst>
                                      </p:cBhvr>
                                      <p:to>
                                        <p:strVal val="visible"/>
                                      </p:to>
                                    </p:set>
                                    <p:animEffect transition="in" filter="fade">
                                      <p:cBhvr>
                                        <p:cTn id="11" dur="2000"/>
                                        <p:tgtEl>
                                          <p:spTgt spid="116748"/>
                                        </p:tgtEl>
                                      </p:cBhvr>
                                    </p:animEffect>
                                    <p:anim calcmode="lin" valueType="num">
                                      <p:cBhvr>
                                        <p:cTn id="12" dur="2000" fill="hold"/>
                                        <p:tgtEl>
                                          <p:spTgt spid="116748"/>
                                        </p:tgtEl>
                                        <p:attrNameLst>
                                          <p:attrName>style.rotation</p:attrName>
                                        </p:attrNameLst>
                                      </p:cBhvr>
                                      <p:tavLst>
                                        <p:tav tm="0">
                                          <p:val>
                                            <p:fltVal val="720"/>
                                          </p:val>
                                        </p:tav>
                                        <p:tav tm="100000">
                                          <p:val>
                                            <p:fltVal val="0"/>
                                          </p:val>
                                        </p:tav>
                                      </p:tavLst>
                                    </p:anim>
                                    <p:anim calcmode="lin" valueType="num">
                                      <p:cBhvr>
                                        <p:cTn id="13" dur="2000" fill="hold"/>
                                        <p:tgtEl>
                                          <p:spTgt spid="116748"/>
                                        </p:tgtEl>
                                        <p:attrNameLst>
                                          <p:attrName>ppt_h</p:attrName>
                                        </p:attrNameLst>
                                      </p:cBhvr>
                                      <p:tavLst>
                                        <p:tav tm="0">
                                          <p:val>
                                            <p:fltVal val="0"/>
                                          </p:val>
                                        </p:tav>
                                        <p:tav tm="100000">
                                          <p:val>
                                            <p:strVal val="#ppt_h"/>
                                          </p:val>
                                        </p:tav>
                                      </p:tavLst>
                                    </p:anim>
                                    <p:anim calcmode="lin" valueType="num">
                                      <p:cBhvr>
                                        <p:cTn id="14" dur="2000" fill="hold"/>
                                        <p:tgtEl>
                                          <p:spTgt spid="116748"/>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116740"/>
                                        </p:tgtEl>
                                        <p:attrNameLst>
                                          <p:attrName>style.visibility</p:attrName>
                                        </p:attrNameLst>
                                      </p:cBhvr>
                                      <p:to>
                                        <p:strVal val="visible"/>
                                      </p:to>
                                    </p:set>
                                    <p:animEffect transition="in" filter="dissolve">
                                      <p:cBhvr>
                                        <p:cTn id="18" dur="500"/>
                                        <p:tgtEl>
                                          <p:spTgt spid="116740"/>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116746"/>
                                        </p:tgtEl>
                                        <p:attrNameLst>
                                          <p:attrName>style.visibility</p:attrName>
                                        </p:attrNameLst>
                                      </p:cBhvr>
                                      <p:to>
                                        <p:strVal val="visible"/>
                                      </p:to>
                                    </p:set>
                                    <p:animEffect transition="in" filter="fade">
                                      <p:cBhvr>
                                        <p:cTn id="22" dur="2000"/>
                                        <p:tgtEl>
                                          <p:spTgt spid="116746"/>
                                        </p:tgtEl>
                                      </p:cBhvr>
                                    </p:animEffect>
                                    <p:anim calcmode="lin" valueType="num">
                                      <p:cBhvr>
                                        <p:cTn id="23" dur="2000" fill="hold"/>
                                        <p:tgtEl>
                                          <p:spTgt spid="116746"/>
                                        </p:tgtEl>
                                        <p:attrNameLst>
                                          <p:attrName>style.rotation</p:attrName>
                                        </p:attrNameLst>
                                      </p:cBhvr>
                                      <p:tavLst>
                                        <p:tav tm="0">
                                          <p:val>
                                            <p:fltVal val="720"/>
                                          </p:val>
                                        </p:tav>
                                        <p:tav tm="100000">
                                          <p:val>
                                            <p:fltVal val="0"/>
                                          </p:val>
                                        </p:tav>
                                      </p:tavLst>
                                    </p:anim>
                                    <p:anim calcmode="lin" valueType="num">
                                      <p:cBhvr>
                                        <p:cTn id="24" dur="2000" fill="hold"/>
                                        <p:tgtEl>
                                          <p:spTgt spid="116746"/>
                                        </p:tgtEl>
                                        <p:attrNameLst>
                                          <p:attrName>ppt_h</p:attrName>
                                        </p:attrNameLst>
                                      </p:cBhvr>
                                      <p:tavLst>
                                        <p:tav tm="0">
                                          <p:val>
                                            <p:fltVal val="0"/>
                                          </p:val>
                                        </p:tav>
                                        <p:tav tm="100000">
                                          <p:val>
                                            <p:strVal val="#ppt_h"/>
                                          </p:val>
                                        </p:tav>
                                      </p:tavLst>
                                    </p:anim>
                                    <p:anim calcmode="lin" valueType="num">
                                      <p:cBhvr>
                                        <p:cTn id="25" dur="2000" fill="hold"/>
                                        <p:tgtEl>
                                          <p:spTgt spid="116746"/>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116742"/>
                                        </p:tgtEl>
                                        <p:attrNameLst>
                                          <p:attrName>style.visibility</p:attrName>
                                        </p:attrNameLst>
                                      </p:cBhvr>
                                      <p:to>
                                        <p:strVal val="visible"/>
                                      </p:to>
                                    </p:set>
                                    <p:animEffect transition="in" filter="dissolve">
                                      <p:cBhvr>
                                        <p:cTn id="29" dur="500"/>
                                        <p:tgtEl>
                                          <p:spTgt spid="116742"/>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116747"/>
                                        </p:tgtEl>
                                        <p:attrNameLst>
                                          <p:attrName>style.visibility</p:attrName>
                                        </p:attrNameLst>
                                      </p:cBhvr>
                                      <p:to>
                                        <p:strVal val="visible"/>
                                      </p:to>
                                    </p:set>
                                    <p:animEffect transition="in" filter="fade">
                                      <p:cBhvr>
                                        <p:cTn id="33" dur="2000"/>
                                        <p:tgtEl>
                                          <p:spTgt spid="116747"/>
                                        </p:tgtEl>
                                      </p:cBhvr>
                                    </p:animEffect>
                                    <p:anim calcmode="lin" valueType="num">
                                      <p:cBhvr>
                                        <p:cTn id="34" dur="2000" fill="hold"/>
                                        <p:tgtEl>
                                          <p:spTgt spid="116747"/>
                                        </p:tgtEl>
                                        <p:attrNameLst>
                                          <p:attrName>style.rotation</p:attrName>
                                        </p:attrNameLst>
                                      </p:cBhvr>
                                      <p:tavLst>
                                        <p:tav tm="0">
                                          <p:val>
                                            <p:fltVal val="720"/>
                                          </p:val>
                                        </p:tav>
                                        <p:tav tm="100000">
                                          <p:val>
                                            <p:fltVal val="0"/>
                                          </p:val>
                                        </p:tav>
                                      </p:tavLst>
                                    </p:anim>
                                    <p:anim calcmode="lin" valueType="num">
                                      <p:cBhvr>
                                        <p:cTn id="35" dur="2000" fill="hold"/>
                                        <p:tgtEl>
                                          <p:spTgt spid="116747"/>
                                        </p:tgtEl>
                                        <p:attrNameLst>
                                          <p:attrName>ppt_h</p:attrName>
                                        </p:attrNameLst>
                                      </p:cBhvr>
                                      <p:tavLst>
                                        <p:tav tm="0">
                                          <p:val>
                                            <p:fltVal val="0"/>
                                          </p:val>
                                        </p:tav>
                                        <p:tav tm="100000">
                                          <p:val>
                                            <p:strVal val="#ppt_h"/>
                                          </p:val>
                                        </p:tav>
                                      </p:tavLst>
                                    </p:anim>
                                    <p:anim calcmode="lin" valueType="num">
                                      <p:cBhvr>
                                        <p:cTn id="36" dur="2000" fill="hold"/>
                                        <p:tgtEl>
                                          <p:spTgt spid="116747"/>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116741"/>
                                        </p:tgtEl>
                                        <p:attrNameLst>
                                          <p:attrName>style.visibility</p:attrName>
                                        </p:attrNameLst>
                                      </p:cBhvr>
                                      <p:to>
                                        <p:strVal val="visible"/>
                                      </p:to>
                                    </p:set>
                                    <p:animEffect transition="in" filter="dissolve">
                                      <p:cBhvr>
                                        <p:cTn id="40" dur="500"/>
                                        <p:tgtEl>
                                          <p:spTgt spid="116741"/>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116743"/>
                                        </p:tgtEl>
                                        <p:attrNameLst>
                                          <p:attrName>style.visibility</p:attrName>
                                        </p:attrNameLst>
                                      </p:cBhvr>
                                      <p:to>
                                        <p:strVal val="visible"/>
                                      </p:to>
                                    </p:set>
                                    <p:animEffect transition="in" filter="fade">
                                      <p:cBhvr>
                                        <p:cTn id="44" dur="2000"/>
                                        <p:tgtEl>
                                          <p:spTgt spid="116743"/>
                                        </p:tgtEl>
                                      </p:cBhvr>
                                    </p:animEffect>
                                    <p:anim calcmode="lin" valueType="num">
                                      <p:cBhvr>
                                        <p:cTn id="45" dur="2000" fill="hold"/>
                                        <p:tgtEl>
                                          <p:spTgt spid="116743"/>
                                        </p:tgtEl>
                                        <p:attrNameLst>
                                          <p:attrName>style.rotation</p:attrName>
                                        </p:attrNameLst>
                                      </p:cBhvr>
                                      <p:tavLst>
                                        <p:tav tm="0">
                                          <p:val>
                                            <p:fltVal val="720"/>
                                          </p:val>
                                        </p:tav>
                                        <p:tav tm="100000">
                                          <p:val>
                                            <p:fltVal val="0"/>
                                          </p:val>
                                        </p:tav>
                                      </p:tavLst>
                                    </p:anim>
                                    <p:anim calcmode="lin" valueType="num">
                                      <p:cBhvr>
                                        <p:cTn id="46" dur="2000" fill="hold"/>
                                        <p:tgtEl>
                                          <p:spTgt spid="116743"/>
                                        </p:tgtEl>
                                        <p:attrNameLst>
                                          <p:attrName>ppt_h</p:attrName>
                                        </p:attrNameLst>
                                      </p:cBhvr>
                                      <p:tavLst>
                                        <p:tav tm="0">
                                          <p:val>
                                            <p:fltVal val="0"/>
                                          </p:val>
                                        </p:tav>
                                        <p:tav tm="100000">
                                          <p:val>
                                            <p:strVal val="#ppt_h"/>
                                          </p:val>
                                        </p:tav>
                                      </p:tavLst>
                                    </p:anim>
                                    <p:anim calcmode="lin" valueType="num">
                                      <p:cBhvr>
                                        <p:cTn id="47" dur="2000" fill="hold"/>
                                        <p:tgtEl>
                                          <p:spTgt spid="11674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nimBg="1"/>
      <p:bldP spid="116740" grpId="0" animBg="1"/>
      <p:bldP spid="116741" grpId="0" animBg="1"/>
      <p:bldP spid="116742" grpId="0" animBg="1"/>
      <p:bldP spid="116743" grpId="0"/>
      <p:bldP spid="116746" grpId="0"/>
      <p:bldP spid="116747" grpId="0"/>
      <p:bldP spid="11674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3"/>
            <a:ext cx="9144000" cy="685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96291" name="Rectangle 3"/>
          <p:cNvSpPr>
            <a:spLocks noGrp="1" noChangeArrowheads="1"/>
          </p:cNvSpPr>
          <p:nvPr>
            <p:ph type="title"/>
          </p:nvPr>
        </p:nvSpPr>
        <p:spPr>
          <a:xfrm>
            <a:off x="0" y="0"/>
            <a:ext cx="9144000" cy="838200"/>
          </a:xfrm>
          <a:solidFill>
            <a:schemeClr val="tx1"/>
          </a:solidFill>
          <a:effectLst>
            <a:outerShdw blurRad="63500" dist="35921" dir="2700000" algn="ctr" rotWithShape="0">
              <a:srgbClr val="000000"/>
            </a:outerShdw>
          </a:effectLst>
        </p:spPr>
        <p:txBody>
          <a:bodyPr lIns="90487" tIns="44450" rIns="90487" bIns="44450"/>
          <a:lstStyle/>
          <a:p>
            <a:pPr eaLnBrk="1" hangingPunct="1">
              <a:defRPr/>
            </a:pPr>
            <a:r>
              <a:rPr lang="zh-CN" altLang="en-US" sz="3600" b="1">
                <a:solidFill>
                  <a:schemeClr val="bg1"/>
                </a:solidFill>
                <a:effectLst>
                  <a:outerShdw blurRad="38100" dist="38100" dir="2700000" algn="tl">
                    <a:srgbClr val="808080"/>
                  </a:outerShdw>
                </a:effectLst>
                <a:latin typeface="Arial" charset="0"/>
                <a:ea typeface="SimSun" charset="0"/>
                <a:cs typeface="SimSun" charset="0"/>
              </a:rPr>
              <a:t>尼西亚会议前对于基督神性的确信</a:t>
            </a:r>
            <a:endParaRPr lang="en-US">
              <a:solidFill>
                <a:schemeClr val="bg1"/>
              </a:solidFill>
              <a:effectLst>
                <a:outerShdw blurRad="38100" dist="38100" dir="2700000" algn="tl">
                  <a:srgbClr val="808080"/>
                </a:outerShdw>
              </a:effectLst>
              <a:latin typeface="Arial" charset="0"/>
              <a:ea typeface="SimSun" charset="0"/>
              <a:cs typeface="SimSun" charset="0"/>
            </a:endParaRPr>
          </a:p>
        </p:txBody>
      </p:sp>
      <p:sp>
        <p:nvSpPr>
          <p:cNvPr id="396292" name="Rectangle 4"/>
          <p:cNvSpPr>
            <a:spLocks noChangeArrowheads="1"/>
          </p:cNvSpPr>
          <p:nvPr/>
        </p:nvSpPr>
        <p:spPr bwMode="auto">
          <a:xfrm>
            <a:off x="304800" y="990600"/>
            <a:ext cx="8610600" cy="5715000"/>
          </a:xfrm>
          <a:prstGeom prst="rect">
            <a:avLst/>
          </a:prstGeom>
          <a:noFill/>
          <a:ln w="12700">
            <a:noFill/>
            <a:miter lim="800000"/>
            <a:headEnd/>
            <a:tailEnd/>
          </a:ln>
          <a:effectLst/>
        </p:spPr>
        <p:txBody>
          <a:bodyPr lIns="90487" tIns="44450" rIns="90487" bIns="44450" anchor="ctr"/>
          <a:lstStyle/>
          <a:p>
            <a:pPr marL="1962150" indent="-1962150" algn="l">
              <a:defRPr/>
            </a:pPr>
            <a:r>
              <a:rPr lang="en-US" altLang="zh-CN" sz="2800" b="1" u="sng" dirty="0">
                <a:effectLst>
                  <a:outerShdw blurRad="50800" dist="38100" dir="2700000" sx="101000" sy="101000" algn="tl" rotWithShape="0">
                    <a:prstClr val="black">
                      <a:alpha val="97000"/>
                    </a:prstClr>
                  </a:outerShdw>
                </a:effectLst>
                <a:latin typeface="Arial" charset="0"/>
                <a:ea typeface="ヒラギノ角ゴ Pro W3" charset="0"/>
                <a:cs typeface="ヒラギノ角ゴ Pro W3" charset="0"/>
              </a:rPr>
              <a:t>Ignatius</a:t>
            </a:r>
            <a:r>
              <a:rPr lang="zh-CN" altLang="en-US" sz="2800" b="1" dirty="0">
                <a:effectLst>
                  <a:outerShdw blurRad="50800" dist="38100" dir="2700000" sx="101000" sy="101000" algn="tl" rotWithShape="0">
                    <a:prstClr val="black">
                      <a:alpha val="97000"/>
                    </a:prstClr>
                  </a:outerShdw>
                </a:effectLst>
                <a:latin typeface="Arial" charset="0"/>
              </a:rPr>
              <a:t>：“神自己以人的形象显现”（公元</a:t>
            </a:r>
            <a:r>
              <a:rPr lang="en-US" altLang="zh-CN" sz="2800" b="1" dirty="0">
                <a:effectLst>
                  <a:outerShdw blurRad="50800" dist="38100" dir="2700000" sx="101000" sy="101000" algn="tl" rotWithShape="0">
                    <a:prstClr val="black">
                      <a:alpha val="97000"/>
                    </a:prstClr>
                  </a:outerShdw>
                </a:effectLst>
                <a:latin typeface="Arial" charset="0"/>
              </a:rPr>
              <a:t>105</a:t>
            </a:r>
            <a:r>
              <a:rPr lang="zh-CN" altLang="en-US" sz="2800" b="1" dirty="0">
                <a:effectLst>
                  <a:outerShdw blurRad="50800" dist="38100" dir="2700000" sx="101000" sy="101000" algn="tl" rotWithShape="0">
                    <a:prstClr val="black">
                      <a:alpha val="97000"/>
                    </a:prstClr>
                  </a:outerShdw>
                </a:effectLst>
                <a:latin typeface="Arial" charset="0"/>
              </a:rPr>
              <a:t>）</a:t>
            </a:r>
            <a:endParaRPr lang="en-US" altLang="zh-CN" sz="2800" b="1" dirty="0">
              <a:effectLst>
                <a:outerShdw blurRad="50800" dist="38100" dir="2700000" sx="101000" sy="101000" algn="tl" rotWithShape="0">
                  <a:prstClr val="black">
                    <a:alpha val="97000"/>
                  </a:prstClr>
                </a:outerShdw>
              </a:effectLst>
              <a:latin typeface="Arial" charset="0"/>
              <a:ea typeface="ヒラギノ角ゴ Pro W3" charset="0"/>
            </a:endParaRPr>
          </a:p>
          <a:p>
            <a:pPr marL="1962150" indent="-1962150" algn="l">
              <a:defRPr/>
            </a:pPr>
            <a:r>
              <a:rPr lang="en-US" altLang="ja-JP" sz="2800" b="1" u="sng" dirty="0">
                <a:effectLst>
                  <a:outerShdw blurRad="50800" dist="38100" dir="2700000" sx="101000" sy="101000" algn="tl" rotWithShape="0">
                    <a:prstClr val="black">
                      <a:alpha val="97000"/>
                    </a:prstClr>
                  </a:outerShdw>
                </a:effectLst>
                <a:latin typeface="Arial" charset="0"/>
                <a:ea typeface="ヒラギノ角ゴ Pro W3" charset="0"/>
                <a:cs typeface="ヒラギノ角ゴ Pro W3" charset="0"/>
              </a:rPr>
              <a:t>Clement</a:t>
            </a:r>
            <a:r>
              <a:rPr lang="zh-CN" altLang="en-US" sz="2800" b="1" dirty="0">
                <a:effectLst>
                  <a:outerShdw blurRad="50800" dist="38100" dir="2700000" sx="101000" sy="101000" algn="tl" rotWithShape="0">
                    <a:prstClr val="black">
                      <a:alpha val="97000"/>
                    </a:prstClr>
                  </a:outerShdw>
                </a:effectLst>
                <a:latin typeface="Arial" charset="0"/>
              </a:rPr>
              <a:t>：“你应记起耶稣基督是神，那是适宜的”（公元</a:t>
            </a:r>
            <a:r>
              <a:rPr lang="en-US" altLang="zh-CN" sz="2800" b="1" dirty="0">
                <a:effectLst>
                  <a:outerShdw blurRad="50800" dist="38100" dir="2700000" sx="101000" sy="101000" algn="tl" rotWithShape="0">
                    <a:prstClr val="black">
                      <a:alpha val="97000"/>
                    </a:prstClr>
                  </a:outerShdw>
                </a:effectLst>
                <a:latin typeface="Arial" charset="0"/>
              </a:rPr>
              <a:t>150</a:t>
            </a:r>
            <a:r>
              <a:rPr lang="zh-CN" altLang="en-US" sz="2800" b="1" dirty="0">
                <a:effectLst>
                  <a:outerShdw blurRad="50800" dist="38100" dir="2700000" sx="101000" sy="101000" algn="tl" rotWithShape="0">
                    <a:prstClr val="black">
                      <a:alpha val="97000"/>
                    </a:prstClr>
                  </a:outerShdw>
                </a:effectLst>
                <a:latin typeface="Arial" charset="0"/>
              </a:rPr>
              <a:t>）</a:t>
            </a:r>
            <a:endParaRPr lang="en-US" altLang="zh-CN" sz="2800" b="1" dirty="0">
              <a:effectLst>
                <a:outerShdw blurRad="50800" dist="38100" dir="2700000" sx="101000" sy="101000" algn="tl" rotWithShape="0">
                  <a:prstClr val="black">
                    <a:alpha val="97000"/>
                  </a:prstClr>
                </a:outerShdw>
              </a:effectLst>
              <a:latin typeface="Arial" charset="0"/>
              <a:ea typeface="ヒラギノ角ゴ Pro W3" charset="0"/>
            </a:endParaRPr>
          </a:p>
          <a:p>
            <a:pPr marL="1962150" indent="-1962150" algn="l">
              <a:defRPr/>
            </a:pPr>
            <a:r>
              <a:rPr lang="en-US" altLang="ja-JP" sz="2800" b="1" u="sng" dirty="0">
                <a:effectLst>
                  <a:outerShdw blurRad="50800" dist="38100" dir="2700000" sx="101000" sy="101000" algn="tl" rotWithShape="0">
                    <a:prstClr val="black">
                      <a:alpha val="97000"/>
                    </a:prstClr>
                  </a:outerShdw>
                </a:effectLst>
                <a:latin typeface="Arial" charset="0"/>
                <a:ea typeface="ヒラギノ角ゴ Pro W3" charset="0"/>
                <a:cs typeface="ヒラギノ角ゴ Pro W3" charset="0"/>
              </a:rPr>
              <a:t>Irenaeus</a:t>
            </a:r>
            <a:r>
              <a:rPr lang="zh-CN" altLang="en-US" sz="2800" b="1" dirty="0">
                <a:effectLst>
                  <a:outerShdw blurRad="50800" dist="38100" dir="2700000" sx="101000" sy="101000" algn="tl" rotWithShape="0">
                    <a:prstClr val="black">
                      <a:alpha val="97000"/>
                    </a:prstClr>
                  </a:outerShdw>
                </a:effectLst>
                <a:latin typeface="Arial" charset="0"/>
              </a:rPr>
              <a:t>：“祂是神，以马内利的名字已说明之”（公元</a:t>
            </a:r>
            <a:r>
              <a:rPr lang="en-US" altLang="zh-CN" sz="2800" b="1" dirty="0">
                <a:effectLst>
                  <a:outerShdw blurRad="50800" dist="38100" dir="2700000" sx="101000" sy="101000" algn="tl" rotWithShape="0">
                    <a:prstClr val="black">
                      <a:alpha val="97000"/>
                    </a:prstClr>
                  </a:outerShdw>
                </a:effectLst>
                <a:latin typeface="Arial" charset="0"/>
              </a:rPr>
              <a:t>180</a:t>
            </a:r>
            <a:r>
              <a:rPr lang="zh-CN" altLang="en-US" sz="2800" b="1" dirty="0">
                <a:effectLst>
                  <a:outerShdw blurRad="50800" dist="38100" dir="2700000" sx="101000" sy="101000" algn="tl" rotWithShape="0">
                    <a:prstClr val="black">
                      <a:alpha val="97000"/>
                    </a:prstClr>
                  </a:outerShdw>
                </a:effectLst>
                <a:latin typeface="Arial" charset="0"/>
              </a:rPr>
              <a:t>）</a:t>
            </a:r>
            <a:endParaRPr lang="en-US" altLang="zh-CN" sz="2800" b="1" dirty="0">
              <a:effectLst>
                <a:outerShdw blurRad="50800" dist="38100" dir="2700000" sx="101000" sy="101000" algn="tl" rotWithShape="0">
                  <a:prstClr val="black">
                    <a:alpha val="97000"/>
                  </a:prstClr>
                </a:outerShdw>
              </a:effectLst>
              <a:latin typeface="Arial" charset="0"/>
              <a:ea typeface="ヒラギノ角ゴ Pro W3" charset="0"/>
            </a:endParaRPr>
          </a:p>
          <a:p>
            <a:pPr marL="1962150" indent="-1962150" algn="l">
              <a:defRPr/>
            </a:pPr>
            <a:r>
              <a:rPr lang="en-US" altLang="ja-JP" sz="2800" b="1" u="sng" dirty="0">
                <a:effectLst>
                  <a:outerShdw blurRad="50800" dist="38100" dir="2700000" sx="101000" sy="101000" algn="tl" rotWithShape="0">
                    <a:prstClr val="black">
                      <a:alpha val="97000"/>
                    </a:prstClr>
                  </a:outerShdw>
                </a:effectLst>
                <a:latin typeface="Arial" charset="0"/>
                <a:ea typeface="ヒラギノ角ゴ Pro W3" charset="0"/>
                <a:cs typeface="ヒラギノ角ゴ Pro W3" charset="0"/>
              </a:rPr>
              <a:t>Tertullian</a:t>
            </a:r>
            <a:r>
              <a:rPr lang="zh-CN" altLang="en-US" sz="2800" b="1" dirty="0">
                <a:effectLst>
                  <a:outerShdw blurRad="50800" dist="38100" dir="2700000" sx="101000" sy="101000" algn="tl" rotWithShape="0">
                    <a:prstClr val="black">
                      <a:alpha val="97000"/>
                    </a:prstClr>
                  </a:outerShdw>
                </a:effectLst>
                <a:latin typeface="Arial" charset="0"/>
              </a:rPr>
              <a:t>：“</a:t>
            </a:r>
            <a:r>
              <a:rPr lang="en-US" altLang="zh-CN" sz="2800" b="1" dirty="0">
                <a:effectLst>
                  <a:outerShdw blurRad="50800" dist="38100" dir="2700000" sx="101000" sy="101000" algn="tl" rotWithShape="0">
                    <a:prstClr val="black">
                      <a:alpha val="97000"/>
                    </a:prstClr>
                  </a:outerShdw>
                </a:effectLst>
                <a:latin typeface="Arial" charset="0"/>
              </a:rPr>
              <a:t>…</a:t>
            </a:r>
            <a:r>
              <a:rPr lang="zh-CN" altLang="en-US" sz="2800" b="1" dirty="0">
                <a:effectLst>
                  <a:outerShdw blurRad="50800" dist="38100" dir="2700000" sx="101000" sy="101000" algn="tl" rotWithShape="0">
                    <a:prstClr val="black">
                      <a:alpha val="97000"/>
                    </a:prstClr>
                  </a:outerShdw>
                </a:effectLst>
                <a:latin typeface="Arial" charset="0"/>
              </a:rPr>
              <a:t>基督我们的神”（公元</a:t>
            </a:r>
            <a:r>
              <a:rPr lang="en-US" altLang="zh-CN" sz="2800" b="1" dirty="0">
                <a:effectLst>
                  <a:outerShdw blurRad="50800" dist="38100" dir="2700000" sx="101000" sy="101000" algn="tl" rotWithShape="0">
                    <a:prstClr val="black">
                      <a:alpha val="97000"/>
                    </a:prstClr>
                  </a:outerShdw>
                </a:effectLst>
                <a:latin typeface="Arial" charset="0"/>
              </a:rPr>
              <a:t>200</a:t>
            </a:r>
            <a:r>
              <a:rPr lang="zh-CN" altLang="en-US" sz="2800" b="1" dirty="0">
                <a:effectLst>
                  <a:outerShdw blurRad="50800" dist="38100" dir="2700000" sx="101000" sy="101000" algn="tl" rotWithShape="0">
                    <a:prstClr val="black">
                      <a:alpha val="97000"/>
                    </a:prstClr>
                  </a:outerShdw>
                </a:effectLst>
                <a:latin typeface="Arial" charset="0"/>
              </a:rPr>
              <a:t>）</a:t>
            </a:r>
            <a:endParaRPr lang="en-US" altLang="zh-CN" sz="2800" b="1" dirty="0">
              <a:effectLst>
                <a:outerShdw blurRad="50800" dist="38100" dir="2700000" sx="101000" sy="101000" algn="tl" rotWithShape="0">
                  <a:prstClr val="black">
                    <a:alpha val="97000"/>
                  </a:prstClr>
                </a:outerShdw>
              </a:effectLst>
              <a:latin typeface="Arial" charset="0"/>
              <a:ea typeface="ヒラギノ角ゴ Pro W3" charset="0"/>
            </a:endParaRPr>
          </a:p>
          <a:p>
            <a:pPr marL="1962150" indent="-1962150" algn="l">
              <a:defRPr/>
            </a:pPr>
            <a:r>
              <a:rPr lang="en-US" altLang="ja-JP" sz="2800" b="1" u="sng" dirty="0">
                <a:effectLst>
                  <a:outerShdw blurRad="50800" dist="38100" dir="2700000" sx="101000" sy="101000" algn="tl" rotWithShape="0">
                    <a:prstClr val="black">
                      <a:alpha val="97000"/>
                    </a:prstClr>
                  </a:outerShdw>
                </a:effectLst>
                <a:latin typeface="Arial" charset="0"/>
                <a:ea typeface="ヒラギノ角ゴ Pro W3" charset="0"/>
                <a:cs typeface="ヒラギノ角ゴ Pro W3" charset="0"/>
              </a:rPr>
              <a:t>Origen</a:t>
            </a:r>
            <a:r>
              <a:rPr lang="zh-CN" altLang="en-US" sz="2800" b="1" dirty="0">
                <a:effectLst>
                  <a:outerShdw blurRad="50800" dist="38100" dir="2700000" sx="101000" sy="101000" algn="tl" rotWithShape="0">
                    <a:prstClr val="black">
                      <a:alpha val="97000"/>
                    </a:prstClr>
                  </a:outerShdw>
                </a:effectLst>
                <a:latin typeface="Arial" charset="0"/>
              </a:rPr>
              <a:t>：</a:t>
            </a:r>
            <a:r>
              <a:rPr lang="en-US" altLang="zh-CN" sz="2800" b="1" dirty="0">
                <a:effectLst>
                  <a:outerShdw blurRad="50800" dist="38100" dir="2700000" sx="101000" sy="101000" algn="tl" rotWithShape="0">
                    <a:prstClr val="black">
                      <a:alpha val="97000"/>
                    </a:prstClr>
                  </a:outerShdw>
                </a:effectLst>
                <a:latin typeface="Arial" charset="0"/>
              </a:rPr>
              <a:t>	</a:t>
            </a:r>
            <a:r>
              <a:rPr lang="zh-CN" altLang="en-US" sz="2800" b="1" dirty="0">
                <a:effectLst>
                  <a:outerShdw blurRad="50800" dist="38100" dir="2700000" sx="101000" sy="101000" algn="tl" rotWithShape="0">
                    <a:prstClr val="black">
                      <a:alpha val="97000"/>
                    </a:prstClr>
                  </a:outerShdw>
                </a:effectLst>
                <a:latin typeface="Arial" charset="0"/>
              </a:rPr>
              <a:t>“没有人应该反对救主就是神”</a:t>
            </a:r>
            <a:br>
              <a:rPr lang="en-US" altLang="zh-CN" sz="2800" b="1" dirty="0">
                <a:effectLst>
                  <a:outerShdw blurRad="50800" dist="38100" dir="2700000" sx="101000" sy="101000" algn="tl" rotWithShape="0">
                    <a:prstClr val="black">
                      <a:alpha val="97000"/>
                    </a:prstClr>
                  </a:outerShdw>
                </a:effectLst>
                <a:latin typeface="Arial" charset="0"/>
              </a:rPr>
            </a:br>
            <a:r>
              <a:rPr lang="zh-CN" altLang="en-US" sz="2800" b="1" dirty="0">
                <a:effectLst>
                  <a:outerShdw blurRad="50800" dist="38100" dir="2700000" sx="101000" sy="101000" algn="tl" rotWithShape="0">
                    <a:prstClr val="black">
                      <a:alpha val="97000"/>
                    </a:prstClr>
                  </a:outerShdw>
                </a:effectLst>
                <a:latin typeface="Arial" charset="0"/>
              </a:rPr>
              <a:t>（公元</a:t>
            </a:r>
            <a:r>
              <a:rPr lang="en-US" altLang="zh-CN" sz="2800" b="1" dirty="0">
                <a:effectLst>
                  <a:outerShdw blurRad="50800" dist="38100" dir="2700000" sx="101000" sy="101000" algn="tl" rotWithShape="0">
                    <a:prstClr val="black">
                      <a:alpha val="97000"/>
                    </a:prstClr>
                  </a:outerShdw>
                </a:effectLst>
                <a:latin typeface="Arial" charset="0"/>
              </a:rPr>
              <a:t>225</a:t>
            </a:r>
            <a:r>
              <a:rPr lang="zh-CN" altLang="en-US" sz="2800" b="1" dirty="0">
                <a:effectLst>
                  <a:outerShdw blurRad="50800" dist="38100" dir="2700000" sx="101000" sy="101000" algn="tl" rotWithShape="0">
                    <a:prstClr val="black">
                      <a:alpha val="97000"/>
                    </a:prstClr>
                  </a:outerShdw>
                </a:effectLst>
                <a:latin typeface="Arial" charset="0"/>
              </a:rPr>
              <a:t>）</a:t>
            </a:r>
            <a:endParaRPr lang="en-US" altLang="zh-CN" sz="2800" b="1" dirty="0">
              <a:effectLst>
                <a:outerShdw blurRad="50800" dist="38100" dir="2700000" sx="101000" sy="101000" algn="tl" rotWithShape="0">
                  <a:prstClr val="black">
                    <a:alpha val="97000"/>
                  </a:prstClr>
                </a:outerShdw>
              </a:effectLst>
              <a:latin typeface="Arial" charset="0"/>
              <a:ea typeface="ヒラギノ角ゴ Pro W3" charset="0"/>
            </a:endParaRPr>
          </a:p>
          <a:p>
            <a:pPr marL="1962150" indent="-1962150" algn="l">
              <a:defRPr/>
            </a:pPr>
            <a:r>
              <a:rPr lang="en-US" altLang="ja-JP" sz="2800" b="1" u="sng" dirty="0">
                <a:effectLst>
                  <a:outerShdw blurRad="50800" dist="38100" dir="2700000" sx="101000" sy="101000" algn="tl" rotWithShape="0">
                    <a:prstClr val="black">
                      <a:alpha val="97000"/>
                    </a:prstClr>
                  </a:outerShdw>
                </a:effectLst>
                <a:latin typeface="Arial" charset="0"/>
                <a:ea typeface="ヒラギノ角ゴ Pro W3" charset="0"/>
                <a:cs typeface="ヒラギノ角ゴ Pro W3" charset="0"/>
              </a:rPr>
              <a:t>Lactantius</a:t>
            </a:r>
            <a:r>
              <a:rPr lang="zh-CN" altLang="en-US" sz="2800" b="1" dirty="0">
                <a:effectLst>
                  <a:outerShdw blurRad="50800" dist="38100" dir="2700000" sx="101000" sy="101000" algn="tl" rotWithShape="0">
                    <a:prstClr val="black">
                      <a:alpha val="97000"/>
                    </a:prstClr>
                  </a:outerShdw>
                </a:effectLst>
                <a:latin typeface="Arial" charset="0"/>
              </a:rPr>
              <a:t>：“我们相信祂就是神”（公元</a:t>
            </a:r>
            <a:r>
              <a:rPr lang="en-US" altLang="zh-CN" sz="2800" b="1" dirty="0">
                <a:effectLst>
                  <a:outerShdw blurRad="50800" dist="38100" dir="2700000" sx="101000" sy="101000" algn="tl" rotWithShape="0">
                    <a:prstClr val="black">
                      <a:alpha val="97000"/>
                    </a:prstClr>
                  </a:outerShdw>
                </a:effectLst>
                <a:latin typeface="Arial" charset="0"/>
              </a:rPr>
              <a:t>304</a:t>
            </a:r>
            <a:r>
              <a:rPr lang="zh-CN" altLang="en-US" sz="2800" b="1" dirty="0">
                <a:effectLst>
                  <a:outerShdw blurRad="50800" dist="38100" dir="2700000" sx="101000" sy="101000" algn="tl" rotWithShape="0">
                    <a:prstClr val="black">
                      <a:alpha val="97000"/>
                    </a:prstClr>
                  </a:outerShdw>
                </a:effectLst>
                <a:latin typeface="Arial" charset="0"/>
              </a:rPr>
              <a:t>）</a:t>
            </a:r>
            <a:endParaRPr lang="en-US" sz="2800" b="1" dirty="0">
              <a:effectLst>
                <a:outerShdw blurRad="50800" dist="38100" dir="2700000" sx="101000" sy="101000" algn="tl" rotWithShape="0">
                  <a:prstClr val="black">
                    <a:alpha val="97000"/>
                  </a:prstClr>
                </a:outerShdw>
              </a:effectLst>
              <a:latin typeface="Arial" charset="0"/>
              <a:ea typeface="ヒラギノ角ゴ Pro W3" charset="0"/>
              <a:cs typeface="ヒラギノ角ゴ Pro W3" charset="0"/>
            </a:endParaRPr>
          </a:p>
        </p:txBody>
      </p:sp>
      <p:sp>
        <p:nvSpPr>
          <p:cNvPr id="396293" name="Text Box 5"/>
          <p:cNvSpPr txBox="1">
            <a:spLocks noChangeArrowheads="1"/>
          </p:cNvSpPr>
          <p:nvPr/>
        </p:nvSpPr>
        <p:spPr bwMode="auto">
          <a:xfrm>
            <a:off x="4191000" y="6405563"/>
            <a:ext cx="4630738" cy="4095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lgn="l" eaLnBrk="0" hangingPunct="0">
              <a:defRPr/>
            </a:pPr>
            <a:r>
              <a:rPr lang="en-US" sz="2000" b="1" i="1">
                <a:latin typeface="26" charset="0"/>
                <a:ea typeface="SimSun" pitchFamily="2" charset="-122"/>
                <a:cs typeface="SimSun" pitchFamily="2" charset="-122"/>
              </a:rPr>
              <a:t>Bercot, 93-100 in Garlow &amp; Jones, 94</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6292">
                                            <p:txEl>
                                              <p:pRg st="0" end="0"/>
                                            </p:txEl>
                                          </p:spTgt>
                                        </p:tgtEl>
                                        <p:attrNameLst>
                                          <p:attrName>style.visibility</p:attrName>
                                        </p:attrNameLst>
                                      </p:cBhvr>
                                      <p:to>
                                        <p:strVal val="visible"/>
                                      </p:to>
                                    </p:set>
                                    <p:anim calcmode="lin" valueType="num">
                                      <p:cBhvr additive="base">
                                        <p:cTn id="7" dur="500" fill="hold"/>
                                        <p:tgtEl>
                                          <p:spTgt spid="39629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629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6292">
                                            <p:txEl>
                                              <p:pRg st="1" end="1"/>
                                            </p:txEl>
                                          </p:spTgt>
                                        </p:tgtEl>
                                        <p:attrNameLst>
                                          <p:attrName>style.visibility</p:attrName>
                                        </p:attrNameLst>
                                      </p:cBhvr>
                                      <p:to>
                                        <p:strVal val="visible"/>
                                      </p:to>
                                    </p:set>
                                    <p:anim calcmode="lin" valueType="num">
                                      <p:cBhvr additive="base">
                                        <p:cTn id="13" dur="500" fill="hold"/>
                                        <p:tgtEl>
                                          <p:spTgt spid="39629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629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6292">
                                            <p:txEl>
                                              <p:pRg st="2" end="2"/>
                                            </p:txEl>
                                          </p:spTgt>
                                        </p:tgtEl>
                                        <p:attrNameLst>
                                          <p:attrName>style.visibility</p:attrName>
                                        </p:attrNameLst>
                                      </p:cBhvr>
                                      <p:to>
                                        <p:strVal val="visible"/>
                                      </p:to>
                                    </p:set>
                                    <p:anim calcmode="lin" valueType="num">
                                      <p:cBhvr additive="base">
                                        <p:cTn id="19" dur="500" fill="hold"/>
                                        <p:tgtEl>
                                          <p:spTgt spid="39629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629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6292">
                                            <p:txEl>
                                              <p:pRg st="3" end="3"/>
                                            </p:txEl>
                                          </p:spTgt>
                                        </p:tgtEl>
                                        <p:attrNameLst>
                                          <p:attrName>style.visibility</p:attrName>
                                        </p:attrNameLst>
                                      </p:cBhvr>
                                      <p:to>
                                        <p:strVal val="visible"/>
                                      </p:to>
                                    </p:set>
                                    <p:anim calcmode="lin" valueType="num">
                                      <p:cBhvr additive="base">
                                        <p:cTn id="25" dur="500" fill="hold"/>
                                        <p:tgtEl>
                                          <p:spTgt spid="39629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9629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96292">
                                            <p:txEl>
                                              <p:pRg st="4" end="4"/>
                                            </p:txEl>
                                          </p:spTgt>
                                        </p:tgtEl>
                                        <p:attrNameLst>
                                          <p:attrName>style.visibility</p:attrName>
                                        </p:attrNameLst>
                                      </p:cBhvr>
                                      <p:to>
                                        <p:strVal val="visible"/>
                                      </p:to>
                                    </p:set>
                                    <p:anim calcmode="lin" valueType="num">
                                      <p:cBhvr additive="base">
                                        <p:cTn id="31" dur="500" fill="hold"/>
                                        <p:tgtEl>
                                          <p:spTgt spid="39629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9629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96292">
                                            <p:txEl>
                                              <p:pRg st="5" end="5"/>
                                            </p:txEl>
                                          </p:spTgt>
                                        </p:tgtEl>
                                        <p:attrNameLst>
                                          <p:attrName>style.visibility</p:attrName>
                                        </p:attrNameLst>
                                      </p:cBhvr>
                                      <p:to>
                                        <p:strVal val="visible"/>
                                      </p:to>
                                    </p:set>
                                    <p:anim calcmode="lin" valueType="num">
                                      <p:cBhvr additive="base">
                                        <p:cTn id="37" dur="500" fill="hold"/>
                                        <p:tgtEl>
                                          <p:spTgt spid="39629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9629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2"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6" descr="Gods"/>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152400"/>
            <a:ext cx="9144000" cy="709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4375" name="Picture 7" descr="Jupiter-Go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8113" y="381000"/>
            <a:ext cx="3519487"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7" name="Rectangle 2"/>
          <p:cNvSpPr>
            <a:spLocks noGrp="1" noChangeArrowheads="1"/>
          </p:cNvSpPr>
          <p:nvPr>
            <p:ph type="title"/>
          </p:nvPr>
        </p:nvSpPr>
        <p:spPr>
          <a:xfrm>
            <a:off x="609600" y="4800600"/>
            <a:ext cx="8229600" cy="1828800"/>
          </a:xfrm>
          <a:solidFill>
            <a:schemeClr val="accent1"/>
          </a:solidFill>
        </p:spPr>
        <p:txBody>
          <a:bodyPr/>
          <a:lstStyle/>
          <a:p>
            <a:pPr eaLnBrk="1" hangingPunct="1"/>
            <a:r>
              <a:rPr lang="zh-CN" altLang="en-US" b="1">
                <a:solidFill>
                  <a:schemeClr val="tx1"/>
                </a:solidFill>
                <a:latin typeface="SimSun" charset="0"/>
                <a:ea typeface="SimSun" charset="0"/>
                <a:cs typeface="SimSun" charset="0"/>
              </a:rPr>
              <a:t>罗马人崇拜男神和女神，但最高的神</a:t>
            </a:r>
            <a:r>
              <a:rPr lang="en-US" altLang="ko-KR" b="1">
                <a:solidFill>
                  <a:schemeClr val="tx1"/>
                </a:solidFill>
                <a:latin typeface="Arial" charset="0"/>
                <a:ea typeface="SimSun" charset="0"/>
                <a:cs typeface="SimSun" charset="0"/>
              </a:rPr>
              <a:t>Jupite</a:t>
            </a:r>
            <a:r>
              <a:rPr lang="en-US" altLang="ko-KR" b="1">
                <a:solidFill>
                  <a:schemeClr val="tx1"/>
                </a:solidFill>
                <a:latin typeface="SimSun" charset="0"/>
                <a:ea typeface="SimSun" charset="0"/>
                <a:cs typeface="SimSun" charset="0"/>
              </a:rPr>
              <a:t>r</a:t>
            </a:r>
            <a:r>
              <a:rPr lang="zh-CN" altLang="en-US" b="1">
                <a:solidFill>
                  <a:schemeClr val="tx1"/>
                </a:solidFill>
                <a:latin typeface="SimSun" charset="0"/>
                <a:ea typeface="SimSun" charset="0"/>
                <a:cs typeface="SimSun" charset="0"/>
              </a:rPr>
              <a:t>却是男性。</a:t>
            </a:r>
            <a:r>
              <a:rPr lang="en-US" altLang="ko-KR" b="1">
                <a:solidFill>
                  <a:schemeClr val="tx1"/>
                </a:solidFill>
                <a:latin typeface="SimSun" charset="0"/>
                <a:ea typeface="SimSun" charset="0"/>
                <a:cs typeface="SimSun" charset="0"/>
              </a:rPr>
              <a:t> </a:t>
            </a:r>
            <a:endParaRPr lang="en-US" b="1">
              <a:solidFill>
                <a:schemeClr val="tx1"/>
              </a:solidFill>
              <a:latin typeface="SimSun"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314375"/>
                                        </p:tgtEl>
                                        <p:attrNameLst>
                                          <p:attrName>style.visibility</p:attrName>
                                        </p:attrNameLst>
                                      </p:cBhvr>
                                      <p:to>
                                        <p:strVal val="visible"/>
                                      </p:to>
                                    </p:set>
                                    <p:animEffect transition="in" filter="dissolve">
                                      <p:cBhvr>
                                        <p:cTn id="7" dur="500"/>
                                        <p:tgtEl>
                                          <p:spTgt spid="314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50000">
              <a:srgbClr val="00002F"/>
            </a:gs>
            <a:gs pos="100000">
              <a:srgbClr val="000066"/>
            </a:gs>
          </a:gsLst>
          <a:lin ang="2700000" scaled="1"/>
        </a:gra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04800" y="1219200"/>
            <a:ext cx="3810000" cy="1143000"/>
          </a:xfrm>
        </p:spPr>
        <p:txBody>
          <a:bodyPr/>
          <a:lstStyle/>
          <a:p>
            <a:pPr eaLnBrk="1" hangingPunct="1"/>
            <a:r>
              <a:rPr lang="en-US">
                <a:latin typeface="Arial" charset="0"/>
                <a:ea typeface="ヒラギノ角ゴ Pro W3" charset="0"/>
                <a:cs typeface="ヒラギノ角ゴ Pro W3" charset="0"/>
              </a:rPr>
              <a:t>Attacks Continue</a:t>
            </a:r>
          </a:p>
        </p:txBody>
      </p:sp>
      <p:sp>
        <p:nvSpPr>
          <p:cNvPr id="38915" name="Rectangle 3"/>
          <p:cNvSpPr>
            <a:spLocks noGrp="1" noChangeArrowheads="1"/>
          </p:cNvSpPr>
          <p:nvPr>
            <p:ph type="body" idx="1"/>
          </p:nvPr>
        </p:nvSpPr>
        <p:spPr>
          <a:xfrm>
            <a:off x="5410200" y="914400"/>
            <a:ext cx="3505200" cy="3276600"/>
          </a:xfrm>
        </p:spPr>
        <p:txBody>
          <a:bodyPr/>
          <a:lstStyle/>
          <a:p>
            <a:pPr eaLnBrk="1" hangingPunct="1"/>
            <a:r>
              <a:rPr lang="zh-CN" altLang="en-US" sz="3600">
                <a:solidFill>
                  <a:schemeClr val="bg1"/>
                </a:solidFill>
                <a:latin typeface="Arial" charset="0"/>
                <a:ea typeface="SimSun" charset="0"/>
                <a:cs typeface="SimSun" charset="0"/>
              </a:rPr>
              <a:t>圣经不断地被攻击</a:t>
            </a:r>
            <a:endParaRPr lang="en-US" altLang="ja-JP" sz="3600">
              <a:solidFill>
                <a:schemeClr val="bg1"/>
              </a:solidFill>
              <a:latin typeface="Arial" charset="0"/>
              <a:ea typeface="SimSun" charset="0"/>
              <a:cs typeface="SimSun" charset="0"/>
            </a:endParaRPr>
          </a:p>
          <a:p>
            <a:pPr eaLnBrk="1" hangingPunct="1"/>
            <a:r>
              <a:rPr lang="zh-CN" altLang="en-US" sz="3600">
                <a:solidFill>
                  <a:schemeClr val="bg1"/>
                </a:solidFill>
                <a:latin typeface="Arial" charset="0"/>
                <a:ea typeface="SimSun" charset="0"/>
                <a:cs typeface="SimSun" charset="0"/>
              </a:rPr>
              <a:t>可是，持续的发现查证出它是正确的</a:t>
            </a:r>
            <a:endParaRPr lang="en-US" sz="3600">
              <a:solidFill>
                <a:schemeClr val="bg1"/>
              </a:solidFill>
              <a:latin typeface="Arial" charset="0"/>
              <a:ea typeface="SimSun" charset="0"/>
              <a:cs typeface="SimSun" charset="0"/>
            </a:endParaRPr>
          </a:p>
        </p:txBody>
      </p:sp>
      <p:pic>
        <p:nvPicPr>
          <p:cNvPr id="38916" name="Picture 4" descr="Bible Fic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66938">
            <a:off x="0" y="228600"/>
            <a:ext cx="5105400" cy="63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6"/>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0098" name="Rectangle 2" descr="Green marble"/>
          <p:cNvSpPr>
            <a:spLocks noGrp="1" noChangeArrowheads="1"/>
          </p:cNvSpPr>
          <p:nvPr>
            <p:ph type="title"/>
          </p:nvPr>
        </p:nvSpPr>
        <p:spPr>
          <a:xfrm>
            <a:off x="152400" y="152400"/>
            <a:ext cx="8763000" cy="914400"/>
          </a:xfrm>
          <a:blipFill dpi="0" rotWithShape="0">
            <a:blip r:embed="rId3"/>
            <a:srcRect/>
            <a:tile tx="0" ty="0" sx="100000" sy="100000" flip="none" algn="tl"/>
          </a:blipFill>
        </p:spPr>
        <p:txBody>
          <a:bodyPr/>
          <a:lstStyle/>
          <a:p>
            <a:pPr eaLnBrk="1" hangingPunct="1">
              <a:defRPr/>
            </a:pPr>
            <a:r>
              <a:rPr lang="zh-CN" altLang="en-US" sz="5400" b="1">
                <a:solidFill>
                  <a:srgbClr val="FFFF00"/>
                </a:solidFill>
                <a:effectLst>
                  <a:outerShdw blurRad="38100" dist="38100" dir="2700000" algn="tl">
                    <a:srgbClr val="DDDDDD"/>
                  </a:outerShdw>
                </a:effectLst>
                <a:latin typeface="SimSun" charset="0"/>
                <a:ea typeface="SimSun" charset="0"/>
                <a:cs typeface="SimSun" charset="0"/>
              </a:rPr>
              <a:t>诺</a:t>
            </a:r>
            <a:r>
              <a:rPr lang="zh-TW" altLang="en-US" sz="5400" b="1">
                <a:solidFill>
                  <a:srgbClr val="FFFF00"/>
                </a:solidFill>
                <a:effectLst>
                  <a:outerShdw blurRad="38100" dist="38100" dir="2700000" algn="tl">
                    <a:srgbClr val="DDDDDD"/>
                  </a:outerShdw>
                </a:effectLst>
                <a:latin typeface="SimSun" charset="0"/>
                <a:ea typeface="SimSun" charset="0"/>
                <a:cs typeface="SimSun" charset="0"/>
              </a:rPr>
              <a:t>斯底派</a:t>
            </a:r>
            <a:r>
              <a:rPr lang="zh-CN" altLang="en-US" sz="5400" b="1">
                <a:solidFill>
                  <a:srgbClr val="FFFF00"/>
                </a:solidFill>
                <a:effectLst>
                  <a:outerShdw blurRad="38100" dist="38100" dir="2700000" algn="tl">
                    <a:srgbClr val="DDDDDD"/>
                  </a:outerShdw>
                </a:effectLst>
                <a:latin typeface="SimSun" charset="0"/>
                <a:ea typeface="SimSun" charset="0"/>
                <a:cs typeface="SimSun" charset="0"/>
              </a:rPr>
              <a:t>对</a:t>
            </a:r>
            <a:r>
              <a:rPr lang="zh-TW" altLang="en-US" sz="5400" b="1">
                <a:solidFill>
                  <a:srgbClr val="FFFF00"/>
                </a:solidFill>
                <a:effectLst>
                  <a:outerShdw blurRad="38100" dist="38100" dir="2700000" algn="tl">
                    <a:srgbClr val="DDDDDD"/>
                  </a:outerShdw>
                </a:effectLst>
                <a:latin typeface="SimSun" charset="0"/>
                <a:ea typeface="SimSun" charset="0"/>
                <a:cs typeface="SimSun" charset="0"/>
              </a:rPr>
              <a:t>男性的偏好</a:t>
            </a:r>
            <a:endParaRPr lang="zh-TW" altLang="en-US" sz="5400">
              <a:solidFill>
                <a:srgbClr val="FFFF00"/>
              </a:solidFill>
              <a:latin typeface="SimSun" charset="0"/>
              <a:ea typeface="SimSun" charset="0"/>
              <a:cs typeface="SimSun" charset="0"/>
            </a:endParaRPr>
          </a:p>
        </p:txBody>
      </p:sp>
      <p:sp>
        <p:nvSpPr>
          <p:cNvPr id="130051" name="Text Box 4"/>
          <p:cNvSpPr txBox="1">
            <a:spLocks noChangeArrowheads="1"/>
          </p:cNvSpPr>
          <p:nvPr/>
        </p:nvSpPr>
        <p:spPr bwMode="auto">
          <a:xfrm>
            <a:off x="228600" y="5410200"/>
            <a:ext cx="2819400" cy="123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spcBef>
                <a:spcPct val="50000"/>
              </a:spcBef>
            </a:pPr>
            <a:r>
              <a:rPr lang="zh-TW" altLang="en-US" sz="2400" b="1" i="1"/>
              <a:t>多</a:t>
            </a:r>
            <a:r>
              <a:rPr lang="zh-CN" altLang="en-US" sz="2400" b="1" i="1"/>
              <a:t>马</a:t>
            </a:r>
            <a:r>
              <a:rPr lang="zh-TW" altLang="en-US" sz="2400" b="1" i="1"/>
              <a:t>福音 </a:t>
            </a:r>
            <a:br>
              <a:rPr lang="zh-TW" altLang="en-US" sz="2400" b="1" i="1"/>
            </a:br>
            <a:r>
              <a:rPr lang="zh-TW" altLang="en-US" sz="2400" b="1"/>
              <a:t>第</a:t>
            </a:r>
            <a:r>
              <a:rPr lang="en-US" altLang="zh-TW" sz="2400" b="1"/>
              <a:t>114</a:t>
            </a:r>
            <a:r>
              <a:rPr lang="zh-TW" altLang="en-US" sz="2400" b="1"/>
              <a:t>段 </a:t>
            </a:r>
            <a:br>
              <a:rPr lang="zh-TW" altLang="en-US" sz="2400" b="1"/>
            </a:br>
            <a:r>
              <a:rPr lang="zh-CN" altLang="en-US" sz="2400" b="1"/>
              <a:t>（</a:t>
            </a:r>
            <a:r>
              <a:rPr lang="zh-TW" altLang="en-US" sz="2400" b="1"/>
              <a:t>最</a:t>
            </a:r>
            <a:r>
              <a:rPr lang="zh-CN" altLang="en-US" sz="2400" b="1"/>
              <a:t>后</a:t>
            </a:r>
            <a:r>
              <a:rPr lang="zh-TW" altLang="en-US" sz="2400" b="1"/>
              <a:t>一</a:t>
            </a:r>
            <a:r>
              <a:rPr lang="zh-CN" altLang="en-US" sz="2400" b="1"/>
              <a:t>节）</a:t>
            </a:r>
            <a:endParaRPr lang="en-US" altLang="zh-TW" sz="2400" b="1"/>
          </a:p>
        </p:txBody>
      </p:sp>
      <p:pic>
        <p:nvPicPr>
          <p:cNvPr id="130052" name="Picture 5" descr="copt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1295400"/>
            <a:ext cx="2895600" cy="41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3" name="Rectangle 8"/>
          <p:cNvSpPr>
            <a:spLocks noGrp="1" noChangeArrowheads="1"/>
          </p:cNvSpPr>
          <p:nvPr>
            <p:ph type="body" idx="1"/>
          </p:nvPr>
        </p:nvSpPr>
        <p:spPr>
          <a:xfrm>
            <a:off x="3733800" y="1600200"/>
            <a:ext cx="5181600" cy="4648200"/>
          </a:xfrm>
          <a:solidFill>
            <a:schemeClr val="tx1"/>
          </a:solidFill>
        </p:spPr>
        <p:txBody>
          <a:bodyPr/>
          <a:lstStyle/>
          <a:p>
            <a:pPr marL="0" indent="0" eaLnBrk="1" hangingPunct="1">
              <a:buFontTx/>
              <a:buNone/>
            </a:pPr>
            <a:r>
              <a:rPr lang="zh-TW" altLang="en-US" b="1">
                <a:solidFill>
                  <a:schemeClr val="bg1"/>
                </a:solidFill>
                <a:latin typeface="Arial" charset="0"/>
                <a:ea typeface="SimSun" charset="0"/>
                <a:cs typeface="SimSun" charset="0"/>
              </a:rPr>
              <a:t>西</a:t>
            </a:r>
            <a:r>
              <a:rPr lang="zh-CN" altLang="en-US" b="1">
                <a:solidFill>
                  <a:schemeClr val="bg1"/>
                </a:solidFill>
                <a:latin typeface="Arial" charset="0"/>
                <a:ea typeface="SimSun" charset="0"/>
                <a:cs typeface="SimSun" charset="0"/>
              </a:rPr>
              <a:t>门</a:t>
            </a:r>
            <a:r>
              <a:rPr lang="zh-TW" altLang="en-US" b="1">
                <a:solidFill>
                  <a:schemeClr val="bg1"/>
                </a:solidFill>
                <a:latin typeface="Arial" charset="0"/>
                <a:ea typeface="SimSun" charset="0"/>
                <a:cs typeface="SimSun" charset="0"/>
              </a:rPr>
              <a:t>彼得</a:t>
            </a:r>
            <a:r>
              <a:rPr lang="zh-CN" altLang="en-US" b="1">
                <a:solidFill>
                  <a:schemeClr val="bg1"/>
                </a:solidFill>
                <a:latin typeface="Arial" charset="0"/>
                <a:ea typeface="SimSun" charset="0"/>
                <a:cs typeface="SimSun" charset="0"/>
              </a:rPr>
              <a:t>对</a:t>
            </a:r>
            <a:r>
              <a:rPr lang="zh-TW" altLang="en-US" b="1">
                <a:solidFill>
                  <a:schemeClr val="bg1"/>
                </a:solidFill>
                <a:latin typeface="Arial" charset="0"/>
                <a:ea typeface="SimSun" charset="0"/>
                <a:cs typeface="SimSun" charset="0"/>
              </a:rPr>
              <a:t>他</a:t>
            </a:r>
            <a:r>
              <a:rPr lang="zh-CN" altLang="en-US" b="1">
                <a:solidFill>
                  <a:schemeClr val="bg1"/>
                </a:solidFill>
                <a:latin typeface="Arial" charset="0"/>
                <a:ea typeface="SimSun" charset="0"/>
                <a:cs typeface="SimSun" charset="0"/>
              </a:rPr>
              <a:t>们说：</a:t>
            </a:r>
            <a:r>
              <a:rPr lang="zh-TW" altLang="en-US" b="1">
                <a:solidFill>
                  <a:schemeClr val="bg1"/>
                </a:solidFill>
                <a:latin typeface="Arial" charset="0"/>
                <a:ea typeface="SimSun" charset="0"/>
                <a:cs typeface="SimSun" charset="0"/>
              </a:rPr>
              <a:t>「</a:t>
            </a:r>
            <a:r>
              <a:rPr lang="zh-CN" altLang="en-US" b="1">
                <a:solidFill>
                  <a:schemeClr val="bg1"/>
                </a:solidFill>
                <a:latin typeface="Arial" charset="0"/>
                <a:ea typeface="SimSun" charset="0"/>
                <a:cs typeface="SimSun" charset="0"/>
              </a:rPr>
              <a:t>让马利亚离开我们</a:t>
            </a:r>
            <a:r>
              <a:rPr lang="zh-TW" altLang="en-US" b="1">
                <a:solidFill>
                  <a:schemeClr val="bg1"/>
                </a:solidFill>
                <a:latin typeface="Arial" charset="0"/>
                <a:ea typeface="SimSun" charset="0"/>
                <a:cs typeface="SimSun" charset="0"/>
              </a:rPr>
              <a:t>吧，因</a:t>
            </a:r>
            <a:r>
              <a:rPr lang="zh-CN" altLang="en-US" b="1">
                <a:solidFill>
                  <a:schemeClr val="bg1"/>
                </a:solidFill>
                <a:latin typeface="Arial" charset="0"/>
                <a:ea typeface="SimSun" charset="0"/>
                <a:cs typeface="SimSun" charset="0"/>
              </a:rPr>
              <a:t>为</a:t>
            </a:r>
            <a:r>
              <a:rPr lang="zh-TW" altLang="en-US" b="1">
                <a:solidFill>
                  <a:schemeClr val="bg1"/>
                </a:solidFill>
                <a:latin typeface="Arial" charset="0"/>
                <a:ea typeface="SimSun" charset="0"/>
                <a:cs typeface="SimSun" charset="0"/>
              </a:rPr>
              <a:t>女人不配</a:t>
            </a:r>
            <a:r>
              <a:rPr lang="zh-CN" altLang="en-US" b="1">
                <a:solidFill>
                  <a:schemeClr val="bg1"/>
                </a:solidFill>
                <a:latin typeface="Arial" charset="0"/>
                <a:ea typeface="SimSun" charset="0"/>
                <a:cs typeface="SimSun" charset="0"/>
              </a:rPr>
              <a:t>获</a:t>
            </a:r>
            <a:r>
              <a:rPr lang="zh-TW" altLang="en-US" b="1">
                <a:solidFill>
                  <a:schemeClr val="bg1"/>
                </a:solidFill>
                <a:latin typeface="Arial" charset="0"/>
                <a:ea typeface="SimSun" charset="0"/>
                <a:cs typeface="SimSun" charset="0"/>
              </a:rPr>
              <a:t>得生命。」耶</a:t>
            </a:r>
            <a:r>
              <a:rPr lang="zh-CN" altLang="en-US" b="1">
                <a:solidFill>
                  <a:schemeClr val="bg1"/>
                </a:solidFill>
                <a:latin typeface="Arial" charset="0"/>
                <a:ea typeface="SimSun" charset="0"/>
                <a:cs typeface="SimSun" charset="0"/>
              </a:rPr>
              <a:t>稣说：</a:t>
            </a:r>
            <a:r>
              <a:rPr lang="zh-TW" altLang="en-US" b="1">
                <a:solidFill>
                  <a:schemeClr val="bg1"/>
                </a:solidFill>
                <a:latin typeface="Arial" charset="0"/>
                <a:ea typeface="SimSun" charset="0"/>
                <a:cs typeface="SimSun" charset="0"/>
              </a:rPr>
              <a:t>「看哪，我要引</a:t>
            </a:r>
            <a:r>
              <a:rPr lang="zh-CN" altLang="en-US" b="1">
                <a:solidFill>
                  <a:schemeClr val="bg1"/>
                </a:solidFill>
                <a:latin typeface="Arial" charset="0"/>
                <a:ea typeface="SimSun" charset="0"/>
                <a:cs typeface="SimSun" charset="0"/>
              </a:rPr>
              <a:t>导</a:t>
            </a:r>
            <a:r>
              <a:rPr lang="zh-TW" altLang="en-US" b="1">
                <a:solidFill>
                  <a:schemeClr val="bg1"/>
                </a:solidFill>
                <a:latin typeface="Arial" charset="0"/>
                <a:ea typeface="SimSun" charset="0"/>
                <a:cs typeface="SimSun" charset="0"/>
              </a:rPr>
              <a:t>她使她成</a:t>
            </a:r>
            <a:r>
              <a:rPr lang="zh-CN" altLang="en-US" b="1">
                <a:solidFill>
                  <a:schemeClr val="bg1"/>
                </a:solidFill>
                <a:latin typeface="Arial" charset="0"/>
                <a:ea typeface="SimSun" charset="0"/>
                <a:cs typeface="SimSun" charset="0"/>
              </a:rPr>
              <a:t>为</a:t>
            </a:r>
            <a:r>
              <a:rPr lang="zh-TW" altLang="en-US" b="1">
                <a:solidFill>
                  <a:schemeClr val="bg1"/>
                </a:solidFill>
                <a:latin typeface="Arial" charset="0"/>
                <a:ea typeface="SimSun" charset="0"/>
                <a:cs typeface="SimSun" charset="0"/>
              </a:rPr>
              <a:t>男性，以致她也可以如同你</a:t>
            </a:r>
            <a:r>
              <a:rPr lang="zh-CN" altLang="en-US" b="1">
                <a:solidFill>
                  <a:schemeClr val="bg1"/>
                </a:solidFill>
                <a:latin typeface="Arial" charset="0"/>
                <a:ea typeface="SimSun" charset="0"/>
                <a:cs typeface="SimSun" charset="0"/>
              </a:rPr>
              <a:t>们</a:t>
            </a:r>
            <a:r>
              <a:rPr lang="zh-TW" altLang="en-US" b="1">
                <a:solidFill>
                  <a:schemeClr val="bg1"/>
                </a:solidFill>
                <a:latin typeface="Arial" charset="0"/>
                <a:ea typeface="SimSun" charset="0"/>
                <a:cs typeface="SimSun" charset="0"/>
              </a:rPr>
              <a:t>男性那</a:t>
            </a:r>
            <a:r>
              <a:rPr lang="zh-CN" altLang="en-US" b="1">
                <a:solidFill>
                  <a:schemeClr val="bg1"/>
                </a:solidFill>
                <a:latin typeface="Arial" charset="0"/>
                <a:ea typeface="SimSun" charset="0"/>
                <a:cs typeface="SimSun" charset="0"/>
              </a:rPr>
              <a:t>样</a:t>
            </a:r>
            <a:r>
              <a:rPr lang="zh-TW" altLang="en-US" b="1">
                <a:solidFill>
                  <a:schemeClr val="bg1"/>
                </a:solidFill>
                <a:latin typeface="Arial" charset="0"/>
                <a:ea typeface="SimSun" charset="0"/>
                <a:cs typeface="SimSun" charset="0"/>
              </a:rPr>
              <a:t>擁有一</a:t>
            </a:r>
            <a:r>
              <a:rPr lang="zh-CN" altLang="en-US" b="1">
                <a:solidFill>
                  <a:schemeClr val="bg1"/>
                </a:solidFill>
                <a:latin typeface="Arial" charset="0"/>
                <a:ea typeface="SimSun" charset="0"/>
                <a:cs typeface="SimSun" charset="0"/>
              </a:rPr>
              <a:t>个</a:t>
            </a:r>
            <a:r>
              <a:rPr lang="zh-TW" altLang="en-US" b="1">
                <a:solidFill>
                  <a:schemeClr val="bg1"/>
                </a:solidFill>
                <a:latin typeface="Arial" charset="0"/>
                <a:ea typeface="SimSun" charset="0"/>
                <a:cs typeface="SimSun" charset="0"/>
              </a:rPr>
              <a:t>活</a:t>
            </a:r>
            <a:r>
              <a:rPr lang="zh-CN" altLang="en-US" b="1">
                <a:solidFill>
                  <a:schemeClr val="bg1"/>
                </a:solidFill>
                <a:latin typeface="Arial" charset="0"/>
                <a:ea typeface="SimSun" charset="0"/>
                <a:cs typeface="SimSun" charset="0"/>
              </a:rPr>
              <a:t>泼</a:t>
            </a:r>
            <a:r>
              <a:rPr lang="zh-TW" altLang="en-US" b="1">
                <a:solidFill>
                  <a:schemeClr val="bg1"/>
                </a:solidFill>
                <a:latin typeface="Arial" charset="0"/>
                <a:ea typeface="SimSun" charset="0"/>
                <a:cs typeface="SimSun" charset="0"/>
              </a:rPr>
              <a:t>的生命。因</a:t>
            </a:r>
            <a:r>
              <a:rPr lang="zh-CN" altLang="en-US" b="1">
                <a:solidFill>
                  <a:schemeClr val="bg1"/>
                </a:solidFill>
                <a:latin typeface="Arial" charset="0"/>
                <a:ea typeface="SimSun" charset="0"/>
                <a:cs typeface="SimSun" charset="0"/>
              </a:rPr>
              <a:t>为</a:t>
            </a:r>
            <a:r>
              <a:rPr lang="zh-TW" altLang="en-US" b="1">
                <a:solidFill>
                  <a:schemeClr val="bg1"/>
                </a:solidFill>
                <a:latin typeface="Arial" charset="0"/>
                <a:ea typeface="SimSun" charset="0"/>
                <a:cs typeface="SimSun" charset="0"/>
              </a:rPr>
              <a:t>每一位使自己成</a:t>
            </a:r>
            <a:r>
              <a:rPr lang="zh-CN" altLang="en-US" b="1">
                <a:solidFill>
                  <a:schemeClr val="bg1"/>
                </a:solidFill>
                <a:latin typeface="Arial" charset="0"/>
                <a:ea typeface="SimSun" charset="0"/>
                <a:cs typeface="SimSun" charset="0"/>
              </a:rPr>
              <a:t>为</a:t>
            </a:r>
            <a:r>
              <a:rPr lang="zh-TW" altLang="en-US" b="1">
                <a:solidFill>
                  <a:schemeClr val="bg1"/>
                </a:solidFill>
                <a:latin typeface="Arial" charset="0"/>
                <a:ea typeface="SimSun" charset="0"/>
                <a:cs typeface="SimSun" charset="0"/>
              </a:rPr>
              <a:t>男性的女人都可以</a:t>
            </a:r>
            <a:r>
              <a:rPr lang="zh-CN" altLang="en-US" b="1">
                <a:solidFill>
                  <a:schemeClr val="bg1"/>
                </a:solidFill>
                <a:latin typeface="Arial" charset="0"/>
                <a:ea typeface="SimSun" charset="0"/>
                <a:cs typeface="SimSun" charset="0"/>
              </a:rPr>
              <a:t>进</a:t>
            </a:r>
            <a:r>
              <a:rPr lang="zh-TW" altLang="en-US" b="1">
                <a:solidFill>
                  <a:schemeClr val="bg1"/>
                </a:solidFill>
                <a:latin typeface="Arial" charset="0"/>
                <a:ea typeface="SimSun" charset="0"/>
                <a:cs typeface="SimSun" charset="0"/>
              </a:rPr>
              <a:t>入天</a:t>
            </a:r>
            <a:r>
              <a:rPr lang="zh-CN" altLang="en-US" b="1">
                <a:solidFill>
                  <a:schemeClr val="bg1"/>
                </a:solidFill>
                <a:latin typeface="Arial" charset="0"/>
                <a:ea typeface="SimSun" charset="0"/>
                <a:cs typeface="SimSun" charset="0"/>
              </a:rPr>
              <a:t>国</a:t>
            </a:r>
            <a:r>
              <a:rPr lang="zh-TW" altLang="en-US" b="1">
                <a:solidFill>
                  <a:schemeClr val="bg1"/>
                </a:solidFill>
                <a:latin typeface="Arial" charset="0"/>
                <a:ea typeface="SimSun" charset="0"/>
                <a:cs typeface="SimSun" charset="0"/>
              </a:rPr>
              <a:t>。」</a:t>
            </a:r>
            <a:endParaRPr lang="en-US" altLang="zh-TW" b="1">
              <a:solidFill>
                <a:schemeClr val="bg1"/>
              </a:solidFill>
              <a:latin typeface="Arial" charset="0"/>
              <a:ea typeface="SimSun" charset="0"/>
              <a:cs typeface="SimSun"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8"/>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132098" name="Picture 4" descr="Mary&amp;Grail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304800"/>
            <a:ext cx="418465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099" name="Rectangle 7"/>
          <p:cNvSpPr>
            <a:spLocks noGrp="1" noChangeArrowheads="1"/>
          </p:cNvSpPr>
          <p:nvPr>
            <p:ph type="title"/>
          </p:nvPr>
        </p:nvSpPr>
        <p:spPr>
          <a:xfrm>
            <a:off x="5029200" y="2438400"/>
            <a:ext cx="3276600" cy="1858963"/>
          </a:xfrm>
          <a:noFill/>
        </p:spPr>
        <p:txBody>
          <a:bodyPr/>
          <a:lstStyle/>
          <a:p>
            <a:pPr algn="l" eaLnBrk="1" hangingPunct="1"/>
            <a:r>
              <a:rPr lang="zh-CN" altLang="en-US" sz="5400" b="1">
                <a:solidFill>
                  <a:schemeClr val="bg1"/>
                </a:solidFill>
                <a:latin typeface="書法家簡魏碑" charset="0"/>
                <a:ea typeface="SimSun" charset="0"/>
                <a:cs typeface="SimSun" charset="0"/>
              </a:rPr>
              <a:t>圣</a:t>
            </a:r>
            <a:r>
              <a:rPr lang="zh-TW" altLang="en-US" sz="5400" b="1">
                <a:solidFill>
                  <a:schemeClr val="bg1"/>
                </a:solidFill>
                <a:latin typeface="書法家簡魏碑" charset="0"/>
                <a:ea typeface="SimSun" charset="0"/>
                <a:cs typeface="SimSun" charset="0"/>
              </a:rPr>
              <a:t>杯</a:t>
            </a:r>
            <a:br>
              <a:rPr lang="zh-TW" altLang="en-US" sz="5400" b="1">
                <a:solidFill>
                  <a:schemeClr val="bg1"/>
                </a:solidFill>
                <a:latin typeface="書法家簡魏碑" charset="0"/>
                <a:ea typeface="SimSun" charset="0"/>
                <a:cs typeface="SimSun" charset="0"/>
              </a:rPr>
            </a:br>
            <a:r>
              <a:rPr lang="zh-TW" altLang="en-US" sz="5400" b="1">
                <a:solidFill>
                  <a:schemeClr val="bg1"/>
                </a:solidFill>
                <a:latin typeface="書法家簡魏碑" charset="0"/>
                <a:ea typeface="SimSun" charset="0"/>
                <a:cs typeface="SimSun" charset="0"/>
              </a:rPr>
              <a:t>是</a:t>
            </a:r>
            <a:r>
              <a:rPr lang="zh-CN" altLang="en-US" sz="5400" b="1">
                <a:solidFill>
                  <a:schemeClr val="bg1"/>
                </a:solidFill>
                <a:latin typeface="書法家簡魏碑" charset="0"/>
                <a:ea typeface="SimSun" charset="0"/>
                <a:cs typeface="SimSun" charset="0"/>
              </a:rPr>
              <a:t>什么？</a:t>
            </a:r>
            <a:endParaRPr lang="zh-TW" altLang="en-US" sz="5400" b="1">
              <a:latin typeface="書法家簡魏碑" charset="0"/>
              <a:ea typeface="SimSun" charset="0"/>
              <a:cs typeface="SimSun"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4146" name="Rectangle 2"/>
          <p:cNvSpPr>
            <a:spLocks noGrp="1" noChangeArrowheads="1"/>
          </p:cNvSpPr>
          <p:nvPr>
            <p:ph type="ctrTitle"/>
          </p:nvPr>
        </p:nvSpPr>
        <p:spPr>
          <a:xfrm>
            <a:off x="304800" y="228600"/>
            <a:ext cx="4648200" cy="990600"/>
          </a:xfrm>
        </p:spPr>
        <p:txBody>
          <a:bodyPr/>
          <a:lstStyle/>
          <a:p>
            <a:pPr algn="l" eaLnBrk="1" hangingPunct="1"/>
            <a:r>
              <a:rPr lang="zh-CN" altLang="en-US" sz="5400" b="1">
                <a:solidFill>
                  <a:schemeClr val="bg1"/>
                </a:solidFill>
                <a:latin typeface="書法家簡魏碑" charset="0"/>
                <a:ea typeface="SimSun" charset="0"/>
                <a:cs typeface="SimSun" charset="0"/>
              </a:rPr>
              <a:t>圣</a:t>
            </a:r>
            <a:r>
              <a:rPr lang="zh-TW" altLang="en-US" sz="5400" b="1">
                <a:solidFill>
                  <a:schemeClr val="bg1"/>
                </a:solidFill>
                <a:latin typeface="書法家簡魏碑" charset="0"/>
                <a:ea typeface="SimSun" charset="0"/>
                <a:cs typeface="SimSun" charset="0"/>
              </a:rPr>
              <a:t>杯是</a:t>
            </a:r>
            <a:r>
              <a:rPr lang="zh-CN" altLang="en-US" sz="5400" b="1">
                <a:solidFill>
                  <a:schemeClr val="bg1"/>
                </a:solidFill>
                <a:latin typeface="書法家簡魏碑" charset="0"/>
                <a:ea typeface="SimSun" charset="0"/>
                <a:cs typeface="SimSun" charset="0"/>
              </a:rPr>
              <a:t>什么？</a:t>
            </a:r>
            <a:endParaRPr lang="zh-TW" altLang="en-US" sz="5400" b="1">
              <a:solidFill>
                <a:schemeClr val="bg1"/>
              </a:solidFill>
              <a:latin typeface="書法家簡魏碑" charset="0"/>
              <a:ea typeface="SimSun" charset="0"/>
              <a:cs typeface="SimSun" charset="0"/>
            </a:endParaRPr>
          </a:p>
        </p:txBody>
      </p:sp>
      <p:sp>
        <p:nvSpPr>
          <p:cNvPr id="43011" name="Rectangle 3"/>
          <p:cNvSpPr>
            <a:spLocks noGrp="1" noChangeArrowheads="1"/>
          </p:cNvSpPr>
          <p:nvPr>
            <p:ph type="subTitle" idx="1"/>
          </p:nvPr>
        </p:nvSpPr>
        <p:spPr>
          <a:xfrm>
            <a:off x="1066800" y="1524000"/>
            <a:ext cx="5257800" cy="1447800"/>
          </a:xfrm>
        </p:spPr>
        <p:txBody>
          <a:bodyPr/>
          <a:lstStyle/>
          <a:p>
            <a:pPr eaLnBrk="1" hangingPunct="1"/>
            <a:r>
              <a:rPr lang="zh-CN" altLang="en-US" sz="4000">
                <a:solidFill>
                  <a:schemeClr val="bg1"/>
                </a:solidFill>
                <a:latin typeface="書法家簡中圓體" charset="0"/>
                <a:ea typeface="SimSun" charset="0"/>
                <a:cs typeface="SimSun" charset="0"/>
              </a:rPr>
              <a:t>传统认为这</a:t>
            </a:r>
            <a:r>
              <a:rPr lang="zh-TW" altLang="en-US" sz="4000">
                <a:solidFill>
                  <a:schemeClr val="bg1"/>
                </a:solidFill>
                <a:latin typeface="書法家簡中圓體" charset="0"/>
                <a:ea typeface="SimSun" charset="0"/>
                <a:cs typeface="SimSun" charset="0"/>
              </a:rPr>
              <a:t>乃是最</a:t>
            </a:r>
            <a:r>
              <a:rPr lang="zh-CN" altLang="en-US" sz="4000">
                <a:solidFill>
                  <a:schemeClr val="bg1"/>
                </a:solidFill>
                <a:latin typeface="書法家簡中圓體" charset="0"/>
                <a:ea typeface="SimSun" charset="0"/>
                <a:cs typeface="SimSun" charset="0"/>
              </a:rPr>
              <a:t>后</a:t>
            </a:r>
            <a:r>
              <a:rPr lang="zh-TW" altLang="en-US" sz="4000">
                <a:solidFill>
                  <a:schemeClr val="bg1"/>
                </a:solidFill>
                <a:latin typeface="書法家簡中圓體" charset="0"/>
                <a:ea typeface="SimSun" charset="0"/>
                <a:cs typeface="SimSun" charset="0"/>
              </a:rPr>
              <a:t>晚餐所使用的杯子</a:t>
            </a:r>
          </a:p>
        </p:txBody>
      </p:sp>
      <p:pic>
        <p:nvPicPr>
          <p:cNvPr id="43012" name="Picture 4" descr="Mary&amp;Grail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3124200"/>
            <a:ext cx="32004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3" name="Picture 5" descr="Grai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26213" y="228600"/>
            <a:ext cx="2035175"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4" name="Rectangle 6"/>
          <p:cNvSpPr>
            <a:spLocks noChangeArrowheads="1"/>
          </p:cNvSpPr>
          <p:nvPr/>
        </p:nvSpPr>
        <p:spPr bwMode="auto">
          <a:xfrm>
            <a:off x="3962400" y="4419600"/>
            <a:ext cx="4953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spcBef>
                <a:spcPct val="20000"/>
              </a:spcBef>
            </a:pPr>
            <a:r>
              <a:rPr lang="zh-TW" altLang="en-US"/>
              <a:t>作者</a:t>
            </a:r>
            <a:r>
              <a:rPr lang="en-US" altLang="zh-TW">
                <a:latin typeface="Arial" charset="0"/>
              </a:rPr>
              <a:t>Brown</a:t>
            </a:r>
            <a:r>
              <a:rPr lang="zh-CN" altLang="en-US"/>
              <a:t>却说</a:t>
            </a:r>
            <a:r>
              <a:rPr lang="zh-TW" altLang="en-US"/>
              <a:t>它是承</a:t>
            </a:r>
            <a:r>
              <a:rPr lang="zh-CN" altLang="en-US"/>
              <a:t>载</a:t>
            </a:r>
            <a:r>
              <a:rPr lang="zh-TW" altLang="en-US"/>
              <a:t>耶</a:t>
            </a:r>
            <a:r>
              <a:rPr lang="zh-CN" altLang="en-US"/>
              <a:t>稣</a:t>
            </a:r>
            <a:r>
              <a:rPr lang="zh-TW" altLang="en-US"/>
              <a:t>血脈的抹大拉</a:t>
            </a:r>
            <a:r>
              <a:rPr lang="zh-CN" altLang="en-US"/>
              <a:t>马利亚</a:t>
            </a:r>
            <a:r>
              <a:rPr lang="zh-TW" altLang="en-US"/>
              <a:t>的胎盤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checkerboard(across)">
                                      <p:cBhvr>
                                        <p:cTn id="7" dur="500"/>
                                        <p:tgtEl>
                                          <p:spTgt spid="43011">
                                            <p:txEl>
                                              <p:pRg st="0" end="0"/>
                                            </p:txEl>
                                          </p:spTgt>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43013"/>
                                        </p:tgtEl>
                                        <p:attrNameLst>
                                          <p:attrName>style.visibility</p:attrName>
                                        </p:attrNameLst>
                                      </p:cBhvr>
                                      <p:to>
                                        <p:strVal val="visible"/>
                                      </p:to>
                                    </p:set>
                                    <p:animEffect transition="in" filter="checkerboard(across)">
                                      <p:cBhvr>
                                        <p:cTn id="11" dur="500"/>
                                        <p:tgtEl>
                                          <p:spTgt spid="4301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43014"/>
                                        </p:tgtEl>
                                        <p:attrNameLst>
                                          <p:attrName>style.visibility</p:attrName>
                                        </p:attrNameLst>
                                      </p:cBhvr>
                                      <p:to>
                                        <p:strVal val="visible"/>
                                      </p:to>
                                    </p:set>
                                    <p:animEffect transition="in" filter="checkerboard(across)">
                                      <p:cBhvr>
                                        <p:cTn id="16" dur="500"/>
                                        <p:tgtEl>
                                          <p:spTgt spid="43014"/>
                                        </p:tgtEl>
                                      </p:cBhvr>
                                    </p:animEffect>
                                  </p:childTnLst>
                                </p:cTn>
                              </p:par>
                            </p:childTnLst>
                          </p:cTn>
                        </p:par>
                        <p:par>
                          <p:cTn id="17" fill="hold" nodeType="afterGroup">
                            <p:stCondLst>
                              <p:cond delay="500"/>
                            </p:stCondLst>
                            <p:childTnLst>
                              <p:par>
                                <p:cTn id="18" presetID="5" presetClass="entr" presetSubtype="10" fill="hold" nodeType="afterEffect">
                                  <p:stCondLst>
                                    <p:cond delay="0"/>
                                  </p:stCondLst>
                                  <p:childTnLst>
                                    <p:set>
                                      <p:cBhvr>
                                        <p:cTn id="19" dur="1" fill="hold">
                                          <p:stCondLst>
                                            <p:cond delay="0"/>
                                          </p:stCondLst>
                                        </p:cTn>
                                        <p:tgtEl>
                                          <p:spTgt spid="43012"/>
                                        </p:tgtEl>
                                        <p:attrNameLst>
                                          <p:attrName>style.visibility</p:attrName>
                                        </p:attrNameLst>
                                      </p:cBhvr>
                                      <p:to>
                                        <p:strVal val="visible"/>
                                      </p:to>
                                    </p:set>
                                    <p:animEffect transition="in" filter="checkerboard(across)">
                                      <p:cBhvr>
                                        <p:cTn id="20" dur="500"/>
                                        <p:tgtEl>
                                          <p:spTgt spid="43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P spid="430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5"/>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6194" name="Rectangle 2"/>
          <p:cNvSpPr>
            <a:spLocks noGrp="1" noChangeArrowheads="1"/>
          </p:cNvSpPr>
          <p:nvPr>
            <p:ph type="ctrTitle"/>
          </p:nvPr>
        </p:nvSpPr>
        <p:spPr>
          <a:xfrm>
            <a:off x="5486400" y="304800"/>
            <a:ext cx="3657600" cy="2667000"/>
          </a:xfrm>
        </p:spPr>
        <p:txBody>
          <a:bodyPr/>
          <a:lstStyle/>
          <a:p>
            <a:pPr eaLnBrk="1" hangingPunct="1"/>
            <a:r>
              <a:rPr lang="zh-CN" altLang="en-US">
                <a:solidFill>
                  <a:schemeClr val="bg1"/>
                </a:solidFill>
                <a:latin typeface="SimSun" charset="0"/>
                <a:ea typeface="SimSun" charset="0"/>
                <a:cs typeface="SimSun" charset="0"/>
              </a:rPr>
              <a:t>圣</a:t>
            </a:r>
            <a:r>
              <a:rPr lang="zh-TW" altLang="en-US">
                <a:solidFill>
                  <a:schemeClr val="bg1"/>
                </a:solidFill>
                <a:latin typeface="SimSun" charset="0"/>
                <a:ea typeface="SimSun" charset="0"/>
                <a:cs typeface="SimSun" charset="0"/>
              </a:rPr>
              <a:t>殿</a:t>
            </a:r>
            <a:r>
              <a:rPr lang="zh-CN" altLang="en-US">
                <a:solidFill>
                  <a:schemeClr val="bg1"/>
                </a:solidFill>
                <a:latin typeface="SimSun" charset="0"/>
                <a:ea typeface="SimSun" charset="0"/>
                <a:cs typeface="SimSun" charset="0"/>
              </a:rPr>
              <a:t>骑</a:t>
            </a:r>
            <a:r>
              <a:rPr lang="zh-TW" altLang="en-US">
                <a:solidFill>
                  <a:schemeClr val="bg1"/>
                </a:solidFill>
                <a:latin typeface="SimSun" charset="0"/>
                <a:ea typeface="SimSun" charset="0"/>
                <a:cs typeface="SimSun" charset="0"/>
              </a:rPr>
              <a:t>士</a:t>
            </a:r>
            <a:r>
              <a:rPr lang="zh-CN" altLang="en-US">
                <a:solidFill>
                  <a:schemeClr val="bg1"/>
                </a:solidFill>
                <a:latin typeface="SimSun" charset="0"/>
                <a:ea typeface="SimSun" charset="0"/>
                <a:cs typeface="SimSun" charset="0"/>
              </a:rPr>
              <a:t>团</a:t>
            </a:r>
            <a:br>
              <a:rPr lang="zh-TW" altLang="en-US">
                <a:solidFill>
                  <a:schemeClr val="bg1"/>
                </a:solidFill>
                <a:latin typeface="SimSun" charset="0"/>
                <a:ea typeface="SimSun" charset="0"/>
                <a:cs typeface="SimSun" charset="0"/>
              </a:rPr>
            </a:br>
            <a:r>
              <a:rPr lang="en-US" altLang="zh-TW" sz="3200">
                <a:solidFill>
                  <a:schemeClr val="bg1"/>
                </a:solidFill>
                <a:latin typeface="Arial" charset="0"/>
                <a:ea typeface="SimSun" charset="0"/>
                <a:cs typeface="SimSun" charset="0"/>
              </a:rPr>
              <a:t>Knights Templar</a:t>
            </a:r>
          </a:p>
        </p:txBody>
      </p:sp>
      <p:sp>
        <p:nvSpPr>
          <p:cNvPr id="136195" name="Rectangle 3"/>
          <p:cNvSpPr>
            <a:spLocks noGrp="1" noChangeArrowheads="1"/>
          </p:cNvSpPr>
          <p:nvPr>
            <p:ph type="subTitle" idx="1"/>
          </p:nvPr>
        </p:nvSpPr>
        <p:spPr>
          <a:xfrm>
            <a:off x="5486400" y="3429000"/>
            <a:ext cx="3657600" cy="1676400"/>
          </a:xfrm>
        </p:spPr>
        <p:txBody>
          <a:bodyPr/>
          <a:lstStyle/>
          <a:p>
            <a:pPr eaLnBrk="1" hangingPunct="1"/>
            <a:r>
              <a:rPr lang="zh-TW" altLang="en-US">
                <a:solidFill>
                  <a:schemeClr val="bg1"/>
                </a:solidFill>
                <a:latin typeface="SimSun" charset="0"/>
                <a:ea typeface="SimSun" charset="0"/>
                <a:cs typeface="SimSun" charset="0"/>
              </a:rPr>
              <a:t>作者</a:t>
            </a:r>
            <a:r>
              <a:rPr lang="en-US" altLang="zh-TW">
                <a:solidFill>
                  <a:schemeClr val="bg1"/>
                </a:solidFill>
                <a:latin typeface="Arial" charset="0"/>
                <a:ea typeface="SimSun" charset="0"/>
                <a:cs typeface="SimSun" charset="0"/>
              </a:rPr>
              <a:t>Brown</a:t>
            </a:r>
            <a:r>
              <a:rPr lang="zh-TW" altLang="en-US">
                <a:solidFill>
                  <a:schemeClr val="bg1"/>
                </a:solidFill>
                <a:latin typeface="SimSun" charset="0"/>
                <a:ea typeface="SimSun" charset="0"/>
                <a:cs typeface="SimSun" charset="0"/>
              </a:rPr>
              <a:t>宣</a:t>
            </a:r>
            <a:r>
              <a:rPr lang="zh-CN" altLang="en-US">
                <a:solidFill>
                  <a:schemeClr val="bg1"/>
                </a:solidFill>
                <a:latin typeface="SimSun" charset="0"/>
                <a:ea typeface="SimSun" charset="0"/>
                <a:cs typeface="SimSun" charset="0"/>
              </a:rPr>
              <a:t>称</a:t>
            </a:r>
            <a:r>
              <a:rPr lang="zh-TW" altLang="en-US">
                <a:solidFill>
                  <a:schemeClr val="bg1"/>
                </a:solidFill>
                <a:latin typeface="SimSun" charset="0"/>
                <a:ea typeface="SimSun" charset="0"/>
                <a:cs typeface="SimSun" charset="0"/>
              </a:rPr>
              <a:t>他</a:t>
            </a:r>
            <a:r>
              <a:rPr lang="zh-CN" altLang="en-US">
                <a:solidFill>
                  <a:schemeClr val="bg1"/>
                </a:solidFill>
                <a:latin typeface="SimSun" charset="0"/>
                <a:ea typeface="SimSun" charset="0"/>
                <a:cs typeface="SimSun" charset="0"/>
              </a:rPr>
              <a:t>们</a:t>
            </a:r>
            <a:r>
              <a:rPr lang="zh-TW" altLang="en-US">
                <a:solidFill>
                  <a:schemeClr val="bg1"/>
                </a:solidFill>
                <a:latin typeface="SimSun" charset="0"/>
                <a:ea typeface="SimSun" charset="0"/>
                <a:cs typeface="SimSun" charset="0"/>
              </a:rPr>
              <a:t>一直保守</a:t>
            </a:r>
            <a:r>
              <a:rPr lang="zh-CN" altLang="en-US">
                <a:solidFill>
                  <a:schemeClr val="bg1"/>
                </a:solidFill>
                <a:latin typeface="SimSun" charset="0"/>
                <a:ea typeface="SimSun" charset="0"/>
                <a:cs typeface="SimSun" charset="0"/>
              </a:rPr>
              <a:t>着</a:t>
            </a:r>
            <a:r>
              <a:rPr lang="zh-TW" altLang="en-US">
                <a:solidFill>
                  <a:schemeClr val="bg1"/>
                </a:solidFill>
                <a:latin typeface="SimSun" charset="0"/>
                <a:ea typeface="SimSun" charset="0"/>
                <a:cs typeface="SimSun" charset="0"/>
              </a:rPr>
              <a:t>耶</a:t>
            </a:r>
            <a:r>
              <a:rPr lang="zh-CN" altLang="en-US">
                <a:solidFill>
                  <a:schemeClr val="bg1"/>
                </a:solidFill>
                <a:latin typeface="SimSun" charset="0"/>
                <a:ea typeface="SimSun" charset="0"/>
                <a:cs typeface="SimSun" charset="0"/>
              </a:rPr>
              <a:t>稣结</a:t>
            </a:r>
            <a:r>
              <a:rPr lang="zh-TW" altLang="en-US">
                <a:solidFill>
                  <a:schemeClr val="bg1"/>
                </a:solidFill>
                <a:latin typeface="SimSun" charset="0"/>
                <a:ea typeface="SimSun" charset="0"/>
                <a:cs typeface="SimSun" charset="0"/>
              </a:rPr>
              <a:t>婚的秘密！</a:t>
            </a:r>
          </a:p>
        </p:txBody>
      </p:sp>
      <p:pic>
        <p:nvPicPr>
          <p:cNvPr id="13619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438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800600" y="381000"/>
            <a:ext cx="4038600" cy="1828800"/>
          </a:xfrm>
        </p:spPr>
        <p:txBody>
          <a:bodyPr/>
          <a:lstStyle/>
          <a:p>
            <a:pPr eaLnBrk="1" hangingPunct="1"/>
            <a:r>
              <a:rPr lang="en-US">
                <a:solidFill>
                  <a:schemeClr val="bg1"/>
                </a:solidFill>
                <a:latin typeface="Arial" charset="0"/>
                <a:ea typeface="ヒラギノ角ゴ Pro W3" charset="0"/>
                <a:cs typeface="ヒラギノ角ゴ Pro W3" charset="0"/>
              </a:rPr>
              <a:t>Leigh Teabing</a:t>
            </a:r>
            <a:br>
              <a:rPr lang="en-US" altLang="zh-CN">
                <a:solidFill>
                  <a:schemeClr val="bg1"/>
                </a:solidFill>
                <a:latin typeface="Arial" charset="0"/>
                <a:ea typeface="SimSun" charset="0"/>
                <a:cs typeface="SimSun" charset="0"/>
              </a:rPr>
            </a:br>
            <a:r>
              <a:rPr lang="zh-CN" altLang="en-US">
                <a:solidFill>
                  <a:schemeClr val="bg1"/>
                </a:solidFill>
                <a:latin typeface="Arial" charset="0"/>
                <a:ea typeface="SimSun" charset="0"/>
                <a:cs typeface="SimSun" charset="0"/>
              </a:rPr>
              <a:t>在圣殿骑士团</a:t>
            </a:r>
            <a:endParaRPr lang="en-US">
              <a:solidFill>
                <a:schemeClr val="bg1"/>
              </a:solidFill>
              <a:latin typeface="Arial" charset="0"/>
              <a:ea typeface="ヒラギノ角ゴ Pro W3" charset="0"/>
              <a:cs typeface="ヒラギノ角ゴ Pro W3" charset="0"/>
            </a:endParaRPr>
          </a:p>
        </p:txBody>
      </p:sp>
      <p:pic>
        <p:nvPicPr>
          <p:cNvPr id="138243" name="Picture 4" descr="097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00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5"/>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0290" name="Rectangle 2"/>
          <p:cNvSpPr>
            <a:spLocks noGrp="1" noChangeArrowheads="1"/>
          </p:cNvSpPr>
          <p:nvPr>
            <p:ph type="title"/>
          </p:nvPr>
        </p:nvSpPr>
        <p:spPr>
          <a:xfrm>
            <a:off x="5181600" y="1524000"/>
            <a:ext cx="3429000" cy="1981200"/>
          </a:xfrm>
        </p:spPr>
        <p:txBody>
          <a:bodyPr/>
          <a:lstStyle/>
          <a:p>
            <a:pPr eaLnBrk="1" hangingPunct="1"/>
            <a:r>
              <a:rPr lang="zh-CN" altLang="en-US" sz="5400" b="1">
                <a:solidFill>
                  <a:schemeClr val="bg1"/>
                </a:solidFill>
                <a:latin typeface="書法家簡中圓體" charset="0"/>
                <a:ea typeface="SimSun" charset="0"/>
                <a:cs typeface="SimSun" charset="0"/>
              </a:rPr>
              <a:t>关于圣</a:t>
            </a:r>
            <a:r>
              <a:rPr lang="zh-TW" altLang="en-US" sz="5400" b="1">
                <a:solidFill>
                  <a:schemeClr val="bg1"/>
                </a:solidFill>
                <a:latin typeface="書法家簡中圓體" charset="0"/>
                <a:ea typeface="SimSun" charset="0"/>
                <a:cs typeface="SimSun" charset="0"/>
              </a:rPr>
              <a:t>杯的</a:t>
            </a:r>
            <a:r>
              <a:rPr lang="zh-CN" altLang="en-US" sz="5400" b="1">
                <a:solidFill>
                  <a:schemeClr val="bg1"/>
                </a:solidFill>
                <a:latin typeface="書法家簡中圓體" charset="0"/>
                <a:ea typeface="SimSun" charset="0"/>
                <a:cs typeface="SimSun" charset="0"/>
              </a:rPr>
              <a:t>传说</a:t>
            </a:r>
            <a:endParaRPr lang="zh-TW" altLang="en-US" sz="5400" b="1">
              <a:latin typeface="書法家簡中圓體" charset="0"/>
              <a:ea typeface="SimSun" charset="0"/>
              <a:cs typeface="SimSun" charset="0"/>
            </a:endParaRPr>
          </a:p>
        </p:txBody>
      </p:sp>
      <p:pic>
        <p:nvPicPr>
          <p:cNvPr id="140291" name="Picture 4" descr="Mary&amp;Grail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304800"/>
            <a:ext cx="42418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Galaha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0"/>
            <a:ext cx="95250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title"/>
          </p:nvPr>
        </p:nvSpPr>
        <p:spPr>
          <a:xfrm>
            <a:off x="-228600" y="6172200"/>
            <a:ext cx="9677400" cy="762000"/>
          </a:xfrm>
          <a:solidFill>
            <a:srgbClr val="020009"/>
          </a:solidFill>
          <a:effectLst>
            <a:outerShdw blurRad="63500" dist="35921" dir="2700000" algn="ctr" rotWithShape="0">
              <a:srgbClr val="020009">
                <a:alpha val="74998"/>
              </a:srgbClr>
            </a:outerShdw>
          </a:effectLst>
        </p:spPr>
        <p:txBody>
          <a:bodyPr/>
          <a:lstStyle/>
          <a:p>
            <a:pPr eaLnBrk="1" hangingPunct="1">
              <a:defRPr/>
            </a:pPr>
            <a:r>
              <a:rPr lang="en-US" altLang="zh-TW">
                <a:solidFill>
                  <a:schemeClr val="bg1"/>
                </a:solidFill>
                <a:ea typeface="新細明體" charset="-120"/>
                <a:cs typeface="新細明體" charset="-120"/>
              </a:rPr>
              <a:t>The Quest of Galahad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4"/>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4386" name="Rectangle 2"/>
          <p:cNvSpPr>
            <a:spLocks noGrp="1" noChangeArrowheads="1"/>
          </p:cNvSpPr>
          <p:nvPr>
            <p:ph type="title"/>
          </p:nvPr>
        </p:nvSpPr>
        <p:spPr>
          <a:xfrm>
            <a:off x="4953000" y="1143000"/>
            <a:ext cx="3886200" cy="3962400"/>
          </a:xfrm>
        </p:spPr>
        <p:txBody>
          <a:bodyPr/>
          <a:lstStyle/>
          <a:p>
            <a:pPr eaLnBrk="1" hangingPunct="1"/>
            <a:r>
              <a:rPr lang="zh-TW" altLang="en-US" b="1">
                <a:solidFill>
                  <a:schemeClr val="bg1"/>
                </a:solidFill>
                <a:latin typeface="SimSun" charset="0"/>
                <a:ea typeface="SimSun" charset="0"/>
                <a:cs typeface="SimSun" charset="0"/>
              </a:rPr>
              <a:t>作者</a:t>
            </a:r>
            <a:r>
              <a:rPr lang="en-US" altLang="zh-TW" b="1">
                <a:solidFill>
                  <a:schemeClr val="bg1"/>
                </a:solidFill>
                <a:latin typeface="Arial" charset="0"/>
                <a:ea typeface="SimSun" charset="0"/>
                <a:cs typeface="SimSun" charset="0"/>
              </a:rPr>
              <a:t>Brown</a:t>
            </a:r>
            <a:r>
              <a:rPr lang="zh-TW" altLang="en-US" b="1">
                <a:solidFill>
                  <a:schemeClr val="bg1"/>
                </a:solidFill>
                <a:latin typeface="SimSun" charset="0"/>
                <a:ea typeface="SimSun" charset="0"/>
                <a:cs typeface="SimSun" charset="0"/>
              </a:rPr>
              <a:t>宣</a:t>
            </a:r>
            <a:r>
              <a:rPr lang="zh-CN" altLang="en-US" b="1">
                <a:solidFill>
                  <a:schemeClr val="bg1"/>
                </a:solidFill>
                <a:latin typeface="SimSun" charset="0"/>
                <a:ea typeface="SimSun" charset="0"/>
                <a:cs typeface="SimSun" charset="0"/>
              </a:rPr>
              <a:t>称</a:t>
            </a:r>
            <a:r>
              <a:rPr lang="zh-TW" altLang="en-US" b="1">
                <a:solidFill>
                  <a:schemeClr val="bg1"/>
                </a:solidFill>
                <a:latin typeface="SimSun" charset="0"/>
                <a:ea typeface="SimSun" charset="0"/>
                <a:cs typeface="SimSun" charset="0"/>
              </a:rPr>
              <a:t>耶</a:t>
            </a:r>
            <a:r>
              <a:rPr lang="zh-CN" altLang="en-US" b="1">
                <a:solidFill>
                  <a:schemeClr val="bg1"/>
                </a:solidFill>
                <a:latin typeface="SimSun" charset="0"/>
                <a:ea typeface="SimSun" charset="0"/>
                <a:cs typeface="SimSun" charset="0"/>
              </a:rPr>
              <a:t>稣</a:t>
            </a:r>
            <a:r>
              <a:rPr lang="zh-TW" altLang="en-US" b="1">
                <a:solidFill>
                  <a:schemeClr val="bg1"/>
                </a:solidFill>
                <a:latin typeface="SimSun" charset="0"/>
                <a:ea typeface="SimSun" charset="0"/>
                <a:cs typeface="SimSun" charset="0"/>
              </a:rPr>
              <a:t>的血脈一直在法</a:t>
            </a:r>
            <a:r>
              <a:rPr lang="zh-CN" altLang="en-US" b="1">
                <a:solidFill>
                  <a:schemeClr val="bg1"/>
                </a:solidFill>
                <a:latin typeface="SimSun" charset="0"/>
                <a:ea typeface="SimSun" charset="0"/>
                <a:cs typeface="SimSun" charset="0"/>
              </a:rPr>
              <a:t>国</a:t>
            </a:r>
            <a:r>
              <a:rPr lang="zh-TW" altLang="en-US" b="1">
                <a:solidFill>
                  <a:schemeClr val="bg1"/>
                </a:solidFill>
                <a:latin typeface="SimSun" charset="0"/>
                <a:ea typeface="SimSun" charset="0"/>
                <a:cs typeface="SimSun" charset="0"/>
              </a:rPr>
              <a:t>王室中流</a:t>
            </a:r>
            <a:r>
              <a:rPr lang="zh-CN" altLang="en-US" b="1">
                <a:solidFill>
                  <a:schemeClr val="bg1"/>
                </a:solidFill>
                <a:latin typeface="SimSun" charset="0"/>
                <a:ea typeface="SimSun" charset="0"/>
                <a:cs typeface="SimSun" charset="0"/>
              </a:rPr>
              <a:t>传</a:t>
            </a:r>
            <a:endParaRPr lang="zh-TW" altLang="en-US" b="1">
              <a:latin typeface="SimSun" charset="0"/>
              <a:ea typeface="SimSun" charset="0"/>
              <a:cs typeface="SimSun" charset="0"/>
            </a:endParaRPr>
          </a:p>
        </p:txBody>
      </p:sp>
      <p:pic>
        <p:nvPicPr>
          <p:cNvPr id="144387" name="Picture 3" descr="Women&amp;Grai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48434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5"/>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6434" name="Rectangle 2"/>
          <p:cNvSpPr>
            <a:spLocks noGrp="1" noChangeArrowheads="1"/>
          </p:cNvSpPr>
          <p:nvPr>
            <p:ph type="title"/>
          </p:nvPr>
        </p:nvSpPr>
        <p:spPr>
          <a:xfrm>
            <a:off x="4953000" y="609600"/>
            <a:ext cx="3505200" cy="3962400"/>
          </a:xfrm>
        </p:spPr>
        <p:txBody>
          <a:bodyPr/>
          <a:lstStyle/>
          <a:p>
            <a:pPr eaLnBrk="1" hangingPunct="1"/>
            <a:r>
              <a:rPr lang="zh-CN" altLang="en-US" b="1">
                <a:solidFill>
                  <a:schemeClr val="bg1"/>
                </a:solidFill>
                <a:latin typeface="書法家簡中圓體" charset="0"/>
                <a:ea typeface="SimSun" charset="0"/>
                <a:cs typeface="SimSun" charset="0"/>
              </a:rPr>
              <a:t>圣</a:t>
            </a:r>
            <a:r>
              <a:rPr lang="zh-TW" altLang="en-US" b="1">
                <a:solidFill>
                  <a:schemeClr val="bg1"/>
                </a:solidFill>
                <a:latin typeface="書法家簡中圓體" charset="0"/>
                <a:ea typeface="SimSun" charset="0"/>
                <a:cs typeface="SimSun" charset="0"/>
              </a:rPr>
              <a:t>血藉由天主教的一位女士流</a:t>
            </a:r>
            <a:r>
              <a:rPr lang="zh-CN" altLang="en-US" b="1">
                <a:solidFill>
                  <a:schemeClr val="bg1"/>
                </a:solidFill>
                <a:latin typeface="書法家簡中圓體" charset="0"/>
                <a:ea typeface="SimSun" charset="0"/>
                <a:cs typeface="SimSun" charset="0"/>
              </a:rPr>
              <a:t>传</a:t>
            </a:r>
            <a:r>
              <a:rPr lang="zh-TW" altLang="en-US" b="1">
                <a:solidFill>
                  <a:schemeClr val="bg1"/>
                </a:solidFill>
                <a:latin typeface="書法家簡中圓體" charset="0"/>
                <a:ea typeface="SimSun" charset="0"/>
                <a:cs typeface="SimSun" charset="0"/>
              </a:rPr>
              <a:t>？</a:t>
            </a:r>
            <a:endParaRPr lang="zh-TW" altLang="en-US" b="1">
              <a:latin typeface="書法家簡中圓體" charset="0"/>
              <a:ea typeface="SimSun" charset="0"/>
              <a:cs typeface="SimSun" charset="0"/>
            </a:endParaRPr>
          </a:p>
        </p:txBody>
      </p:sp>
      <p:pic>
        <p:nvPicPr>
          <p:cNvPr id="146435" name="Picture 4" descr="Mary&amp;Grail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228600"/>
            <a:ext cx="4325938"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8482" name="Rectangle 3"/>
          <p:cNvSpPr>
            <a:spLocks noGrp="1" noChangeArrowheads="1"/>
          </p:cNvSpPr>
          <p:nvPr>
            <p:ph type="title"/>
          </p:nvPr>
        </p:nvSpPr>
        <p:spPr>
          <a:xfrm>
            <a:off x="1219200" y="152400"/>
            <a:ext cx="7315200" cy="990600"/>
          </a:xfrm>
        </p:spPr>
        <p:txBody>
          <a:bodyPr/>
          <a:lstStyle/>
          <a:p>
            <a:pPr eaLnBrk="1" hangingPunct="1"/>
            <a:r>
              <a:rPr lang="zh-TW" altLang="en-US" sz="5400" b="1">
                <a:solidFill>
                  <a:schemeClr val="bg1"/>
                </a:solidFill>
                <a:latin typeface="書法家簡魏碑" charset="0"/>
                <a:ea typeface="SimSun" charset="0"/>
                <a:cs typeface="SimSun" charset="0"/>
              </a:rPr>
              <a:t>序言中的宣</a:t>
            </a:r>
            <a:r>
              <a:rPr lang="zh-CN" altLang="en-US" sz="5400" b="1">
                <a:solidFill>
                  <a:schemeClr val="bg1"/>
                </a:solidFill>
                <a:latin typeface="書法家簡魏碑" charset="0"/>
                <a:ea typeface="SimSun" charset="0"/>
                <a:cs typeface="SimSun" charset="0"/>
              </a:rPr>
              <a:t>称</a:t>
            </a:r>
            <a:endParaRPr lang="zh-TW" altLang="en-US" sz="5400" b="1">
              <a:solidFill>
                <a:schemeClr val="bg1"/>
              </a:solidFill>
              <a:latin typeface="Arial" charset="0"/>
              <a:ea typeface="SimSun" charset="0"/>
              <a:cs typeface="SimSun" charset="0"/>
            </a:endParaRPr>
          </a:p>
        </p:txBody>
      </p:sp>
      <p:sp>
        <p:nvSpPr>
          <p:cNvPr id="148483" name="Text Box 4"/>
          <p:cNvSpPr txBox="1">
            <a:spLocks noChangeArrowheads="1"/>
          </p:cNvSpPr>
          <p:nvPr/>
        </p:nvSpPr>
        <p:spPr bwMode="auto">
          <a:xfrm>
            <a:off x="304800" y="1143000"/>
            <a:ext cx="8610600" cy="517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30188" indent="-230188"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zh-TW" altLang="en-US" sz="3200" b="1"/>
              <a:t>事</a:t>
            </a:r>
            <a:r>
              <a:rPr lang="zh-CN" altLang="en-US" sz="3200" b="1"/>
              <a:t>实：</a:t>
            </a:r>
            <a:endParaRPr lang="en-US" altLang="zh-TW" sz="3200" b="1"/>
          </a:p>
          <a:p>
            <a:pPr algn="l"/>
            <a:endParaRPr lang="en-US" altLang="zh-TW" sz="3200" b="1"/>
          </a:p>
          <a:p>
            <a:pPr algn="l"/>
            <a:r>
              <a:rPr lang="en-US" altLang="zh-CN" sz="3200" b="1"/>
              <a:t>“</a:t>
            </a:r>
            <a:r>
              <a:rPr lang="zh-CN" altLang="en-US" sz="3200" b="1"/>
              <a:t>称为</a:t>
            </a:r>
            <a:r>
              <a:rPr lang="zh-TW" altLang="en-US" sz="3200" b="1"/>
              <a:t>「</a:t>
            </a:r>
            <a:r>
              <a:rPr lang="zh-CN" altLang="en-US" sz="3200" b="1"/>
              <a:t>锡</a:t>
            </a:r>
            <a:r>
              <a:rPr lang="zh-TW" altLang="en-US" sz="3200" b="1"/>
              <a:t>安</a:t>
            </a:r>
            <a:r>
              <a:rPr lang="zh-CN" altLang="en-US" sz="3200" b="1"/>
              <a:t>会</a:t>
            </a:r>
            <a:r>
              <a:rPr lang="zh-TW" altLang="en-US" sz="3200" b="1"/>
              <a:t>」</a:t>
            </a:r>
            <a:r>
              <a:rPr lang="en-US" altLang="zh-TW" sz="3200" b="1"/>
              <a:t>Priory of Sion —</a:t>
            </a:r>
            <a:r>
              <a:rPr lang="zh-TW" altLang="en-US" sz="3200" b="1"/>
              <a:t>的</a:t>
            </a:r>
            <a:r>
              <a:rPr lang="zh-CN" altLang="en-US" sz="3200" b="1"/>
              <a:t>组织</a:t>
            </a:r>
            <a:r>
              <a:rPr lang="zh-TW" altLang="en-US" sz="3200" b="1"/>
              <a:t>乃是</a:t>
            </a:r>
            <a:r>
              <a:rPr lang="zh-CN" altLang="en-US" sz="3200" b="1"/>
              <a:t>于</a:t>
            </a:r>
            <a:r>
              <a:rPr lang="en-US" altLang="zh-TW" sz="3200" b="1"/>
              <a:t>1099</a:t>
            </a:r>
            <a:r>
              <a:rPr lang="zh-TW" altLang="en-US" sz="3200" b="1"/>
              <a:t>年成立</a:t>
            </a:r>
            <a:r>
              <a:rPr lang="zh-CN" altLang="en-US" sz="3200" b="1"/>
              <a:t>于欧</a:t>
            </a:r>
            <a:r>
              <a:rPr lang="zh-TW" altLang="en-US" sz="3200" b="1"/>
              <a:t>洲的一</a:t>
            </a:r>
            <a:r>
              <a:rPr lang="zh-CN" altLang="en-US" sz="3200" b="1"/>
              <a:t>个</a:t>
            </a:r>
            <a:r>
              <a:rPr lang="zh-TW" altLang="en-US" sz="3200" b="1"/>
              <a:t>真</a:t>
            </a:r>
            <a:r>
              <a:rPr lang="zh-CN" altLang="en-US" sz="3200" b="1"/>
              <a:t>实</a:t>
            </a:r>
            <a:r>
              <a:rPr lang="zh-TW" altLang="en-US" sz="3200" b="1"/>
              <a:t>的秘密</a:t>
            </a:r>
            <a:r>
              <a:rPr lang="zh-CN" altLang="en-US" sz="3200" b="1"/>
              <a:t>会</a:t>
            </a:r>
            <a:r>
              <a:rPr lang="zh-TW" altLang="en-US" sz="3200" b="1"/>
              <a:t>社。在</a:t>
            </a:r>
            <a:r>
              <a:rPr lang="en-US" altLang="zh-TW" sz="3200" b="1"/>
              <a:t>1975</a:t>
            </a:r>
            <a:r>
              <a:rPr lang="zh-TW" altLang="en-US" sz="3200" b="1"/>
              <a:t>年，巴黎的</a:t>
            </a:r>
            <a:r>
              <a:rPr lang="en-US" altLang="zh-TW" sz="3200" b="1"/>
              <a:t>Bibliothèque Nationale</a:t>
            </a:r>
            <a:r>
              <a:rPr lang="zh-CN" altLang="en-US" sz="3200" b="1"/>
              <a:t>国</a:t>
            </a:r>
            <a:r>
              <a:rPr lang="zh-TW" altLang="en-US" sz="3200" b="1"/>
              <a:t>家</a:t>
            </a:r>
            <a:r>
              <a:rPr lang="zh-CN" altLang="en-US" sz="3200" b="1"/>
              <a:t>图书馆发现</a:t>
            </a:r>
            <a:r>
              <a:rPr lang="zh-TW" altLang="en-US" sz="3200" b="1"/>
              <a:t>了</a:t>
            </a:r>
            <a:r>
              <a:rPr lang="zh-CN" altLang="en-US" sz="3200" b="1"/>
              <a:t>称为</a:t>
            </a:r>
            <a:r>
              <a:rPr lang="en-US" altLang="zh-TW" sz="3200" b="1"/>
              <a:t>Les Dossiers Secrets</a:t>
            </a:r>
            <a:r>
              <a:rPr lang="zh-TW" altLang="en-US" sz="3200" b="1"/>
              <a:t>的秘密</a:t>
            </a:r>
            <a:r>
              <a:rPr lang="zh-CN" altLang="en-US" sz="3200" b="1"/>
              <a:t>档</a:t>
            </a:r>
            <a:r>
              <a:rPr lang="zh-TW" altLang="en-US" sz="3200" b="1"/>
              <a:t>案，找到了多位</a:t>
            </a:r>
            <a:r>
              <a:rPr lang="zh-CN" altLang="en-US" sz="3200" b="1"/>
              <a:t>棣属锡</a:t>
            </a:r>
            <a:r>
              <a:rPr lang="zh-TW" altLang="en-US" sz="3200" b="1"/>
              <a:t>安</a:t>
            </a:r>
            <a:r>
              <a:rPr lang="zh-CN" altLang="en-US" sz="3200" b="1"/>
              <a:t>会</a:t>
            </a:r>
            <a:r>
              <a:rPr lang="zh-TW" altLang="en-US" sz="3200" b="1"/>
              <a:t>的成</a:t>
            </a:r>
            <a:r>
              <a:rPr lang="zh-CN" altLang="en-US" sz="3200" b="1"/>
              <a:t>员</a:t>
            </a:r>
            <a:r>
              <a:rPr lang="zh-TW" altLang="en-US" sz="3200" b="1"/>
              <a:t>，包括英</a:t>
            </a:r>
            <a:r>
              <a:rPr lang="zh-CN" altLang="en-US" sz="3200" b="1"/>
              <a:t>国</a:t>
            </a:r>
            <a:r>
              <a:rPr lang="zh-TW" altLang="en-US" sz="3200" b="1"/>
              <a:t>科</a:t>
            </a:r>
            <a:r>
              <a:rPr lang="zh-CN" altLang="en-US" sz="3200" b="1"/>
              <a:t>学</a:t>
            </a:r>
            <a:r>
              <a:rPr lang="zh-TW" altLang="en-US" sz="3200" b="1"/>
              <a:t>家牛</a:t>
            </a:r>
            <a:r>
              <a:rPr lang="zh-CN" altLang="en-US" sz="3200" b="1"/>
              <a:t>顿</a:t>
            </a:r>
            <a:r>
              <a:rPr lang="zh-TW" altLang="en-US" sz="3200" b="1"/>
              <a:t>、意大利</a:t>
            </a:r>
            <a:r>
              <a:rPr lang="zh-CN" altLang="en-US" sz="3200" b="1"/>
              <a:t>画</a:t>
            </a:r>
            <a:r>
              <a:rPr lang="zh-TW" altLang="en-US" sz="3200" b="1"/>
              <a:t>家</a:t>
            </a:r>
            <a:r>
              <a:rPr lang="en-US" altLang="zh-TW" sz="3200" b="1"/>
              <a:t>Botticelli</a:t>
            </a:r>
            <a:r>
              <a:rPr lang="zh-TW" altLang="en-US" sz="3200" b="1"/>
              <a:t>、法</a:t>
            </a:r>
            <a:r>
              <a:rPr lang="zh-CN" altLang="en-US" sz="3200" b="1"/>
              <a:t>国</a:t>
            </a:r>
            <a:r>
              <a:rPr lang="zh-TW" altLang="en-US" sz="3200" b="1"/>
              <a:t>作家</a:t>
            </a:r>
            <a:r>
              <a:rPr lang="en-US" altLang="zh-TW" sz="3200" b="1"/>
              <a:t>Victor Hugo</a:t>
            </a:r>
            <a:r>
              <a:rPr lang="zh-TW" altLang="en-US" sz="3200" b="1"/>
              <a:t>、 以及</a:t>
            </a:r>
            <a:r>
              <a:rPr lang="zh-CN" altLang="en-US" sz="3200" b="1"/>
              <a:t>达芬奇</a:t>
            </a:r>
            <a:r>
              <a:rPr lang="en-US" altLang="zh-TW" sz="3200" b="1"/>
              <a:t>…”</a:t>
            </a:r>
          </a:p>
        </p:txBody>
      </p:sp>
      <p:sp>
        <p:nvSpPr>
          <p:cNvPr id="400389" name="Text Box 5"/>
          <p:cNvSpPr txBox="1">
            <a:spLocks noChangeArrowheads="1"/>
          </p:cNvSpPr>
          <p:nvPr/>
        </p:nvSpPr>
        <p:spPr bwMode="auto">
          <a:xfrm rot="-522051">
            <a:off x="1316038" y="1363663"/>
            <a:ext cx="6873875" cy="4092575"/>
          </a:xfrm>
          <a:prstGeom prst="rect">
            <a:avLst/>
          </a:prstGeom>
          <a:solidFill>
            <a:srgbClr val="FA002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zh-TW" altLang="en-US" sz="2800" b="1"/>
              <a:t>另一</a:t>
            </a:r>
            <a:r>
              <a:rPr lang="zh-CN" altLang="en-US" sz="2800" b="1"/>
              <a:t>项</a:t>
            </a:r>
            <a:r>
              <a:rPr lang="zh-TW" altLang="en-US" sz="2800" b="1"/>
              <a:t>事</a:t>
            </a:r>
            <a:r>
              <a:rPr lang="zh-CN" altLang="en-US" sz="2800" b="1"/>
              <a:t>实：</a:t>
            </a:r>
            <a:endParaRPr lang="en-US" altLang="zh-TW" sz="2800" b="1"/>
          </a:p>
          <a:p>
            <a:pPr algn="l"/>
            <a:r>
              <a:rPr lang="en-US" altLang="zh-TW" sz="2800" b="1" i="1">
                <a:latin typeface="Arial" charset="0"/>
              </a:rPr>
              <a:t>Les Dossiers Secrets</a:t>
            </a:r>
            <a:r>
              <a:rPr lang="zh-TW" altLang="en-US" sz="2800" b="1"/>
              <a:t>乃是</a:t>
            </a:r>
            <a:r>
              <a:rPr lang="zh-CN" altLang="en-US" sz="2800" b="1"/>
              <a:t>伪</a:t>
            </a:r>
            <a:r>
              <a:rPr lang="zh-TW" altLang="en-US" sz="2800" b="1"/>
              <a:t>造的文件，是</a:t>
            </a:r>
            <a:r>
              <a:rPr lang="en-US" altLang="zh-TW" sz="2800" b="1">
                <a:latin typeface="Arial" charset="0"/>
              </a:rPr>
              <a:t>Pierre Plantard(1920-2000)</a:t>
            </a:r>
            <a:r>
              <a:rPr lang="zh-TW" altLang="en-US" sz="2800" b="1"/>
              <a:t>故意安放在法</a:t>
            </a:r>
            <a:r>
              <a:rPr lang="zh-CN" altLang="en-US" sz="2800" b="1"/>
              <a:t>国</a:t>
            </a:r>
            <a:r>
              <a:rPr lang="zh-TW" altLang="en-US" sz="2800" b="1"/>
              <a:t>各地</a:t>
            </a:r>
            <a:r>
              <a:rPr lang="zh-CN" altLang="en-US" sz="2800" b="1"/>
              <a:t>图书馆</a:t>
            </a:r>
            <a:r>
              <a:rPr lang="zh-TW" altLang="en-US" sz="2800" b="1"/>
              <a:t>中，企</a:t>
            </a:r>
            <a:r>
              <a:rPr lang="zh-CN" altLang="en-US" sz="2800" b="1"/>
              <a:t>图</a:t>
            </a:r>
            <a:r>
              <a:rPr lang="zh-TW" altLang="en-US" sz="2800" b="1"/>
              <a:t>藉此「</a:t>
            </a:r>
            <a:r>
              <a:rPr lang="zh-CN" altLang="en-US" sz="2800" b="1"/>
              <a:t>证</a:t>
            </a:r>
            <a:r>
              <a:rPr lang="zh-TW" altLang="en-US" sz="2800" b="1"/>
              <a:t>明」他本人擁有法</a:t>
            </a:r>
            <a:r>
              <a:rPr lang="zh-CN" altLang="en-US" sz="2800" b="1"/>
              <a:t>国国</a:t>
            </a:r>
            <a:r>
              <a:rPr lang="zh-TW" altLang="en-US" sz="2800" b="1"/>
              <a:t>王的身份。</a:t>
            </a:r>
          </a:p>
          <a:p>
            <a:pPr algn="l"/>
            <a:endParaRPr lang="zh-TW" altLang="en-US" sz="2800" b="1"/>
          </a:p>
          <a:p>
            <a:pPr algn="l"/>
            <a:r>
              <a:rPr lang="zh-CN" altLang="en-US" sz="2800" b="1"/>
              <a:t>这</a:t>
            </a:r>
            <a:r>
              <a:rPr lang="zh-TW" altLang="en-US" sz="2800" b="1"/>
              <a:t>人在</a:t>
            </a:r>
            <a:r>
              <a:rPr lang="en-US" altLang="zh-TW" sz="2800" b="1"/>
              <a:t>1993</a:t>
            </a:r>
            <a:r>
              <a:rPr lang="zh-TW" altLang="en-US" sz="2800" b="1"/>
              <a:t>年</a:t>
            </a:r>
            <a:r>
              <a:rPr lang="zh-CN" altLang="en-US" sz="2800" b="1"/>
              <a:t>于</a:t>
            </a:r>
            <a:r>
              <a:rPr lang="zh-TW" altLang="en-US" sz="2800" b="1"/>
              <a:t>一名法</a:t>
            </a:r>
            <a:r>
              <a:rPr lang="zh-CN" altLang="en-US" sz="2800" b="1"/>
              <a:t>国</a:t>
            </a:r>
            <a:r>
              <a:rPr lang="zh-TW" altLang="en-US" sz="2800" b="1"/>
              <a:t>的法官面前起誓，承</a:t>
            </a:r>
            <a:r>
              <a:rPr lang="zh-CN" altLang="en-US" sz="2800" b="1"/>
              <a:t>认伪</a:t>
            </a:r>
            <a:r>
              <a:rPr lang="zh-TW" altLang="en-US" sz="2800" b="1"/>
              <a:t>造了所有涉及「</a:t>
            </a:r>
            <a:r>
              <a:rPr lang="zh-CN" altLang="en-US" sz="2800" b="1"/>
              <a:t>锡</a:t>
            </a:r>
            <a:r>
              <a:rPr lang="zh-TW" altLang="en-US" sz="2800" b="1"/>
              <a:t>安</a:t>
            </a:r>
            <a:r>
              <a:rPr lang="zh-CN" altLang="en-US" sz="2800" b="1"/>
              <a:t>会</a:t>
            </a:r>
            <a:r>
              <a:rPr lang="zh-TW" altLang="en-US" sz="2800" b="1"/>
              <a:t>」</a:t>
            </a:r>
            <a:r>
              <a:rPr lang="zh-TW" altLang="en-US" sz="2800" b="1">
                <a:latin typeface="Arial" charset="0"/>
              </a:rPr>
              <a:t>“</a:t>
            </a:r>
            <a:r>
              <a:rPr lang="en-US" altLang="zh-TW" sz="2800" b="1">
                <a:latin typeface="Arial" charset="0"/>
              </a:rPr>
              <a:t>Priory of Sion”</a:t>
            </a:r>
            <a:r>
              <a:rPr lang="zh-TW" altLang="en-US" sz="2800" b="1"/>
              <a:t>的文件</a:t>
            </a:r>
            <a:r>
              <a:rPr lang="en-US" altLang="zh-TW" sz="2800" b="1">
                <a:latin typeface="Arial" charset="0"/>
              </a:rPr>
              <a:t>(RBC, 10)</a:t>
            </a:r>
            <a:r>
              <a:rPr lang="zh-TW" altLang="en-US" sz="2800" b="1"/>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0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TheWordBul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a:xfrm>
            <a:off x="2057400" y="685800"/>
            <a:ext cx="6629400" cy="1143000"/>
          </a:xfrm>
          <a:effectLst>
            <a:outerShdw blurRad="63500" dist="35921" dir="2700000" algn="ctr" rotWithShape="0">
              <a:schemeClr val="bg1">
                <a:alpha val="74998"/>
              </a:schemeClr>
            </a:outerShdw>
          </a:effectLst>
        </p:spPr>
        <p:txBody>
          <a:bodyPr/>
          <a:lstStyle/>
          <a:p>
            <a:pPr eaLnBrk="1" hangingPunct="1">
              <a:defRPr/>
            </a:pPr>
            <a:r>
              <a:rPr lang="zh-TW" altLang="en-US" sz="6000">
                <a:latin typeface="書法家簡魏碑" charset="0"/>
                <a:ea typeface="SimSun" charset="0"/>
                <a:cs typeface="SimSun" charset="0"/>
              </a:rPr>
              <a:t>面</a:t>
            </a:r>
            <a:r>
              <a:rPr lang="zh-CN" altLang="en-US" sz="6000">
                <a:latin typeface="書法家簡魏碑" charset="0"/>
                <a:ea typeface="SimSun" charset="0"/>
                <a:cs typeface="SimSun" charset="0"/>
              </a:rPr>
              <a:t>对</a:t>
            </a:r>
            <a:r>
              <a:rPr lang="zh-TW" altLang="en-US" sz="6000">
                <a:latin typeface="書法家簡魏碑" charset="0"/>
                <a:ea typeface="SimSun" charset="0"/>
                <a:cs typeface="SimSun" charset="0"/>
              </a:rPr>
              <a:t>批</a:t>
            </a:r>
            <a:r>
              <a:rPr lang="zh-CN" altLang="en-US" sz="6000">
                <a:latin typeface="書法家簡魏碑" charset="0"/>
                <a:ea typeface="SimSun" charset="0"/>
                <a:cs typeface="SimSun" charset="0"/>
              </a:rPr>
              <a:t>评</a:t>
            </a:r>
            <a:r>
              <a:rPr lang="zh-TW" altLang="en-US" sz="6000">
                <a:latin typeface="書法家簡魏碑" charset="0"/>
                <a:ea typeface="SimSun" charset="0"/>
                <a:cs typeface="SimSun" charset="0"/>
              </a:rPr>
              <a:t>者的方式</a:t>
            </a:r>
            <a:endParaRPr lang="zh-TW" altLang="en-US" sz="6000">
              <a:solidFill>
                <a:schemeClr val="bg1"/>
              </a:solidFill>
              <a:latin typeface="書法家簡魏碑" charset="0"/>
              <a:ea typeface="SimSun" charset="0"/>
              <a:cs typeface="SimSun" charset="0"/>
            </a:endParaRPr>
          </a:p>
        </p:txBody>
      </p:sp>
      <p:sp>
        <p:nvSpPr>
          <p:cNvPr id="6148" name="Rectangle 4"/>
          <p:cNvSpPr>
            <a:spLocks noGrp="1" noChangeArrowheads="1"/>
          </p:cNvSpPr>
          <p:nvPr>
            <p:ph type="body" idx="1"/>
          </p:nvPr>
        </p:nvSpPr>
        <p:spPr>
          <a:xfrm>
            <a:off x="2362200" y="2819400"/>
            <a:ext cx="6324600" cy="3505200"/>
          </a:xfrm>
          <a:effectLst>
            <a:outerShdw blurRad="63500" dist="35921" dir="2700000" algn="ctr" rotWithShape="0">
              <a:schemeClr val="tx2">
                <a:alpha val="74998"/>
              </a:schemeClr>
            </a:outerShdw>
          </a:effectLst>
        </p:spPr>
        <p:txBody>
          <a:bodyPr/>
          <a:lstStyle/>
          <a:p>
            <a:pPr marL="0" indent="0" eaLnBrk="1" hangingPunct="1">
              <a:lnSpc>
                <a:spcPct val="120000"/>
              </a:lnSpc>
              <a:buFontTx/>
              <a:buNone/>
              <a:defRPr/>
            </a:pPr>
            <a:r>
              <a:rPr lang="zh-TW" altLang="en-US" sz="3600" b="1">
                <a:solidFill>
                  <a:schemeClr val="bg1"/>
                </a:solidFill>
                <a:latin typeface="SimSun" charset="0"/>
                <a:ea typeface="SimSun" charset="0"/>
                <a:cs typeface="SimSun" charset="0"/>
              </a:rPr>
              <a:t>只要心</a:t>
            </a:r>
            <a:r>
              <a:rPr lang="zh-CN" altLang="en-US" sz="3600" b="1">
                <a:solidFill>
                  <a:schemeClr val="bg1"/>
                </a:solidFill>
                <a:latin typeface="SimSun" charset="0"/>
                <a:ea typeface="SimSun" charset="0"/>
                <a:cs typeface="SimSun" charset="0"/>
              </a:rPr>
              <a:t>里</a:t>
            </a:r>
            <a:r>
              <a:rPr lang="zh-TW" altLang="en-US" sz="3600" b="1">
                <a:solidFill>
                  <a:schemeClr val="bg1"/>
                </a:solidFill>
                <a:latin typeface="SimSun" charset="0"/>
                <a:ea typeface="SimSun" charset="0"/>
                <a:cs typeface="SimSun" charset="0"/>
              </a:rPr>
              <a:t>尊基督</a:t>
            </a:r>
            <a:r>
              <a:rPr lang="zh-CN" altLang="en-US" sz="3600" b="1">
                <a:solidFill>
                  <a:schemeClr val="bg1"/>
                </a:solidFill>
                <a:latin typeface="SimSun" charset="0"/>
                <a:ea typeface="SimSun" charset="0"/>
                <a:cs typeface="SimSun" charset="0"/>
              </a:rPr>
              <a:t>为圣</a:t>
            </a:r>
            <a:r>
              <a:rPr lang="zh-TW" altLang="en-US" sz="3600" b="1">
                <a:solidFill>
                  <a:schemeClr val="bg1"/>
                </a:solidFill>
                <a:latin typeface="SimSun" charset="0"/>
                <a:ea typeface="SimSun" charset="0"/>
                <a:cs typeface="SimSun" charset="0"/>
              </a:rPr>
              <a:t>，以他</a:t>
            </a:r>
            <a:r>
              <a:rPr lang="zh-CN" altLang="en-US" sz="3600" b="1">
                <a:solidFill>
                  <a:schemeClr val="bg1"/>
                </a:solidFill>
                <a:latin typeface="SimSun" charset="0"/>
                <a:ea typeface="SimSun" charset="0"/>
                <a:cs typeface="SimSun" charset="0"/>
              </a:rPr>
              <a:t>为</a:t>
            </a:r>
            <a:r>
              <a:rPr lang="zh-TW" altLang="en-US" sz="3600" b="1">
                <a:solidFill>
                  <a:schemeClr val="bg1"/>
                </a:solidFill>
                <a:latin typeface="SimSun" charset="0"/>
                <a:ea typeface="SimSun" charset="0"/>
                <a:cs typeface="SimSun" charset="0"/>
              </a:rPr>
              <a:t>主；常常作好</a:t>
            </a:r>
            <a:r>
              <a:rPr lang="zh-CN" altLang="en-US" sz="3600" b="1">
                <a:solidFill>
                  <a:schemeClr val="bg1"/>
                </a:solidFill>
                <a:latin typeface="SimSun" charset="0"/>
                <a:ea typeface="SimSun" charset="0"/>
                <a:cs typeface="SimSun" charset="0"/>
              </a:rPr>
              <a:t>准备</a:t>
            </a:r>
            <a:r>
              <a:rPr lang="zh-TW" altLang="en-US" sz="3600" b="1">
                <a:solidFill>
                  <a:schemeClr val="bg1"/>
                </a:solidFill>
                <a:latin typeface="SimSun" charset="0"/>
                <a:ea typeface="SimSun" charset="0"/>
                <a:cs typeface="SimSun" charset="0"/>
              </a:rPr>
              <a:t>，去回答那些</a:t>
            </a:r>
            <a:r>
              <a:rPr lang="zh-CN" altLang="en-US" sz="3600" b="1">
                <a:solidFill>
                  <a:schemeClr val="bg1"/>
                </a:solidFill>
                <a:latin typeface="SimSun" charset="0"/>
                <a:ea typeface="SimSun" charset="0"/>
                <a:cs typeface="SimSun" charset="0"/>
              </a:rPr>
              <a:t>问</a:t>
            </a:r>
            <a:r>
              <a:rPr lang="zh-TW" altLang="en-US" sz="3600" b="1">
                <a:solidFill>
                  <a:schemeClr val="bg1"/>
                </a:solidFill>
                <a:latin typeface="SimSun" charset="0"/>
                <a:ea typeface="SimSun" charset="0"/>
                <a:cs typeface="SimSun" charset="0"/>
              </a:rPr>
              <a:t>你</a:t>
            </a:r>
            <a:r>
              <a:rPr lang="zh-CN" altLang="en-US" sz="3600" b="1">
                <a:solidFill>
                  <a:schemeClr val="bg1"/>
                </a:solidFill>
                <a:latin typeface="SimSun" charset="0"/>
                <a:ea typeface="SimSun" charset="0"/>
                <a:cs typeface="SimSun" charset="0"/>
              </a:rPr>
              <a:t>们为什么怀</a:t>
            </a:r>
            <a:r>
              <a:rPr lang="zh-TW" altLang="en-US" sz="3600" b="1">
                <a:solidFill>
                  <a:schemeClr val="bg1"/>
                </a:solidFill>
                <a:latin typeface="SimSun" charset="0"/>
                <a:ea typeface="SimSun" charset="0"/>
                <a:cs typeface="SimSun" charset="0"/>
              </a:rPr>
              <a:t>有盼望的人</a:t>
            </a:r>
            <a:r>
              <a:rPr lang="en-US" altLang="zh-TW" sz="3600" b="1">
                <a:solidFill>
                  <a:schemeClr val="bg1"/>
                </a:solidFill>
                <a:latin typeface="SimSun" charset="0"/>
                <a:ea typeface="SimSun" charset="0"/>
                <a:cs typeface="SimSun" charset="0"/>
              </a:rPr>
              <a:t>…</a:t>
            </a:r>
            <a:r>
              <a:rPr lang="zh-TW" altLang="en-US" sz="3600" b="1">
                <a:solidFill>
                  <a:schemeClr val="bg1"/>
                </a:solidFill>
                <a:latin typeface="SimSun" charset="0"/>
                <a:ea typeface="SimSun" charset="0"/>
                <a:cs typeface="SimSun" charset="0"/>
              </a:rPr>
              <a:t>。但要用溫柔敬畏的心回答。（彼前三</a:t>
            </a:r>
            <a:r>
              <a:rPr lang="en-US" altLang="zh-CN" sz="3600" b="1">
                <a:solidFill>
                  <a:schemeClr val="bg1"/>
                </a:solidFill>
                <a:latin typeface="SimSun" charset="0"/>
                <a:ea typeface="SimSun" charset="0"/>
                <a:cs typeface="SimSun" charset="0"/>
              </a:rPr>
              <a:t>:</a:t>
            </a:r>
            <a:r>
              <a:rPr lang="en-US" altLang="zh-TW" sz="3600" b="1">
                <a:solidFill>
                  <a:schemeClr val="bg1"/>
                </a:solidFill>
                <a:latin typeface="SimSun" charset="0"/>
                <a:ea typeface="SimSun" charset="0"/>
                <a:cs typeface="SimSun" charset="0"/>
              </a:rPr>
              <a:t>15</a:t>
            </a:r>
            <a:r>
              <a:rPr lang="zh-TW" altLang="en-US" sz="3600" b="1">
                <a:solidFill>
                  <a:schemeClr val="bg1"/>
                </a:solidFill>
                <a:latin typeface="SimSun" charset="0"/>
                <a:ea typeface="SimSun" charset="0"/>
                <a:cs typeface="SimSun" charset="0"/>
              </a:rPr>
              <a: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0530" name="Text Box 3"/>
          <p:cNvSpPr txBox="1">
            <a:spLocks noChangeArrowheads="1"/>
          </p:cNvSpPr>
          <p:nvPr/>
        </p:nvSpPr>
        <p:spPr bwMode="auto">
          <a:xfrm>
            <a:off x="2438400" y="1447800"/>
            <a:ext cx="6705600" cy="517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68275" indent="-168275"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zh-TW" altLang="en-US" sz="3200" b="1"/>
              <a:t>事</a:t>
            </a:r>
            <a:r>
              <a:rPr lang="zh-CN" altLang="en-US" sz="3200" b="1"/>
              <a:t>实</a:t>
            </a:r>
            <a:r>
              <a:rPr lang="en-US" altLang="zh-TW" sz="3200" b="1"/>
              <a:t>…</a:t>
            </a:r>
          </a:p>
          <a:p>
            <a:pPr algn="l"/>
            <a:endParaRPr lang="en-US" altLang="zh-TW" sz="3200" b="1"/>
          </a:p>
          <a:p>
            <a:pPr algn="l"/>
            <a:r>
              <a:rPr lang="en-US" altLang="zh-TW" sz="3200" b="1"/>
              <a:t>“</a:t>
            </a:r>
            <a:r>
              <a:rPr lang="zh-TW" altLang="en-US" sz="3200" b="1"/>
              <a:t>在凡蒂岡名</a:t>
            </a:r>
            <a:r>
              <a:rPr lang="zh-CN" altLang="en-US" sz="3200" b="1"/>
              <a:t>为</a:t>
            </a:r>
            <a:r>
              <a:rPr lang="en-US" altLang="zh-TW" sz="3200" b="1">
                <a:latin typeface="Arial" charset="0"/>
              </a:rPr>
              <a:t>Opus Dei</a:t>
            </a:r>
            <a:r>
              <a:rPr lang="zh-TW" altLang="en-US" sz="3200" b="1"/>
              <a:t>的教</a:t>
            </a:r>
            <a:r>
              <a:rPr lang="zh-CN" altLang="en-US" sz="3200" b="1"/>
              <a:t>团</a:t>
            </a:r>
            <a:r>
              <a:rPr lang="zh-TW" altLang="en-US" sz="3200" b="1"/>
              <a:t>乃是一</a:t>
            </a:r>
            <a:r>
              <a:rPr lang="zh-CN" altLang="en-US" sz="3200" b="1"/>
              <a:t>个极</a:t>
            </a:r>
            <a:r>
              <a:rPr lang="zh-TW" altLang="en-US" sz="3200" b="1"/>
              <a:t>其虔</a:t>
            </a:r>
            <a:r>
              <a:rPr lang="zh-CN" altLang="en-US" sz="3200" b="1"/>
              <a:t>诚</a:t>
            </a:r>
            <a:r>
              <a:rPr lang="zh-TW" altLang="en-US" sz="3200" b="1"/>
              <a:t>的天主教教派。不久之前，此教</a:t>
            </a:r>
            <a:r>
              <a:rPr lang="zh-CN" altLang="en-US" sz="3200" b="1"/>
              <a:t>团</a:t>
            </a:r>
            <a:r>
              <a:rPr lang="zh-TW" altLang="en-US" sz="3200" b="1"/>
              <a:t>由</a:t>
            </a:r>
            <a:r>
              <a:rPr lang="zh-CN" altLang="en-US" sz="3200" b="1"/>
              <a:t>于据说</a:t>
            </a:r>
            <a:r>
              <a:rPr lang="zh-TW" altLang="en-US" sz="3200" b="1"/>
              <a:t>涉及洗</a:t>
            </a:r>
            <a:r>
              <a:rPr lang="zh-CN" altLang="en-US" sz="3200" b="1"/>
              <a:t>脑</a:t>
            </a:r>
            <a:r>
              <a:rPr lang="zh-TW" altLang="en-US" sz="3200" b="1"/>
              <a:t>、高</a:t>
            </a:r>
            <a:r>
              <a:rPr lang="zh-CN" altLang="en-US" sz="3200" b="1"/>
              <a:t>压</a:t>
            </a:r>
            <a:r>
              <a:rPr lang="zh-TW" altLang="en-US" sz="3200" b="1"/>
              <a:t>、奉行</a:t>
            </a:r>
            <a:r>
              <a:rPr lang="zh-CN" altLang="en-US" sz="3200" b="1"/>
              <a:t>称为</a:t>
            </a:r>
            <a:r>
              <a:rPr lang="zh-TW" altLang="en-US" sz="3200" b="1"/>
              <a:t>「集</a:t>
            </a:r>
            <a:r>
              <a:rPr lang="zh-CN" altLang="en-US" sz="3200" b="1"/>
              <a:t>体</a:t>
            </a:r>
            <a:r>
              <a:rPr lang="zh-TW" altLang="en-US" sz="3200" b="1"/>
              <a:t>禁</a:t>
            </a:r>
            <a:r>
              <a:rPr lang="zh-CN" altLang="en-US" sz="3200" b="1"/>
              <a:t>欲</a:t>
            </a:r>
            <a:r>
              <a:rPr lang="zh-TW" altLang="en-US" sz="3200" b="1"/>
              <a:t>」的危</a:t>
            </a:r>
            <a:r>
              <a:rPr lang="zh-CN" altLang="en-US" sz="3200" b="1"/>
              <a:t>险</a:t>
            </a:r>
            <a:r>
              <a:rPr lang="zh-TW" altLang="en-US" sz="3200" b="1"/>
              <a:t>行</a:t>
            </a:r>
            <a:r>
              <a:rPr lang="zh-CN" altLang="en-US" sz="3200" b="1"/>
              <a:t>径</a:t>
            </a:r>
            <a:r>
              <a:rPr lang="zh-TW" altLang="en-US" sz="3200" b="1"/>
              <a:t>等而招來了</a:t>
            </a:r>
            <a:r>
              <a:rPr lang="zh-CN" altLang="en-US" sz="3200" b="1"/>
              <a:t>争议</a:t>
            </a:r>
            <a:r>
              <a:rPr lang="zh-TW" altLang="en-US" sz="3200" b="1"/>
              <a:t>。</a:t>
            </a:r>
            <a:r>
              <a:rPr lang="zh-CN" altLang="en-US" sz="3200" b="1"/>
              <a:t>这个</a:t>
            </a:r>
            <a:r>
              <a:rPr lang="en-US" altLang="zh-TW" sz="3200" b="1">
                <a:latin typeface="Arial" charset="0"/>
              </a:rPr>
              <a:t>Opus Dei</a:t>
            </a:r>
            <a:r>
              <a:rPr lang="zh-TW" altLang="en-US" sz="3200" b="1"/>
              <a:t>教</a:t>
            </a:r>
            <a:r>
              <a:rPr lang="zh-CN" altLang="en-US" sz="3200" b="1"/>
              <a:t>团刚刚</a:t>
            </a:r>
            <a:r>
              <a:rPr lang="zh-TW" altLang="en-US" sz="3200" b="1"/>
              <a:t>在</a:t>
            </a:r>
            <a:r>
              <a:rPr lang="zh-CN" altLang="en-US" sz="3200" b="1"/>
              <a:t>纽约</a:t>
            </a:r>
            <a:r>
              <a:rPr lang="zh-TW" altLang="en-US" sz="3200" b="1"/>
              <a:t>市的</a:t>
            </a:r>
            <a:r>
              <a:rPr lang="en-US" altLang="zh-TW" sz="3200" b="1">
                <a:latin typeface="Arial" charset="0"/>
              </a:rPr>
              <a:t>243 Lexington Avenue</a:t>
            </a:r>
            <a:r>
              <a:rPr lang="zh-TW" altLang="en-US" sz="3200" b="1"/>
              <a:t>建造了耗</a:t>
            </a:r>
            <a:r>
              <a:rPr lang="zh-CN" altLang="en-US" sz="3200" b="1"/>
              <a:t>资</a:t>
            </a:r>
            <a:r>
              <a:rPr lang="zh-TW" altLang="en-US" sz="3200" b="1"/>
              <a:t>四千七百</a:t>
            </a:r>
            <a:r>
              <a:rPr lang="zh-CN" altLang="en-US" sz="3200" b="1"/>
              <a:t>万</a:t>
            </a:r>
            <a:r>
              <a:rPr lang="zh-TW" altLang="en-US" sz="3200" b="1"/>
              <a:t>元的全球</a:t>
            </a:r>
            <a:r>
              <a:rPr lang="zh-CN" altLang="en-US" sz="3200" b="1"/>
              <a:t>总</a:t>
            </a:r>
            <a:r>
              <a:rPr lang="zh-TW" altLang="en-US" sz="3200" b="1"/>
              <a:t>部。”</a:t>
            </a:r>
          </a:p>
        </p:txBody>
      </p:sp>
      <p:sp>
        <p:nvSpPr>
          <p:cNvPr id="150531" name="Rectangle 4"/>
          <p:cNvSpPr>
            <a:spLocks noGrp="1" noChangeArrowheads="1"/>
          </p:cNvSpPr>
          <p:nvPr>
            <p:ph type="title"/>
          </p:nvPr>
        </p:nvSpPr>
        <p:spPr>
          <a:xfrm>
            <a:off x="2438400" y="0"/>
            <a:ext cx="5486400" cy="1143000"/>
          </a:xfrm>
          <a:noFill/>
        </p:spPr>
        <p:txBody>
          <a:bodyPr/>
          <a:lstStyle/>
          <a:p>
            <a:pPr eaLnBrk="1" hangingPunct="1"/>
            <a:r>
              <a:rPr lang="zh-TW" altLang="en-US" sz="5400" b="1">
                <a:solidFill>
                  <a:schemeClr val="accent1"/>
                </a:solidFill>
                <a:latin typeface="Arial" charset="0"/>
                <a:ea typeface="SimSun" charset="0"/>
                <a:cs typeface="SimSun" charset="0"/>
              </a:rPr>
              <a:t>序言中的宣</a:t>
            </a:r>
            <a:r>
              <a:rPr lang="zh-CN" altLang="en-US" sz="5400" b="1">
                <a:solidFill>
                  <a:schemeClr val="accent1"/>
                </a:solidFill>
                <a:latin typeface="Arial" charset="0"/>
                <a:ea typeface="SimSun" charset="0"/>
                <a:cs typeface="SimSun" charset="0"/>
              </a:rPr>
              <a:t>称</a:t>
            </a:r>
            <a:endParaRPr lang="zh-TW" altLang="en-US" sz="5400" b="1">
              <a:solidFill>
                <a:schemeClr val="accent1"/>
              </a:solidFill>
              <a:latin typeface="Arial" charset="0"/>
              <a:ea typeface="SimSun" charset="0"/>
              <a:cs typeface="SimSun" charset="0"/>
            </a:endParaRPr>
          </a:p>
        </p:txBody>
      </p:sp>
      <p:pic>
        <p:nvPicPr>
          <p:cNvPr id="150532" name="Picture 5" descr="DanBrow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13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83" name="Rectangle 3"/>
          <p:cNvSpPr>
            <a:spLocks noGrp="1" noChangeArrowheads="1"/>
          </p:cNvSpPr>
          <p:nvPr>
            <p:ph type="title"/>
          </p:nvPr>
        </p:nvSpPr>
        <p:spPr>
          <a:xfrm>
            <a:off x="304800" y="457200"/>
            <a:ext cx="8229600" cy="3048000"/>
          </a:xfrm>
          <a:effectLst>
            <a:outerShdw blurRad="63500" dist="35921" dir="2700000" algn="ctr" rotWithShape="0">
              <a:schemeClr val="tx2">
                <a:alpha val="74998"/>
              </a:schemeClr>
            </a:outerShdw>
          </a:effectLst>
        </p:spPr>
        <p:txBody>
          <a:bodyPr/>
          <a:lstStyle/>
          <a:p>
            <a:pPr eaLnBrk="1" hangingPunct="1">
              <a:defRPr/>
            </a:pPr>
            <a:r>
              <a:rPr lang="zh-CN" altLang="en-US" sz="9600">
                <a:solidFill>
                  <a:schemeClr val="bg1"/>
                </a:solidFill>
                <a:latin typeface="書法家簡魏碑" charset="0"/>
                <a:ea typeface="SimSun" charset="0"/>
                <a:cs typeface="SimSun" charset="0"/>
              </a:rPr>
              <a:t>艺术</a:t>
            </a:r>
            <a:r>
              <a:rPr lang="zh-TW" altLang="en-US" sz="9600">
                <a:solidFill>
                  <a:schemeClr val="bg1"/>
                </a:solidFill>
                <a:latin typeface="書法家簡魏碑" charset="0"/>
                <a:ea typeface="SimSun" charset="0"/>
                <a:cs typeface="SimSun" charset="0"/>
              </a:rPr>
              <a:t>作品方面</a:t>
            </a:r>
            <a:br>
              <a:rPr lang="zh-TW" altLang="en-US" sz="9600">
                <a:solidFill>
                  <a:schemeClr val="bg1"/>
                </a:solidFill>
                <a:latin typeface="書法家簡魏碑" charset="0"/>
                <a:ea typeface="SimSun" charset="0"/>
                <a:cs typeface="SimSun" charset="0"/>
              </a:rPr>
            </a:br>
            <a:r>
              <a:rPr lang="zh-TW" altLang="en-US" sz="9600">
                <a:solidFill>
                  <a:schemeClr val="bg1"/>
                </a:solidFill>
                <a:latin typeface="書法家簡魏碑" charset="0"/>
                <a:ea typeface="SimSun" charset="0"/>
                <a:cs typeface="SimSun" charset="0"/>
              </a:rPr>
              <a:t>的</a:t>
            </a:r>
            <a:r>
              <a:rPr lang="zh-CN" altLang="en-US" sz="9600">
                <a:solidFill>
                  <a:schemeClr val="bg1"/>
                </a:solidFill>
                <a:latin typeface="書法家簡魏碑" charset="0"/>
                <a:ea typeface="SimSun" charset="0"/>
                <a:cs typeface="SimSun" charset="0"/>
              </a:rPr>
              <a:t>错误</a:t>
            </a:r>
            <a:endParaRPr lang="zh-TW" altLang="en-US" sz="9600">
              <a:latin typeface="書法家簡魏碑" charset="0"/>
              <a:ea typeface="SimSun" charset="0"/>
              <a:cs typeface="SimSun"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6"/>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4626" name="Rectangle 2"/>
          <p:cNvSpPr>
            <a:spLocks noGrp="1" noChangeArrowheads="1"/>
          </p:cNvSpPr>
          <p:nvPr>
            <p:ph type="title"/>
          </p:nvPr>
        </p:nvSpPr>
        <p:spPr>
          <a:xfrm>
            <a:off x="533400" y="228600"/>
            <a:ext cx="8458200" cy="1143000"/>
          </a:xfrm>
        </p:spPr>
        <p:txBody>
          <a:bodyPr/>
          <a:lstStyle/>
          <a:p>
            <a:pPr eaLnBrk="1" hangingPunct="1"/>
            <a:r>
              <a:rPr lang="zh-TW" altLang="en-US" sz="5400" b="1">
                <a:solidFill>
                  <a:schemeClr val="bg1"/>
                </a:solidFill>
                <a:latin typeface="書法家簡魏碑" charset="0"/>
                <a:ea typeface="書法家簡魏碑" charset="0"/>
                <a:cs typeface="書法家簡魏碑" charset="0"/>
              </a:rPr>
              <a:t>蒙娜</a:t>
            </a:r>
            <a:r>
              <a:rPr lang="zh-CN" altLang="en-US" sz="5400" b="1">
                <a:solidFill>
                  <a:schemeClr val="bg1"/>
                </a:solidFill>
                <a:latin typeface="書法家簡魏碑" charset="0"/>
                <a:ea typeface="SimSun" charset="0"/>
                <a:cs typeface="SimSun" charset="0"/>
              </a:rPr>
              <a:t>丽</a:t>
            </a:r>
            <a:r>
              <a:rPr lang="zh-TW" altLang="en-US" sz="5400" b="1">
                <a:solidFill>
                  <a:schemeClr val="bg1"/>
                </a:solidFill>
                <a:latin typeface="書法家簡魏碑" charset="0"/>
                <a:ea typeface="書法家簡魏碑" charset="0"/>
                <a:cs typeface="書法家簡魏碑" charset="0"/>
              </a:rPr>
              <a:t>莎果真就是</a:t>
            </a:r>
            <a:r>
              <a:rPr lang="zh-CN" altLang="en-US" sz="5400" b="1">
                <a:solidFill>
                  <a:schemeClr val="bg1"/>
                </a:solidFill>
                <a:latin typeface="書法家簡魏碑" charset="0"/>
                <a:ea typeface="SimSun" charset="0"/>
                <a:cs typeface="SimSun" charset="0"/>
              </a:rPr>
              <a:t>达芬奇</a:t>
            </a:r>
            <a:r>
              <a:rPr lang="zh-TW" altLang="en-US" sz="5400" b="1">
                <a:solidFill>
                  <a:schemeClr val="bg1"/>
                </a:solidFill>
                <a:latin typeface="書法家簡魏碑" charset="0"/>
                <a:ea typeface="書法家簡魏碑" charset="0"/>
                <a:cs typeface="書法家簡魏碑" charset="0"/>
              </a:rPr>
              <a:t>？</a:t>
            </a:r>
          </a:p>
        </p:txBody>
      </p:sp>
      <p:pic>
        <p:nvPicPr>
          <p:cNvPr id="1546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2051" r="1581" b="1764"/>
          <a:stretch>
            <a:fillRect/>
          </a:stretch>
        </p:blipFill>
        <p:spPr bwMode="auto">
          <a:xfrm>
            <a:off x="152400" y="1600200"/>
            <a:ext cx="35814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6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95800" y="2078038"/>
            <a:ext cx="4648200" cy="350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9" name="Text Box 5"/>
          <p:cNvSpPr txBox="1">
            <a:spLocks noChangeArrowheads="1"/>
          </p:cNvSpPr>
          <p:nvPr/>
        </p:nvSpPr>
        <p:spPr bwMode="auto">
          <a:xfrm>
            <a:off x="3657600" y="3429000"/>
            <a:ext cx="854075" cy="118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7200" b="1">
                <a:latin typeface="Arial" charset="0"/>
                <a:ea typeface="新細明體" charset="0"/>
                <a:cs typeface="新細明體" charset="0"/>
              </a:rPr>
              <a:t>=</a:t>
            </a:r>
          </a:p>
        </p:txBody>
      </p:sp>
    </p:spTree>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5"/>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6674" name="Rectangle 2"/>
          <p:cNvSpPr>
            <a:spLocks noGrp="1" noChangeArrowheads="1"/>
          </p:cNvSpPr>
          <p:nvPr>
            <p:ph type="title"/>
          </p:nvPr>
        </p:nvSpPr>
        <p:spPr>
          <a:xfrm>
            <a:off x="533400" y="152400"/>
            <a:ext cx="8305800" cy="990600"/>
          </a:xfrm>
        </p:spPr>
        <p:txBody>
          <a:bodyPr/>
          <a:lstStyle/>
          <a:p>
            <a:pPr eaLnBrk="1" hangingPunct="1"/>
            <a:r>
              <a:rPr lang="zh-TW" altLang="en-US" sz="4800" b="1">
                <a:solidFill>
                  <a:schemeClr val="bg1"/>
                </a:solidFill>
                <a:latin typeface="書法家簡魏碑" charset="0"/>
                <a:ea typeface="SimSun" charset="0"/>
                <a:cs typeface="SimSun" charset="0"/>
              </a:rPr>
              <a:t>蒙娜</a:t>
            </a:r>
            <a:r>
              <a:rPr lang="zh-CN" altLang="en-US" sz="4800" b="1">
                <a:solidFill>
                  <a:schemeClr val="bg1"/>
                </a:solidFill>
                <a:latin typeface="書法家簡魏碑" charset="0"/>
                <a:ea typeface="SimSun" charset="0"/>
                <a:cs typeface="SimSun" charset="0"/>
              </a:rPr>
              <a:t>丽</a:t>
            </a:r>
            <a:r>
              <a:rPr lang="zh-TW" altLang="en-US" sz="4800" b="1">
                <a:solidFill>
                  <a:schemeClr val="bg1"/>
                </a:solidFill>
                <a:latin typeface="書法家簡魏碑" charset="0"/>
                <a:ea typeface="SimSun" charset="0"/>
                <a:cs typeface="SimSun" charset="0"/>
              </a:rPr>
              <a:t>莎到底有多女性化？</a:t>
            </a:r>
          </a:p>
        </p:txBody>
      </p:sp>
      <p:pic>
        <p:nvPicPr>
          <p:cNvPr id="14029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4663" t="9660" r="2072" b="9262"/>
          <a:stretch>
            <a:fillRect/>
          </a:stretch>
        </p:blipFill>
        <p:spPr bwMode="auto">
          <a:xfrm>
            <a:off x="5181600" y="1447800"/>
            <a:ext cx="382905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56676" name="Rectangle 7"/>
          <p:cNvSpPr>
            <a:spLocks noGrp="1" noChangeArrowheads="1"/>
          </p:cNvSpPr>
          <p:nvPr>
            <p:ph type="body" idx="1"/>
          </p:nvPr>
        </p:nvSpPr>
        <p:spPr>
          <a:xfrm>
            <a:off x="457200" y="1600200"/>
            <a:ext cx="4343400" cy="4876800"/>
          </a:xfrm>
          <a:noFill/>
        </p:spPr>
        <p:txBody>
          <a:bodyPr/>
          <a:lstStyle/>
          <a:p>
            <a:pPr marL="0" indent="0" eaLnBrk="1" hangingPunct="1">
              <a:lnSpc>
                <a:spcPct val="80000"/>
              </a:lnSpc>
              <a:buFontTx/>
              <a:buNone/>
            </a:pPr>
            <a:r>
              <a:rPr lang="zh-TW" altLang="en-US" sz="2800">
                <a:solidFill>
                  <a:srgbClr val="FFFF00"/>
                </a:solidFill>
                <a:latin typeface="SimSun" charset="0"/>
                <a:ea typeface="SimSun" charset="0"/>
                <a:cs typeface="SimSun" charset="0"/>
              </a:rPr>
              <a:t>「他把左</a:t>
            </a:r>
            <a:r>
              <a:rPr lang="zh-CN" altLang="en-US" sz="2800">
                <a:solidFill>
                  <a:srgbClr val="FFFF00"/>
                </a:solidFill>
                <a:latin typeface="SimSun" charset="0"/>
                <a:ea typeface="SimSun" charset="0"/>
                <a:cs typeface="SimSun" charset="0"/>
              </a:rPr>
              <a:t>边乡</a:t>
            </a:r>
            <a:r>
              <a:rPr lang="zh-TW" altLang="en-US" sz="2800">
                <a:solidFill>
                  <a:srgbClr val="FFFF00"/>
                </a:solidFill>
                <a:latin typeface="SimSun" charset="0"/>
                <a:ea typeface="SimSun" charset="0"/>
                <a:cs typeface="SimSun" charset="0"/>
              </a:rPr>
              <a:t>村景色的地平</a:t>
            </a:r>
            <a:r>
              <a:rPr lang="zh-CN" altLang="en-US" sz="2800">
                <a:solidFill>
                  <a:srgbClr val="FFFF00"/>
                </a:solidFill>
                <a:latin typeface="SimSun" charset="0"/>
                <a:ea typeface="SimSun" charset="0"/>
                <a:cs typeface="SimSun" charset="0"/>
              </a:rPr>
              <a:t>线画</a:t>
            </a:r>
            <a:r>
              <a:rPr lang="zh-TW" altLang="en-US" sz="2800">
                <a:solidFill>
                  <a:srgbClr val="FFFF00"/>
                </a:solidFill>
                <a:latin typeface="SimSun" charset="0"/>
                <a:ea typeface="SimSun" charset="0"/>
                <a:cs typeface="SimSun" charset="0"/>
              </a:rPr>
              <a:t>得低一些，</a:t>
            </a:r>
            <a:r>
              <a:rPr lang="zh-CN" altLang="en-US" sz="2800">
                <a:solidFill>
                  <a:srgbClr val="FFFF00"/>
                </a:solidFill>
                <a:latin typeface="SimSun" charset="0"/>
                <a:ea typeface="SimSun" charset="0"/>
                <a:cs typeface="SimSun" charset="0"/>
              </a:rPr>
              <a:t>这样</a:t>
            </a:r>
            <a:r>
              <a:rPr lang="zh-TW" altLang="en-US" sz="2800">
                <a:solidFill>
                  <a:srgbClr val="FFFF00"/>
                </a:solidFill>
                <a:latin typeface="SimSun" charset="0"/>
                <a:ea typeface="SimSun" charset="0"/>
                <a:cs typeface="SimSun" charset="0"/>
              </a:rPr>
              <a:t>就使得蒙娜</a:t>
            </a:r>
            <a:r>
              <a:rPr lang="zh-CN" altLang="en-US" sz="2800">
                <a:solidFill>
                  <a:srgbClr val="FFFF00"/>
                </a:solidFill>
                <a:latin typeface="SimSun" charset="0"/>
                <a:ea typeface="SimSun" charset="0"/>
                <a:cs typeface="SimSun" charset="0"/>
              </a:rPr>
              <a:t>丽</a:t>
            </a:r>
            <a:r>
              <a:rPr lang="zh-TW" altLang="en-US" sz="2800">
                <a:solidFill>
                  <a:srgbClr val="FFFF00"/>
                </a:solidFill>
                <a:latin typeface="SimSun" charset="0"/>
                <a:ea typeface="SimSun" charset="0"/>
                <a:cs typeface="SimSun" charset="0"/>
              </a:rPr>
              <a:t>莎的左</a:t>
            </a:r>
            <a:r>
              <a:rPr lang="zh-CN" altLang="en-US" sz="2800">
                <a:solidFill>
                  <a:srgbClr val="FFFF00"/>
                </a:solidFill>
                <a:latin typeface="SimSun" charset="0"/>
                <a:ea typeface="SimSun" charset="0"/>
                <a:cs typeface="SimSun" charset="0"/>
              </a:rPr>
              <a:t>侧</a:t>
            </a:r>
            <a:r>
              <a:rPr lang="zh-TW" altLang="en-US" sz="2800">
                <a:solidFill>
                  <a:srgbClr val="FFFF00"/>
                </a:solidFill>
                <a:latin typeface="SimSun" charset="0"/>
                <a:ea typeface="SimSun" charset="0"/>
                <a:cs typeface="SimSun" charset="0"/>
              </a:rPr>
              <a:t>看上去比右</a:t>
            </a:r>
            <a:r>
              <a:rPr lang="zh-CN" altLang="en-US" sz="2800">
                <a:solidFill>
                  <a:srgbClr val="FFFF00"/>
                </a:solidFill>
                <a:latin typeface="SimSun" charset="0"/>
                <a:ea typeface="SimSun" charset="0"/>
                <a:cs typeface="SimSun" charset="0"/>
              </a:rPr>
              <a:t>侧</a:t>
            </a:r>
            <a:r>
              <a:rPr lang="zh-TW" altLang="en-US" sz="2800">
                <a:solidFill>
                  <a:srgbClr val="FFFF00"/>
                </a:solidFill>
                <a:latin typeface="SimSun" charset="0"/>
                <a:ea typeface="SimSun" charset="0"/>
                <a:cs typeface="SimSun" charset="0"/>
              </a:rPr>
              <a:t>大一些。</a:t>
            </a:r>
            <a:r>
              <a:rPr lang="zh-CN" altLang="en-US" sz="2800">
                <a:solidFill>
                  <a:srgbClr val="FFFF00"/>
                </a:solidFill>
                <a:latin typeface="SimSun" charset="0"/>
                <a:ea typeface="SimSun" charset="0"/>
                <a:cs typeface="SimSun" charset="0"/>
              </a:rPr>
              <a:t>这</a:t>
            </a:r>
            <a:r>
              <a:rPr lang="zh-TW" altLang="en-US" sz="2800">
                <a:solidFill>
                  <a:srgbClr val="FFFF00"/>
                </a:solidFill>
                <a:latin typeface="SimSun" charset="0"/>
                <a:ea typeface="SimSun" charset="0"/>
                <a:cs typeface="SimSun" charset="0"/>
              </a:rPr>
              <a:t>是</a:t>
            </a:r>
            <a:r>
              <a:rPr lang="zh-CN" altLang="en-US" sz="2800">
                <a:solidFill>
                  <a:srgbClr val="FFFF00"/>
                </a:solidFill>
                <a:latin typeface="SimSun" charset="0"/>
                <a:ea typeface="SimSun" charset="0"/>
                <a:cs typeface="SimSun" charset="0"/>
              </a:rPr>
              <a:t>达芬奇开</a:t>
            </a:r>
            <a:r>
              <a:rPr lang="zh-TW" altLang="en-US" sz="2800">
                <a:solidFill>
                  <a:srgbClr val="FFFF00"/>
                </a:solidFill>
                <a:latin typeface="SimSun" charset="0"/>
                <a:ea typeface="SimSun" charset="0"/>
                <a:cs typeface="SimSun" charset="0"/>
              </a:rPr>
              <a:t>的小玩笑。</a:t>
            </a:r>
            <a:r>
              <a:rPr lang="zh-CN" altLang="en-US" sz="2800">
                <a:solidFill>
                  <a:srgbClr val="FFFF00"/>
                </a:solidFill>
                <a:latin typeface="SimSun" charset="0"/>
                <a:ea typeface="SimSun" charset="0"/>
                <a:cs typeface="SimSun" charset="0"/>
              </a:rPr>
              <a:t>历</a:t>
            </a:r>
            <a:r>
              <a:rPr lang="zh-TW" altLang="en-US" sz="2800">
                <a:solidFill>
                  <a:srgbClr val="FFFF00"/>
                </a:solidFill>
                <a:latin typeface="SimSun" charset="0"/>
                <a:ea typeface="SimSun" charset="0"/>
                <a:cs typeface="SimSun" charset="0"/>
              </a:rPr>
              <a:t>史上，人</a:t>
            </a:r>
            <a:r>
              <a:rPr lang="zh-CN" altLang="en-US" sz="2800">
                <a:solidFill>
                  <a:srgbClr val="FFFF00"/>
                </a:solidFill>
                <a:latin typeface="SimSun" charset="0"/>
                <a:ea typeface="SimSun" charset="0"/>
                <a:cs typeface="SimSun" charset="0"/>
              </a:rPr>
              <a:t>们</a:t>
            </a:r>
            <a:r>
              <a:rPr lang="zh-TW" altLang="en-US" sz="2800">
                <a:solidFill>
                  <a:srgbClr val="FFFF00"/>
                </a:solidFill>
                <a:latin typeface="SimSun" charset="0"/>
                <a:ea typeface="SimSun" charset="0"/>
                <a:cs typeface="SimSun" charset="0"/>
              </a:rPr>
              <a:t>曾</a:t>
            </a:r>
            <a:r>
              <a:rPr lang="zh-CN" altLang="en-US" sz="2800">
                <a:solidFill>
                  <a:srgbClr val="FFFF00"/>
                </a:solidFill>
                <a:latin typeface="SimSun" charset="0"/>
                <a:ea typeface="SimSun" charset="0"/>
                <a:cs typeface="SimSun" charset="0"/>
              </a:rPr>
              <a:t>给</a:t>
            </a:r>
            <a:r>
              <a:rPr lang="zh-TW" altLang="en-US" sz="2800">
                <a:solidFill>
                  <a:srgbClr val="FFFF00"/>
                </a:solidFill>
                <a:latin typeface="SimSun" charset="0"/>
                <a:ea typeface="SimSun" charset="0"/>
                <a:cs typeface="SimSun" charset="0"/>
              </a:rPr>
              <a:t>男女指定了方位</a:t>
            </a:r>
            <a:r>
              <a:rPr lang="zh-CN" altLang="en-US" sz="2800">
                <a:solidFill>
                  <a:srgbClr val="FFFF00"/>
                </a:solidFill>
                <a:latin typeface="SimSun" charset="0"/>
                <a:ea typeface="SimSun" charset="0"/>
                <a:cs typeface="SimSun" charset="0"/>
              </a:rPr>
              <a:t>：</a:t>
            </a:r>
            <a:r>
              <a:rPr lang="zh-TW" altLang="en-US" sz="2800">
                <a:solidFill>
                  <a:srgbClr val="FFFF00"/>
                </a:solidFill>
                <a:latin typeface="SimSun" charset="0"/>
                <a:ea typeface="SimSun" charset="0"/>
                <a:cs typeface="SimSun" charset="0"/>
              </a:rPr>
              <a:t>左</a:t>
            </a:r>
            <a:r>
              <a:rPr lang="zh-CN" altLang="en-US" sz="2800">
                <a:solidFill>
                  <a:srgbClr val="FFFF00"/>
                </a:solidFill>
                <a:latin typeface="SimSun" charset="0"/>
                <a:ea typeface="SimSun" charset="0"/>
                <a:cs typeface="SimSun" charset="0"/>
              </a:rPr>
              <a:t>边</a:t>
            </a:r>
            <a:r>
              <a:rPr lang="zh-TW" altLang="en-US" sz="2800">
                <a:solidFill>
                  <a:srgbClr val="FFFF00"/>
                </a:solidFill>
                <a:latin typeface="SimSun" charset="0"/>
                <a:ea typeface="SimSun" charset="0"/>
                <a:cs typeface="SimSun" charset="0"/>
              </a:rPr>
              <a:t>代表女性，右</a:t>
            </a:r>
            <a:r>
              <a:rPr lang="zh-CN" altLang="en-US" sz="2800">
                <a:solidFill>
                  <a:srgbClr val="FFFF00"/>
                </a:solidFill>
                <a:latin typeface="SimSun" charset="0"/>
                <a:ea typeface="SimSun" charset="0"/>
                <a:cs typeface="SimSun" charset="0"/>
              </a:rPr>
              <a:t>边</a:t>
            </a:r>
            <a:r>
              <a:rPr lang="zh-TW" altLang="en-US" sz="2800">
                <a:solidFill>
                  <a:srgbClr val="FFFF00"/>
                </a:solidFill>
                <a:latin typeface="SimSun" charset="0"/>
                <a:ea typeface="SimSun" charset="0"/>
                <a:cs typeface="SimSun" charset="0"/>
              </a:rPr>
              <a:t>代表男性。因</a:t>
            </a:r>
            <a:r>
              <a:rPr lang="zh-CN" altLang="en-US" sz="2800">
                <a:solidFill>
                  <a:srgbClr val="FFFF00"/>
                </a:solidFill>
                <a:latin typeface="SimSun" charset="0"/>
                <a:ea typeface="SimSun" charset="0"/>
                <a:cs typeface="SimSun" charset="0"/>
              </a:rPr>
              <a:t>为达芬奇</a:t>
            </a:r>
            <a:r>
              <a:rPr lang="zh-TW" altLang="en-US" sz="2800">
                <a:solidFill>
                  <a:srgbClr val="FFFF00"/>
                </a:solidFill>
                <a:latin typeface="SimSun" charset="0"/>
                <a:ea typeface="SimSun" charset="0"/>
                <a:cs typeface="SimSun" charset="0"/>
              </a:rPr>
              <a:t>是女性主</a:t>
            </a:r>
            <a:r>
              <a:rPr lang="zh-CN" altLang="en-US" sz="2800">
                <a:solidFill>
                  <a:srgbClr val="FFFF00"/>
                </a:solidFill>
                <a:latin typeface="SimSun" charset="0"/>
                <a:ea typeface="SimSun" charset="0"/>
                <a:cs typeface="SimSun" charset="0"/>
              </a:rPr>
              <a:t>义</a:t>
            </a:r>
            <a:r>
              <a:rPr lang="zh-TW" altLang="en-US" sz="2800">
                <a:solidFill>
                  <a:srgbClr val="FFFF00"/>
                </a:solidFill>
                <a:latin typeface="SimSun" charset="0"/>
                <a:ea typeface="SimSun" charset="0"/>
                <a:cs typeface="SimSun" charset="0"/>
              </a:rPr>
              <a:t>的信仰者，所以他</a:t>
            </a:r>
            <a:r>
              <a:rPr lang="zh-CN" altLang="en-US" sz="2800">
                <a:solidFill>
                  <a:srgbClr val="FFFF00"/>
                </a:solidFill>
                <a:latin typeface="SimSun" charset="0"/>
                <a:ea typeface="SimSun" charset="0"/>
                <a:cs typeface="SimSun" charset="0"/>
              </a:rPr>
              <a:t>让</a:t>
            </a:r>
            <a:r>
              <a:rPr lang="zh-TW" altLang="en-US" sz="2800">
                <a:solidFill>
                  <a:srgbClr val="FFFF00"/>
                </a:solidFill>
                <a:latin typeface="SimSun" charset="0"/>
                <a:ea typeface="SimSun" charset="0"/>
                <a:cs typeface="SimSun" charset="0"/>
              </a:rPr>
              <a:t>蒙娜</a:t>
            </a:r>
            <a:r>
              <a:rPr lang="zh-CN" altLang="en-US" sz="2800">
                <a:solidFill>
                  <a:srgbClr val="FFFF00"/>
                </a:solidFill>
                <a:latin typeface="SimSun" charset="0"/>
                <a:ea typeface="SimSun" charset="0"/>
                <a:cs typeface="SimSun" charset="0"/>
              </a:rPr>
              <a:t>丽</a:t>
            </a:r>
            <a:r>
              <a:rPr lang="zh-TW" altLang="en-US" sz="2800">
                <a:solidFill>
                  <a:srgbClr val="FFFF00"/>
                </a:solidFill>
                <a:latin typeface="SimSun" charset="0"/>
                <a:ea typeface="SimSun" charset="0"/>
                <a:cs typeface="SimSun" charset="0"/>
              </a:rPr>
              <a:t>莎</a:t>
            </a:r>
            <a:r>
              <a:rPr lang="zh-CN" altLang="en-US" sz="2800">
                <a:solidFill>
                  <a:srgbClr val="FFFF00"/>
                </a:solidFill>
                <a:latin typeface="SimSun" charset="0"/>
                <a:ea typeface="SimSun" charset="0"/>
                <a:cs typeface="SimSun" charset="0"/>
              </a:rPr>
              <a:t>从</a:t>
            </a:r>
            <a:r>
              <a:rPr lang="zh-TW" altLang="en-US" sz="2800">
                <a:solidFill>
                  <a:srgbClr val="FFFF00"/>
                </a:solidFill>
                <a:latin typeface="SimSun" charset="0"/>
                <a:ea typeface="SimSun" charset="0"/>
                <a:cs typeface="SimSun" charset="0"/>
              </a:rPr>
              <a:t>左</a:t>
            </a:r>
            <a:r>
              <a:rPr lang="zh-CN" altLang="en-US" sz="2800">
                <a:solidFill>
                  <a:srgbClr val="FFFF00"/>
                </a:solidFill>
                <a:latin typeface="SimSun" charset="0"/>
                <a:ea typeface="SimSun" charset="0"/>
                <a:cs typeface="SimSun" charset="0"/>
              </a:rPr>
              <a:t>边</a:t>
            </a:r>
            <a:r>
              <a:rPr lang="zh-TW" altLang="en-US" sz="2800">
                <a:solidFill>
                  <a:srgbClr val="FFFF00"/>
                </a:solidFill>
                <a:latin typeface="SimSun" charset="0"/>
                <a:ea typeface="SimSun" charset="0"/>
                <a:cs typeface="SimSun" charset="0"/>
              </a:rPr>
              <a:t>看上去更莊重美</a:t>
            </a:r>
            <a:r>
              <a:rPr lang="zh-CN" altLang="en-US" sz="2800">
                <a:solidFill>
                  <a:srgbClr val="FFFF00"/>
                </a:solidFill>
                <a:latin typeface="SimSun" charset="0"/>
                <a:ea typeface="SimSun" charset="0"/>
                <a:cs typeface="SimSun" charset="0"/>
              </a:rPr>
              <a:t>丽</a:t>
            </a:r>
            <a:r>
              <a:rPr lang="zh-TW" altLang="en-US" sz="2800">
                <a:solidFill>
                  <a:srgbClr val="FFFF00"/>
                </a:solidFill>
                <a:latin typeface="SimSun" charset="0"/>
                <a:ea typeface="SimSun" charset="0"/>
                <a:cs typeface="SimSun" charset="0"/>
              </a:rPr>
              <a:t>。」</a:t>
            </a:r>
            <a:endParaRPr lang="en-US" altLang="zh-TW" sz="2800">
              <a:solidFill>
                <a:srgbClr val="FFFF00"/>
              </a:solidFill>
              <a:latin typeface="SimSun" charset="0"/>
              <a:ea typeface="SimSun" charset="0"/>
              <a:cs typeface="SimSun" charset="0"/>
            </a:endParaRPr>
          </a:p>
          <a:p>
            <a:pPr marL="0" indent="0" eaLnBrk="1" hangingPunct="1">
              <a:lnSpc>
                <a:spcPct val="80000"/>
              </a:lnSpc>
              <a:buFontTx/>
              <a:buNone/>
            </a:pPr>
            <a:endParaRPr lang="en-US" altLang="zh-TW" sz="2800">
              <a:solidFill>
                <a:srgbClr val="FFFF00"/>
              </a:solidFill>
              <a:latin typeface="SimSun" charset="0"/>
              <a:ea typeface="SimSun" charset="0"/>
              <a:cs typeface="SimSun" charset="0"/>
            </a:endParaRPr>
          </a:p>
          <a:p>
            <a:pPr marL="0" indent="0" eaLnBrk="1" hangingPunct="1">
              <a:lnSpc>
                <a:spcPct val="80000"/>
              </a:lnSpc>
              <a:buFontTx/>
              <a:buNone/>
            </a:pPr>
            <a:r>
              <a:rPr lang="en-US" altLang="zh-TW" sz="2800" i="1">
                <a:solidFill>
                  <a:srgbClr val="FFFF00"/>
                </a:solidFill>
                <a:latin typeface="SimSun" charset="0"/>
                <a:ea typeface="SimSun" charset="0"/>
                <a:cs typeface="SimSun" charset="0"/>
              </a:rPr>
              <a:t>-</a:t>
            </a:r>
            <a:r>
              <a:rPr lang="zh-CN" altLang="en-US" sz="2800" i="1">
                <a:solidFill>
                  <a:srgbClr val="FFFF00"/>
                </a:solidFill>
                <a:latin typeface="SimSun" charset="0"/>
                <a:ea typeface="SimSun" charset="0"/>
                <a:cs typeface="SimSun" charset="0"/>
              </a:rPr>
              <a:t>达芬奇</a:t>
            </a:r>
            <a:r>
              <a:rPr lang="zh-TW" altLang="en-US" sz="2800" i="1">
                <a:solidFill>
                  <a:srgbClr val="FFFF00"/>
                </a:solidFill>
                <a:latin typeface="SimSun" charset="0"/>
                <a:ea typeface="SimSun" charset="0"/>
                <a:cs typeface="SimSun" charset="0"/>
              </a:rPr>
              <a:t>密</a:t>
            </a:r>
            <a:r>
              <a:rPr lang="zh-CN" altLang="en-US" sz="2800" i="1">
                <a:solidFill>
                  <a:srgbClr val="FFFF00"/>
                </a:solidFill>
                <a:latin typeface="SimSun" charset="0"/>
                <a:ea typeface="SimSun" charset="0"/>
                <a:cs typeface="SimSun" charset="0"/>
              </a:rPr>
              <a:t>码</a:t>
            </a:r>
            <a:r>
              <a:rPr lang="en-US" altLang="zh-TW" sz="2800" i="1">
                <a:solidFill>
                  <a:srgbClr val="FFFF00"/>
                </a:solidFill>
                <a:latin typeface="SimSun" charset="0"/>
                <a:ea typeface="SimSun" charset="0"/>
                <a:cs typeface="SimSun" charset="0"/>
              </a:rPr>
              <a:t>, 204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40292"/>
                                        </p:tgtEl>
                                        <p:attrNameLst>
                                          <p:attrName>style.visibility</p:attrName>
                                        </p:attrNameLst>
                                      </p:cBhvr>
                                      <p:to>
                                        <p:strVal val="visible"/>
                                      </p:to>
                                    </p:set>
                                    <p:animEffect transition="in" filter="fade">
                                      <p:cBhvr>
                                        <p:cTn id="7" dur="2000"/>
                                        <p:tgtEl>
                                          <p:spTgt spid="140292"/>
                                        </p:tgtEl>
                                      </p:cBhvr>
                                    </p:animEffect>
                                    <p:anim calcmode="lin" valueType="num">
                                      <p:cBhvr>
                                        <p:cTn id="8" dur="2000" fill="hold"/>
                                        <p:tgtEl>
                                          <p:spTgt spid="140292"/>
                                        </p:tgtEl>
                                        <p:attrNameLst>
                                          <p:attrName>ppt_x</p:attrName>
                                        </p:attrNameLst>
                                      </p:cBhvr>
                                      <p:tavLst>
                                        <p:tav tm="0">
                                          <p:val>
                                            <p:strVal val="#ppt_x"/>
                                          </p:val>
                                        </p:tav>
                                        <p:tav tm="100000">
                                          <p:val>
                                            <p:strVal val="#ppt_x"/>
                                          </p:val>
                                        </p:tav>
                                      </p:tavLst>
                                    </p:anim>
                                    <p:anim calcmode="lin" valueType="num">
                                      <p:cBhvr>
                                        <p:cTn id="9" dur="2000" fill="hold"/>
                                        <p:tgtEl>
                                          <p:spTgt spid="140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76200"/>
            <a:ext cx="8120063" cy="1219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8722" name="Picture 3"/>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990600" y="914400"/>
            <a:ext cx="4419600" cy="4419600"/>
          </a:xfrm>
        </p:spPr>
      </p:pic>
      <p:sp>
        <p:nvSpPr>
          <p:cNvPr id="158723" name="Rectangle 4"/>
          <p:cNvSpPr>
            <a:spLocks noGrp="1" noChangeArrowheads="1"/>
          </p:cNvSpPr>
          <p:nvPr>
            <p:ph type="title"/>
          </p:nvPr>
        </p:nvSpPr>
        <p:spPr>
          <a:xfrm>
            <a:off x="6172200" y="0"/>
            <a:ext cx="2971800" cy="6858000"/>
          </a:xfrm>
          <a:solidFill>
            <a:schemeClr val="tx1"/>
          </a:solidFill>
        </p:spPr>
        <p:txBody>
          <a:bodyPr/>
          <a:lstStyle/>
          <a:p>
            <a:pPr eaLnBrk="1" hangingPunct="1"/>
            <a:r>
              <a:rPr lang="zh-TW" altLang="en-US">
                <a:solidFill>
                  <a:schemeClr val="bg1"/>
                </a:solidFill>
                <a:latin typeface="書法家簡魏碑" charset="0"/>
                <a:ea typeface="SimSun" charset="0"/>
                <a:cs typeface="SimSun" charset="0"/>
              </a:rPr>
              <a:t>作者的</a:t>
            </a:r>
            <a:r>
              <a:rPr lang="zh-CN" altLang="en-US">
                <a:solidFill>
                  <a:schemeClr val="bg1"/>
                </a:solidFill>
                <a:latin typeface="書法家簡魏碑" charset="0"/>
                <a:ea typeface="SimSun" charset="0"/>
                <a:cs typeface="SimSun" charset="0"/>
              </a:rPr>
              <a:t>观点</a:t>
            </a:r>
            <a:r>
              <a:rPr lang="zh-TW" altLang="en-US">
                <a:solidFill>
                  <a:schemeClr val="bg1"/>
                </a:solidFill>
                <a:latin typeface="書法家簡魏碑" charset="0"/>
                <a:ea typeface="SimSun" charset="0"/>
                <a:cs typeface="SimSun" charset="0"/>
              </a:rPr>
              <a:t>使到蒙娜</a:t>
            </a:r>
            <a:r>
              <a:rPr lang="zh-CN" altLang="en-US">
                <a:solidFill>
                  <a:schemeClr val="bg1"/>
                </a:solidFill>
                <a:latin typeface="書法家簡魏碑" charset="0"/>
                <a:ea typeface="SimSun" charset="0"/>
                <a:cs typeface="SimSun" charset="0"/>
              </a:rPr>
              <a:t>丽</a:t>
            </a:r>
            <a:r>
              <a:rPr lang="zh-TW" altLang="en-US">
                <a:solidFill>
                  <a:schemeClr val="bg1"/>
                </a:solidFill>
                <a:latin typeface="書法家簡魏碑" charset="0"/>
                <a:ea typeface="SimSun" charset="0"/>
                <a:cs typeface="SimSun" charset="0"/>
              </a:rPr>
              <a:t>莎非常生</a:t>
            </a:r>
            <a:r>
              <a:rPr lang="zh-CN" altLang="en-US">
                <a:solidFill>
                  <a:schemeClr val="bg1"/>
                </a:solidFill>
                <a:latin typeface="書法家簡魏碑" charset="0"/>
                <a:ea typeface="SimSun" charset="0"/>
                <a:cs typeface="SimSun" charset="0"/>
              </a:rPr>
              <a:t>气</a:t>
            </a:r>
            <a:endParaRPr lang="zh-TW" altLang="en-US">
              <a:solidFill>
                <a:schemeClr val="bg1"/>
              </a:solidFill>
              <a:latin typeface="書法家簡魏碑" charset="0"/>
              <a:ea typeface="SimSun" charset="0"/>
              <a:cs typeface="SimSun" charset="0"/>
            </a:endParaRPr>
          </a:p>
        </p:txBody>
      </p:sp>
      <p:sp>
        <p:nvSpPr>
          <p:cNvPr id="158724" name="Rectangle 5"/>
          <p:cNvSpPr>
            <a:spLocks noChangeArrowheads="1"/>
          </p:cNvSpPr>
          <p:nvPr/>
        </p:nvSpPr>
        <p:spPr bwMode="auto">
          <a:xfrm>
            <a:off x="6019800" y="5562600"/>
            <a:ext cx="3200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zh-TW" altLang="en-US" sz="2400" b="1">
                <a:solidFill>
                  <a:srgbClr val="FFFF00"/>
                </a:solidFill>
                <a:latin typeface="書法家簡中圓體" charset="0"/>
              </a:rPr>
              <a:t>巴黎</a:t>
            </a:r>
            <a:r>
              <a:rPr lang="zh-CN" altLang="en-US" sz="2400" b="1">
                <a:solidFill>
                  <a:srgbClr val="FFFF00"/>
                </a:solidFill>
                <a:latin typeface="書法家簡中圓體" charset="0"/>
              </a:rPr>
              <a:t>罗</a:t>
            </a:r>
            <a:r>
              <a:rPr lang="zh-TW" altLang="en-US" sz="2400" b="1">
                <a:solidFill>
                  <a:srgbClr val="FFFF00"/>
                </a:solidFill>
                <a:latin typeface="書法家簡中圓體" charset="0"/>
              </a:rPr>
              <a:t>浮宮博物</a:t>
            </a:r>
            <a:r>
              <a:rPr lang="zh-CN" altLang="en-US" sz="2400" b="1">
                <a:solidFill>
                  <a:srgbClr val="FFFF00"/>
                </a:solidFill>
                <a:latin typeface="書法家簡中圓體" charset="0"/>
              </a:rPr>
              <a:t>馆</a:t>
            </a:r>
            <a:r>
              <a:rPr lang="zh-TW" altLang="en-US" sz="2400" b="1">
                <a:solidFill>
                  <a:srgbClr val="FFFF00"/>
                </a:solidFill>
                <a:latin typeface="書法家簡中圓體" charset="0"/>
              </a:rPr>
              <a:t>的蒙娜</a:t>
            </a:r>
            <a:r>
              <a:rPr lang="zh-CN" altLang="en-US" sz="2400" b="1">
                <a:solidFill>
                  <a:srgbClr val="FFFF00"/>
                </a:solidFill>
                <a:latin typeface="書法家簡中圓體" charset="0"/>
              </a:rPr>
              <a:t>丽</a:t>
            </a:r>
            <a:r>
              <a:rPr lang="zh-TW" altLang="en-US" sz="2400" b="1">
                <a:solidFill>
                  <a:srgbClr val="FFFF00"/>
                </a:solidFill>
                <a:latin typeface="書法家簡中圓體" charset="0"/>
              </a:rPr>
              <a:t>莎</a:t>
            </a:r>
            <a:r>
              <a:rPr lang="zh-CN" altLang="en-US" sz="2400" b="1">
                <a:solidFill>
                  <a:srgbClr val="FFFF00"/>
                </a:solidFill>
                <a:latin typeface="書法家簡中圓體" charset="0"/>
              </a:rPr>
              <a:t>画</a:t>
            </a:r>
            <a:r>
              <a:rPr lang="zh-TW" altLang="en-US" sz="2400" b="1">
                <a:solidFill>
                  <a:srgbClr val="FFFF00"/>
                </a:solidFill>
                <a:latin typeface="書法家簡中圓體" charset="0"/>
              </a:rPr>
              <a:t>像</a:t>
            </a:r>
            <a:endParaRPr lang="zh-TW" altLang="en-US" sz="2400">
              <a:solidFill>
                <a:srgbClr val="FFFF00"/>
              </a:solidFill>
              <a:latin typeface="書法家簡中圓體" charset="0"/>
            </a:endParaRPr>
          </a:p>
        </p:txBody>
      </p:sp>
    </p:spTree>
  </p:cSld>
  <p:clrMapOvr>
    <a:masterClrMapping/>
  </p:clrMapOvr>
  <p:transition>
    <p:random/>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152400"/>
            <a:ext cx="7772400" cy="1143000"/>
          </a:xfrm>
        </p:spPr>
        <p:txBody>
          <a:bodyPr/>
          <a:lstStyle/>
          <a:p>
            <a:pPr eaLnBrk="1" hangingPunct="1"/>
            <a:r>
              <a:rPr lang="zh-TW" altLang="en-US" sz="6000" b="1">
                <a:solidFill>
                  <a:schemeClr val="accent1"/>
                </a:solidFill>
                <a:latin typeface="書法家簡魏碑" charset="0"/>
                <a:ea typeface="SimSun" charset="0"/>
                <a:cs typeface="SimSun" charset="0"/>
              </a:rPr>
              <a:t>最</a:t>
            </a:r>
            <a:r>
              <a:rPr lang="zh-CN" altLang="en-US" sz="6000" b="1">
                <a:solidFill>
                  <a:schemeClr val="accent1"/>
                </a:solidFill>
                <a:latin typeface="書法家簡魏碑" charset="0"/>
                <a:ea typeface="SimSun" charset="0"/>
                <a:cs typeface="SimSun" charset="0"/>
              </a:rPr>
              <a:t>后</a:t>
            </a:r>
            <a:r>
              <a:rPr lang="zh-TW" altLang="en-US" sz="6000" b="1">
                <a:solidFill>
                  <a:schemeClr val="accent1"/>
                </a:solidFill>
                <a:latin typeface="書法家簡魏碑" charset="0"/>
                <a:ea typeface="SimSun" charset="0"/>
                <a:cs typeface="SimSun" charset="0"/>
              </a:rPr>
              <a:t>晚餐</a:t>
            </a:r>
          </a:p>
        </p:txBody>
      </p:sp>
      <p:pic>
        <p:nvPicPr>
          <p:cNvPr id="160771"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266825"/>
            <a:ext cx="9144000" cy="5057775"/>
          </a:xfrm>
        </p:spPr>
      </p:pic>
    </p:spTree>
  </p:cSld>
  <p:clrMapOvr>
    <a:masterClrMapping/>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4"/>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1628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05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62819" name="Rectangle 3"/>
          <p:cNvSpPr>
            <a:spLocks noGrp="1" noChangeArrowheads="1"/>
          </p:cNvSpPr>
          <p:nvPr>
            <p:ph type="title"/>
          </p:nvPr>
        </p:nvSpPr>
        <p:spPr>
          <a:xfrm>
            <a:off x="0" y="4114800"/>
            <a:ext cx="6553200" cy="990600"/>
          </a:xfrm>
        </p:spPr>
        <p:txBody>
          <a:bodyPr/>
          <a:lstStyle/>
          <a:p>
            <a:pPr eaLnBrk="1" hangingPunct="1"/>
            <a:r>
              <a:rPr lang="zh-TW" altLang="en-US" sz="4800" b="1">
                <a:solidFill>
                  <a:schemeClr val="accent1"/>
                </a:solidFill>
                <a:latin typeface="書法家簡中圓體" charset="0"/>
                <a:ea typeface="SimSun" charset="0"/>
                <a:cs typeface="SimSun" charset="0"/>
              </a:rPr>
              <a:t>再看清楚一些</a:t>
            </a:r>
            <a:r>
              <a:rPr lang="en-US" altLang="zh-TW" sz="4800" b="1">
                <a:solidFill>
                  <a:schemeClr val="accent1"/>
                </a:solidFill>
                <a:latin typeface="Arial" charset="0"/>
                <a:ea typeface="SimSun" charset="0"/>
                <a:cs typeface="SimSun" charset="0"/>
              </a:rPr>
              <a:t>…</a:t>
            </a:r>
            <a:endParaRPr lang="en-US" altLang="zh-TW" sz="4800">
              <a:solidFill>
                <a:schemeClr val="accent1"/>
              </a:solidFill>
              <a:latin typeface="Arial" charset="0"/>
              <a:ea typeface="SimSun" charset="0"/>
              <a:cs typeface="SimSun"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8483" name="Rectangle 3"/>
          <p:cNvSpPr>
            <a:spLocks noGrp="1" noChangeArrowheads="1"/>
          </p:cNvSpPr>
          <p:nvPr>
            <p:ph type="title"/>
          </p:nvPr>
        </p:nvSpPr>
        <p:spPr>
          <a:xfrm>
            <a:off x="457200" y="152400"/>
            <a:ext cx="2971800" cy="914400"/>
          </a:xfrm>
          <a:effectLst>
            <a:outerShdw blurRad="63500" dist="35921" dir="2700000" algn="ctr" rotWithShape="0">
              <a:schemeClr val="bg1">
                <a:alpha val="74998"/>
              </a:schemeClr>
            </a:outerShdw>
          </a:effectLst>
        </p:spPr>
        <p:txBody>
          <a:bodyPr/>
          <a:lstStyle/>
          <a:p>
            <a:pPr algn="l" eaLnBrk="1" hangingPunct="1">
              <a:defRPr/>
            </a:pPr>
            <a:r>
              <a:rPr lang="zh-CN" altLang="en-US" sz="4800" b="1">
                <a:solidFill>
                  <a:schemeClr val="accent1"/>
                </a:solidFill>
                <a:latin typeface="書法家簡魏碑" charset="0"/>
                <a:ea typeface="SimSun" charset="0"/>
                <a:cs typeface="SimSun" charset="0"/>
              </a:rPr>
              <a:t>这</a:t>
            </a:r>
            <a:r>
              <a:rPr lang="zh-TW" altLang="en-US" sz="4800" b="1">
                <a:solidFill>
                  <a:schemeClr val="accent1"/>
                </a:solidFill>
                <a:latin typeface="書法家簡魏碑" charset="0"/>
                <a:ea typeface="SimSun" charset="0"/>
                <a:cs typeface="SimSun" charset="0"/>
              </a:rPr>
              <a:t>是</a:t>
            </a:r>
            <a:r>
              <a:rPr lang="zh-CN" altLang="en-US" sz="4800" b="1">
                <a:solidFill>
                  <a:schemeClr val="accent1"/>
                </a:solidFill>
                <a:latin typeface="書法家簡魏碑" charset="0"/>
                <a:ea typeface="SimSun" charset="0"/>
                <a:cs typeface="SimSun" charset="0"/>
              </a:rPr>
              <a:t>谁？</a:t>
            </a:r>
            <a:endParaRPr lang="zh-TW" altLang="en-US" sz="4800" b="1">
              <a:solidFill>
                <a:schemeClr val="accent1"/>
              </a:solidFill>
              <a:latin typeface="書法家簡魏碑" charset="0"/>
              <a:ea typeface="SimSun" charset="0"/>
              <a:cs typeface="SimSun" charset="0"/>
            </a:endParaRPr>
          </a:p>
        </p:txBody>
      </p:sp>
      <p:sp>
        <p:nvSpPr>
          <p:cNvPr id="148484" name="Rectangle 4"/>
          <p:cNvSpPr>
            <a:spLocks noGrp="1" noChangeArrowheads="1"/>
          </p:cNvSpPr>
          <p:nvPr>
            <p:ph type="body" idx="1"/>
          </p:nvPr>
        </p:nvSpPr>
        <p:spPr>
          <a:xfrm>
            <a:off x="3810000" y="0"/>
            <a:ext cx="5334000" cy="6858000"/>
          </a:xfrm>
          <a:solidFill>
            <a:schemeClr val="accent2"/>
          </a:solidFill>
          <a:effectLst>
            <a:outerShdw blurRad="63500" dist="35921" dir="2700000" algn="ctr" rotWithShape="0">
              <a:schemeClr val="bg1">
                <a:alpha val="74998"/>
              </a:schemeClr>
            </a:outerShdw>
          </a:effectLst>
        </p:spPr>
        <p:txBody>
          <a:bodyPr/>
          <a:lstStyle/>
          <a:p>
            <a:pPr marL="0" indent="0">
              <a:lnSpc>
                <a:spcPct val="90000"/>
              </a:lnSpc>
              <a:spcBef>
                <a:spcPct val="0"/>
              </a:spcBef>
              <a:buFontTx/>
              <a:buNone/>
              <a:defRPr/>
            </a:pPr>
            <a:r>
              <a:rPr lang="zh-TW" altLang="en-US">
                <a:solidFill>
                  <a:schemeClr val="bg1"/>
                </a:solidFill>
                <a:latin typeface="SimSun" charset="0"/>
                <a:ea typeface="SimSun" charset="0"/>
                <a:cs typeface="SimSun" charset="0"/>
              </a:rPr>
              <a:t>「</a:t>
            </a:r>
            <a:r>
              <a:rPr lang="zh-CN" altLang="en-US">
                <a:solidFill>
                  <a:schemeClr val="bg1"/>
                </a:solidFill>
                <a:latin typeface="SimSun" charset="0"/>
                <a:ea typeface="SimSun" charset="0"/>
                <a:cs typeface="SimSun" charset="0"/>
              </a:rPr>
              <a:t>苏</a:t>
            </a:r>
            <a:r>
              <a:rPr lang="zh-TW" altLang="en-US">
                <a:solidFill>
                  <a:schemeClr val="bg1"/>
                </a:solidFill>
                <a:latin typeface="SimSun" charset="0"/>
                <a:ea typeface="SimSun" charset="0"/>
                <a:cs typeface="SimSun" charset="0"/>
              </a:rPr>
              <a:t>菲</a:t>
            </a:r>
            <a:r>
              <a:rPr lang="zh-CN" altLang="en-US">
                <a:solidFill>
                  <a:schemeClr val="bg1"/>
                </a:solidFill>
                <a:latin typeface="SimSun" charset="0"/>
                <a:ea typeface="SimSun" charset="0"/>
                <a:cs typeface="SimSun" charset="0"/>
              </a:rPr>
              <a:t>仔细</a:t>
            </a:r>
            <a:r>
              <a:rPr lang="zh-TW" altLang="en-US">
                <a:solidFill>
                  <a:schemeClr val="bg1"/>
                </a:solidFill>
                <a:latin typeface="SimSun" charset="0"/>
                <a:ea typeface="SimSun" charset="0"/>
                <a:cs typeface="SimSun" charset="0"/>
              </a:rPr>
              <a:t>地</a:t>
            </a:r>
            <a:r>
              <a:rPr lang="zh-CN" altLang="en-US">
                <a:solidFill>
                  <a:schemeClr val="bg1"/>
                </a:solidFill>
                <a:latin typeface="SimSun" charset="0"/>
                <a:ea typeface="SimSun" charset="0"/>
                <a:cs typeface="SimSun" charset="0"/>
              </a:rPr>
              <a:t>观察着</a:t>
            </a:r>
            <a:r>
              <a:rPr lang="zh-TW" altLang="en-US">
                <a:solidFill>
                  <a:schemeClr val="bg1"/>
                </a:solidFill>
                <a:latin typeface="SimSun" charset="0"/>
                <a:ea typeface="SimSun" charset="0"/>
                <a:cs typeface="SimSun" charset="0"/>
              </a:rPr>
              <a:t>耶</a:t>
            </a:r>
            <a:r>
              <a:rPr lang="zh-CN" altLang="en-US">
                <a:solidFill>
                  <a:schemeClr val="bg1"/>
                </a:solidFill>
                <a:latin typeface="SimSun" charset="0"/>
                <a:ea typeface="SimSun" charset="0"/>
                <a:cs typeface="SimSun" charset="0"/>
              </a:rPr>
              <a:t>稣</a:t>
            </a:r>
            <a:r>
              <a:rPr lang="zh-TW" altLang="en-US">
                <a:solidFill>
                  <a:schemeClr val="bg1"/>
                </a:solidFill>
                <a:latin typeface="SimSun" charset="0"/>
                <a:ea typeface="SimSun" charset="0"/>
                <a:cs typeface="SimSun" charset="0"/>
              </a:rPr>
              <a:t>右</a:t>
            </a:r>
            <a:r>
              <a:rPr lang="zh-CN" altLang="en-US">
                <a:solidFill>
                  <a:schemeClr val="bg1"/>
                </a:solidFill>
                <a:latin typeface="SimSun" charset="0"/>
                <a:ea typeface="SimSun" charset="0"/>
                <a:cs typeface="SimSun" charset="0"/>
              </a:rPr>
              <a:t>边</a:t>
            </a:r>
            <a:r>
              <a:rPr lang="zh-TW" altLang="en-US">
                <a:solidFill>
                  <a:schemeClr val="bg1"/>
                </a:solidFill>
                <a:latin typeface="SimSun" charset="0"/>
                <a:ea typeface="SimSun" charset="0"/>
                <a:cs typeface="SimSun" charset="0"/>
              </a:rPr>
              <a:t>的那</a:t>
            </a:r>
            <a:r>
              <a:rPr lang="zh-CN" altLang="en-US">
                <a:solidFill>
                  <a:schemeClr val="bg1"/>
                </a:solidFill>
                <a:latin typeface="SimSun" charset="0"/>
                <a:ea typeface="SimSun" charset="0"/>
                <a:cs typeface="SimSun" charset="0"/>
              </a:rPr>
              <a:t>个</a:t>
            </a:r>
            <a:r>
              <a:rPr lang="zh-TW" altLang="en-US">
                <a:solidFill>
                  <a:schemeClr val="bg1"/>
                </a:solidFill>
                <a:latin typeface="SimSun" charset="0"/>
                <a:ea typeface="SimSun" charset="0"/>
                <a:cs typeface="SimSun" charset="0"/>
              </a:rPr>
              <a:t>人。她</a:t>
            </a:r>
            <a:r>
              <a:rPr lang="zh-CN" altLang="en-US">
                <a:solidFill>
                  <a:schemeClr val="bg1"/>
                </a:solidFill>
                <a:latin typeface="SimSun" charset="0"/>
                <a:ea typeface="SimSun" charset="0"/>
                <a:cs typeface="SimSun" charset="0"/>
              </a:rPr>
              <a:t>审视着</a:t>
            </a:r>
            <a:r>
              <a:rPr lang="zh-TW" altLang="en-US">
                <a:solidFill>
                  <a:schemeClr val="bg1"/>
                </a:solidFill>
                <a:latin typeface="SimSun" charset="0"/>
                <a:ea typeface="SimSun" charset="0"/>
                <a:cs typeface="SimSun" charset="0"/>
              </a:rPr>
              <a:t>那</a:t>
            </a:r>
            <a:r>
              <a:rPr lang="zh-CN" altLang="en-US">
                <a:solidFill>
                  <a:schemeClr val="bg1"/>
                </a:solidFill>
                <a:latin typeface="SimSun" charset="0"/>
                <a:ea typeface="SimSun" charset="0"/>
                <a:cs typeface="SimSun" charset="0"/>
              </a:rPr>
              <a:t>个</a:t>
            </a:r>
            <a:r>
              <a:rPr lang="zh-TW" altLang="en-US">
                <a:solidFill>
                  <a:schemeClr val="bg1"/>
                </a:solidFill>
                <a:latin typeface="SimSun" charset="0"/>
                <a:ea typeface="SimSun" charset="0"/>
                <a:cs typeface="SimSun" charset="0"/>
              </a:rPr>
              <a:t>人的</a:t>
            </a:r>
            <a:r>
              <a:rPr lang="zh-CN" altLang="en-US">
                <a:solidFill>
                  <a:schemeClr val="bg1"/>
                </a:solidFill>
                <a:latin typeface="SimSun" charset="0"/>
                <a:ea typeface="SimSun" charset="0"/>
                <a:cs typeface="SimSun" charset="0"/>
              </a:rPr>
              <a:t>脸</a:t>
            </a:r>
            <a:r>
              <a:rPr lang="zh-TW" altLang="en-US">
                <a:solidFill>
                  <a:schemeClr val="bg1"/>
                </a:solidFill>
                <a:latin typeface="SimSun" charset="0"/>
                <a:ea typeface="SimSun" charset="0"/>
                <a:cs typeface="SimSun" charset="0"/>
              </a:rPr>
              <a:t>型和身材，不由得</a:t>
            </a:r>
            <a:r>
              <a:rPr lang="zh-CN" altLang="en-US">
                <a:solidFill>
                  <a:schemeClr val="bg1"/>
                </a:solidFill>
                <a:latin typeface="SimSun" charset="0"/>
                <a:ea typeface="SimSun" charset="0"/>
                <a:cs typeface="SimSun" charset="0"/>
              </a:rPr>
              <a:t>惊咋万</a:t>
            </a:r>
            <a:r>
              <a:rPr lang="zh-TW" altLang="en-US">
                <a:solidFill>
                  <a:schemeClr val="bg1"/>
                </a:solidFill>
                <a:latin typeface="SimSun" charset="0"/>
                <a:ea typeface="SimSun" charset="0"/>
                <a:cs typeface="SimSun" charset="0"/>
              </a:rPr>
              <a:t>分。那人</a:t>
            </a:r>
            <a:r>
              <a:rPr lang="zh-CN" altLang="en-US">
                <a:solidFill>
                  <a:schemeClr val="bg1"/>
                </a:solidFill>
                <a:latin typeface="SimSun" charset="0"/>
                <a:ea typeface="SimSun" charset="0"/>
                <a:cs typeface="SimSun" charset="0"/>
              </a:rPr>
              <a:t>长着</a:t>
            </a:r>
            <a:r>
              <a:rPr lang="zh-TW" altLang="en-US">
                <a:solidFill>
                  <a:schemeClr val="bg1"/>
                </a:solidFill>
                <a:latin typeface="SimSun" charset="0"/>
                <a:ea typeface="SimSun" charset="0"/>
                <a:cs typeface="SimSun" charset="0"/>
              </a:rPr>
              <a:t>一</a:t>
            </a:r>
            <a:r>
              <a:rPr lang="zh-CN" altLang="en-US">
                <a:solidFill>
                  <a:schemeClr val="bg1"/>
                </a:solidFill>
                <a:latin typeface="SimSun" charset="0"/>
                <a:ea typeface="SimSun" charset="0"/>
                <a:cs typeface="SimSun" charset="0"/>
              </a:rPr>
              <a:t>头飘逸</a:t>
            </a:r>
            <a:r>
              <a:rPr lang="zh-TW" altLang="en-US">
                <a:solidFill>
                  <a:schemeClr val="bg1"/>
                </a:solidFill>
                <a:latin typeface="SimSun" charset="0"/>
                <a:ea typeface="SimSun" charset="0"/>
                <a:cs typeface="SimSun" charset="0"/>
              </a:rPr>
              <a:t>的</a:t>
            </a:r>
            <a:r>
              <a:rPr lang="zh-CN" altLang="en-US">
                <a:solidFill>
                  <a:schemeClr val="bg1"/>
                </a:solidFill>
                <a:latin typeface="SimSun" charset="0"/>
                <a:ea typeface="SimSun" charset="0"/>
                <a:cs typeface="SimSun" charset="0"/>
              </a:rPr>
              <a:t>红发</a:t>
            </a:r>
            <a:r>
              <a:rPr lang="zh-TW" altLang="en-US">
                <a:solidFill>
                  <a:schemeClr val="bg1"/>
                </a:solidFill>
                <a:latin typeface="SimSun" charset="0"/>
                <a:ea typeface="SimSun" charset="0"/>
                <a:cs typeface="SimSun" charset="0"/>
              </a:rPr>
              <a:t>，兩手纤细，乳房的</a:t>
            </a:r>
            <a:r>
              <a:rPr lang="zh-CN" altLang="en-US">
                <a:solidFill>
                  <a:schemeClr val="bg1"/>
                </a:solidFill>
                <a:latin typeface="SimSun" charset="0"/>
                <a:ea typeface="SimSun" charset="0"/>
                <a:cs typeface="SimSun" charset="0"/>
              </a:rPr>
              <a:t>轮廓隐约</a:t>
            </a:r>
            <a:r>
              <a:rPr lang="zh-TW" altLang="en-US">
                <a:solidFill>
                  <a:schemeClr val="bg1"/>
                </a:solidFill>
                <a:latin typeface="SimSun" charset="0"/>
                <a:ea typeface="SimSun" charset="0"/>
                <a:cs typeface="SimSun" charset="0"/>
              </a:rPr>
              <a:t>可</a:t>
            </a:r>
            <a:r>
              <a:rPr lang="zh-CN" altLang="en-US">
                <a:solidFill>
                  <a:schemeClr val="bg1"/>
                </a:solidFill>
                <a:latin typeface="SimSun" charset="0"/>
                <a:ea typeface="SimSun" charset="0"/>
                <a:cs typeface="SimSun" charset="0"/>
              </a:rPr>
              <a:t>见</a:t>
            </a:r>
            <a:r>
              <a:rPr lang="zh-TW" altLang="en-US">
                <a:solidFill>
                  <a:schemeClr val="bg1"/>
                </a:solidFill>
                <a:latin typeface="SimSun" charset="0"/>
                <a:ea typeface="SimSun" charset="0"/>
                <a:cs typeface="SimSun" charset="0"/>
              </a:rPr>
              <a:t>。沒</a:t>
            </a:r>
            <a:r>
              <a:rPr lang="zh-CN" altLang="en-US">
                <a:solidFill>
                  <a:schemeClr val="bg1"/>
                </a:solidFill>
                <a:latin typeface="SimSun" charset="0"/>
                <a:ea typeface="SimSun" charset="0"/>
                <a:cs typeface="SimSun" charset="0"/>
              </a:rPr>
              <a:t>错</a:t>
            </a:r>
            <a:r>
              <a:rPr lang="zh-TW" altLang="en-US">
                <a:solidFill>
                  <a:schemeClr val="bg1"/>
                </a:solidFill>
                <a:latin typeface="SimSun" charset="0"/>
                <a:ea typeface="SimSun" charset="0"/>
                <a:cs typeface="SimSun" charset="0"/>
              </a:rPr>
              <a:t>，那是</a:t>
            </a:r>
            <a:r>
              <a:rPr lang="zh-CN" altLang="en-US">
                <a:solidFill>
                  <a:schemeClr val="bg1"/>
                </a:solidFill>
                <a:latin typeface="SimSun" charset="0"/>
                <a:ea typeface="SimSun" charset="0"/>
                <a:cs typeface="SimSun" charset="0"/>
              </a:rPr>
              <a:t>个</a:t>
            </a:r>
            <a:r>
              <a:rPr lang="zh-TW" altLang="en-US">
                <a:solidFill>
                  <a:schemeClr val="bg1"/>
                </a:solidFill>
                <a:latin typeface="SimSun" charset="0"/>
                <a:ea typeface="SimSun" charset="0"/>
                <a:cs typeface="SimSun" charset="0"/>
              </a:rPr>
              <a:t>女人。</a:t>
            </a:r>
            <a:r>
              <a:rPr lang="zh-CN" altLang="en-US">
                <a:solidFill>
                  <a:schemeClr val="bg1"/>
                </a:solidFill>
                <a:latin typeface="SimSun" charset="0"/>
                <a:ea typeface="SimSun" charset="0"/>
                <a:cs typeface="SimSun" charset="0"/>
              </a:rPr>
              <a:t>苏</a:t>
            </a:r>
            <a:r>
              <a:rPr lang="zh-TW" altLang="en-US">
                <a:solidFill>
                  <a:schemeClr val="bg1"/>
                </a:solidFill>
                <a:latin typeface="SimSun" charset="0"/>
                <a:ea typeface="SimSun" charset="0"/>
                <a:cs typeface="SimSun" charset="0"/>
              </a:rPr>
              <a:t>菲叫道</a:t>
            </a:r>
            <a:r>
              <a:rPr lang="zh-CN" altLang="en-US">
                <a:solidFill>
                  <a:schemeClr val="bg1"/>
                </a:solidFill>
                <a:latin typeface="SimSun" charset="0"/>
                <a:ea typeface="SimSun" charset="0"/>
                <a:cs typeface="SimSun" charset="0"/>
              </a:rPr>
              <a:t>：</a:t>
            </a:r>
            <a:r>
              <a:rPr lang="en-US" altLang="zh-TW">
                <a:solidFill>
                  <a:schemeClr val="bg1"/>
                </a:solidFill>
                <a:latin typeface="SimSun" charset="0"/>
                <a:ea typeface="SimSun" charset="0"/>
                <a:cs typeface="SimSun" charset="0"/>
              </a:rPr>
              <a:t>『</a:t>
            </a:r>
            <a:r>
              <a:rPr lang="zh-TW" altLang="en-US">
                <a:solidFill>
                  <a:schemeClr val="bg1"/>
                </a:solidFill>
                <a:latin typeface="SimSun" charset="0"/>
                <a:ea typeface="SimSun" charset="0"/>
                <a:cs typeface="SimSun" charset="0"/>
              </a:rPr>
              <a:t>那是</a:t>
            </a:r>
            <a:r>
              <a:rPr lang="zh-CN" altLang="en-US">
                <a:solidFill>
                  <a:schemeClr val="bg1"/>
                </a:solidFill>
                <a:latin typeface="SimSun" charset="0"/>
                <a:ea typeface="SimSun" charset="0"/>
                <a:cs typeface="SimSun" charset="0"/>
              </a:rPr>
              <a:t>个</a:t>
            </a:r>
            <a:r>
              <a:rPr lang="zh-TW" altLang="en-US">
                <a:solidFill>
                  <a:schemeClr val="bg1"/>
                </a:solidFill>
                <a:latin typeface="SimSun" charset="0"/>
                <a:ea typeface="SimSun" charset="0"/>
                <a:cs typeface="SimSun" charset="0"/>
              </a:rPr>
              <a:t>女人</a:t>
            </a:r>
            <a:r>
              <a:rPr lang="zh-CN" altLang="en-US">
                <a:solidFill>
                  <a:schemeClr val="bg1"/>
                </a:solidFill>
                <a:latin typeface="SimSun" charset="0"/>
                <a:ea typeface="SimSun" charset="0"/>
                <a:cs typeface="SimSun" charset="0"/>
              </a:rPr>
              <a:t>！</a:t>
            </a:r>
            <a:r>
              <a:rPr lang="en-US" altLang="zh-TW">
                <a:solidFill>
                  <a:schemeClr val="bg1"/>
                </a:solidFill>
                <a:latin typeface="SimSun" charset="0"/>
                <a:ea typeface="SimSun" charset="0"/>
                <a:cs typeface="SimSun" charset="0"/>
              </a:rPr>
              <a:t>』</a:t>
            </a:r>
            <a:r>
              <a:rPr lang="zh-TW" altLang="en-US">
                <a:solidFill>
                  <a:schemeClr val="bg1"/>
                </a:solidFill>
                <a:latin typeface="SimSun" charset="0"/>
                <a:ea typeface="SimSun" charset="0"/>
                <a:cs typeface="SimSun" charset="0"/>
              </a:rPr>
              <a:t>提彬放</a:t>
            </a:r>
            <a:r>
              <a:rPr lang="zh-CN" altLang="en-US">
                <a:solidFill>
                  <a:schemeClr val="bg1"/>
                </a:solidFill>
                <a:latin typeface="SimSun" charset="0"/>
                <a:ea typeface="SimSun" charset="0"/>
                <a:cs typeface="SimSun" charset="0"/>
              </a:rPr>
              <a:t>声</a:t>
            </a:r>
            <a:r>
              <a:rPr lang="zh-TW" altLang="en-US">
                <a:solidFill>
                  <a:schemeClr val="bg1"/>
                </a:solidFill>
                <a:latin typeface="SimSun" charset="0"/>
                <a:ea typeface="SimSun" charset="0"/>
                <a:cs typeface="SimSun" charset="0"/>
              </a:rPr>
              <a:t>大笑道</a:t>
            </a:r>
            <a:r>
              <a:rPr lang="zh-CN" altLang="en-US">
                <a:solidFill>
                  <a:schemeClr val="bg1"/>
                </a:solidFill>
                <a:latin typeface="SimSun" charset="0"/>
                <a:ea typeface="SimSun" charset="0"/>
                <a:cs typeface="SimSun" charset="0"/>
              </a:rPr>
              <a:t>：</a:t>
            </a:r>
            <a:r>
              <a:rPr lang="en-US" altLang="zh-TW">
                <a:solidFill>
                  <a:schemeClr val="bg1"/>
                </a:solidFill>
                <a:latin typeface="SimSun" charset="0"/>
                <a:ea typeface="SimSun" charset="0"/>
                <a:cs typeface="SimSun" charset="0"/>
              </a:rPr>
              <a:t>『</a:t>
            </a:r>
            <a:r>
              <a:rPr lang="zh-TW" altLang="en-US">
                <a:solidFill>
                  <a:schemeClr val="bg1"/>
                </a:solidFill>
                <a:latin typeface="SimSun" charset="0"/>
                <a:ea typeface="SimSun" charset="0"/>
                <a:cs typeface="SimSun" charset="0"/>
              </a:rPr>
              <a:t>太吃</a:t>
            </a:r>
            <a:r>
              <a:rPr lang="zh-CN" altLang="en-US">
                <a:solidFill>
                  <a:schemeClr val="bg1"/>
                </a:solidFill>
                <a:latin typeface="SimSun" charset="0"/>
                <a:ea typeface="SimSun" charset="0"/>
                <a:cs typeface="SimSun" charset="0"/>
              </a:rPr>
              <a:t>惊</a:t>
            </a:r>
            <a:r>
              <a:rPr lang="zh-TW" altLang="en-US">
                <a:solidFill>
                  <a:schemeClr val="bg1"/>
                </a:solidFill>
                <a:latin typeface="SimSun" charset="0"/>
                <a:ea typeface="SimSun" charset="0"/>
                <a:cs typeface="SimSun" charset="0"/>
              </a:rPr>
              <a:t>了，太吃</a:t>
            </a:r>
            <a:r>
              <a:rPr lang="zh-CN" altLang="en-US">
                <a:solidFill>
                  <a:schemeClr val="bg1"/>
                </a:solidFill>
                <a:latin typeface="SimSun" charset="0"/>
                <a:ea typeface="SimSun" charset="0"/>
                <a:cs typeface="SimSun" charset="0"/>
              </a:rPr>
              <a:t>惊</a:t>
            </a:r>
            <a:r>
              <a:rPr lang="zh-TW" altLang="en-US">
                <a:solidFill>
                  <a:schemeClr val="bg1"/>
                </a:solidFill>
                <a:latin typeface="SimSun" charset="0"/>
                <a:ea typeface="SimSun" charset="0"/>
                <a:cs typeface="SimSun" charset="0"/>
              </a:rPr>
              <a:t>了。相信我，沒</a:t>
            </a:r>
            <a:r>
              <a:rPr lang="zh-CN" altLang="en-US">
                <a:solidFill>
                  <a:schemeClr val="bg1"/>
                </a:solidFill>
                <a:latin typeface="SimSun" charset="0"/>
                <a:ea typeface="SimSun" charset="0"/>
                <a:cs typeface="SimSun" charset="0"/>
              </a:rPr>
              <a:t>错</a:t>
            </a:r>
            <a:r>
              <a:rPr lang="zh-TW" altLang="en-US">
                <a:solidFill>
                  <a:schemeClr val="bg1"/>
                </a:solidFill>
                <a:latin typeface="SimSun" charset="0"/>
                <a:ea typeface="SimSun" charset="0"/>
                <a:cs typeface="SimSun" charset="0"/>
              </a:rPr>
              <a:t>。</a:t>
            </a:r>
            <a:r>
              <a:rPr lang="zh-CN" altLang="en-US">
                <a:solidFill>
                  <a:schemeClr val="bg1"/>
                </a:solidFill>
                <a:latin typeface="SimSun" charset="0"/>
                <a:ea typeface="SimSun" charset="0"/>
                <a:cs typeface="SimSun" charset="0"/>
              </a:rPr>
              <a:t>达芬奇</a:t>
            </a:r>
            <a:r>
              <a:rPr lang="zh-TW" altLang="en-US">
                <a:solidFill>
                  <a:schemeClr val="bg1"/>
                </a:solidFill>
                <a:latin typeface="SimSun" charset="0"/>
                <a:ea typeface="SimSun" charset="0"/>
                <a:cs typeface="SimSun" charset="0"/>
              </a:rPr>
              <a:t>非常善</a:t>
            </a:r>
            <a:r>
              <a:rPr lang="zh-CN" altLang="en-US">
                <a:solidFill>
                  <a:schemeClr val="bg1"/>
                </a:solidFill>
                <a:latin typeface="SimSun" charset="0"/>
                <a:ea typeface="SimSun" charset="0"/>
                <a:cs typeface="SimSun" charset="0"/>
              </a:rPr>
              <a:t>于</a:t>
            </a:r>
            <a:r>
              <a:rPr lang="zh-TW" altLang="en-US">
                <a:solidFill>
                  <a:schemeClr val="bg1"/>
                </a:solidFill>
                <a:latin typeface="SimSun" charset="0"/>
                <a:ea typeface="SimSun" charset="0"/>
                <a:cs typeface="SimSun" charset="0"/>
              </a:rPr>
              <a:t>刻</a:t>
            </a:r>
            <a:r>
              <a:rPr lang="zh-CN" altLang="en-US">
                <a:solidFill>
                  <a:schemeClr val="bg1"/>
                </a:solidFill>
                <a:latin typeface="SimSun" charset="0"/>
                <a:ea typeface="SimSun" charset="0"/>
                <a:cs typeface="SimSun" charset="0"/>
              </a:rPr>
              <a:t>画</a:t>
            </a:r>
            <a:r>
              <a:rPr lang="zh-TW" altLang="en-US">
                <a:solidFill>
                  <a:schemeClr val="bg1"/>
                </a:solidFill>
                <a:latin typeface="SimSun" charset="0"/>
                <a:ea typeface="SimSun" charset="0"/>
                <a:cs typeface="SimSun" charset="0"/>
              </a:rPr>
              <a:t>男女</a:t>
            </a:r>
            <a:r>
              <a:rPr lang="zh-CN" altLang="en-US">
                <a:solidFill>
                  <a:schemeClr val="bg1"/>
                </a:solidFill>
                <a:latin typeface="SimSun" charset="0"/>
                <a:ea typeface="SimSun" charset="0"/>
                <a:cs typeface="SimSun" charset="0"/>
              </a:rPr>
              <a:t>见</a:t>
            </a:r>
            <a:r>
              <a:rPr lang="zh-TW" altLang="en-US">
                <a:solidFill>
                  <a:schemeClr val="bg1"/>
                </a:solidFill>
                <a:latin typeface="SimSun" charset="0"/>
                <a:ea typeface="SimSun" charset="0"/>
                <a:cs typeface="SimSun" charset="0"/>
              </a:rPr>
              <a:t>的差</a:t>
            </a:r>
            <a:r>
              <a:rPr lang="zh-CN" altLang="en-US">
                <a:solidFill>
                  <a:schemeClr val="bg1"/>
                </a:solidFill>
                <a:latin typeface="SimSun" charset="0"/>
                <a:ea typeface="SimSun" charset="0"/>
                <a:cs typeface="SimSun" charset="0"/>
              </a:rPr>
              <a:t>异</a:t>
            </a:r>
            <a:r>
              <a:rPr lang="en-US" altLang="zh-TW">
                <a:solidFill>
                  <a:schemeClr val="bg1"/>
                </a:solidFill>
                <a:latin typeface="SimSun" charset="0"/>
                <a:ea typeface="SimSun" charset="0"/>
                <a:cs typeface="SimSun" charset="0"/>
              </a:rPr>
              <a:t>』</a:t>
            </a:r>
            <a:r>
              <a:rPr lang="zh-TW" altLang="en-US">
                <a:solidFill>
                  <a:schemeClr val="bg1"/>
                </a:solidFill>
                <a:latin typeface="SimSun" charset="0"/>
                <a:ea typeface="SimSun" charset="0"/>
                <a:cs typeface="SimSun" charset="0"/>
              </a:rPr>
              <a:t>。」</a:t>
            </a:r>
            <a:endParaRPr lang="en-US" altLang="zh-TW">
              <a:solidFill>
                <a:schemeClr val="bg1"/>
              </a:solidFill>
              <a:latin typeface="SimSun" charset="0"/>
              <a:ea typeface="SimSun" charset="0"/>
              <a:cs typeface="SimSun" charset="0"/>
            </a:endParaRPr>
          </a:p>
          <a:p>
            <a:pPr marL="0" indent="0">
              <a:lnSpc>
                <a:spcPct val="90000"/>
              </a:lnSpc>
              <a:spcBef>
                <a:spcPct val="0"/>
              </a:spcBef>
              <a:buFontTx/>
              <a:buNone/>
              <a:defRPr/>
            </a:pPr>
            <a:endParaRPr lang="en-US" altLang="zh-TW">
              <a:solidFill>
                <a:schemeClr val="bg1"/>
              </a:solidFill>
              <a:latin typeface="SimSun" charset="0"/>
              <a:ea typeface="SimSun" charset="0"/>
              <a:cs typeface="SimSun" charset="0"/>
            </a:endParaRPr>
          </a:p>
          <a:p>
            <a:pPr marL="0" indent="0" algn="r">
              <a:lnSpc>
                <a:spcPct val="90000"/>
              </a:lnSpc>
              <a:spcBef>
                <a:spcPct val="0"/>
              </a:spcBef>
              <a:buFontTx/>
              <a:buNone/>
              <a:defRPr/>
            </a:pPr>
            <a:r>
              <a:rPr lang="en-US" altLang="zh-TW">
                <a:solidFill>
                  <a:schemeClr val="bg1"/>
                </a:solidFill>
                <a:latin typeface="SimSun" charset="0"/>
                <a:ea typeface="SimSun" charset="0"/>
                <a:cs typeface="SimSun" charset="0"/>
              </a:rPr>
              <a:t> (</a:t>
            </a:r>
            <a:r>
              <a:rPr lang="zh-CN" altLang="en-US" i="1">
                <a:solidFill>
                  <a:schemeClr val="bg1"/>
                </a:solidFill>
                <a:latin typeface="SimSun" charset="0"/>
                <a:ea typeface="SimSun" charset="0"/>
                <a:cs typeface="SimSun" charset="0"/>
              </a:rPr>
              <a:t>达芬奇</a:t>
            </a:r>
            <a:r>
              <a:rPr lang="zh-TW" altLang="en-US" i="1">
                <a:solidFill>
                  <a:schemeClr val="bg1"/>
                </a:solidFill>
                <a:latin typeface="SimSun" charset="0"/>
                <a:ea typeface="SimSun" charset="0"/>
                <a:cs typeface="SimSun" charset="0"/>
              </a:rPr>
              <a:t>密碼</a:t>
            </a:r>
            <a:r>
              <a:rPr lang="en-US" altLang="zh-TW">
                <a:solidFill>
                  <a:schemeClr val="bg1"/>
                </a:solidFill>
                <a:latin typeface="SimSun" charset="0"/>
                <a:ea typeface="SimSun" charset="0"/>
                <a:cs typeface="SimSun" charset="0"/>
              </a:rPr>
              <a:t>, 204)</a:t>
            </a:r>
            <a:endParaRPr lang="zh-TW" altLang="en-US">
              <a:solidFill>
                <a:schemeClr val="bg1"/>
              </a:solidFill>
              <a:latin typeface="SimSun" charset="0"/>
              <a:ea typeface="SimSun" charset="0"/>
              <a:cs typeface="SimSun"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48483"/>
                                        </p:tgtEl>
                                        <p:attrNameLst>
                                          <p:attrName>style.visibility</p:attrName>
                                        </p:attrNameLst>
                                      </p:cBhvr>
                                      <p:to>
                                        <p:strVal val="visible"/>
                                      </p:to>
                                    </p:set>
                                    <p:animEffect transition="in" filter="checkerboard(across)">
                                      <p:cBhvr>
                                        <p:cTn id="7" dur="1000"/>
                                        <p:tgtEl>
                                          <p:spTgt spid="1484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8484">
                                            <p:bg/>
                                          </p:spTgt>
                                        </p:tgtEl>
                                        <p:attrNameLst>
                                          <p:attrName>style.visibility</p:attrName>
                                        </p:attrNameLst>
                                      </p:cBhvr>
                                      <p:to>
                                        <p:strVal val="visible"/>
                                      </p:to>
                                    </p:set>
                                    <p:animEffect transition="in" filter="checkerboard(across)">
                                      <p:cBhvr>
                                        <p:cTn id="12" dur="1000"/>
                                        <p:tgtEl>
                                          <p:spTgt spid="148484">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8484">
                                            <p:txEl>
                                              <p:pRg st="0" end="0"/>
                                            </p:txEl>
                                          </p:spTgt>
                                        </p:tgtEl>
                                        <p:attrNameLst>
                                          <p:attrName>style.visibility</p:attrName>
                                        </p:attrNameLst>
                                      </p:cBhvr>
                                      <p:to>
                                        <p:strVal val="visible"/>
                                      </p:to>
                                    </p:set>
                                    <p:animEffect transition="in" filter="checkerboard(across)">
                                      <p:cBhvr>
                                        <p:cTn id="17" dur="1000"/>
                                        <p:tgtEl>
                                          <p:spTgt spid="14848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8484">
                                            <p:txEl>
                                              <p:pRg st="2" end="2"/>
                                            </p:txEl>
                                          </p:spTgt>
                                        </p:tgtEl>
                                        <p:attrNameLst>
                                          <p:attrName>style.visibility</p:attrName>
                                        </p:attrNameLst>
                                      </p:cBhvr>
                                      <p:to>
                                        <p:strVal val="visible"/>
                                      </p:to>
                                    </p:set>
                                    <p:animEffect transition="in" filter="checkerboard(across)">
                                      <p:cBhvr>
                                        <p:cTn id="22" dur="1000"/>
                                        <p:tgtEl>
                                          <p:spTgt spid="1484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p:bldP spid="148484" grpId="0" build="p"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50532" name="Rectangle 4"/>
          <p:cNvSpPr>
            <a:spLocks noGrp="1" noChangeArrowheads="1"/>
          </p:cNvSpPr>
          <p:nvPr>
            <p:ph type="body" idx="1"/>
          </p:nvPr>
        </p:nvSpPr>
        <p:spPr>
          <a:xfrm>
            <a:off x="0" y="3276600"/>
            <a:ext cx="9144000" cy="2971800"/>
          </a:xfrm>
          <a:effectLst>
            <a:outerShdw blurRad="63500" dist="35921" dir="2700000" algn="ctr" rotWithShape="0">
              <a:schemeClr val="bg1">
                <a:alpha val="74998"/>
              </a:schemeClr>
            </a:outerShdw>
          </a:effectLst>
        </p:spPr>
        <p:txBody>
          <a:bodyPr/>
          <a:lstStyle/>
          <a:p>
            <a:pPr eaLnBrk="1" hangingPunct="1">
              <a:defRPr/>
            </a:pPr>
            <a:r>
              <a:rPr lang="zh-TW" altLang="en-US" sz="4400" b="1">
                <a:solidFill>
                  <a:schemeClr val="bg1"/>
                </a:solidFill>
                <a:latin typeface="SimSun" charset="0"/>
                <a:ea typeface="SimSun" charset="0"/>
                <a:cs typeface="SimSun" charset="0"/>
              </a:rPr>
              <a:t>抹大拉</a:t>
            </a:r>
            <a:r>
              <a:rPr lang="zh-CN" altLang="en-US" sz="4400" b="1">
                <a:solidFill>
                  <a:schemeClr val="bg1"/>
                </a:solidFill>
                <a:latin typeface="SimSun" charset="0"/>
                <a:ea typeface="SimSun" charset="0"/>
                <a:cs typeface="SimSun" charset="0"/>
              </a:rPr>
              <a:t>马利亚</a:t>
            </a:r>
            <a:r>
              <a:rPr lang="zh-TW" altLang="en-US" sz="4400" b="1">
                <a:solidFill>
                  <a:schemeClr val="bg1"/>
                </a:solidFill>
                <a:latin typeface="SimSun" charset="0"/>
                <a:ea typeface="SimSun" charset="0"/>
                <a:cs typeface="SimSun" charset="0"/>
              </a:rPr>
              <a:t>是他的妻子</a:t>
            </a:r>
            <a:r>
              <a:rPr lang="en-US" altLang="zh-TW" sz="4400" b="1">
                <a:solidFill>
                  <a:schemeClr val="bg1"/>
                </a:solidFill>
                <a:latin typeface="SimSun" charset="0"/>
                <a:ea typeface="SimSun" charset="0"/>
                <a:cs typeface="SimSun" charset="0"/>
              </a:rPr>
              <a:t>!?</a:t>
            </a:r>
          </a:p>
          <a:p>
            <a:pPr eaLnBrk="1" hangingPunct="1">
              <a:defRPr/>
            </a:pPr>
            <a:r>
              <a:rPr lang="zh-TW" altLang="en-US" sz="4400" b="1">
                <a:solidFill>
                  <a:schemeClr val="bg1"/>
                </a:solidFill>
                <a:latin typeface="SimSun" charset="0"/>
                <a:ea typeface="SimSun" charset="0"/>
                <a:cs typeface="SimSun" charset="0"/>
              </a:rPr>
              <a:t>不，</a:t>
            </a:r>
            <a:r>
              <a:rPr lang="zh-CN" altLang="en-US" sz="4400" b="1">
                <a:solidFill>
                  <a:schemeClr val="bg1"/>
                </a:solidFill>
                <a:latin typeface="SimSun" charset="0"/>
                <a:ea typeface="SimSun" charset="0"/>
                <a:cs typeface="SimSun" charset="0"/>
              </a:rPr>
              <a:t>达芬奇</a:t>
            </a:r>
            <a:r>
              <a:rPr lang="zh-TW" altLang="en-US" sz="4400" b="1">
                <a:solidFill>
                  <a:schemeClr val="bg1"/>
                </a:solidFill>
                <a:latin typeface="SimSun" charset="0"/>
                <a:ea typeface="SimSun" charset="0"/>
                <a:cs typeface="SimSun" charset="0"/>
              </a:rPr>
              <a:t>只是按照弗</a:t>
            </a:r>
            <a:r>
              <a:rPr lang="zh-CN" altLang="en-US" sz="4400" b="1">
                <a:solidFill>
                  <a:schemeClr val="bg1"/>
                </a:solidFill>
                <a:latin typeface="SimSun" charset="0"/>
                <a:ea typeface="SimSun" charset="0"/>
                <a:cs typeface="SimSun" charset="0"/>
              </a:rPr>
              <a:t>罗</a:t>
            </a:r>
            <a:r>
              <a:rPr lang="zh-TW" altLang="en-US" sz="4400" b="1">
                <a:solidFill>
                  <a:schemeClr val="bg1"/>
                </a:solidFill>
                <a:latin typeface="SimSun" charset="0"/>
                <a:ea typeface="SimSun" charset="0"/>
                <a:cs typeface="SimSun" charset="0"/>
              </a:rPr>
              <a:t>陵斯</a:t>
            </a:r>
            <a:r>
              <a:rPr lang="zh-CN" altLang="en-US" sz="4400" b="1">
                <a:solidFill>
                  <a:schemeClr val="bg1"/>
                </a:solidFill>
                <a:latin typeface="SimSun" charset="0"/>
                <a:ea typeface="SimSun" charset="0"/>
                <a:cs typeface="SimSun" charset="0"/>
              </a:rPr>
              <a:t>传统</a:t>
            </a:r>
            <a:r>
              <a:rPr lang="zh-TW" altLang="en-US" sz="4400" b="1">
                <a:solidFill>
                  <a:schemeClr val="bg1"/>
                </a:solidFill>
                <a:latin typeface="SimSun" charset="0"/>
                <a:ea typeface="SimSun" charset="0"/>
                <a:cs typeface="SimSun" charset="0"/>
              </a:rPr>
              <a:t>，</a:t>
            </a:r>
            <a:r>
              <a:rPr lang="zh-CN" altLang="en-US" sz="4400" b="1">
                <a:solidFill>
                  <a:schemeClr val="bg1"/>
                </a:solidFill>
                <a:latin typeface="SimSun" charset="0"/>
                <a:ea typeface="SimSun" charset="0"/>
                <a:cs typeface="SimSun" charset="0"/>
              </a:rPr>
              <a:t>将</a:t>
            </a:r>
            <a:r>
              <a:rPr lang="zh-TW" altLang="en-US" sz="4400" b="1">
                <a:solidFill>
                  <a:schemeClr val="bg1"/>
                </a:solidFill>
                <a:latin typeface="SimSun" charset="0"/>
                <a:ea typeface="SimSun" charset="0"/>
                <a:cs typeface="SimSun" charset="0"/>
              </a:rPr>
              <a:t>之</a:t>
            </a:r>
            <a:r>
              <a:rPr lang="zh-CN" altLang="en-US" sz="4400" b="1">
                <a:solidFill>
                  <a:schemeClr val="bg1"/>
                </a:solidFill>
                <a:latin typeface="SimSun" charset="0"/>
                <a:ea typeface="SimSun" charset="0"/>
                <a:cs typeface="SimSun" charset="0"/>
              </a:rPr>
              <a:t>画</a:t>
            </a:r>
            <a:r>
              <a:rPr lang="zh-TW" altLang="en-US" sz="4400" b="1">
                <a:solidFill>
                  <a:schemeClr val="bg1"/>
                </a:solidFill>
                <a:latin typeface="SimSun" charset="0"/>
                <a:ea typeface="SimSun" charset="0"/>
                <a:cs typeface="SimSun" charset="0"/>
              </a:rPr>
              <a:t>成一位「美</a:t>
            </a:r>
            <a:r>
              <a:rPr lang="zh-CN" altLang="en-US" sz="4400" b="1">
                <a:solidFill>
                  <a:schemeClr val="bg1"/>
                </a:solidFill>
                <a:latin typeface="SimSun" charset="0"/>
                <a:ea typeface="SimSun" charset="0"/>
                <a:cs typeface="SimSun" charset="0"/>
              </a:rPr>
              <a:t>丽</a:t>
            </a:r>
            <a:r>
              <a:rPr lang="zh-TW" altLang="en-US" sz="4400" b="1">
                <a:solidFill>
                  <a:schemeClr val="bg1"/>
                </a:solidFill>
                <a:latin typeface="SimSun" charset="0"/>
                <a:ea typeface="SimSun" charset="0"/>
                <a:cs typeface="SimSun" charset="0"/>
              </a:rPr>
              <a:t>的青年男子」</a:t>
            </a:r>
          </a:p>
        </p:txBody>
      </p:sp>
      <p:sp>
        <p:nvSpPr>
          <p:cNvPr id="150533" name="Rectangle 5"/>
          <p:cNvSpPr>
            <a:spLocks noChangeArrowheads="1"/>
          </p:cNvSpPr>
          <p:nvPr/>
        </p:nvSpPr>
        <p:spPr bwMode="auto">
          <a:xfrm>
            <a:off x="1981200" y="1219200"/>
            <a:ext cx="3276600" cy="685800"/>
          </a:xfrm>
          <a:prstGeom prst="rect">
            <a:avLst/>
          </a:prstGeom>
          <a:noFill/>
          <a:ln w="9525">
            <a:noFill/>
            <a:miter lim="800000"/>
            <a:headEnd/>
            <a:tailEnd/>
          </a:ln>
          <a:effectLst>
            <a:outerShdw blurRad="25400" dist="25399" dir="2700000" algn="ctr" rotWithShape="0">
              <a:schemeClr val="bg1">
                <a:alpha val="99962"/>
              </a:schemeClr>
            </a:outerShdw>
          </a:effectLst>
        </p:spPr>
        <p:txBody>
          <a:bodyPr anchor="ctr"/>
          <a:lstStyle/>
          <a:p>
            <a:pPr algn="l" eaLnBrk="0" hangingPunct="0">
              <a:defRPr/>
            </a:pPr>
            <a:r>
              <a:rPr lang="zh-CN" altLang="en-US" b="1">
                <a:latin typeface="Arial" charset="0"/>
              </a:rPr>
              <a:t>约</a:t>
            </a:r>
            <a:r>
              <a:rPr lang="zh-TW" altLang="en-US" b="1">
                <a:latin typeface="Arial" charset="0"/>
              </a:rPr>
              <a:t>翰</a:t>
            </a:r>
            <a:r>
              <a:rPr lang="zh-CN" altLang="en-US" b="1">
                <a:latin typeface="Arial" charset="0"/>
              </a:rPr>
              <a:t>吗？</a:t>
            </a:r>
            <a:endParaRPr lang="zh-TW" altLang="en-US" b="1">
              <a:latin typeface="Arial" charset="0"/>
            </a:endParaRPr>
          </a:p>
        </p:txBody>
      </p:sp>
      <p:sp>
        <p:nvSpPr>
          <p:cNvPr id="150534" name="Rectangle 6"/>
          <p:cNvSpPr>
            <a:spLocks noChangeArrowheads="1"/>
          </p:cNvSpPr>
          <p:nvPr/>
        </p:nvSpPr>
        <p:spPr bwMode="auto">
          <a:xfrm>
            <a:off x="2590800" y="1828800"/>
            <a:ext cx="3505200" cy="762000"/>
          </a:xfrm>
          <a:prstGeom prst="rect">
            <a:avLst/>
          </a:prstGeom>
          <a:noFill/>
          <a:ln w="9525">
            <a:noFill/>
            <a:miter lim="800000"/>
            <a:headEnd/>
            <a:tailEnd/>
          </a:ln>
          <a:effectLst>
            <a:outerShdw blurRad="25400" dist="25399" dir="2700000" algn="ctr" rotWithShape="0">
              <a:schemeClr val="bg1">
                <a:alpha val="99962"/>
              </a:schemeClr>
            </a:outerShdw>
          </a:effectLst>
        </p:spPr>
        <p:txBody>
          <a:bodyPr anchor="ctr"/>
          <a:lstStyle/>
          <a:p>
            <a:pPr algn="l" eaLnBrk="0" hangingPunct="0">
              <a:defRPr/>
            </a:pPr>
            <a:r>
              <a:rPr lang="zh-CN" altLang="en-US" b="1">
                <a:latin typeface="Arial" charset="0"/>
              </a:rPr>
              <a:t>还</a:t>
            </a:r>
            <a:r>
              <a:rPr lang="zh-TW" altLang="en-US" b="1">
                <a:latin typeface="Arial" charset="0"/>
              </a:rPr>
              <a:t>是</a:t>
            </a:r>
            <a:r>
              <a:rPr lang="zh-CN" altLang="en-US" b="1">
                <a:latin typeface="Arial" charset="0"/>
              </a:rPr>
              <a:t>马利亚？</a:t>
            </a:r>
            <a:endParaRPr lang="zh-TW" altLang="en-US" b="1">
              <a:latin typeface="Arial" charset="0"/>
            </a:endParaRPr>
          </a:p>
        </p:txBody>
      </p:sp>
      <p:sp>
        <p:nvSpPr>
          <p:cNvPr id="150538" name="Rectangle 10"/>
          <p:cNvSpPr>
            <a:spLocks noGrp="1" noChangeArrowheads="1"/>
          </p:cNvSpPr>
          <p:nvPr>
            <p:ph type="title"/>
          </p:nvPr>
        </p:nvSpPr>
        <p:spPr>
          <a:xfrm>
            <a:off x="152400" y="228600"/>
            <a:ext cx="2971800" cy="914400"/>
          </a:xfrm>
          <a:effectLst>
            <a:outerShdw blurRad="63500" dist="35921" dir="2700000" algn="ctr" rotWithShape="0">
              <a:schemeClr val="bg1">
                <a:alpha val="74998"/>
              </a:schemeClr>
            </a:outerShdw>
          </a:effectLst>
        </p:spPr>
        <p:txBody>
          <a:bodyPr/>
          <a:lstStyle/>
          <a:p>
            <a:pPr algn="l" eaLnBrk="1" hangingPunct="1">
              <a:defRPr/>
            </a:pPr>
            <a:r>
              <a:rPr lang="zh-CN" altLang="en-US" b="1">
                <a:solidFill>
                  <a:schemeClr val="bg1"/>
                </a:solidFill>
                <a:latin typeface="Arial" charset="0"/>
                <a:ea typeface="SimSun" charset="0"/>
                <a:cs typeface="SimSun" charset="0"/>
              </a:rPr>
              <a:t>这</a:t>
            </a:r>
            <a:r>
              <a:rPr lang="zh-TW" altLang="en-US" b="1">
                <a:solidFill>
                  <a:schemeClr val="bg1"/>
                </a:solidFill>
                <a:latin typeface="Arial" charset="0"/>
                <a:ea typeface="SimSun" charset="0"/>
                <a:cs typeface="SimSun" charset="0"/>
              </a:rPr>
              <a:t>是</a:t>
            </a:r>
            <a:r>
              <a:rPr lang="zh-CN" altLang="en-US" b="1">
                <a:solidFill>
                  <a:schemeClr val="bg1"/>
                </a:solidFill>
                <a:latin typeface="Arial" charset="0"/>
                <a:ea typeface="SimSun" charset="0"/>
                <a:cs typeface="SimSun" charset="0"/>
              </a:rPr>
              <a:t>谁？</a:t>
            </a:r>
            <a:endParaRPr lang="zh-TW" altLang="en-US" b="1">
              <a:solidFill>
                <a:schemeClr val="bg1"/>
              </a:solidFill>
              <a:latin typeface="Arial" charset="0"/>
              <a:ea typeface="SimSun" charset="0"/>
              <a:cs typeface="SimSun"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checkerboard(across)">
                                      <p:cBhvr>
                                        <p:cTn id="7" dur="1000"/>
                                        <p:tgtEl>
                                          <p:spTgt spid="150533"/>
                                        </p:tgtEl>
                                      </p:cBhvr>
                                    </p:animEffect>
                                  </p:childTnLst>
                                </p:cTn>
                              </p:par>
                            </p:childTnLst>
                          </p:cTn>
                        </p:par>
                        <p:par>
                          <p:cTn id="8" fill="hold" nodeType="afterGroup">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150534"/>
                                        </p:tgtEl>
                                        <p:attrNameLst>
                                          <p:attrName>style.visibility</p:attrName>
                                        </p:attrNameLst>
                                      </p:cBhvr>
                                      <p:to>
                                        <p:strVal val="visible"/>
                                      </p:to>
                                    </p:set>
                                    <p:animEffect transition="in" filter="checkerboard(across)">
                                      <p:cBhvr>
                                        <p:cTn id="11" dur="1000"/>
                                        <p:tgtEl>
                                          <p:spTgt spid="150534"/>
                                        </p:tgtEl>
                                      </p:cBhvr>
                                    </p:animEffect>
                                  </p:childTnLst>
                                </p:cTn>
                              </p:par>
                            </p:childTnLst>
                          </p:cTn>
                        </p:par>
                        <p:par>
                          <p:cTn id="12" fill="hold" nodeType="afterGroup">
                            <p:stCondLst>
                              <p:cond delay="2000"/>
                            </p:stCondLst>
                            <p:childTnLst>
                              <p:par>
                                <p:cTn id="13" presetID="5" presetClass="entr" presetSubtype="10" fill="hold" grpId="0" nodeType="afterEffect">
                                  <p:stCondLst>
                                    <p:cond delay="0"/>
                                  </p:stCondLst>
                                  <p:childTnLst>
                                    <p:set>
                                      <p:cBhvr>
                                        <p:cTn id="14" dur="1" fill="hold">
                                          <p:stCondLst>
                                            <p:cond delay="0"/>
                                          </p:stCondLst>
                                        </p:cTn>
                                        <p:tgtEl>
                                          <p:spTgt spid="150532">
                                            <p:txEl>
                                              <p:pRg st="0" end="0"/>
                                            </p:txEl>
                                          </p:spTgt>
                                        </p:tgtEl>
                                        <p:attrNameLst>
                                          <p:attrName>style.visibility</p:attrName>
                                        </p:attrNameLst>
                                      </p:cBhvr>
                                      <p:to>
                                        <p:strVal val="visible"/>
                                      </p:to>
                                    </p:set>
                                    <p:animEffect transition="in" filter="checkerboard(across)">
                                      <p:cBhvr>
                                        <p:cTn id="15" dur="1000"/>
                                        <p:tgtEl>
                                          <p:spTgt spid="150532">
                                            <p:txEl>
                                              <p:pRg st="0" end="0"/>
                                            </p:txEl>
                                          </p:spTgt>
                                        </p:tgtEl>
                                      </p:cBhvr>
                                    </p:animEffect>
                                  </p:childTnLst>
                                </p:cTn>
                              </p:par>
                            </p:childTnLst>
                          </p:cTn>
                        </p:par>
                        <p:par>
                          <p:cTn id="16" fill="hold" nodeType="afterGroup">
                            <p:stCondLst>
                              <p:cond delay="3000"/>
                            </p:stCondLst>
                            <p:childTnLst>
                              <p:par>
                                <p:cTn id="17" presetID="5" presetClass="entr" presetSubtype="10" fill="hold" grpId="0" nodeType="afterEffect">
                                  <p:stCondLst>
                                    <p:cond delay="0"/>
                                  </p:stCondLst>
                                  <p:childTnLst>
                                    <p:set>
                                      <p:cBhvr>
                                        <p:cTn id="18" dur="1" fill="hold">
                                          <p:stCondLst>
                                            <p:cond delay="0"/>
                                          </p:stCondLst>
                                        </p:cTn>
                                        <p:tgtEl>
                                          <p:spTgt spid="150532">
                                            <p:txEl>
                                              <p:pRg st="1" end="1"/>
                                            </p:txEl>
                                          </p:spTgt>
                                        </p:tgtEl>
                                        <p:attrNameLst>
                                          <p:attrName>style.visibility</p:attrName>
                                        </p:attrNameLst>
                                      </p:cBhvr>
                                      <p:to>
                                        <p:strVal val="visible"/>
                                      </p:to>
                                    </p:set>
                                    <p:animEffect transition="in" filter="checkerboard(across)">
                                      <p:cBhvr>
                                        <p:cTn id="19" dur="1000"/>
                                        <p:tgtEl>
                                          <p:spTgt spid="150532">
                                            <p:txEl>
                                              <p:pRg st="1" end="1"/>
                                            </p:txEl>
                                          </p:spTgt>
                                        </p:tgtEl>
                                      </p:cBhvr>
                                    </p:animEffect>
                                  </p:childTnLst>
                                </p:cTn>
                              </p:par>
                            </p:childTnLst>
                          </p:cTn>
                        </p:par>
                        <p:par>
                          <p:cTn id="20" fill="hold" nodeType="afterGroup">
                            <p:stCondLst>
                              <p:cond delay="4000"/>
                            </p:stCondLst>
                            <p:childTnLst>
                              <p:par>
                                <p:cTn id="21" presetID="5" presetClass="entr" presetSubtype="10" fill="hold" grpId="0" nodeType="afterEffect">
                                  <p:stCondLst>
                                    <p:cond delay="0"/>
                                  </p:stCondLst>
                                  <p:childTnLst>
                                    <p:set>
                                      <p:cBhvr>
                                        <p:cTn id="22" dur="1" fill="hold">
                                          <p:stCondLst>
                                            <p:cond delay="0"/>
                                          </p:stCondLst>
                                        </p:cTn>
                                        <p:tgtEl>
                                          <p:spTgt spid="150538"/>
                                        </p:tgtEl>
                                        <p:attrNameLst>
                                          <p:attrName>style.visibility</p:attrName>
                                        </p:attrNameLst>
                                      </p:cBhvr>
                                      <p:to>
                                        <p:strVal val="visible"/>
                                      </p:to>
                                    </p:set>
                                    <p:animEffect transition="in" filter="checkerboard(across)">
                                      <p:cBhvr>
                                        <p:cTn id="23" dur="1000"/>
                                        <p:tgtEl>
                                          <p:spTgt spid="150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build="p"/>
      <p:bldP spid="150533" grpId="0"/>
      <p:bldP spid="150534" grpId="0"/>
      <p:bldP spid="15053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8"/>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156674" name="Picture 2"/>
          <p:cNvPicPr>
            <a:picLocks noGrp="1" noChangeAspect="1" noChangeArrowheads="1"/>
          </p:cNvPicPr>
          <p:nvPr>
            <p:ph sz="quarter" idx="1"/>
          </p:nvPr>
        </p:nvPicPr>
        <p:blipFill>
          <a:blip r:embed="rId3" cstate="screen">
            <a:extLst>
              <a:ext uri="{28A0092B-C50C-407E-A947-70E740481C1C}">
                <a14:useLocalDpi xmlns:a14="http://schemas.microsoft.com/office/drawing/2010/main"/>
              </a:ext>
            </a:extLst>
          </a:blip>
          <a:srcRect/>
          <a:stretch>
            <a:fillRect/>
          </a:stretch>
        </p:blipFill>
        <p:spPr>
          <a:xfrm>
            <a:off x="0" y="0"/>
            <a:ext cx="4094163" cy="6858000"/>
          </a:xfrm>
        </p:spPr>
      </p:pic>
      <p:pic>
        <p:nvPicPr>
          <p:cNvPr id="156675" name="Picture 3"/>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4876800" y="0"/>
            <a:ext cx="4208463" cy="6858000"/>
          </a:xfrm>
        </p:spPr>
      </p:pic>
      <p:sp>
        <p:nvSpPr>
          <p:cNvPr id="156676" name="Text Box 4"/>
          <p:cNvSpPr txBox="1">
            <a:spLocks noChangeArrowheads="1"/>
          </p:cNvSpPr>
          <p:nvPr/>
        </p:nvSpPr>
        <p:spPr bwMode="auto">
          <a:xfrm>
            <a:off x="304800" y="6096000"/>
            <a:ext cx="3505200" cy="65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1800" b="1">
                <a:solidFill>
                  <a:srgbClr val="FFFF00"/>
                </a:solidFill>
                <a:latin typeface="Arial" charset="0"/>
                <a:ea typeface="新細明體" charset="0"/>
                <a:cs typeface="新細明體" charset="0"/>
              </a:rPr>
              <a:t>Virgin of the Rocks</a:t>
            </a:r>
          </a:p>
          <a:p>
            <a:r>
              <a:rPr lang="zh-TW" altLang="en-US" sz="1800" b="1" i="1">
                <a:solidFill>
                  <a:srgbClr val="FFFF00"/>
                </a:solidFill>
                <a:latin typeface="Arial" charset="0"/>
              </a:rPr>
              <a:t>巴黎</a:t>
            </a:r>
            <a:r>
              <a:rPr lang="zh-CN" altLang="en-US" sz="1800" b="1" i="1">
                <a:solidFill>
                  <a:srgbClr val="FFFF00"/>
                </a:solidFill>
                <a:latin typeface="Arial" charset="0"/>
              </a:rPr>
              <a:t>，罗</a:t>
            </a:r>
            <a:r>
              <a:rPr lang="zh-TW" altLang="en-US" sz="1800" b="1" i="1">
                <a:solidFill>
                  <a:srgbClr val="FFFF00"/>
                </a:solidFill>
                <a:latin typeface="Arial" charset="0"/>
              </a:rPr>
              <a:t>浮宮博物</a:t>
            </a:r>
            <a:r>
              <a:rPr lang="zh-CN" altLang="en-US" sz="1800" b="1" i="1">
                <a:solidFill>
                  <a:srgbClr val="FFFF00"/>
                </a:solidFill>
                <a:latin typeface="Arial" charset="0"/>
              </a:rPr>
              <a:t>馆</a:t>
            </a:r>
            <a:endParaRPr lang="zh-TW" altLang="en-US" sz="2400">
              <a:solidFill>
                <a:srgbClr val="FFFF00"/>
              </a:solidFill>
              <a:latin typeface="Arial" charset="0"/>
            </a:endParaRPr>
          </a:p>
        </p:txBody>
      </p:sp>
      <p:sp>
        <p:nvSpPr>
          <p:cNvPr id="156677" name="Text Box 5"/>
          <p:cNvSpPr txBox="1">
            <a:spLocks noChangeArrowheads="1"/>
          </p:cNvSpPr>
          <p:nvPr/>
        </p:nvSpPr>
        <p:spPr bwMode="auto">
          <a:xfrm>
            <a:off x="5800725" y="6100763"/>
            <a:ext cx="2266950" cy="652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en-US" altLang="zh-TW" sz="1800" b="1">
                <a:solidFill>
                  <a:srgbClr val="FFFF00"/>
                </a:solidFill>
                <a:latin typeface="Arial" charset="0"/>
                <a:ea typeface="新細明體" charset="0"/>
                <a:cs typeface="新細明體" charset="0"/>
              </a:rPr>
              <a:t>Virgin of the Rocks</a:t>
            </a:r>
          </a:p>
          <a:p>
            <a:r>
              <a:rPr lang="zh-CN" altLang="en-US" sz="1800" b="1" i="1">
                <a:solidFill>
                  <a:srgbClr val="FFFF00"/>
                </a:solidFill>
                <a:latin typeface="Arial" charset="0"/>
              </a:rPr>
              <a:t>伦敦，国家画廊</a:t>
            </a:r>
            <a:endParaRPr lang="zh-TW" altLang="en-US" sz="1800" b="1" i="1">
              <a:solidFill>
                <a:srgbClr val="FFFF00"/>
              </a:solidFill>
              <a:latin typeface="Arial" charset="0"/>
            </a:endParaRPr>
          </a:p>
        </p:txBody>
      </p:sp>
      <p:pic>
        <p:nvPicPr>
          <p:cNvPr id="156678"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00400" y="152400"/>
            <a:ext cx="28194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9" name="Rectangle 7"/>
          <p:cNvSpPr>
            <a:spLocks noGrp="1" noChangeArrowheads="1"/>
          </p:cNvSpPr>
          <p:nvPr>
            <p:ph type="title"/>
          </p:nvPr>
        </p:nvSpPr>
        <p:spPr>
          <a:xfrm>
            <a:off x="3276600" y="3124200"/>
            <a:ext cx="2209800" cy="2819400"/>
          </a:xfrm>
        </p:spPr>
        <p:txBody>
          <a:bodyPr/>
          <a:lstStyle/>
          <a:p>
            <a:pPr eaLnBrk="1" hangingPunct="1"/>
            <a:r>
              <a:rPr lang="zh-CN" altLang="en-US" sz="2800" b="1">
                <a:solidFill>
                  <a:srgbClr val="FFFF00"/>
                </a:solidFill>
                <a:latin typeface="SimSun" charset="0"/>
                <a:ea typeface="SimSun" charset="0"/>
                <a:cs typeface="SimSun" charset="0"/>
              </a:rPr>
              <a:t>画</a:t>
            </a:r>
            <a:r>
              <a:rPr lang="zh-TW" altLang="en-US" sz="2800" b="1">
                <a:solidFill>
                  <a:srgbClr val="FFFF00"/>
                </a:solidFill>
                <a:latin typeface="SimSun" charset="0"/>
                <a:ea typeface="SimSun" charset="0"/>
                <a:cs typeface="SimSun" charset="0"/>
              </a:rPr>
              <a:t>中的</a:t>
            </a:r>
            <a:r>
              <a:rPr lang="en-US" altLang="zh-TW" sz="2800" b="1">
                <a:solidFill>
                  <a:srgbClr val="FFFF00"/>
                </a:solidFill>
                <a:latin typeface="Arial" charset="0"/>
                <a:ea typeface="SimSun" charset="0"/>
                <a:cs typeface="SimSun" charset="0"/>
              </a:rPr>
              <a:t>Virgin of the Rocks</a:t>
            </a:r>
            <a:r>
              <a:rPr lang="zh-TW" altLang="en-US" sz="2800" b="1">
                <a:solidFill>
                  <a:srgbClr val="FFFF00"/>
                </a:solidFill>
                <a:latin typeface="SimSun" charset="0"/>
                <a:ea typeface="SimSun" charset="0"/>
                <a:cs typeface="SimSun" charset="0"/>
              </a:rPr>
              <a:t>是否就是抹大拉的</a:t>
            </a:r>
            <a:r>
              <a:rPr lang="zh-CN" altLang="en-US" sz="2800" b="1">
                <a:solidFill>
                  <a:srgbClr val="FFFF00"/>
                </a:solidFill>
                <a:latin typeface="SimSun" charset="0"/>
                <a:ea typeface="SimSun" charset="0"/>
                <a:cs typeface="SimSun" charset="0"/>
              </a:rPr>
              <a:t>马利亚</a:t>
            </a:r>
            <a:r>
              <a:rPr lang="zh-TW" altLang="en-US" sz="2800" b="1">
                <a:solidFill>
                  <a:srgbClr val="FFFF00"/>
                </a:solidFill>
                <a:latin typeface="SimSun" charset="0"/>
                <a:ea typeface="SimSun" charset="0"/>
                <a:cs typeface="SimSun"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56674"/>
                                        </p:tgtEl>
                                        <p:attrNameLst>
                                          <p:attrName>style.visibility</p:attrName>
                                        </p:attrNameLst>
                                      </p:cBhvr>
                                      <p:to>
                                        <p:strVal val="visible"/>
                                      </p:to>
                                    </p:set>
                                    <p:animEffect transition="in" filter="dissolve">
                                      <p:cBhvr>
                                        <p:cTn id="7" dur="500"/>
                                        <p:tgtEl>
                                          <p:spTgt spid="15667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6676"/>
                                        </p:tgtEl>
                                        <p:attrNameLst>
                                          <p:attrName>style.visibility</p:attrName>
                                        </p:attrNameLst>
                                      </p:cBhvr>
                                      <p:to>
                                        <p:strVal val="visible"/>
                                      </p:to>
                                    </p:set>
                                    <p:animEffect transition="in" filter="dissolve">
                                      <p:cBhvr>
                                        <p:cTn id="10" dur="500"/>
                                        <p:tgtEl>
                                          <p:spTgt spid="15667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56675"/>
                                        </p:tgtEl>
                                        <p:attrNameLst>
                                          <p:attrName>style.visibility</p:attrName>
                                        </p:attrNameLst>
                                      </p:cBhvr>
                                      <p:to>
                                        <p:strVal val="visible"/>
                                      </p:to>
                                    </p:set>
                                    <p:animEffect transition="in" filter="dissolve">
                                      <p:cBhvr>
                                        <p:cTn id="15" dur="500"/>
                                        <p:tgtEl>
                                          <p:spTgt spid="15667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56677"/>
                                        </p:tgtEl>
                                        <p:attrNameLst>
                                          <p:attrName>style.visibility</p:attrName>
                                        </p:attrNameLst>
                                      </p:cBhvr>
                                      <p:to>
                                        <p:strVal val="visible"/>
                                      </p:to>
                                    </p:set>
                                    <p:animEffect transition="in" filter="dissolve">
                                      <p:cBhvr>
                                        <p:cTn id="18" dur="500"/>
                                        <p:tgtEl>
                                          <p:spTgt spid="15667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56678"/>
                                        </p:tgtEl>
                                        <p:attrNameLst>
                                          <p:attrName>style.visibility</p:attrName>
                                        </p:attrNameLst>
                                      </p:cBhvr>
                                      <p:to>
                                        <p:strVal val="visible"/>
                                      </p:to>
                                    </p:set>
                                    <p:animEffect transition="in" filter="dissolve">
                                      <p:cBhvr>
                                        <p:cTn id="23" dur="500"/>
                                        <p:tgtEl>
                                          <p:spTgt spid="15667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56679"/>
                                        </p:tgtEl>
                                        <p:attrNameLst>
                                          <p:attrName>style.visibility</p:attrName>
                                        </p:attrNameLst>
                                      </p:cBhvr>
                                      <p:to>
                                        <p:strVal val="visible"/>
                                      </p:to>
                                    </p:set>
                                    <p:animEffect transition="in" filter="dissolve">
                                      <p:cBhvr>
                                        <p:cTn id="28" dur="500"/>
                                        <p:tgtEl>
                                          <p:spTgt spid="156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p:bldP spid="156677" grpId="0"/>
      <p:bldP spid="15667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57738" y="-76200"/>
            <a:ext cx="4386262"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pic>
        <p:nvPicPr>
          <p:cNvPr id="8196" name="Picture 4"/>
          <p:cNvPicPr>
            <a:picLocks noChangeAspect="1" noChangeArrowheads="1"/>
          </p:cNvPicPr>
          <p:nvPr/>
        </p:nvPicPr>
        <p:blipFill>
          <a:blip r:embed="rId4">
            <a:alphaModFix amt="0"/>
            <a:extLst>
              <a:ext uri="{28A0092B-C50C-407E-A947-70E740481C1C}">
                <a14:useLocalDpi xmlns:a14="http://schemas.microsoft.com/office/drawing/2010/main"/>
              </a:ext>
            </a:extLst>
          </a:blip>
          <a:srcRect/>
          <a:stretch>
            <a:fillRect/>
          </a:stretch>
        </p:blipFill>
        <p:spPr bwMode="auto">
          <a:xfrm>
            <a:off x="685800" y="152400"/>
            <a:ext cx="3757613" cy="5257800"/>
          </a:xfrm>
          <a:prstGeom prst="rect">
            <a:avLst/>
          </a:prstGeom>
          <a:solidFill>
            <a:schemeClr val="accent1">
              <a:alpha val="0"/>
            </a:schemeClr>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pic>
        <p:nvPicPr>
          <p:cNvPr id="43011" name="Picture 6" descr="Mona Li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 y="0"/>
            <a:ext cx="4894263" cy="746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2" name="Rectangle 3"/>
          <p:cNvSpPr>
            <a:spLocks noGrp="1" noChangeArrowheads="1"/>
          </p:cNvSpPr>
          <p:nvPr>
            <p:ph type="title"/>
          </p:nvPr>
        </p:nvSpPr>
        <p:spPr>
          <a:xfrm>
            <a:off x="1219200" y="4191000"/>
            <a:ext cx="6477000" cy="1219200"/>
          </a:xfrm>
          <a:solidFill>
            <a:schemeClr val="accent1"/>
          </a:solidFill>
          <a:ln w="25400">
            <a:solidFill>
              <a:schemeClr val="tx1"/>
            </a:solidFill>
            <a:miter lim="800000"/>
            <a:headEnd/>
            <a:tailEnd/>
          </a:ln>
        </p:spPr>
        <p:txBody>
          <a:bodyPr/>
          <a:lstStyle/>
          <a:p>
            <a:pPr eaLnBrk="1" hangingPunct="1"/>
            <a:r>
              <a:rPr lang="zh-TW" altLang="en-US" sz="5400" b="1">
                <a:latin typeface="Arial" charset="0"/>
                <a:ea typeface="SimSun" charset="0"/>
                <a:cs typeface="SimSun" charset="0"/>
              </a:rPr>
              <a:t>一</a:t>
            </a:r>
            <a:r>
              <a:rPr lang="zh-CN" altLang="en-US" sz="5400" b="1">
                <a:latin typeface="Arial" charset="0"/>
                <a:ea typeface="SimSun" charset="0"/>
                <a:cs typeface="SimSun" charset="0"/>
              </a:rPr>
              <a:t>个</a:t>
            </a:r>
            <a:r>
              <a:rPr lang="zh-TW" altLang="en-US" sz="5400" b="1">
                <a:latin typeface="Arial" charset="0"/>
                <a:ea typeface="SimSun" charset="0"/>
                <a:cs typeface="SimSun" charset="0"/>
              </a:rPr>
              <a:t>新近出</a:t>
            </a:r>
            <a:r>
              <a:rPr lang="zh-CN" altLang="en-US" sz="5400" b="1">
                <a:latin typeface="Arial" charset="0"/>
                <a:ea typeface="SimSun" charset="0"/>
                <a:cs typeface="SimSun" charset="0"/>
              </a:rPr>
              <a:t>现</a:t>
            </a:r>
            <a:r>
              <a:rPr lang="zh-TW" altLang="en-US" sz="5400" b="1">
                <a:latin typeface="Arial" charset="0"/>
                <a:ea typeface="SimSun" charset="0"/>
                <a:cs typeface="SimSun" charset="0"/>
              </a:rPr>
              <a:t>的錯</a:t>
            </a:r>
            <a:r>
              <a:rPr lang="zh-CN" altLang="en-US" sz="5400" b="1">
                <a:latin typeface="Arial" charset="0"/>
                <a:ea typeface="SimSun" charset="0"/>
                <a:cs typeface="SimSun" charset="0"/>
              </a:rPr>
              <a:t>谬</a:t>
            </a:r>
            <a:endParaRPr lang="zh-TW" altLang="en-US" sz="5400" b="1">
              <a:latin typeface="Arial" charset="0"/>
              <a:ea typeface="SimSun" charset="0"/>
              <a:cs typeface="SimSun"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anim calcmode="lin" valueType="num">
                                      <p:cBhvr>
                                        <p:cTn id="8" dur="2000" fill="hold"/>
                                        <p:tgtEl>
                                          <p:spTgt spid="8194"/>
                                        </p:tgtEl>
                                        <p:attrNameLst>
                                          <p:attrName>ppt_x</p:attrName>
                                        </p:attrNameLst>
                                      </p:cBhvr>
                                      <p:tavLst>
                                        <p:tav tm="0">
                                          <p:val>
                                            <p:strVal val="#ppt_x"/>
                                          </p:val>
                                        </p:tav>
                                        <p:tav tm="100000">
                                          <p:val>
                                            <p:strVal val="#ppt_x"/>
                                          </p:val>
                                        </p:tav>
                                      </p:tavLst>
                                    </p:anim>
                                    <p:anim calcmode="lin" valueType="num">
                                      <p:cBhvr>
                                        <p:cTn id="9" dur="2000" fill="hold"/>
                                        <p:tgtEl>
                                          <p:spTgt spid="819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2" presetClass="entr" presetSubtype="0" fill="hold" nodeType="after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fade">
                                      <p:cBhvr>
                                        <p:cTn id="13" dur="2000"/>
                                        <p:tgtEl>
                                          <p:spTgt spid="8196"/>
                                        </p:tgtEl>
                                      </p:cBhvr>
                                    </p:animEffect>
                                    <p:anim calcmode="lin" valueType="num">
                                      <p:cBhvr>
                                        <p:cTn id="14" dur="2000" fill="hold"/>
                                        <p:tgtEl>
                                          <p:spTgt spid="8196"/>
                                        </p:tgtEl>
                                        <p:attrNameLst>
                                          <p:attrName>ppt_x</p:attrName>
                                        </p:attrNameLst>
                                      </p:cBhvr>
                                      <p:tavLst>
                                        <p:tav tm="0">
                                          <p:val>
                                            <p:strVal val="#ppt_x"/>
                                          </p:val>
                                        </p:tav>
                                        <p:tav tm="100000">
                                          <p:val>
                                            <p:strVal val="#ppt_x"/>
                                          </p:val>
                                        </p:tav>
                                      </p:tavLst>
                                    </p:anim>
                                    <p:anim calcmode="lin" valueType="num">
                                      <p:cBhvr>
                                        <p:cTn id="15" dur="2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ctrTitle"/>
          </p:nvPr>
        </p:nvSpPr>
        <p:spPr>
          <a:xfrm>
            <a:off x="304800" y="381000"/>
            <a:ext cx="8458200" cy="3352800"/>
          </a:xfrm>
          <a:ln w="76200">
            <a:solidFill>
              <a:srgbClr val="FA0020"/>
            </a:solidFill>
            <a:miter lim="800000"/>
            <a:headEnd/>
            <a:tailEnd/>
          </a:ln>
        </p:spPr>
        <p:txBody>
          <a:bodyPr/>
          <a:lstStyle/>
          <a:p>
            <a:pPr eaLnBrk="1" hangingPunct="1"/>
            <a:r>
              <a:rPr lang="en-US" altLang="zh-CN" sz="5400">
                <a:solidFill>
                  <a:schemeClr val="accent1"/>
                </a:solidFill>
                <a:latin typeface="Times" charset="0"/>
                <a:ea typeface="SimSun" charset="0"/>
                <a:cs typeface="SimSun" charset="0"/>
              </a:rPr>
              <a:t>“</a:t>
            </a:r>
            <a:r>
              <a:rPr lang="zh-CN" altLang="en-US" sz="5400">
                <a:solidFill>
                  <a:schemeClr val="accent1"/>
                </a:solidFill>
                <a:latin typeface="Times" charset="0"/>
                <a:ea typeface="SimSun" charset="0"/>
                <a:cs typeface="SimSun" charset="0"/>
              </a:rPr>
              <a:t>几乎全部，有关 </a:t>
            </a:r>
            <a:r>
              <a:rPr lang="en-US" altLang="zh-CN" sz="5400">
                <a:solidFill>
                  <a:schemeClr val="accent1"/>
                </a:solidFill>
                <a:latin typeface="Times" charset="0"/>
                <a:ea typeface="SimSun" charset="0"/>
                <a:cs typeface="SimSun" charset="0"/>
              </a:rPr>
              <a:t>[Dan Brown] </a:t>
            </a:r>
            <a:r>
              <a:rPr lang="zh-CN" altLang="en-US" sz="5400">
                <a:solidFill>
                  <a:schemeClr val="accent1"/>
                </a:solidFill>
                <a:latin typeface="Times" charset="0"/>
                <a:ea typeface="SimSun" charset="0"/>
                <a:cs typeface="SimSun" charset="0"/>
              </a:rPr>
              <a:t>诉说达芬奇的都是错误的。”</a:t>
            </a:r>
            <a:endParaRPr lang="en-US">
              <a:solidFill>
                <a:schemeClr val="accent1"/>
              </a:solidFill>
              <a:latin typeface="Times New Roman" charset="0"/>
              <a:ea typeface="ヒラギノ角ゴ Pro W3" charset="0"/>
              <a:cs typeface="ヒラギノ角ゴ Pro W3" charset="0"/>
            </a:endParaRPr>
          </a:p>
        </p:txBody>
      </p:sp>
      <p:sp>
        <p:nvSpPr>
          <p:cNvPr id="171011" name="Rectangle 3"/>
          <p:cNvSpPr>
            <a:spLocks noGrp="1" noChangeArrowheads="1"/>
          </p:cNvSpPr>
          <p:nvPr>
            <p:ph type="subTitle" idx="1"/>
          </p:nvPr>
        </p:nvSpPr>
        <p:spPr>
          <a:xfrm>
            <a:off x="2590800" y="4724400"/>
            <a:ext cx="6400800" cy="1752600"/>
          </a:xfrm>
        </p:spPr>
        <p:txBody>
          <a:bodyPr/>
          <a:lstStyle/>
          <a:p>
            <a:pPr algn="l" eaLnBrk="1" hangingPunct="1">
              <a:lnSpc>
                <a:spcPct val="90000"/>
              </a:lnSpc>
            </a:pPr>
            <a:r>
              <a:rPr lang="en-US" sz="3600">
                <a:solidFill>
                  <a:schemeClr val="bg1"/>
                </a:solidFill>
                <a:latin typeface="Times" charset="0"/>
                <a:ea typeface="ヒラギノ角ゴ Pro W3" charset="0"/>
                <a:cs typeface="ヒラギノ角ゴ Pro W3" charset="0"/>
              </a:rPr>
              <a:t>Jack Wasserman</a:t>
            </a:r>
            <a:r>
              <a:rPr lang="zh-CN" altLang="en-US" sz="3600">
                <a:solidFill>
                  <a:schemeClr val="bg1"/>
                </a:solidFill>
                <a:latin typeface="Times" charset="0"/>
                <a:ea typeface="SimSun" charset="0"/>
                <a:cs typeface="SimSun" charset="0"/>
              </a:rPr>
              <a:t>，</a:t>
            </a:r>
          </a:p>
          <a:p>
            <a:pPr algn="l" eaLnBrk="1" hangingPunct="1">
              <a:lnSpc>
                <a:spcPct val="90000"/>
              </a:lnSpc>
            </a:pPr>
            <a:r>
              <a:rPr lang="zh-CN" altLang="en-US" sz="3600">
                <a:solidFill>
                  <a:schemeClr val="bg1"/>
                </a:solidFill>
                <a:latin typeface="Times" charset="0"/>
                <a:ea typeface="SimSun" charset="0"/>
                <a:cs typeface="SimSun" charset="0"/>
              </a:rPr>
              <a:t>退休的历史教授，</a:t>
            </a:r>
            <a:br>
              <a:rPr lang="en-US" altLang="ja-JP" sz="3600">
                <a:solidFill>
                  <a:schemeClr val="bg1"/>
                </a:solidFill>
                <a:latin typeface="Times" charset="0"/>
                <a:ea typeface="ヒラギノ角ゴ Pro W3" charset="0"/>
                <a:cs typeface="ヒラギノ角ゴ Pro W3" charset="0"/>
              </a:rPr>
            </a:br>
            <a:r>
              <a:rPr lang="zh-CN" altLang="en-US" sz="3600">
                <a:solidFill>
                  <a:schemeClr val="bg1"/>
                </a:solidFill>
                <a:latin typeface="Times" charset="0"/>
                <a:ea typeface="SimSun" charset="0"/>
                <a:cs typeface="SimSun" charset="0"/>
              </a:rPr>
              <a:t>费城，</a:t>
            </a:r>
            <a:r>
              <a:rPr lang="en-US" altLang="ja-JP" sz="3600">
                <a:solidFill>
                  <a:schemeClr val="bg1"/>
                </a:solidFill>
                <a:latin typeface="Times" charset="0"/>
                <a:ea typeface="ヒラギノ角ゴ Pro W3" charset="0"/>
                <a:cs typeface="ヒラギノ角ゴ Pro W3" charset="0"/>
              </a:rPr>
              <a:t>Temple</a:t>
            </a:r>
            <a:r>
              <a:rPr lang="zh-CN" altLang="en-US" sz="3600">
                <a:solidFill>
                  <a:schemeClr val="bg1"/>
                </a:solidFill>
                <a:latin typeface="Times" charset="0"/>
                <a:ea typeface="SimSun" charset="0"/>
                <a:cs typeface="SimSun" charset="0"/>
              </a:rPr>
              <a:t>大学</a:t>
            </a:r>
            <a:endParaRPr lang="en-US" sz="3600">
              <a:solidFill>
                <a:schemeClr val="bg1"/>
              </a:solidFill>
              <a:latin typeface="Times" charset="0"/>
              <a:ea typeface="ヒラギノ角ゴ Pro W3" charset="0"/>
              <a:cs typeface="ヒラギノ角ゴ Pro W3" charset="0"/>
            </a:endParaRPr>
          </a:p>
        </p:txBody>
      </p:sp>
      <p:pic>
        <p:nvPicPr>
          <p:cNvPr id="171012" name="Picture 4" descr="wasser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4419600"/>
            <a:ext cx="1938338"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724" name="Rectangle 4"/>
          <p:cNvSpPr>
            <a:spLocks noGrp="1" noChangeArrowheads="1"/>
          </p:cNvSpPr>
          <p:nvPr>
            <p:ph type="title"/>
          </p:nvPr>
        </p:nvSpPr>
        <p:spPr>
          <a:xfrm>
            <a:off x="457200" y="381000"/>
            <a:ext cx="8229600" cy="3276600"/>
          </a:xfrm>
          <a:effectLst>
            <a:outerShdw blurRad="63500" dist="35921" dir="2700000" algn="ctr" rotWithShape="0">
              <a:schemeClr val="tx2">
                <a:alpha val="74998"/>
              </a:schemeClr>
            </a:outerShdw>
          </a:effectLst>
        </p:spPr>
        <p:txBody>
          <a:bodyPr/>
          <a:lstStyle/>
          <a:p>
            <a:pPr eaLnBrk="1" hangingPunct="1">
              <a:defRPr/>
            </a:pPr>
            <a:r>
              <a:rPr lang="zh-CN" altLang="en-US" sz="9600">
                <a:solidFill>
                  <a:schemeClr val="bg1"/>
                </a:solidFill>
                <a:latin typeface="Arial" charset="0"/>
                <a:ea typeface="SimSun" charset="0"/>
                <a:cs typeface="SimSun" charset="0"/>
              </a:rPr>
              <a:t>圣经诠释</a:t>
            </a:r>
            <a:r>
              <a:rPr lang="zh-TW" altLang="en-US" sz="9600">
                <a:solidFill>
                  <a:schemeClr val="bg1"/>
                </a:solidFill>
                <a:latin typeface="Arial" charset="0"/>
                <a:ea typeface="SimSun" charset="0"/>
                <a:cs typeface="SimSun" charset="0"/>
              </a:rPr>
              <a:t>方面</a:t>
            </a:r>
            <a:br>
              <a:rPr lang="zh-TW" altLang="en-US" sz="9600">
                <a:solidFill>
                  <a:schemeClr val="bg1"/>
                </a:solidFill>
                <a:latin typeface="Arial" charset="0"/>
                <a:ea typeface="SimSun" charset="0"/>
                <a:cs typeface="SimSun" charset="0"/>
              </a:rPr>
            </a:br>
            <a:r>
              <a:rPr lang="zh-TW" altLang="en-US" sz="9600">
                <a:solidFill>
                  <a:schemeClr val="bg1"/>
                </a:solidFill>
                <a:latin typeface="Arial" charset="0"/>
                <a:ea typeface="SimSun" charset="0"/>
                <a:cs typeface="SimSun" charset="0"/>
              </a:rPr>
              <a:t>的</a:t>
            </a:r>
            <a:r>
              <a:rPr lang="zh-CN" altLang="en-US" sz="9600">
                <a:solidFill>
                  <a:schemeClr val="bg1"/>
                </a:solidFill>
                <a:latin typeface="Arial" charset="0"/>
                <a:ea typeface="SimSun" charset="0"/>
                <a:cs typeface="SimSun" charset="0"/>
              </a:rPr>
              <a:t>错误</a:t>
            </a:r>
            <a:endParaRPr lang="zh-TW" altLang="en-US" sz="9600">
              <a:latin typeface="Arial" charset="0"/>
              <a:ea typeface="SimSun" charset="0"/>
              <a:cs typeface="SimSun"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0626" name="Picture 2" descr="ian_mckell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06863"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10627" name="Rectangle 3"/>
          <p:cNvSpPr>
            <a:spLocks noGrp="1" noChangeArrowheads="1"/>
          </p:cNvSpPr>
          <p:nvPr>
            <p:ph type="subTitle" idx="1"/>
          </p:nvPr>
        </p:nvSpPr>
        <p:spPr>
          <a:xfrm>
            <a:off x="3851920" y="990600"/>
            <a:ext cx="5292080" cy="1600200"/>
          </a:xfrm>
        </p:spPr>
        <p:txBody>
          <a:bodyPr/>
          <a:lstStyle/>
          <a:p>
            <a:r>
              <a:rPr lang="en-US">
                <a:solidFill>
                  <a:schemeClr val="bg1"/>
                </a:solidFill>
              </a:rPr>
              <a:t>Brown</a:t>
            </a:r>
            <a:r>
              <a:rPr lang="en-US" altLang="zh-CN">
                <a:solidFill>
                  <a:schemeClr val="bg1"/>
                </a:solidFill>
                <a:ea typeface="SimSun" charset="0"/>
                <a:cs typeface="SimSun" charset="0"/>
              </a:rPr>
              <a:t> </a:t>
            </a:r>
            <a:r>
              <a:rPr lang="zh-CN" altLang="en-US">
                <a:solidFill>
                  <a:schemeClr val="bg1"/>
                </a:solidFill>
                <a:ea typeface="SimSun" charset="0"/>
                <a:cs typeface="SimSun" charset="0"/>
              </a:rPr>
              <a:t>藉着“历史学家” </a:t>
            </a:r>
            <a:r>
              <a:rPr lang="en-US">
                <a:solidFill>
                  <a:schemeClr val="bg1"/>
                </a:solidFill>
              </a:rPr>
              <a:t>Leigh Teabing</a:t>
            </a:r>
            <a:r>
              <a:rPr lang="zh-CN" altLang="en-US">
                <a:solidFill>
                  <a:schemeClr val="bg1"/>
                </a:solidFill>
                <a:ea typeface="SimSun" charset="0"/>
                <a:cs typeface="SimSun" charset="0"/>
              </a:rPr>
              <a:t>的口来控告</a:t>
            </a:r>
            <a:r>
              <a:rPr lang="en-US">
                <a:solidFill>
                  <a:schemeClr val="bg1"/>
                </a:solidFill>
              </a:rPr>
              <a:t>…</a:t>
            </a:r>
          </a:p>
        </p:txBody>
      </p:sp>
      <p:sp>
        <p:nvSpPr>
          <p:cNvPr id="410628" name="Rectangle 4"/>
          <p:cNvSpPr>
            <a:spLocks noGrp="1" noChangeArrowheads="1"/>
          </p:cNvSpPr>
          <p:nvPr>
            <p:ph type="ctrTitle"/>
          </p:nvPr>
        </p:nvSpPr>
        <p:spPr>
          <a:xfrm>
            <a:off x="3352800" y="0"/>
            <a:ext cx="5715000" cy="914400"/>
          </a:xfrm>
          <a:solidFill>
            <a:srgbClr val="020009"/>
          </a:solidFill>
        </p:spPr>
        <p:txBody>
          <a:bodyPr/>
          <a:lstStyle/>
          <a:p>
            <a:r>
              <a:rPr lang="en-US" sz="3600"/>
              <a:t>Is the Bible reliable?</a:t>
            </a:r>
          </a:p>
        </p:txBody>
      </p:sp>
      <p:sp>
        <p:nvSpPr>
          <p:cNvPr id="410629" name="AutoShape 5"/>
          <p:cNvSpPr>
            <a:spLocks noChangeArrowheads="1"/>
          </p:cNvSpPr>
          <p:nvPr/>
        </p:nvSpPr>
        <p:spPr bwMode="auto">
          <a:xfrm>
            <a:off x="4114800" y="2743200"/>
            <a:ext cx="5029200" cy="3733800"/>
          </a:xfrm>
          <a:prstGeom prst="wedgeRectCallout">
            <a:avLst>
              <a:gd name="adj1" fmla="val -80273"/>
              <a:gd name="adj2" fmla="val -27509"/>
            </a:avLst>
          </a:prstGeom>
          <a:gradFill rotWithShape="0">
            <a:gsLst>
              <a:gs pos="0">
                <a:srgbClr val="515151"/>
              </a:gs>
              <a:gs pos="100000">
                <a:srgbClr val="515151">
                  <a:gamma/>
                  <a:shade val="15686"/>
                  <a:invGamma/>
                </a:srgbClr>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2400">
              <a:solidFill>
                <a:srgbClr val="000000"/>
              </a:solidFill>
              <a:latin typeface="26" charset="0"/>
              <a:ea typeface="ＭＳ Ｐゴシック" charset="0"/>
            </a:endParaRPr>
          </a:p>
        </p:txBody>
      </p:sp>
      <p:sp>
        <p:nvSpPr>
          <p:cNvPr id="410631" name="Text Box 7"/>
          <p:cNvSpPr txBox="1">
            <a:spLocks noChangeArrowheads="1"/>
          </p:cNvSpPr>
          <p:nvPr/>
        </p:nvSpPr>
        <p:spPr bwMode="auto">
          <a:xfrm>
            <a:off x="76200" y="6308725"/>
            <a:ext cx="1504950" cy="47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2400" b="1">
                <a:solidFill>
                  <a:srgbClr val="000000"/>
                </a:solidFill>
                <a:latin typeface="26" charset="0"/>
                <a:ea typeface="ＭＳ Ｐゴシック" charset="0"/>
              </a:rPr>
              <a:t>DVC, 195</a:t>
            </a:r>
          </a:p>
        </p:txBody>
      </p:sp>
      <p:sp>
        <p:nvSpPr>
          <p:cNvPr id="410632" name="Rectangle 8"/>
          <p:cNvSpPr>
            <a:spLocks noChangeArrowheads="1"/>
          </p:cNvSpPr>
          <p:nvPr/>
        </p:nvSpPr>
        <p:spPr bwMode="auto">
          <a:xfrm>
            <a:off x="4191000" y="2819400"/>
            <a:ext cx="4953000" cy="3581400"/>
          </a:xfrm>
          <a:prstGeom prst="rect">
            <a:avLst/>
          </a:prstGeom>
          <a:gradFill rotWithShape="0">
            <a:gsLst>
              <a:gs pos="0">
                <a:srgbClr val="515151"/>
              </a:gs>
              <a:gs pos="100000">
                <a:srgbClr val="0D0D0D"/>
              </a:gs>
            </a:gsLst>
            <a:lin ang="5400000" scaled="1"/>
          </a:gradFill>
          <a:ln w="9525">
            <a:noFill/>
            <a:miter lim="800000"/>
            <a:headEnd/>
            <a:tailEnd/>
          </a:ln>
        </p:spPr>
        <p:txBody>
          <a:bodyPr wrap="none" anchor="ctr"/>
          <a:lstStyle/>
          <a:p>
            <a:pPr eaLnBrk="0" hangingPunct="0"/>
            <a:r>
              <a:rPr lang="en-US" altLang="zh-CN" sz="3200">
                <a:solidFill>
                  <a:srgbClr val="FFFFFF"/>
                </a:solidFill>
                <a:latin typeface="26" charset="0"/>
                <a:ea typeface="ＭＳ Ｐゴシック" charset="0"/>
                <a:cs typeface="+mn-cs"/>
              </a:rPr>
              <a:t>“</a:t>
            </a:r>
            <a:r>
              <a:rPr lang="zh-CN" altLang="en-US" sz="3200">
                <a:solidFill>
                  <a:srgbClr val="FFFFFF"/>
                </a:solidFill>
                <a:latin typeface="26" charset="0"/>
                <a:ea typeface="ＭＳ Ｐゴシック" charset="0"/>
                <a:cs typeface="+mn-cs"/>
              </a:rPr>
              <a:t>亲爱的，</a:t>
            </a:r>
            <a:br>
              <a:rPr lang="en-US" altLang="zh-CN" sz="3200">
                <a:solidFill>
                  <a:srgbClr val="FFFFFF"/>
                </a:solidFill>
                <a:latin typeface="26" charset="0"/>
                <a:ea typeface="ＭＳ Ｐゴシック" charset="0"/>
                <a:cs typeface="+mn-cs"/>
              </a:rPr>
            </a:br>
            <a:r>
              <a:rPr lang="zh-CN" altLang="en-US" sz="3200">
                <a:solidFill>
                  <a:srgbClr val="FFFFFF"/>
                </a:solidFill>
                <a:latin typeface="26" charset="0"/>
                <a:ea typeface="ＭＳ Ｐゴシック" charset="0"/>
                <a:cs typeface="+mn-cs"/>
              </a:rPr>
              <a:t>圣经是出自人的手。</a:t>
            </a:r>
            <a:br>
              <a:rPr lang="en-US" altLang="zh-CN" sz="3200">
                <a:solidFill>
                  <a:srgbClr val="FFFFFF"/>
                </a:solidFill>
                <a:latin typeface="26" charset="0"/>
                <a:ea typeface="ＭＳ Ｐゴシック" charset="0"/>
                <a:cs typeface="+mn-cs"/>
              </a:rPr>
            </a:br>
            <a:r>
              <a:rPr lang="zh-CN" altLang="en-US" sz="3200">
                <a:solidFill>
                  <a:srgbClr val="FFFFFF"/>
                </a:solidFill>
                <a:latin typeface="26" charset="0"/>
                <a:ea typeface="ＭＳ Ｐゴシック" charset="0"/>
                <a:cs typeface="+mn-cs"/>
              </a:rPr>
              <a:t>不是神</a:t>
            </a:r>
            <a:r>
              <a:rPr lang="en-US" altLang="zh-CN" sz="3200">
                <a:solidFill>
                  <a:srgbClr val="FFFFFF"/>
                </a:solidFill>
                <a:latin typeface="26" charset="0"/>
                <a:ea typeface="ＭＳ Ｐゴシック" charset="0"/>
                <a:cs typeface="+mn-cs"/>
              </a:rPr>
              <a:t>…</a:t>
            </a:r>
            <a:br>
              <a:rPr lang="en-US" altLang="zh-CN" sz="3200">
                <a:solidFill>
                  <a:srgbClr val="FFFFFF"/>
                </a:solidFill>
                <a:latin typeface="26" charset="0"/>
                <a:ea typeface="ＭＳ Ｐゴシック" charset="0"/>
                <a:cs typeface="+mn-cs"/>
              </a:rPr>
            </a:br>
            <a:r>
              <a:rPr lang="en-US" altLang="zh-CN" sz="3200">
                <a:solidFill>
                  <a:srgbClr val="FFFFFF"/>
                </a:solidFill>
                <a:latin typeface="26" charset="0"/>
                <a:ea typeface="ＭＳ Ｐゴシック" charset="0"/>
                <a:cs typeface="+mn-cs"/>
              </a:rPr>
              <a:t>[</a:t>
            </a:r>
            <a:r>
              <a:rPr lang="zh-CN" altLang="en-US" sz="3200">
                <a:solidFill>
                  <a:srgbClr val="FFFFFF"/>
                </a:solidFill>
                <a:latin typeface="26" charset="0"/>
                <a:ea typeface="ＭＳ Ｐゴシック" charset="0"/>
                <a:cs typeface="+mn-cs"/>
              </a:rPr>
              <a:t>它</a:t>
            </a:r>
            <a:r>
              <a:rPr lang="en-US" altLang="zh-CN" sz="3200">
                <a:solidFill>
                  <a:srgbClr val="FFFFFF"/>
                </a:solidFill>
                <a:latin typeface="26" charset="0"/>
                <a:ea typeface="ＭＳ Ｐゴシック" charset="0"/>
                <a:cs typeface="+mn-cs"/>
              </a:rPr>
              <a:t>]</a:t>
            </a:r>
            <a:r>
              <a:rPr lang="zh-CN" altLang="en-US" sz="3200">
                <a:solidFill>
                  <a:srgbClr val="FFFFFF"/>
                </a:solidFill>
                <a:latin typeface="26" charset="0"/>
                <a:ea typeface="ＭＳ Ｐゴシック" charset="0"/>
                <a:cs typeface="+mn-cs"/>
              </a:rPr>
              <a:t>经过无数的翻译、</a:t>
            </a:r>
            <a:br>
              <a:rPr lang="en-US" altLang="zh-CN" sz="3200">
                <a:solidFill>
                  <a:srgbClr val="FFFFFF"/>
                </a:solidFill>
                <a:latin typeface="26" charset="0"/>
                <a:ea typeface="ＭＳ Ｐゴシック" charset="0"/>
                <a:cs typeface="+mn-cs"/>
              </a:rPr>
            </a:br>
            <a:r>
              <a:rPr lang="zh-CN" altLang="en-US" sz="3200">
                <a:solidFill>
                  <a:srgbClr val="FFFFFF"/>
                </a:solidFill>
                <a:latin typeface="26" charset="0"/>
                <a:ea typeface="ＭＳ Ｐゴシック" charset="0"/>
                <a:cs typeface="+mn-cs"/>
              </a:rPr>
              <a:t>添加和修改的进化。</a:t>
            </a:r>
            <a:br>
              <a:rPr lang="en-US" altLang="zh-CN" sz="3200">
                <a:solidFill>
                  <a:srgbClr val="FFFFFF"/>
                </a:solidFill>
                <a:latin typeface="26" charset="0"/>
                <a:ea typeface="ＭＳ Ｐゴシック" charset="0"/>
                <a:cs typeface="+mn-cs"/>
              </a:rPr>
            </a:br>
            <a:r>
              <a:rPr lang="zh-CN" altLang="en-US" sz="3200">
                <a:solidFill>
                  <a:srgbClr val="FFFFFF"/>
                </a:solidFill>
                <a:latin typeface="26" charset="0"/>
                <a:ea typeface="ＭＳ Ｐゴシック" charset="0"/>
                <a:cs typeface="+mn-cs"/>
              </a:rPr>
              <a:t>历史上从未有最终版本。”</a:t>
            </a:r>
            <a:r>
              <a:rPr lang="en-US" sz="3200">
                <a:solidFill>
                  <a:srgbClr val="FFFFFF"/>
                </a:solidFill>
                <a:latin typeface="26" charset="0"/>
                <a:ea typeface="ＭＳ Ｐゴシック" charset="0"/>
                <a:cs typeface="+mn-cs"/>
              </a:rPr>
              <a:t> </a:t>
            </a:r>
          </a:p>
        </p:txBody>
      </p:sp>
    </p:spTree>
    <p:extLst>
      <p:ext uri="{BB962C8B-B14F-4D97-AF65-F5344CB8AC3E}">
        <p14:creationId xmlns:p14="http://schemas.microsoft.com/office/powerpoint/2010/main" val="1751603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0627">
                                            <p:txEl>
                                              <p:pRg st="0" end="0"/>
                                            </p:txEl>
                                          </p:spTgt>
                                        </p:tgtEl>
                                        <p:attrNameLst>
                                          <p:attrName>style.visibility</p:attrName>
                                        </p:attrNameLst>
                                      </p:cBhvr>
                                      <p:to>
                                        <p:strVal val="visible"/>
                                      </p:to>
                                    </p:set>
                                    <p:animEffect transition="in" filter="wipe(left)">
                                      <p:cBhvr>
                                        <p:cTn id="7" dur="500"/>
                                        <p:tgtEl>
                                          <p:spTgt spid="410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10626"/>
                                        </p:tgtEl>
                                        <p:attrNameLst>
                                          <p:attrName>style.visibility</p:attrName>
                                        </p:attrNameLst>
                                      </p:cBhvr>
                                      <p:to>
                                        <p:strVal val="visible"/>
                                      </p:to>
                                    </p:set>
                                    <p:animEffect transition="in" filter="wipe(left)">
                                      <p:cBhvr>
                                        <p:cTn id="12" dur="500"/>
                                        <p:tgtEl>
                                          <p:spTgt spid="410626"/>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10629"/>
                                        </p:tgtEl>
                                        <p:attrNameLst>
                                          <p:attrName>style.visibility</p:attrName>
                                        </p:attrNameLst>
                                      </p:cBhvr>
                                      <p:to>
                                        <p:strVal val="visible"/>
                                      </p:to>
                                    </p:set>
                                    <p:animEffect transition="in" filter="wipe(left)">
                                      <p:cBhvr>
                                        <p:cTn id="16" dur="500"/>
                                        <p:tgtEl>
                                          <p:spTgt spid="41062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10632"/>
                                        </p:tgtEl>
                                        <p:attrNameLst>
                                          <p:attrName>style.visibility</p:attrName>
                                        </p:attrNameLst>
                                      </p:cBhvr>
                                      <p:to>
                                        <p:strVal val="visible"/>
                                      </p:to>
                                    </p:set>
                                    <p:animEffect transition="in" filter="wipe(left)">
                                      <p:cBhvr>
                                        <p:cTn id="19" dur="500"/>
                                        <p:tgtEl>
                                          <p:spTgt spid="410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build="p"/>
      <p:bldP spid="410629" grpId="0" animBg="1"/>
      <p:bldP spid="41063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19889" name="Group 49"/>
          <p:cNvGraphicFramePr>
            <a:graphicFrameLocks noGrp="1"/>
          </p:cNvGraphicFramePr>
          <p:nvPr/>
        </p:nvGraphicFramePr>
        <p:xfrm>
          <a:off x="0" y="1676400"/>
          <a:ext cx="9144000" cy="4714876"/>
        </p:xfrm>
        <a:graphic>
          <a:graphicData uri="http://schemas.openxmlformats.org/drawingml/2006/table">
            <a:tbl>
              <a:tblPr/>
              <a:tblGrid>
                <a:gridCol w="701675">
                  <a:extLst>
                    <a:ext uri="{9D8B030D-6E8A-4147-A177-3AD203B41FA5}">
                      <a16:colId xmlns:a16="http://schemas.microsoft.com/office/drawing/2014/main" val="20000"/>
                    </a:ext>
                  </a:extLst>
                </a:gridCol>
                <a:gridCol w="1517650">
                  <a:extLst>
                    <a:ext uri="{9D8B030D-6E8A-4147-A177-3AD203B41FA5}">
                      <a16:colId xmlns:a16="http://schemas.microsoft.com/office/drawing/2014/main" val="20001"/>
                    </a:ext>
                  </a:extLst>
                </a:gridCol>
                <a:gridCol w="1630363">
                  <a:extLst>
                    <a:ext uri="{9D8B030D-6E8A-4147-A177-3AD203B41FA5}">
                      <a16:colId xmlns:a16="http://schemas.microsoft.com/office/drawing/2014/main" val="20002"/>
                    </a:ext>
                  </a:extLst>
                </a:gridCol>
                <a:gridCol w="1765300">
                  <a:extLst>
                    <a:ext uri="{9D8B030D-6E8A-4147-A177-3AD203B41FA5}">
                      <a16:colId xmlns:a16="http://schemas.microsoft.com/office/drawing/2014/main" val="20003"/>
                    </a:ext>
                  </a:extLst>
                </a:gridCol>
                <a:gridCol w="1684337">
                  <a:extLst>
                    <a:ext uri="{9D8B030D-6E8A-4147-A177-3AD203B41FA5}">
                      <a16:colId xmlns:a16="http://schemas.microsoft.com/office/drawing/2014/main" val="20004"/>
                    </a:ext>
                  </a:extLst>
                </a:gridCol>
                <a:gridCol w="1844675">
                  <a:extLst>
                    <a:ext uri="{9D8B030D-6E8A-4147-A177-3AD203B41FA5}">
                      <a16:colId xmlns:a16="http://schemas.microsoft.com/office/drawing/2014/main" val="20005"/>
                    </a:ext>
                  </a:extLst>
                </a:gridCol>
              </a:tblGrid>
              <a:tr h="976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作者</a:t>
                      </a:r>
                      <a:endPar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写作时间</a:t>
                      </a:r>
                      <a:endPar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早期副本</a:t>
                      </a:r>
                      <a:endPar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时间跨越</a:t>
                      </a:r>
                      <a:endPar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副本数目</a:t>
                      </a:r>
                      <a:endPar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extLst>
                  <a:ext uri="{0D108BD9-81ED-4DB2-BD59-A6C34878D82A}">
                    <a16:rowId xmlns:a16="http://schemas.microsoft.com/office/drawing/2014/main" val="10000"/>
                  </a:ext>
                </a:extLst>
              </a:tr>
              <a:tr h="815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rPr>
                        <a:t>Plato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主前</a:t>
                      </a:r>
                      <a:r>
                        <a:rPr kumimoji="0" lang="en-US" altLang="ja-JP" sz="2800" b="0" i="0" u="none" strike="noStrike" cap="none" normalizeH="0" baseline="0">
                          <a:ln>
                            <a:noFill/>
                          </a:ln>
                          <a:solidFill>
                            <a:schemeClr val="bg1"/>
                          </a:solidFill>
                          <a:effectLst/>
                          <a:latin typeface="Arial" charset="0"/>
                          <a:ea typeface="ヒラギノ角ゴ Pro W3" charset="0"/>
                          <a:cs typeface="ヒラギノ角ゴ Pro W3" charset="0"/>
                        </a:rPr>
                        <a:t>347</a:t>
                      </a:r>
                      <a:endPar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公元</a:t>
                      </a:r>
                      <a:r>
                        <a:rPr kumimoji="0" lang="en-US" altLang="ja-JP" sz="2800" b="0" i="0" u="none" strike="noStrike" cap="none" normalizeH="0" baseline="0">
                          <a:ln>
                            <a:noFill/>
                          </a:ln>
                          <a:solidFill>
                            <a:schemeClr val="bg1"/>
                          </a:solidFill>
                          <a:effectLst/>
                          <a:latin typeface="Arial" charset="0"/>
                          <a:ea typeface="ヒラギノ角ゴ Pro W3" charset="0"/>
                          <a:cs typeface="ヒラギノ角ゴ Pro W3" charset="0"/>
                        </a:rPr>
                        <a:t>900</a:t>
                      </a:r>
                      <a:endPar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rPr>
                        <a:t>1200</a:t>
                      </a:r>
                      <a:r>
                        <a:rPr kumimoji="0" lang="zh-CN" altLang="en-US" sz="2800" b="0" i="0" u="none" strike="noStrike" cap="none" normalizeH="0" baseline="0">
                          <a:ln>
                            <a:noFill/>
                          </a:ln>
                          <a:solidFill>
                            <a:schemeClr val="bg1"/>
                          </a:solidFill>
                          <a:effectLst/>
                          <a:latin typeface="Arial" charset="0"/>
                          <a:ea typeface="SimSun" charset="0"/>
                          <a:cs typeface="SimSun" charset="0"/>
                        </a:rPr>
                        <a:t>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extLst>
                  <a:ext uri="{0D108BD9-81ED-4DB2-BD59-A6C34878D82A}">
                    <a16:rowId xmlns:a16="http://schemas.microsoft.com/office/drawing/2014/main" val="10001"/>
                  </a:ext>
                </a:extLst>
              </a:tr>
              <a:tr h="750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rPr>
                        <a:t>Catullus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主前</a:t>
                      </a:r>
                      <a:r>
                        <a:rPr kumimoji="0" lang="en-US" altLang="ja-JP" sz="2800" b="0" i="0" u="none" strike="noStrike" cap="none" normalizeH="0" baseline="0">
                          <a:ln>
                            <a:noFill/>
                          </a:ln>
                          <a:solidFill>
                            <a:schemeClr val="bg1"/>
                          </a:solidFill>
                          <a:effectLst/>
                          <a:latin typeface="Arial" charset="0"/>
                          <a:ea typeface="ヒラギノ角ゴ Pro W3" charset="0"/>
                          <a:cs typeface="ヒラギノ角ゴ Pro W3" charset="0"/>
                        </a:rPr>
                        <a:t>54</a:t>
                      </a:r>
                      <a:endPar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公元</a:t>
                      </a:r>
                      <a:r>
                        <a:rPr kumimoji="0" lang="en-US" altLang="ja-JP" sz="2800" b="0" i="0" u="none" strike="noStrike" cap="none" normalizeH="0" baseline="0">
                          <a:ln>
                            <a:noFill/>
                          </a:ln>
                          <a:solidFill>
                            <a:schemeClr val="bg1"/>
                          </a:solidFill>
                          <a:effectLst/>
                          <a:latin typeface="Arial" charset="0"/>
                          <a:ea typeface="ヒラギノ角ゴ Pro W3" charset="0"/>
                          <a:cs typeface="ヒラギノ角ゴ Pro W3" charset="0"/>
                        </a:rPr>
                        <a:t>1550</a:t>
                      </a:r>
                      <a:endPar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rPr>
                        <a:t>1600</a:t>
                      </a:r>
                      <a:r>
                        <a:rPr kumimoji="0" lang="zh-CN" altLang="en-US" sz="2800" b="0" i="0" u="none" strike="noStrike" cap="none" normalizeH="0" baseline="0">
                          <a:ln>
                            <a:noFill/>
                          </a:ln>
                          <a:solidFill>
                            <a:schemeClr val="bg1"/>
                          </a:solidFill>
                          <a:effectLst/>
                          <a:latin typeface="Arial" charset="0"/>
                          <a:ea typeface="SimSun" charset="0"/>
                          <a:cs typeface="SimSun" charset="0"/>
                        </a:rPr>
                        <a:t>年</a:t>
                      </a:r>
                      <a:endParaRPr kumimoji="0" lang="en-US" sz="2800" b="0" i="0" u="none" strike="noStrike" cap="none" normalizeH="0" baseline="0">
                        <a:ln>
                          <a:noFill/>
                        </a:ln>
                        <a:solidFill>
                          <a:schemeClr val="bg1"/>
                        </a:solidFill>
                        <a:effectLst/>
                        <a:latin typeface="Arial"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extLst>
                  <a:ext uri="{0D108BD9-81ED-4DB2-BD59-A6C34878D82A}">
                    <a16:rowId xmlns:a16="http://schemas.microsoft.com/office/drawing/2014/main" val="10002"/>
                  </a:ext>
                </a:extLst>
              </a:tr>
              <a:tr h="7540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rPr>
                        <a:t>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rPr>
                        <a:t>Pliny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公元</a:t>
                      </a:r>
                      <a:r>
                        <a:rPr kumimoji="0" lang="en-US" altLang="ja-JP" sz="2800" b="0" i="0" u="none" strike="noStrike" cap="none" normalizeH="0" baseline="0">
                          <a:ln>
                            <a:noFill/>
                          </a:ln>
                          <a:solidFill>
                            <a:schemeClr val="bg1"/>
                          </a:solidFill>
                          <a:effectLst/>
                          <a:latin typeface="Arial" charset="0"/>
                          <a:ea typeface="ヒラギノ角ゴ Pro W3" charset="0"/>
                          <a:cs typeface="ヒラギノ角ゴ Pro W3" charset="0"/>
                        </a:rPr>
                        <a:t>113</a:t>
                      </a:r>
                      <a:endPar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公元</a:t>
                      </a:r>
                      <a:r>
                        <a:rPr kumimoji="0" lang="en-US" altLang="ja-JP" sz="2800" b="0" i="0" u="none" strike="noStrike" cap="none" normalizeH="0" baseline="0">
                          <a:ln>
                            <a:noFill/>
                          </a:ln>
                          <a:solidFill>
                            <a:schemeClr val="bg1"/>
                          </a:solidFill>
                          <a:effectLst/>
                          <a:latin typeface="Arial" charset="0"/>
                          <a:ea typeface="ヒラギノ角ゴ Pro W3" charset="0"/>
                          <a:cs typeface="ヒラギノ角ゴ Pro W3" charset="0"/>
                        </a:rPr>
                        <a:t>850</a:t>
                      </a:r>
                      <a:endPar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rPr>
                        <a:t>750</a:t>
                      </a:r>
                      <a:r>
                        <a:rPr kumimoji="0" lang="zh-CN" altLang="en-US" sz="2800" b="0" i="0" u="none" strike="noStrike" cap="none" normalizeH="0" baseline="0">
                          <a:ln>
                            <a:noFill/>
                          </a:ln>
                          <a:solidFill>
                            <a:schemeClr val="bg1"/>
                          </a:solidFill>
                          <a:effectLst/>
                          <a:latin typeface="Arial" charset="0"/>
                          <a:ea typeface="SimSun" charset="0"/>
                          <a:cs typeface="SimSun" charset="0"/>
                        </a:rPr>
                        <a:t>年</a:t>
                      </a:r>
                      <a:endParaRPr kumimoji="0" lang="en-US" sz="2800" b="0" i="0" u="none" strike="noStrike" cap="none" normalizeH="0" baseline="0">
                        <a:ln>
                          <a:noFill/>
                        </a:ln>
                        <a:solidFill>
                          <a:schemeClr val="bg1"/>
                        </a:solidFill>
                        <a:effectLst/>
                        <a:latin typeface="Arial"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lin ang="2700000" scaled="1"/>
                    </a:gradFill>
                  </a:tcPr>
                </a:tc>
                <a:extLst>
                  <a:ext uri="{0D108BD9-81ED-4DB2-BD59-A6C34878D82A}">
                    <a16:rowId xmlns:a16="http://schemas.microsoft.com/office/drawing/2014/main" val="10003"/>
                  </a:ext>
                </a:extLst>
              </a:tr>
              <a:tr h="14176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新约</a:t>
                      </a:r>
                      <a:endPar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0000"/>
                        </a:gs>
                        <a:gs pos="100000">
                          <a:srgbClr val="760000"/>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保罗，路加等等</a:t>
                      </a:r>
                      <a:endPar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0000"/>
                        </a:gs>
                        <a:gs pos="100000">
                          <a:srgbClr val="760000"/>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公元</a:t>
                      </a:r>
                      <a:r>
                        <a:rPr kumimoji="0" lang="en-US" altLang="ja-JP" sz="2800" b="0" i="0" u="none" strike="noStrike" cap="none" normalizeH="0" baseline="0">
                          <a:ln>
                            <a:noFill/>
                          </a:ln>
                          <a:solidFill>
                            <a:schemeClr val="bg1"/>
                          </a:solidFill>
                          <a:effectLst/>
                          <a:latin typeface="Arial" charset="0"/>
                          <a:ea typeface="ヒラギノ角ゴ Pro W3" charset="0"/>
                          <a:cs typeface="ヒラギノ角ゴ Pro W3" charset="0"/>
                        </a:rPr>
                        <a:t>95</a:t>
                      </a:r>
                      <a:endPar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0000"/>
                        </a:gs>
                        <a:gs pos="100000">
                          <a:srgbClr val="760000"/>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Arial" charset="0"/>
                          <a:ea typeface="SimSun" charset="0"/>
                          <a:cs typeface="SimSun" charset="0"/>
                        </a:rPr>
                        <a:t>公元</a:t>
                      </a:r>
                      <a:r>
                        <a:rPr kumimoji="0" lang="en-US" altLang="ja-JP" sz="2800" b="0" i="0" u="none" strike="noStrike" cap="none" normalizeH="0" baseline="0">
                          <a:ln>
                            <a:noFill/>
                          </a:ln>
                          <a:solidFill>
                            <a:schemeClr val="bg1"/>
                          </a:solidFill>
                          <a:effectLst/>
                          <a:latin typeface="Arial" charset="0"/>
                          <a:ea typeface="ヒラギノ角ゴ Pro W3" charset="0"/>
                          <a:cs typeface="ヒラギノ角ゴ Pro W3" charset="0"/>
                        </a:rPr>
                        <a:t>200</a:t>
                      </a:r>
                      <a:endPar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0000"/>
                        </a:gs>
                        <a:gs pos="100000">
                          <a:srgbClr val="760000"/>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rPr>
                        <a:t>100</a:t>
                      </a:r>
                      <a:r>
                        <a:rPr kumimoji="0" lang="zh-CN" altLang="en-US" sz="2800" b="0" i="0" u="none" strike="noStrike" cap="none" normalizeH="0" baseline="0">
                          <a:ln>
                            <a:noFill/>
                          </a:ln>
                          <a:solidFill>
                            <a:schemeClr val="bg1"/>
                          </a:solidFill>
                          <a:effectLst/>
                          <a:latin typeface="Arial" charset="0"/>
                          <a:ea typeface="SimSun" charset="0"/>
                          <a:cs typeface="SimSun" charset="0"/>
                        </a:rPr>
                        <a:t>年</a:t>
                      </a:r>
                      <a:endParaRPr kumimoji="0" lang="en-US" sz="2800" b="0" i="0" u="none" strike="noStrike" cap="none" normalizeH="0" baseline="0">
                        <a:ln>
                          <a:noFill/>
                        </a:ln>
                        <a:solidFill>
                          <a:schemeClr val="bg1"/>
                        </a:solidFill>
                        <a:effectLst/>
                        <a:latin typeface="Arial"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0000"/>
                        </a:gs>
                        <a:gs pos="100000">
                          <a:srgbClr val="760000"/>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charset="0"/>
                          <a:ea typeface="ヒラギノ角ゴ Pro W3" charset="0"/>
                          <a:cs typeface="ヒラギノ角ゴ Pro W3" charset="0"/>
                        </a:rPr>
                        <a:t>24,772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0000"/>
                        </a:gs>
                        <a:gs pos="100000">
                          <a:srgbClr val="760000"/>
                        </a:gs>
                      </a:gsLst>
                      <a:path path="shape">
                        <a:fillToRect l="50000" t="50000" r="50000" b="50000"/>
                      </a:path>
                    </a:gradFill>
                  </a:tcPr>
                </a:tc>
                <a:extLst>
                  <a:ext uri="{0D108BD9-81ED-4DB2-BD59-A6C34878D82A}">
                    <a16:rowId xmlns:a16="http://schemas.microsoft.com/office/drawing/2014/main" val="10004"/>
                  </a:ext>
                </a:extLst>
              </a:tr>
            </a:tbl>
          </a:graphicData>
        </a:graphic>
      </p:graphicFrame>
      <p:sp>
        <p:nvSpPr>
          <p:cNvPr id="419886" name="Rectangle 46"/>
          <p:cNvSpPr>
            <a:spLocks noChangeArrowheads="1"/>
          </p:cNvSpPr>
          <p:nvPr/>
        </p:nvSpPr>
        <p:spPr bwMode="auto">
          <a:xfrm>
            <a:off x="-76200" y="0"/>
            <a:ext cx="9220200" cy="1531938"/>
          </a:xfrm>
          <a:prstGeom prst="rect">
            <a:avLst/>
          </a:prstGeom>
          <a:solidFill>
            <a:schemeClr val="tx1"/>
          </a:solidFill>
          <a:ln w="9525">
            <a:noFill/>
            <a:miter lim="800000"/>
            <a:headEnd/>
            <a:tailEnd/>
          </a:ln>
          <a:effectLst>
            <a:outerShdw blurRad="63500" dist="130755" dir="3656724" algn="ctr" rotWithShape="0">
              <a:schemeClr val="bg2">
                <a:alpha val="74998"/>
              </a:schemeClr>
            </a:outerShdw>
          </a:effectLst>
        </p:spPr>
        <p:txBody>
          <a:bodyPr wrap="none" anchor="ctr"/>
          <a:lstStyle/>
          <a:p>
            <a:pPr>
              <a:defRPr/>
            </a:pPr>
            <a:r>
              <a:rPr lang="zh-CN" altLang="en-US"/>
              <a:t>异教与新约作品副本的显著对比</a:t>
            </a:r>
            <a:endParaRPr lang="en-US"/>
          </a:p>
        </p:txBody>
      </p:sp>
      <p:sp>
        <p:nvSpPr>
          <p:cNvPr id="419887" name="Rectangle 47"/>
          <p:cNvSpPr>
            <a:spLocks noChangeArrowheads="1"/>
          </p:cNvSpPr>
          <p:nvPr/>
        </p:nvSpPr>
        <p:spPr bwMode="auto">
          <a:xfrm>
            <a:off x="-152400" y="4953000"/>
            <a:ext cx="9525000" cy="1905000"/>
          </a:xfrm>
          <a:prstGeom prst="rect">
            <a:avLst/>
          </a:prstGeom>
          <a:solidFill>
            <a:schemeClr val="tx1"/>
          </a:solidFill>
          <a:ln w="9525">
            <a:noFill/>
            <a:miter lim="800000"/>
            <a:headEnd/>
            <a:tailEnd/>
          </a:ln>
          <a:effectLst>
            <a:outerShdw blurRad="63500" dist="130755" dir="3656724" algn="ctr" rotWithShape="0">
              <a:schemeClr val="bg2"/>
            </a:outerShdw>
          </a:effectLst>
        </p:spPr>
        <p:txBody>
          <a:bodyPr wrap="none" anchor="ctr"/>
          <a:lstStyle/>
          <a:p>
            <a:pPr>
              <a:defRPr/>
            </a:pPr>
            <a:endParaRPr lang="en-US">
              <a:latin typeface="SimSun" pitchFamily="2" charset="-122"/>
              <a:ea typeface="SimSun" pitchFamily="2" charset="-122"/>
              <a:cs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419887"/>
                                        </p:tgtEl>
                                      </p:cBhvr>
                                    </p:animEffect>
                                    <p:set>
                                      <p:cBhvr>
                                        <p:cTn id="7" dur="1" fill="hold">
                                          <p:stCondLst>
                                            <p:cond delay="499"/>
                                          </p:stCondLst>
                                        </p:cTn>
                                        <p:tgtEl>
                                          <p:spTgt spid="4198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609600" y="152400"/>
            <a:ext cx="8077200" cy="990600"/>
          </a:xfrm>
        </p:spPr>
        <p:txBody>
          <a:bodyPr/>
          <a:lstStyle/>
          <a:p>
            <a:pPr eaLnBrk="1" hangingPunct="1"/>
            <a:r>
              <a:rPr lang="zh-TW" altLang="en-US" sz="5400" b="1">
                <a:solidFill>
                  <a:schemeClr val="bg1"/>
                </a:solidFill>
                <a:latin typeface="書法家簡魏碑" charset="0"/>
                <a:ea typeface="SimSun" charset="0"/>
                <a:cs typeface="SimSun" charset="0"/>
              </a:rPr>
              <a:t>抹大拉的</a:t>
            </a:r>
            <a:r>
              <a:rPr lang="zh-CN" altLang="en-US" sz="5400" b="1">
                <a:solidFill>
                  <a:schemeClr val="bg1"/>
                </a:solidFill>
                <a:latin typeface="書法家簡魏碑" charset="0"/>
                <a:ea typeface="SimSun" charset="0"/>
                <a:cs typeface="SimSun" charset="0"/>
              </a:rPr>
              <a:t>马利亚</a:t>
            </a:r>
            <a:r>
              <a:rPr lang="zh-TW" altLang="en-US" sz="5400" b="1">
                <a:solidFill>
                  <a:schemeClr val="bg1"/>
                </a:solidFill>
                <a:latin typeface="書法家簡魏碑" charset="0"/>
                <a:ea typeface="SimSun" charset="0"/>
                <a:cs typeface="SimSun" charset="0"/>
              </a:rPr>
              <a:t>是</a:t>
            </a:r>
            <a:r>
              <a:rPr lang="zh-CN" altLang="en-US" sz="5400" b="1">
                <a:solidFill>
                  <a:schemeClr val="bg1"/>
                </a:solidFill>
                <a:latin typeface="書法家簡魏碑" charset="0"/>
                <a:ea typeface="SimSun" charset="0"/>
                <a:cs typeface="SimSun" charset="0"/>
              </a:rPr>
              <a:t>谁？</a:t>
            </a:r>
            <a:endParaRPr lang="zh-TW" altLang="en-US" sz="5400" b="1">
              <a:solidFill>
                <a:schemeClr val="bg1"/>
              </a:solidFill>
              <a:latin typeface="書法家簡魏碑" charset="0"/>
              <a:ea typeface="SimSun" charset="0"/>
              <a:cs typeface="SimSun" charset="0"/>
            </a:endParaRPr>
          </a:p>
        </p:txBody>
      </p:sp>
      <p:sp>
        <p:nvSpPr>
          <p:cNvPr id="178179" name="Rectangle 3"/>
          <p:cNvSpPr>
            <a:spLocks noGrp="1" noChangeArrowheads="1"/>
          </p:cNvSpPr>
          <p:nvPr>
            <p:ph type="body" sz="half" idx="3"/>
          </p:nvPr>
        </p:nvSpPr>
        <p:spPr>
          <a:xfrm>
            <a:off x="3886200" y="1828800"/>
            <a:ext cx="4953000" cy="3657600"/>
          </a:xfrm>
        </p:spPr>
        <p:txBody>
          <a:bodyPr/>
          <a:lstStyle/>
          <a:p>
            <a:pPr eaLnBrk="1" hangingPunct="1"/>
            <a:r>
              <a:rPr lang="zh-TW" altLang="en-US" sz="3600" b="1">
                <a:solidFill>
                  <a:schemeClr val="bg1"/>
                </a:solidFill>
                <a:latin typeface="書法家簡中圓體" charset="0"/>
                <a:ea typeface="SimSun" charset="0"/>
                <a:cs typeface="SimSun" charset="0"/>
              </a:rPr>
              <a:t>多本</a:t>
            </a:r>
            <a:r>
              <a:rPr lang="zh-CN" altLang="en-US" sz="3600" b="1">
                <a:solidFill>
                  <a:schemeClr val="bg1"/>
                </a:solidFill>
                <a:latin typeface="書法家簡中圓體" charset="0"/>
                <a:ea typeface="SimSun" charset="0"/>
                <a:cs typeface="SimSun" charset="0"/>
              </a:rPr>
              <a:t>虚构</a:t>
            </a:r>
            <a:r>
              <a:rPr lang="zh-TW" altLang="en-US" sz="3600" b="1">
                <a:solidFill>
                  <a:schemeClr val="bg1"/>
                </a:solidFill>
                <a:latin typeface="書法家簡中圓體" charset="0"/>
                <a:ea typeface="SimSun" charset="0"/>
                <a:cs typeface="SimSun" charset="0"/>
              </a:rPr>
              <a:t>的故事</a:t>
            </a:r>
            <a:r>
              <a:rPr lang="zh-CN" altLang="en-US" sz="3600" b="1">
                <a:solidFill>
                  <a:schemeClr val="bg1"/>
                </a:solidFill>
                <a:latin typeface="書法家簡中圓體" charset="0"/>
                <a:ea typeface="SimSun" charset="0"/>
                <a:cs typeface="SimSun" charset="0"/>
              </a:rPr>
              <a:t>书</a:t>
            </a:r>
            <a:r>
              <a:rPr lang="zh-TW" altLang="en-US" sz="3600" b="1">
                <a:solidFill>
                  <a:schemeClr val="bg1"/>
                </a:solidFill>
                <a:latin typeface="書法家簡中圓體" charset="0"/>
                <a:ea typeface="SimSun" charset="0"/>
                <a:cs typeface="SimSun" charset="0"/>
              </a:rPr>
              <a:t>都有描述</a:t>
            </a:r>
            <a:r>
              <a:rPr lang="zh-CN" altLang="en-US" sz="3600" b="1">
                <a:solidFill>
                  <a:schemeClr val="bg1"/>
                </a:solidFill>
                <a:latin typeface="書法家簡中圓體" charset="0"/>
                <a:ea typeface="SimSun" charset="0"/>
                <a:cs typeface="SimSun" charset="0"/>
              </a:rPr>
              <a:t>这</a:t>
            </a:r>
            <a:r>
              <a:rPr lang="zh-TW" altLang="en-US" sz="3600" b="1">
                <a:solidFill>
                  <a:schemeClr val="bg1"/>
                </a:solidFill>
                <a:latin typeface="書法家簡中圓體" charset="0"/>
                <a:ea typeface="SimSun" charset="0"/>
                <a:cs typeface="SimSun" charset="0"/>
              </a:rPr>
              <a:t>位女士，</a:t>
            </a:r>
            <a:r>
              <a:rPr lang="zh-CN" altLang="en-US" sz="3600" b="1">
                <a:solidFill>
                  <a:schemeClr val="bg1"/>
                </a:solidFill>
                <a:latin typeface="書法家簡中圓體" charset="0"/>
                <a:ea typeface="SimSun" charset="0"/>
                <a:cs typeface="SimSun" charset="0"/>
              </a:rPr>
              <a:t>讲</a:t>
            </a:r>
            <a:r>
              <a:rPr lang="zh-TW" altLang="en-US" sz="3600" b="1">
                <a:solidFill>
                  <a:schemeClr val="bg1"/>
                </a:solidFill>
                <a:latin typeface="書法家簡中圓體" charset="0"/>
                <a:ea typeface="SimSun" charset="0"/>
                <a:cs typeface="SimSun" charset="0"/>
              </a:rPr>
              <a:t>述各</a:t>
            </a:r>
            <a:r>
              <a:rPr lang="zh-CN" altLang="en-US" sz="3600" b="1">
                <a:solidFill>
                  <a:schemeClr val="bg1"/>
                </a:solidFill>
                <a:latin typeface="書法家簡中圓體" charset="0"/>
                <a:ea typeface="SimSun" charset="0"/>
                <a:cs typeface="SimSun" charset="0"/>
              </a:rPr>
              <a:t>样与圣经</a:t>
            </a:r>
            <a:r>
              <a:rPr lang="zh-TW" altLang="en-US" sz="3600" b="1">
                <a:solidFill>
                  <a:schemeClr val="bg1"/>
                </a:solidFill>
                <a:latin typeface="書法家簡中圓體" charset="0"/>
                <a:ea typeface="SimSun" charset="0"/>
                <a:cs typeface="SimSun" charset="0"/>
              </a:rPr>
              <a:t>不相符的教</a:t>
            </a:r>
            <a:r>
              <a:rPr lang="zh-CN" altLang="en-US" sz="3600" b="1">
                <a:solidFill>
                  <a:schemeClr val="bg1"/>
                </a:solidFill>
                <a:latin typeface="書法家簡中圓體" charset="0"/>
                <a:ea typeface="SimSun" charset="0"/>
                <a:cs typeface="SimSun" charset="0"/>
              </a:rPr>
              <a:t>导</a:t>
            </a:r>
            <a:r>
              <a:rPr lang="zh-TW" altLang="en-US" sz="3600" b="1">
                <a:solidFill>
                  <a:schemeClr val="bg1"/>
                </a:solidFill>
                <a:latin typeface="書法家簡中圓體" charset="0"/>
                <a:ea typeface="SimSun" charset="0"/>
                <a:cs typeface="SimSun" charset="0"/>
              </a:rPr>
              <a:t>。</a:t>
            </a:r>
          </a:p>
          <a:p>
            <a:pPr eaLnBrk="1" hangingPunct="1"/>
            <a:r>
              <a:rPr lang="zh-TW" altLang="en-US" sz="3600" b="1">
                <a:solidFill>
                  <a:schemeClr val="bg1"/>
                </a:solidFill>
                <a:latin typeface="書法家簡中圓體" charset="0"/>
                <a:ea typeface="SimSun" charset="0"/>
                <a:cs typeface="SimSun" charset="0"/>
              </a:rPr>
              <a:t>新</a:t>
            </a:r>
            <a:r>
              <a:rPr lang="zh-CN" altLang="en-US" sz="3600" b="1">
                <a:solidFill>
                  <a:schemeClr val="bg1"/>
                </a:solidFill>
                <a:latin typeface="書法家簡中圓體" charset="0"/>
                <a:ea typeface="SimSun" charset="0"/>
                <a:cs typeface="SimSun" charset="0"/>
              </a:rPr>
              <a:t>约圣经</a:t>
            </a:r>
            <a:r>
              <a:rPr lang="zh-TW" altLang="en-US" sz="3600" b="1">
                <a:solidFill>
                  <a:schemeClr val="bg1"/>
                </a:solidFill>
                <a:latin typeface="書法家簡中圓體" charset="0"/>
                <a:ea typeface="SimSun" charset="0"/>
                <a:cs typeface="SimSun" charset="0"/>
              </a:rPr>
              <a:t>的教</a:t>
            </a:r>
            <a:r>
              <a:rPr lang="zh-CN" altLang="en-US" sz="3600" b="1">
                <a:solidFill>
                  <a:schemeClr val="bg1"/>
                </a:solidFill>
                <a:latin typeface="書法家簡中圓體" charset="0"/>
                <a:ea typeface="SimSun" charset="0"/>
                <a:cs typeface="SimSun" charset="0"/>
              </a:rPr>
              <a:t>导</a:t>
            </a:r>
            <a:r>
              <a:rPr lang="zh-TW" altLang="en-US" sz="3600" b="1">
                <a:solidFill>
                  <a:schemeClr val="bg1"/>
                </a:solidFill>
                <a:latin typeface="書法家簡中圓體" charset="0"/>
                <a:ea typeface="SimSun" charset="0"/>
                <a:cs typeface="SimSun" charset="0"/>
              </a:rPr>
              <a:t>又如何？</a:t>
            </a:r>
          </a:p>
        </p:txBody>
      </p:sp>
      <p:pic>
        <p:nvPicPr>
          <p:cNvPr id="178180" name="Picture 4" descr="unveiling_cov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447800"/>
            <a:ext cx="3452813"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609600" y="152400"/>
            <a:ext cx="8382000" cy="838200"/>
          </a:xfrm>
        </p:spPr>
        <p:txBody>
          <a:bodyPr/>
          <a:lstStyle/>
          <a:p>
            <a:pPr eaLnBrk="1" hangingPunct="1"/>
            <a:r>
              <a:rPr lang="zh-TW" altLang="en-US" sz="4800" b="1">
                <a:solidFill>
                  <a:schemeClr val="bg1"/>
                </a:solidFill>
                <a:latin typeface="書法家簡魏碑" charset="0"/>
                <a:ea typeface="SimSun" charset="0"/>
                <a:cs typeface="SimSun" charset="0"/>
              </a:rPr>
              <a:t>抹大拉</a:t>
            </a:r>
            <a:r>
              <a:rPr lang="zh-CN" altLang="en-US" sz="4800" b="1">
                <a:solidFill>
                  <a:schemeClr val="bg1"/>
                </a:solidFill>
                <a:latin typeface="書法家簡魏碑" charset="0"/>
                <a:ea typeface="SimSun" charset="0"/>
                <a:cs typeface="SimSun" charset="0"/>
              </a:rPr>
              <a:t>马利亚</a:t>
            </a:r>
            <a:r>
              <a:rPr lang="zh-TW" altLang="en-US" sz="4800" b="1">
                <a:solidFill>
                  <a:schemeClr val="bg1"/>
                </a:solidFill>
                <a:latin typeface="書法家簡魏碑" charset="0"/>
                <a:ea typeface="SimSun" charset="0"/>
                <a:cs typeface="SimSun" charset="0"/>
              </a:rPr>
              <a:t>到底是</a:t>
            </a:r>
            <a:r>
              <a:rPr lang="zh-CN" altLang="en-US" sz="4800" b="1">
                <a:solidFill>
                  <a:schemeClr val="bg1"/>
                </a:solidFill>
                <a:latin typeface="書法家簡魏碑" charset="0"/>
                <a:ea typeface="SimSun" charset="0"/>
                <a:cs typeface="SimSun" charset="0"/>
              </a:rPr>
              <a:t>谁？</a:t>
            </a:r>
            <a:endParaRPr lang="zh-TW" altLang="en-US" sz="4800" b="1">
              <a:solidFill>
                <a:schemeClr val="bg1"/>
              </a:solidFill>
              <a:latin typeface="書法家簡魏碑" charset="0"/>
              <a:ea typeface="SimSun" charset="0"/>
              <a:cs typeface="SimSun" charset="0"/>
            </a:endParaRPr>
          </a:p>
        </p:txBody>
      </p:sp>
      <p:sp>
        <p:nvSpPr>
          <p:cNvPr id="180227" name="Rectangle 3"/>
          <p:cNvSpPr>
            <a:spLocks noGrp="1" noChangeArrowheads="1"/>
          </p:cNvSpPr>
          <p:nvPr>
            <p:ph type="body" sz="half" idx="3"/>
          </p:nvPr>
        </p:nvSpPr>
        <p:spPr>
          <a:xfrm>
            <a:off x="3733800" y="1447800"/>
            <a:ext cx="5181600" cy="4114800"/>
          </a:xfrm>
        </p:spPr>
        <p:txBody>
          <a:bodyPr/>
          <a:lstStyle/>
          <a:p>
            <a:pPr eaLnBrk="1" hangingPunct="1">
              <a:lnSpc>
                <a:spcPct val="90000"/>
              </a:lnSpc>
            </a:pPr>
            <a:r>
              <a:rPr lang="zh-TW" altLang="en-US">
                <a:solidFill>
                  <a:schemeClr val="bg1"/>
                </a:solidFill>
                <a:latin typeface="SimSun" charset="0"/>
                <a:ea typeface="SimSun" charset="0"/>
                <a:cs typeface="SimSun" charset="0"/>
              </a:rPr>
              <a:t>她是一名妓女？</a:t>
            </a:r>
          </a:p>
          <a:p>
            <a:pPr eaLnBrk="1" hangingPunct="1">
              <a:lnSpc>
                <a:spcPct val="90000"/>
              </a:lnSpc>
            </a:pPr>
            <a:r>
              <a:rPr lang="zh-TW" altLang="en-US">
                <a:solidFill>
                  <a:schemeClr val="bg1"/>
                </a:solidFill>
                <a:latin typeface="SimSun" charset="0"/>
                <a:ea typeface="SimSun" charset="0"/>
                <a:cs typeface="SimSun" charset="0"/>
              </a:rPr>
              <a:t>作者</a:t>
            </a:r>
            <a:r>
              <a:rPr lang="zh-CN" altLang="en-US">
                <a:solidFill>
                  <a:schemeClr val="bg1"/>
                </a:solidFill>
                <a:latin typeface="SimSun" charset="0"/>
                <a:ea typeface="SimSun" charset="0"/>
                <a:cs typeface="SimSun" charset="0"/>
              </a:rPr>
              <a:t>认为并</a:t>
            </a:r>
            <a:r>
              <a:rPr lang="zh-TW" altLang="en-US">
                <a:solidFill>
                  <a:schemeClr val="bg1"/>
                </a:solidFill>
                <a:latin typeface="SimSun" charset="0"/>
                <a:ea typeface="SimSun" charset="0"/>
                <a:cs typeface="SimSun" charset="0"/>
              </a:rPr>
              <a:t>非如此。</a:t>
            </a:r>
            <a:r>
              <a:rPr lang="zh-CN" altLang="en-US">
                <a:solidFill>
                  <a:schemeClr val="bg1"/>
                </a:solidFill>
                <a:latin typeface="SimSun" charset="0"/>
                <a:ea typeface="SimSun" charset="0"/>
                <a:cs typeface="SimSun" charset="0"/>
              </a:rPr>
              <a:t>这观点</a:t>
            </a:r>
            <a:r>
              <a:rPr lang="zh-TW" altLang="en-US">
                <a:solidFill>
                  <a:schemeClr val="bg1"/>
                </a:solidFill>
                <a:latin typeface="SimSun" charset="0"/>
                <a:ea typeface="SimSun" charset="0"/>
                <a:cs typeface="SimSun" charset="0"/>
              </a:rPr>
              <a:t>只是早期教</a:t>
            </a:r>
            <a:r>
              <a:rPr lang="zh-CN" altLang="en-US">
                <a:solidFill>
                  <a:schemeClr val="bg1"/>
                </a:solidFill>
                <a:latin typeface="SimSun" charset="0"/>
                <a:ea typeface="SimSun" charset="0"/>
                <a:cs typeface="SimSun" charset="0"/>
              </a:rPr>
              <a:t>会</a:t>
            </a:r>
            <a:r>
              <a:rPr lang="zh-TW" altLang="en-US">
                <a:solidFill>
                  <a:schemeClr val="bg1"/>
                </a:solidFill>
                <a:latin typeface="SimSun" charset="0"/>
                <a:ea typeface="SimSun" charset="0"/>
                <a:cs typeface="SimSun" charset="0"/>
              </a:rPr>
              <a:t>一</a:t>
            </a:r>
            <a:r>
              <a:rPr lang="zh-CN" altLang="en-US">
                <a:solidFill>
                  <a:schemeClr val="bg1"/>
                </a:solidFill>
                <a:latin typeface="SimSun" charset="0"/>
                <a:ea typeface="SimSun" charset="0"/>
                <a:cs typeface="SimSun" charset="0"/>
              </a:rPr>
              <a:t>项阴谋</a:t>
            </a:r>
            <a:r>
              <a:rPr lang="zh-TW" altLang="en-US">
                <a:solidFill>
                  <a:schemeClr val="bg1"/>
                </a:solidFill>
                <a:latin typeface="SimSun" charset="0"/>
                <a:ea typeface="SimSun" charset="0"/>
                <a:cs typeface="SimSun" charset="0"/>
              </a:rPr>
              <a:t>的</a:t>
            </a:r>
            <a:r>
              <a:rPr lang="zh-CN" altLang="en-US">
                <a:solidFill>
                  <a:schemeClr val="bg1"/>
                </a:solidFill>
                <a:latin typeface="SimSun" charset="0"/>
                <a:ea typeface="SimSun" charset="0"/>
                <a:cs typeface="SimSun" charset="0"/>
              </a:rPr>
              <a:t>结</a:t>
            </a:r>
            <a:r>
              <a:rPr lang="zh-TW" altLang="en-US">
                <a:solidFill>
                  <a:schemeClr val="bg1"/>
                </a:solidFill>
                <a:latin typeface="SimSun" charset="0"/>
                <a:ea typeface="SimSun" charset="0"/>
                <a:cs typeface="SimSun" charset="0"/>
              </a:rPr>
              <a:t>果。教</a:t>
            </a:r>
            <a:r>
              <a:rPr lang="zh-CN" altLang="en-US">
                <a:solidFill>
                  <a:schemeClr val="bg1"/>
                </a:solidFill>
                <a:latin typeface="SimSun" charset="0"/>
                <a:ea typeface="SimSun" charset="0"/>
                <a:cs typeface="SimSun" charset="0"/>
              </a:rPr>
              <a:t>会</a:t>
            </a:r>
            <a:r>
              <a:rPr lang="zh-TW" altLang="en-US">
                <a:solidFill>
                  <a:schemeClr val="bg1"/>
                </a:solidFill>
                <a:latin typeface="SimSun" charset="0"/>
                <a:ea typeface="SimSun" charset="0"/>
                <a:cs typeface="SimSun" charset="0"/>
              </a:rPr>
              <a:t>需要藉此丑化抹大拉的</a:t>
            </a:r>
            <a:r>
              <a:rPr lang="zh-CN" altLang="en-US">
                <a:solidFill>
                  <a:schemeClr val="bg1"/>
                </a:solidFill>
                <a:latin typeface="SimSun" charset="0"/>
                <a:ea typeface="SimSun" charset="0"/>
                <a:cs typeface="SimSun" charset="0"/>
              </a:rPr>
              <a:t>马利亚</a:t>
            </a:r>
            <a:r>
              <a:rPr lang="zh-TW" altLang="en-US">
                <a:solidFill>
                  <a:schemeClr val="bg1"/>
                </a:solidFill>
                <a:latin typeface="SimSun" charset="0"/>
                <a:ea typeface="SimSun" charset="0"/>
                <a:cs typeface="SimSun" charset="0"/>
              </a:rPr>
              <a:t>，以</a:t>
            </a:r>
            <a:r>
              <a:rPr lang="zh-CN" altLang="en-US">
                <a:solidFill>
                  <a:schemeClr val="bg1"/>
                </a:solidFill>
                <a:latin typeface="SimSun" charset="0"/>
                <a:ea typeface="SimSun" charset="0"/>
                <a:cs typeface="SimSun" charset="0"/>
              </a:rPr>
              <a:t>掩饰</a:t>
            </a:r>
            <a:r>
              <a:rPr lang="zh-TW" altLang="en-US">
                <a:solidFill>
                  <a:schemeClr val="bg1"/>
                </a:solidFill>
                <a:latin typeface="SimSun" charset="0"/>
                <a:ea typeface="SimSun" charset="0"/>
                <a:cs typeface="SimSun" charset="0"/>
              </a:rPr>
              <a:t>她的一</a:t>
            </a:r>
            <a:r>
              <a:rPr lang="zh-CN" altLang="en-US">
                <a:solidFill>
                  <a:schemeClr val="bg1"/>
                </a:solidFill>
                <a:latin typeface="SimSun" charset="0"/>
                <a:ea typeface="SimSun" charset="0"/>
                <a:cs typeface="SimSun" charset="0"/>
              </a:rPr>
              <a:t>项</a:t>
            </a:r>
            <a:r>
              <a:rPr lang="zh-TW" altLang="en-US">
                <a:solidFill>
                  <a:schemeClr val="bg1"/>
                </a:solidFill>
                <a:latin typeface="SimSun" charset="0"/>
                <a:ea typeface="SimSun" charset="0"/>
                <a:cs typeface="SimSun" charset="0"/>
              </a:rPr>
              <a:t>秘密</a:t>
            </a:r>
            <a:r>
              <a:rPr lang="zh-CN" altLang="en-US">
                <a:solidFill>
                  <a:schemeClr val="bg1"/>
                </a:solidFill>
                <a:latin typeface="SimSun" charset="0"/>
                <a:ea typeface="SimSun" charset="0"/>
                <a:cs typeface="SimSun" charset="0"/>
              </a:rPr>
              <a:t>：</a:t>
            </a:r>
            <a:r>
              <a:rPr lang="zh-TW" altLang="en-US">
                <a:solidFill>
                  <a:schemeClr val="bg1"/>
                </a:solidFill>
                <a:latin typeface="SimSun" charset="0"/>
                <a:ea typeface="SimSun" charset="0"/>
                <a:cs typeface="SimSun" charset="0"/>
              </a:rPr>
              <a:t>她</a:t>
            </a:r>
            <a:r>
              <a:rPr lang="zh-CN" altLang="en-US">
                <a:solidFill>
                  <a:schemeClr val="bg1"/>
                </a:solidFill>
                <a:latin typeface="SimSun" charset="0"/>
                <a:ea typeface="SimSun" charset="0"/>
                <a:cs typeface="SimSun" charset="0"/>
              </a:rPr>
              <a:t>与</a:t>
            </a:r>
            <a:r>
              <a:rPr lang="zh-TW" altLang="en-US">
                <a:solidFill>
                  <a:schemeClr val="bg1"/>
                </a:solidFill>
                <a:latin typeface="SimSun" charset="0"/>
                <a:ea typeface="SimSun" charset="0"/>
                <a:cs typeface="SimSun" charset="0"/>
              </a:rPr>
              <a:t>耶</a:t>
            </a:r>
            <a:r>
              <a:rPr lang="zh-CN" altLang="en-US">
                <a:solidFill>
                  <a:schemeClr val="bg1"/>
                </a:solidFill>
                <a:latin typeface="SimSun" charset="0"/>
                <a:ea typeface="SimSun" charset="0"/>
                <a:cs typeface="SimSun" charset="0"/>
              </a:rPr>
              <a:t>稣结</a:t>
            </a:r>
            <a:r>
              <a:rPr lang="zh-TW" altLang="en-US">
                <a:solidFill>
                  <a:schemeClr val="bg1"/>
                </a:solidFill>
                <a:latin typeface="SimSun" charset="0"/>
                <a:ea typeface="SimSun" charset="0"/>
                <a:cs typeface="SimSun" charset="0"/>
              </a:rPr>
              <a:t>婚的事</a:t>
            </a:r>
            <a:r>
              <a:rPr lang="zh-CN" altLang="en-US">
                <a:solidFill>
                  <a:schemeClr val="bg1"/>
                </a:solidFill>
                <a:latin typeface="SimSun" charset="0"/>
                <a:ea typeface="SimSun" charset="0"/>
                <a:cs typeface="SimSun" charset="0"/>
              </a:rPr>
              <a:t>实</a:t>
            </a:r>
            <a:r>
              <a:rPr lang="zh-TW" altLang="en-US">
                <a:solidFill>
                  <a:schemeClr val="bg1"/>
                </a:solidFill>
                <a:latin typeface="SimSun" charset="0"/>
                <a:ea typeface="SimSun" charset="0"/>
                <a:cs typeface="SimSun" charset="0"/>
              </a:rPr>
              <a:t>。</a:t>
            </a:r>
            <a:endParaRPr lang="en-US" altLang="zh-TW">
              <a:solidFill>
                <a:schemeClr val="bg1"/>
              </a:solidFill>
              <a:latin typeface="SimSun" charset="0"/>
              <a:ea typeface="SimSun" charset="0"/>
              <a:cs typeface="SimSun" charset="0"/>
            </a:endParaRPr>
          </a:p>
          <a:p>
            <a:pPr algn="r" eaLnBrk="1" hangingPunct="1">
              <a:lnSpc>
                <a:spcPct val="90000"/>
              </a:lnSpc>
              <a:buFontTx/>
              <a:buNone/>
            </a:pPr>
            <a:r>
              <a:rPr lang="zh-CN" altLang="en-US" i="1">
                <a:solidFill>
                  <a:schemeClr val="bg1"/>
                </a:solidFill>
                <a:latin typeface="SimSun" charset="0"/>
                <a:ea typeface="SimSun" charset="0"/>
                <a:cs typeface="SimSun" charset="0"/>
              </a:rPr>
              <a:t>达芬奇</a:t>
            </a:r>
            <a:r>
              <a:rPr lang="zh-TW" altLang="en-US" i="1">
                <a:solidFill>
                  <a:schemeClr val="bg1"/>
                </a:solidFill>
                <a:latin typeface="SimSun" charset="0"/>
                <a:ea typeface="SimSun" charset="0"/>
                <a:cs typeface="SimSun" charset="0"/>
              </a:rPr>
              <a:t>密</a:t>
            </a:r>
            <a:r>
              <a:rPr lang="zh-CN" altLang="en-US" i="1">
                <a:solidFill>
                  <a:schemeClr val="bg1"/>
                </a:solidFill>
                <a:latin typeface="SimSun" charset="0"/>
                <a:ea typeface="SimSun" charset="0"/>
                <a:cs typeface="SimSun" charset="0"/>
              </a:rPr>
              <a:t>码</a:t>
            </a:r>
            <a:r>
              <a:rPr lang="en-US" altLang="zh-TW">
                <a:solidFill>
                  <a:schemeClr val="bg1"/>
                </a:solidFill>
                <a:latin typeface="SimSun" charset="0"/>
                <a:ea typeface="SimSun" charset="0"/>
                <a:cs typeface="SimSun" charset="0"/>
              </a:rPr>
              <a:t>,205</a:t>
            </a:r>
          </a:p>
        </p:txBody>
      </p:sp>
      <p:pic>
        <p:nvPicPr>
          <p:cNvPr id="180228" name="Picture 4" descr="el_greco_magdale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1295400"/>
            <a:ext cx="3479800" cy="412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9" name="Text Box 5"/>
          <p:cNvSpPr txBox="1">
            <a:spLocks noChangeArrowheads="1"/>
          </p:cNvSpPr>
          <p:nvPr/>
        </p:nvSpPr>
        <p:spPr bwMode="auto">
          <a:xfrm>
            <a:off x="76200" y="5486400"/>
            <a:ext cx="6324600"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zh-TW" altLang="en-US" sz="2000">
                <a:latin typeface="Arial" charset="0"/>
              </a:rPr>
              <a:t>抹大拉</a:t>
            </a:r>
            <a:r>
              <a:rPr lang="zh-CN" altLang="en-US" sz="2000">
                <a:latin typeface="Arial" charset="0"/>
              </a:rPr>
              <a:t>马利亚</a:t>
            </a:r>
            <a:r>
              <a:rPr lang="zh-TW" altLang="en-US" sz="2000">
                <a:latin typeface="Arial" charset="0"/>
              </a:rPr>
              <a:t>的</a:t>
            </a:r>
            <a:r>
              <a:rPr lang="zh-CN" altLang="en-US" sz="2000">
                <a:latin typeface="Arial" charset="0"/>
              </a:rPr>
              <a:t>忏悔</a:t>
            </a:r>
            <a:r>
              <a:rPr lang="en-US" altLang="zh-TW" sz="2000">
                <a:latin typeface="Arial" charset="0"/>
                <a:ea typeface="書法家簡中圓體" charset="0"/>
                <a:cs typeface="書法家簡中圓體" charset="0"/>
              </a:rPr>
              <a:t>(Penance of Mary Magdalene)</a:t>
            </a:r>
          </a:p>
          <a:p>
            <a:pPr algn="l"/>
            <a:r>
              <a:rPr lang="en-US" altLang="zh-TW" sz="2000">
                <a:latin typeface="Arial" charset="0"/>
                <a:ea typeface="書法家簡中圓體" charset="0"/>
                <a:cs typeface="書法家簡中圓體" charset="0"/>
              </a:rPr>
              <a:t>El Greco </a:t>
            </a:r>
            <a:r>
              <a:rPr lang="zh-TW" altLang="en-US" sz="2000">
                <a:latin typeface="Arial" charset="0"/>
              </a:rPr>
              <a:t>的油</a:t>
            </a:r>
            <a:r>
              <a:rPr lang="zh-CN" altLang="en-US" sz="2000">
                <a:latin typeface="Arial" charset="0"/>
              </a:rPr>
              <a:t>画</a:t>
            </a:r>
            <a:r>
              <a:rPr lang="en-US" altLang="zh-TW" sz="2000">
                <a:latin typeface="Arial" charset="0"/>
                <a:ea typeface="書法家簡中圓體" charset="0"/>
                <a:cs typeface="書法家簡中圓體" charset="0"/>
              </a:rPr>
              <a:t>(1587-97) </a:t>
            </a:r>
            <a:endParaRPr lang="zh-TW" altLang="en-US" sz="2000">
              <a:latin typeface="Arial" charset="0"/>
              <a:ea typeface="書法家簡中圓體" charset="0"/>
              <a:cs typeface="書法家簡中圓體" charset="0"/>
            </a:endParaRPr>
          </a:p>
          <a:p>
            <a:pPr algn="l"/>
            <a:r>
              <a:rPr lang="zh-TW" altLang="en-US" sz="2000">
                <a:latin typeface="Arial" charset="0"/>
                <a:ea typeface="書法家簡中圓體" charset="0"/>
                <a:cs typeface="書法家簡中圓體" charset="0"/>
              </a:rPr>
              <a:t>尺寸</a:t>
            </a:r>
            <a:r>
              <a:rPr lang="zh-CN" altLang="en-US" sz="2000">
                <a:latin typeface="Arial" charset="0"/>
              </a:rPr>
              <a:t>：</a:t>
            </a:r>
            <a:r>
              <a:rPr lang="en-US" altLang="zh-TW" sz="2000">
                <a:latin typeface="Arial" charset="0"/>
                <a:ea typeface="書法家簡中圓體" charset="0"/>
                <a:cs typeface="書法家簡中圓體" charset="0"/>
              </a:rPr>
              <a:t>109 x 96 cm </a:t>
            </a:r>
          </a:p>
          <a:p>
            <a:pPr algn="l"/>
            <a:r>
              <a:rPr lang="zh-CN" altLang="en-US" sz="2000">
                <a:latin typeface="Arial" charset="0"/>
              </a:rPr>
              <a:t>现</a:t>
            </a:r>
            <a:r>
              <a:rPr lang="zh-TW" altLang="en-US" sz="2000">
                <a:latin typeface="Arial" charset="0"/>
              </a:rPr>
              <a:t>存</a:t>
            </a:r>
            <a:r>
              <a:rPr lang="zh-CN" altLang="en-US" sz="2000">
                <a:latin typeface="Arial" charset="0"/>
              </a:rPr>
              <a:t>于</a:t>
            </a:r>
            <a:r>
              <a:rPr lang="zh-TW" altLang="en-US" sz="2000">
                <a:latin typeface="Arial" charset="0"/>
              </a:rPr>
              <a:t>巴塞</a:t>
            </a:r>
            <a:r>
              <a:rPr lang="zh-CN" altLang="en-US" sz="2000">
                <a:latin typeface="Arial" charset="0"/>
              </a:rPr>
              <a:t>罗</a:t>
            </a:r>
            <a:r>
              <a:rPr lang="zh-TW" altLang="en-US" sz="2000">
                <a:latin typeface="Arial" charset="0"/>
              </a:rPr>
              <a:t>那的</a:t>
            </a:r>
            <a:r>
              <a:rPr lang="zh-TW" altLang="en-US" sz="2000">
                <a:latin typeface="Arial" charset="0"/>
                <a:ea typeface="書法家簡中圓體" charset="0"/>
                <a:cs typeface="書法家簡中圓體" charset="0"/>
              </a:rPr>
              <a:t> </a:t>
            </a:r>
            <a:r>
              <a:rPr lang="en-US" altLang="zh-TW" sz="2000">
                <a:latin typeface="Arial" charset="0"/>
                <a:ea typeface="書法家簡中圓體" charset="0"/>
                <a:cs typeface="書法家簡中圓體" charset="0"/>
              </a:rPr>
              <a:t>Museu del Cau Ferrat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3"/>
          <p:cNvSpPr>
            <a:spLocks noGrp="1" noChangeArrowheads="1"/>
          </p:cNvSpPr>
          <p:nvPr>
            <p:ph type="body" sz="half" idx="3"/>
          </p:nvPr>
        </p:nvSpPr>
        <p:spPr>
          <a:xfrm>
            <a:off x="3810000" y="1447800"/>
            <a:ext cx="4800600" cy="5105400"/>
          </a:xfrm>
        </p:spPr>
        <p:txBody>
          <a:bodyPr/>
          <a:lstStyle/>
          <a:p>
            <a:pPr eaLnBrk="1" hangingPunct="1"/>
            <a:r>
              <a:rPr lang="zh-TW" altLang="en-US" sz="3600">
                <a:solidFill>
                  <a:schemeClr val="bg1"/>
                </a:solidFill>
                <a:latin typeface="Verdana" charset="0"/>
                <a:ea typeface="SimSun" charset="0"/>
                <a:cs typeface="SimSun" charset="0"/>
              </a:rPr>
              <a:t>基督</a:t>
            </a:r>
            <a:r>
              <a:rPr lang="zh-CN" altLang="en-US" sz="3600">
                <a:solidFill>
                  <a:schemeClr val="bg1"/>
                </a:solidFill>
                <a:latin typeface="Verdana" charset="0"/>
                <a:ea typeface="SimSun" charset="0"/>
                <a:cs typeface="SimSun" charset="0"/>
              </a:rPr>
              <a:t>赶</a:t>
            </a:r>
            <a:r>
              <a:rPr lang="zh-TW" altLang="en-US" sz="3600">
                <a:solidFill>
                  <a:schemeClr val="bg1"/>
                </a:solidFill>
                <a:latin typeface="Verdana" charset="0"/>
                <a:ea typeface="SimSun" charset="0"/>
                <a:cs typeface="SimSun" charset="0"/>
              </a:rPr>
              <a:t>鬼事件的蒙恩者。</a:t>
            </a:r>
          </a:p>
          <a:p>
            <a:pPr eaLnBrk="1" hangingPunct="1"/>
            <a:r>
              <a:rPr lang="zh-CN" altLang="en-US" sz="3600">
                <a:solidFill>
                  <a:schemeClr val="bg1"/>
                </a:solidFill>
                <a:latin typeface="Verdana" charset="0"/>
                <a:ea typeface="SimSun" charset="0"/>
                <a:cs typeface="SimSun" charset="0"/>
              </a:rPr>
              <a:t>随</a:t>
            </a:r>
            <a:r>
              <a:rPr lang="zh-TW" altLang="en-US" sz="3600">
                <a:solidFill>
                  <a:schemeClr val="bg1"/>
                </a:solidFill>
                <a:latin typeface="Verdana" charset="0"/>
                <a:ea typeface="SimSun" charset="0"/>
                <a:cs typeface="SimSun" charset="0"/>
              </a:rPr>
              <a:t>同耶</a:t>
            </a:r>
            <a:r>
              <a:rPr lang="zh-CN" altLang="en-US" sz="3600">
                <a:solidFill>
                  <a:schemeClr val="bg1"/>
                </a:solidFill>
                <a:latin typeface="Verdana" charset="0"/>
                <a:ea typeface="SimSun" charset="0"/>
                <a:cs typeface="SimSun" charset="0"/>
              </a:rPr>
              <a:t>稣</a:t>
            </a:r>
            <a:r>
              <a:rPr lang="zh-TW" altLang="en-US" sz="3600">
                <a:solidFill>
                  <a:schemeClr val="bg1"/>
                </a:solidFill>
                <a:latin typeface="Verdana" charset="0"/>
                <a:ea typeface="SimSun" charset="0"/>
                <a:cs typeface="SimSun" charset="0"/>
              </a:rPr>
              <a:t>的</a:t>
            </a:r>
            <a:r>
              <a:rPr lang="zh-CN" altLang="en-US" sz="3600">
                <a:solidFill>
                  <a:schemeClr val="bg1"/>
                </a:solidFill>
                <a:latin typeface="Verdana" charset="0"/>
                <a:ea typeface="SimSun" charset="0"/>
                <a:cs typeface="SimSun" charset="0"/>
              </a:rPr>
              <a:t>门</a:t>
            </a:r>
            <a:r>
              <a:rPr lang="zh-TW" altLang="en-US" sz="3600">
                <a:solidFill>
                  <a:schemeClr val="bg1"/>
                </a:solidFill>
                <a:latin typeface="Verdana" charset="0"/>
                <a:ea typeface="SimSun" charset="0"/>
                <a:cs typeface="SimSun" charset="0"/>
              </a:rPr>
              <a:t>徒中的一名</a:t>
            </a:r>
            <a:r>
              <a:rPr lang="zh-CN" altLang="en-US" sz="3600">
                <a:solidFill>
                  <a:schemeClr val="bg1"/>
                </a:solidFill>
                <a:latin typeface="Verdana" charset="0"/>
                <a:ea typeface="SimSun" charset="0"/>
                <a:cs typeface="SimSun" charset="0"/>
              </a:rPr>
              <a:t>妇</a:t>
            </a:r>
            <a:r>
              <a:rPr lang="zh-TW" altLang="en-US" sz="3600">
                <a:solidFill>
                  <a:schemeClr val="bg1"/>
                </a:solidFill>
                <a:latin typeface="Verdana" charset="0"/>
                <a:ea typeface="SimSun" charset="0"/>
                <a:cs typeface="SimSun" charset="0"/>
              </a:rPr>
              <a:t>女。</a:t>
            </a:r>
          </a:p>
          <a:p>
            <a:pPr eaLnBrk="1" hangingPunct="1"/>
            <a:r>
              <a:rPr lang="zh-TW" altLang="en-US" sz="3600">
                <a:solidFill>
                  <a:schemeClr val="bg1"/>
                </a:solidFill>
                <a:latin typeface="Verdana" charset="0"/>
                <a:ea typeface="SimSun" charset="0"/>
                <a:cs typeface="SimSun" charset="0"/>
              </a:rPr>
              <a:t>來自抹大拉城。（丈夫的名字不</a:t>
            </a:r>
            <a:r>
              <a:rPr lang="zh-CN" altLang="en-US" sz="3600">
                <a:solidFill>
                  <a:schemeClr val="bg1"/>
                </a:solidFill>
                <a:latin typeface="Verdana" charset="0"/>
                <a:ea typeface="SimSun" charset="0"/>
                <a:cs typeface="SimSun" charset="0"/>
              </a:rPr>
              <a:t>详</a:t>
            </a:r>
            <a:r>
              <a:rPr lang="zh-TW" altLang="en-US" sz="3600">
                <a:solidFill>
                  <a:schemeClr val="bg1"/>
                </a:solidFill>
                <a:latin typeface="Verdana" charset="0"/>
                <a:ea typeface="SimSun" charset="0"/>
                <a:cs typeface="SimSun" charset="0"/>
              </a:rPr>
              <a:t>，不像高</a:t>
            </a:r>
            <a:r>
              <a:rPr lang="zh-CN" altLang="en-US" sz="3600">
                <a:solidFill>
                  <a:schemeClr val="bg1"/>
                </a:solidFill>
                <a:latin typeface="Verdana" charset="0"/>
                <a:ea typeface="SimSun" charset="0"/>
                <a:cs typeface="SimSun" charset="0"/>
              </a:rPr>
              <a:t>罗</a:t>
            </a:r>
            <a:r>
              <a:rPr lang="zh-TW" altLang="en-US" sz="3600">
                <a:solidFill>
                  <a:schemeClr val="bg1"/>
                </a:solidFill>
                <a:latin typeface="Verdana" charset="0"/>
                <a:ea typeface="SimSun" charset="0"/>
                <a:cs typeface="SimSun" charset="0"/>
              </a:rPr>
              <a:t>巴的妻子</a:t>
            </a:r>
            <a:r>
              <a:rPr lang="zh-CN" altLang="en-US" sz="3600">
                <a:solidFill>
                  <a:schemeClr val="bg1"/>
                </a:solidFill>
                <a:latin typeface="Verdana" charset="0"/>
                <a:ea typeface="SimSun" charset="0"/>
                <a:cs typeface="SimSun" charset="0"/>
              </a:rPr>
              <a:t>马</a:t>
            </a:r>
            <a:r>
              <a:rPr lang="zh-TW" altLang="en-US" sz="3600">
                <a:solidFill>
                  <a:schemeClr val="bg1"/>
                </a:solidFill>
                <a:latin typeface="Verdana" charset="0"/>
                <a:ea typeface="SimSun" charset="0"/>
                <a:cs typeface="SimSun" charset="0"/>
              </a:rPr>
              <a:t>利</a:t>
            </a:r>
            <a:r>
              <a:rPr lang="zh-CN" altLang="en-US" sz="3600">
                <a:solidFill>
                  <a:schemeClr val="bg1"/>
                </a:solidFill>
                <a:latin typeface="Verdana" charset="0"/>
                <a:ea typeface="SimSun" charset="0"/>
                <a:cs typeface="SimSun" charset="0"/>
              </a:rPr>
              <a:t>亚</a:t>
            </a:r>
            <a:r>
              <a:rPr lang="zh-TW" altLang="en-US" sz="3600">
                <a:solidFill>
                  <a:schemeClr val="bg1"/>
                </a:solidFill>
                <a:latin typeface="Verdana" charset="0"/>
                <a:ea typeface="SimSun" charset="0"/>
                <a:cs typeface="SimSun" charset="0"/>
              </a:rPr>
              <a:t>那</a:t>
            </a:r>
            <a:r>
              <a:rPr lang="zh-CN" altLang="en-US" sz="3600">
                <a:solidFill>
                  <a:schemeClr val="bg1"/>
                </a:solidFill>
                <a:latin typeface="Verdana" charset="0"/>
                <a:ea typeface="SimSun" charset="0"/>
                <a:cs typeface="SimSun" charset="0"/>
              </a:rPr>
              <a:t>样</a:t>
            </a:r>
            <a:r>
              <a:rPr lang="zh-TW" altLang="en-US" sz="3600">
                <a:solidFill>
                  <a:schemeClr val="bg1"/>
                </a:solidFill>
                <a:latin typeface="Verdana" charset="0"/>
                <a:ea typeface="SimSun" charset="0"/>
                <a:cs typeface="SimSun" charset="0"/>
              </a:rPr>
              <a:t>）</a:t>
            </a:r>
          </a:p>
        </p:txBody>
      </p:sp>
      <p:pic>
        <p:nvPicPr>
          <p:cNvPr id="182275" name="Picture 4" descr="MURILLO_Mary_Magdalene_1650-55__SMA_source_sandstead_d2h_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925" y="1219200"/>
            <a:ext cx="3381375"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Rectangle 5"/>
          <p:cNvSpPr>
            <a:spLocks noChangeArrowheads="1"/>
          </p:cNvSpPr>
          <p:nvPr/>
        </p:nvSpPr>
        <p:spPr bwMode="auto">
          <a:xfrm>
            <a:off x="838200" y="1524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zh-TW" altLang="en-US" sz="4400" b="1">
                <a:latin typeface="書法家簡魏碑" charset="0"/>
              </a:rPr>
              <a:t>抹大拉</a:t>
            </a:r>
            <a:r>
              <a:rPr lang="zh-CN" altLang="en-US" sz="4400" b="1">
                <a:latin typeface="書法家簡魏碑" charset="0"/>
              </a:rPr>
              <a:t>马利亚</a:t>
            </a:r>
            <a:r>
              <a:rPr lang="zh-TW" altLang="en-US" sz="4400" b="1">
                <a:latin typeface="書法家簡魏碑" charset="0"/>
              </a:rPr>
              <a:t>到底是</a:t>
            </a:r>
            <a:r>
              <a:rPr lang="zh-CN" altLang="en-US" sz="4400" b="1">
                <a:latin typeface="書法家簡魏碑" charset="0"/>
              </a:rPr>
              <a:t>谁？</a:t>
            </a:r>
            <a:endParaRPr lang="zh-TW" altLang="en-US" sz="4400" b="1">
              <a:latin typeface="書法家簡魏碑"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Rectangle 3"/>
          <p:cNvSpPr>
            <a:spLocks noGrp="1" noChangeArrowheads="1"/>
          </p:cNvSpPr>
          <p:nvPr>
            <p:ph type="body" sz="half" idx="3"/>
          </p:nvPr>
        </p:nvSpPr>
        <p:spPr>
          <a:xfrm>
            <a:off x="3810000" y="2057400"/>
            <a:ext cx="4953000" cy="3124200"/>
          </a:xfrm>
        </p:spPr>
        <p:txBody>
          <a:bodyPr/>
          <a:lstStyle/>
          <a:p>
            <a:pPr eaLnBrk="1" hangingPunct="1">
              <a:lnSpc>
                <a:spcPct val="90000"/>
              </a:lnSpc>
            </a:pPr>
            <a:r>
              <a:rPr lang="zh-TW" altLang="en-US" sz="4000">
                <a:solidFill>
                  <a:schemeClr val="bg1"/>
                </a:solidFill>
                <a:latin typeface="Arial" charset="0"/>
                <a:ea typeface="SimSun" charset="0"/>
                <a:cs typeface="SimSun" charset="0"/>
              </a:rPr>
              <a:t>她</a:t>
            </a:r>
            <a:r>
              <a:rPr lang="zh-CN" altLang="en-US" sz="4000">
                <a:solidFill>
                  <a:schemeClr val="bg1"/>
                </a:solidFill>
                <a:latin typeface="Arial" charset="0"/>
                <a:ea typeface="SimSun" charset="0"/>
                <a:cs typeface="SimSun" charset="0"/>
              </a:rPr>
              <a:t>见证</a:t>
            </a:r>
            <a:r>
              <a:rPr lang="zh-TW" altLang="en-US" sz="4000">
                <a:solidFill>
                  <a:schemeClr val="bg1"/>
                </a:solidFill>
                <a:latin typeface="Arial" charset="0"/>
                <a:ea typeface="SimSun" charset="0"/>
                <a:cs typeface="SimSun" charset="0"/>
              </a:rPr>
              <a:t>了耶</a:t>
            </a:r>
            <a:r>
              <a:rPr lang="zh-CN" altLang="en-US" sz="4000">
                <a:solidFill>
                  <a:schemeClr val="bg1"/>
                </a:solidFill>
                <a:latin typeface="Arial" charset="0"/>
                <a:ea typeface="SimSun" charset="0"/>
                <a:cs typeface="SimSun" charset="0"/>
              </a:rPr>
              <a:t>稣</a:t>
            </a:r>
            <a:r>
              <a:rPr lang="zh-TW" altLang="en-US" sz="4000">
                <a:solidFill>
                  <a:schemeClr val="bg1"/>
                </a:solidFill>
                <a:latin typeface="Arial" charset="0"/>
                <a:ea typeface="SimSun" charset="0"/>
                <a:cs typeface="SimSun" charset="0"/>
              </a:rPr>
              <a:t>被</a:t>
            </a:r>
            <a:r>
              <a:rPr lang="zh-CN" altLang="en-US" sz="4000">
                <a:solidFill>
                  <a:schemeClr val="bg1"/>
                </a:solidFill>
                <a:latin typeface="Arial" charset="0"/>
                <a:ea typeface="SimSun" charset="0"/>
                <a:cs typeface="SimSun" charset="0"/>
              </a:rPr>
              <a:t>钉</a:t>
            </a:r>
            <a:r>
              <a:rPr lang="zh-TW" altLang="en-US" sz="4000">
                <a:solidFill>
                  <a:schemeClr val="bg1"/>
                </a:solidFill>
                <a:latin typeface="Arial" charset="0"/>
                <a:ea typeface="SimSun" charset="0"/>
                <a:cs typeface="SimSun" charset="0"/>
              </a:rPr>
              <a:t>十字架</a:t>
            </a:r>
            <a:r>
              <a:rPr lang="zh-CN" altLang="en-US" sz="4000">
                <a:solidFill>
                  <a:schemeClr val="bg1"/>
                </a:solidFill>
                <a:latin typeface="Arial" charset="0"/>
                <a:ea typeface="SimSun" charset="0"/>
                <a:cs typeface="SimSun" charset="0"/>
              </a:rPr>
              <a:t>与</a:t>
            </a:r>
            <a:r>
              <a:rPr lang="zh-TW" altLang="en-US" sz="4000">
                <a:solidFill>
                  <a:schemeClr val="bg1"/>
                </a:solidFill>
                <a:latin typeface="Arial" charset="0"/>
                <a:ea typeface="SimSun" charset="0"/>
                <a:cs typeface="SimSun" charset="0"/>
              </a:rPr>
              <a:t>耶</a:t>
            </a:r>
            <a:r>
              <a:rPr lang="zh-CN" altLang="en-US" sz="4000">
                <a:solidFill>
                  <a:schemeClr val="bg1"/>
                </a:solidFill>
                <a:latin typeface="Arial" charset="0"/>
                <a:ea typeface="SimSun" charset="0"/>
                <a:cs typeface="SimSun" charset="0"/>
              </a:rPr>
              <a:t>稣</a:t>
            </a:r>
            <a:r>
              <a:rPr lang="zh-TW" altLang="en-US" sz="4000">
                <a:solidFill>
                  <a:schemeClr val="bg1"/>
                </a:solidFill>
                <a:latin typeface="Arial" charset="0"/>
                <a:ea typeface="SimSun" charset="0"/>
                <a:cs typeface="SimSun" charset="0"/>
              </a:rPr>
              <a:t>的埋葬</a:t>
            </a:r>
            <a:endParaRPr lang="en-US" altLang="zh-TW" sz="4000">
              <a:solidFill>
                <a:schemeClr val="bg1"/>
              </a:solidFill>
              <a:latin typeface="Arial" charset="0"/>
              <a:ea typeface="SimSun" charset="0"/>
              <a:cs typeface="SimSun" charset="0"/>
            </a:endParaRPr>
          </a:p>
          <a:p>
            <a:pPr eaLnBrk="1" hangingPunct="1">
              <a:lnSpc>
                <a:spcPct val="90000"/>
              </a:lnSpc>
            </a:pPr>
            <a:r>
              <a:rPr lang="zh-TW" altLang="en-US" sz="4000">
                <a:solidFill>
                  <a:schemeClr val="bg1"/>
                </a:solidFill>
                <a:latin typeface="Arial" charset="0"/>
                <a:ea typeface="SimSun" charset="0"/>
                <a:cs typeface="SimSun" charset="0"/>
              </a:rPr>
              <a:t>同</a:t>
            </a:r>
            <a:r>
              <a:rPr lang="zh-CN" altLang="en-US" sz="4000">
                <a:solidFill>
                  <a:schemeClr val="bg1"/>
                </a:solidFill>
                <a:latin typeface="Arial" charset="0"/>
                <a:ea typeface="SimSun" charset="0"/>
                <a:cs typeface="SimSun" charset="0"/>
              </a:rPr>
              <a:t>时</a:t>
            </a:r>
            <a:r>
              <a:rPr lang="zh-TW" altLang="en-US" sz="4000">
                <a:solidFill>
                  <a:schemeClr val="bg1"/>
                </a:solidFill>
                <a:latin typeface="Arial" charset="0"/>
                <a:ea typeface="SimSun" charset="0"/>
                <a:cs typeface="SimSun" charset="0"/>
              </a:rPr>
              <a:t>也</a:t>
            </a:r>
            <a:r>
              <a:rPr lang="zh-CN" altLang="en-US" sz="4000">
                <a:solidFill>
                  <a:schemeClr val="bg1"/>
                </a:solidFill>
                <a:latin typeface="Arial" charset="0"/>
                <a:ea typeface="SimSun" charset="0"/>
                <a:cs typeface="SimSun" charset="0"/>
              </a:rPr>
              <a:t>见证</a:t>
            </a:r>
            <a:r>
              <a:rPr lang="zh-TW" altLang="en-US" sz="4000">
                <a:solidFill>
                  <a:schemeClr val="bg1"/>
                </a:solidFill>
                <a:latin typeface="Arial" charset="0"/>
                <a:ea typeface="SimSun" charset="0"/>
                <a:cs typeface="SimSun" charset="0"/>
              </a:rPr>
              <a:t>了耶</a:t>
            </a:r>
            <a:r>
              <a:rPr lang="zh-CN" altLang="en-US" sz="4000">
                <a:solidFill>
                  <a:schemeClr val="bg1"/>
                </a:solidFill>
                <a:latin typeface="Arial" charset="0"/>
                <a:ea typeface="SimSun" charset="0"/>
                <a:cs typeface="SimSun" charset="0"/>
              </a:rPr>
              <a:t>稣</a:t>
            </a:r>
            <a:r>
              <a:rPr lang="zh-TW" altLang="en-US" sz="4000">
                <a:solidFill>
                  <a:schemeClr val="bg1"/>
                </a:solidFill>
                <a:latin typeface="Arial" charset="0"/>
                <a:ea typeface="SimSun" charset="0"/>
                <a:cs typeface="SimSun" charset="0"/>
              </a:rPr>
              <a:t>的</a:t>
            </a:r>
            <a:r>
              <a:rPr lang="zh-CN" altLang="en-US" sz="4000">
                <a:solidFill>
                  <a:schemeClr val="bg1"/>
                </a:solidFill>
                <a:latin typeface="Arial" charset="0"/>
                <a:ea typeface="SimSun" charset="0"/>
                <a:cs typeface="SimSun" charset="0"/>
              </a:rPr>
              <a:t>复活</a:t>
            </a:r>
            <a:endParaRPr lang="en-US" altLang="zh-TW" sz="4000">
              <a:solidFill>
                <a:schemeClr val="bg1"/>
              </a:solidFill>
              <a:latin typeface="Arial" charset="0"/>
              <a:ea typeface="SimSun" charset="0"/>
              <a:cs typeface="SimSun" charset="0"/>
            </a:endParaRPr>
          </a:p>
        </p:txBody>
      </p:sp>
      <p:pic>
        <p:nvPicPr>
          <p:cNvPr id="184323" name="Picture 4" descr="mary-magdalene-meeting-the-risen-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3722688"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4" name="Rectangle 5"/>
          <p:cNvSpPr>
            <a:spLocks noChangeArrowheads="1"/>
          </p:cNvSpPr>
          <p:nvPr/>
        </p:nvSpPr>
        <p:spPr bwMode="auto">
          <a:xfrm>
            <a:off x="533400" y="152400"/>
            <a:ext cx="8077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zh-TW" altLang="en-US" sz="4400" b="1">
                <a:latin typeface="書法家簡魏碑" charset="0"/>
              </a:rPr>
              <a:t>抹大拉</a:t>
            </a:r>
            <a:r>
              <a:rPr lang="zh-CN" altLang="en-US" sz="4400" b="1">
                <a:latin typeface="書法家簡魏碑" charset="0"/>
              </a:rPr>
              <a:t>马利亚</a:t>
            </a:r>
            <a:r>
              <a:rPr lang="zh-TW" altLang="en-US" sz="4400" b="1">
                <a:latin typeface="書法家簡魏碑" charset="0"/>
              </a:rPr>
              <a:t>到底是</a:t>
            </a:r>
            <a:r>
              <a:rPr lang="zh-CN" altLang="en-US" sz="4400" b="1">
                <a:latin typeface="書法家簡魏碑" charset="0"/>
              </a:rPr>
              <a:t>谁？</a:t>
            </a:r>
            <a:endParaRPr lang="zh-TW" altLang="en-US" sz="4400" b="1">
              <a:latin typeface="書法家簡魏碑"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6370" name="Picture 2" descr="mary_ma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0"/>
            <a:ext cx="412273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1" name="Rectangle 4"/>
          <p:cNvSpPr>
            <a:spLocks noGrp="1" noChangeArrowheads="1"/>
          </p:cNvSpPr>
          <p:nvPr>
            <p:ph type="body" sz="half" idx="3"/>
          </p:nvPr>
        </p:nvSpPr>
        <p:spPr>
          <a:xfrm>
            <a:off x="4495800" y="1676400"/>
            <a:ext cx="3962400" cy="2362200"/>
          </a:xfrm>
        </p:spPr>
        <p:txBody>
          <a:bodyPr/>
          <a:lstStyle/>
          <a:p>
            <a:pPr eaLnBrk="1" hangingPunct="1">
              <a:lnSpc>
                <a:spcPct val="90000"/>
              </a:lnSpc>
            </a:pPr>
            <a:r>
              <a:rPr lang="zh-CN" altLang="en-US" sz="4400">
                <a:solidFill>
                  <a:schemeClr val="bg1"/>
                </a:solidFill>
                <a:latin typeface="SimSun" charset="0"/>
                <a:ea typeface="SimSun" charset="0"/>
                <a:cs typeface="SimSun" charset="0"/>
              </a:rPr>
              <a:t>忏悔</a:t>
            </a:r>
            <a:r>
              <a:rPr lang="zh-TW" altLang="en-US" sz="4400">
                <a:solidFill>
                  <a:schemeClr val="bg1"/>
                </a:solidFill>
                <a:latin typeface="SimSun" charset="0"/>
                <a:ea typeface="SimSun" charset="0"/>
                <a:cs typeface="SimSun" charset="0"/>
              </a:rPr>
              <a:t>者</a:t>
            </a:r>
            <a:r>
              <a:rPr lang="zh-CN" altLang="en-US" sz="4400">
                <a:solidFill>
                  <a:schemeClr val="bg1"/>
                </a:solidFill>
                <a:latin typeface="SimSun" charset="0"/>
                <a:ea typeface="SimSun" charset="0"/>
                <a:cs typeface="SimSun" charset="0"/>
              </a:rPr>
              <a:t>马利亚</a:t>
            </a:r>
            <a:endParaRPr lang="zh-TW" altLang="en-US" sz="4400">
              <a:solidFill>
                <a:schemeClr val="bg1"/>
              </a:solidFill>
              <a:latin typeface="SimSun" charset="0"/>
              <a:ea typeface="SimSun" charset="0"/>
              <a:cs typeface="SimSun" charset="0"/>
            </a:endParaRPr>
          </a:p>
          <a:p>
            <a:pPr eaLnBrk="1" hangingPunct="1">
              <a:lnSpc>
                <a:spcPct val="90000"/>
              </a:lnSpc>
            </a:pPr>
            <a:r>
              <a:rPr lang="zh-TW" altLang="en-US" sz="4400">
                <a:solidFill>
                  <a:schemeClr val="bg1"/>
                </a:solidFill>
                <a:latin typeface="SimSun" charset="0"/>
                <a:ea typeface="SimSun" charset="0"/>
                <a:cs typeface="SimSun" charset="0"/>
              </a:rPr>
              <a:t>她的</a:t>
            </a:r>
            <a:r>
              <a:rPr lang="zh-CN" altLang="en-US" sz="4400">
                <a:solidFill>
                  <a:schemeClr val="bg1"/>
                </a:solidFill>
                <a:latin typeface="SimSun" charset="0"/>
                <a:ea typeface="SimSun" charset="0"/>
                <a:cs typeface="SimSun" charset="0"/>
              </a:rPr>
              <a:t>忏悔</a:t>
            </a:r>
            <a:r>
              <a:rPr lang="zh-TW" altLang="en-US" sz="4400">
                <a:solidFill>
                  <a:schemeClr val="bg1"/>
                </a:solidFill>
                <a:latin typeface="SimSun" charset="0"/>
                <a:ea typeface="SimSun" charset="0"/>
                <a:cs typeface="SimSun" charset="0"/>
              </a:rPr>
              <a:t>所</a:t>
            </a:r>
            <a:r>
              <a:rPr lang="zh-CN" altLang="en-US" sz="4400">
                <a:solidFill>
                  <a:schemeClr val="bg1"/>
                </a:solidFill>
                <a:latin typeface="SimSun" charset="0"/>
                <a:ea typeface="SimSun" charset="0"/>
                <a:cs typeface="SimSun" charset="0"/>
              </a:rPr>
              <a:t>为</a:t>
            </a:r>
            <a:r>
              <a:rPr lang="zh-TW" altLang="en-US" sz="4400">
                <a:solidFill>
                  <a:schemeClr val="bg1"/>
                </a:solidFill>
                <a:latin typeface="SimSun" charset="0"/>
                <a:ea typeface="SimSun" charset="0"/>
                <a:cs typeface="SimSun" charset="0"/>
              </a:rPr>
              <a:t>何事</a:t>
            </a:r>
            <a:r>
              <a:rPr lang="zh-CN" altLang="en-US" sz="4400">
                <a:solidFill>
                  <a:schemeClr val="bg1"/>
                </a:solidFill>
                <a:latin typeface="SimSun" charset="0"/>
                <a:ea typeface="SimSun" charset="0"/>
                <a:cs typeface="SimSun" charset="0"/>
              </a:rPr>
              <a:t>？</a:t>
            </a:r>
            <a:r>
              <a:rPr lang="en-US" altLang="zh-TW" sz="4400">
                <a:solidFill>
                  <a:schemeClr val="bg1"/>
                </a:solidFill>
                <a:latin typeface="SimSun" charset="0"/>
                <a:ea typeface="SimSun" charset="0"/>
                <a:cs typeface="SimSun" charset="0"/>
              </a:rPr>
              <a:t> </a:t>
            </a:r>
          </a:p>
        </p:txBody>
      </p:sp>
      <p:sp>
        <p:nvSpPr>
          <p:cNvPr id="186372" name="Text Box 5"/>
          <p:cNvSpPr txBox="1">
            <a:spLocks noChangeArrowheads="1"/>
          </p:cNvSpPr>
          <p:nvPr/>
        </p:nvSpPr>
        <p:spPr bwMode="auto">
          <a:xfrm>
            <a:off x="4191000" y="4419600"/>
            <a:ext cx="4587875" cy="234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zh-TW" altLang="en-US" sz="2400" b="1">
                <a:latin typeface="Times New Roman" charset="0"/>
              </a:rPr>
              <a:t>油</a:t>
            </a:r>
            <a:r>
              <a:rPr lang="zh-CN" altLang="en-US" sz="2400" b="1">
                <a:latin typeface="Times New Roman" charset="0"/>
              </a:rPr>
              <a:t>画：</a:t>
            </a:r>
            <a:r>
              <a:rPr lang="en-US" altLang="zh-TW" sz="2400" b="1">
                <a:latin typeface="Times New Roman" charset="0"/>
                <a:ea typeface="書法家簡中圓體" charset="0"/>
                <a:cs typeface="書法家簡中圓體" charset="0"/>
              </a:rPr>
              <a:t>The Repentant St Mary 	Magdalene </a:t>
            </a:r>
          </a:p>
          <a:p>
            <a:pPr algn="l"/>
            <a:r>
              <a:rPr lang="zh-CN" altLang="en-US" sz="2400" b="1">
                <a:latin typeface="書法家簡中圓體" charset="0"/>
              </a:rPr>
              <a:t>画</a:t>
            </a:r>
            <a:r>
              <a:rPr lang="zh-TW" altLang="en-US" sz="2400" b="1">
                <a:latin typeface="書法家簡中圓體" charset="0"/>
              </a:rPr>
              <a:t>家</a:t>
            </a:r>
            <a:r>
              <a:rPr lang="zh-CN" altLang="en-US" sz="2400" b="1">
                <a:latin typeface="書法家簡中圓體" charset="0"/>
              </a:rPr>
              <a:t>：</a:t>
            </a:r>
            <a:r>
              <a:rPr lang="en-US" altLang="zh-TW" sz="2400" b="1">
                <a:latin typeface="Times New Roman" charset="0"/>
                <a:ea typeface="書法家簡中圓體" charset="0"/>
                <a:cs typeface="書法家簡中圓體" charset="0"/>
              </a:rPr>
              <a:t>Domenico Feti (1617-21)</a:t>
            </a:r>
          </a:p>
          <a:p>
            <a:pPr algn="l"/>
            <a:r>
              <a:rPr lang="zh-TW" altLang="en-US" sz="2400" b="1">
                <a:latin typeface="Times New Roman" charset="0"/>
              </a:rPr>
              <a:t>尺寸</a:t>
            </a:r>
            <a:r>
              <a:rPr lang="en-US" altLang="zh-TW" sz="2400" b="1">
                <a:latin typeface="Times New Roman" charset="0"/>
              </a:rPr>
              <a:t>﹕</a:t>
            </a:r>
            <a:r>
              <a:rPr lang="en-US" altLang="zh-TW" sz="2400" b="1">
                <a:latin typeface="Times New Roman" charset="0"/>
                <a:ea typeface="書法家簡中圓體" charset="0"/>
                <a:cs typeface="書法家簡中圓體" charset="0"/>
              </a:rPr>
              <a:t> 98 x 78.5 cm </a:t>
            </a:r>
          </a:p>
          <a:p>
            <a:pPr algn="l"/>
            <a:r>
              <a:rPr lang="zh-TW" altLang="en-US" sz="2400" b="1">
                <a:latin typeface="Times New Roman" charset="0"/>
              </a:rPr>
              <a:t>收</a:t>
            </a:r>
            <a:r>
              <a:rPr lang="zh-CN" altLang="en-US" sz="2400" b="1">
                <a:latin typeface="Times New Roman" charset="0"/>
              </a:rPr>
              <a:t>藏于罗马</a:t>
            </a:r>
            <a:r>
              <a:rPr lang="zh-TW" altLang="en-US" sz="2400" b="1">
                <a:latin typeface="Times New Roman" charset="0"/>
              </a:rPr>
              <a:t>的</a:t>
            </a:r>
            <a:r>
              <a:rPr lang="zh-TW" altLang="en-US" sz="2400" b="1">
                <a:latin typeface="Times New Roman" charset="0"/>
                <a:ea typeface="書法家簡中圓體" charset="0"/>
                <a:cs typeface="書法家簡中圓體" charset="0"/>
              </a:rPr>
              <a:t> </a:t>
            </a:r>
            <a:r>
              <a:rPr lang="en-US" altLang="zh-TW" sz="2400" b="1">
                <a:latin typeface="Times New Roman" charset="0"/>
                <a:ea typeface="書法家簡中圓體" charset="0"/>
                <a:cs typeface="書法家簡中圓體" charset="0"/>
              </a:rPr>
              <a:t>Galleria Doria-Pamphili</a:t>
            </a:r>
            <a:endParaRPr lang="zh-TW" altLang="en-US" sz="2400" b="1">
              <a:latin typeface="Times New Roman" charset="0"/>
              <a:ea typeface="書法家簡中圓體" charset="0"/>
              <a:cs typeface="書法家簡中圓體" charset="0"/>
            </a:endParaRPr>
          </a:p>
        </p:txBody>
      </p:sp>
      <p:sp>
        <p:nvSpPr>
          <p:cNvPr id="186373" name="Rectangle 8"/>
          <p:cNvSpPr>
            <a:spLocks noChangeArrowheads="1"/>
          </p:cNvSpPr>
          <p:nvPr/>
        </p:nvSpPr>
        <p:spPr bwMode="auto">
          <a:xfrm>
            <a:off x="533400" y="152400"/>
            <a:ext cx="8077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zh-TW" altLang="en-US" sz="4400" b="1">
                <a:latin typeface="書法家簡魏碑" charset="0"/>
              </a:rPr>
              <a:t>抹大拉</a:t>
            </a:r>
            <a:r>
              <a:rPr lang="zh-CN" altLang="en-US" sz="4400" b="1">
                <a:latin typeface="書法家簡魏碑" charset="0"/>
              </a:rPr>
              <a:t>马利亚</a:t>
            </a:r>
            <a:r>
              <a:rPr lang="zh-TW" altLang="en-US" sz="4400" b="1">
                <a:latin typeface="書法家簡魏碑" charset="0"/>
              </a:rPr>
              <a:t>到底是</a:t>
            </a:r>
            <a:r>
              <a:rPr lang="zh-CN" altLang="en-US" sz="4400" b="1">
                <a:latin typeface="書法家簡魏碑" charset="0"/>
              </a:rPr>
              <a:t>谁？</a:t>
            </a:r>
            <a:endParaRPr lang="zh-TW" altLang="en-US" sz="4400" b="1">
              <a:latin typeface="書法家簡魏碑"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00"/>
            <a:ext cx="91440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8" name="Rectangle 3"/>
          <p:cNvSpPr>
            <a:spLocks noGrp="1" noChangeArrowheads="1"/>
          </p:cNvSpPr>
          <p:nvPr>
            <p:ph type="title" idx="4294967295"/>
          </p:nvPr>
        </p:nvSpPr>
        <p:spPr>
          <a:xfrm>
            <a:off x="0" y="0"/>
            <a:ext cx="9144000" cy="1066800"/>
          </a:xfrm>
          <a:solidFill>
            <a:schemeClr val="tx2"/>
          </a:solidFill>
        </p:spPr>
        <p:txBody>
          <a:bodyPr/>
          <a:lstStyle/>
          <a:p>
            <a:pPr eaLnBrk="1" hangingPunct="1"/>
            <a:r>
              <a:rPr lang="zh-CN" altLang="en-US" sz="3200" i="1">
                <a:solidFill>
                  <a:srgbClr val="FFFFFF"/>
                </a:solidFill>
                <a:latin typeface="SimSun" charset="0"/>
                <a:ea typeface="SimSun" charset="0"/>
                <a:cs typeface="SimSun" charset="0"/>
              </a:rPr>
              <a:t>路加福音</a:t>
            </a:r>
            <a:r>
              <a:rPr lang="en-US" altLang="ja-JP" sz="3200" i="1">
                <a:solidFill>
                  <a:srgbClr val="FFFFFF"/>
                </a:solidFill>
                <a:latin typeface="SimSun" charset="0"/>
                <a:ea typeface="SimSun" charset="0"/>
                <a:cs typeface="SimSun" charset="0"/>
              </a:rPr>
              <a:t>7:36-50</a:t>
            </a:r>
            <a:br>
              <a:rPr lang="en-US" altLang="ja-JP" sz="3200" i="1">
                <a:solidFill>
                  <a:srgbClr val="FFFFFF"/>
                </a:solidFill>
                <a:latin typeface="SimSun" charset="0"/>
                <a:ea typeface="SimSun" charset="0"/>
                <a:cs typeface="SimSun" charset="0"/>
              </a:rPr>
            </a:br>
            <a:r>
              <a:rPr lang="zh-CN" altLang="en-US" sz="3200" i="1">
                <a:solidFill>
                  <a:srgbClr val="FFFFFF"/>
                </a:solidFill>
                <a:latin typeface="SimSun" charset="0"/>
                <a:ea typeface="SimSun" charset="0"/>
                <a:cs typeface="SimSun" charset="0"/>
              </a:rPr>
              <a:t>耶稣与犯罪的女人</a:t>
            </a:r>
            <a:endParaRPr lang="en-US" sz="3200" i="1">
              <a:solidFill>
                <a:srgbClr val="FFFFFF"/>
              </a:solidFill>
              <a:latin typeface="SimSun" charset="0"/>
              <a:ea typeface="SimSun" charset="0"/>
              <a:cs typeface="SimSun"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4" name="Rectangle 4"/>
          <p:cNvSpPr>
            <a:spLocks noGrp="1" noChangeArrowheads="1"/>
          </p:cNvSpPr>
          <p:nvPr>
            <p:ph type="title"/>
          </p:nvPr>
        </p:nvSpPr>
        <p:spPr>
          <a:xfrm>
            <a:off x="762000" y="1143000"/>
            <a:ext cx="7924800" cy="1555750"/>
          </a:xfrm>
          <a:effectLst>
            <a:outerShdw blurRad="63500" dist="35921" dir="2700000" algn="ctr" rotWithShape="0">
              <a:schemeClr val="tx2">
                <a:alpha val="74998"/>
              </a:schemeClr>
            </a:outerShdw>
          </a:effectLst>
        </p:spPr>
        <p:txBody>
          <a:bodyPr anchor="t">
            <a:spAutoFit/>
          </a:bodyPr>
          <a:lstStyle/>
          <a:p>
            <a:pPr eaLnBrk="1" hangingPunct="1">
              <a:defRPr/>
            </a:pPr>
            <a:r>
              <a:rPr lang="zh-TW" altLang="en-US" sz="9600" b="1">
                <a:solidFill>
                  <a:schemeClr val="bg1"/>
                </a:solidFill>
                <a:latin typeface="Arial" charset="0"/>
                <a:ea typeface="SimSun" charset="0"/>
                <a:cs typeface="SimSun" charset="0"/>
              </a:rPr>
              <a:t>它的影</a:t>
            </a:r>
            <a:r>
              <a:rPr lang="zh-CN" altLang="en-US" sz="9600" b="1">
                <a:solidFill>
                  <a:schemeClr val="bg1"/>
                </a:solidFill>
                <a:latin typeface="Arial" charset="0"/>
                <a:ea typeface="SimSun" charset="0"/>
                <a:cs typeface="SimSun" charset="0"/>
              </a:rPr>
              <a:t>响</a:t>
            </a:r>
            <a:r>
              <a:rPr lang="zh-TW" altLang="en-US" sz="9600" b="1">
                <a:solidFill>
                  <a:schemeClr val="bg1"/>
                </a:solidFill>
                <a:latin typeface="Arial" charset="0"/>
                <a:ea typeface="SimSun" charset="0"/>
                <a:cs typeface="SimSun" charset="0"/>
              </a:rPr>
              <a:t>力</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5"/>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1010" name="Text Box 2"/>
          <p:cNvSpPr txBox="1">
            <a:spLocks noChangeArrowheads="1"/>
          </p:cNvSpPr>
          <p:nvPr/>
        </p:nvSpPr>
        <p:spPr bwMode="auto">
          <a:xfrm>
            <a:off x="6096000" y="3886200"/>
            <a:ext cx="2438400"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CN" altLang="en-US" sz="2400" b="1">
                <a:latin typeface="Arial" charset="0"/>
              </a:rPr>
              <a:t>与</a:t>
            </a:r>
            <a:r>
              <a:rPr lang="zh-TW" altLang="en-US" sz="2400" b="1">
                <a:latin typeface="Arial" charset="0"/>
              </a:rPr>
              <a:t>洗耶</a:t>
            </a:r>
            <a:r>
              <a:rPr lang="zh-CN" altLang="en-US" sz="2400" b="1">
                <a:latin typeface="Arial" charset="0"/>
              </a:rPr>
              <a:t>稣</a:t>
            </a:r>
            <a:r>
              <a:rPr lang="zh-TW" altLang="en-US" sz="2400" b="1">
                <a:latin typeface="Arial" charset="0"/>
              </a:rPr>
              <a:t>的</a:t>
            </a:r>
            <a:r>
              <a:rPr lang="zh-CN" altLang="en-US" sz="2400" b="1">
                <a:latin typeface="Arial" charset="0"/>
              </a:rPr>
              <a:t>脚</a:t>
            </a:r>
            <a:r>
              <a:rPr lang="zh-TW" altLang="en-US" sz="2400" b="1">
                <a:latin typeface="Arial" charset="0"/>
              </a:rPr>
              <a:t>的</a:t>
            </a:r>
            <a:r>
              <a:rPr lang="zh-CN" altLang="en-US" sz="2400" b="1">
                <a:latin typeface="Arial" charset="0"/>
              </a:rPr>
              <a:t>妇</a:t>
            </a:r>
            <a:r>
              <a:rPr lang="zh-TW" altLang="en-US" sz="2400" b="1">
                <a:latin typeface="Arial" charset="0"/>
              </a:rPr>
              <a:t>女混淆</a:t>
            </a:r>
          </a:p>
        </p:txBody>
      </p:sp>
      <p:sp>
        <p:nvSpPr>
          <p:cNvPr id="171011" name="Text Box 3"/>
          <p:cNvSpPr txBox="1">
            <a:spLocks noChangeArrowheads="1"/>
          </p:cNvSpPr>
          <p:nvPr/>
        </p:nvSpPr>
        <p:spPr bwMode="auto">
          <a:xfrm>
            <a:off x="6035675" y="2438400"/>
            <a:ext cx="2073275" cy="4730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TW" altLang="en-US" sz="2400" b="1">
                <a:latin typeface="Arial" charset="0"/>
              </a:rPr>
              <a:t>教皇</a:t>
            </a:r>
            <a:r>
              <a:rPr lang="zh-CN" altLang="en-US" sz="2400" b="1">
                <a:latin typeface="Arial" charset="0"/>
              </a:rPr>
              <a:t>贵</a:t>
            </a:r>
            <a:r>
              <a:rPr lang="zh-TW" altLang="en-US" sz="2400" b="1">
                <a:latin typeface="Arial" charset="0"/>
              </a:rPr>
              <a:t>格利</a:t>
            </a:r>
          </a:p>
        </p:txBody>
      </p:sp>
      <p:sp>
        <p:nvSpPr>
          <p:cNvPr id="190468" name="Rectangle 4"/>
          <p:cNvSpPr>
            <a:spLocks noChangeArrowheads="1"/>
          </p:cNvSpPr>
          <p:nvPr/>
        </p:nvSpPr>
        <p:spPr bwMode="auto">
          <a:xfrm>
            <a:off x="533400" y="5791200"/>
            <a:ext cx="76962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90469" name="Text Box 5"/>
          <p:cNvSpPr txBox="1">
            <a:spLocks noChangeArrowheads="1"/>
          </p:cNvSpPr>
          <p:nvPr/>
        </p:nvSpPr>
        <p:spPr bwMode="auto">
          <a:xfrm>
            <a:off x="6035675" y="6019800"/>
            <a:ext cx="2073275" cy="4730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TW" altLang="en-US" sz="2400" b="1"/>
              <a:t>主</a:t>
            </a:r>
            <a:r>
              <a:rPr lang="zh-CN" altLang="en-US" sz="2400" b="1"/>
              <a:t>后</a:t>
            </a:r>
            <a:r>
              <a:rPr lang="en-US" altLang="zh-TW" sz="2400" b="1"/>
              <a:t>591</a:t>
            </a:r>
            <a:r>
              <a:rPr lang="zh-TW" altLang="en-US" sz="2400" b="1"/>
              <a:t>年</a:t>
            </a:r>
          </a:p>
        </p:txBody>
      </p:sp>
      <p:sp>
        <p:nvSpPr>
          <p:cNvPr id="190470" name="Text Box 6"/>
          <p:cNvSpPr txBox="1">
            <a:spLocks noChangeArrowheads="1"/>
          </p:cNvSpPr>
          <p:nvPr/>
        </p:nvSpPr>
        <p:spPr bwMode="auto">
          <a:xfrm>
            <a:off x="38100" y="6019800"/>
            <a:ext cx="2073275" cy="4730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TW" altLang="en-US" sz="2400" b="1">
                <a:latin typeface="Arial" charset="0"/>
              </a:rPr>
              <a:t>第一世</a:t>
            </a:r>
            <a:r>
              <a:rPr lang="zh-CN" altLang="en-US" sz="2400" b="1">
                <a:latin typeface="Arial" charset="0"/>
              </a:rPr>
              <a:t>纪</a:t>
            </a:r>
            <a:endParaRPr lang="zh-TW" altLang="en-US" sz="2400" b="1">
              <a:latin typeface="Arial" charset="0"/>
            </a:endParaRPr>
          </a:p>
        </p:txBody>
      </p:sp>
      <p:sp>
        <p:nvSpPr>
          <p:cNvPr id="190471" name="Text Box 7"/>
          <p:cNvSpPr txBox="1">
            <a:spLocks noChangeArrowheads="1"/>
          </p:cNvSpPr>
          <p:nvPr/>
        </p:nvSpPr>
        <p:spPr bwMode="auto">
          <a:xfrm>
            <a:off x="2971800" y="6019800"/>
            <a:ext cx="2073275" cy="4730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TW" altLang="en-US" sz="2400" b="1"/>
              <a:t>主</a:t>
            </a:r>
            <a:r>
              <a:rPr lang="zh-CN" altLang="en-US" sz="2400" b="1"/>
              <a:t>后</a:t>
            </a:r>
            <a:r>
              <a:rPr lang="en-US" altLang="zh-TW" sz="2400" b="1"/>
              <a:t>325</a:t>
            </a:r>
            <a:r>
              <a:rPr lang="zh-TW" altLang="en-US" sz="2400" b="1"/>
              <a:t>年</a:t>
            </a:r>
          </a:p>
        </p:txBody>
      </p:sp>
      <p:pic>
        <p:nvPicPr>
          <p:cNvPr id="190472" name="Picture 8" descr="mary_ma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62213"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0473" name="Rectangle 9"/>
          <p:cNvSpPr>
            <a:spLocks noGrp="1" noChangeArrowheads="1"/>
          </p:cNvSpPr>
          <p:nvPr>
            <p:ph type="ctrTitle"/>
          </p:nvPr>
        </p:nvSpPr>
        <p:spPr>
          <a:xfrm>
            <a:off x="2743200" y="304800"/>
            <a:ext cx="5867400" cy="914400"/>
          </a:xfrm>
        </p:spPr>
        <p:txBody>
          <a:bodyPr/>
          <a:lstStyle/>
          <a:p>
            <a:pPr eaLnBrk="1" hangingPunct="1"/>
            <a:r>
              <a:rPr lang="zh-CN" altLang="en-US" sz="4800" b="1">
                <a:solidFill>
                  <a:schemeClr val="bg1"/>
                </a:solidFill>
                <a:latin typeface="Arial" charset="0"/>
                <a:ea typeface="SimSun" charset="0"/>
                <a:cs typeface="SimSun" charset="0"/>
              </a:rPr>
              <a:t>对马利亚</a:t>
            </a:r>
            <a:r>
              <a:rPr lang="zh-TW" altLang="en-US" sz="4800" b="1">
                <a:solidFill>
                  <a:schemeClr val="bg1"/>
                </a:solidFill>
                <a:latin typeface="Arial" charset="0"/>
                <a:ea typeface="SimSun" charset="0"/>
                <a:cs typeface="SimSun" charset="0"/>
              </a:rPr>
              <a:t>的</a:t>
            </a:r>
            <a:r>
              <a:rPr lang="zh-CN" altLang="en-US" sz="4800" b="1">
                <a:solidFill>
                  <a:schemeClr val="bg1"/>
                </a:solidFill>
                <a:latin typeface="Arial" charset="0"/>
                <a:ea typeface="SimSun" charset="0"/>
                <a:cs typeface="SimSun" charset="0"/>
              </a:rPr>
              <a:t>诬蔑</a:t>
            </a:r>
            <a:endParaRPr lang="en-US" altLang="zh-TW" sz="4800" b="1">
              <a:solidFill>
                <a:schemeClr val="bg1"/>
              </a:solidFill>
              <a:latin typeface="Arial" charset="0"/>
              <a:ea typeface="SimSun" charset="0"/>
              <a:cs typeface="SimSun" charset="0"/>
            </a:endParaRPr>
          </a:p>
        </p:txBody>
      </p:sp>
      <p:sp>
        <p:nvSpPr>
          <p:cNvPr id="171018" name="Freeform 10"/>
          <p:cNvSpPr>
            <a:spLocks/>
          </p:cNvSpPr>
          <p:nvPr/>
        </p:nvSpPr>
        <p:spPr bwMode="auto">
          <a:xfrm>
            <a:off x="263525" y="798513"/>
            <a:ext cx="1473200" cy="1566862"/>
          </a:xfrm>
          <a:custGeom>
            <a:avLst/>
            <a:gdLst>
              <a:gd name="T0" fmla="*/ 0 w 928"/>
              <a:gd name="T1" fmla="*/ 1566862 h 987"/>
              <a:gd name="T2" fmla="*/ 773113 w 928"/>
              <a:gd name="T3" fmla="*/ 442912 h 987"/>
              <a:gd name="T4" fmla="*/ 977900 w 928"/>
              <a:gd name="T5" fmla="*/ 311150 h 987"/>
              <a:gd name="T6" fmla="*/ 1400175 w 928"/>
              <a:gd name="T7" fmla="*/ 92075 h 987"/>
              <a:gd name="T8" fmla="*/ 1473200 w 928"/>
              <a:gd name="T9" fmla="*/ 4762 h 987"/>
              <a:gd name="T10" fmla="*/ 0 60000 65536"/>
              <a:gd name="T11" fmla="*/ 0 60000 65536"/>
              <a:gd name="T12" fmla="*/ 0 60000 65536"/>
              <a:gd name="T13" fmla="*/ 0 60000 65536"/>
              <a:gd name="T14" fmla="*/ 0 60000 65536"/>
              <a:gd name="T15" fmla="*/ 0 w 928"/>
              <a:gd name="T16" fmla="*/ 0 h 987"/>
              <a:gd name="T17" fmla="*/ 928 w 928"/>
              <a:gd name="T18" fmla="*/ 987 h 987"/>
            </a:gdLst>
            <a:ahLst/>
            <a:cxnLst>
              <a:cxn ang="T10">
                <a:pos x="T0" y="T1"/>
              </a:cxn>
              <a:cxn ang="T11">
                <a:pos x="T2" y="T3"/>
              </a:cxn>
              <a:cxn ang="T12">
                <a:pos x="T4" y="T5"/>
              </a:cxn>
              <a:cxn ang="T13">
                <a:pos x="T6" y="T7"/>
              </a:cxn>
              <a:cxn ang="T14">
                <a:pos x="T8" y="T9"/>
              </a:cxn>
            </a:cxnLst>
            <a:rect l="T15" t="T16" r="T17" b="T18"/>
            <a:pathLst>
              <a:path w="928" h="987">
                <a:moveTo>
                  <a:pt x="0" y="987"/>
                </a:moveTo>
                <a:cubicBezTo>
                  <a:pt x="101" y="786"/>
                  <a:pt x="242" y="397"/>
                  <a:pt x="487" y="279"/>
                </a:cubicBezTo>
                <a:cubicBezTo>
                  <a:pt x="526" y="225"/>
                  <a:pt x="553" y="232"/>
                  <a:pt x="616" y="196"/>
                </a:cubicBezTo>
                <a:cubicBezTo>
                  <a:pt x="703" y="145"/>
                  <a:pt x="798" y="113"/>
                  <a:pt x="882" y="58"/>
                </a:cubicBezTo>
                <a:cubicBezTo>
                  <a:pt x="920" y="0"/>
                  <a:pt x="896" y="3"/>
                  <a:pt x="928" y="3"/>
                </a:cubicBezTo>
              </a:path>
            </a:pathLst>
          </a:custGeom>
          <a:noFill/>
          <a:ln w="76200">
            <a:solidFill>
              <a:srgbClr val="FA002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71019" name="Freeform 11"/>
          <p:cNvSpPr>
            <a:spLocks/>
          </p:cNvSpPr>
          <p:nvPr/>
        </p:nvSpPr>
        <p:spPr bwMode="auto">
          <a:xfrm>
            <a:off x="407988" y="452438"/>
            <a:ext cx="1884362" cy="2351087"/>
          </a:xfrm>
          <a:custGeom>
            <a:avLst/>
            <a:gdLst>
              <a:gd name="T0" fmla="*/ 0 w 1187"/>
              <a:gd name="T1" fmla="*/ 2351087 h 1481"/>
              <a:gd name="T2" fmla="*/ 292100 w 1187"/>
              <a:gd name="T3" fmla="*/ 1912937 h 1481"/>
              <a:gd name="T4" fmla="*/ 541337 w 1187"/>
              <a:gd name="T5" fmla="*/ 1606550 h 1481"/>
              <a:gd name="T6" fmla="*/ 833437 w 1187"/>
              <a:gd name="T7" fmla="*/ 1270000 h 1481"/>
              <a:gd name="T8" fmla="*/ 1182687 w 1187"/>
              <a:gd name="T9" fmla="*/ 1227137 h 1481"/>
              <a:gd name="T10" fmla="*/ 1373187 w 1187"/>
              <a:gd name="T11" fmla="*/ 904875 h 1481"/>
              <a:gd name="T12" fmla="*/ 1431925 w 1187"/>
              <a:gd name="T13" fmla="*/ 831850 h 1481"/>
              <a:gd name="T14" fmla="*/ 1562100 w 1187"/>
              <a:gd name="T15" fmla="*/ 730250 h 1481"/>
              <a:gd name="T16" fmla="*/ 1766887 w 1187"/>
              <a:gd name="T17" fmla="*/ 701675 h 1481"/>
              <a:gd name="T18" fmla="*/ 1825625 w 1187"/>
              <a:gd name="T19" fmla="*/ 320675 h 1481"/>
              <a:gd name="T20" fmla="*/ 1884362 w 1187"/>
              <a:gd name="T21" fmla="*/ 0 h 14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7"/>
              <a:gd name="T34" fmla="*/ 0 h 1481"/>
              <a:gd name="T35" fmla="*/ 1187 w 1187"/>
              <a:gd name="T36" fmla="*/ 1481 h 14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7" h="1481">
                <a:moveTo>
                  <a:pt x="0" y="1481"/>
                </a:moveTo>
                <a:cubicBezTo>
                  <a:pt x="93" y="1409"/>
                  <a:pt x="112" y="1298"/>
                  <a:pt x="184" y="1205"/>
                </a:cubicBezTo>
                <a:cubicBezTo>
                  <a:pt x="234" y="1138"/>
                  <a:pt x="293" y="1081"/>
                  <a:pt x="341" y="1012"/>
                </a:cubicBezTo>
                <a:cubicBezTo>
                  <a:pt x="390" y="940"/>
                  <a:pt x="440" y="837"/>
                  <a:pt x="525" y="800"/>
                </a:cubicBezTo>
                <a:cubicBezTo>
                  <a:pt x="586" y="772"/>
                  <a:pt x="678" y="780"/>
                  <a:pt x="745" y="773"/>
                </a:cubicBezTo>
                <a:cubicBezTo>
                  <a:pt x="836" y="710"/>
                  <a:pt x="815" y="649"/>
                  <a:pt x="865" y="570"/>
                </a:cubicBezTo>
                <a:cubicBezTo>
                  <a:pt x="875" y="553"/>
                  <a:pt x="889" y="539"/>
                  <a:pt x="902" y="524"/>
                </a:cubicBezTo>
                <a:cubicBezTo>
                  <a:pt x="916" y="480"/>
                  <a:pt x="932" y="467"/>
                  <a:pt x="984" y="460"/>
                </a:cubicBezTo>
                <a:cubicBezTo>
                  <a:pt x="1027" y="454"/>
                  <a:pt x="1113" y="442"/>
                  <a:pt x="1113" y="442"/>
                </a:cubicBezTo>
                <a:cubicBezTo>
                  <a:pt x="1150" y="368"/>
                  <a:pt x="1138" y="282"/>
                  <a:pt x="1150" y="202"/>
                </a:cubicBezTo>
                <a:cubicBezTo>
                  <a:pt x="1159" y="134"/>
                  <a:pt x="1187" y="68"/>
                  <a:pt x="1187" y="0"/>
                </a:cubicBezTo>
              </a:path>
            </a:pathLst>
          </a:custGeom>
          <a:noFill/>
          <a:ln w="76200">
            <a:solidFill>
              <a:srgbClr val="FA002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0476" name="Text Box 12"/>
          <p:cNvSpPr txBox="1">
            <a:spLocks noChangeArrowheads="1"/>
          </p:cNvSpPr>
          <p:nvPr/>
        </p:nvSpPr>
        <p:spPr bwMode="auto">
          <a:xfrm>
            <a:off x="220663" y="3886200"/>
            <a:ext cx="1981200"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CN" altLang="en-US" sz="2400" b="1">
                <a:latin typeface="Arial" charset="0"/>
              </a:rPr>
              <a:t>从</a:t>
            </a:r>
            <a:r>
              <a:rPr lang="zh-TW" altLang="en-US" sz="2400" b="1">
                <a:latin typeface="Arial" charset="0"/>
              </a:rPr>
              <a:t>鬼附中得解救</a:t>
            </a:r>
          </a:p>
        </p:txBody>
      </p:sp>
      <p:sp>
        <p:nvSpPr>
          <p:cNvPr id="171021" name="Text Box 13"/>
          <p:cNvSpPr txBox="1">
            <a:spLocks noChangeArrowheads="1"/>
          </p:cNvSpPr>
          <p:nvPr/>
        </p:nvSpPr>
        <p:spPr bwMode="auto">
          <a:xfrm>
            <a:off x="2819400" y="2438400"/>
            <a:ext cx="2073275" cy="4730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TW" altLang="en-US" sz="2400" b="1">
                <a:latin typeface="Arial" charset="0"/>
              </a:rPr>
              <a:t>尼西</a:t>
            </a:r>
            <a:r>
              <a:rPr lang="zh-CN" altLang="en-US" sz="2400" b="1">
                <a:latin typeface="Arial" charset="0"/>
              </a:rPr>
              <a:t>亚会议</a:t>
            </a:r>
            <a:endParaRPr lang="zh-TW" altLang="en-US" sz="2400" b="1">
              <a:latin typeface="Arial" charset="0"/>
            </a:endParaRPr>
          </a:p>
        </p:txBody>
      </p:sp>
      <p:sp>
        <p:nvSpPr>
          <p:cNvPr id="171022" name="Text Box 14"/>
          <p:cNvSpPr txBox="1">
            <a:spLocks noChangeArrowheads="1"/>
          </p:cNvSpPr>
          <p:nvPr/>
        </p:nvSpPr>
        <p:spPr bwMode="auto">
          <a:xfrm rot="-709062">
            <a:off x="2708275" y="3584575"/>
            <a:ext cx="2743200" cy="1235075"/>
          </a:xfrm>
          <a:prstGeom prst="rect">
            <a:avLst/>
          </a:prstGeom>
          <a:solidFill>
            <a:srgbClr val="C700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r>
              <a:rPr lang="zh-CN" altLang="en-US" sz="2400" b="1">
                <a:latin typeface="書法家簡中圓體" charset="0"/>
              </a:rPr>
              <a:t>为</a:t>
            </a:r>
            <a:r>
              <a:rPr lang="zh-TW" altLang="en-US" sz="2400" b="1">
                <a:latin typeface="書法家簡中圓體" charset="0"/>
              </a:rPr>
              <a:t>何要在</a:t>
            </a:r>
            <a:r>
              <a:rPr lang="zh-CN" altLang="en-US" sz="2400" b="1">
                <a:latin typeface="書法家簡中圓體" charset="0"/>
              </a:rPr>
              <a:t>这时恢复</a:t>
            </a:r>
            <a:r>
              <a:rPr lang="zh-TW" altLang="en-US" sz="2400" b="1">
                <a:latin typeface="書法家簡中圓體" charset="0"/>
              </a:rPr>
              <a:t>她的名</a:t>
            </a:r>
            <a:r>
              <a:rPr lang="zh-CN" altLang="en-US" sz="2400" b="1">
                <a:latin typeface="書法家簡中圓體" charset="0"/>
              </a:rPr>
              <a:t>誉？</a:t>
            </a:r>
            <a:r>
              <a:rPr lang="zh-TW" altLang="en-US" sz="2400" b="1">
                <a:latin typeface="書法家簡中圓體" charset="0"/>
              </a:rPr>
              <a:t>她尚未被</a:t>
            </a:r>
            <a:r>
              <a:rPr lang="zh-CN" altLang="en-US" sz="2400" b="1">
                <a:latin typeface="書法家簡中圓體" charset="0"/>
              </a:rPr>
              <a:t>误会！</a:t>
            </a:r>
            <a:endParaRPr lang="en-US" altLang="zh-TW" sz="2400"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1019"/>
                                        </p:tgtEl>
                                        <p:attrNameLst>
                                          <p:attrName>style.visibility</p:attrName>
                                        </p:attrNameLst>
                                      </p:cBhvr>
                                      <p:to>
                                        <p:strVal val="visible"/>
                                      </p:to>
                                    </p:set>
                                    <p:animEffect transition="in" filter="wipe(down)">
                                      <p:cBhvr>
                                        <p:cTn id="7" dur="500"/>
                                        <p:tgtEl>
                                          <p:spTgt spid="1710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1018"/>
                                        </p:tgtEl>
                                        <p:attrNameLst>
                                          <p:attrName>style.visibility</p:attrName>
                                        </p:attrNameLst>
                                      </p:cBhvr>
                                      <p:to>
                                        <p:strVal val="visible"/>
                                      </p:to>
                                    </p:set>
                                    <p:animEffect transition="in" filter="wipe(down)">
                                      <p:cBhvr>
                                        <p:cTn id="11" dur="500"/>
                                        <p:tgtEl>
                                          <p:spTgt spid="1710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71011"/>
                                        </p:tgtEl>
                                        <p:attrNameLst>
                                          <p:attrName>style.visibility</p:attrName>
                                        </p:attrNameLst>
                                      </p:cBhvr>
                                      <p:to>
                                        <p:strVal val="visible"/>
                                      </p:to>
                                    </p:set>
                                    <p:animEffect transition="in" filter="wipe(down)">
                                      <p:cBhvr>
                                        <p:cTn id="16" dur="500"/>
                                        <p:tgtEl>
                                          <p:spTgt spid="1710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1010"/>
                                        </p:tgtEl>
                                        <p:attrNameLst>
                                          <p:attrName>style.visibility</p:attrName>
                                        </p:attrNameLst>
                                      </p:cBhvr>
                                      <p:to>
                                        <p:strVal val="visible"/>
                                      </p:to>
                                    </p:set>
                                    <p:animEffect transition="in" filter="wipe(down)">
                                      <p:cBhvr>
                                        <p:cTn id="19" dur="500"/>
                                        <p:tgtEl>
                                          <p:spTgt spid="1710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71021"/>
                                        </p:tgtEl>
                                        <p:attrNameLst>
                                          <p:attrName>style.visibility</p:attrName>
                                        </p:attrNameLst>
                                      </p:cBhvr>
                                      <p:to>
                                        <p:strVal val="visible"/>
                                      </p:to>
                                    </p:set>
                                    <p:animEffect transition="in" filter="wipe(down)">
                                      <p:cBhvr>
                                        <p:cTn id="24" dur="500"/>
                                        <p:tgtEl>
                                          <p:spTgt spid="171021"/>
                                        </p:tgtEl>
                                      </p:cBhvr>
                                    </p:animEffect>
                                  </p:childTnLst>
                                </p:cTn>
                              </p:par>
                            </p:childTnLst>
                          </p:cTn>
                        </p:par>
                        <p:par>
                          <p:cTn id="25" fill="hold" nodeType="afterGroup">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171022"/>
                                        </p:tgtEl>
                                        <p:attrNameLst>
                                          <p:attrName>style.visibility</p:attrName>
                                        </p:attrNameLst>
                                      </p:cBhvr>
                                      <p:to>
                                        <p:strVal val="visible"/>
                                      </p:to>
                                    </p:set>
                                    <p:animEffect transition="in" filter="wipe(down)">
                                      <p:cBhvr>
                                        <p:cTn id="28" dur="500"/>
                                        <p:tgtEl>
                                          <p:spTgt spid="171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171011" grpId="0" animBg="1"/>
      <p:bldP spid="171018" grpId="0" animBg="1"/>
      <p:bldP spid="171019" grpId="0" animBg="1"/>
      <p:bldP spid="171021" grpId="0" animBg="1"/>
      <p:bldP spid="17102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ctrTitle"/>
          </p:nvPr>
        </p:nvSpPr>
        <p:spPr>
          <a:xfrm>
            <a:off x="457200" y="76200"/>
            <a:ext cx="8153400" cy="1447800"/>
          </a:xfrm>
          <a:effectLst>
            <a:outerShdw blurRad="63500" dist="38099" dir="2700000" algn="ctr" rotWithShape="0">
              <a:schemeClr val="bg1">
                <a:alpha val="74998"/>
              </a:schemeClr>
            </a:outerShdw>
          </a:effectLst>
        </p:spPr>
        <p:txBody>
          <a:bodyPr/>
          <a:lstStyle/>
          <a:p>
            <a:pPr eaLnBrk="1" hangingPunct="1">
              <a:defRPr/>
            </a:pPr>
            <a:r>
              <a:rPr lang="zh-TW" altLang="en-US" b="1">
                <a:solidFill>
                  <a:schemeClr val="bg1"/>
                </a:solidFill>
                <a:latin typeface="Arial" charset="0"/>
                <a:ea typeface="SimSun" charset="0"/>
                <a:cs typeface="SimSun" charset="0"/>
              </a:rPr>
              <a:t>指</a:t>
            </a:r>
            <a:r>
              <a:rPr lang="zh-CN" altLang="en-US" b="1">
                <a:solidFill>
                  <a:schemeClr val="bg1"/>
                </a:solidFill>
                <a:latin typeface="Arial" charset="0"/>
                <a:ea typeface="SimSun" charset="0"/>
                <a:cs typeface="SimSun" charset="0"/>
              </a:rPr>
              <a:t>称</a:t>
            </a:r>
            <a:r>
              <a:rPr lang="zh-TW" altLang="en-US" b="1">
                <a:solidFill>
                  <a:schemeClr val="bg1"/>
                </a:solidFill>
                <a:latin typeface="Arial" charset="0"/>
                <a:ea typeface="SimSun" charset="0"/>
                <a:cs typeface="SimSun" charset="0"/>
              </a:rPr>
              <a:t>抹大拉的</a:t>
            </a:r>
            <a:r>
              <a:rPr lang="zh-CN" altLang="en-US" b="1">
                <a:solidFill>
                  <a:schemeClr val="bg1"/>
                </a:solidFill>
                <a:latin typeface="Arial" charset="0"/>
                <a:ea typeface="SimSun" charset="0"/>
                <a:cs typeface="SimSun" charset="0"/>
              </a:rPr>
              <a:t>马利亚为</a:t>
            </a:r>
            <a:r>
              <a:rPr lang="zh-TW" altLang="en-US" b="1">
                <a:solidFill>
                  <a:schemeClr val="bg1"/>
                </a:solidFill>
                <a:latin typeface="Arial" charset="0"/>
                <a:ea typeface="SimSun" charset="0"/>
                <a:cs typeface="SimSun" charset="0"/>
              </a:rPr>
              <a:t>耶</a:t>
            </a:r>
            <a:r>
              <a:rPr lang="zh-CN" altLang="en-US" b="1">
                <a:solidFill>
                  <a:schemeClr val="bg1"/>
                </a:solidFill>
                <a:latin typeface="Arial" charset="0"/>
                <a:ea typeface="SimSun" charset="0"/>
                <a:cs typeface="SimSun" charset="0"/>
              </a:rPr>
              <a:t>稣</a:t>
            </a:r>
            <a:br>
              <a:rPr lang="zh-TW" altLang="en-US" b="1">
                <a:solidFill>
                  <a:schemeClr val="bg1"/>
                </a:solidFill>
                <a:latin typeface="Arial" charset="0"/>
                <a:ea typeface="SimSun" charset="0"/>
                <a:cs typeface="SimSun" charset="0"/>
              </a:rPr>
            </a:br>
            <a:r>
              <a:rPr lang="zh-TW" altLang="en-US" b="1">
                <a:solidFill>
                  <a:schemeClr val="bg1"/>
                </a:solidFill>
                <a:latin typeface="Arial" charset="0"/>
                <a:ea typeface="SimSun" charset="0"/>
                <a:cs typeface="SimSun" charset="0"/>
              </a:rPr>
              <a:t>的「同伴」（妻子）的</a:t>
            </a:r>
            <a:r>
              <a:rPr lang="zh-CN" altLang="en-US" b="1">
                <a:solidFill>
                  <a:schemeClr val="bg1"/>
                </a:solidFill>
                <a:latin typeface="Arial" charset="0"/>
                <a:ea typeface="SimSun" charset="0"/>
                <a:cs typeface="SimSun" charset="0"/>
              </a:rPr>
              <a:t>说</a:t>
            </a:r>
            <a:r>
              <a:rPr lang="zh-TW" altLang="en-US" b="1">
                <a:solidFill>
                  <a:schemeClr val="bg1"/>
                </a:solidFill>
                <a:latin typeface="Arial" charset="0"/>
                <a:ea typeface="SimSun" charset="0"/>
                <a:cs typeface="SimSun" charset="0"/>
              </a:rPr>
              <a:t>法</a:t>
            </a:r>
            <a:endParaRPr lang="en-US" altLang="zh-TW" b="1">
              <a:solidFill>
                <a:schemeClr val="bg1"/>
              </a:solidFill>
              <a:latin typeface="Arial" charset="0"/>
              <a:ea typeface="SimSun" charset="0"/>
              <a:cs typeface="SimSun" charset="0"/>
            </a:endParaRPr>
          </a:p>
        </p:txBody>
      </p:sp>
      <p:sp>
        <p:nvSpPr>
          <p:cNvPr id="192515" name="Text Box 3"/>
          <p:cNvSpPr txBox="1">
            <a:spLocks noChangeArrowheads="1"/>
          </p:cNvSpPr>
          <p:nvPr/>
        </p:nvSpPr>
        <p:spPr bwMode="auto">
          <a:xfrm>
            <a:off x="2819400" y="6450013"/>
            <a:ext cx="6324600"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r>
              <a:rPr lang="zh-TW" altLang="en-US" sz="2000">
                <a:latin typeface="Times New Roman" charset="0"/>
              </a:rPr>
              <a:t>取自</a:t>
            </a:r>
            <a:r>
              <a:rPr lang="zh-TW" altLang="en-US" sz="2000">
                <a:latin typeface="Times New Roman" charset="0"/>
                <a:ea typeface="新細明體" charset="0"/>
                <a:cs typeface="新細明體" charset="0"/>
              </a:rPr>
              <a:t> </a:t>
            </a:r>
            <a:r>
              <a:rPr lang="en-US" altLang="zh-TW" sz="2000">
                <a:latin typeface="Times New Roman" charset="0"/>
                <a:ea typeface="新細明體" charset="0"/>
                <a:cs typeface="新細明體" charset="0"/>
              </a:rPr>
              <a:t>http://www.gnosis.org/naghamm/gop.html</a:t>
            </a:r>
          </a:p>
        </p:txBody>
      </p:sp>
      <p:pic>
        <p:nvPicPr>
          <p:cNvPr id="19251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362200"/>
            <a:ext cx="2765425"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7" name="Rectangle 5"/>
          <p:cNvSpPr>
            <a:spLocks noGrp="1" noChangeArrowheads="1"/>
          </p:cNvSpPr>
          <p:nvPr>
            <p:ph type="subTitle" idx="1"/>
          </p:nvPr>
        </p:nvSpPr>
        <p:spPr>
          <a:xfrm>
            <a:off x="2667000" y="2362200"/>
            <a:ext cx="6477000" cy="3810000"/>
          </a:xfrm>
        </p:spPr>
        <p:txBody>
          <a:bodyPr/>
          <a:lstStyle/>
          <a:p>
            <a:pPr eaLnBrk="1" hangingPunct="1"/>
            <a:r>
              <a:rPr lang="en-US" altLang="zh-TW" b="1">
                <a:solidFill>
                  <a:schemeClr val="bg1"/>
                </a:solidFill>
                <a:latin typeface="SimSun" charset="0"/>
                <a:ea typeface="SimSun" charset="0"/>
                <a:cs typeface="SimSun" charset="0"/>
              </a:rPr>
              <a:t>“</a:t>
            </a:r>
            <a:r>
              <a:rPr lang="zh-CN" altLang="en-US" b="1">
                <a:solidFill>
                  <a:schemeClr val="bg1"/>
                </a:solidFill>
                <a:latin typeface="SimSun" charset="0"/>
                <a:ea typeface="SimSun" charset="0"/>
                <a:cs typeface="SimSun" charset="0"/>
              </a:rPr>
              <a:t>并且</a:t>
            </a:r>
            <a:r>
              <a:rPr lang="en-US" altLang="zh-TW" b="1">
                <a:solidFill>
                  <a:schemeClr val="bg1"/>
                </a:solidFill>
                <a:latin typeface="SimSun" charset="0"/>
                <a:ea typeface="SimSun" charset="0"/>
                <a:cs typeface="SimSun" charset="0"/>
              </a:rPr>
              <a:t>[...]</a:t>
            </a:r>
            <a:r>
              <a:rPr lang="zh-CN" altLang="en-US" b="1">
                <a:solidFill>
                  <a:schemeClr val="bg1"/>
                </a:solidFill>
                <a:latin typeface="SimSun" charset="0"/>
                <a:ea typeface="SimSun" charset="0"/>
                <a:cs typeface="SimSun" charset="0"/>
              </a:rPr>
              <a:t>的同伴抹大拉的马利亚。</a:t>
            </a:r>
            <a:r>
              <a:rPr lang="en-US" altLang="zh-TW" b="1">
                <a:solidFill>
                  <a:schemeClr val="bg1"/>
                </a:solidFill>
                <a:latin typeface="SimSun" charset="0"/>
                <a:ea typeface="SimSun" charset="0"/>
                <a:cs typeface="SimSun" charset="0"/>
              </a:rPr>
              <a:t>[...]</a:t>
            </a:r>
            <a:r>
              <a:rPr lang="zh-CN" altLang="en-US" b="1">
                <a:solidFill>
                  <a:schemeClr val="bg1"/>
                </a:solidFill>
                <a:latin typeface="SimSun" charset="0"/>
                <a:ea typeface="SimSun" charset="0"/>
                <a:cs typeface="SimSun" charset="0"/>
              </a:rPr>
              <a:t>爱她过于</a:t>
            </a:r>
            <a:r>
              <a:rPr lang="en-US" altLang="zh-TW" b="1">
                <a:solidFill>
                  <a:schemeClr val="bg1"/>
                </a:solidFill>
                <a:latin typeface="SimSun" charset="0"/>
                <a:ea typeface="SimSun" charset="0"/>
                <a:cs typeface="SimSun" charset="0"/>
              </a:rPr>
              <a:t>[</a:t>
            </a:r>
            <a:r>
              <a:rPr lang="zh-CN" altLang="en-US" b="1">
                <a:solidFill>
                  <a:schemeClr val="bg1"/>
                </a:solidFill>
                <a:latin typeface="SimSun" charset="0"/>
                <a:ea typeface="SimSun" charset="0"/>
                <a:cs typeface="SimSun" charset="0"/>
              </a:rPr>
              <a:t>全部</a:t>
            </a:r>
            <a:r>
              <a:rPr lang="en-US" altLang="zh-TW" b="1">
                <a:solidFill>
                  <a:schemeClr val="bg1"/>
                </a:solidFill>
                <a:latin typeface="SimSun" charset="0"/>
                <a:ea typeface="SimSun" charset="0"/>
                <a:cs typeface="SimSun" charset="0"/>
              </a:rPr>
              <a:t>]</a:t>
            </a:r>
            <a:r>
              <a:rPr lang="zh-CN" altLang="en-US" b="1">
                <a:solidFill>
                  <a:schemeClr val="bg1"/>
                </a:solidFill>
                <a:latin typeface="SimSun" charset="0"/>
                <a:ea typeface="SimSun" charset="0"/>
                <a:cs typeface="SimSun" charset="0"/>
              </a:rPr>
              <a:t>门徒们</a:t>
            </a:r>
            <a:r>
              <a:rPr lang="en-US" altLang="zh-TW" b="1">
                <a:solidFill>
                  <a:schemeClr val="bg1"/>
                </a:solidFill>
                <a:latin typeface="SimSun" charset="0"/>
                <a:ea typeface="SimSun" charset="0"/>
                <a:cs typeface="SimSun" charset="0"/>
              </a:rPr>
              <a:t>[</a:t>
            </a:r>
            <a:r>
              <a:rPr lang="zh-CN" altLang="en-US" b="1">
                <a:solidFill>
                  <a:schemeClr val="bg1"/>
                </a:solidFill>
                <a:latin typeface="SimSun" charset="0"/>
                <a:ea typeface="SimSun" charset="0"/>
                <a:cs typeface="SimSun" charset="0"/>
              </a:rPr>
              <a:t>且时常</a:t>
            </a:r>
            <a:r>
              <a:rPr lang="en-US" altLang="zh-TW" b="1">
                <a:solidFill>
                  <a:schemeClr val="bg1"/>
                </a:solidFill>
                <a:latin typeface="SimSun" charset="0"/>
                <a:ea typeface="SimSun" charset="0"/>
                <a:cs typeface="SimSun" charset="0"/>
              </a:rPr>
              <a:t>] </a:t>
            </a:r>
            <a:r>
              <a:rPr lang="zh-CN" altLang="en-US" b="1">
                <a:solidFill>
                  <a:schemeClr val="bg1"/>
                </a:solidFill>
                <a:latin typeface="SimSun" charset="0"/>
                <a:ea typeface="SimSun" charset="0"/>
                <a:cs typeface="SimSun" charset="0"/>
              </a:rPr>
              <a:t>亲她</a:t>
            </a:r>
            <a:r>
              <a:rPr lang="en-US" altLang="zh-TW" b="1">
                <a:solidFill>
                  <a:schemeClr val="bg1"/>
                </a:solidFill>
                <a:latin typeface="SimSun" charset="0"/>
                <a:ea typeface="SimSun" charset="0"/>
                <a:cs typeface="SimSun" charset="0"/>
              </a:rPr>
              <a:t>[</a:t>
            </a:r>
            <a:r>
              <a:rPr lang="zh-CN" altLang="en-US" b="1">
                <a:solidFill>
                  <a:schemeClr val="bg1"/>
                </a:solidFill>
                <a:latin typeface="SimSun" charset="0"/>
                <a:ea typeface="SimSun" charset="0"/>
                <a:cs typeface="SimSun" charset="0"/>
              </a:rPr>
              <a:t>通常</a:t>
            </a:r>
            <a:r>
              <a:rPr lang="en-US" altLang="zh-TW" b="1">
                <a:solidFill>
                  <a:schemeClr val="bg1"/>
                </a:solidFill>
                <a:latin typeface="SimSun" charset="0"/>
                <a:ea typeface="SimSun" charset="0"/>
                <a:cs typeface="SimSun" charset="0"/>
              </a:rPr>
              <a:t>] […]</a:t>
            </a:r>
            <a:r>
              <a:rPr lang="zh-CN" altLang="en-US" b="1">
                <a:solidFill>
                  <a:schemeClr val="bg1"/>
                </a:solidFill>
                <a:latin typeface="SimSun" charset="0"/>
                <a:ea typeface="SimSun" charset="0"/>
                <a:cs typeface="SimSun" charset="0"/>
              </a:rPr>
              <a:t>。其他门徒</a:t>
            </a:r>
            <a:r>
              <a:rPr lang="en-US" altLang="zh-TW" b="1">
                <a:solidFill>
                  <a:schemeClr val="bg1"/>
                </a:solidFill>
                <a:latin typeface="SimSun" charset="0"/>
                <a:ea typeface="SimSun" charset="0"/>
                <a:cs typeface="SimSun" charset="0"/>
              </a:rPr>
              <a:t>[...]</a:t>
            </a:r>
            <a:r>
              <a:rPr lang="zh-CN" altLang="en-US" b="1">
                <a:solidFill>
                  <a:schemeClr val="bg1"/>
                </a:solidFill>
                <a:latin typeface="SimSun" charset="0"/>
                <a:ea typeface="SimSun" charset="0"/>
                <a:cs typeface="SimSun" charset="0"/>
              </a:rPr>
              <a:t>。他们对他说：‘为什么你爱她过于我们？’”</a:t>
            </a:r>
            <a:endParaRPr lang="en-US" altLang="zh-CN" b="1">
              <a:solidFill>
                <a:schemeClr val="bg1"/>
              </a:solidFill>
              <a:latin typeface="SimSun" charset="0"/>
              <a:ea typeface="SimSun" charset="0"/>
              <a:cs typeface="SimSun" charset="0"/>
            </a:endParaRPr>
          </a:p>
          <a:p>
            <a:pPr eaLnBrk="1" hangingPunct="1"/>
            <a:r>
              <a:rPr lang="zh-TW" altLang="en-US" b="1" i="1">
                <a:solidFill>
                  <a:schemeClr val="bg1"/>
                </a:solidFill>
                <a:latin typeface="SimSun" charset="0"/>
                <a:ea typeface="SimSun" charset="0"/>
                <a:cs typeface="SimSun" charset="0"/>
              </a:rPr>
              <a:t>腓力福音 </a:t>
            </a:r>
            <a:r>
              <a:rPr lang="en-US" altLang="zh-TW" b="1" i="1">
                <a:solidFill>
                  <a:schemeClr val="bg1"/>
                </a:solidFill>
                <a:latin typeface="SimSun" charset="0"/>
                <a:ea typeface="SimSun" charset="0"/>
                <a:cs typeface="SimSun" charset="0"/>
              </a:rPr>
              <a:t>63:32-64:10</a:t>
            </a:r>
          </a:p>
          <a:p>
            <a:pPr eaLnBrk="1" hangingPunct="1"/>
            <a:r>
              <a:rPr lang="zh-CN" altLang="en-US" b="1" i="1">
                <a:solidFill>
                  <a:schemeClr val="bg1"/>
                </a:solidFill>
                <a:latin typeface="SimSun" charset="0"/>
                <a:ea typeface="SimSun" charset="0"/>
                <a:cs typeface="SimSun" charset="0"/>
              </a:rPr>
              <a:t>（诺</a:t>
            </a:r>
            <a:r>
              <a:rPr lang="zh-TW" altLang="en-US" b="1" i="1">
                <a:solidFill>
                  <a:schemeClr val="bg1"/>
                </a:solidFill>
                <a:latin typeface="SimSun" charset="0"/>
                <a:ea typeface="SimSun" charset="0"/>
                <a:cs typeface="SimSun" charset="0"/>
              </a:rPr>
              <a:t>斯底派的新</a:t>
            </a:r>
            <a:r>
              <a:rPr lang="zh-CN" altLang="en-US" b="1" i="1">
                <a:solidFill>
                  <a:schemeClr val="bg1"/>
                </a:solidFill>
                <a:latin typeface="SimSun" charset="0"/>
                <a:ea typeface="SimSun" charset="0"/>
                <a:cs typeface="SimSun" charset="0"/>
              </a:rPr>
              <a:t>约伪经）</a:t>
            </a:r>
            <a:endParaRPr lang="en-US" altLang="zh-TW" b="1">
              <a:solidFill>
                <a:schemeClr val="bg1"/>
              </a:solidFill>
              <a:latin typeface="SimSun" charset="0"/>
              <a:ea typeface="SimSun" charset="0"/>
              <a:cs typeface="SimSun"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62" name="Text Box 3"/>
          <p:cNvSpPr txBox="1">
            <a:spLocks noChangeArrowheads="1"/>
          </p:cNvSpPr>
          <p:nvPr/>
        </p:nvSpPr>
        <p:spPr bwMode="auto">
          <a:xfrm>
            <a:off x="2819400" y="6450013"/>
            <a:ext cx="6324600"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r>
              <a:rPr lang="zh-TW" altLang="en-US" sz="2000">
                <a:solidFill>
                  <a:schemeClr val="tx1"/>
                </a:solidFill>
                <a:latin typeface="Times New Roman" charset="0"/>
                <a:ea typeface="書法家簡中圓體" charset="0"/>
                <a:cs typeface="書法家簡中圓體" charset="0"/>
              </a:rPr>
              <a:t>取自</a:t>
            </a:r>
            <a:r>
              <a:rPr lang="zh-TW" altLang="en-US" sz="2000">
                <a:solidFill>
                  <a:schemeClr val="tx1"/>
                </a:solidFill>
                <a:latin typeface="Times New Roman" charset="0"/>
                <a:ea typeface="新細明體" charset="0"/>
                <a:cs typeface="新細明體" charset="0"/>
              </a:rPr>
              <a:t> </a:t>
            </a:r>
            <a:r>
              <a:rPr lang="en-US" altLang="zh-TW" sz="2000">
                <a:solidFill>
                  <a:schemeClr val="tx1"/>
                </a:solidFill>
                <a:latin typeface="Times New Roman" charset="0"/>
                <a:ea typeface="新細明體" charset="0"/>
                <a:cs typeface="新細明體" charset="0"/>
              </a:rPr>
              <a:t>http://www.gnosis.org/naghamm/gop.html</a:t>
            </a:r>
          </a:p>
        </p:txBody>
      </p:sp>
      <p:pic>
        <p:nvPicPr>
          <p:cNvPr id="19456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362200"/>
            <a:ext cx="2765425"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64" name="Rectangle 5"/>
          <p:cNvSpPr>
            <a:spLocks noGrp="1" noChangeArrowheads="1"/>
          </p:cNvSpPr>
          <p:nvPr>
            <p:ph type="subTitle" idx="1"/>
          </p:nvPr>
        </p:nvSpPr>
        <p:spPr>
          <a:xfrm>
            <a:off x="2895600" y="1676400"/>
            <a:ext cx="6096000" cy="4572000"/>
          </a:xfrm>
        </p:spPr>
        <p:txBody>
          <a:bodyPr/>
          <a:lstStyle/>
          <a:p>
            <a:pPr eaLnBrk="1" hangingPunct="1"/>
            <a:r>
              <a:rPr lang="en-US" altLang="zh-TW" b="1">
                <a:solidFill>
                  <a:schemeClr val="bg1"/>
                </a:solidFill>
                <a:latin typeface="SimSun" charset="0"/>
                <a:ea typeface="SimSun" charset="0"/>
                <a:cs typeface="SimSun" charset="0"/>
              </a:rPr>
              <a:t>“</a:t>
            </a:r>
            <a:r>
              <a:rPr lang="zh-CN" altLang="en-US" b="1">
                <a:solidFill>
                  <a:schemeClr val="bg1"/>
                </a:solidFill>
                <a:latin typeface="SimSun" charset="0"/>
                <a:ea typeface="SimSun" charset="0"/>
                <a:cs typeface="SimSun" charset="0"/>
              </a:rPr>
              <a:t>并且</a:t>
            </a:r>
            <a:r>
              <a:rPr lang="en-US" altLang="zh-TW" b="1">
                <a:solidFill>
                  <a:schemeClr val="bg1"/>
                </a:solidFill>
                <a:latin typeface="SimSun" charset="0"/>
                <a:ea typeface="SimSun" charset="0"/>
                <a:cs typeface="SimSun" charset="0"/>
              </a:rPr>
              <a:t>[...]</a:t>
            </a:r>
            <a:r>
              <a:rPr lang="zh-CN" altLang="en-US" b="1">
                <a:solidFill>
                  <a:schemeClr val="bg1"/>
                </a:solidFill>
                <a:latin typeface="SimSun" charset="0"/>
                <a:ea typeface="SimSun" charset="0"/>
                <a:cs typeface="SimSun" charset="0"/>
              </a:rPr>
              <a:t>的同伴抹大拉的马利亚。</a:t>
            </a:r>
            <a:r>
              <a:rPr lang="en-US" altLang="zh-TW" b="1">
                <a:solidFill>
                  <a:schemeClr val="bg1"/>
                </a:solidFill>
                <a:latin typeface="SimSun" charset="0"/>
                <a:ea typeface="SimSun" charset="0"/>
                <a:cs typeface="SimSun" charset="0"/>
              </a:rPr>
              <a:t>[...]</a:t>
            </a:r>
            <a:r>
              <a:rPr lang="zh-CN" altLang="en-US" b="1">
                <a:solidFill>
                  <a:schemeClr val="bg1"/>
                </a:solidFill>
                <a:latin typeface="SimSun" charset="0"/>
                <a:ea typeface="SimSun" charset="0"/>
                <a:cs typeface="SimSun" charset="0"/>
              </a:rPr>
              <a:t>爱她过于</a:t>
            </a:r>
            <a:r>
              <a:rPr lang="en-US" altLang="zh-TW" b="1">
                <a:solidFill>
                  <a:schemeClr val="bg1"/>
                </a:solidFill>
                <a:latin typeface="SimSun" charset="0"/>
                <a:ea typeface="SimSun" charset="0"/>
                <a:cs typeface="SimSun" charset="0"/>
              </a:rPr>
              <a:t>[</a:t>
            </a:r>
            <a:r>
              <a:rPr lang="zh-CN" altLang="en-US" b="1">
                <a:solidFill>
                  <a:schemeClr val="bg1"/>
                </a:solidFill>
                <a:latin typeface="SimSun" charset="0"/>
                <a:ea typeface="SimSun" charset="0"/>
                <a:cs typeface="SimSun" charset="0"/>
              </a:rPr>
              <a:t>全部</a:t>
            </a:r>
            <a:r>
              <a:rPr lang="en-US" altLang="zh-TW" b="1">
                <a:solidFill>
                  <a:schemeClr val="bg1"/>
                </a:solidFill>
                <a:latin typeface="SimSun" charset="0"/>
                <a:ea typeface="SimSun" charset="0"/>
                <a:cs typeface="SimSun" charset="0"/>
              </a:rPr>
              <a:t>]</a:t>
            </a:r>
            <a:r>
              <a:rPr lang="zh-CN" altLang="en-US" b="1">
                <a:solidFill>
                  <a:schemeClr val="bg1"/>
                </a:solidFill>
                <a:latin typeface="SimSun" charset="0"/>
                <a:ea typeface="SimSun" charset="0"/>
                <a:cs typeface="SimSun" charset="0"/>
              </a:rPr>
              <a:t>门徒们</a:t>
            </a:r>
            <a:r>
              <a:rPr lang="en-US" altLang="zh-TW" b="1">
                <a:solidFill>
                  <a:schemeClr val="bg1"/>
                </a:solidFill>
                <a:latin typeface="SimSun" charset="0"/>
                <a:ea typeface="SimSun" charset="0"/>
                <a:cs typeface="SimSun" charset="0"/>
              </a:rPr>
              <a:t>[</a:t>
            </a:r>
            <a:r>
              <a:rPr lang="zh-CN" altLang="en-US" b="1">
                <a:solidFill>
                  <a:schemeClr val="bg1"/>
                </a:solidFill>
                <a:latin typeface="SimSun" charset="0"/>
                <a:ea typeface="SimSun" charset="0"/>
                <a:cs typeface="SimSun" charset="0"/>
              </a:rPr>
              <a:t>且时常</a:t>
            </a:r>
            <a:r>
              <a:rPr lang="en-US" altLang="zh-TW" b="1">
                <a:solidFill>
                  <a:schemeClr val="bg1"/>
                </a:solidFill>
                <a:latin typeface="SimSun" charset="0"/>
                <a:ea typeface="SimSun" charset="0"/>
                <a:cs typeface="SimSun" charset="0"/>
              </a:rPr>
              <a:t>] </a:t>
            </a:r>
            <a:r>
              <a:rPr lang="zh-CN" altLang="en-US" b="1">
                <a:solidFill>
                  <a:schemeClr val="bg1"/>
                </a:solidFill>
                <a:latin typeface="SimSun" charset="0"/>
                <a:ea typeface="SimSun" charset="0"/>
                <a:cs typeface="SimSun" charset="0"/>
              </a:rPr>
              <a:t>亲她</a:t>
            </a:r>
            <a:r>
              <a:rPr lang="en-US" altLang="zh-TW" b="1">
                <a:solidFill>
                  <a:schemeClr val="bg1"/>
                </a:solidFill>
                <a:latin typeface="SimSun" charset="0"/>
                <a:ea typeface="SimSun" charset="0"/>
                <a:cs typeface="SimSun" charset="0"/>
              </a:rPr>
              <a:t>[</a:t>
            </a:r>
            <a:r>
              <a:rPr lang="zh-CN" altLang="en-US" b="1">
                <a:solidFill>
                  <a:schemeClr val="bg1"/>
                </a:solidFill>
                <a:latin typeface="SimSun" charset="0"/>
                <a:ea typeface="SimSun" charset="0"/>
                <a:cs typeface="SimSun" charset="0"/>
              </a:rPr>
              <a:t>通常</a:t>
            </a:r>
            <a:r>
              <a:rPr lang="en-US" altLang="zh-TW" b="1">
                <a:solidFill>
                  <a:schemeClr val="bg1"/>
                </a:solidFill>
                <a:latin typeface="SimSun" charset="0"/>
                <a:ea typeface="SimSun" charset="0"/>
                <a:cs typeface="SimSun" charset="0"/>
              </a:rPr>
              <a:t>] […]</a:t>
            </a:r>
            <a:r>
              <a:rPr lang="zh-CN" altLang="en-US" b="1">
                <a:solidFill>
                  <a:schemeClr val="bg1"/>
                </a:solidFill>
                <a:latin typeface="SimSun" charset="0"/>
                <a:ea typeface="SimSun" charset="0"/>
                <a:cs typeface="SimSun" charset="0"/>
              </a:rPr>
              <a:t>。其他门徒</a:t>
            </a:r>
            <a:r>
              <a:rPr lang="en-US" altLang="zh-TW" b="1">
                <a:solidFill>
                  <a:schemeClr val="bg1"/>
                </a:solidFill>
                <a:latin typeface="SimSun" charset="0"/>
                <a:ea typeface="SimSun" charset="0"/>
                <a:cs typeface="SimSun" charset="0"/>
              </a:rPr>
              <a:t>[...]</a:t>
            </a:r>
            <a:r>
              <a:rPr lang="zh-CN" altLang="en-US" b="1">
                <a:solidFill>
                  <a:schemeClr val="bg1"/>
                </a:solidFill>
                <a:latin typeface="SimSun" charset="0"/>
                <a:ea typeface="SimSun" charset="0"/>
                <a:cs typeface="SimSun" charset="0"/>
              </a:rPr>
              <a:t>。他们对他说：‘为什么你爱她过于我们？’”</a:t>
            </a:r>
            <a:endParaRPr lang="en-US" altLang="zh-CN" b="1">
              <a:solidFill>
                <a:schemeClr val="bg1"/>
              </a:solidFill>
              <a:latin typeface="SimSun" charset="0"/>
              <a:ea typeface="SimSun" charset="0"/>
              <a:cs typeface="SimSun" charset="0"/>
            </a:endParaRPr>
          </a:p>
          <a:p>
            <a:pPr eaLnBrk="1" hangingPunct="1"/>
            <a:r>
              <a:rPr lang="zh-TW" altLang="en-US" b="1" i="1">
                <a:solidFill>
                  <a:schemeClr val="bg1"/>
                </a:solidFill>
                <a:latin typeface="SimSun" charset="0"/>
                <a:ea typeface="SimSun" charset="0"/>
                <a:cs typeface="SimSun" charset="0"/>
              </a:rPr>
              <a:t>腓力福音 </a:t>
            </a:r>
            <a:r>
              <a:rPr lang="en-US" altLang="zh-TW" b="1" i="1">
                <a:solidFill>
                  <a:schemeClr val="bg1"/>
                </a:solidFill>
                <a:latin typeface="SimSun" charset="0"/>
                <a:ea typeface="SimSun" charset="0"/>
                <a:cs typeface="SimSun" charset="0"/>
              </a:rPr>
              <a:t>63:32-64:10</a:t>
            </a:r>
          </a:p>
          <a:p>
            <a:pPr eaLnBrk="1" hangingPunct="1"/>
            <a:r>
              <a:rPr lang="zh-CN" altLang="en-US" b="1" i="1">
                <a:solidFill>
                  <a:schemeClr val="bg1"/>
                </a:solidFill>
                <a:latin typeface="SimSun" charset="0"/>
                <a:ea typeface="SimSun" charset="0"/>
                <a:cs typeface="SimSun" charset="0"/>
              </a:rPr>
              <a:t>（诺</a:t>
            </a:r>
            <a:r>
              <a:rPr lang="zh-TW" altLang="en-US" b="1" i="1">
                <a:solidFill>
                  <a:schemeClr val="bg1"/>
                </a:solidFill>
                <a:latin typeface="SimSun" charset="0"/>
                <a:ea typeface="SimSun" charset="0"/>
                <a:cs typeface="SimSun" charset="0"/>
              </a:rPr>
              <a:t>斯底派的新</a:t>
            </a:r>
            <a:r>
              <a:rPr lang="zh-CN" altLang="en-US" b="1" i="1">
                <a:solidFill>
                  <a:schemeClr val="bg1"/>
                </a:solidFill>
                <a:latin typeface="SimSun" charset="0"/>
                <a:ea typeface="SimSun" charset="0"/>
                <a:cs typeface="SimSun" charset="0"/>
              </a:rPr>
              <a:t>约伪经）</a:t>
            </a:r>
            <a:endParaRPr lang="en-US" altLang="zh-TW" b="1" i="1">
              <a:solidFill>
                <a:schemeClr val="bg1"/>
              </a:solidFill>
              <a:latin typeface="SimSun" charset="0"/>
              <a:ea typeface="SimSun" charset="0"/>
              <a:cs typeface="SimSun" charset="0"/>
            </a:endParaRPr>
          </a:p>
        </p:txBody>
      </p:sp>
      <p:sp>
        <p:nvSpPr>
          <p:cNvPr id="270342" name="Text Box 6"/>
          <p:cNvSpPr txBox="1">
            <a:spLocks noChangeArrowheads="1"/>
          </p:cNvSpPr>
          <p:nvPr/>
        </p:nvSpPr>
        <p:spPr bwMode="auto">
          <a:xfrm>
            <a:off x="0" y="3844925"/>
            <a:ext cx="9144000" cy="3140075"/>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7663" indent="-347663"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zh-TW" altLang="en-US" sz="2400" b="1">
                <a:solidFill>
                  <a:srgbClr val="FFFFFF"/>
                </a:solidFill>
              </a:rPr>
              <a:t>然而</a:t>
            </a:r>
            <a:r>
              <a:rPr lang="en-US" altLang="zh-TW" sz="2400" b="1">
                <a:solidFill>
                  <a:srgbClr val="FFFFFF"/>
                </a:solidFill>
              </a:rPr>
              <a:t>…</a:t>
            </a:r>
          </a:p>
          <a:p>
            <a:pPr algn="l">
              <a:buFontTx/>
              <a:buChar char="•"/>
            </a:pPr>
            <a:r>
              <a:rPr lang="zh-CN" altLang="en-US" sz="2400" b="1">
                <a:solidFill>
                  <a:srgbClr val="FFFFFF"/>
                </a:solidFill>
              </a:rPr>
              <a:t>这仅</a:t>
            </a:r>
            <a:r>
              <a:rPr lang="zh-TW" altLang="en-US" sz="2400" b="1">
                <a:solidFill>
                  <a:srgbClr val="FFFFFF"/>
                </a:solidFill>
              </a:rPr>
              <a:t>是第二世</a:t>
            </a:r>
            <a:r>
              <a:rPr lang="zh-CN" altLang="en-US" sz="2400" b="1">
                <a:solidFill>
                  <a:srgbClr val="FFFFFF"/>
                </a:solidFill>
              </a:rPr>
              <a:t>纪</a:t>
            </a:r>
            <a:r>
              <a:rPr lang="zh-TW" altLang="en-US" sz="2400" b="1">
                <a:solidFill>
                  <a:srgbClr val="FFFFFF"/>
                </a:solidFill>
              </a:rPr>
              <a:t>的異端作品。</a:t>
            </a:r>
            <a:endParaRPr lang="en-US" altLang="zh-TW" sz="2400" b="1">
              <a:solidFill>
                <a:srgbClr val="FFFFFF"/>
              </a:solidFill>
            </a:endParaRPr>
          </a:p>
          <a:p>
            <a:pPr algn="l">
              <a:buFontTx/>
              <a:buChar char="•"/>
            </a:pPr>
            <a:r>
              <a:rPr lang="zh-TW" altLang="en-US" sz="2400" b="1">
                <a:solidFill>
                  <a:srgbClr val="FFFFFF"/>
                </a:solidFill>
              </a:rPr>
              <a:t>如果耶</a:t>
            </a:r>
            <a:r>
              <a:rPr lang="zh-CN" altLang="en-US" sz="2400" b="1">
                <a:solidFill>
                  <a:srgbClr val="FFFFFF"/>
                </a:solidFill>
              </a:rPr>
              <a:t>稣确实</a:t>
            </a:r>
            <a:r>
              <a:rPr lang="zh-TW" altLang="en-US" sz="2400" b="1">
                <a:solidFill>
                  <a:srgbClr val="FFFFFF"/>
                </a:solidFill>
              </a:rPr>
              <a:t>「已</a:t>
            </a:r>
            <a:r>
              <a:rPr lang="zh-CN" altLang="en-US" sz="2400" b="1">
                <a:solidFill>
                  <a:srgbClr val="FFFFFF"/>
                </a:solidFill>
              </a:rPr>
              <a:t>经</a:t>
            </a:r>
            <a:r>
              <a:rPr lang="zh-TW" altLang="en-US" sz="2400" b="1">
                <a:solidFill>
                  <a:srgbClr val="FFFFFF"/>
                </a:solidFill>
              </a:rPr>
              <a:t>」</a:t>
            </a:r>
            <a:r>
              <a:rPr lang="zh-CN" altLang="en-US" sz="2400" b="1">
                <a:solidFill>
                  <a:srgbClr val="FFFFFF"/>
                </a:solidFill>
              </a:rPr>
              <a:t>结</a:t>
            </a:r>
            <a:r>
              <a:rPr lang="zh-TW" altLang="en-US" sz="2400" b="1">
                <a:solidFill>
                  <a:srgbClr val="FFFFFF"/>
                </a:solidFill>
              </a:rPr>
              <a:t>婚，</a:t>
            </a:r>
            <a:r>
              <a:rPr lang="zh-CN" altLang="en-US" sz="2400" b="1">
                <a:solidFill>
                  <a:srgbClr val="FFFFFF"/>
                </a:solidFill>
              </a:rPr>
              <a:t>门</a:t>
            </a:r>
            <a:r>
              <a:rPr lang="zh-TW" altLang="en-US" sz="2400" b="1">
                <a:solidFill>
                  <a:srgbClr val="FFFFFF"/>
                </a:solidFill>
              </a:rPr>
              <a:t>徒</a:t>
            </a:r>
            <a:r>
              <a:rPr lang="zh-CN" altLang="en-US" sz="2400" b="1">
                <a:solidFill>
                  <a:srgbClr val="FFFFFF"/>
                </a:solidFill>
              </a:rPr>
              <a:t>为</a:t>
            </a:r>
            <a:r>
              <a:rPr lang="zh-TW" altLang="en-US" sz="2400" b="1">
                <a:solidFill>
                  <a:srgbClr val="FFFFFF"/>
                </a:solidFill>
              </a:rPr>
              <a:t>何</a:t>
            </a:r>
            <a:r>
              <a:rPr lang="zh-CN" altLang="en-US" sz="2400" b="1">
                <a:solidFill>
                  <a:srgbClr val="FFFFFF"/>
                </a:solidFill>
              </a:rPr>
              <a:t>还</a:t>
            </a:r>
            <a:r>
              <a:rPr lang="zh-TW" altLang="en-US" sz="2400" b="1">
                <a:solidFill>
                  <a:srgbClr val="FFFFFF"/>
                </a:solidFill>
              </a:rPr>
              <a:t>要妒忌？</a:t>
            </a:r>
            <a:endParaRPr lang="en-US" altLang="zh-TW" sz="2400" b="1">
              <a:solidFill>
                <a:srgbClr val="FFFFFF"/>
              </a:solidFill>
            </a:endParaRPr>
          </a:p>
          <a:p>
            <a:pPr algn="l">
              <a:buFontTx/>
              <a:buChar char="•"/>
            </a:pPr>
            <a:r>
              <a:rPr lang="zh-TW" altLang="en-US" sz="2400" b="1">
                <a:solidFill>
                  <a:srgbClr val="FFFFFF"/>
                </a:solidFill>
              </a:rPr>
              <a:t>「同伴」不一定就是「妻子」。</a:t>
            </a:r>
            <a:r>
              <a:rPr lang="zh-CN" altLang="en-US" sz="2400" b="1">
                <a:solidFill>
                  <a:srgbClr val="FFFFFF"/>
                </a:solidFill>
              </a:rPr>
              <a:t>与</a:t>
            </a:r>
            <a:r>
              <a:rPr lang="zh-TW" altLang="en-US" sz="2400" b="1">
                <a:solidFill>
                  <a:srgbClr val="FFFFFF"/>
                </a:solidFill>
              </a:rPr>
              <a:t>耶</a:t>
            </a:r>
            <a:r>
              <a:rPr lang="zh-CN" altLang="en-US" sz="2400" b="1">
                <a:solidFill>
                  <a:srgbClr val="FFFFFF"/>
                </a:solidFill>
              </a:rPr>
              <a:t>稣随</a:t>
            </a:r>
            <a:r>
              <a:rPr lang="zh-TW" altLang="en-US" sz="2400" b="1">
                <a:solidFill>
                  <a:srgbClr val="FFFFFF"/>
                </a:solidFill>
              </a:rPr>
              <a:t>行的有好</a:t>
            </a:r>
            <a:r>
              <a:rPr lang="zh-CN" altLang="en-US" sz="2400" b="1">
                <a:solidFill>
                  <a:srgbClr val="FFFFFF"/>
                </a:solidFill>
              </a:rPr>
              <a:t>几个</a:t>
            </a:r>
            <a:r>
              <a:rPr lang="zh-TW" altLang="en-US" sz="2400" b="1">
                <a:solidFill>
                  <a:srgbClr val="FFFFFF"/>
                </a:solidFill>
              </a:rPr>
              <a:t>人，</a:t>
            </a:r>
            <a:r>
              <a:rPr lang="zh-CN" altLang="en-US" sz="2400" b="1">
                <a:solidFill>
                  <a:srgbClr val="FFFFFF"/>
                </a:solidFill>
              </a:rPr>
              <a:t>当</a:t>
            </a:r>
            <a:r>
              <a:rPr lang="zh-TW" altLang="en-US" sz="2400" b="1">
                <a:solidFill>
                  <a:srgbClr val="FFFFFF"/>
                </a:solidFill>
              </a:rPr>
              <a:t>中就包括</a:t>
            </a:r>
            <a:r>
              <a:rPr lang="zh-CN" altLang="en-US" sz="2400" b="1">
                <a:solidFill>
                  <a:srgbClr val="FFFFFF"/>
                </a:solidFill>
              </a:rPr>
              <a:t>几</a:t>
            </a:r>
            <a:r>
              <a:rPr lang="zh-TW" altLang="en-US" sz="2400" b="1">
                <a:solidFill>
                  <a:srgbClr val="FFFFFF"/>
                </a:solidFill>
              </a:rPr>
              <a:t>名</a:t>
            </a:r>
            <a:r>
              <a:rPr lang="zh-CN" altLang="en-US" sz="2400" b="1">
                <a:solidFill>
                  <a:srgbClr val="FFFFFF"/>
                </a:solidFill>
              </a:rPr>
              <a:t>妇</a:t>
            </a:r>
            <a:r>
              <a:rPr lang="zh-TW" altLang="en-US" sz="2400" b="1">
                <a:solidFill>
                  <a:srgbClr val="FFFFFF"/>
                </a:solidFill>
              </a:rPr>
              <a:t>女在內。</a:t>
            </a:r>
            <a:endParaRPr lang="en-US" altLang="zh-TW" sz="2400" b="1">
              <a:solidFill>
                <a:srgbClr val="FFFFFF"/>
              </a:solidFill>
            </a:endParaRPr>
          </a:p>
          <a:p>
            <a:pPr algn="l">
              <a:buFontTx/>
              <a:buChar char="•"/>
            </a:pPr>
            <a:r>
              <a:rPr lang="zh-TW" altLang="en-US" sz="2400" b="1">
                <a:solidFill>
                  <a:srgbClr val="FFFFFF"/>
                </a:solidFill>
              </a:rPr>
              <a:t>被</a:t>
            </a:r>
            <a:r>
              <a:rPr lang="zh-CN" altLang="en-US" sz="2400" b="1">
                <a:solidFill>
                  <a:srgbClr val="FFFFFF"/>
                </a:solidFill>
              </a:rPr>
              <a:t>译为</a:t>
            </a:r>
            <a:r>
              <a:rPr lang="en-US" altLang="zh-TW" sz="2400" b="1">
                <a:solidFill>
                  <a:srgbClr val="FFFFFF"/>
                </a:solidFill>
                <a:latin typeface="Arial" charset="0"/>
              </a:rPr>
              <a:t>“mouth”</a:t>
            </a:r>
            <a:r>
              <a:rPr lang="zh-TW" altLang="en-US" sz="2400" b="1">
                <a:solidFill>
                  <a:srgbClr val="FFFFFF"/>
                </a:solidFill>
              </a:rPr>
              <a:t>（即「嘴」）一字在原來上下文中相</a:t>
            </a:r>
            <a:r>
              <a:rPr lang="zh-CN" altLang="en-US" sz="2400" b="1">
                <a:solidFill>
                  <a:srgbClr val="FFFFFF"/>
                </a:solidFill>
              </a:rPr>
              <a:t>当隐讳</a:t>
            </a:r>
            <a:r>
              <a:rPr lang="zh-TW" altLang="en-US" sz="2400" b="1">
                <a:solidFill>
                  <a:srgbClr val="FFFFFF"/>
                </a:solidFill>
              </a:rPr>
              <a:t>不明，乃是</a:t>
            </a:r>
            <a:r>
              <a:rPr lang="zh-CN" altLang="en-US" sz="2400" b="1">
                <a:solidFill>
                  <a:srgbClr val="FFFFFF"/>
                </a:solidFill>
              </a:rPr>
              <a:t>翻译</a:t>
            </a:r>
            <a:r>
              <a:rPr lang="zh-TW" altLang="en-US" sz="2400" b="1">
                <a:solidFill>
                  <a:srgbClr val="FFFFFF"/>
                </a:solidFill>
              </a:rPr>
              <a:t>的人加上去的。其</a:t>
            </a:r>
            <a:r>
              <a:rPr lang="zh-CN" altLang="en-US" sz="2400" b="1">
                <a:solidFill>
                  <a:srgbClr val="FFFFFF"/>
                </a:solidFill>
              </a:rPr>
              <a:t>实这</a:t>
            </a:r>
            <a:r>
              <a:rPr lang="zh-TW" altLang="en-US" sz="2400" b="1">
                <a:solidFill>
                  <a:srgbClr val="FFFFFF"/>
                </a:solidFill>
              </a:rPr>
              <a:t>也可能是</a:t>
            </a:r>
            <a:r>
              <a:rPr lang="zh-CN" altLang="en-US" sz="2400" b="1">
                <a:solidFill>
                  <a:srgbClr val="FFFFFF"/>
                </a:solidFill>
              </a:rPr>
              <a:t>头</a:t>
            </a:r>
            <a:r>
              <a:rPr lang="zh-TW" altLang="en-US" sz="2400" b="1">
                <a:solidFill>
                  <a:srgbClr val="FFFFFF"/>
                </a:solidFill>
              </a:rPr>
              <a:t>部、手部或是</a:t>
            </a:r>
            <a:r>
              <a:rPr lang="zh-CN" altLang="en-US" sz="2400" b="1">
                <a:solidFill>
                  <a:srgbClr val="FFFFFF"/>
                </a:solidFill>
              </a:rPr>
              <a:t>脸颊</a:t>
            </a:r>
            <a:r>
              <a:rPr lang="zh-TW" altLang="en-US" sz="2400" b="1">
                <a:solidFill>
                  <a:srgbClr val="FFFFFF"/>
                </a:solidFill>
              </a:rPr>
              <a:t>，就像腓力福音</a:t>
            </a:r>
            <a:r>
              <a:rPr lang="en-US" altLang="zh-TW" sz="2400" b="1">
                <a:solidFill>
                  <a:srgbClr val="FFFFFF"/>
                </a:solidFill>
              </a:rPr>
              <a:t>58:34-59:4</a:t>
            </a:r>
            <a:r>
              <a:rPr lang="zh-TW" altLang="en-US" sz="2400" b="1">
                <a:solidFill>
                  <a:srgbClr val="FFFFFF"/>
                </a:solidFill>
              </a:rPr>
              <a:t>中的</a:t>
            </a:r>
            <a:r>
              <a:rPr lang="zh-CN" altLang="en-US" sz="2400" b="1">
                <a:solidFill>
                  <a:srgbClr val="FFFFFF"/>
                </a:solidFill>
              </a:rPr>
              <a:t>记载那样</a:t>
            </a:r>
            <a:r>
              <a:rPr lang="zh-TW" altLang="en-US" sz="2400" b="1">
                <a:solidFill>
                  <a:srgbClr val="FFFFFF"/>
                </a:solidFill>
              </a:rPr>
              <a:t>。</a:t>
            </a:r>
            <a:endParaRPr lang="en-US" altLang="zh-TW" sz="2400" b="1">
              <a:solidFill>
                <a:srgbClr val="FFFFFF"/>
              </a:solidFill>
            </a:endParaRPr>
          </a:p>
        </p:txBody>
      </p:sp>
      <p:sp>
        <p:nvSpPr>
          <p:cNvPr id="270344" name="Rectangle 8"/>
          <p:cNvSpPr>
            <a:spLocks noGrp="1" noChangeArrowheads="1"/>
          </p:cNvSpPr>
          <p:nvPr>
            <p:ph type="ctrTitle"/>
          </p:nvPr>
        </p:nvSpPr>
        <p:spPr>
          <a:xfrm>
            <a:off x="457200" y="76200"/>
            <a:ext cx="8153400" cy="1447800"/>
          </a:xfrm>
          <a:effectLst>
            <a:outerShdw blurRad="63500" dist="38099" dir="2700000" algn="ctr" rotWithShape="0">
              <a:schemeClr val="bg1">
                <a:alpha val="74998"/>
              </a:schemeClr>
            </a:outerShdw>
          </a:effectLst>
        </p:spPr>
        <p:txBody>
          <a:bodyPr/>
          <a:lstStyle/>
          <a:p>
            <a:pPr eaLnBrk="1" hangingPunct="1">
              <a:defRPr/>
            </a:pPr>
            <a:r>
              <a:rPr lang="zh-TW" altLang="en-US" b="1">
                <a:solidFill>
                  <a:schemeClr val="bg1"/>
                </a:solidFill>
                <a:latin typeface="Arial" charset="0"/>
                <a:ea typeface="SimSun" charset="0"/>
                <a:cs typeface="SimSun" charset="0"/>
              </a:rPr>
              <a:t>指</a:t>
            </a:r>
            <a:r>
              <a:rPr lang="zh-CN" altLang="en-US" b="1">
                <a:solidFill>
                  <a:schemeClr val="bg1"/>
                </a:solidFill>
                <a:latin typeface="Arial" charset="0"/>
                <a:ea typeface="SimSun" charset="0"/>
                <a:cs typeface="SimSun" charset="0"/>
              </a:rPr>
              <a:t>称</a:t>
            </a:r>
            <a:r>
              <a:rPr lang="zh-TW" altLang="en-US" b="1">
                <a:solidFill>
                  <a:schemeClr val="bg1"/>
                </a:solidFill>
                <a:latin typeface="Arial" charset="0"/>
                <a:ea typeface="SimSun" charset="0"/>
                <a:cs typeface="SimSun" charset="0"/>
              </a:rPr>
              <a:t>抹大拉的</a:t>
            </a:r>
            <a:r>
              <a:rPr lang="zh-CN" altLang="en-US" b="1">
                <a:solidFill>
                  <a:schemeClr val="bg1"/>
                </a:solidFill>
                <a:latin typeface="Arial" charset="0"/>
                <a:ea typeface="SimSun" charset="0"/>
                <a:cs typeface="SimSun" charset="0"/>
              </a:rPr>
              <a:t>马利亚为</a:t>
            </a:r>
            <a:r>
              <a:rPr lang="zh-TW" altLang="en-US" b="1">
                <a:solidFill>
                  <a:schemeClr val="bg1"/>
                </a:solidFill>
                <a:latin typeface="Arial" charset="0"/>
                <a:ea typeface="SimSun" charset="0"/>
                <a:cs typeface="SimSun" charset="0"/>
              </a:rPr>
              <a:t>耶</a:t>
            </a:r>
            <a:r>
              <a:rPr lang="zh-CN" altLang="en-US" b="1">
                <a:solidFill>
                  <a:schemeClr val="bg1"/>
                </a:solidFill>
                <a:latin typeface="Arial" charset="0"/>
                <a:ea typeface="SimSun" charset="0"/>
                <a:cs typeface="SimSun" charset="0"/>
              </a:rPr>
              <a:t>稣</a:t>
            </a:r>
            <a:br>
              <a:rPr lang="zh-TW" altLang="en-US" b="1">
                <a:solidFill>
                  <a:schemeClr val="bg1"/>
                </a:solidFill>
                <a:latin typeface="Arial" charset="0"/>
                <a:ea typeface="SimSun" charset="0"/>
                <a:cs typeface="SimSun" charset="0"/>
              </a:rPr>
            </a:br>
            <a:r>
              <a:rPr lang="zh-TW" altLang="en-US" b="1">
                <a:solidFill>
                  <a:schemeClr val="bg1"/>
                </a:solidFill>
                <a:latin typeface="Arial" charset="0"/>
                <a:ea typeface="SimSun" charset="0"/>
                <a:cs typeface="SimSun" charset="0"/>
              </a:rPr>
              <a:t>的「同伴」（妻子）的</a:t>
            </a:r>
            <a:r>
              <a:rPr lang="zh-CN" altLang="en-US" b="1">
                <a:solidFill>
                  <a:schemeClr val="bg1"/>
                </a:solidFill>
                <a:latin typeface="Arial" charset="0"/>
                <a:ea typeface="SimSun" charset="0"/>
                <a:cs typeface="SimSun" charset="0"/>
              </a:rPr>
              <a:t>说</a:t>
            </a:r>
            <a:r>
              <a:rPr lang="zh-TW" altLang="en-US" b="1">
                <a:solidFill>
                  <a:schemeClr val="bg1"/>
                </a:solidFill>
                <a:latin typeface="Arial" charset="0"/>
                <a:ea typeface="SimSun" charset="0"/>
                <a:cs typeface="SimSun" charset="0"/>
              </a:rPr>
              <a:t>法</a:t>
            </a:r>
            <a:endParaRPr lang="en-US" altLang="zh-TW" b="1">
              <a:solidFill>
                <a:schemeClr val="bg1"/>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42">
                                            <p:bg/>
                                          </p:spTgt>
                                        </p:tgtEl>
                                        <p:attrNameLst>
                                          <p:attrName>style.visibility</p:attrName>
                                        </p:attrNameLst>
                                      </p:cBhvr>
                                      <p:to>
                                        <p:strVal val="visible"/>
                                      </p:to>
                                    </p:set>
                                    <p:animEffect transition="in" filter="dissolve">
                                      <p:cBhvr>
                                        <p:cTn id="7" dur="500"/>
                                        <p:tgtEl>
                                          <p:spTgt spid="270342">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42">
                                            <p:txEl>
                                              <p:pRg st="0" end="0"/>
                                            </p:txEl>
                                          </p:spTgt>
                                        </p:tgtEl>
                                        <p:attrNameLst>
                                          <p:attrName>style.visibility</p:attrName>
                                        </p:attrNameLst>
                                      </p:cBhvr>
                                      <p:to>
                                        <p:strVal val="visible"/>
                                      </p:to>
                                    </p:set>
                                    <p:animEffect transition="in" filter="dissolve">
                                      <p:cBhvr>
                                        <p:cTn id="12" dur="500"/>
                                        <p:tgtEl>
                                          <p:spTgt spid="27034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42">
                                            <p:txEl>
                                              <p:pRg st="1" end="1"/>
                                            </p:txEl>
                                          </p:spTgt>
                                        </p:tgtEl>
                                        <p:attrNameLst>
                                          <p:attrName>style.visibility</p:attrName>
                                        </p:attrNameLst>
                                      </p:cBhvr>
                                      <p:to>
                                        <p:strVal val="visible"/>
                                      </p:to>
                                    </p:set>
                                    <p:animEffect transition="in" filter="dissolve">
                                      <p:cBhvr>
                                        <p:cTn id="17" dur="500"/>
                                        <p:tgtEl>
                                          <p:spTgt spid="27034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0342">
                                            <p:txEl>
                                              <p:pRg st="2" end="2"/>
                                            </p:txEl>
                                          </p:spTgt>
                                        </p:tgtEl>
                                        <p:attrNameLst>
                                          <p:attrName>style.visibility</p:attrName>
                                        </p:attrNameLst>
                                      </p:cBhvr>
                                      <p:to>
                                        <p:strVal val="visible"/>
                                      </p:to>
                                    </p:set>
                                    <p:animEffect transition="in" filter="dissolve">
                                      <p:cBhvr>
                                        <p:cTn id="22" dur="500"/>
                                        <p:tgtEl>
                                          <p:spTgt spid="27034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70342">
                                            <p:txEl>
                                              <p:pRg st="3" end="3"/>
                                            </p:txEl>
                                          </p:spTgt>
                                        </p:tgtEl>
                                        <p:attrNameLst>
                                          <p:attrName>style.visibility</p:attrName>
                                        </p:attrNameLst>
                                      </p:cBhvr>
                                      <p:to>
                                        <p:strVal val="visible"/>
                                      </p:to>
                                    </p:set>
                                    <p:animEffect transition="in" filter="dissolve">
                                      <p:cBhvr>
                                        <p:cTn id="27" dur="500"/>
                                        <p:tgtEl>
                                          <p:spTgt spid="270342">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70342">
                                            <p:txEl>
                                              <p:pRg st="4" end="4"/>
                                            </p:txEl>
                                          </p:spTgt>
                                        </p:tgtEl>
                                        <p:attrNameLst>
                                          <p:attrName>style.visibility</p:attrName>
                                        </p:attrNameLst>
                                      </p:cBhvr>
                                      <p:to>
                                        <p:strVal val="visible"/>
                                      </p:to>
                                    </p:set>
                                    <p:animEffect transition="in" filter="dissolve">
                                      <p:cBhvr>
                                        <p:cTn id="32" dur="500"/>
                                        <p:tgtEl>
                                          <p:spTgt spid="27034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2" grpId="0" build="p"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7"/>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3"/>
            <a:ext cx="9131300"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77154" name="Rectangle 2"/>
          <p:cNvSpPr>
            <a:spLocks noGrp="1" noChangeArrowheads="1"/>
          </p:cNvSpPr>
          <p:nvPr>
            <p:ph type="title"/>
          </p:nvPr>
        </p:nvSpPr>
        <p:spPr>
          <a:xfrm>
            <a:off x="838200" y="152400"/>
            <a:ext cx="7467600" cy="990600"/>
          </a:xfrm>
          <a:effectLst>
            <a:outerShdw blurRad="63500" dist="38099" dir="2700000" algn="ctr" rotWithShape="0">
              <a:schemeClr val="tx2">
                <a:alpha val="74998"/>
              </a:schemeClr>
            </a:outerShdw>
          </a:effectLst>
        </p:spPr>
        <p:txBody>
          <a:bodyPr/>
          <a:lstStyle/>
          <a:p>
            <a:pPr eaLnBrk="1" hangingPunct="1">
              <a:defRPr/>
            </a:pPr>
            <a:r>
              <a:rPr lang="zh-TW" altLang="en-US" sz="4800" b="1">
                <a:solidFill>
                  <a:schemeClr val="bg1"/>
                </a:solidFill>
                <a:latin typeface="Arial" charset="0"/>
                <a:ea typeface="SimSun" charset="0"/>
                <a:cs typeface="SimSun" charset="0"/>
              </a:rPr>
              <a:t>注意</a:t>
            </a:r>
            <a:r>
              <a:rPr lang="zh-CN" altLang="en-US" sz="4800" b="1">
                <a:solidFill>
                  <a:schemeClr val="bg1"/>
                </a:solidFill>
                <a:latin typeface="Arial" charset="0"/>
                <a:ea typeface="SimSun" charset="0"/>
                <a:cs typeface="SimSun" charset="0"/>
              </a:rPr>
              <a:t>：</a:t>
            </a:r>
            <a:r>
              <a:rPr lang="zh-TW" altLang="en-US" sz="4800" b="1">
                <a:solidFill>
                  <a:schemeClr val="bg1"/>
                </a:solidFill>
                <a:latin typeface="Arial" charset="0"/>
                <a:ea typeface="SimSun" charset="0"/>
                <a:cs typeface="SimSun" charset="0"/>
              </a:rPr>
              <a:t>所</a:t>
            </a:r>
            <a:r>
              <a:rPr lang="zh-CN" altLang="en-US" sz="4800" b="1">
                <a:solidFill>
                  <a:schemeClr val="bg1"/>
                </a:solidFill>
                <a:latin typeface="Arial" charset="0"/>
                <a:ea typeface="SimSun" charset="0"/>
                <a:cs typeface="SimSun" charset="0"/>
              </a:rPr>
              <a:t>谓</a:t>
            </a:r>
            <a:r>
              <a:rPr lang="zh-TW" altLang="en-US" sz="4800" b="1">
                <a:solidFill>
                  <a:schemeClr val="bg1"/>
                </a:solidFill>
                <a:latin typeface="Arial" charset="0"/>
                <a:ea typeface="SimSun" charset="0"/>
                <a:cs typeface="SimSun" charset="0"/>
              </a:rPr>
              <a:t>的「吻」</a:t>
            </a:r>
            <a:r>
              <a:rPr lang="en-US" altLang="zh-TW" sz="4800" b="1">
                <a:solidFill>
                  <a:schemeClr val="bg1"/>
                </a:solidFill>
                <a:latin typeface="Arial" charset="0"/>
                <a:ea typeface="SimSun" charset="0"/>
                <a:cs typeface="SimSun" charset="0"/>
              </a:rPr>
              <a:t>…</a:t>
            </a:r>
          </a:p>
        </p:txBody>
      </p:sp>
      <p:sp>
        <p:nvSpPr>
          <p:cNvPr id="177155" name="Rectangle 3"/>
          <p:cNvSpPr>
            <a:spLocks noGrp="1" noChangeArrowheads="1"/>
          </p:cNvSpPr>
          <p:nvPr>
            <p:ph type="body" idx="1"/>
          </p:nvPr>
        </p:nvSpPr>
        <p:spPr>
          <a:xfrm>
            <a:off x="2209800" y="1752600"/>
            <a:ext cx="6781800" cy="2895600"/>
          </a:xfrm>
          <a:effectLst>
            <a:outerShdw blurRad="63500" dist="38099" dir="2700000" algn="ctr" rotWithShape="0">
              <a:schemeClr val="tx2">
                <a:alpha val="74998"/>
              </a:schemeClr>
            </a:outerShdw>
          </a:effectLst>
        </p:spPr>
        <p:txBody>
          <a:bodyPr/>
          <a:lstStyle/>
          <a:p>
            <a:pPr marL="0" indent="0" algn="r" eaLnBrk="1" hangingPunct="1">
              <a:buFontTx/>
              <a:buNone/>
              <a:defRPr/>
            </a:pPr>
            <a:r>
              <a:rPr lang="zh-TW" altLang="en-US" sz="3600" b="1">
                <a:solidFill>
                  <a:schemeClr val="bg1"/>
                </a:solidFill>
                <a:latin typeface="SimSun" charset="0"/>
                <a:ea typeface="SimSun" charset="0"/>
                <a:cs typeface="SimSun" charset="0"/>
              </a:rPr>
              <a:t>“</a:t>
            </a:r>
            <a:r>
              <a:rPr lang="zh-CN" altLang="en-US" sz="3600" b="1">
                <a:solidFill>
                  <a:schemeClr val="bg1"/>
                </a:solidFill>
                <a:latin typeface="SimSun" charset="0"/>
                <a:ea typeface="SimSun" charset="0"/>
                <a:cs typeface="SimSun" charset="0"/>
              </a:rPr>
              <a:t>亲吻使人怀孕和生孩子。因此，</a:t>
            </a:r>
            <a:r>
              <a:rPr lang="zh-CN" altLang="en-US" sz="3600" b="1" u="sng">
                <a:solidFill>
                  <a:schemeClr val="bg1"/>
                </a:solidFill>
                <a:latin typeface="SimSun" charset="0"/>
                <a:ea typeface="SimSun" charset="0"/>
                <a:cs typeface="SimSun" charset="0"/>
              </a:rPr>
              <a:t>我们彼此亲吻</a:t>
            </a:r>
            <a:r>
              <a:rPr lang="zh-CN" altLang="en-US" sz="3600" b="1">
                <a:solidFill>
                  <a:schemeClr val="bg1"/>
                </a:solidFill>
                <a:latin typeface="SimSun" charset="0"/>
                <a:ea typeface="SimSun" charset="0"/>
                <a:cs typeface="SimSun" charset="0"/>
              </a:rPr>
              <a:t>。我们因着恩典获得怀孕，是在彼此当中”</a:t>
            </a:r>
            <a:r>
              <a:rPr lang="en-US" altLang="zh-TW" sz="3600" b="1">
                <a:solidFill>
                  <a:schemeClr val="bg1"/>
                </a:solidFill>
                <a:latin typeface="SimSun" charset="0"/>
                <a:ea typeface="SimSun" charset="0"/>
                <a:cs typeface="SimSun" charset="0"/>
              </a:rPr>
              <a:t> </a:t>
            </a:r>
          </a:p>
          <a:p>
            <a:pPr marL="0" indent="0" algn="r" eaLnBrk="1" hangingPunct="1">
              <a:buFontTx/>
              <a:buNone/>
              <a:defRPr/>
            </a:pPr>
            <a:r>
              <a:rPr lang="zh-CN" altLang="en-US" sz="3600" b="1" i="1">
                <a:solidFill>
                  <a:schemeClr val="bg1"/>
                </a:solidFill>
                <a:latin typeface="SimSun" charset="0"/>
                <a:ea typeface="SimSun" charset="0"/>
                <a:cs typeface="SimSun" charset="0"/>
              </a:rPr>
              <a:t>（腓力福音</a:t>
            </a:r>
            <a:r>
              <a:rPr lang="en-US" altLang="zh-CN" sz="3600" b="1" i="1">
                <a:solidFill>
                  <a:schemeClr val="bg1"/>
                </a:solidFill>
                <a:latin typeface="SimSun" charset="0"/>
                <a:ea typeface="SimSun" charset="0"/>
                <a:cs typeface="SimSun" charset="0"/>
              </a:rPr>
              <a:t>58:34-59:4</a:t>
            </a:r>
            <a:r>
              <a:rPr lang="zh-CN" altLang="en-US" sz="3600" b="1" i="1">
                <a:solidFill>
                  <a:schemeClr val="bg1"/>
                </a:solidFill>
                <a:latin typeface="SimSun" charset="0"/>
                <a:ea typeface="SimSun" charset="0"/>
                <a:cs typeface="SimSun" charset="0"/>
              </a:rPr>
              <a:t>）</a:t>
            </a:r>
            <a:endParaRPr lang="en-US" altLang="zh-TW" sz="3600" b="1">
              <a:solidFill>
                <a:schemeClr val="bg1"/>
              </a:solidFill>
              <a:latin typeface="SimSun" charset="0"/>
              <a:ea typeface="SimSun" charset="0"/>
              <a:cs typeface="SimSun" charset="0"/>
            </a:endParaRPr>
          </a:p>
        </p:txBody>
      </p:sp>
      <p:sp>
        <p:nvSpPr>
          <p:cNvPr id="177156" name="Rectangle 4"/>
          <p:cNvSpPr>
            <a:spLocks noChangeArrowheads="1"/>
          </p:cNvSpPr>
          <p:nvPr/>
        </p:nvSpPr>
        <p:spPr bwMode="auto">
          <a:xfrm>
            <a:off x="1143000" y="5105400"/>
            <a:ext cx="8001000" cy="1447800"/>
          </a:xfrm>
          <a:prstGeom prst="rect">
            <a:avLst/>
          </a:prstGeom>
          <a:noFill/>
          <a:ln w="9525">
            <a:noFill/>
            <a:miter lim="800000"/>
            <a:headEnd/>
            <a:tailEnd/>
          </a:ln>
          <a:effectLst>
            <a:outerShdw blurRad="25400" dist="38099" dir="2700000" algn="ctr" rotWithShape="0">
              <a:schemeClr val="tx2">
                <a:alpha val="99962"/>
              </a:schemeClr>
            </a:outerShdw>
          </a:effectLst>
        </p:spPr>
        <p:txBody>
          <a:bodyPr/>
          <a:lstStyle/>
          <a:p>
            <a:pPr algn="r">
              <a:spcBef>
                <a:spcPct val="20000"/>
              </a:spcBef>
              <a:defRPr/>
            </a:pPr>
            <a:r>
              <a:rPr lang="zh-TW" altLang="en-US" sz="3200" i="1"/>
              <a:t>由此看來，</a:t>
            </a:r>
            <a:r>
              <a:rPr lang="zh-CN" altLang="en-US" sz="3200" i="1"/>
              <a:t>这显然</a:t>
            </a:r>
            <a:r>
              <a:rPr lang="zh-TW" altLang="en-US" sz="3200" i="1"/>
              <a:t>是一</a:t>
            </a:r>
            <a:r>
              <a:rPr lang="zh-CN" altLang="en-US" sz="3200" i="1"/>
              <a:t>种</a:t>
            </a:r>
            <a:r>
              <a:rPr lang="zh-TW" altLang="en-US" sz="3200" i="1"/>
              <a:t>社交性的</a:t>
            </a:r>
            <a:r>
              <a:rPr lang="zh-CN" altLang="en-US" sz="3200" i="1"/>
              <a:t>亲</a:t>
            </a:r>
            <a:r>
              <a:rPr lang="zh-TW" altLang="en-US" sz="3200" i="1"/>
              <a:t>吻</a:t>
            </a:r>
            <a:r>
              <a:rPr lang="zh-CN" altLang="en-US" sz="3200" i="1"/>
              <a:t>，</a:t>
            </a:r>
            <a:r>
              <a:rPr lang="en-US" altLang="zh-TW" sz="3200" i="1"/>
              <a:t> </a:t>
            </a:r>
            <a:br>
              <a:rPr lang="en-US" altLang="zh-TW" sz="3200" i="1"/>
            </a:br>
            <a:r>
              <a:rPr lang="zh-TW" altLang="en-US" sz="3200" i="1"/>
              <a:t>大概是在</a:t>
            </a:r>
            <a:r>
              <a:rPr lang="zh-CN" altLang="en-US" sz="3200" i="1"/>
              <a:t>脸颊</a:t>
            </a:r>
            <a:r>
              <a:rPr lang="zh-TW" altLang="en-US" sz="3200" i="1"/>
              <a:t>上的！</a:t>
            </a:r>
            <a:endParaRPr lang="en-US" altLang="zh-TW" sz="3200" i="1"/>
          </a:p>
        </p:txBody>
      </p:sp>
      <p:pic>
        <p:nvPicPr>
          <p:cNvPr id="196613" name="Picture 5" descr="kish_mir_lip_sma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1323975"/>
            <a:ext cx="1828800"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p>
        </p:txBody>
      </p:sp>
      <p:sp>
        <p:nvSpPr>
          <p:cNvPr id="179203"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latin typeface="SimSun" pitchFamily="2" charset="-122"/>
              <a:ea typeface="SimSun" pitchFamily="2" charset="-122"/>
              <a:cs typeface="SimSun" pitchFamily="2" charset="-122"/>
            </a:endParaRPr>
          </a:p>
        </p:txBody>
      </p:sp>
      <p:sp>
        <p:nvSpPr>
          <p:cNvPr id="179204" name="Text Box 4"/>
          <p:cNvSpPr txBox="1">
            <a:spLocks noChangeArrowheads="1"/>
          </p:cNvSpPr>
          <p:nvPr/>
        </p:nvSpPr>
        <p:spPr bwMode="auto">
          <a:xfrm>
            <a:off x="838200" y="1203325"/>
            <a:ext cx="29337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spcBef>
                <a:spcPct val="50000"/>
              </a:spcBef>
              <a:defRPr/>
            </a:pPr>
            <a:r>
              <a:rPr lang="zh-TW" altLang="en-US" b="1">
                <a:latin typeface="Times New Roman" charset="0"/>
              </a:rPr>
              <a:t>智慧</a:t>
            </a:r>
          </a:p>
        </p:txBody>
      </p:sp>
      <p:sp>
        <p:nvSpPr>
          <p:cNvPr id="179205" name="Rectangle 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eaLnBrk="0" hangingPunct="0"/>
            <a:endParaRPr lang="zh-TW" altLang="en-US" sz="1000">
              <a:solidFill>
                <a:srgbClr val="B50069"/>
              </a:solidFill>
              <a:latin typeface="Arial" charset="0"/>
              <a:ea typeface="新細明體" charset="0"/>
              <a:cs typeface="新細明體" charset="0"/>
            </a:endParaRPr>
          </a:p>
        </p:txBody>
      </p:sp>
      <p:sp>
        <p:nvSpPr>
          <p:cNvPr id="179206" name="Rectangle 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eaLnBrk="0" hangingPunct="0"/>
            <a:endParaRPr lang="zh-TW" altLang="en-US" sz="1000">
              <a:solidFill>
                <a:srgbClr val="B50069"/>
              </a:solidFill>
              <a:latin typeface="Arial" charset="0"/>
              <a:ea typeface="新細明體" charset="0"/>
              <a:cs typeface="新細明體" charset="0"/>
            </a:endParaRPr>
          </a:p>
        </p:txBody>
      </p:sp>
      <p:sp>
        <p:nvSpPr>
          <p:cNvPr id="179207" name="Rectangle 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eaLnBrk="0" hangingPunct="0"/>
            <a:endParaRPr lang="zh-TW" altLang="en-US" sz="1000">
              <a:solidFill>
                <a:srgbClr val="FF0000"/>
              </a:solidFill>
              <a:latin typeface="Arial" charset="0"/>
              <a:ea typeface="新細明體" charset="0"/>
              <a:cs typeface="新細明體" charset="0"/>
            </a:endParaRPr>
          </a:p>
        </p:txBody>
      </p:sp>
      <p:sp>
        <p:nvSpPr>
          <p:cNvPr id="179208" name="Text Box 8"/>
          <p:cNvSpPr txBox="1">
            <a:spLocks noChangeArrowheads="1"/>
          </p:cNvSpPr>
          <p:nvPr/>
        </p:nvSpPr>
        <p:spPr bwMode="auto">
          <a:xfrm>
            <a:off x="381000" y="4876800"/>
            <a:ext cx="38862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spcBef>
                <a:spcPct val="50000"/>
              </a:spcBef>
              <a:defRPr/>
            </a:pPr>
            <a:r>
              <a:rPr lang="zh-TW" altLang="en-US" b="1">
                <a:latin typeface="Times New Roman" charset="0"/>
              </a:rPr>
              <a:t>神的喜</a:t>
            </a:r>
            <a:r>
              <a:rPr lang="zh-CN" altLang="en-US" b="1">
                <a:latin typeface="Times New Roman" charset="0"/>
              </a:rPr>
              <a:t>爱</a:t>
            </a:r>
            <a:endParaRPr lang="zh-TW" altLang="en-US" b="1">
              <a:latin typeface="Times New Roman" charset="0"/>
            </a:endParaRPr>
          </a:p>
        </p:txBody>
      </p:sp>
      <p:sp>
        <p:nvSpPr>
          <p:cNvPr id="179209" name="Text Box 9"/>
          <p:cNvSpPr txBox="1">
            <a:spLocks noChangeArrowheads="1"/>
          </p:cNvSpPr>
          <p:nvPr/>
        </p:nvSpPr>
        <p:spPr bwMode="auto">
          <a:xfrm>
            <a:off x="5524500" y="1203325"/>
            <a:ext cx="27432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spcBef>
                <a:spcPct val="50000"/>
              </a:spcBef>
              <a:defRPr/>
            </a:pPr>
            <a:r>
              <a:rPr lang="zh-TW" altLang="en-US" b="1">
                <a:latin typeface="Times New Roman" charset="0"/>
              </a:rPr>
              <a:t>身量</a:t>
            </a:r>
          </a:p>
        </p:txBody>
      </p:sp>
      <p:sp>
        <p:nvSpPr>
          <p:cNvPr id="179210" name="Text Box 10"/>
          <p:cNvSpPr txBox="1">
            <a:spLocks noChangeArrowheads="1"/>
          </p:cNvSpPr>
          <p:nvPr/>
        </p:nvSpPr>
        <p:spPr bwMode="auto">
          <a:xfrm>
            <a:off x="4953000" y="4876800"/>
            <a:ext cx="39624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eaLnBrk="1" hangingPunct="1">
              <a:spcBef>
                <a:spcPct val="50000"/>
              </a:spcBef>
              <a:defRPr/>
            </a:pPr>
            <a:r>
              <a:rPr lang="zh-TW" altLang="en-US" b="1">
                <a:latin typeface="Times New Roman" charset="0"/>
              </a:rPr>
              <a:t>人的喜</a:t>
            </a:r>
            <a:r>
              <a:rPr lang="zh-CN" altLang="en-US" b="1">
                <a:latin typeface="Times New Roman" charset="0"/>
              </a:rPr>
              <a:t>爱</a:t>
            </a:r>
            <a:endParaRPr lang="zh-TW" altLang="en-US" b="1">
              <a:latin typeface="Times New Roman" charset="0"/>
            </a:endParaRPr>
          </a:p>
        </p:txBody>
      </p:sp>
      <p:sp>
        <p:nvSpPr>
          <p:cNvPr id="179211" name="Rectangle 11"/>
          <p:cNvSpPr>
            <a:spLocks noGrp="1" noChangeArrowheads="1"/>
          </p:cNvSpPr>
          <p:nvPr>
            <p:ph type="title" idx="4294967295"/>
          </p:nvPr>
        </p:nvSpPr>
        <p:spPr>
          <a:xfrm>
            <a:off x="1676400" y="3168650"/>
            <a:ext cx="5867400" cy="1555750"/>
          </a:xfrm>
          <a:solidFill>
            <a:schemeClr val="tx1"/>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zh-TW" altLang="en-US" sz="4800" b="1">
                <a:solidFill>
                  <a:schemeClr val="bg1"/>
                </a:solidFill>
                <a:latin typeface="SimSun" charset="0"/>
                <a:ea typeface="SimSun" charset="0"/>
                <a:cs typeface="SimSun" charset="0"/>
              </a:rPr>
              <a:t>路加福音</a:t>
            </a:r>
            <a:r>
              <a:rPr lang="en-US" altLang="zh-TW" sz="4800" b="1">
                <a:solidFill>
                  <a:schemeClr val="bg1"/>
                </a:solidFill>
                <a:latin typeface="SimSun" charset="0"/>
                <a:ea typeface="SimSun" charset="0"/>
                <a:cs typeface="SimSun" charset="0"/>
              </a:rPr>
              <a:t>2:52</a:t>
            </a:r>
            <a:br>
              <a:rPr lang="en-US" altLang="zh-TW" sz="4800" b="1">
                <a:solidFill>
                  <a:schemeClr val="bg1"/>
                </a:solidFill>
                <a:latin typeface="SimSun" charset="0"/>
                <a:ea typeface="SimSun" charset="0"/>
                <a:cs typeface="SimSun" charset="0"/>
              </a:rPr>
            </a:br>
            <a:r>
              <a:rPr lang="zh-CN" altLang="en-US" sz="4800" b="1">
                <a:solidFill>
                  <a:schemeClr val="bg1"/>
                </a:solidFill>
                <a:latin typeface="SimSun" charset="0"/>
                <a:ea typeface="SimSun" charset="0"/>
                <a:cs typeface="SimSun" charset="0"/>
              </a:rPr>
              <a:t>记载</a:t>
            </a:r>
            <a:r>
              <a:rPr lang="zh-TW" altLang="en-US" sz="4800" b="1">
                <a:solidFill>
                  <a:schemeClr val="bg1"/>
                </a:solidFill>
                <a:latin typeface="SimSun" charset="0"/>
                <a:ea typeface="SimSun" charset="0"/>
                <a:cs typeface="SimSun" charset="0"/>
              </a:rPr>
              <a:t>耶</a:t>
            </a:r>
            <a:r>
              <a:rPr lang="zh-CN" altLang="en-US" sz="4800" b="1">
                <a:solidFill>
                  <a:schemeClr val="bg1"/>
                </a:solidFill>
                <a:latin typeface="SimSun" charset="0"/>
                <a:ea typeface="SimSun" charset="0"/>
                <a:cs typeface="SimSun" charset="0"/>
              </a:rPr>
              <a:t>稣</a:t>
            </a:r>
            <a:r>
              <a:rPr lang="zh-TW" altLang="en-US" sz="4800" b="1">
                <a:solidFill>
                  <a:schemeClr val="bg1"/>
                </a:solidFill>
                <a:latin typeface="SimSun" charset="0"/>
                <a:ea typeface="SimSun" charset="0"/>
                <a:cs typeface="SimSun" charset="0"/>
              </a:rPr>
              <a:t>的成</a:t>
            </a:r>
            <a:r>
              <a:rPr lang="zh-CN" altLang="en-US" sz="4800" b="1">
                <a:solidFill>
                  <a:schemeClr val="bg1"/>
                </a:solidFill>
                <a:latin typeface="SimSun" charset="0"/>
                <a:ea typeface="SimSun" charset="0"/>
                <a:cs typeface="SimSun" charset="0"/>
              </a:rPr>
              <a:t>长</a:t>
            </a:r>
            <a:endParaRPr lang="zh-TW" altLang="en-US" sz="4800" b="1">
              <a:solidFill>
                <a:schemeClr val="bg1"/>
              </a:solidFill>
              <a:latin typeface="SimSun" charset="0"/>
              <a:ea typeface="SimSun" charset="0"/>
              <a:cs typeface="SimSun" charset="0"/>
            </a:endParaRPr>
          </a:p>
        </p:txBody>
      </p:sp>
      <p:pic>
        <p:nvPicPr>
          <p:cNvPr id="198667" name="Picture 1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dissolve">
                                      <p:cBhvr>
                                        <p:cTn id="7" dur="500"/>
                                        <p:tgtEl>
                                          <p:spTgt spid="1792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179204"/>
                                        </p:tgtEl>
                                        <p:attrNameLst>
                                          <p:attrName>style.visibility</p:attrName>
                                        </p:attrNameLst>
                                      </p:cBhvr>
                                      <p:to>
                                        <p:strVal val="visible"/>
                                      </p:to>
                                    </p:set>
                                    <p:animEffect transition="in" filter="fade">
                                      <p:cBhvr>
                                        <p:cTn id="11" dur="2000"/>
                                        <p:tgtEl>
                                          <p:spTgt spid="179204"/>
                                        </p:tgtEl>
                                      </p:cBhvr>
                                    </p:animEffect>
                                    <p:anim calcmode="lin" valueType="num">
                                      <p:cBhvr>
                                        <p:cTn id="12" dur="2000" fill="hold"/>
                                        <p:tgtEl>
                                          <p:spTgt spid="179204"/>
                                        </p:tgtEl>
                                        <p:attrNameLst>
                                          <p:attrName>style.rotation</p:attrName>
                                        </p:attrNameLst>
                                      </p:cBhvr>
                                      <p:tavLst>
                                        <p:tav tm="0">
                                          <p:val>
                                            <p:fltVal val="720"/>
                                          </p:val>
                                        </p:tav>
                                        <p:tav tm="100000">
                                          <p:val>
                                            <p:fltVal val="0"/>
                                          </p:val>
                                        </p:tav>
                                      </p:tavLst>
                                    </p:anim>
                                    <p:anim calcmode="lin" valueType="num">
                                      <p:cBhvr>
                                        <p:cTn id="13" dur="2000" fill="hold"/>
                                        <p:tgtEl>
                                          <p:spTgt spid="179204"/>
                                        </p:tgtEl>
                                        <p:attrNameLst>
                                          <p:attrName>ppt_h</p:attrName>
                                        </p:attrNameLst>
                                      </p:cBhvr>
                                      <p:tavLst>
                                        <p:tav tm="0">
                                          <p:val>
                                            <p:fltVal val="0"/>
                                          </p:val>
                                        </p:tav>
                                        <p:tav tm="100000">
                                          <p:val>
                                            <p:strVal val="#ppt_h"/>
                                          </p:val>
                                        </p:tav>
                                      </p:tavLst>
                                    </p:anim>
                                    <p:anim calcmode="lin" valueType="num">
                                      <p:cBhvr>
                                        <p:cTn id="14" dur="2000" fill="hold"/>
                                        <p:tgtEl>
                                          <p:spTgt spid="179204"/>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179205"/>
                                        </p:tgtEl>
                                        <p:attrNameLst>
                                          <p:attrName>style.visibility</p:attrName>
                                        </p:attrNameLst>
                                      </p:cBhvr>
                                      <p:to>
                                        <p:strVal val="visible"/>
                                      </p:to>
                                    </p:set>
                                    <p:animEffect transition="in" filter="dissolve">
                                      <p:cBhvr>
                                        <p:cTn id="18" dur="500"/>
                                        <p:tgtEl>
                                          <p:spTgt spid="179205"/>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179209"/>
                                        </p:tgtEl>
                                        <p:attrNameLst>
                                          <p:attrName>style.visibility</p:attrName>
                                        </p:attrNameLst>
                                      </p:cBhvr>
                                      <p:to>
                                        <p:strVal val="visible"/>
                                      </p:to>
                                    </p:set>
                                    <p:animEffect transition="in" filter="fade">
                                      <p:cBhvr>
                                        <p:cTn id="22" dur="2000"/>
                                        <p:tgtEl>
                                          <p:spTgt spid="179209"/>
                                        </p:tgtEl>
                                      </p:cBhvr>
                                    </p:animEffect>
                                    <p:anim calcmode="lin" valueType="num">
                                      <p:cBhvr>
                                        <p:cTn id="23" dur="2000" fill="hold"/>
                                        <p:tgtEl>
                                          <p:spTgt spid="179209"/>
                                        </p:tgtEl>
                                        <p:attrNameLst>
                                          <p:attrName>style.rotation</p:attrName>
                                        </p:attrNameLst>
                                      </p:cBhvr>
                                      <p:tavLst>
                                        <p:tav tm="0">
                                          <p:val>
                                            <p:fltVal val="720"/>
                                          </p:val>
                                        </p:tav>
                                        <p:tav tm="100000">
                                          <p:val>
                                            <p:fltVal val="0"/>
                                          </p:val>
                                        </p:tav>
                                      </p:tavLst>
                                    </p:anim>
                                    <p:anim calcmode="lin" valueType="num">
                                      <p:cBhvr>
                                        <p:cTn id="24" dur="2000" fill="hold"/>
                                        <p:tgtEl>
                                          <p:spTgt spid="179209"/>
                                        </p:tgtEl>
                                        <p:attrNameLst>
                                          <p:attrName>ppt_h</p:attrName>
                                        </p:attrNameLst>
                                      </p:cBhvr>
                                      <p:tavLst>
                                        <p:tav tm="0">
                                          <p:val>
                                            <p:fltVal val="0"/>
                                          </p:val>
                                        </p:tav>
                                        <p:tav tm="100000">
                                          <p:val>
                                            <p:strVal val="#ppt_h"/>
                                          </p:val>
                                        </p:tav>
                                      </p:tavLst>
                                    </p:anim>
                                    <p:anim calcmode="lin" valueType="num">
                                      <p:cBhvr>
                                        <p:cTn id="25" dur="2000" fill="hold"/>
                                        <p:tgtEl>
                                          <p:spTgt spid="179209"/>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179207"/>
                                        </p:tgtEl>
                                        <p:attrNameLst>
                                          <p:attrName>style.visibility</p:attrName>
                                        </p:attrNameLst>
                                      </p:cBhvr>
                                      <p:to>
                                        <p:strVal val="visible"/>
                                      </p:to>
                                    </p:set>
                                    <p:animEffect transition="in" filter="dissolve">
                                      <p:cBhvr>
                                        <p:cTn id="29" dur="500"/>
                                        <p:tgtEl>
                                          <p:spTgt spid="179207"/>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179208"/>
                                        </p:tgtEl>
                                        <p:attrNameLst>
                                          <p:attrName>style.visibility</p:attrName>
                                        </p:attrNameLst>
                                      </p:cBhvr>
                                      <p:to>
                                        <p:strVal val="visible"/>
                                      </p:to>
                                    </p:set>
                                    <p:animEffect transition="in" filter="fade">
                                      <p:cBhvr>
                                        <p:cTn id="33" dur="2000"/>
                                        <p:tgtEl>
                                          <p:spTgt spid="179208"/>
                                        </p:tgtEl>
                                      </p:cBhvr>
                                    </p:animEffect>
                                    <p:anim calcmode="lin" valueType="num">
                                      <p:cBhvr>
                                        <p:cTn id="34" dur="2000" fill="hold"/>
                                        <p:tgtEl>
                                          <p:spTgt spid="179208"/>
                                        </p:tgtEl>
                                        <p:attrNameLst>
                                          <p:attrName>style.rotation</p:attrName>
                                        </p:attrNameLst>
                                      </p:cBhvr>
                                      <p:tavLst>
                                        <p:tav tm="0">
                                          <p:val>
                                            <p:fltVal val="720"/>
                                          </p:val>
                                        </p:tav>
                                        <p:tav tm="100000">
                                          <p:val>
                                            <p:fltVal val="0"/>
                                          </p:val>
                                        </p:tav>
                                      </p:tavLst>
                                    </p:anim>
                                    <p:anim calcmode="lin" valueType="num">
                                      <p:cBhvr>
                                        <p:cTn id="35" dur="2000" fill="hold"/>
                                        <p:tgtEl>
                                          <p:spTgt spid="179208"/>
                                        </p:tgtEl>
                                        <p:attrNameLst>
                                          <p:attrName>ppt_h</p:attrName>
                                        </p:attrNameLst>
                                      </p:cBhvr>
                                      <p:tavLst>
                                        <p:tav tm="0">
                                          <p:val>
                                            <p:fltVal val="0"/>
                                          </p:val>
                                        </p:tav>
                                        <p:tav tm="100000">
                                          <p:val>
                                            <p:strVal val="#ppt_h"/>
                                          </p:val>
                                        </p:tav>
                                      </p:tavLst>
                                    </p:anim>
                                    <p:anim calcmode="lin" valueType="num">
                                      <p:cBhvr>
                                        <p:cTn id="36" dur="2000" fill="hold"/>
                                        <p:tgtEl>
                                          <p:spTgt spid="179208"/>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179206"/>
                                        </p:tgtEl>
                                        <p:attrNameLst>
                                          <p:attrName>style.visibility</p:attrName>
                                        </p:attrNameLst>
                                      </p:cBhvr>
                                      <p:to>
                                        <p:strVal val="visible"/>
                                      </p:to>
                                    </p:set>
                                    <p:animEffect transition="in" filter="dissolve">
                                      <p:cBhvr>
                                        <p:cTn id="40" dur="500"/>
                                        <p:tgtEl>
                                          <p:spTgt spid="179206"/>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179210"/>
                                        </p:tgtEl>
                                        <p:attrNameLst>
                                          <p:attrName>style.visibility</p:attrName>
                                        </p:attrNameLst>
                                      </p:cBhvr>
                                      <p:to>
                                        <p:strVal val="visible"/>
                                      </p:to>
                                    </p:set>
                                    <p:animEffect transition="in" filter="fade">
                                      <p:cBhvr>
                                        <p:cTn id="44" dur="2000"/>
                                        <p:tgtEl>
                                          <p:spTgt spid="179210"/>
                                        </p:tgtEl>
                                      </p:cBhvr>
                                    </p:animEffect>
                                    <p:anim calcmode="lin" valueType="num">
                                      <p:cBhvr>
                                        <p:cTn id="45" dur="2000" fill="hold"/>
                                        <p:tgtEl>
                                          <p:spTgt spid="179210"/>
                                        </p:tgtEl>
                                        <p:attrNameLst>
                                          <p:attrName>style.rotation</p:attrName>
                                        </p:attrNameLst>
                                      </p:cBhvr>
                                      <p:tavLst>
                                        <p:tav tm="0">
                                          <p:val>
                                            <p:fltVal val="720"/>
                                          </p:val>
                                        </p:tav>
                                        <p:tav tm="100000">
                                          <p:val>
                                            <p:fltVal val="0"/>
                                          </p:val>
                                        </p:tav>
                                      </p:tavLst>
                                    </p:anim>
                                    <p:anim calcmode="lin" valueType="num">
                                      <p:cBhvr>
                                        <p:cTn id="46" dur="2000" fill="hold"/>
                                        <p:tgtEl>
                                          <p:spTgt spid="179210"/>
                                        </p:tgtEl>
                                        <p:attrNameLst>
                                          <p:attrName>ppt_h</p:attrName>
                                        </p:attrNameLst>
                                      </p:cBhvr>
                                      <p:tavLst>
                                        <p:tav tm="0">
                                          <p:val>
                                            <p:fltVal val="0"/>
                                          </p:val>
                                        </p:tav>
                                        <p:tav tm="100000">
                                          <p:val>
                                            <p:strVal val="#ppt_h"/>
                                          </p:val>
                                        </p:tav>
                                      </p:tavLst>
                                    </p:anim>
                                    <p:anim calcmode="lin" valueType="num">
                                      <p:cBhvr>
                                        <p:cTn id="47" dur="2000" fill="hold"/>
                                        <p:tgtEl>
                                          <p:spTgt spid="1792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4" grpId="0"/>
      <p:bldP spid="179205" grpId="0" animBg="1"/>
      <p:bldP spid="179206" grpId="0" animBg="1"/>
      <p:bldP spid="179207" grpId="0" animBg="1"/>
      <p:bldP spid="179208" grpId="0"/>
      <p:bldP spid="179209" grpId="0"/>
      <p:bldP spid="1792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83688" cy="952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1" name="Rectangle 3"/>
          <p:cNvSpPr>
            <a:spLocks noGrp="1" noChangeArrowheads="1"/>
          </p:cNvSpPr>
          <p:nvPr>
            <p:ph type="title" idx="4294967295"/>
          </p:nvPr>
        </p:nvSpPr>
        <p:spPr>
          <a:xfrm>
            <a:off x="152400" y="76200"/>
            <a:ext cx="4114800" cy="914400"/>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altLang="zh-TW" sz="5400" b="1">
                <a:solidFill>
                  <a:schemeClr val="bg1"/>
                </a:solidFill>
                <a:latin typeface="SimSun" charset="0"/>
                <a:ea typeface="SimSun" charset="0"/>
                <a:cs typeface="SimSun" charset="0"/>
              </a:rPr>
              <a:t> </a:t>
            </a:r>
            <a:r>
              <a:rPr lang="zh-TW" altLang="en-US" sz="5400" b="1">
                <a:solidFill>
                  <a:schemeClr val="bg1"/>
                </a:solidFill>
                <a:latin typeface="SimSun" charset="0"/>
                <a:ea typeface="SimSun" charset="0"/>
                <a:cs typeface="SimSun" charset="0"/>
              </a:rPr>
              <a:t>果真</a:t>
            </a:r>
            <a:r>
              <a:rPr lang="zh-CN" altLang="en-US" sz="5400" b="1">
                <a:solidFill>
                  <a:schemeClr val="bg1"/>
                </a:solidFill>
                <a:latin typeface="SimSun" charset="0"/>
                <a:ea typeface="SimSun" charset="0"/>
                <a:cs typeface="SimSun" charset="0"/>
              </a:rPr>
              <a:t>单</a:t>
            </a:r>
            <a:r>
              <a:rPr lang="zh-TW" altLang="en-US" sz="5400" b="1">
                <a:solidFill>
                  <a:schemeClr val="bg1"/>
                </a:solidFill>
                <a:latin typeface="SimSun" charset="0"/>
                <a:ea typeface="SimSun" charset="0"/>
                <a:cs typeface="SimSun" charset="0"/>
              </a:rPr>
              <a:t>身？</a:t>
            </a:r>
            <a:endParaRPr lang="zh-TW" altLang="en-US" b="1">
              <a:solidFill>
                <a:schemeClr val="bg1"/>
              </a:solidFill>
              <a:latin typeface="SimSun" charset="0"/>
              <a:ea typeface="SimSun" charset="0"/>
              <a:cs typeface="SimSun" charset="0"/>
            </a:endParaRPr>
          </a:p>
        </p:txBody>
      </p:sp>
    </p:spTree>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02754" name="Picture 4" descr="Essenes"/>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4143375" y="0"/>
            <a:ext cx="5000625" cy="6858000"/>
          </a:xfrm>
          <a:noFill/>
        </p:spPr>
      </p:pic>
      <p:pic>
        <p:nvPicPr>
          <p:cNvPr id="315403" name="Picture 11" descr="Inkwell"/>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7165975" y="4038600"/>
            <a:ext cx="1978025" cy="2819400"/>
          </a:xfrm>
          <a:noFill/>
        </p:spPr>
      </p:pic>
      <p:pic>
        <p:nvPicPr>
          <p:cNvPr id="202756" name="Picture 15" descr="Qumran0001"/>
          <p:cNvPicPr>
            <a:picLocks noGrp="1" noChangeAspect="1" noChangeArrowheads="1"/>
          </p:cNvPicPr>
          <p:nvPr>
            <p:ph sz="quarter" idx="3"/>
          </p:nvPr>
        </p:nvPicPr>
        <p:blipFill>
          <a:blip r:embed="rId4" cstate="screen">
            <a:extLst>
              <a:ext uri="{28A0092B-C50C-407E-A947-70E740481C1C}">
                <a14:useLocalDpi xmlns:a14="http://schemas.microsoft.com/office/drawing/2010/main"/>
              </a:ext>
            </a:extLst>
          </a:blip>
          <a:srcRect/>
          <a:stretch>
            <a:fillRect/>
          </a:stretch>
        </p:blipFill>
        <p:spPr>
          <a:xfrm>
            <a:off x="457200" y="4191000"/>
            <a:ext cx="3352800" cy="2187575"/>
          </a:xfrm>
          <a:noFill/>
        </p:spPr>
      </p:pic>
      <p:sp>
        <p:nvSpPr>
          <p:cNvPr id="202757" name="Rectangle 2"/>
          <p:cNvSpPr>
            <a:spLocks noGrp="1" noChangeArrowheads="1"/>
          </p:cNvSpPr>
          <p:nvPr>
            <p:ph type="title"/>
          </p:nvPr>
        </p:nvSpPr>
        <p:spPr>
          <a:solidFill>
            <a:schemeClr val="tx1"/>
          </a:solidFill>
        </p:spPr>
        <p:txBody>
          <a:bodyPr/>
          <a:lstStyle/>
          <a:p>
            <a:pPr eaLnBrk="1" hangingPunct="1"/>
            <a:r>
              <a:rPr lang="zh-CN" altLang="en-US" sz="5400" b="1">
                <a:solidFill>
                  <a:schemeClr val="bg1"/>
                </a:solidFill>
                <a:latin typeface="SimSun" charset="0"/>
                <a:ea typeface="SimSun" charset="0"/>
                <a:cs typeface="SimSun" charset="0"/>
              </a:rPr>
              <a:t>艾赛尼派教徒保持单身。</a:t>
            </a:r>
            <a:r>
              <a:rPr lang="en-US" altLang="ko-KR" sz="5400" b="1">
                <a:latin typeface="SimSun" charset="0"/>
                <a:ea typeface="SimSun" charset="0"/>
                <a:cs typeface="SimSun" charset="0"/>
              </a:rPr>
              <a:t> </a:t>
            </a:r>
            <a:endParaRPr lang="en-US" sz="5400" b="1">
              <a:latin typeface="SimSun" charset="0"/>
              <a:ea typeface="SimSun" charset="0"/>
              <a:cs typeface="SimSun" charset="0"/>
            </a:endParaRPr>
          </a:p>
        </p:txBody>
      </p:sp>
      <p:sp>
        <p:nvSpPr>
          <p:cNvPr id="202758" name="Rectangle 17"/>
          <p:cNvSpPr>
            <a:spLocks noChangeArrowheads="1"/>
          </p:cNvSpPr>
          <p:nvPr/>
        </p:nvSpPr>
        <p:spPr bwMode="auto">
          <a:xfrm>
            <a:off x="2438400" y="4191000"/>
            <a:ext cx="137160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315403"/>
                                        </p:tgtEl>
                                        <p:attrNameLst>
                                          <p:attrName>style.visibility</p:attrName>
                                        </p:attrNameLst>
                                      </p:cBhvr>
                                      <p:to>
                                        <p:strVal val="visible"/>
                                      </p:to>
                                    </p:set>
                                    <p:animEffect transition="in" filter="box(in)">
                                      <p:cBhvr>
                                        <p:cTn id="7" dur="500"/>
                                        <p:tgtEl>
                                          <p:spTgt spid="315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3" name="Rectangle 3"/>
          <p:cNvSpPr>
            <a:spLocks noGrp="1" noChangeArrowheads="1"/>
          </p:cNvSpPr>
          <p:nvPr>
            <p:ph type="title"/>
          </p:nvPr>
        </p:nvSpPr>
        <p:spPr>
          <a:xfrm>
            <a:off x="0" y="0"/>
            <a:ext cx="9144000" cy="838200"/>
          </a:xfrm>
          <a:solidFill>
            <a:srgbClr val="FFFFFF"/>
          </a:solidFill>
          <a:effectLst>
            <a:outerShdw blurRad="63500" dist="43994" dir="5984183" algn="ctr" rotWithShape="0">
              <a:srgbClr val="FFFFFF">
                <a:alpha val="74998"/>
              </a:srgbClr>
            </a:outerShdw>
          </a:effectLst>
        </p:spPr>
        <p:txBody>
          <a:bodyPr/>
          <a:lstStyle/>
          <a:p>
            <a:pPr eaLnBrk="1" hangingPunct="1">
              <a:defRPr/>
            </a:pPr>
            <a:r>
              <a:rPr lang="zh-TW" altLang="en-US" b="1">
                <a:effectLst>
                  <a:outerShdw blurRad="38100" dist="38100" dir="2700000" algn="tl">
                    <a:srgbClr val="DDDDDD"/>
                  </a:outerShdw>
                </a:effectLst>
                <a:latin typeface="Arial" charset="0"/>
                <a:ea typeface="SimSun" charset="0"/>
                <a:cs typeface="SimSun" charset="0"/>
              </a:rPr>
              <a:t>耶</a:t>
            </a:r>
            <a:r>
              <a:rPr lang="zh-CN" altLang="en-US" b="1">
                <a:effectLst>
                  <a:outerShdw blurRad="38100" dist="38100" dir="2700000" algn="tl">
                    <a:srgbClr val="DDDDDD"/>
                  </a:outerShdw>
                </a:effectLst>
                <a:latin typeface="Arial" charset="0"/>
                <a:ea typeface="SimSun" charset="0"/>
                <a:cs typeface="SimSun" charset="0"/>
              </a:rPr>
              <a:t>稣</a:t>
            </a:r>
            <a:r>
              <a:rPr lang="zh-TW" altLang="en-US" b="1">
                <a:effectLst>
                  <a:outerShdw blurRad="38100" dist="38100" dir="2700000" algn="tl">
                    <a:srgbClr val="DDDDDD"/>
                  </a:outerShdw>
                </a:effectLst>
                <a:latin typeface="Arial" charset="0"/>
                <a:ea typeface="SimSun" charset="0"/>
                <a:cs typeface="SimSun" charset="0"/>
              </a:rPr>
              <a:t>曾否</a:t>
            </a:r>
            <a:r>
              <a:rPr lang="zh-CN" altLang="en-US" b="1">
                <a:effectLst>
                  <a:outerShdw blurRad="38100" dist="38100" dir="2700000" algn="tl">
                    <a:srgbClr val="DDDDDD"/>
                  </a:outerShdw>
                </a:effectLst>
                <a:latin typeface="Arial" charset="0"/>
                <a:ea typeface="SimSun" charset="0"/>
                <a:cs typeface="SimSun" charset="0"/>
              </a:rPr>
              <a:t>结婚</a:t>
            </a:r>
            <a:r>
              <a:rPr lang="zh-TW" altLang="en-US" b="1">
                <a:effectLst>
                  <a:outerShdw blurRad="38100" dist="38100" dir="2700000" algn="tl">
                    <a:srgbClr val="DDDDDD"/>
                  </a:outerShdw>
                </a:effectLst>
                <a:latin typeface="Arial" charset="0"/>
                <a:ea typeface="SimSun" charset="0"/>
                <a:cs typeface="SimSun" charset="0"/>
              </a:rPr>
              <a:t>重要</a:t>
            </a:r>
            <a:r>
              <a:rPr lang="zh-CN" altLang="en-US" b="1">
                <a:effectLst>
                  <a:outerShdw blurRad="38100" dist="38100" dir="2700000" algn="tl">
                    <a:srgbClr val="DDDDDD"/>
                  </a:outerShdw>
                </a:effectLst>
                <a:latin typeface="Arial" charset="0"/>
                <a:ea typeface="SimSun" charset="0"/>
                <a:cs typeface="SimSun" charset="0"/>
              </a:rPr>
              <a:t>吗</a:t>
            </a:r>
            <a:r>
              <a:rPr lang="zh-TW" altLang="en-US" b="1">
                <a:effectLst>
                  <a:outerShdw blurRad="38100" dist="38100" dir="2700000" algn="tl">
                    <a:srgbClr val="DDDDDD"/>
                  </a:outerShdw>
                </a:effectLst>
                <a:latin typeface="Arial" charset="0"/>
                <a:ea typeface="SimSun" charset="0"/>
                <a:cs typeface="SimSun" charset="0"/>
              </a:rPr>
              <a:t>？</a:t>
            </a:r>
            <a:endParaRPr lang="en-US" altLang="zh-TW" b="1">
              <a:latin typeface="Arial" charset="0"/>
              <a:ea typeface="SimSun" charset="0"/>
              <a:cs typeface="SimSun" charset="0"/>
            </a:endParaRPr>
          </a:p>
        </p:txBody>
      </p:sp>
      <p:sp>
        <p:nvSpPr>
          <p:cNvPr id="184324" name="Text Box 4"/>
          <p:cNvSpPr txBox="1">
            <a:spLocks noChangeArrowheads="1"/>
          </p:cNvSpPr>
          <p:nvPr/>
        </p:nvSpPr>
        <p:spPr bwMode="auto">
          <a:xfrm>
            <a:off x="457200" y="5105400"/>
            <a:ext cx="8169275" cy="142557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lvl1pPr marL="339725" indent="-339725"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algn="l">
              <a:buFontTx/>
              <a:buChar char="•"/>
              <a:defRPr/>
            </a:pPr>
            <a:r>
              <a:rPr lang="zh-TW" altLang="en-US" sz="2800">
                <a:solidFill>
                  <a:srgbClr val="FFFF00"/>
                </a:solidFill>
                <a:latin typeface="書法家簡中圓體" charset="0"/>
              </a:rPr>
              <a:t>婚姻乃是神所</a:t>
            </a:r>
            <a:r>
              <a:rPr lang="zh-CN" altLang="en-US" sz="2800">
                <a:solidFill>
                  <a:srgbClr val="FFFF00"/>
                </a:solidFill>
                <a:latin typeface="書法家簡中圓體" charset="0"/>
              </a:rPr>
              <a:t>设</a:t>
            </a:r>
            <a:r>
              <a:rPr lang="zh-TW" altLang="en-US" sz="2800">
                <a:solidFill>
                  <a:srgbClr val="FFFF00"/>
                </a:solidFill>
                <a:latin typeface="書法家簡中圓體" charset="0"/>
              </a:rPr>
              <a:t>立的神</a:t>
            </a:r>
            <a:r>
              <a:rPr lang="zh-CN" altLang="en-US" sz="2800">
                <a:solidFill>
                  <a:srgbClr val="FFFF00"/>
                </a:solidFill>
                <a:latin typeface="書法家簡中圓體" charset="0"/>
              </a:rPr>
              <a:t>圣</a:t>
            </a:r>
            <a:r>
              <a:rPr lang="zh-TW" altLang="en-US" sz="2800">
                <a:solidFill>
                  <a:srgbClr val="FFFF00"/>
                </a:solidFill>
                <a:latin typeface="書法家簡中圓體" charset="0"/>
              </a:rPr>
              <a:t>制度。</a:t>
            </a:r>
          </a:p>
          <a:p>
            <a:pPr algn="l">
              <a:buFontTx/>
              <a:buChar char="•"/>
              <a:defRPr/>
            </a:pPr>
            <a:r>
              <a:rPr lang="zh-TW" altLang="en-US" sz="2800">
                <a:solidFill>
                  <a:srgbClr val="FFFF00"/>
                </a:solidFill>
                <a:latin typeface="書法家簡中圓體" charset="0"/>
              </a:rPr>
              <a:t>只是如果耶</a:t>
            </a:r>
            <a:r>
              <a:rPr lang="zh-CN" altLang="en-US" sz="2800">
                <a:solidFill>
                  <a:srgbClr val="FFFF00"/>
                </a:solidFill>
                <a:latin typeface="書法家簡中圓體" charset="0"/>
              </a:rPr>
              <a:t>稣</a:t>
            </a:r>
            <a:r>
              <a:rPr lang="zh-TW" altLang="en-US" sz="2800">
                <a:solidFill>
                  <a:srgbClr val="FFFF00"/>
                </a:solidFill>
                <a:latin typeface="書法家簡中圓體" charset="0"/>
              </a:rPr>
              <a:t>真的</a:t>
            </a:r>
            <a:r>
              <a:rPr lang="zh-CN" altLang="en-US" sz="2800">
                <a:solidFill>
                  <a:srgbClr val="FFFF00"/>
                </a:solidFill>
                <a:latin typeface="書法家簡中圓體" charset="0"/>
              </a:rPr>
              <a:t>结</a:t>
            </a:r>
            <a:r>
              <a:rPr lang="zh-TW" altLang="en-US" sz="2800">
                <a:solidFill>
                  <a:srgbClr val="FFFF00"/>
                </a:solidFill>
                <a:latin typeface="書法家簡中圓體" charset="0"/>
              </a:rPr>
              <a:t>了婚，新</a:t>
            </a:r>
            <a:r>
              <a:rPr lang="zh-CN" altLang="en-US" sz="2800">
                <a:solidFill>
                  <a:srgbClr val="FFFF00"/>
                </a:solidFill>
                <a:latin typeface="書法家簡中圓體" charset="0"/>
              </a:rPr>
              <a:t>约圣经</a:t>
            </a:r>
            <a:r>
              <a:rPr lang="zh-TW" altLang="en-US" sz="2800">
                <a:solidFill>
                  <a:srgbClr val="FFFF00"/>
                </a:solidFill>
                <a:latin typeface="書法家簡中圓體" charset="0"/>
              </a:rPr>
              <a:t>一定</a:t>
            </a:r>
            <a:r>
              <a:rPr lang="zh-CN" altLang="en-US" sz="2800">
                <a:solidFill>
                  <a:srgbClr val="FFFF00"/>
                </a:solidFill>
                <a:latin typeface="書法家簡中圓體" charset="0"/>
              </a:rPr>
              <a:t>会记载这</a:t>
            </a:r>
            <a:r>
              <a:rPr lang="zh-TW" altLang="en-US" sz="2800">
                <a:solidFill>
                  <a:srgbClr val="FFFF00"/>
                </a:solidFill>
                <a:latin typeface="書法家簡中圓體" charset="0"/>
              </a:rPr>
              <a:t>件重要的事情。</a:t>
            </a:r>
            <a:endParaRPr lang="en-US" altLang="zh-TW" sz="2800">
              <a:solidFill>
                <a:srgbClr val="FFFF00"/>
              </a:solidFill>
              <a:latin typeface="Arial Black"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6370" name="Text Box 2"/>
          <p:cNvSpPr txBox="1">
            <a:spLocks noChangeArrowheads="1"/>
          </p:cNvSpPr>
          <p:nvPr/>
        </p:nvSpPr>
        <p:spPr bwMode="auto">
          <a:xfrm>
            <a:off x="4191000" y="1676400"/>
            <a:ext cx="4953000" cy="338772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lvl1pPr marL="339725" indent="-339725"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algn="l">
              <a:buFontTx/>
              <a:buChar char="•"/>
              <a:defRPr/>
            </a:pPr>
            <a:r>
              <a:rPr lang="zh-TW" altLang="en-US" sz="3600">
                <a:solidFill>
                  <a:srgbClr val="FFFF00"/>
                </a:solidFill>
                <a:latin typeface="書法家簡中圓體" charset="0"/>
              </a:rPr>
              <a:t>婚姻</a:t>
            </a:r>
            <a:r>
              <a:rPr lang="zh-CN" altLang="en-US" sz="3600">
                <a:solidFill>
                  <a:srgbClr val="FFFF00"/>
                </a:solidFill>
                <a:latin typeface="書法家簡中圓體" charset="0"/>
              </a:rPr>
              <a:t>对</a:t>
            </a:r>
            <a:r>
              <a:rPr lang="zh-TW" altLang="en-US" sz="3600">
                <a:solidFill>
                  <a:srgbClr val="FFFF00"/>
                </a:solidFill>
                <a:latin typeface="書法家簡中圓體" charset="0"/>
              </a:rPr>
              <a:t>耶</a:t>
            </a:r>
            <a:r>
              <a:rPr lang="zh-CN" altLang="en-US" sz="3600">
                <a:solidFill>
                  <a:srgbClr val="FFFF00"/>
                </a:solidFill>
                <a:latin typeface="書法家簡中圓體" charset="0"/>
              </a:rPr>
              <a:t>稣</a:t>
            </a:r>
            <a:r>
              <a:rPr lang="zh-TW" altLang="en-US" sz="3600">
                <a:solidFill>
                  <a:srgbClr val="FFFF00"/>
                </a:solidFill>
                <a:latin typeface="書法家簡中圓體" charset="0"/>
              </a:rPr>
              <a:t>來</a:t>
            </a:r>
            <a:r>
              <a:rPr lang="zh-CN" altLang="en-US" sz="3600">
                <a:solidFill>
                  <a:srgbClr val="FFFF00"/>
                </a:solidFill>
                <a:latin typeface="書法家簡中圓體" charset="0"/>
              </a:rPr>
              <a:t>说</a:t>
            </a:r>
            <a:r>
              <a:rPr lang="zh-TW" altLang="en-US" sz="3600">
                <a:solidFill>
                  <a:srgbClr val="FFFF00"/>
                </a:solidFill>
                <a:latin typeface="書法家簡中圓體" charset="0"/>
              </a:rPr>
              <a:t>，不</a:t>
            </a:r>
            <a:r>
              <a:rPr lang="zh-CN" altLang="en-US" sz="3600">
                <a:solidFill>
                  <a:srgbClr val="FFFF00"/>
                </a:solidFill>
                <a:latin typeface="書法家簡中圓體" charset="0"/>
              </a:rPr>
              <a:t>会</a:t>
            </a:r>
            <a:r>
              <a:rPr lang="zh-TW" altLang="en-US" sz="3600">
                <a:solidFill>
                  <a:srgbClr val="FFFF00"/>
                </a:solidFill>
                <a:latin typeface="書法家簡中圓體" charset="0"/>
              </a:rPr>
              <a:t>破</a:t>
            </a:r>
            <a:r>
              <a:rPr lang="zh-CN" altLang="en-US" sz="3600">
                <a:solidFill>
                  <a:srgbClr val="FFFF00"/>
                </a:solidFill>
                <a:latin typeface="書法家簡中圓體" charset="0"/>
              </a:rPr>
              <a:t>坏</a:t>
            </a:r>
            <a:r>
              <a:rPr lang="zh-TW" altLang="en-US" sz="3600">
                <a:solidFill>
                  <a:srgbClr val="FFFF00"/>
                </a:solidFill>
                <a:latin typeface="書法家簡中圓體" charset="0"/>
              </a:rPr>
              <a:t>神在他身上的</a:t>
            </a:r>
            <a:r>
              <a:rPr lang="zh-CN" altLang="en-US" sz="3600">
                <a:solidFill>
                  <a:srgbClr val="FFFF00"/>
                </a:solidFill>
                <a:latin typeface="書法家簡中圓體" charset="0"/>
              </a:rPr>
              <a:t>计划</a:t>
            </a:r>
            <a:r>
              <a:rPr lang="zh-TW" altLang="en-US" sz="3600">
                <a:solidFill>
                  <a:srgbClr val="FFFF00"/>
                </a:solidFill>
                <a:latin typeface="書法家簡中圓體" charset="0"/>
              </a:rPr>
              <a:t>。</a:t>
            </a:r>
          </a:p>
          <a:p>
            <a:pPr algn="l">
              <a:buFontTx/>
              <a:buChar char="•"/>
              <a:defRPr/>
            </a:pPr>
            <a:r>
              <a:rPr lang="zh-TW" altLang="en-US" sz="3600">
                <a:solidFill>
                  <a:srgbClr val="FFFF00"/>
                </a:solidFill>
                <a:latin typeface="書法家簡中圓體" charset="0"/>
              </a:rPr>
              <a:t>但是如果耶</a:t>
            </a:r>
            <a:r>
              <a:rPr lang="zh-CN" altLang="en-US" sz="3600">
                <a:solidFill>
                  <a:srgbClr val="FFFF00"/>
                </a:solidFill>
                <a:latin typeface="書法家簡中圓體" charset="0"/>
              </a:rPr>
              <a:t>稣曾经</a:t>
            </a:r>
            <a:r>
              <a:rPr lang="zh-TW" altLang="en-US" sz="3600">
                <a:solidFill>
                  <a:srgbClr val="FFFF00"/>
                </a:solidFill>
                <a:latin typeface="書法家簡中圓體" charset="0"/>
              </a:rPr>
              <a:t>生</a:t>
            </a:r>
            <a:r>
              <a:rPr lang="zh-CN" altLang="en-US" sz="3600">
                <a:solidFill>
                  <a:srgbClr val="FFFF00"/>
                </a:solidFill>
                <a:latin typeface="書法家簡中圓體" charset="0"/>
              </a:rPr>
              <a:t>儿</a:t>
            </a:r>
            <a:r>
              <a:rPr lang="zh-TW" altLang="en-US" sz="3600">
                <a:solidFill>
                  <a:srgbClr val="FFFF00"/>
                </a:solidFill>
                <a:latin typeface="書法家簡中圓體" charset="0"/>
              </a:rPr>
              <a:t>育女，</a:t>
            </a:r>
            <a:r>
              <a:rPr lang="zh-CN" altLang="en-US" sz="3600">
                <a:solidFill>
                  <a:srgbClr val="FFFF00"/>
                </a:solidFill>
                <a:latin typeface="書法家簡中圓體" charset="0"/>
              </a:rPr>
              <a:t>则</a:t>
            </a:r>
            <a:r>
              <a:rPr lang="zh-TW" altLang="en-US" sz="3600">
                <a:solidFill>
                  <a:srgbClr val="FFFF00"/>
                </a:solidFill>
                <a:latin typeface="書法家簡中圓體" charset="0"/>
              </a:rPr>
              <a:t>他的</a:t>
            </a:r>
            <a:r>
              <a:rPr lang="zh-CN" altLang="en-US" sz="3600">
                <a:solidFill>
                  <a:srgbClr val="FFFF00"/>
                </a:solidFill>
                <a:latin typeface="書法家簡中圓體" charset="0"/>
              </a:rPr>
              <a:t>后代将</a:t>
            </a:r>
            <a:r>
              <a:rPr lang="zh-TW" altLang="en-US" sz="3600">
                <a:solidFill>
                  <a:srgbClr val="FFFF00"/>
                </a:solidFill>
                <a:latin typeface="書法家簡中圓體" charset="0"/>
              </a:rPr>
              <a:t>不</a:t>
            </a:r>
            <a:r>
              <a:rPr lang="zh-CN" altLang="en-US" sz="3600">
                <a:solidFill>
                  <a:srgbClr val="FFFF00"/>
                </a:solidFill>
                <a:latin typeface="書法家簡中圓體" charset="0"/>
              </a:rPr>
              <a:t>会</a:t>
            </a:r>
            <a:r>
              <a:rPr lang="zh-TW" altLang="en-US" sz="3600">
                <a:solidFill>
                  <a:srgbClr val="FFFF00"/>
                </a:solidFill>
                <a:latin typeface="書法家簡中圓體" charset="0"/>
              </a:rPr>
              <a:t>具有罪性。</a:t>
            </a:r>
            <a:endParaRPr lang="zh-TW" altLang="en-US" sz="3600">
              <a:solidFill>
                <a:srgbClr val="FFFF00"/>
              </a:solidFill>
              <a:latin typeface="Arial Black" charset="0"/>
            </a:endParaRPr>
          </a:p>
        </p:txBody>
      </p:sp>
      <p:pic>
        <p:nvPicPr>
          <p:cNvPr id="205827" name="Picture 3" descr="Jesus&amp;Mary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8200"/>
            <a:ext cx="4202113"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7" name="Rectangle 9"/>
          <p:cNvSpPr>
            <a:spLocks noGrp="1" noChangeArrowheads="1"/>
          </p:cNvSpPr>
          <p:nvPr>
            <p:ph type="title"/>
          </p:nvPr>
        </p:nvSpPr>
        <p:spPr>
          <a:xfrm>
            <a:off x="0" y="0"/>
            <a:ext cx="9144000" cy="838200"/>
          </a:xfrm>
          <a:solidFill>
            <a:srgbClr val="FFFFFF"/>
          </a:solidFill>
          <a:effectLst>
            <a:outerShdw blurRad="63500" dist="43994" dir="5984183" algn="ctr" rotWithShape="0">
              <a:srgbClr val="FFFFFF">
                <a:alpha val="74998"/>
              </a:srgbClr>
            </a:outerShdw>
          </a:effectLst>
        </p:spPr>
        <p:txBody>
          <a:bodyPr/>
          <a:lstStyle/>
          <a:p>
            <a:pPr eaLnBrk="1" hangingPunct="1">
              <a:defRPr/>
            </a:pPr>
            <a:r>
              <a:rPr lang="zh-TW" altLang="en-US" b="1">
                <a:effectLst>
                  <a:outerShdw blurRad="38100" dist="38100" dir="2700000" algn="tl">
                    <a:srgbClr val="DDDDDD"/>
                  </a:outerShdw>
                </a:effectLst>
                <a:latin typeface="Arial" charset="0"/>
                <a:ea typeface="SimSun" charset="0"/>
                <a:cs typeface="SimSun" charset="0"/>
              </a:rPr>
              <a:t>耶</a:t>
            </a:r>
            <a:r>
              <a:rPr lang="zh-CN" altLang="en-US" b="1">
                <a:effectLst>
                  <a:outerShdw blurRad="38100" dist="38100" dir="2700000" algn="tl">
                    <a:srgbClr val="DDDDDD"/>
                  </a:outerShdw>
                </a:effectLst>
                <a:latin typeface="Arial" charset="0"/>
                <a:ea typeface="SimSun" charset="0"/>
                <a:cs typeface="SimSun" charset="0"/>
              </a:rPr>
              <a:t>稣</a:t>
            </a:r>
            <a:r>
              <a:rPr lang="zh-TW" altLang="en-US" b="1">
                <a:effectLst>
                  <a:outerShdw blurRad="38100" dist="38100" dir="2700000" algn="tl">
                    <a:srgbClr val="DDDDDD"/>
                  </a:outerShdw>
                </a:effectLst>
                <a:latin typeface="Arial" charset="0"/>
                <a:ea typeface="SimSun" charset="0"/>
                <a:cs typeface="SimSun" charset="0"/>
              </a:rPr>
              <a:t>曾否</a:t>
            </a:r>
            <a:r>
              <a:rPr lang="zh-CN" altLang="en-US" b="1">
                <a:effectLst>
                  <a:outerShdw blurRad="38100" dist="38100" dir="2700000" algn="tl">
                    <a:srgbClr val="DDDDDD"/>
                  </a:outerShdw>
                </a:effectLst>
                <a:latin typeface="Arial" charset="0"/>
                <a:ea typeface="SimSun" charset="0"/>
                <a:cs typeface="SimSun" charset="0"/>
              </a:rPr>
              <a:t>结婚</a:t>
            </a:r>
            <a:r>
              <a:rPr lang="zh-TW" altLang="en-US" b="1">
                <a:effectLst>
                  <a:outerShdw blurRad="38100" dist="38100" dir="2700000" algn="tl">
                    <a:srgbClr val="DDDDDD"/>
                  </a:outerShdw>
                </a:effectLst>
                <a:latin typeface="Arial" charset="0"/>
                <a:ea typeface="SimSun" charset="0"/>
                <a:cs typeface="SimSun" charset="0"/>
              </a:rPr>
              <a:t>重要</a:t>
            </a:r>
            <a:r>
              <a:rPr lang="zh-CN" altLang="en-US" b="1">
                <a:effectLst>
                  <a:outerShdw blurRad="38100" dist="38100" dir="2700000" algn="tl">
                    <a:srgbClr val="DDDDDD"/>
                  </a:outerShdw>
                </a:effectLst>
                <a:latin typeface="Arial" charset="0"/>
                <a:ea typeface="SimSun" charset="0"/>
                <a:cs typeface="SimSun" charset="0"/>
              </a:rPr>
              <a:t>吗</a:t>
            </a:r>
            <a:r>
              <a:rPr lang="zh-TW" altLang="en-US" b="1">
                <a:effectLst>
                  <a:outerShdw blurRad="38100" dist="38100" dir="2700000" algn="tl">
                    <a:srgbClr val="DDDDDD"/>
                  </a:outerShdw>
                </a:effectLst>
                <a:latin typeface="Arial" charset="0"/>
                <a:ea typeface="SimSun" charset="0"/>
                <a:cs typeface="SimSun" charset="0"/>
              </a:rPr>
              <a:t>？</a:t>
            </a:r>
            <a:endParaRPr lang="en-US" altLang="zh-TW" b="1">
              <a:effectLst>
                <a:outerShdw blurRad="38100" dist="38100" dir="2700000" algn="tl">
                  <a:srgbClr val="DDDDDD"/>
                </a:outerShdw>
              </a:effectLst>
              <a:latin typeface="Arial" charset="0"/>
              <a:ea typeface="SimSun" charset="0"/>
              <a:cs typeface="SimSun"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9" name="Text Box 3"/>
          <p:cNvSpPr txBox="1">
            <a:spLocks noChangeArrowheads="1"/>
          </p:cNvSpPr>
          <p:nvPr/>
        </p:nvSpPr>
        <p:spPr bwMode="auto">
          <a:xfrm>
            <a:off x="2895600" y="4759325"/>
            <a:ext cx="2759075" cy="91440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eaLnBrk="0" hangingPunct="0">
              <a:defRPr/>
            </a:pPr>
            <a:r>
              <a:rPr lang="en-US" altLang="zh-TW" sz="5400">
                <a:solidFill>
                  <a:srgbClr val="FFFF00"/>
                </a:solidFill>
                <a:latin typeface="Arial Black" charset="0"/>
                <a:ea typeface="新細明體" charset="-120"/>
                <a:cs typeface="新細明體" charset="-120"/>
              </a:rPr>
              <a:t>+</a:t>
            </a:r>
          </a:p>
        </p:txBody>
      </p:sp>
      <p:sp>
        <p:nvSpPr>
          <p:cNvPr id="188420" name="Rectangle 4"/>
          <p:cNvSpPr>
            <a:spLocks noGrp="1" noChangeArrowheads="1"/>
          </p:cNvSpPr>
          <p:nvPr>
            <p:ph type="title"/>
          </p:nvPr>
        </p:nvSpPr>
        <p:spPr>
          <a:xfrm>
            <a:off x="76200" y="76200"/>
            <a:ext cx="9067800" cy="838200"/>
          </a:xfrm>
          <a:solidFill>
            <a:srgbClr val="FFFFFF"/>
          </a:solidFill>
          <a:effectLst>
            <a:outerShdw blurRad="63500" dist="43994" dir="5984183" algn="ctr" rotWithShape="0">
              <a:srgbClr val="FFFFFF">
                <a:alpha val="74998"/>
              </a:srgbClr>
            </a:outerShdw>
          </a:effectLst>
        </p:spPr>
        <p:txBody>
          <a:bodyPr/>
          <a:lstStyle/>
          <a:p>
            <a:pPr eaLnBrk="1" hangingPunct="1">
              <a:defRPr/>
            </a:pPr>
            <a:r>
              <a:rPr lang="zh-TW" altLang="en-US" sz="5400" b="1">
                <a:latin typeface="Arial" charset="0"/>
                <a:ea typeface="SimSun" charset="0"/>
                <a:cs typeface="SimSun" charset="0"/>
              </a:rPr>
              <a:t>作者</a:t>
            </a:r>
            <a:r>
              <a:rPr lang="zh-CN" altLang="en-US" sz="5400" b="1">
                <a:latin typeface="Arial" charset="0"/>
                <a:ea typeface="SimSun" charset="0"/>
                <a:cs typeface="SimSun" charset="0"/>
              </a:rPr>
              <a:t>亵渎</a:t>
            </a:r>
            <a:r>
              <a:rPr lang="zh-TW" altLang="en-US" sz="5400" b="1">
                <a:latin typeface="Arial" charset="0"/>
                <a:ea typeface="SimSun" charset="0"/>
                <a:cs typeface="SimSun" charset="0"/>
              </a:rPr>
              <a:t>了神的名字</a:t>
            </a:r>
          </a:p>
        </p:txBody>
      </p:sp>
      <p:sp>
        <p:nvSpPr>
          <p:cNvPr id="188421" name="Text Box 5"/>
          <p:cNvSpPr txBox="1">
            <a:spLocks noChangeArrowheads="1"/>
          </p:cNvSpPr>
          <p:nvPr/>
        </p:nvSpPr>
        <p:spPr bwMode="auto">
          <a:xfrm>
            <a:off x="441325" y="4759325"/>
            <a:ext cx="2759075" cy="94615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eaLnBrk="0" hangingPunct="0">
              <a:defRPr/>
            </a:pPr>
            <a:r>
              <a:rPr lang="zh-TW" altLang="en-US" sz="2800">
                <a:solidFill>
                  <a:srgbClr val="FFFF00"/>
                </a:solidFill>
                <a:latin typeface="SimSun" pitchFamily="2" charset="-122"/>
                <a:ea typeface="SimSun" pitchFamily="2" charset="-122"/>
                <a:cs typeface="SimSun" pitchFamily="2" charset="-122"/>
              </a:rPr>
              <a:t>耶和</a:t>
            </a:r>
            <a:r>
              <a:rPr lang="zh-CN" altLang="en-US" sz="2800">
                <a:solidFill>
                  <a:srgbClr val="FFFF00"/>
                </a:solidFill>
                <a:latin typeface="SimSun" pitchFamily="2" charset="-122"/>
                <a:ea typeface="SimSun" pitchFamily="2" charset="-122"/>
                <a:cs typeface="SimSun" pitchFamily="2" charset="-122"/>
              </a:rPr>
              <a:t>华</a:t>
            </a:r>
            <a:r>
              <a:rPr lang="zh-TW" altLang="en-US" sz="2800">
                <a:solidFill>
                  <a:srgbClr val="FFFF00"/>
                </a:solidFill>
                <a:latin typeface="SimSun" pitchFamily="2" charset="-122"/>
                <a:ea typeface="SimSun" pitchFamily="2" charset="-122"/>
                <a:cs typeface="SimSun" pitchFamily="2" charset="-122"/>
              </a:rPr>
              <a:t> 或 雅巍</a:t>
            </a:r>
          </a:p>
          <a:p>
            <a:pPr marL="339725" indent="-339725" eaLnBrk="0" hangingPunct="0">
              <a:defRPr/>
            </a:pPr>
            <a:r>
              <a:rPr lang="en-US" altLang="zh-TW" sz="2800">
                <a:solidFill>
                  <a:srgbClr val="FFFF00"/>
                </a:solidFill>
                <a:latin typeface="SimSun" pitchFamily="2" charset="-122"/>
                <a:ea typeface="SimSun" pitchFamily="2" charset="-122"/>
                <a:cs typeface="SimSun" pitchFamily="2" charset="-122"/>
              </a:rPr>
              <a:t>(</a:t>
            </a:r>
            <a:r>
              <a:rPr lang="zh-TW" altLang="en-US" sz="2800">
                <a:solidFill>
                  <a:srgbClr val="FFFF00"/>
                </a:solidFill>
                <a:latin typeface="SimSun" pitchFamily="2" charset="-122"/>
                <a:ea typeface="SimSun" pitchFamily="2" charset="-122"/>
                <a:cs typeface="SimSun" pitchFamily="2" charset="-122"/>
              </a:rPr>
              <a:t>男神</a:t>
            </a:r>
            <a:r>
              <a:rPr lang="en-US" altLang="zh-TW" sz="2800">
                <a:solidFill>
                  <a:srgbClr val="FFFF00"/>
                </a:solidFill>
                <a:latin typeface="SimSun" pitchFamily="2" charset="-122"/>
                <a:ea typeface="SimSun" pitchFamily="2" charset="-122"/>
                <a:cs typeface="SimSun" pitchFamily="2" charset="-122"/>
              </a:rPr>
              <a:t>)</a:t>
            </a:r>
          </a:p>
        </p:txBody>
      </p:sp>
      <p:sp>
        <p:nvSpPr>
          <p:cNvPr id="188422" name="Text Box 6"/>
          <p:cNvSpPr txBox="1">
            <a:spLocks noChangeArrowheads="1"/>
          </p:cNvSpPr>
          <p:nvPr/>
        </p:nvSpPr>
        <p:spPr bwMode="auto">
          <a:xfrm>
            <a:off x="5257800" y="4759325"/>
            <a:ext cx="3216275" cy="94615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eaLnBrk="0" hangingPunct="0">
              <a:defRPr/>
            </a:pPr>
            <a:r>
              <a:rPr lang="zh-TW" altLang="en-US" sz="2800">
                <a:solidFill>
                  <a:srgbClr val="FFFF00"/>
                </a:solidFill>
                <a:latin typeface="SimSun" pitchFamily="2" charset="-122"/>
                <a:ea typeface="SimSun" pitchFamily="2" charset="-122"/>
                <a:cs typeface="SimSun" pitchFamily="2" charset="-122"/>
              </a:rPr>
              <a:t>舍吉那</a:t>
            </a:r>
            <a:r>
              <a:rPr lang="en-US" altLang="zh-TW" sz="2800">
                <a:solidFill>
                  <a:srgbClr val="FFFF00"/>
                </a:solidFill>
                <a:latin typeface="Arial" charset="0"/>
                <a:ea typeface="SimSun" pitchFamily="2" charset="-122"/>
                <a:cs typeface="SimSun" pitchFamily="2" charset="-122"/>
              </a:rPr>
              <a:t>Shekinah</a:t>
            </a:r>
          </a:p>
          <a:p>
            <a:pPr marL="339725" indent="-339725" eaLnBrk="0" hangingPunct="0">
              <a:defRPr/>
            </a:pPr>
            <a:r>
              <a:rPr lang="en-US" altLang="zh-TW" sz="2800">
                <a:solidFill>
                  <a:srgbClr val="FFFF00"/>
                </a:solidFill>
                <a:latin typeface="SimSun" pitchFamily="2" charset="-122"/>
                <a:ea typeface="SimSun" pitchFamily="2" charset="-122"/>
                <a:cs typeface="SimSun" pitchFamily="2" charset="-122"/>
              </a:rPr>
              <a:t>(</a:t>
            </a:r>
            <a:r>
              <a:rPr lang="zh-TW" altLang="en-US" sz="2800">
                <a:solidFill>
                  <a:srgbClr val="FFFF00"/>
                </a:solidFill>
                <a:latin typeface="SimSun" pitchFamily="2" charset="-122"/>
                <a:ea typeface="SimSun" pitchFamily="2" charset="-122"/>
                <a:cs typeface="SimSun" pitchFamily="2" charset="-122"/>
              </a:rPr>
              <a:t>女神</a:t>
            </a:r>
            <a:r>
              <a:rPr lang="en-US" altLang="zh-TW" sz="2800">
                <a:solidFill>
                  <a:srgbClr val="FFFF00"/>
                </a:solidFill>
                <a:latin typeface="SimSun" pitchFamily="2" charset="-122"/>
                <a:ea typeface="SimSun" pitchFamily="2" charset="-122"/>
                <a:cs typeface="SimSun" pitchFamily="2" charset="-122"/>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8421"/>
                                        </p:tgtEl>
                                        <p:attrNameLst>
                                          <p:attrName>style.visibility</p:attrName>
                                        </p:attrNameLst>
                                      </p:cBhvr>
                                      <p:to>
                                        <p:strVal val="visible"/>
                                      </p:to>
                                    </p:set>
                                    <p:animEffect transition="in" filter="dissolve">
                                      <p:cBhvr>
                                        <p:cTn id="7" dur="500"/>
                                        <p:tgtEl>
                                          <p:spTgt spid="1884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8419"/>
                                        </p:tgtEl>
                                        <p:attrNameLst>
                                          <p:attrName>style.visibility</p:attrName>
                                        </p:attrNameLst>
                                      </p:cBhvr>
                                      <p:to>
                                        <p:strVal val="visible"/>
                                      </p:to>
                                    </p:set>
                                    <p:animEffect transition="in" filter="dissolve">
                                      <p:cBhvr>
                                        <p:cTn id="12" dur="500"/>
                                        <p:tgtEl>
                                          <p:spTgt spid="1884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8422"/>
                                        </p:tgtEl>
                                        <p:attrNameLst>
                                          <p:attrName>style.visibility</p:attrName>
                                        </p:attrNameLst>
                                      </p:cBhvr>
                                      <p:to>
                                        <p:strVal val="visible"/>
                                      </p:to>
                                    </p:set>
                                    <p:animEffect transition="in" filter="dissolve">
                                      <p:cBhvr>
                                        <p:cTn id="17" dur="500"/>
                                        <p:tgtEl>
                                          <p:spTgt spid="18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animBg="1"/>
      <p:bldP spid="188421" grpId="0" animBg="1"/>
      <p:bldP spid="1884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5" descr="Money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86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title"/>
          </p:nvPr>
        </p:nvSpPr>
        <p:spPr>
          <a:xfrm>
            <a:off x="304800" y="304800"/>
            <a:ext cx="7467600" cy="1066800"/>
          </a:xfrm>
          <a:effectLst>
            <a:outerShdw blurRad="63500" dist="35921" dir="2700000" algn="ctr" rotWithShape="0">
              <a:schemeClr val="tx2">
                <a:alpha val="74998"/>
              </a:schemeClr>
            </a:outerShdw>
          </a:effectLst>
        </p:spPr>
        <p:txBody>
          <a:bodyPr/>
          <a:lstStyle/>
          <a:p>
            <a:pPr algn="l" eaLnBrk="1" hangingPunct="1">
              <a:defRPr/>
            </a:pPr>
            <a:r>
              <a:rPr lang="zh-TW" altLang="en-US" b="1">
                <a:solidFill>
                  <a:schemeClr val="bg1"/>
                </a:solidFill>
                <a:latin typeface="書法家簡魏碑" charset="0"/>
                <a:ea typeface="SimSun" charset="0"/>
                <a:cs typeface="SimSun" charset="0"/>
              </a:rPr>
              <a:t>收入源源不</a:t>
            </a:r>
            <a:r>
              <a:rPr lang="zh-CN" altLang="en-US" b="1">
                <a:solidFill>
                  <a:schemeClr val="bg1"/>
                </a:solidFill>
                <a:latin typeface="書法家簡魏碑" charset="0"/>
                <a:ea typeface="SimSun" charset="0"/>
                <a:cs typeface="SimSun" charset="0"/>
              </a:rPr>
              <a:t>绝</a:t>
            </a:r>
            <a:r>
              <a:rPr lang="zh-TW" altLang="en-US" b="1">
                <a:solidFill>
                  <a:schemeClr val="bg1"/>
                </a:solidFill>
                <a:latin typeface="書法家簡魏碑" charset="0"/>
                <a:ea typeface="SimSun" charset="0"/>
                <a:cs typeface="SimSun" charset="0"/>
              </a:rPr>
              <a:t>、滾滾而來</a:t>
            </a:r>
            <a:r>
              <a:rPr lang="en-US" altLang="zh-TW" b="1">
                <a:solidFill>
                  <a:schemeClr val="bg1"/>
                </a:solidFill>
                <a:latin typeface="書法家簡魏碑" charset="0"/>
                <a:ea typeface="SimSun" charset="0"/>
                <a:cs typeface="SimSun" charset="0"/>
              </a:rPr>
              <a:t>…</a:t>
            </a:r>
          </a:p>
        </p:txBody>
      </p:sp>
      <p:sp>
        <p:nvSpPr>
          <p:cNvPr id="12291" name="Rectangle 3"/>
          <p:cNvSpPr>
            <a:spLocks noGrp="1" noChangeArrowheads="1"/>
          </p:cNvSpPr>
          <p:nvPr>
            <p:ph type="body" idx="1"/>
          </p:nvPr>
        </p:nvSpPr>
        <p:spPr>
          <a:xfrm>
            <a:off x="3352800" y="2438400"/>
            <a:ext cx="4953000" cy="2743200"/>
          </a:xfrm>
          <a:effectLst>
            <a:outerShdw blurRad="63500" dist="35921" dir="2700000" algn="ctr" rotWithShape="0">
              <a:schemeClr val="tx2">
                <a:alpha val="74998"/>
              </a:schemeClr>
            </a:outerShdw>
          </a:effectLst>
        </p:spPr>
        <p:txBody>
          <a:bodyPr/>
          <a:lstStyle/>
          <a:p>
            <a:pPr eaLnBrk="1" hangingPunct="1">
              <a:lnSpc>
                <a:spcPct val="80000"/>
              </a:lnSpc>
              <a:defRPr/>
            </a:pPr>
            <a:r>
              <a:rPr lang="zh-TW" altLang="en-US" sz="2400" b="1">
                <a:solidFill>
                  <a:schemeClr val="bg1"/>
                </a:solidFill>
                <a:latin typeface="SimSun" pitchFamily="2" charset="-122"/>
                <a:ea typeface="SimSun" pitchFamily="2" charset="-122"/>
                <a:cs typeface="SimSun" pitchFamily="2" charset="-122"/>
              </a:rPr>
              <a:t>二</a:t>
            </a:r>
            <a:r>
              <a:rPr lang="zh-CN" altLang="en-US" sz="2400" b="1">
                <a:solidFill>
                  <a:schemeClr val="bg1"/>
                </a:solidFill>
                <a:latin typeface="SimSun" pitchFamily="2" charset="-122"/>
                <a:ea typeface="SimSun" pitchFamily="2" charset="-122"/>
                <a:cs typeface="SimSun" pitchFamily="2" charset="-122"/>
              </a:rPr>
              <a:t>亿</a:t>
            </a:r>
            <a:r>
              <a:rPr lang="zh-TW" altLang="en-US" sz="2400" b="1">
                <a:solidFill>
                  <a:schemeClr val="bg1"/>
                </a:solidFill>
                <a:latin typeface="SimSun" pitchFamily="2" charset="-122"/>
                <a:ea typeface="SimSun" pitchFamily="2" charset="-122"/>
                <a:cs typeface="SimSun" pitchFamily="2" charset="-122"/>
              </a:rPr>
              <a:t>六千</a:t>
            </a:r>
            <a:r>
              <a:rPr lang="zh-CN" altLang="en-US" sz="2400" b="1">
                <a:solidFill>
                  <a:schemeClr val="bg1"/>
                </a:solidFill>
                <a:latin typeface="SimSun" pitchFamily="2" charset="-122"/>
                <a:ea typeface="SimSun" pitchFamily="2" charset="-122"/>
                <a:cs typeface="SimSun" pitchFamily="2" charset="-122"/>
              </a:rPr>
              <a:t>万</a:t>
            </a:r>
            <a:r>
              <a:rPr lang="zh-TW" altLang="en-US" sz="2400" b="1">
                <a:solidFill>
                  <a:schemeClr val="bg1"/>
                </a:solidFill>
                <a:latin typeface="SimSun" pitchFamily="2" charset="-122"/>
                <a:ea typeface="SimSun" pitchFamily="2" charset="-122"/>
                <a:cs typeface="SimSun" pitchFamily="2" charset="-122"/>
              </a:rPr>
              <a:t>元收益！</a:t>
            </a:r>
          </a:p>
          <a:p>
            <a:pPr eaLnBrk="1" hangingPunct="1">
              <a:lnSpc>
                <a:spcPct val="80000"/>
              </a:lnSpc>
              <a:buFontTx/>
              <a:buNone/>
              <a:defRPr/>
            </a:pPr>
            <a:r>
              <a:rPr lang="en-US" altLang="zh-TW" sz="2400" b="1">
                <a:solidFill>
                  <a:schemeClr val="bg1"/>
                </a:solidFill>
                <a:latin typeface="SimSun" pitchFamily="2" charset="-122"/>
                <a:ea typeface="SimSun" pitchFamily="2" charset="-122"/>
                <a:cs typeface="SimSun" pitchFamily="2" charset="-122"/>
              </a:rPr>
              <a:t>	(</a:t>
            </a:r>
            <a:r>
              <a:rPr lang="zh-TW" altLang="en-US" sz="2400" b="1">
                <a:solidFill>
                  <a:schemeClr val="bg1"/>
                </a:solidFill>
                <a:latin typeface="SimSun" pitchFamily="2" charset="-122"/>
                <a:ea typeface="SimSun" pitchFamily="2" charset="-122"/>
                <a:cs typeface="SimSun" pitchFamily="2" charset="-122"/>
              </a:rPr>
              <a:t>售出一千二百</a:t>
            </a:r>
            <a:r>
              <a:rPr lang="zh-CN" altLang="en-US" sz="2400" b="1">
                <a:solidFill>
                  <a:schemeClr val="bg1"/>
                </a:solidFill>
                <a:latin typeface="SimSun" pitchFamily="2" charset="-122"/>
                <a:ea typeface="SimSun" pitchFamily="2" charset="-122"/>
                <a:cs typeface="SimSun" pitchFamily="2" charset="-122"/>
              </a:rPr>
              <a:t>万本后</a:t>
            </a:r>
            <a:r>
              <a:rPr lang="en-US" altLang="zh-TW" sz="2400" b="1">
                <a:solidFill>
                  <a:schemeClr val="bg1"/>
                </a:solidFill>
                <a:latin typeface="SimSun" pitchFamily="2" charset="-122"/>
                <a:ea typeface="SimSun" pitchFamily="2" charset="-122"/>
                <a:cs typeface="SimSun" pitchFamily="2" charset="-122"/>
              </a:rPr>
              <a:t>)</a:t>
            </a:r>
          </a:p>
          <a:p>
            <a:pPr eaLnBrk="1" hangingPunct="1">
              <a:lnSpc>
                <a:spcPct val="80000"/>
              </a:lnSpc>
              <a:defRPr/>
            </a:pPr>
            <a:endParaRPr lang="en-US" altLang="zh-TW" sz="2400" b="1">
              <a:solidFill>
                <a:schemeClr val="bg1"/>
              </a:solidFill>
              <a:latin typeface="SimSun" pitchFamily="2" charset="-122"/>
              <a:ea typeface="SimSun" pitchFamily="2" charset="-122"/>
              <a:cs typeface="SimSun" pitchFamily="2" charset="-122"/>
            </a:endParaRPr>
          </a:p>
          <a:p>
            <a:pPr eaLnBrk="1" hangingPunct="1">
              <a:lnSpc>
                <a:spcPct val="80000"/>
              </a:lnSpc>
              <a:defRPr/>
            </a:pPr>
            <a:r>
              <a:rPr lang="zh-CN" altLang="en-US" sz="2400" b="1">
                <a:solidFill>
                  <a:schemeClr val="bg1"/>
                </a:solidFill>
                <a:latin typeface="SimSun" pitchFamily="2" charset="-122"/>
                <a:ea typeface="SimSun" pitchFamily="2" charset="-122"/>
                <a:cs typeface="SimSun" pitchFamily="2" charset="-122"/>
              </a:rPr>
              <a:t>外加一亿元</a:t>
            </a:r>
            <a:r>
              <a:rPr lang="en-US" altLang="zh-CN" sz="2400" b="1">
                <a:solidFill>
                  <a:schemeClr val="bg1"/>
                </a:solidFill>
                <a:latin typeface="SimSun" pitchFamily="2" charset="-122"/>
                <a:ea typeface="SimSun" pitchFamily="2" charset="-122"/>
                <a:cs typeface="SimSun" pitchFamily="2" charset="-122"/>
              </a:rPr>
              <a:t>(</a:t>
            </a:r>
            <a:r>
              <a:rPr lang="zh-CN" altLang="en-US" sz="2400" b="1">
                <a:solidFill>
                  <a:schemeClr val="bg1"/>
                </a:solidFill>
                <a:latin typeface="SimSun" pitchFamily="2" charset="-122"/>
                <a:ea typeface="SimSun" pitchFamily="2" charset="-122"/>
                <a:cs typeface="SimSun" pitchFamily="2" charset="-122"/>
              </a:rPr>
              <a:t>其它三本书</a:t>
            </a:r>
            <a:r>
              <a:rPr lang="en-US" altLang="zh-CN" sz="2400" b="1">
                <a:solidFill>
                  <a:schemeClr val="bg1"/>
                </a:solidFill>
                <a:latin typeface="SimSun" pitchFamily="2" charset="-122"/>
                <a:ea typeface="SimSun" pitchFamily="2" charset="-122"/>
                <a:cs typeface="SimSun" pitchFamily="2" charset="-122"/>
              </a:rPr>
              <a:t>)</a:t>
            </a:r>
          </a:p>
          <a:p>
            <a:pPr eaLnBrk="1" hangingPunct="1">
              <a:lnSpc>
                <a:spcPct val="80000"/>
              </a:lnSpc>
              <a:defRPr/>
            </a:pPr>
            <a:endParaRPr lang="en-US" altLang="zh-TW" sz="2400" b="1">
              <a:solidFill>
                <a:schemeClr val="bg1"/>
              </a:solidFill>
              <a:latin typeface="SimSun" pitchFamily="2" charset="-122"/>
              <a:ea typeface="SimSun" pitchFamily="2" charset="-122"/>
              <a:cs typeface="SimSun" pitchFamily="2" charset="-122"/>
            </a:endParaRPr>
          </a:p>
          <a:p>
            <a:pPr eaLnBrk="1" hangingPunct="1">
              <a:lnSpc>
                <a:spcPct val="80000"/>
              </a:lnSpc>
              <a:defRPr/>
            </a:pPr>
            <a:r>
              <a:rPr lang="zh-TW" altLang="en-US" sz="2400" b="1">
                <a:solidFill>
                  <a:schemeClr val="bg1"/>
                </a:solidFill>
                <a:latin typeface="SimSun" pitchFamily="2" charset="-122"/>
                <a:ea typeface="SimSun" pitchFamily="2" charset="-122"/>
                <a:cs typeface="SimSun" pitchFamily="2" charset="-122"/>
              </a:rPr>
              <a:t>已</a:t>
            </a:r>
            <a:r>
              <a:rPr lang="zh-CN" altLang="en-US" sz="2400" b="1">
                <a:solidFill>
                  <a:schemeClr val="bg1"/>
                </a:solidFill>
                <a:latin typeface="SimSun" pitchFamily="2" charset="-122"/>
                <a:ea typeface="SimSun" pitchFamily="2" charset="-122"/>
                <a:cs typeface="SimSun" pitchFamily="2" charset="-122"/>
              </a:rPr>
              <a:t>经</a:t>
            </a:r>
            <a:r>
              <a:rPr lang="zh-TW" altLang="en-US" sz="2400" b="1">
                <a:solidFill>
                  <a:schemeClr val="bg1"/>
                </a:solidFill>
                <a:latin typeface="SimSun" pitchFamily="2" charset="-122"/>
                <a:ea typeface="SimSun" pitchFamily="2" charset="-122"/>
                <a:cs typeface="SimSun" pitchFamily="2" charset="-122"/>
              </a:rPr>
              <a:t>售出四千</a:t>
            </a:r>
            <a:r>
              <a:rPr lang="zh-CN" altLang="en-US" sz="2400" b="1">
                <a:solidFill>
                  <a:schemeClr val="bg1"/>
                </a:solidFill>
                <a:latin typeface="SimSun" pitchFamily="2" charset="-122"/>
                <a:ea typeface="SimSun" pitchFamily="2" charset="-122"/>
                <a:cs typeface="SimSun" pitchFamily="2" charset="-122"/>
              </a:rPr>
              <a:t>万</a:t>
            </a:r>
            <a:r>
              <a:rPr lang="zh-TW" altLang="en-US" sz="2400" b="1">
                <a:solidFill>
                  <a:schemeClr val="bg1"/>
                </a:solidFill>
                <a:latin typeface="SimSun" pitchFamily="2" charset="-122"/>
                <a:ea typeface="SimSun" pitchFamily="2" charset="-122"/>
                <a:cs typeface="SimSun" pitchFamily="2" charset="-122"/>
              </a:rPr>
              <a:t>本！</a:t>
            </a:r>
            <a:endParaRPr lang="en-US" altLang="zh-TW" sz="2400" b="1">
              <a:solidFill>
                <a:schemeClr val="bg1"/>
              </a:solidFill>
              <a:latin typeface="SimSun" pitchFamily="2" charset="-122"/>
              <a:ea typeface="SimSun" pitchFamily="2" charset="-122"/>
              <a:cs typeface="SimSun" pitchFamily="2" charset="-122"/>
            </a:endParaRPr>
          </a:p>
          <a:p>
            <a:pPr eaLnBrk="1" hangingPunct="1">
              <a:lnSpc>
                <a:spcPct val="80000"/>
              </a:lnSpc>
              <a:buFontTx/>
              <a:buNone/>
              <a:defRPr/>
            </a:pPr>
            <a:r>
              <a:rPr lang="en-US" altLang="zh-TW" sz="2400" b="1">
                <a:solidFill>
                  <a:schemeClr val="bg1"/>
                </a:solidFill>
                <a:latin typeface="SimSun" pitchFamily="2" charset="-122"/>
                <a:ea typeface="SimSun" pitchFamily="2" charset="-122"/>
                <a:cs typeface="SimSun" pitchFamily="2" charset="-122"/>
              </a:rPr>
              <a:t>	(2005</a:t>
            </a:r>
            <a:r>
              <a:rPr lang="zh-TW" altLang="en-US" sz="2400" b="1">
                <a:solidFill>
                  <a:schemeClr val="bg1"/>
                </a:solidFill>
                <a:latin typeface="SimSun" pitchFamily="2" charset="-122"/>
                <a:ea typeface="SimSun" pitchFamily="2" charset="-122"/>
                <a:cs typeface="SimSun" pitchFamily="2" charset="-122"/>
              </a:rPr>
              <a:t>年十一月的</a:t>
            </a:r>
            <a:r>
              <a:rPr lang="zh-CN" altLang="en-US" sz="2400" b="1">
                <a:solidFill>
                  <a:schemeClr val="bg1"/>
                </a:solidFill>
                <a:latin typeface="SimSun" pitchFamily="2" charset="-122"/>
                <a:ea typeface="SimSun" pitchFamily="2" charset="-122"/>
                <a:cs typeface="SimSun" pitchFamily="2" charset="-122"/>
              </a:rPr>
              <a:t>数</a:t>
            </a:r>
            <a:r>
              <a:rPr lang="zh-TW" altLang="en-US" sz="2400" b="1">
                <a:solidFill>
                  <a:schemeClr val="bg1"/>
                </a:solidFill>
                <a:latin typeface="SimSun" pitchFamily="2" charset="-122"/>
                <a:ea typeface="SimSun" pitchFamily="2" charset="-122"/>
                <a:cs typeface="SimSun" pitchFamily="2" charset="-122"/>
              </a:rPr>
              <a:t>字</a:t>
            </a:r>
            <a:r>
              <a:rPr lang="en-US" altLang="zh-TW" sz="2400" b="1">
                <a:solidFill>
                  <a:schemeClr val="bg1"/>
                </a:solidFill>
                <a:latin typeface="SimSun" pitchFamily="2" charset="-122"/>
                <a:ea typeface="SimSun" pitchFamily="2" charset="-122"/>
                <a:cs typeface="SimSun" pitchFamily="2" charset="-122"/>
              </a:rPr>
              <a:t>)</a:t>
            </a:r>
          </a:p>
        </p:txBody>
      </p:sp>
      <p:pic>
        <p:nvPicPr>
          <p:cNvPr id="4710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828800"/>
            <a:ext cx="324485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down)">
                                      <p:cBhvr>
                                        <p:cTn id="7" dur="1000"/>
                                        <p:tgtEl>
                                          <p:spTgt spid="12290"/>
                                        </p:tgtEl>
                                      </p:cBhvr>
                                    </p:animEffect>
                                  </p:childTnLst>
                                </p:cTn>
                              </p:par>
                            </p:childTnLst>
                          </p:cTn>
                        </p:par>
                        <p:par>
                          <p:cTn id="8" fill="hold" nodeType="afterGroup">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2291">
                                            <p:txEl>
                                              <p:pRg st="0" end="0"/>
                                            </p:txEl>
                                          </p:spTgt>
                                        </p:tgtEl>
                                        <p:attrNameLst>
                                          <p:attrName>style.visibility</p:attrName>
                                        </p:attrNameLst>
                                      </p:cBhvr>
                                      <p:to>
                                        <p:strVal val="visible"/>
                                      </p:to>
                                    </p:set>
                                    <p:animEffect transition="in" filter="wipe(down)">
                                      <p:cBhvr>
                                        <p:cTn id="11" dur="1000"/>
                                        <p:tgtEl>
                                          <p:spTgt spid="12291">
                                            <p:txEl>
                                              <p:pRg st="0" end="0"/>
                                            </p:txEl>
                                          </p:spTgt>
                                        </p:tgtEl>
                                      </p:cBhvr>
                                    </p:animEffect>
                                  </p:childTnLst>
                                </p:cTn>
                              </p:par>
                            </p:childTnLst>
                          </p:cTn>
                        </p:par>
                        <p:par>
                          <p:cTn id="12" fill="hold" nodeType="afterGroup">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animEffect transition="in" filter="wipe(down)">
                                      <p:cBhvr>
                                        <p:cTn id="15" dur="1000"/>
                                        <p:tgtEl>
                                          <p:spTgt spid="12291">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291">
                                            <p:txEl>
                                              <p:pRg st="3" end="3"/>
                                            </p:txEl>
                                          </p:spTgt>
                                        </p:tgtEl>
                                        <p:attrNameLst>
                                          <p:attrName>style.visibility</p:attrName>
                                        </p:attrNameLst>
                                      </p:cBhvr>
                                      <p:to>
                                        <p:strVal val="visible"/>
                                      </p:to>
                                    </p:set>
                                    <p:animEffect transition="in" filter="wipe(down)">
                                      <p:cBhvr>
                                        <p:cTn id="20" dur="1000"/>
                                        <p:tgtEl>
                                          <p:spTgt spid="12291">
                                            <p:txEl>
                                              <p:pRg st="3" end="3"/>
                                            </p:txEl>
                                          </p:spTgt>
                                        </p:tgtEl>
                                      </p:cBhvr>
                                    </p:animEffect>
                                  </p:childTnLst>
                                </p:cTn>
                              </p:par>
                            </p:childTnLst>
                          </p:cTn>
                        </p:par>
                        <p:par>
                          <p:cTn id="21" fill="hold" nodeType="afterGroup">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2291">
                                            <p:txEl>
                                              <p:pRg st="5" end="5"/>
                                            </p:txEl>
                                          </p:spTgt>
                                        </p:tgtEl>
                                        <p:attrNameLst>
                                          <p:attrName>style.visibility</p:attrName>
                                        </p:attrNameLst>
                                      </p:cBhvr>
                                      <p:to>
                                        <p:strVal val="visible"/>
                                      </p:to>
                                    </p:set>
                                    <p:animEffect transition="in" filter="wipe(down)">
                                      <p:cBhvr>
                                        <p:cTn id="24" dur="1000"/>
                                        <p:tgtEl>
                                          <p:spTgt spid="12291">
                                            <p:txEl>
                                              <p:pRg st="5" end="5"/>
                                            </p:txEl>
                                          </p:spTgt>
                                        </p:tgtEl>
                                      </p:cBhvr>
                                    </p:animEffect>
                                  </p:childTnLst>
                                </p:cTn>
                              </p:par>
                            </p:childTnLst>
                          </p:cTn>
                        </p:par>
                        <p:par>
                          <p:cTn id="25" fill="hold" nodeType="afterGroup">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12291">
                                            <p:txEl>
                                              <p:pRg st="6" end="6"/>
                                            </p:txEl>
                                          </p:spTgt>
                                        </p:tgtEl>
                                        <p:attrNameLst>
                                          <p:attrName>style.visibility</p:attrName>
                                        </p:attrNameLst>
                                      </p:cBhvr>
                                      <p:to>
                                        <p:strVal val="visible"/>
                                      </p:to>
                                    </p:set>
                                    <p:animEffect transition="in" filter="wipe(down)">
                                      <p:cBhvr>
                                        <p:cTn id="28" dur="1000"/>
                                        <p:tgtEl>
                                          <p:spTgt spid="122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bwMode="black">
          <a:xfrm>
            <a:off x="0" y="0"/>
            <a:ext cx="9144000" cy="6858000"/>
          </a:xfrm>
          <a:noFill/>
        </p:spPr>
      </p:pic>
      <p:sp>
        <p:nvSpPr>
          <p:cNvPr id="413699" name="Text Box 3"/>
          <p:cNvSpPr txBox="1">
            <a:spLocks noChangeArrowheads="1"/>
          </p:cNvSpPr>
          <p:nvPr/>
        </p:nvSpPr>
        <p:spPr bwMode="auto">
          <a:xfrm>
            <a:off x="4724400" y="1676400"/>
            <a:ext cx="4191000" cy="3387725"/>
          </a:xfrm>
          <a:prstGeom prst="rect">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algn="r">
              <a:defRPr/>
            </a:pPr>
            <a:r>
              <a:rPr lang="en-US" altLang="zh-CN" sz="3600" b="1">
                <a:latin typeface="Times" charset="0"/>
              </a:rPr>
              <a:t>“…</a:t>
            </a:r>
            <a:r>
              <a:rPr lang="zh-CN" altLang="en-US" sz="3600" b="1">
                <a:latin typeface="Times" charset="0"/>
              </a:rPr>
              <a:t>早期的犹太传统拥有性交仪式。包括庙宇！”</a:t>
            </a:r>
            <a:br>
              <a:rPr lang="en-US" sz="3600" b="1">
                <a:latin typeface="Times" charset="0"/>
              </a:rPr>
            </a:br>
            <a:endParaRPr lang="en-US" sz="3600" b="1">
              <a:latin typeface="Times" charset="0"/>
            </a:endParaRPr>
          </a:p>
          <a:p>
            <a:pPr algn="r">
              <a:defRPr/>
            </a:pPr>
            <a:r>
              <a:rPr lang="zh-CN" altLang="en-US" sz="3600" b="1" i="1">
                <a:latin typeface="Times" charset="0"/>
              </a:rPr>
              <a:t>达芬奇密码</a:t>
            </a:r>
            <a:r>
              <a:rPr lang="en-US" altLang="ja-JP" sz="3600" b="1">
                <a:latin typeface="Times" charset="0"/>
              </a:rPr>
              <a:t> </a:t>
            </a:r>
            <a:r>
              <a:rPr lang="zh-CN" altLang="en-US" sz="3600" b="1">
                <a:latin typeface="Times" charset="0"/>
              </a:rPr>
              <a:t>（平装版）</a:t>
            </a:r>
            <a:endParaRPr lang="en-US" sz="3600" b="1">
              <a:latin typeface="Times" charset="0"/>
            </a:endParaRPr>
          </a:p>
        </p:txBody>
      </p:sp>
      <p:sp>
        <p:nvSpPr>
          <p:cNvPr id="209923" name="Rectangle 4"/>
          <p:cNvSpPr>
            <a:spLocks noGrp="1" noChangeArrowheads="1"/>
          </p:cNvSpPr>
          <p:nvPr>
            <p:ph type="title" sz="quarter"/>
          </p:nvPr>
        </p:nvSpPr>
        <p:spPr>
          <a:xfrm>
            <a:off x="0" y="0"/>
            <a:ext cx="9144000" cy="788988"/>
          </a:xfrm>
          <a:solidFill>
            <a:schemeClr val="tx1"/>
          </a:solidFill>
        </p:spPr>
        <p:txBody>
          <a:bodyPr/>
          <a:lstStyle/>
          <a:p>
            <a:pPr eaLnBrk="1" hangingPunct="1"/>
            <a:r>
              <a:rPr lang="en-US">
                <a:solidFill>
                  <a:schemeClr val="bg1"/>
                </a:solidFill>
                <a:latin typeface="Arial" charset="0"/>
                <a:ea typeface="ヒラギノ角ゴ Pro W3" charset="0"/>
                <a:cs typeface="ヒラギノ角ゴ Pro W3" charset="0"/>
              </a:rPr>
              <a:t>Brown</a:t>
            </a:r>
            <a:r>
              <a:rPr lang="zh-CN" altLang="en-US">
                <a:solidFill>
                  <a:schemeClr val="bg1"/>
                </a:solidFill>
                <a:latin typeface="Arial" charset="0"/>
                <a:ea typeface="SimSun" charset="0"/>
                <a:cs typeface="SimSun" charset="0"/>
              </a:rPr>
              <a:t>奇异的确信</a:t>
            </a:r>
            <a:endParaRPr lang="en-US">
              <a:solidFill>
                <a:schemeClr val="bg1"/>
              </a:solidFill>
              <a:latin typeface="Arial" charset="0"/>
              <a:ea typeface="ヒラギノ角ゴ Pro W3" charset="0"/>
              <a:cs typeface="ヒラギノ角ゴ Pro W3"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9795" name="Rectangle 3"/>
          <p:cNvSpPr>
            <a:spLocks noGrp="1" noChangeArrowheads="1"/>
          </p:cNvSpPr>
          <p:nvPr>
            <p:ph type="title"/>
          </p:nvPr>
        </p:nvSpPr>
        <p:spPr>
          <a:xfrm>
            <a:off x="3962400" y="4800600"/>
            <a:ext cx="5181600" cy="2057400"/>
          </a:xfrm>
          <a:noFill/>
        </p:spPr>
        <p:txBody>
          <a:bodyPr/>
          <a:lstStyle/>
          <a:p>
            <a:pPr eaLnBrk="1" hangingPunct="1"/>
            <a:r>
              <a:rPr kumimoji="1" lang="zh-CN" altLang="en-US" sz="3600" b="1" i="1">
                <a:solidFill>
                  <a:schemeClr val="bg1"/>
                </a:solidFill>
                <a:latin typeface="SimSun" charset="0"/>
                <a:ea typeface="SimSun" charset="0"/>
                <a:cs typeface="SimSun" charset="0"/>
              </a:rPr>
              <a:t>荣</a:t>
            </a:r>
            <a:r>
              <a:rPr kumimoji="1" lang="zh-TW" altLang="en-US" sz="3600" b="1" i="1">
                <a:solidFill>
                  <a:schemeClr val="bg1"/>
                </a:solidFill>
                <a:latin typeface="SimSun" charset="0"/>
                <a:ea typeface="SimSun" charset="0"/>
                <a:cs typeface="SimSun" charset="0"/>
              </a:rPr>
              <a:t>耀</a:t>
            </a:r>
            <a:r>
              <a:rPr kumimoji="1" lang="zh-CN" altLang="en-US" sz="3600" b="1" i="1">
                <a:solidFill>
                  <a:schemeClr val="bg1"/>
                </a:solidFill>
                <a:latin typeface="SimSun" charset="0"/>
                <a:ea typeface="SimSun" charset="0"/>
                <a:cs typeface="SimSun" charset="0"/>
              </a:rPr>
              <a:t>（</a:t>
            </a:r>
            <a:r>
              <a:rPr kumimoji="1" lang="zh-TW" altLang="en-US" sz="3600" b="1" i="1">
                <a:solidFill>
                  <a:schemeClr val="bg1"/>
                </a:solidFill>
                <a:latin typeface="SimSun" charset="0"/>
                <a:ea typeface="SimSun" charset="0"/>
                <a:cs typeface="SimSun" charset="0"/>
              </a:rPr>
              <a:t>即 </a:t>
            </a:r>
            <a:r>
              <a:rPr kumimoji="1" lang="en-US" altLang="zh-TW" sz="3600" b="1" i="1">
                <a:solidFill>
                  <a:schemeClr val="bg1"/>
                </a:solidFill>
                <a:latin typeface="Arial" charset="0"/>
                <a:ea typeface="SimSun" charset="0"/>
                <a:cs typeface="SimSun" charset="0"/>
              </a:rPr>
              <a:t>Shekinah</a:t>
            </a:r>
            <a:r>
              <a:rPr kumimoji="1" lang="zh-CN" altLang="en-US" sz="3600" b="1" i="1">
                <a:solidFill>
                  <a:schemeClr val="bg1"/>
                </a:solidFill>
                <a:latin typeface="SimSun" charset="0"/>
                <a:ea typeface="SimSun" charset="0"/>
                <a:cs typeface="SimSun" charset="0"/>
              </a:rPr>
              <a:t>）</a:t>
            </a:r>
            <a:r>
              <a:rPr kumimoji="1" lang="zh-TW" altLang="en-US" sz="3600" b="1" i="1">
                <a:solidFill>
                  <a:schemeClr val="bg1"/>
                </a:solidFill>
                <a:latin typeface="SimSun" charset="0"/>
                <a:ea typeface="SimSun" charset="0"/>
                <a:cs typeface="SimSun" charset="0"/>
              </a:rPr>
              <a:t> 充</a:t>
            </a:r>
            <a:r>
              <a:rPr kumimoji="1" lang="zh-CN" altLang="en-US" sz="3600" b="1" i="1">
                <a:solidFill>
                  <a:schemeClr val="bg1"/>
                </a:solidFill>
                <a:latin typeface="SimSun" charset="0"/>
                <a:ea typeface="SimSun" charset="0"/>
                <a:cs typeface="SimSun" charset="0"/>
              </a:rPr>
              <a:t>满</a:t>
            </a:r>
            <a:r>
              <a:rPr kumimoji="1" lang="zh-TW" altLang="en-US" sz="3600" b="1" i="1">
                <a:solidFill>
                  <a:schemeClr val="bg1"/>
                </a:solidFill>
                <a:latin typeface="SimSun" charset="0"/>
                <a:ea typeface="SimSun" charset="0"/>
                <a:cs typeface="SimSun" charset="0"/>
              </a:rPr>
              <a:t>了神的新的宮</a:t>
            </a:r>
            <a:r>
              <a:rPr kumimoji="1" lang="zh-CN" altLang="en-US" sz="3600" b="1" i="1">
                <a:solidFill>
                  <a:schemeClr val="bg1"/>
                </a:solidFill>
                <a:latin typeface="SimSun" charset="0"/>
                <a:ea typeface="SimSun" charset="0"/>
                <a:cs typeface="SimSun" charset="0"/>
              </a:rPr>
              <a:t>帏</a:t>
            </a:r>
            <a:endParaRPr kumimoji="1" lang="en-US" altLang="zh-TW" sz="3600" b="1" i="1">
              <a:solidFill>
                <a:schemeClr val="bg1"/>
              </a:solidFill>
              <a:latin typeface="SimSun" charset="0"/>
              <a:ea typeface="SimSun" charset="0"/>
              <a:cs typeface="SimSun" charset="0"/>
            </a:endParaRPr>
          </a:p>
        </p:txBody>
      </p:sp>
      <p:sp>
        <p:nvSpPr>
          <p:cNvPr id="289796" name="Text Box 4" descr="White marble"/>
          <p:cNvSpPr txBox="1">
            <a:spLocks noChangeArrowheads="1"/>
          </p:cNvSpPr>
          <p:nvPr/>
        </p:nvSpPr>
        <p:spPr bwMode="auto">
          <a:xfrm>
            <a:off x="3733800" y="914400"/>
            <a:ext cx="5410200" cy="2771775"/>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4000">
                <a:solidFill>
                  <a:schemeClr val="bg1"/>
                </a:solidFill>
                <a:latin typeface="SimSun" charset="0"/>
                <a:ea typeface="SimSun" charset="0"/>
                <a:cs typeface="SimSun" charset="0"/>
              </a:defRPr>
            </a:lvl1pPr>
            <a:lvl2pPr marL="742950" indent="-285750" eaLnBrk="0" hangingPunct="0">
              <a:defRPr sz="4000">
                <a:solidFill>
                  <a:schemeClr val="bg1"/>
                </a:solidFill>
                <a:latin typeface="SimSun" charset="0"/>
                <a:ea typeface="SimSun" charset="0"/>
                <a:cs typeface="SimSun" charset="0"/>
              </a:defRPr>
            </a:lvl2pPr>
            <a:lvl3pPr marL="1143000" indent="-228600" eaLnBrk="0" hangingPunct="0">
              <a:defRPr sz="4000">
                <a:solidFill>
                  <a:schemeClr val="bg1"/>
                </a:solidFill>
                <a:latin typeface="SimSun" charset="0"/>
                <a:ea typeface="SimSun" charset="0"/>
                <a:cs typeface="SimSun" charset="0"/>
              </a:defRPr>
            </a:lvl3pPr>
            <a:lvl4pPr marL="1600200" indent="-228600" eaLnBrk="0" hangingPunct="0">
              <a:defRPr sz="4000">
                <a:solidFill>
                  <a:schemeClr val="bg1"/>
                </a:solidFill>
                <a:latin typeface="SimSun" charset="0"/>
                <a:ea typeface="SimSun" charset="0"/>
                <a:cs typeface="SimSun" charset="0"/>
              </a:defRPr>
            </a:lvl4pPr>
            <a:lvl5pPr marL="2057400" indent="-228600" eaLnBrk="0" hangingPunct="0">
              <a:defRPr sz="4000">
                <a:solidFill>
                  <a:schemeClr val="bg1"/>
                </a:solidFill>
                <a:latin typeface="SimSun" charset="0"/>
                <a:ea typeface="SimSun" charset="0"/>
                <a:cs typeface="SimSun" charset="0"/>
              </a:defRPr>
            </a:lvl5pPr>
            <a:lvl6pPr marL="2514600" indent="-228600" algn="ctr" eaLnBrk="0" fontAlgn="base" hangingPunct="0">
              <a:spcBef>
                <a:spcPct val="0"/>
              </a:spcBef>
              <a:spcAft>
                <a:spcPct val="0"/>
              </a:spcAft>
              <a:defRPr sz="4000">
                <a:solidFill>
                  <a:schemeClr val="bg1"/>
                </a:solidFill>
                <a:latin typeface="SimSun" charset="0"/>
                <a:ea typeface="SimSun" charset="0"/>
                <a:cs typeface="SimSun" charset="0"/>
              </a:defRPr>
            </a:lvl6pPr>
            <a:lvl7pPr marL="2971800" indent="-228600" algn="ctr" eaLnBrk="0" fontAlgn="base" hangingPunct="0">
              <a:spcBef>
                <a:spcPct val="0"/>
              </a:spcBef>
              <a:spcAft>
                <a:spcPct val="0"/>
              </a:spcAft>
              <a:defRPr sz="4000">
                <a:solidFill>
                  <a:schemeClr val="bg1"/>
                </a:solidFill>
                <a:latin typeface="SimSun" charset="0"/>
                <a:ea typeface="SimSun" charset="0"/>
                <a:cs typeface="SimSun" charset="0"/>
              </a:defRPr>
            </a:lvl7pPr>
            <a:lvl8pPr marL="3429000" indent="-228600" algn="ctr" eaLnBrk="0" fontAlgn="base" hangingPunct="0">
              <a:spcBef>
                <a:spcPct val="0"/>
              </a:spcBef>
              <a:spcAft>
                <a:spcPct val="0"/>
              </a:spcAft>
              <a:defRPr sz="4000">
                <a:solidFill>
                  <a:schemeClr val="bg1"/>
                </a:solidFill>
                <a:latin typeface="SimSun" charset="0"/>
                <a:ea typeface="SimSun" charset="0"/>
                <a:cs typeface="SimSun" charset="0"/>
              </a:defRPr>
            </a:lvl8pPr>
            <a:lvl9pPr marL="3886200" indent="-228600" algn="ctr" eaLnBrk="0" fontAlgn="base" hangingPunct="0">
              <a:spcBef>
                <a:spcPct val="0"/>
              </a:spcBef>
              <a:spcAft>
                <a:spcPct val="0"/>
              </a:spcAft>
              <a:defRPr sz="4000">
                <a:solidFill>
                  <a:schemeClr val="bg1"/>
                </a:solidFill>
                <a:latin typeface="SimSun" charset="0"/>
                <a:ea typeface="SimSun" charset="0"/>
                <a:cs typeface="SimSun" charset="0"/>
              </a:defRPr>
            </a:lvl9pPr>
          </a:lstStyle>
          <a:p>
            <a:pPr algn="l"/>
            <a:r>
              <a:rPr lang="zh-TW" altLang="en-US" sz="4400" b="1">
                <a:solidFill>
                  <a:schemeClr val="tx1"/>
                </a:solidFill>
              </a:rPr>
              <a:t>「</a:t>
            </a:r>
            <a:r>
              <a:rPr lang="zh-CN" altLang="en-US" sz="4400" b="1">
                <a:solidFill>
                  <a:schemeClr val="tx1"/>
                </a:solidFill>
              </a:rPr>
              <a:t>当时</a:t>
            </a:r>
            <a:r>
              <a:rPr lang="zh-TW" altLang="en-US" sz="4400" b="1">
                <a:solidFill>
                  <a:schemeClr val="tx1"/>
                </a:solidFill>
              </a:rPr>
              <a:t>，有</a:t>
            </a:r>
            <a:r>
              <a:rPr lang="zh-CN" altLang="en-US" sz="4400" b="1">
                <a:solidFill>
                  <a:schemeClr val="tx1"/>
                </a:solidFill>
              </a:rPr>
              <a:t>云</a:t>
            </a:r>
            <a:r>
              <a:rPr lang="zh-TW" altLang="en-US" sz="4400" b="1">
                <a:solidFill>
                  <a:schemeClr val="tx1"/>
                </a:solidFill>
              </a:rPr>
              <a:t>彩遮</a:t>
            </a:r>
            <a:r>
              <a:rPr lang="zh-CN" altLang="en-US" sz="4400" b="1">
                <a:solidFill>
                  <a:schemeClr val="tx1"/>
                </a:solidFill>
              </a:rPr>
              <a:t>盖会</a:t>
            </a:r>
            <a:r>
              <a:rPr lang="zh-TW" altLang="en-US" sz="4400" b="1">
                <a:solidFill>
                  <a:schemeClr val="tx1"/>
                </a:solidFill>
              </a:rPr>
              <a:t>幕，耶和</a:t>
            </a:r>
            <a:r>
              <a:rPr lang="zh-CN" altLang="en-US" sz="4400" b="1">
                <a:solidFill>
                  <a:schemeClr val="tx1"/>
                </a:solidFill>
              </a:rPr>
              <a:t>华</a:t>
            </a:r>
            <a:r>
              <a:rPr lang="zh-TW" altLang="en-US" sz="4400" b="1">
                <a:solidFill>
                  <a:schemeClr val="tx1"/>
                </a:solidFill>
              </a:rPr>
              <a:t>的</a:t>
            </a:r>
            <a:r>
              <a:rPr lang="zh-CN" altLang="en-US" sz="4400" b="1">
                <a:solidFill>
                  <a:schemeClr val="tx1"/>
                </a:solidFill>
              </a:rPr>
              <a:t>荣</a:t>
            </a:r>
            <a:r>
              <a:rPr lang="zh-TW" altLang="en-US" sz="4400" b="1">
                <a:solidFill>
                  <a:schemeClr val="tx1"/>
                </a:solidFill>
              </a:rPr>
              <a:t>耀充</a:t>
            </a:r>
            <a:r>
              <a:rPr lang="zh-CN" altLang="en-US" sz="4400" b="1">
                <a:solidFill>
                  <a:schemeClr val="tx1"/>
                </a:solidFill>
              </a:rPr>
              <a:t>满</a:t>
            </a:r>
            <a:r>
              <a:rPr lang="zh-TW" altLang="en-US" sz="4400" b="1">
                <a:solidFill>
                  <a:schemeClr val="tx1"/>
                </a:solidFill>
              </a:rPr>
              <a:t>了</a:t>
            </a:r>
            <a:r>
              <a:rPr lang="zh-CN" altLang="en-US" sz="4400" b="1">
                <a:solidFill>
                  <a:schemeClr val="tx1"/>
                </a:solidFill>
              </a:rPr>
              <a:t>帐</a:t>
            </a:r>
            <a:r>
              <a:rPr lang="zh-TW" altLang="en-US" sz="4400" b="1">
                <a:solidFill>
                  <a:schemeClr val="tx1"/>
                </a:solidFill>
              </a:rPr>
              <a:t>幕。」</a:t>
            </a:r>
            <a:endParaRPr lang="en-US" altLang="zh-TW" sz="4400" b="1">
              <a:solidFill>
                <a:schemeClr val="tx1"/>
              </a:solidFill>
            </a:endParaRPr>
          </a:p>
          <a:p>
            <a:pPr algn="r"/>
            <a:r>
              <a:rPr lang="zh-TW" altLang="en-US" sz="4400" b="1">
                <a:solidFill>
                  <a:schemeClr val="tx1"/>
                </a:solidFill>
              </a:rPr>
              <a:t>出埃及</a:t>
            </a:r>
            <a:r>
              <a:rPr lang="zh-CN" altLang="en-US" sz="4400" b="1">
                <a:solidFill>
                  <a:schemeClr val="tx1"/>
                </a:solidFill>
              </a:rPr>
              <a:t>记</a:t>
            </a:r>
            <a:r>
              <a:rPr lang="en-US" altLang="zh-TW" sz="4400" b="1">
                <a:solidFill>
                  <a:schemeClr val="tx1"/>
                </a:solidFill>
              </a:rPr>
              <a:t>40:34</a:t>
            </a:r>
            <a:endParaRPr lang="en-US" altLang="zh-TW" sz="4400">
              <a:solidFill>
                <a:schemeClr val="tx1"/>
              </a:solidFill>
            </a:endParaRPr>
          </a:p>
        </p:txBody>
      </p:sp>
      <p:pic>
        <p:nvPicPr>
          <p:cNvPr id="211972" name="Picture 5" descr="TabernacleFirePillar15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8100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89796"/>
                                        </p:tgtEl>
                                        <p:attrNameLst>
                                          <p:attrName>style.visibility</p:attrName>
                                        </p:attrNameLst>
                                      </p:cBhvr>
                                      <p:to>
                                        <p:strVal val="visible"/>
                                      </p:to>
                                    </p:set>
                                    <p:animEffect transition="in" filter="fade">
                                      <p:cBhvr>
                                        <p:cTn id="7" dur="770" decel="100000"/>
                                        <p:tgtEl>
                                          <p:spTgt spid="289796"/>
                                        </p:tgtEl>
                                      </p:cBhvr>
                                    </p:animEffect>
                                    <p:animScale>
                                      <p:cBhvr>
                                        <p:cTn id="8" dur="770" decel="100000"/>
                                        <p:tgtEl>
                                          <p:spTgt spid="289796"/>
                                        </p:tgtEl>
                                      </p:cBhvr>
                                      <p:from x="10000" y="10000"/>
                                      <p:to x="200000" y="450000"/>
                                    </p:animScale>
                                    <p:animScale>
                                      <p:cBhvr>
                                        <p:cTn id="9" dur="1230" accel="100000" fill="hold">
                                          <p:stCondLst>
                                            <p:cond delay="770"/>
                                          </p:stCondLst>
                                        </p:cTn>
                                        <p:tgtEl>
                                          <p:spTgt spid="289796"/>
                                        </p:tgtEl>
                                      </p:cBhvr>
                                      <p:from x="200000" y="450000"/>
                                      <p:to x="100000" y="100000"/>
                                    </p:animScale>
                                    <p:set>
                                      <p:cBhvr>
                                        <p:cTn id="10" dur="770" fill="hold"/>
                                        <p:tgtEl>
                                          <p:spTgt spid="289796"/>
                                        </p:tgtEl>
                                        <p:attrNameLst>
                                          <p:attrName>ppt_x</p:attrName>
                                        </p:attrNameLst>
                                      </p:cBhvr>
                                      <p:to>
                                        <p:strVal val="(0.5)"/>
                                      </p:to>
                                    </p:set>
                                    <p:anim from="(0.5)" to="(#ppt_x)" calcmode="lin" valueType="num">
                                      <p:cBhvr>
                                        <p:cTn id="11" dur="1230" accel="100000" fill="hold">
                                          <p:stCondLst>
                                            <p:cond delay="770"/>
                                          </p:stCondLst>
                                        </p:cTn>
                                        <p:tgtEl>
                                          <p:spTgt spid="289796"/>
                                        </p:tgtEl>
                                        <p:attrNameLst>
                                          <p:attrName>ppt_x</p:attrName>
                                        </p:attrNameLst>
                                      </p:cBhvr>
                                    </p:anim>
                                    <p:set>
                                      <p:cBhvr>
                                        <p:cTn id="12" dur="770" fill="hold"/>
                                        <p:tgtEl>
                                          <p:spTgt spid="289796"/>
                                        </p:tgtEl>
                                        <p:attrNameLst>
                                          <p:attrName>ppt_y</p:attrName>
                                        </p:attrNameLst>
                                      </p:cBhvr>
                                      <p:to>
                                        <p:strVal val="(#ppt_y+0.4)"/>
                                      </p:to>
                                    </p:set>
                                    <p:anim from="(#ppt_y+0.4)" to="(#ppt_y)" calcmode="lin" valueType="num">
                                      <p:cBhvr>
                                        <p:cTn id="13" dur="1230" accel="100000" fill="hold">
                                          <p:stCondLst>
                                            <p:cond delay="770"/>
                                          </p:stCondLst>
                                        </p:cTn>
                                        <p:tgtEl>
                                          <p:spTgt spid="28979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289795"/>
                                        </p:tgtEl>
                                        <p:attrNameLst>
                                          <p:attrName>style.visibility</p:attrName>
                                        </p:attrNameLst>
                                      </p:cBhvr>
                                      <p:to>
                                        <p:strVal val="visible"/>
                                      </p:to>
                                    </p:set>
                                    <p:anim calcmode="lin" valueType="num">
                                      <p:cBhvr>
                                        <p:cTn id="18" dur="500" fill="hold"/>
                                        <p:tgtEl>
                                          <p:spTgt spid="289795"/>
                                        </p:tgtEl>
                                        <p:attrNameLst>
                                          <p:attrName>ppt_w</p:attrName>
                                        </p:attrNameLst>
                                      </p:cBhvr>
                                      <p:tavLst>
                                        <p:tav tm="0">
                                          <p:val>
                                            <p:fltVal val="0"/>
                                          </p:val>
                                        </p:tav>
                                        <p:tav tm="100000">
                                          <p:val>
                                            <p:strVal val="#ppt_w"/>
                                          </p:val>
                                        </p:tav>
                                      </p:tavLst>
                                    </p:anim>
                                    <p:anim calcmode="lin" valueType="num">
                                      <p:cBhvr>
                                        <p:cTn id="19" dur="500" fill="hold"/>
                                        <p:tgtEl>
                                          <p:spTgt spid="289795"/>
                                        </p:tgtEl>
                                        <p:attrNameLst>
                                          <p:attrName>ppt_h</p:attrName>
                                        </p:attrNameLst>
                                      </p:cBhvr>
                                      <p:tavLst>
                                        <p:tav tm="0">
                                          <p:val>
                                            <p:fltVal val="0"/>
                                          </p:val>
                                        </p:tav>
                                        <p:tav tm="100000">
                                          <p:val>
                                            <p:strVal val="#ppt_h"/>
                                          </p:val>
                                        </p:tav>
                                      </p:tavLst>
                                    </p:anim>
                                    <p:anim calcmode="lin" valueType="num">
                                      <p:cBhvr>
                                        <p:cTn id="20" dur="500" fill="hold"/>
                                        <p:tgtEl>
                                          <p:spTgt spid="289795"/>
                                        </p:tgtEl>
                                        <p:attrNameLst>
                                          <p:attrName>style.rotation</p:attrName>
                                        </p:attrNameLst>
                                      </p:cBhvr>
                                      <p:tavLst>
                                        <p:tav tm="0">
                                          <p:val>
                                            <p:fltVal val="360"/>
                                          </p:val>
                                        </p:tav>
                                        <p:tav tm="100000">
                                          <p:val>
                                            <p:fltVal val="0"/>
                                          </p:val>
                                        </p:tav>
                                      </p:tavLst>
                                    </p:anim>
                                    <p:animEffect transition="in" filter="fade">
                                      <p:cBhvr>
                                        <p:cTn id="21" dur="500"/>
                                        <p:tgtEl>
                                          <p:spTgt spid="289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5" grpId="0"/>
      <p:bldP spid="28979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8291" name="Text Box 3"/>
          <p:cNvSpPr txBox="1">
            <a:spLocks noChangeArrowheads="1"/>
          </p:cNvSpPr>
          <p:nvPr/>
        </p:nvSpPr>
        <p:spPr bwMode="auto">
          <a:xfrm>
            <a:off x="2895600" y="4759325"/>
            <a:ext cx="2759075" cy="91440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eaLnBrk="0" hangingPunct="0">
              <a:defRPr/>
            </a:pPr>
            <a:r>
              <a:rPr lang="en-US" altLang="zh-TW" sz="5400">
                <a:solidFill>
                  <a:srgbClr val="FFFF00"/>
                </a:solidFill>
                <a:latin typeface="Arial Black" charset="0"/>
                <a:ea typeface="新細明體" charset="-120"/>
                <a:cs typeface="新細明體" charset="-120"/>
              </a:rPr>
              <a:t>+</a:t>
            </a:r>
          </a:p>
        </p:txBody>
      </p:sp>
      <p:sp>
        <p:nvSpPr>
          <p:cNvPr id="268293" name="Text Box 5"/>
          <p:cNvSpPr txBox="1">
            <a:spLocks noChangeArrowheads="1"/>
          </p:cNvSpPr>
          <p:nvPr/>
        </p:nvSpPr>
        <p:spPr bwMode="auto">
          <a:xfrm>
            <a:off x="441325" y="4759325"/>
            <a:ext cx="2759075" cy="94615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eaLnBrk="0" hangingPunct="0">
              <a:defRPr/>
            </a:pPr>
            <a:r>
              <a:rPr lang="zh-TW" altLang="en-US" sz="2800">
                <a:solidFill>
                  <a:srgbClr val="FFFF00"/>
                </a:solidFill>
                <a:latin typeface="SimSun" pitchFamily="2" charset="-122"/>
                <a:ea typeface="SimSun" pitchFamily="2" charset="-122"/>
                <a:cs typeface="SimSun" pitchFamily="2" charset="-122"/>
              </a:rPr>
              <a:t>雅巍</a:t>
            </a:r>
            <a:r>
              <a:rPr lang="en-US" altLang="zh-TW" sz="2800">
                <a:solidFill>
                  <a:srgbClr val="FFFF00"/>
                </a:solidFill>
                <a:latin typeface="Arial" charset="0"/>
                <a:ea typeface="SimSun" pitchFamily="2" charset="-122"/>
                <a:cs typeface="SimSun" pitchFamily="2" charset="-122"/>
              </a:rPr>
              <a:t>YHWH</a:t>
            </a:r>
          </a:p>
          <a:p>
            <a:pPr marL="339725" indent="-339725" eaLnBrk="0" hangingPunct="0">
              <a:defRPr/>
            </a:pPr>
            <a:r>
              <a:rPr lang="en-US" altLang="zh-TW" sz="2800">
                <a:solidFill>
                  <a:srgbClr val="FFFF00"/>
                </a:solidFill>
                <a:latin typeface="SimSun" pitchFamily="2" charset="-122"/>
                <a:ea typeface="SimSun" pitchFamily="2" charset="-122"/>
                <a:cs typeface="SimSun" pitchFamily="2" charset="-122"/>
              </a:rPr>
              <a:t>(</a:t>
            </a:r>
            <a:r>
              <a:rPr lang="zh-TW" altLang="en-US" sz="2800">
                <a:solidFill>
                  <a:srgbClr val="FFFF00"/>
                </a:solidFill>
                <a:latin typeface="SimSun" pitchFamily="2" charset="-122"/>
                <a:ea typeface="SimSun" pitchFamily="2" charset="-122"/>
                <a:cs typeface="SimSun" pitchFamily="2" charset="-122"/>
              </a:rPr>
              <a:t>男神</a:t>
            </a:r>
            <a:r>
              <a:rPr lang="en-US" altLang="zh-TW" sz="2800">
                <a:solidFill>
                  <a:srgbClr val="FFFF00"/>
                </a:solidFill>
                <a:latin typeface="SimSun" pitchFamily="2" charset="-122"/>
                <a:ea typeface="SimSun" pitchFamily="2" charset="-122"/>
                <a:cs typeface="SimSun" pitchFamily="2" charset="-122"/>
              </a:rPr>
              <a:t>)</a:t>
            </a:r>
          </a:p>
        </p:txBody>
      </p:sp>
      <p:sp>
        <p:nvSpPr>
          <p:cNvPr id="268294" name="Text Box 6"/>
          <p:cNvSpPr txBox="1">
            <a:spLocks noChangeArrowheads="1"/>
          </p:cNvSpPr>
          <p:nvPr/>
        </p:nvSpPr>
        <p:spPr bwMode="auto">
          <a:xfrm>
            <a:off x="5257800" y="4759325"/>
            <a:ext cx="3216275" cy="94615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eaLnBrk="0" hangingPunct="0">
              <a:defRPr/>
            </a:pPr>
            <a:r>
              <a:rPr lang="zh-TW" altLang="en-US" sz="2800">
                <a:solidFill>
                  <a:srgbClr val="FFFF00"/>
                </a:solidFill>
                <a:latin typeface="SimSun" pitchFamily="2" charset="-122"/>
                <a:ea typeface="SimSun" pitchFamily="2" charset="-122"/>
                <a:cs typeface="SimSun" pitchFamily="2" charset="-122"/>
              </a:rPr>
              <a:t>舍吉那</a:t>
            </a:r>
            <a:r>
              <a:rPr lang="en-US" altLang="zh-TW" sz="2800">
                <a:solidFill>
                  <a:srgbClr val="FFFF00"/>
                </a:solidFill>
                <a:latin typeface="Arial" charset="0"/>
                <a:ea typeface="SimSun" pitchFamily="2" charset="-122"/>
                <a:cs typeface="SimSun" pitchFamily="2" charset="-122"/>
              </a:rPr>
              <a:t>Shekinah</a:t>
            </a:r>
          </a:p>
          <a:p>
            <a:pPr marL="339725" indent="-339725" eaLnBrk="0" hangingPunct="0">
              <a:defRPr/>
            </a:pPr>
            <a:r>
              <a:rPr lang="en-US" altLang="zh-TW" sz="2800">
                <a:solidFill>
                  <a:srgbClr val="FFFF00"/>
                </a:solidFill>
                <a:latin typeface="SimSun" pitchFamily="2" charset="-122"/>
                <a:ea typeface="SimSun" pitchFamily="2" charset="-122"/>
                <a:cs typeface="SimSun" pitchFamily="2" charset="-122"/>
              </a:rPr>
              <a:t>(</a:t>
            </a:r>
            <a:r>
              <a:rPr lang="zh-TW" altLang="en-US" sz="2800">
                <a:solidFill>
                  <a:srgbClr val="FFFF00"/>
                </a:solidFill>
                <a:latin typeface="SimSun" pitchFamily="2" charset="-122"/>
                <a:ea typeface="SimSun" pitchFamily="2" charset="-122"/>
                <a:cs typeface="SimSun" pitchFamily="2" charset="-122"/>
              </a:rPr>
              <a:t>女神</a:t>
            </a:r>
            <a:r>
              <a:rPr lang="en-US" altLang="zh-TW" sz="2800">
                <a:solidFill>
                  <a:srgbClr val="FFFF00"/>
                </a:solidFill>
                <a:latin typeface="SimSun" pitchFamily="2" charset="-122"/>
                <a:ea typeface="SimSun" pitchFamily="2" charset="-122"/>
                <a:cs typeface="SimSun" pitchFamily="2" charset="-122"/>
              </a:rPr>
              <a:t>)</a:t>
            </a:r>
          </a:p>
        </p:txBody>
      </p:sp>
      <p:sp>
        <p:nvSpPr>
          <p:cNvPr id="268295" name="Text Box 7"/>
          <p:cNvSpPr txBox="1">
            <a:spLocks noChangeArrowheads="1"/>
          </p:cNvSpPr>
          <p:nvPr/>
        </p:nvSpPr>
        <p:spPr bwMode="auto">
          <a:xfrm>
            <a:off x="2133600" y="5638800"/>
            <a:ext cx="4572000" cy="76200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lvl1pPr marL="339725" indent="-339725"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a:defRPr/>
            </a:pPr>
            <a:r>
              <a:rPr lang="en-US" altLang="zh-TW" sz="4400">
                <a:solidFill>
                  <a:srgbClr val="FFFF00"/>
                </a:solidFill>
                <a:latin typeface="Arial Black" charset="0"/>
                <a:ea typeface="新細明體" charset="0"/>
                <a:cs typeface="新細明體" charset="0"/>
              </a:rPr>
              <a:t>=</a:t>
            </a:r>
            <a:r>
              <a:rPr lang="en-US" altLang="zh-CN" sz="4400">
                <a:solidFill>
                  <a:srgbClr val="FFFF00"/>
                </a:solidFill>
                <a:latin typeface="Arial Black" charset="0"/>
                <a:ea typeface="新細明體" charset="0"/>
                <a:cs typeface="新細明體" charset="0"/>
              </a:rPr>
              <a:t> </a:t>
            </a:r>
            <a:r>
              <a:rPr lang="zh-TW" altLang="en-US" sz="4400">
                <a:solidFill>
                  <a:srgbClr val="FFFF00"/>
                </a:solidFill>
                <a:latin typeface="書法家簡中圓體" charset="0"/>
              </a:rPr>
              <a:t>耶和</a:t>
            </a:r>
            <a:r>
              <a:rPr lang="zh-CN" altLang="en-US" sz="4400">
                <a:solidFill>
                  <a:srgbClr val="FFFF00"/>
                </a:solidFill>
                <a:latin typeface="書法家簡中圓體" charset="0"/>
              </a:rPr>
              <a:t>华</a:t>
            </a:r>
            <a:endParaRPr lang="zh-TW" altLang="en-US" sz="4400">
              <a:solidFill>
                <a:srgbClr val="FFFF00"/>
              </a:solidFill>
              <a:latin typeface="書法家簡中圓體" charset="0"/>
            </a:endParaRPr>
          </a:p>
        </p:txBody>
      </p:sp>
      <p:sp>
        <p:nvSpPr>
          <p:cNvPr id="268297" name="Rectangle 9"/>
          <p:cNvSpPr>
            <a:spLocks noGrp="1" noChangeArrowheads="1"/>
          </p:cNvSpPr>
          <p:nvPr>
            <p:ph type="title"/>
          </p:nvPr>
        </p:nvSpPr>
        <p:spPr>
          <a:xfrm>
            <a:off x="76200" y="76200"/>
            <a:ext cx="9067800" cy="838200"/>
          </a:xfrm>
          <a:solidFill>
            <a:srgbClr val="FFFFFF"/>
          </a:solidFill>
          <a:effectLst>
            <a:outerShdw blurRad="63500" dist="43994" dir="5984183" algn="ctr" rotWithShape="0">
              <a:srgbClr val="FFFFFF">
                <a:alpha val="74998"/>
              </a:srgbClr>
            </a:outerShdw>
          </a:effectLst>
        </p:spPr>
        <p:txBody>
          <a:bodyPr/>
          <a:lstStyle/>
          <a:p>
            <a:pPr eaLnBrk="1" hangingPunct="1">
              <a:defRPr/>
            </a:pPr>
            <a:r>
              <a:rPr lang="zh-TW" altLang="en-US" b="1">
                <a:latin typeface="Arial" charset="0"/>
                <a:ea typeface="SimSun" charset="0"/>
                <a:cs typeface="SimSun" charset="0"/>
              </a:rPr>
              <a:t>作者</a:t>
            </a:r>
            <a:r>
              <a:rPr lang="zh-CN" altLang="en-US" b="1">
                <a:latin typeface="Arial" charset="0"/>
                <a:ea typeface="SimSun" charset="0"/>
                <a:cs typeface="SimSun" charset="0"/>
              </a:rPr>
              <a:t>亵渎</a:t>
            </a:r>
            <a:r>
              <a:rPr lang="zh-TW" altLang="en-US" b="1">
                <a:latin typeface="Arial" charset="0"/>
                <a:ea typeface="SimSun" charset="0"/>
                <a:cs typeface="SimSun" charset="0"/>
              </a:rPr>
              <a:t>了神的名字</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8293"/>
                                        </p:tgtEl>
                                        <p:attrNameLst>
                                          <p:attrName>style.visibility</p:attrName>
                                        </p:attrNameLst>
                                      </p:cBhvr>
                                      <p:to>
                                        <p:strVal val="visible"/>
                                      </p:to>
                                    </p:set>
                                    <p:animEffect transition="in" filter="dissolve">
                                      <p:cBhvr>
                                        <p:cTn id="7" dur="500"/>
                                        <p:tgtEl>
                                          <p:spTgt spid="268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8291"/>
                                        </p:tgtEl>
                                        <p:attrNameLst>
                                          <p:attrName>style.visibility</p:attrName>
                                        </p:attrNameLst>
                                      </p:cBhvr>
                                      <p:to>
                                        <p:strVal val="visible"/>
                                      </p:to>
                                    </p:set>
                                    <p:animEffect transition="in" filter="dissolve">
                                      <p:cBhvr>
                                        <p:cTn id="12" dur="500"/>
                                        <p:tgtEl>
                                          <p:spTgt spid="268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8294"/>
                                        </p:tgtEl>
                                        <p:attrNameLst>
                                          <p:attrName>style.visibility</p:attrName>
                                        </p:attrNameLst>
                                      </p:cBhvr>
                                      <p:to>
                                        <p:strVal val="visible"/>
                                      </p:to>
                                    </p:set>
                                    <p:animEffect transition="in" filter="dissolve">
                                      <p:cBhvr>
                                        <p:cTn id="17" dur="500"/>
                                        <p:tgtEl>
                                          <p:spTgt spid="2682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8295"/>
                                        </p:tgtEl>
                                        <p:attrNameLst>
                                          <p:attrName>style.visibility</p:attrName>
                                        </p:attrNameLst>
                                      </p:cBhvr>
                                      <p:to>
                                        <p:strVal val="visible"/>
                                      </p:to>
                                    </p:set>
                                    <p:animEffect transition="in" filter="dissolve">
                                      <p:cBhvr>
                                        <p:cTn id="22" dur="500"/>
                                        <p:tgtEl>
                                          <p:spTgt spid="268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animBg="1"/>
      <p:bldP spid="268293" grpId="0" animBg="1"/>
      <p:bldP spid="268294" grpId="0" animBg="1"/>
      <p:bldP spid="26829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2514" name="Text Box 2"/>
          <p:cNvSpPr txBox="1">
            <a:spLocks noChangeArrowheads="1"/>
          </p:cNvSpPr>
          <p:nvPr/>
        </p:nvSpPr>
        <p:spPr bwMode="auto">
          <a:xfrm>
            <a:off x="2879725" y="1905000"/>
            <a:ext cx="2759075" cy="91440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eaLnBrk="0" hangingPunct="0">
              <a:defRPr/>
            </a:pPr>
            <a:r>
              <a:rPr lang="en-US" altLang="zh-TW" sz="5400">
                <a:solidFill>
                  <a:schemeClr val="accent1"/>
                </a:solidFill>
                <a:latin typeface="Arial Black" charset="0"/>
                <a:ea typeface="新細明體" charset="-120"/>
                <a:cs typeface="新細明體" charset="-120"/>
              </a:rPr>
              <a:t>+</a:t>
            </a:r>
          </a:p>
        </p:txBody>
      </p:sp>
      <p:sp>
        <p:nvSpPr>
          <p:cNvPr id="192515" name="Rectangle 3"/>
          <p:cNvSpPr>
            <a:spLocks noGrp="1" noChangeArrowheads="1"/>
          </p:cNvSpPr>
          <p:nvPr>
            <p:ph type="title"/>
          </p:nvPr>
        </p:nvSpPr>
        <p:spPr>
          <a:xfrm>
            <a:off x="0" y="0"/>
            <a:ext cx="9067800" cy="838200"/>
          </a:xfrm>
          <a:solidFill>
            <a:srgbClr val="FFFFFF"/>
          </a:solidFill>
          <a:effectLst>
            <a:outerShdw blurRad="63500" dist="43994" dir="5984183" algn="ctr" rotWithShape="0">
              <a:srgbClr val="FFFFFF">
                <a:alpha val="74998"/>
              </a:srgbClr>
            </a:outerShdw>
          </a:effectLst>
        </p:spPr>
        <p:txBody>
          <a:bodyPr/>
          <a:lstStyle/>
          <a:p>
            <a:pPr eaLnBrk="1" hangingPunct="1">
              <a:defRPr/>
            </a:pPr>
            <a:r>
              <a:rPr lang="zh-CN" altLang="en-US" b="1">
                <a:effectLst>
                  <a:outerShdw blurRad="38100" dist="38100" dir="2700000" algn="tl">
                    <a:srgbClr val="DDDDDD"/>
                  </a:outerShdw>
                </a:effectLst>
                <a:latin typeface="Arial" charset="0"/>
                <a:ea typeface="SimSun" charset="0"/>
                <a:cs typeface="SimSun" charset="0"/>
              </a:rPr>
              <a:t>关</a:t>
            </a:r>
            <a:r>
              <a:rPr lang="zh-TW" altLang="en-US" b="1">
                <a:effectLst>
                  <a:outerShdw blurRad="38100" dist="38100" dir="2700000" algn="tl">
                    <a:srgbClr val="DDDDDD"/>
                  </a:outerShdw>
                </a:effectLst>
                <a:latin typeface="Arial" charset="0"/>
                <a:ea typeface="SimSun" charset="0"/>
                <a:cs typeface="SimSun" charset="0"/>
              </a:rPr>
              <a:t>乎神名字的事</a:t>
            </a:r>
            <a:r>
              <a:rPr lang="zh-CN" altLang="en-US" b="1">
                <a:effectLst>
                  <a:outerShdw blurRad="38100" dist="38100" dir="2700000" algn="tl">
                    <a:srgbClr val="DDDDDD"/>
                  </a:outerShdw>
                </a:effectLst>
                <a:latin typeface="Arial" charset="0"/>
                <a:ea typeface="SimSun" charset="0"/>
                <a:cs typeface="SimSun" charset="0"/>
              </a:rPr>
              <a:t>实</a:t>
            </a:r>
            <a:endParaRPr lang="en-US" altLang="zh-TW" b="1">
              <a:latin typeface="Arial" charset="0"/>
              <a:ea typeface="SimSun" charset="0"/>
              <a:cs typeface="SimSun" charset="0"/>
            </a:endParaRPr>
          </a:p>
        </p:txBody>
      </p:sp>
      <p:sp>
        <p:nvSpPr>
          <p:cNvPr id="192516" name="Text Box 4"/>
          <p:cNvSpPr txBox="1">
            <a:spLocks noChangeArrowheads="1"/>
          </p:cNvSpPr>
          <p:nvPr/>
        </p:nvSpPr>
        <p:spPr bwMode="auto">
          <a:xfrm>
            <a:off x="441325" y="1905000"/>
            <a:ext cx="2759075" cy="91440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eaLnBrk="0" hangingPunct="0">
              <a:defRPr/>
            </a:pPr>
            <a:r>
              <a:rPr lang="en-US" altLang="zh-TW" sz="5400">
                <a:solidFill>
                  <a:schemeClr val="accent1"/>
                </a:solidFill>
                <a:latin typeface="Arial Black" charset="0"/>
                <a:ea typeface="新細明體" charset="-120"/>
                <a:cs typeface="新細明體" charset="-120"/>
              </a:rPr>
              <a:t>YHWH</a:t>
            </a:r>
          </a:p>
        </p:txBody>
      </p:sp>
      <p:sp>
        <p:nvSpPr>
          <p:cNvPr id="192517" name="Text Box 5"/>
          <p:cNvSpPr txBox="1">
            <a:spLocks noChangeArrowheads="1"/>
          </p:cNvSpPr>
          <p:nvPr/>
        </p:nvSpPr>
        <p:spPr bwMode="auto">
          <a:xfrm>
            <a:off x="5257800" y="1905000"/>
            <a:ext cx="3216275" cy="91440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eaLnBrk="0" hangingPunct="0">
              <a:defRPr/>
            </a:pPr>
            <a:r>
              <a:rPr lang="en-US" altLang="zh-TW" sz="5400">
                <a:solidFill>
                  <a:schemeClr val="accent1"/>
                </a:solidFill>
                <a:latin typeface="Arial Black" charset="0"/>
                <a:ea typeface="新細明體" charset="-120"/>
                <a:cs typeface="新細明體" charset="-120"/>
              </a:rPr>
              <a:t>Adonai</a:t>
            </a:r>
          </a:p>
        </p:txBody>
      </p:sp>
      <p:sp>
        <p:nvSpPr>
          <p:cNvPr id="192518" name="Text Box 6"/>
          <p:cNvSpPr txBox="1">
            <a:spLocks noChangeArrowheads="1"/>
          </p:cNvSpPr>
          <p:nvPr/>
        </p:nvSpPr>
        <p:spPr bwMode="auto">
          <a:xfrm>
            <a:off x="2117725" y="2819400"/>
            <a:ext cx="4572000" cy="91440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eaLnBrk="0" hangingPunct="0">
              <a:defRPr/>
            </a:pPr>
            <a:r>
              <a:rPr lang="en-US" altLang="zh-TW" sz="5400">
                <a:solidFill>
                  <a:schemeClr val="accent1"/>
                </a:solidFill>
                <a:latin typeface="Arial Black" charset="0"/>
                <a:ea typeface="新細明體" charset="-120"/>
                <a:cs typeface="新細明體" charset="-120"/>
              </a:rPr>
              <a:t>= Jehovah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2516"/>
                                        </p:tgtEl>
                                        <p:attrNameLst>
                                          <p:attrName>style.visibility</p:attrName>
                                        </p:attrNameLst>
                                      </p:cBhvr>
                                      <p:to>
                                        <p:strVal val="visible"/>
                                      </p:to>
                                    </p:set>
                                    <p:animEffect transition="in" filter="dissolve">
                                      <p:cBhvr>
                                        <p:cTn id="7" dur="500"/>
                                        <p:tgtEl>
                                          <p:spTgt spid="1925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2514"/>
                                        </p:tgtEl>
                                        <p:attrNameLst>
                                          <p:attrName>style.visibility</p:attrName>
                                        </p:attrNameLst>
                                      </p:cBhvr>
                                      <p:to>
                                        <p:strVal val="visible"/>
                                      </p:to>
                                    </p:set>
                                    <p:animEffect transition="in" filter="dissolve">
                                      <p:cBhvr>
                                        <p:cTn id="12" dur="500"/>
                                        <p:tgtEl>
                                          <p:spTgt spid="1925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2517"/>
                                        </p:tgtEl>
                                        <p:attrNameLst>
                                          <p:attrName>style.visibility</p:attrName>
                                        </p:attrNameLst>
                                      </p:cBhvr>
                                      <p:to>
                                        <p:strVal val="visible"/>
                                      </p:to>
                                    </p:set>
                                    <p:animEffect transition="in" filter="dissolve">
                                      <p:cBhvr>
                                        <p:cTn id="17" dur="500"/>
                                        <p:tgtEl>
                                          <p:spTgt spid="1925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2518"/>
                                        </p:tgtEl>
                                        <p:attrNameLst>
                                          <p:attrName>style.visibility</p:attrName>
                                        </p:attrNameLst>
                                      </p:cBhvr>
                                      <p:to>
                                        <p:strVal val="visible"/>
                                      </p:to>
                                    </p:set>
                                    <p:animEffect transition="in" filter="dissolve">
                                      <p:cBhvr>
                                        <p:cTn id="22" dur="500"/>
                                        <p:tgtEl>
                                          <p:spTgt spid="192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4" grpId="0" animBg="1"/>
      <p:bldP spid="192516" grpId="0" animBg="1"/>
      <p:bldP spid="192517" grpId="0" animBg="1"/>
      <p:bldP spid="19251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ctrTitle"/>
          </p:nvPr>
        </p:nvSpPr>
        <p:spPr>
          <a:xfrm>
            <a:off x="4953000" y="2286000"/>
            <a:ext cx="4038600" cy="1143000"/>
          </a:xfrm>
        </p:spPr>
        <p:txBody>
          <a:bodyPr/>
          <a:lstStyle/>
          <a:p>
            <a:pPr eaLnBrk="1" hangingPunct="1"/>
            <a:r>
              <a:rPr lang="zh-CN" altLang="en-US" b="1">
                <a:solidFill>
                  <a:schemeClr val="bg1"/>
                </a:solidFill>
                <a:latin typeface="Arial" charset="0"/>
                <a:ea typeface="SimSun" charset="0"/>
                <a:cs typeface="SimSun" charset="0"/>
              </a:rPr>
              <a:t>大教堂入口</a:t>
            </a:r>
            <a:endParaRPr lang="en-US" b="1">
              <a:solidFill>
                <a:schemeClr val="bg1"/>
              </a:solidFill>
              <a:latin typeface="Arial" charset="0"/>
              <a:ea typeface="SimSun" charset="0"/>
              <a:cs typeface="SimSun" charset="0"/>
            </a:endParaRPr>
          </a:p>
        </p:txBody>
      </p:sp>
      <p:pic>
        <p:nvPicPr>
          <p:cNvPr id="218115" name="Picture 3" descr="st_gatien_west_doorway_2_l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926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1" name="Rectangle 3"/>
          <p:cNvSpPr>
            <a:spLocks noGrp="1" noChangeArrowheads="1"/>
          </p:cNvSpPr>
          <p:nvPr>
            <p:ph type="title"/>
          </p:nvPr>
        </p:nvSpPr>
        <p:spPr>
          <a:xfrm>
            <a:off x="381000" y="914400"/>
            <a:ext cx="8229600" cy="1600200"/>
          </a:xfrm>
          <a:effectLst>
            <a:outerShdw blurRad="63500" dist="35921" dir="2700000" algn="ctr" rotWithShape="0">
              <a:schemeClr val="tx2">
                <a:alpha val="74998"/>
              </a:schemeClr>
            </a:outerShdw>
          </a:effectLst>
        </p:spPr>
        <p:txBody>
          <a:bodyPr/>
          <a:lstStyle/>
          <a:p>
            <a:pPr eaLnBrk="1" hangingPunct="1">
              <a:defRPr/>
            </a:pPr>
            <a:r>
              <a:rPr lang="zh-CN" altLang="en-US" sz="9600" b="1">
                <a:solidFill>
                  <a:schemeClr val="bg1"/>
                </a:solidFill>
                <a:latin typeface="書法家簡魏碑" charset="0"/>
                <a:ea typeface="SimSun" charset="0"/>
                <a:cs typeface="SimSun" charset="0"/>
              </a:rPr>
              <a:t>总结</a:t>
            </a:r>
            <a:endParaRPr lang="zh-TW" altLang="en-US" sz="9600" b="1">
              <a:latin typeface="書法家簡魏碑" charset="0"/>
              <a:ea typeface="SimSun" charset="0"/>
              <a:cs typeface="SimSun"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sunset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10" name="Picture 3" descr="EmpConstantin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0" y="0"/>
            <a:ext cx="4641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60" name="Rectangle 4"/>
          <p:cNvSpPr>
            <a:spLocks noGrp="1" noChangeArrowheads="1"/>
          </p:cNvSpPr>
          <p:nvPr>
            <p:ph type="title"/>
          </p:nvPr>
        </p:nvSpPr>
        <p:spPr>
          <a:xfrm>
            <a:off x="381000" y="228600"/>
            <a:ext cx="8305800" cy="1219200"/>
          </a:xfrm>
          <a:effectLst>
            <a:outerShdw blurRad="63500" dist="35921" dir="2700000" algn="ctr" rotWithShape="0">
              <a:schemeClr val="tx2">
                <a:alpha val="74998"/>
              </a:schemeClr>
            </a:outerShdw>
          </a:effectLst>
        </p:spPr>
        <p:txBody>
          <a:bodyPr/>
          <a:lstStyle/>
          <a:p>
            <a:pPr eaLnBrk="1" hangingPunct="1">
              <a:defRPr/>
            </a:pPr>
            <a:r>
              <a:rPr lang="zh-TW" altLang="en-US" sz="7200">
                <a:solidFill>
                  <a:schemeClr val="bg1"/>
                </a:solidFill>
                <a:latin typeface="Arial" charset="0"/>
                <a:ea typeface="SimSun" charset="0"/>
                <a:cs typeface="SimSun" charset="0"/>
              </a:rPr>
              <a:t>作者的立</a:t>
            </a:r>
            <a:r>
              <a:rPr lang="zh-CN" altLang="en-US" sz="7200">
                <a:solidFill>
                  <a:schemeClr val="bg1"/>
                </a:solidFill>
                <a:latin typeface="Arial" charset="0"/>
                <a:ea typeface="SimSun" charset="0"/>
                <a:cs typeface="SimSun" charset="0"/>
              </a:rPr>
              <a:t>论</a:t>
            </a:r>
            <a:endParaRPr lang="en-US" altLang="zh-TW" sz="7200">
              <a:solidFill>
                <a:schemeClr val="bg1"/>
              </a:solidFill>
              <a:latin typeface="Arial" charset="0"/>
              <a:ea typeface="SimSun" charset="0"/>
              <a:cs typeface="SimSun" charset="0"/>
            </a:endParaRPr>
          </a:p>
        </p:txBody>
      </p:sp>
      <p:sp>
        <p:nvSpPr>
          <p:cNvPr id="198661" name="Text Box 5"/>
          <p:cNvSpPr txBox="1">
            <a:spLocks noChangeArrowheads="1"/>
          </p:cNvSpPr>
          <p:nvPr/>
        </p:nvSpPr>
        <p:spPr bwMode="auto">
          <a:xfrm>
            <a:off x="1219200" y="1676400"/>
            <a:ext cx="7010400" cy="4832093"/>
          </a:xfrm>
          <a:prstGeom prst="rect">
            <a:avLst/>
          </a:prstGeom>
          <a:solidFill>
            <a:schemeClr val="tx1">
              <a:alpha val="63000"/>
            </a:schemeClr>
          </a:solidFill>
          <a:ln w="9525">
            <a:noFill/>
            <a:miter lim="800000"/>
            <a:headEnd/>
            <a:tailEnd/>
          </a:ln>
          <a:effectLst>
            <a:outerShdw blurRad="63500" dist="107763" dir="2700000" algn="ctr" rotWithShape="0">
              <a:schemeClr val="tx1">
                <a:alpha val="74998"/>
              </a:schemeClr>
            </a:outerShdw>
          </a:effectLst>
        </p:spPr>
        <p:txBody>
          <a:bodyPr>
            <a:spAutoFit/>
          </a:bodyPr>
          <a:lstStyle>
            <a:lvl1pPr eaLnBrk="0" hangingPunct="0">
              <a:defRPr sz="4000">
                <a:solidFill>
                  <a:schemeClr val="bg1"/>
                </a:solidFill>
                <a:latin typeface="SimSun" charset="0"/>
                <a:ea typeface="SimSun" charset="0"/>
                <a:cs typeface="SimSun" charset="0"/>
              </a:defRPr>
            </a:lvl1pPr>
            <a:lvl2pPr marL="37931725" indent="-37474525" eaLnBrk="0" hangingPunct="0">
              <a:defRPr sz="4000">
                <a:solidFill>
                  <a:schemeClr val="bg1"/>
                </a:solidFill>
                <a:latin typeface="SimSun" charset="0"/>
                <a:ea typeface="SimSun" charset="0"/>
                <a:cs typeface="SimSun" charset="0"/>
              </a:defRPr>
            </a:lvl2pPr>
            <a:lvl3pPr eaLnBrk="0" hangingPunct="0">
              <a:defRPr sz="4000">
                <a:solidFill>
                  <a:schemeClr val="bg1"/>
                </a:solidFill>
                <a:latin typeface="SimSun" charset="0"/>
                <a:ea typeface="SimSun" charset="0"/>
                <a:cs typeface="SimSun" charset="0"/>
              </a:defRPr>
            </a:lvl3pPr>
            <a:lvl4pPr eaLnBrk="0" hangingPunct="0">
              <a:defRPr sz="4000">
                <a:solidFill>
                  <a:schemeClr val="bg1"/>
                </a:solidFill>
                <a:latin typeface="SimSun" charset="0"/>
                <a:ea typeface="SimSun" charset="0"/>
                <a:cs typeface="SimSun" charset="0"/>
              </a:defRPr>
            </a:lvl4pPr>
            <a:lvl5pPr eaLnBrk="0" hangingPunct="0">
              <a:defRPr sz="4000">
                <a:solidFill>
                  <a:schemeClr val="bg1"/>
                </a:solidFill>
                <a:latin typeface="SimSun" charset="0"/>
                <a:ea typeface="SimSun" charset="0"/>
                <a:cs typeface="SimSun" charset="0"/>
              </a:defRPr>
            </a:lvl5pPr>
            <a:lvl6pPr marL="457200" eaLnBrk="0" fontAlgn="base" hangingPunct="0">
              <a:spcBef>
                <a:spcPct val="0"/>
              </a:spcBef>
              <a:spcAft>
                <a:spcPct val="0"/>
              </a:spcAft>
              <a:defRPr sz="4000">
                <a:solidFill>
                  <a:schemeClr val="bg1"/>
                </a:solidFill>
                <a:latin typeface="SimSun" charset="0"/>
                <a:ea typeface="SimSun" charset="0"/>
                <a:cs typeface="SimSun" charset="0"/>
              </a:defRPr>
            </a:lvl6pPr>
            <a:lvl7pPr marL="914400" eaLnBrk="0" fontAlgn="base" hangingPunct="0">
              <a:spcBef>
                <a:spcPct val="0"/>
              </a:spcBef>
              <a:spcAft>
                <a:spcPct val="0"/>
              </a:spcAft>
              <a:defRPr sz="4000">
                <a:solidFill>
                  <a:schemeClr val="bg1"/>
                </a:solidFill>
                <a:latin typeface="SimSun" charset="0"/>
                <a:ea typeface="SimSun" charset="0"/>
                <a:cs typeface="SimSun" charset="0"/>
              </a:defRPr>
            </a:lvl7pPr>
            <a:lvl8pPr marL="1371600" eaLnBrk="0" fontAlgn="base" hangingPunct="0">
              <a:spcBef>
                <a:spcPct val="0"/>
              </a:spcBef>
              <a:spcAft>
                <a:spcPct val="0"/>
              </a:spcAft>
              <a:defRPr sz="4000">
                <a:solidFill>
                  <a:schemeClr val="bg1"/>
                </a:solidFill>
                <a:latin typeface="SimSun" charset="0"/>
                <a:ea typeface="SimSun" charset="0"/>
                <a:cs typeface="SimSun" charset="0"/>
              </a:defRPr>
            </a:lvl8pPr>
            <a:lvl9pPr marL="1828800" eaLnBrk="0" fontAlgn="base" hangingPunct="0">
              <a:spcBef>
                <a:spcPct val="0"/>
              </a:spcBef>
              <a:spcAft>
                <a:spcPct val="0"/>
              </a:spcAft>
              <a:defRPr sz="4000">
                <a:solidFill>
                  <a:schemeClr val="bg1"/>
                </a:solidFill>
                <a:latin typeface="SimSun" charset="0"/>
                <a:ea typeface="SimSun" charset="0"/>
                <a:cs typeface="SimSun" charset="0"/>
              </a:defRPr>
            </a:lvl9pPr>
          </a:lstStyle>
          <a:p>
            <a:pPr>
              <a:defRPr/>
            </a:pPr>
            <a:r>
              <a:rPr lang="zh-TW" altLang="en-US" sz="3600" b="1"/>
              <a:t>「君士坦丁和他的男性</a:t>
            </a:r>
            <a:r>
              <a:rPr lang="zh-CN" altLang="en-US" sz="3600" b="1"/>
              <a:t>继</a:t>
            </a:r>
            <a:r>
              <a:rPr lang="zh-TW" altLang="en-US" sz="3600" b="1"/>
              <a:t>承人藉由</a:t>
            </a:r>
            <a:r>
              <a:rPr lang="zh-CN" altLang="en-US" sz="3600" b="1"/>
              <a:t>进</a:t>
            </a:r>
            <a:r>
              <a:rPr lang="zh-TW" altLang="en-US" sz="3600" b="1"/>
              <a:t>行一</a:t>
            </a:r>
            <a:r>
              <a:rPr lang="zh-CN" altLang="en-US" sz="3600" b="1"/>
              <a:t>场将</a:t>
            </a:r>
            <a:r>
              <a:rPr lang="zh-TW" altLang="en-US" sz="3600" b="1"/>
              <a:t>神</a:t>
            </a:r>
            <a:r>
              <a:rPr lang="zh-CN" altLang="en-US" sz="3600" b="1"/>
              <a:t>圣</a:t>
            </a:r>
            <a:r>
              <a:rPr lang="zh-TW" altLang="en-US" sz="3600" b="1"/>
              <a:t>女性予以妖魔化的活</a:t>
            </a:r>
            <a:r>
              <a:rPr lang="zh-CN" altLang="en-US" sz="3600" b="1"/>
              <a:t>动</a:t>
            </a:r>
            <a:r>
              <a:rPr lang="zh-TW" altLang="en-US" sz="3600" b="1"/>
              <a:t>，成功地</a:t>
            </a:r>
            <a:r>
              <a:rPr lang="zh-CN" altLang="en-US" sz="3600" b="1"/>
              <a:t>将</a:t>
            </a:r>
            <a:r>
              <a:rPr lang="zh-TW" altLang="en-US" sz="3600" b="1"/>
              <a:t>整</a:t>
            </a:r>
            <a:r>
              <a:rPr lang="zh-CN" altLang="en-US" sz="3600" b="1"/>
              <a:t>个</a:t>
            </a:r>
            <a:r>
              <a:rPr lang="zh-TW" altLang="en-US" sz="3600" b="1"/>
              <a:t>世界由女家</a:t>
            </a:r>
            <a:r>
              <a:rPr lang="zh-CN" altLang="en-US" sz="3600" b="1"/>
              <a:t>长</a:t>
            </a:r>
            <a:r>
              <a:rPr lang="zh-TW" altLang="en-US" sz="3600" b="1"/>
              <a:t>的偶像崇拜，</a:t>
            </a:r>
            <a:r>
              <a:rPr lang="zh-CN" altLang="en-US" sz="3600" b="1"/>
              <a:t>转</a:t>
            </a:r>
            <a:r>
              <a:rPr lang="zh-TW" altLang="en-US" sz="3600" b="1"/>
              <a:t>化</a:t>
            </a:r>
            <a:r>
              <a:rPr lang="zh-CN" altLang="en-US" sz="3600" b="1"/>
              <a:t>为</a:t>
            </a:r>
            <a:r>
              <a:rPr lang="zh-TW" altLang="en-US" sz="3600" b="1"/>
              <a:t>男家</a:t>
            </a:r>
            <a:r>
              <a:rPr lang="zh-CN" altLang="en-US" sz="3600" b="1"/>
              <a:t>长</a:t>
            </a:r>
            <a:r>
              <a:rPr lang="zh-TW" altLang="en-US" sz="3600" b="1"/>
              <a:t>的基督教信仰，也</a:t>
            </a:r>
            <a:r>
              <a:rPr lang="zh-CN" altLang="en-US" sz="3600" b="1"/>
              <a:t>将</a:t>
            </a:r>
            <a:r>
              <a:rPr lang="zh-TW" altLang="en-US" sz="3600" b="1"/>
              <a:t>女神</a:t>
            </a:r>
            <a:r>
              <a:rPr lang="zh-CN" altLang="en-US" sz="3600" b="1"/>
              <a:t>从现</a:t>
            </a:r>
            <a:r>
              <a:rPr lang="zh-TW" altLang="en-US" sz="3600" b="1"/>
              <a:t>代宗教中永</a:t>
            </a:r>
            <a:r>
              <a:rPr lang="zh-CN" altLang="en-US" sz="3600" b="1"/>
              <a:t>远</a:t>
            </a:r>
            <a:r>
              <a:rPr lang="zh-TW" altLang="en-US" sz="3600" b="1"/>
              <a:t>抹去。」</a:t>
            </a:r>
          </a:p>
          <a:p>
            <a:pPr>
              <a:defRPr/>
            </a:pPr>
            <a:endParaRPr lang="zh-TW" altLang="en-US" sz="2000" b="1"/>
          </a:p>
          <a:p>
            <a:pPr>
              <a:defRPr/>
            </a:pPr>
            <a:r>
              <a:rPr lang="zh-TW" altLang="en-US" sz="3600" b="1"/>
              <a:t>		  </a:t>
            </a:r>
            <a:r>
              <a:rPr lang="zh-TW" altLang="en-US" sz="3600" b="1" i="1"/>
              <a:t>（</a:t>
            </a:r>
            <a:r>
              <a:rPr lang="zh-CN" altLang="en-US" sz="3600" b="1" i="1"/>
              <a:t>达芬奇</a:t>
            </a:r>
            <a:r>
              <a:rPr lang="zh-TW" altLang="en-US" sz="3600" b="1" i="1"/>
              <a:t>密</a:t>
            </a:r>
            <a:r>
              <a:rPr lang="zh-CN" altLang="en-US" sz="3600" b="1" i="1"/>
              <a:t>码</a:t>
            </a:r>
            <a:r>
              <a:rPr lang="zh-TW" altLang="en-US" sz="3600" b="1" i="1"/>
              <a:t>，</a:t>
            </a:r>
            <a:r>
              <a:rPr lang="en-US" altLang="zh-TW" sz="3600" b="1" i="1"/>
              <a:t>145</a:t>
            </a:r>
            <a:r>
              <a:rPr lang="zh-TW" altLang="en-US" sz="3600" b="1" i="1"/>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8661"/>
                                        </p:tgtEl>
                                        <p:attrNameLst>
                                          <p:attrName>style.visibility</p:attrName>
                                        </p:attrNameLst>
                                      </p:cBhvr>
                                      <p:to>
                                        <p:strVal val="visible"/>
                                      </p:to>
                                    </p:set>
                                    <p:animEffect transition="in" filter="fade">
                                      <p:cBhvr>
                                        <p:cTn id="7" dur="1000"/>
                                        <p:tgtEl>
                                          <p:spTgt spid="198661"/>
                                        </p:tgtEl>
                                      </p:cBhvr>
                                    </p:animEffect>
                                    <p:anim calcmode="lin" valueType="num">
                                      <p:cBhvr>
                                        <p:cTn id="8" dur="1000" fill="hold"/>
                                        <p:tgtEl>
                                          <p:spTgt spid="198661"/>
                                        </p:tgtEl>
                                        <p:attrNameLst>
                                          <p:attrName>ppt_x</p:attrName>
                                        </p:attrNameLst>
                                      </p:cBhvr>
                                      <p:tavLst>
                                        <p:tav tm="0">
                                          <p:val>
                                            <p:strVal val="#ppt_x"/>
                                          </p:val>
                                        </p:tav>
                                        <p:tav tm="100000">
                                          <p:val>
                                            <p:strVal val="#ppt_x"/>
                                          </p:val>
                                        </p:tav>
                                      </p:tavLst>
                                    </p:anim>
                                    <p:anim calcmode="lin" valueType="num">
                                      <p:cBhvr>
                                        <p:cTn id="9" dur="1000" fill="hold"/>
                                        <p:tgtEl>
                                          <p:spTgt spid="1986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1"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4"/>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4258" name="Rectangle 2"/>
          <p:cNvSpPr>
            <a:spLocks noGrp="1" noChangeArrowheads="1"/>
          </p:cNvSpPr>
          <p:nvPr>
            <p:ph type="title"/>
          </p:nvPr>
        </p:nvSpPr>
        <p:spPr>
          <a:xfrm>
            <a:off x="381000" y="152400"/>
            <a:ext cx="8534400" cy="914400"/>
          </a:xfrm>
        </p:spPr>
        <p:txBody>
          <a:bodyPr/>
          <a:lstStyle/>
          <a:p>
            <a:pPr eaLnBrk="1" hangingPunct="1"/>
            <a:r>
              <a:rPr lang="zh-TW" altLang="en-US" b="1">
                <a:solidFill>
                  <a:schemeClr val="bg1"/>
                </a:solidFill>
                <a:latin typeface="Arial" charset="0"/>
                <a:ea typeface="SimSun" charset="0"/>
                <a:cs typeface="SimSun" charset="0"/>
              </a:rPr>
              <a:t>作者</a:t>
            </a:r>
            <a:r>
              <a:rPr lang="zh-CN" altLang="en-US" b="1">
                <a:solidFill>
                  <a:schemeClr val="bg1"/>
                </a:solidFill>
                <a:latin typeface="Arial" charset="0"/>
                <a:ea typeface="SimSun" charset="0"/>
                <a:cs typeface="SimSun" charset="0"/>
              </a:rPr>
              <a:t>鼓励</a:t>
            </a:r>
            <a:r>
              <a:rPr lang="zh-TW" altLang="en-US" b="1">
                <a:solidFill>
                  <a:schemeClr val="bg1"/>
                </a:solidFill>
                <a:latin typeface="Arial" charset="0"/>
                <a:ea typeface="SimSun" charset="0"/>
                <a:cs typeface="SimSun" charset="0"/>
              </a:rPr>
              <a:t>女神敬拜！</a:t>
            </a:r>
            <a:endParaRPr lang="zh-TW" altLang="en-US">
              <a:solidFill>
                <a:srgbClr val="CC3300"/>
              </a:solidFill>
              <a:latin typeface="Arial" charset="0"/>
              <a:ea typeface="SimSun" charset="0"/>
              <a:cs typeface="SimSun" charset="0"/>
            </a:endParaRPr>
          </a:p>
        </p:txBody>
      </p:sp>
      <p:pic>
        <p:nvPicPr>
          <p:cNvPr id="224259"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838200" y="1076325"/>
            <a:ext cx="7696200" cy="5753100"/>
          </a:xfrm>
          <a:noFill/>
        </p:spPr>
      </p:pic>
    </p:spTree>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55" name="Rectangle 3"/>
          <p:cNvSpPr>
            <a:spLocks noGrp="1" noChangeArrowheads="1"/>
          </p:cNvSpPr>
          <p:nvPr>
            <p:ph type="title"/>
          </p:nvPr>
        </p:nvSpPr>
        <p:spPr>
          <a:xfrm>
            <a:off x="457200" y="533400"/>
            <a:ext cx="8153400" cy="3048000"/>
          </a:xfrm>
          <a:effectLst>
            <a:outerShdw blurRad="63500" dist="35921" dir="2700000" algn="ctr" rotWithShape="0">
              <a:schemeClr val="tx2">
                <a:alpha val="74998"/>
              </a:schemeClr>
            </a:outerShdw>
          </a:effectLst>
        </p:spPr>
        <p:txBody>
          <a:bodyPr/>
          <a:lstStyle/>
          <a:p>
            <a:pPr eaLnBrk="1" hangingPunct="1">
              <a:defRPr/>
            </a:pPr>
            <a:r>
              <a:rPr lang="zh-TW" altLang="en-US" sz="9600" b="1">
                <a:solidFill>
                  <a:schemeClr val="bg1"/>
                </a:solidFill>
                <a:latin typeface="書法家簡魏碑" charset="0"/>
                <a:ea typeface="SimSun" charset="0"/>
                <a:cs typeface="SimSun" charset="0"/>
              </a:rPr>
              <a:t>我</a:t>
            </a:r>
            <a:r>
              <a:rPr lang="zh-CN" altLang="en-US" sz="9600" b="1">
                <a:solidFill>
                  <a:schemeClr val="bg1"/>
                </a:solidFill>
                <a:latin typeface="書法家簡魏碑" charset="0"/>
                <a:ea typeface="SimSun" charset="0"/>
                <a:cs typeface="SimSun" charset="0"/>
              </a:rPr>
              <a:t>们当</a:t>
            </a:r>
            <a:r>
              <a:rPr lang="zh-TW" altLang="en-US" sz="9600" b="1">
                <a:solidFill>
                  <a:schemeClr val="bg1"/>
                </a:solidFill>
                <a:latin typeface="書法家簡魏碑" charset="0"/>
                <a:ea typeface="SimSun" charset="0"/>
                <a:cs typeface="SimSun" charset="0"/>
              </a:rPr>
              <a:t>今</a:t>
            </a:r>
            <a:br>
              <a:rPr lang="zh-TW" altLang="en-US" sz="9600" b="1">
                <a:solidFill>
                  <a:schemeClr val="bg1"/>
                </a:solidFill>
                <a:latin typeface="書法家簡魏碑" charset="0"/>
                <a:ea typeface="SimSun" charset="0"/>
                <a:cs typeface="SimSun" charset="0"/>
              </a:rPr>
            </a:br>
            <a:r>
              <a:rPr lang="zh-TW" altLang="en-US" sz="9600" b="1">
                <a:solidFill>
                  <a:schemeClr val="bg1"/>
                </a:solidFill>
                <a:latin typeface="書法家簡魏碑" charset="0"/>
                <a:ea typeface="SimSun" charset="0"/>
                <a:cs typeface="SimSun" charset="0"/>
              </a:rPr>
              <a:t>的</a:t>
            </a:r>
            <a:r>
              <a:rPr lang="zh-CN" altLang="en-US" sz="9600" b="1">
                <a:solidFill>
                  <a:schemeClr val="bg1"/>
                </a:solidFill>
                <a:latin typeface="書法家簡魏碑" charset="0"/>
                <a:ea typeface="SimSun" charset="0"/>
                <a:cs typeface="SimSun" charset="0"/>
              </a:rPr>
              <a:t>处境</a:t>
            </a:r>
            <a:endParaRPr lang="zh-TW" altLang="en-US" sz="9600" b="1">
              <a:latin typeface="書法家簡魏碑" charset="0"/>
              <a:ea typeface="SimSun" charset="0"/>
              <a:cs typeface="SimSun"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8354" name="Group 2"/>
          <p:cNvGrpSpPr>
            <a:grpSpLocks/>
          </p:cNvGrpSpPr>
          <p:nvPr/>
        </p:nvGrpSpPr>
        <p:grpSpPr bwMode="auto">
          <a:xfrm>
            <a:off x="0" y="0"/>
            <a:ext cx="5791200" cy="6858000"/>
            <a:chOff x="0" y="0"/>
            <a:chExt cx="3648" cy="4320"/>
          </a:xfrm>
        </p:grpSpPr>
        <p:pic>
          <p:nvPicPr>
            <p:cNvPr id="22835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4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360" name="Rectangle 4"/>
            <p:cNvSpPr>
              <a:spLocks noChangeArrowheads="1"/>
            </p:cNvSpPr>
            <p:nvPr/>
          </p:nvSpPr>
          <p:spPr bwMode="auto">
            <a:xfrm>
              <a:off x="1920" y="2832"/>
              <a:ext cx="1728" cy="148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8361" name="Rectangle 5"/>
            <p:cNvSpPr>
              <a:spLocks noChangeArrowheads="1"/>
            </p:cNvSpPr>
            <p:nvPr/>
          </p:nvSpPr>
          <p:spPr bwMode="auto">
            <a:xfrm>
              <a:off x="1824" y="0"/>
              <a:ext cx="1824" cy="201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28355" name="Rectangle 6"/>
          <p:cNvSpPr>
            <a:spLocks noChangeArrowheads="1"/>
          </p:cNvSpPr>
          <p:nvPr/>
        </p:nvSpPr>
        <p:spPr bwMode="auto">
          <a:xfrm>
            <a:off x="3048000" y="838200"/>
            <a:ext cx="2743200" cy="23622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8356" name="Rectangle 7"/>
          <p:cNvSpPr>
            <a:spLocks noChangeArrowheads="1"/>
          </p:cNvSpPr>
          <p:nvPr/>
        </p:nvSpPr>
        <p:spPr bwMode="auto">
          <a:xfrm>
            <a:off x="2971800" y="0"/>
            <a:ext cx="6172200" cy="6858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8357" name="Rectangle 8"/>
          <p:cNvSpPr>
            <a:spLocks noGrp="1" noChangeArrowheads="1"/>
          </p:cNvSpPr>
          <p:nvPr>
            <p:ph type="title"/>
          </p:nvPr>
        </p:nvSpPr>
        <p:spPr>
          <a:xfrm>
            <a:off x="2667000" y="0"/>
            <a:ext cx="6553200" cy="914400"/>
          </a:xfrm>
          <a:solidFill>
            <a:srgbClr val="C70045"/>
          </a:solidFill>
        </p:spPr>
        <p:txBody>
          <a:bodyPr/>
          <a:lstStyle/>
          <a:p>
            <a:pPr eaLnBrk="1" hangingPunct="1"/>
            <a:r>
              <a:rPr lang="en-US" sz="3600" b="1" dirty="0" err="1">
                <a:solidFill>
                  <a:srgbClr val="FFFFFF"/>
                </a:solidFill>
                <a:latin typeface="Arial" charset="0"/>
                <a:ea typeface="ヒラギノ角ゴ Pro W3" charset="0"/>
                <a:cs typeface="ヒラギノ角ゴ Pro W3" charset="0"/>
              </a:rPr>
              <a:t>Danbrown.com</a:t>
            </a:r>
            <a:r>
              <a:rPr lang="zh-CN" altLang="en-US" sz="3600" b="1" dirty="0">
                <a:solidFill>
                  <a:srgbClr val="FFFFFF"/>
                </a:solidFill>
                <a:latin typeface="Arial" charset="0"/>
                <a:ea typeface="SimSun" charset="0"/>
                <a:cs typeface="SimSun" charset="0"/>
              </a:rPr>
              <a:t>对于女性</a:t>
            </a:r>
            <a:endParaRPr lang="en-US" b="1" dirty="0">
              <a:solidFill>
                <a:srgbClr val="FFFFFF"/>
              </a:solidFill>
              <a:latin typeface="Arial" charset="0"/>
              <a:ea typeface="ヒラギノ角ゴ Pro W3" charset="0"/>
              <a:cs typeface="ヒラギノ角ゴ Pro W3" charset="0"/>
            </a:endParaRPr>
          </a:p>
        </p:txBody>
      </p:sp>
      <p:sp>
        <p:nvSpPr>
          <p:cNvPr id="228358" name="Rectangle 9"/>
          <p:cNvSpPr>
            <a:spLocks noGrp="1" noChangeArrowheads="1"/>
          </p:cNvSpPr>
          <p:nvPr>
            <p:ph type="body" idx="1"/>
          </p:nvPr>
        </p:nvSpPr>
        <p:spPr>
          <a:xfrm>
            <a:off x="2819400" y="914400"/>
            <a:ext cx="6324600" cy="5943600"/>
          </a:xfrm>
          <a:solidFill>
            <a:schemeClr val="tx1"/>
          </a:solidFill>
        </p:spPr>
        <p:txBody>
          <a:bodyPr/>
          <a:lstStyle/>
          <a:p>
            <a:pPr eaLnBrk="1" hangingPunct="1"/>
            <a:r>
              <a:rPr lang="zh-CN" altLang="en-US" b="1">
                <a:solidFill>
                  <a:schemeClr val="bg1"/>
                </a:solidFill>
                <a:latin typeface="Arial" charset="0"/>
                <a:ea typeface="SimSun" charset="0"/>
                <a:cs typeface="SimSun" charset="0"/>
              </a:rPr>
              <a:t>这本小说非常高举女性。你如何评论？</a:t>
            </a:r>
            <a:r>
              <a:rPr lang="en-US" altLang="ja-JP" b="1">
                <a:solidFill>
                  <a:schemeClr val="bg1"/>
                </a:solidFill>
                <a:latin typeface="Arial" charset="0"/>
                <a:ea typeface="ヒラギノ角ゴ Pro W3" charset="0"/>
                <a:cs typeface="ヒラギノ角ゴ Pro W3" charset="0"/>
              </a:rPr>
              <a:t> </a:t>
            </a:r>
          </a:p>
          <a:p>
            <a:pPr eaLnBrk="1" hangingPunct="1"/>
            <a:r>
              <a:rPr lang="zh-CN" altLang="en-US" b="1">
                <a:solidFill>
                  <a:schemeClr val="bg1"/>
                </a:solidFill>
                <a:latin typeface="Arial" charset="0"/>
                <a:ea typeface="SimSun" charset="0"/>
                <a:cs typeface="SimSun" charset="0"/>
              </a:rPr>
              <a:t>两千年前，我们活在男神和女神的世界中。今日，我们活在只有男神的世界中。在许多文化中，女性的属灵能力已被剥夺。这本小说略微谈到如何及为什么会出现变换的问题，并且我们从中学习到什么功课来面对我们的未来。</a:t>
            </a:r>
            <a:endParaRPr lang="en-US" b="1">
              <a:solidFill>
                <a:schemeClr val="bg1"/>
              </a:solidFill>
              <a:latin typeface="Arial" charset="0"/>
              <a:ea typeface="SimSun" charset="0"/>
              <a:cs typeface="SimSun" charset="0"/>
            </a:endParaRPr>
          </a:p>
        </p:txBody>
      </p:sp>
    </p:spTree>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outerShdw blurRad="63500" dist="130755" dir="3656724"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bg1"/>
            </a:solidFill>
            <a:effectLst/>
            <a:latin typeface="SimSun" pitchFamily="2" charset="-122"/>
            <a:ea typeface="SimSun" pitchFamily="2" charset="-122"/>
            <a:cs typeface="SimSun" pitchFamily="2" charset="-122"/>
          </a:defRPr>
        </a:defPPr>
      </a:lstStyle>
    </a:spDef>
    <a:ln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outerShdw blurRad="63500" dist="130755" dir="3656724"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bg1"/>
            </a:solidFill>
            <a:effectLst/>
            <a:latin typeface="SimSun" pitchFamily="2" charset="-122"/>
            <a:ea typeface="SimSun" pitchFamily="2" charset="-122"/>
            <a:cs typeface="SimSun" pitchFamily="2" charset="-122"/>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outerShdw blurRad="63500" dist="130755" dir="3656724"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bg1"/>
            </a:solidFill>
            <a:effectLst/>
            <a:latin typeface="SimSun" pitchFamily="2" charset="-122"/>
            <a:ea typeface="SimSun" pitchFamily="2" charset="-122"/>
            <a:cs typeface="SimSun" pitchFamily="2" charset="-122"/>
          </a:defRPr>
        </a:defPPr>
      </a:lstStyle>
    </a:spDef>
    <a:ln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outerShdw blurRad="63500" dist="130755" dir="3656724" algn="ctr" rotWithShape="0">
            <a:schemeClr val="bg2"/>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bg1"/>
            </a:solidFill>
            <a:effectLst/>
            <a:latin typeface="SimSun" pitchFamily="2" charset="-122"/>
            <a:ea typeface="SimSun" pitchFamily="2" charset="-122"/>
            <a:cs typeface="SimSun" pitchFamily="2" charset="-122"/>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a:noFill/>
        </a:ln>
        <a:effectLst>
          <a:outerShdw blurRad="63500" dist="130755" dir="3656724" algn="ctr" rotWithShape="0">
            <a:schemeClr val="bg2"/>
          </a:outerShdw>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SimSun" charset="0"/>
            <a:ea typeface="SimSun" charset="0"/>
            <a:cs typeface="SimSun" charset="0"/>
          </a:defRPr>
        </a:defPPr>
      </a:lstStyle>
    </a:spDef>
    <a:lnDef>
      <a:spPr bwMode="auto">
        <a:xfrm>
          <a:off x="0" y="0"/>
          <a:ext cx="1" cy="1"/>
        </a:xfrm>
        <a:custGeom>
          <a:avLst/>
          <a:gdLst/>
          <a:ahLst/>
          <a:cxnLst/>
          <a:rect l="0" t="0" r="0" b="0"/>
          <a:pathLst/>
        </a:custGeom>
        <a:solidFill>
          <a:schemeClr val="tx1"/>
        </a:solidFill>
        <a:ln>
          <a:noFill/>
        </a:ln>
        <a:effectLst>
          <a:outerShdw blurRad="63500" dist="130755" dir="3656724" algn="ctr" rotWithShape="0">
            <a:schemeClr val="bg2"/>
          </a:outerShdw>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SimSun" charset="0"/>
            <a:ea typeface="SimSun" charset="0"/>
            <a:cs typeface="SimSun"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2081</TotalTime>
  <Words>5550</Words>
  <Application>Microsoft Macintosh PowerPoint</Application>
  <PresentationFormat>On-screen Show (4:3)</PresentationFormat>
  <Paragraphs>875</Paragraphs>
  <Slides>147</Slides>
  <Notes>141</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147</vt:i4>
      </vt:variant>
    </vt:vector>
  </HeadingPairs>
  <TitlesOfParts>
    <vt:vector size="166" baseType="lpstr">
      <vt:lpstr>26</vt:lpstr>
      <vt:lpstr>Arial-BoldMT</vt:lpstr>
      <vt:lpstr>BONES</vt:lpstr>
      <vt:lpstr>SimSun</vt:lpstr>
      <vt:lpstr>書法家簡中圓體</vt:lpstr>
      <vt:lpstr>書法家簡魏碑</vt:lpstr>
      <vt:lpstr>Arial</vt:lpstr>
      <vt:lpstr>Arial Black</vt:lpstr>
      <vt:lpstr>Book Antiqua</vt:lpstr>
      <vt:lpstr>Tahoma</vt:lpstr>
      <vt:lpstr>Times</vt:lpstr>
      <vt:lpstr>Times New Roman</vt:lpstr>
      <vt:lpstr>Verdana</vt:lpstr>
      <vt:lpstr>Wingdings</vt:lpstr>
      <vt:lpstr>預設簡報設計</vt:lpstr>
      <vt:lpstr>Default Design</vt:lpstr>
      <vt:lpstr>20_Default Design</vt:lpstr>
      <vt:lpstr>Ripple</vt:lpstr>
      <vt:lpstr>1_預設簡報設計</vt:lpstr>
      <vt:lpstr>破解 达芬奇密码</vt:lpstr>
      <vt:lpstr>耶稣自始至终就是神</vt:lpstr>
      <vt:lpstr>神在耶稣里成了人</vt:lpstr>
      <vt:lpstr>对圣经的攻击</vt:lpstr>
      <vt:lpstr>Attacks Continue</vt:lpstr>
      <vt:lpstr>面对批评者的方式</vt:lpstr>
      <vt:lpstr>一个新近出现的錯谬</vt:lpstr>
      <vt:lpstr>它的影响力</vt:lpstr>
      <vt:lpstr>收入源源不绝、滾滾而來…</vt:lpstr>
      <vt:lpstr>翻译成150种语言！</vt:lpstr>
      <vt:lpstr>电影演员阵容</vt:lpstr>
      <vt:lpstr>故事的布局</vt:lpstr>
      <vt:lpstr>巴黎的罗浮宮博物馆</vt:lpstr>
      <vt:lpstr>电影演员</vt:lpstr>
      <vt:lpstr>Silas</vt:lpstr>
      <vt:lpstr>Jacques Sauniére </vt:lpstr>
      <vt:lpstr>巴黎的罗浮宮博物馆</vt:lpstr>
      <vt:lpstr>PowerPoint Presentation</vt:lpstr>
      <vt:lpstr>Robert Langdon</vt:lpstr>
      <vt:lpstr>Robert Langdon</vt:lpstr>
      <vt:lpstr>Sophie Neveu</vt:lpstr>
      <vt:lpstr>Sophie Neveu</vt:lpstr>
      <vt:lpstr>追踪线索的Langdon和Neveu</vt:lpstr>
      <vt:lpstr>Bezu Fache</vt:lpstr>
      <vt:lpstr>威敏斯特座堂</vt:lpstr>
      <vt:lpstr>Leigh Teabing 爵士</vt:lpstr>
      <vt:lpstr>那把分拆开來的匕首</vt:lpstr>
      <vt:lpstr>另外一项「线索」</vt:lpstr>
      <vt:lpstr>「解答」</vt:lpstr>
      <vt:lpstr>作者的结论</vt:lpstr>
      <vt:lpstr>作者对「福音」內容的理解</vt:lpstr>
      <vt:lpstr>巴黎羅浮宮博物館</vt:lpstr>
      <vt:lpstr>la Pyramide inversée Louvre,  Paris</vt:lpstr>
      <vt:lpstr>作者的资料來源</vt:lpstr>
      <vt:lpstr>danbrown.com</vt:lpstr>
      <vt:lpstr>作者Brown本人「果真」 相信这些说法？</vt:lpstr>
      <vt:lpstr>作者在序言中的宣称</vt:lpstr>
      <vt:lpstr>作者 Brown 到底从那里获得这些资料？ 他列举了四本书：</vt:lpstr>
      <vt:lpstr>圣血，圣杯 的作者 (1982)</vt:lpstr>
      <vt:lpstr>我们的评估</vt:lpstr>
      <vt:lpstr>历史事实方面的错误</vt:lpstr>
      <vt:lpstr>被模糊了的历史</vt:lpstr>
      <vt:lpstr>清理历史</vt:lpstr>
      <vt:lpstr>成为新约正典书卷的条件</vt:lpstr>
      <vt:lpstr>尼西亚会议又如何？</vt:lpstr>
      <vt:lpstr>到底耶稣基督是怎样的人？</vt:lpstr>
      <vt:lpstr>第一世纪对耶稣神性的宣认</vt:lpstr>
      <vt:lpstr>尼西亚会议前对于基督神性的确信</vt:lpstr>
      <vt:lpstr>罗马人崇拜男神和女神，但最高的神Jupiter却是男性。 </vt:lpstr>
      <vt:lpstr>诺斯底派对男性的偏好</vt:lpstr>
      <vt:lpstr>圣杯 是什么？</vt:lpstr>
      <vt:lpstr>圣杯是什么？</vt:lpstr>
      <vt:lpstr>圣殿骑士团 Knights Templar</vt:lpstr>
      <vt:lpstr>Leigh Teabing 在圣殿骑士团</vt:lpstr>
      <vt:lpstr>关于圣杯的传说</vt:lpstr>
      <vt:lpstr>The Quest of Galahad</vt:lpstr>
      <vt:lpstr>作者Brown宣称耶稣的血脈一直在法国王室中流传</vt:lpstr>
      <vt:lpstr>圣血藉由天主教的一位女士流传？</vt:lpstr>
      <vt:lpstr>序言中的宣称</vt:lpstr>
      <vt:lpstr>序言中的宣称</vt:lpstr>
      <vt:lpstr>艺术作品方面 的错误</vt:lpstr>
      <vt:lpstr>蒙娜丽莎果真就是达芬奇？</vt:lpstr>
      <vt:lpstr>蒙娜丽莎到底有多女性化？</vt:lpstr>
      <vt:lpstr>作者的观点使到蒙娜丽莎非常生气</vt:lpstr>
      <vt:lpstr>最后晚餐</vt:lpstr>
      <vt:lpstr>再看清楚一些…</vt:lpstr>
      <vt:lpstr>这是谁？</vt:lpstr>
      <vt:lpstr>这是谁？</vt:lpstr>
      <vt:lpstr>画中的Virgin of the Rocks是否就是抹大拉的马利亚？</vt:lpstr>
      <vt:lpstr>“几乎全部，有关 [Dan Brown] 诉说达芬奇的都是错误的。”</vt:lpstr>
      <vt:lpstr>圣经诠释方面 的错误</vt:lpstr>
      <vt:lpstr>Is the Bible reliable?</vt:lpstr>
      <vt:lpstr>PowerPoint Presentation</vt:lpstr>
      <vt:lpstr>抹大拉的马利亚是谁？</vt:lpstr>
      <vt:lpstr>抹大拉马利亚到底是谁？</vt:lpstr>
      <vt:lpstr>PowerPoint Presentation</vt:lpstr>
      <vt:lpstr>PowerPoint Presentation</vt:lpstr>
      <vt:lpstr>PowerPoint Presentation</vt:lpstr>
      <vt:lpstr>路加福音7:36-50 耶稣与犯罪的女人</vt:lpstr>
      <vt:lpstr>对马利亚的诬蔑</vt:lpstr>
      <vt:lpstr>指称抹大拉的马利亚为耶稣 的「同伴」（妻子）的说法</vt:lpstr>
      <vt:lpstr>指称抹大拉的马利亚为耶稣 的「同伴」（妻子）的说法</vt:lpstr>
      <vt:lpstr>注意：所谓的「吻」…</vt:lpstr>
      <vt:lpstr>路加福音2:52 记载耶稣的成长</vt:lpstr>
      <vt:lpstr> 果真单身？</vt:lpstr>
      <vt:lpstr>艾赛尼派教徒保持单身。 </vt:lpstr>
      <vt:lpstr>耶稣曾否结婚重要吗？</vt:lpstr>
      <vt:lpstr>耶稣曾否结婚重要吗？</vt:lpstr>
      <vt:lpstr>作者亵渎了神的名字</vt:lpstr>
      <vt:lpstr>Brown奇异的确信</vt:lpstr>
      <vt:lpstr>荣耀（即 Shekinah） 充满了神的新的宮帏</vt:lpstr>
      <vt:lpstr>作者亵渎了神的名字</vt:lpstr>
      <vt:lpstr>关乎神名字的事实</vt:lpstr>
      <vt:lpstr>大教堂入口</vt:lpstr>
      <vt:lpstr>总结</vt:lpstr>
      <vt:lpstr>作者的立论</vt:lpstr>
      <vt:lpstr>作者鼓励女神敬拜！</vt:lpstr>
      <vt:lpstr>我们当今 的处境</vt:lpstr>
      <vt:lpstr>Danbrown.com对于女性</vt:lpstr>
      <vt:lpstr>是异教社会克制女性-而不是基督教！</vt:lpstr>
      <vt:lpstr>Common Laborers</vt:lpstr>
      <vt:lpstr>Hoe Ladies</vt:lpstr>
      <vt:lpstr>一位“被解放”的女性矿工</vt:lpstr>
      <vt:lpstr>WOW</vt:lpstr>
      <vt:lpstr>女性在社会中增加影响力</vt:lpstr>
      <vt:lpstr>但圣经对于女性有何说法？</vt:lpstr>
      <vt:lpstr>圣经马太福音一章使女性晋升</vt:lpstr>
      <vt:lpstr>在印度的Sati（焚烧寡妇）杀害了数以千计的妇女，直到1829年威廉克里带领废止这个传统</vt:lpstr>
      <vt:lpstr>印度的CCC女同工</vt:lpstr>
      <vt:lpstr>Brown对于蒙娜丽莎和约翰在最后晚餐中的观点只是污损性别</vt:lpstr>
      <vt:lpstr>Frey的伪造物</vt:lpstr>
      <vt:lpstr>“完全没有必要”</vt:lpstr>
      <vt:lpstr>娱乐性高于事实</vt:lpstr>
      <vt:lpstr>“密藏主观性”</vt:lpstr>
      <vt:lpstr>“根据真实故事”</vt:lpstr>
      <vt:lpstr>“密藏主观性”</vt:lpstr>
      <vt:lpstr>我们的回应</vt:lpstr>
      <vt:lpstr>我们应当如何回应针对圣经的攻击？</vt:lpstr>
      <vt:lpstr>那独一无二的书</vt:lpstr>
      <vt:lpstr>danbrown.com</vt:lpstr>
      <vt:lpstr>对达芬奇密码的评论</vt:lpstr>
      <vt:lpstr>參考资料  请下载：</vt:lpstr>
      <vt:lpstr>新加坡的「达芬奇密码资料小组」</vt:lpstr>
      <vt:lpstr>Mt. Hermon BP Seminar</vt:lpstr>
      <vt:lpstr>让这场争议可以使你有机会谈论到十字架</vt:lpstr>
      <vt:lpstr>耶稣的复活证明祂是神，可以给我们永生（约翰福音20）。</vt:lpstr>
      <vt:lpstr>我们可以怎样解释空坟墓？</vt:lpstr>
      <vt:lpstr>怎样可以令沮丧的彼得 重获信心？</vt:lpstr>
      <vt:lpstr>空 坟墓 可以 ！</vt:lpstr>
      <vt:lpstr>PowerPoint Presentation</vt:lpstr>
      <vt:lpstr>耶稣受难节有哪些好事？</vt:lpstr>
      <vt:lpstr>耶稣受难节是好事， 因为在这日 耶稣基督赎清你的罪。</vt:lpstr>
      <vt:lpstr>Jesus rose to give you new life!</vt:lpstr>
      <vt:lpstr>你可以如何来认识祂？</vt:lpstr>
      <vt:lpstr>问题</vt:lpstr>
      <vt:lpstr>让这些讨论引入关于十字架信息的分享</vt:lpstr>
      <vt:lpstr>更多有关女性…</vt:lpstr>
      <vt:lpstr>The Male Brain</vt:lpstr>
      <vt:lpstr>The Female Brain</vt:lpstr>
      <vt:lpstr>以前的近东女性</vt:lpstr>
      <vt:lpstr>以前的近东女性</vt:lpstr>
      <vt:lpstr>以前的近东女性</vt:lpstr>
      <vt:lpstr>以前的近东女性</vt:lpstr>
      <vt:lpstr>以前的近东女性</vt:lpstr>
      <vt:lpstr>结论</vt:lpstr>
      <vt:lpstr>神学与链接地址 BibleStudyDownloads.org</vt:lpstr>
      <vt:lpstr>Black</vt:lpstr>
    </vt:vector>
  </TitlesOfParts>
  <Company>CK-KL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面對批評者的方式</dc:title>
  <dc:creator>CK</dc:creator>
  <cp:lastModifiedBy>Rick Griffith</cp:lastModifiedBy>
  <cp:revision>243</cp:revision>
  <dcterms:created xsi:type="dcterms:W3CDTF">2006-01-26T12:28:49Z</dcterms:created>
  <dcterms:modified xsi:type="dcterms:W3CDTF">2020-07-12T19:50:26Z</dcterms:modified>
</cp:coreProperties>
</file>