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 id="2147485841" r:id="rId2"/>
    <p:sldMasterId id="2147485853" r:id="rId3"/>
  </p:sldMasterIdLst>
  <p:notesMasterIdLst>
    <p:notesMasterId r:id="rId10"/>
  </p:notesMasterIdLst>
  <p:sldIdLst>
    <p:sldId id="442" r:id="rId4"/>
    <p:sldId id="443" r:id="rId5"/>
    <p:sldId id="448" r:id="rId6"/>
    <p:sldId id="449" r:id="rId7"/>
    <p:sldId id="287" r:id="rId8"/>
    <p:sldId id="315"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01"/>
    <a:srgbClr val="3B2713"/>
    <a:srgbClr val="003399"/>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994"/>
    <p:restoredTop sz="76964" autoAdjust="0"/>
  </p:normalViewPr>
  <p:slideViewPr>
    <p:cSldViewPr>
      <p:cViewPr varScale="1">
        <p:scale>
          <a:sx n="99" d="100"/>
          <a:sy n="99" d="100"/>
        </p:scale>
        <p:origin x="2392" y="184"/>
      </p:cViewPr>
      <p:guideLst>
        <p:guide orient="horz" pos="2160"/>
        <p:guide pos="2880"/>
      </p:guideLst>
    </p:cSldViewPr>
  </p:slideViewPr>
  <p:outlineViewPr>
    <p:cViewPr>
      <p:scale>
        <a:sx n="33" d="100"/>
        <a:sy n="33" d="100"/>
      </p:scale>
      <p:origin x="0" y="480"/>
    </p:cViewPr>
  </p:outlineViewPr>
  <p:notesTextViewPr>
    <p:cViewPr>
      <p:scale>
        <a:sx n="100" d="100"/>
        <a:sy n="100" d="100"/>
      </p:scale>
      <p:origin x="0" y="0"/>
    </p:cViewPr>
  </p:notesTextViewPr>
  <p:sorterViewPr>
    <p:cViewPr>
      <p:scale>
        <a:sx n="80" d="100"/>
        <a:sy n="80" d="100"/>
      </p:scale>
      <p:origin x="0" y="191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a:lvl1pPr>
          </a:lstStyle>
          <a:p>
            <a:pPr>
              <a:defRPr/>
            </a:pPr>
            <a:fld id="{A5B2899F-37A6-974E-BB32-E906C72B040E}" type="slidenum">
              <a:rPr lang="en-US"/>
              <a:pPr>
                <a:defRPr/>
              </a:pPr>
              <a:t>‹#›</a:t>
            </a:fld>
            <a:endParaRPr lang="en-US"/>
          </a:p>
        </p:txBody>
      </p:sp>
    </p:spTree>
    <p:extLst>
      <p:ext uri="{BB962C8B-B14F-4D97-AF65-F5344CB8AC3E}">
        <p14:creationId xmlns:p14="http://schemas.microsoft.com/office/powerpoint/2010/main" val="720769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p:spPr>
        <p:txBody>
          <a:bodyPr/>
          <a:lstStyle/>
          <a:p>
            <a:r>
              <a:rPr lang="en-US" altLang="en-US" sz="2000">
                <a:latin typeface="Arial" pitchFamily="34" charset="0"/>
                <a:ea typeface="ＭＳ Ｐゴシック" pitchFamily="34" charset="-128"/>
              </a:rPr>
              <a:t>The Apostle’s Creed was the earliest doctrinal formation outside of the NT.  It was written sometime between the 1</a:t>
            </a:r>
            <a:r>
              <a:rPr lang="en-US" altLang="en-US" sz="2000" baseline="30000">
                <a:latin typeface="Arial" pitchFamily="34" charset="0"/>
                <a:ea typeface="ＭＳ Ｐゴシック" pitchFamily="34" charset="-128"/>
              </a:rPr>
              <a:t>st</a:t>
            </a:r>
            <a:r>
              <a:rPr lang="en-US" altLang="en-US" sz="2000">
                <a:latin typeface="Arial" pitchFamily="34" charset="0"/>
                <a:ea typeface="ＭＳ Ｐゴシック" pitchFamily="34" charset="-128"/>
              </a:rPr>
              <a:t> and 3</a:t>
            </a:r>
            <a:r>
              <a:rPr lang="en-US" altLang="en-US" sz="2000" baseline="30000">
                <a:latin typeface="Arial" pitchFamily="34" charset="0"/>
                <a:ea typeface="ＭＳ Ｐゴシック" pitchFamily="34" charset="-128"/>
              </a:rPr>
              <a:t>rd</a:t>
            </a:r>
            <a:r>
              <a:rPr lang="en-US" altLang="en-US" sz="2000">
                <a:latin typeface="Arial" pitchFamily="34" charset="0"/>
                <a:ea typeface="ＭＳ Ｐゴシック" pitchFamily="34" charset="-128"/>
              </a:rPr>
              <a:t> centuries as an affirmation against Gnosticism.  Since it was believed to come from the teaching of the 12 apostles themselves, it became known as The Apostle’s Creed.  There is only one Latin version but at least 6 English translations.  I will share the Lutheran version.</a:t>
            </a:r>
          </a:p>
        </p:txBody>
      </p:sp>
      <p:sp>
        <p:nvSpPr>
          <p:cNvPr id="28979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A0FF0F-59A4-41EE-9C2D-551897BD7167}"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9400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p:spPr>
        <p:txBody>
          <a:bodyPr/>
          <a:lstStyle/>
          <a:p>
            <a:endParaRPr lang="en-US" altLang="en-US" sz="2000">
              <a:latin typeface="Arial" pitchFamily="34" charset="0"/>
              <a:ea typeface="ＭＳ Ｐゴシック" pitchFamily="34" charset="-128"/>
            </a:endParaRPr>
          </a:p>
        </p:txBody>
      </p:sp>
      <p:sp>
        <p:nvSpPr>
          <p:cNvPr id="29082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307654-9DB3-4C7B-B767-F108958A1CA6}"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89965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p:spPr>
        <p:txBody>
          <a:bodyPr/>
          <a:lstStyle/>
          <a:p>
            <a:endParaRPr lang="en-US" altLang="en-US" sz="2000">
              <a:latin typeface="Arial" pitchFamily="34" charset="0"/>
              <a:ea typeface="ＭＳ Ｐゴシック" pitchFamily="34" charset="-128"/>
            </a:endParaRPr>
          </a:p>
        </p:txBody>
      </p:sp>
      <p:sp>
        <p:nvSpPr>
          <p:cNvPr id="29184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62BDF9-7599-43EC-A7A5-C91B2DD8F5A7}"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3057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p:spPr>
        <p:txBody>
          <a:bodyPr/>
          <a:lstStyle/>
          <a:p>
            <a:endParaRPr lang="en-US" altLang="en-US" sz="2000">
              <a:latin typeface="Arial" pitchFamily="34" charset="0"/>
              <a:ea typeface="ＭＳ Ｐゴシック" pitchFamily="34" charset="-128"/>
            </a:endParaRPr>
          </a:p>
        </p:txBody>
      </p:sp>
      <p:sp>
        <p:nvSpPr>
          <p:cNvPr id="29286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60151D-F7E8-4448-BDF1-E00BDE0C97A7}"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2660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Theology</a:t>
            </a:r>
            <a:r>
              <a:rPr lang="en-US" baseline="0" dirty="0">
                <a:latin typeface="Arial" charset="0"/>
              </a:rPr>
              <a:t> </a:t>
            </a:r>
            <a:r>
              <a:rPr lang="en-US" dirty="0">
                <a:latin typeface="Arial" charset="0"/>
              </a:rPr>
              <a:t>link address</a:t>
            </a:r>
          </a:p>
        </p:txBody>
      </p:sp>
    </p:spTree>
    <p:extLst>
      <p:ext uri="{BB962C8B-B14F-4D97-AF65-F5344CB8AC3E}">
        <p14:creationId xmlns:p14="http://schemas.microsoft.com/office/powerpoint/2010/main" val="274625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2A1CA33C-E18C-C241-9AC8-8416A3093BA9}" type="slidenum">
              <a:rPr lang="en-US"/>
              <a:pPr>
                <a:defRPr/>
              </a:pPr>
              <a:t>‹#›</a:t>
            </a:fld>
            <a:endParaRPr lang="en-US"/>
          </a:p>
        </p:txBody>
      </p:sp>
    </p:spTree>
    <p:extLst>
      <p:ext uri="{BB962C8B-B14F-4D97-AF65-F5344CB8AC3E}">
        <p14:creationId xmlns:p14="http://schemas.microsoft.com/office/powerpoint/2010/main" val="413029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6" name="Footer Placeholder 5"/>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91E394BC-0CB2-4DE7-980F-2FAA9E1FB09B}"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351912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5" name="Footer Placeholder 4"/>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827D48D7-1518-473A-9824-6F475165C4A8}"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231005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5" name="Footer Placeholder 4"/>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9A095B62-020C-42D0-8416-F8E966253C31}"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304207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43917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2016499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2703783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2013319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3894482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759570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152984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5" name="Footer Placeholder 4"/>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C71CF925-1766-481B-AAF4-10D15E3444AF}"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2476676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1403583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3314215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1150394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513369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5" name="Footer Placeholder 4"/>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2DDCC6B0-68C5-425B-94B5-2AE36E72208B}"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205270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5" name="Footer Placeholder 4"/>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E9C45656-040F-4FF4-AFF0-86116D2EA0EB}"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50703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6" name="Footer Placeholder 5"/>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3FFB2BAB-0CD8-4A78-B781-47FBB2228A10}"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416328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8" name="Footer Placeholder 7"/>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A68EBB15-E8F1-43ED-A481-2A78CD02E4B3}"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193259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4" name="Footer Placeholder 3"/>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CD235829-9E81-49E6-A8F7-E5A0D1BABF0B}"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350187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3" name="Footer Placeholder 2"/>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F074F13D-4043-4D32-8689-E6C65A4DB66B}"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4193027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6" name="Footer Placeholder 5"/>
          <p:cNvSpPr>
            <a:spLocks noGrp="1"/>
          </p:cNvSpPr>
          <p:nvPr>
            <p:ph type="ftr" sz="quarter" idx="11"/>
          </p:nvPr>
        </p:nvSpPr>
        <p:spPr>
          <a:xfrm>
            <a:off x="3124201" y="6248400"/>
            <a:ext cx="28956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pitchFamily="18" charset="0"/>
                <a:ea typeface="MS PGothic" pitchFamily="34" charset="-128"/>
              </a:defRPr>
            </a:lvl1pPr>
          </a:lstStyle>
          <a:p>
            <a:pPr>
              <a:defRPr/>
            </a:pPr>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vert="horz" wrap="square" lIns="91425" tIns="45713" rIns="91425" bIns="45713" numCol="1" anchor="t" anchorCtr="0" compatLnSpc="1">
            <a:prstTxWarp prst="textNoShape">
              <a:avLst/>
            </a:prstTxWarp>
          </a:bodyPr>
          <a:lstStyle>
            <a:lvl1pPr eaLnBrk="1" hangingPunct="1">
              <a:defRPr sz="2400">
                <a:solidFill>
                  <a:srgbClr val="000000"/>
                </a:solidFill>
                <a:latin typeface="Times New Roman" charset="0"/>
              </a:defRPr>
            </a:lvl1pPr>
          </a:lstStyle>
          <a:p>
            <a:pPr>
              <a:defRPr/>
            </a:pPr>
            <a:fld id="{3EC885CD-29E1-4AD8-ACF2-832DFA36DBA1}" type="slidenum">
              <a:rPr lang="en-US" altLang="en-US">
                <a:ea typeface="ＭＳ Ｐゴシック"/>
              </a:rPr>
              <a:pPr>
                <a:defRPr/>
              </a:pPr>
              <a:t>‹#›</a:t>
            </a:fld>
            <a:endParaRPr lang="en-US" altLang="en-US">
              <a:ea typeface="ＭＳ Ｐゴシック"/>
            </a:endParaRPr>
          </a:p>
        </p:txBody>
      </p:sp>
    </p:spTree>
    <p:extLst>
      <p:ext uri="{BB962C8B-B14F-4D97-AF65-F5344CB8AC3E}">
        <p14:creationId xmlns:p14="http://schemas.microsoft.com/office/powerpoint/2010/main" val="25852628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35A30407-61B7-8B48-A8DE-89CFDE0A0A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6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07" charset="0"/>
        </a:defRPr>
      </a:lvl6pPr>
      <a:lvl7pPr marL="914400" algn="ctr" rtl="0" eaLnBrk="0" fontAlgn="base" hangingPunct="0">
        <a:spcBef>
          <a:spcPct val="0"/>
        </a:spcBef>
        <a:spcAft>
          <a:spcPct val="0"/>
        </a:spcAft>
        <a:defRPr sz="4400">
          <a:solidFill>
            <a:schemeClr val="tx2"/>
          </a:solidFill>
          <a:latin typeface="Times New Roman" pitchFamily="-107" charset="0"/>
        </a:defRPr>
      </a:lvl7pPr>
      <a:lvl8pPr marL="1371600" algn="ctr" rtl="0" eaLnBrk="0" fontAlgn="base" hangingPunct="0">
        <a:spcBef>
          <a:spcPct val="0"/>
        </a:spcBef>
        <a:spcAft>
          <a:spcPct val="0"/>
        </a:spcAft>
        <a:defRPr sz="4400">
          <a:solidFill>
            <a:schemeClr val="tx2"/>
          </a:solidFill>
          <a:latin typeface="Times New Roman" pitchFamily="-107" charset="0"/>
        </a:defRPr>
      </a:lvl8pPr>
      <a:lvl9pPr marL="1828800" algn="ctr" rtl="0" eaLnBrk="0" fontAlgn="base" hangingPunct="0">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0" y="1371600"/>
            <a:ext cx="9144000" cy="4114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78499"/>
      </p:ext>
    </p:extLst>
  </p:cSld>
  <p:clrMap bg1="lt1" tx1="dk1" bg2="lt2" tx2="dk2" accent1="accent1" accent2="accent2" accent3="accent3" accent4="accent4" accent5="accent5" accent6="accent6" hlink="hlink" folHlink="folHlink"/>
  <p:sldLayoutIdLst>
    <p:sldLayoutId id="2147485842" r:id="rId1"/>
    <p:sldLayoutId id="2147485843" r:id="rId2"/>
    <p:sldLayoutId id="2147485844" r:id="rId3"/>
    <p:sldLayoutId id="2147485845" r:id="rId4"/>
    <p:sldLayoutId id="2147485846" r:id="rId5"/>
    <p:sldLayoutId id="2147485847" r:id="rId6"/>
    <p:sldLayoutId id="2147485848" r:id="rId7"/>
    <p:sldLayoutId id="2147485849" r:id="rId8"/>
    <p:sldLayoutId id="2147485850" r:id="rId9"/>
    <p:sldLayoutId id="2147485851" r:id="rId10"/>
    <p:sldLayoutId id="2147485852" r:id="rId11"/>
  </p:sldLayoutIdLst>
  <p:txStyles>
    <p:titleStyle>
      <a:lvl1pPr algn="ctr" rtl="0" eaLnBrk="0" fontAlgn="base" hangingPunct="0">
        <a:spcBef>
          <a:spcPct val="0"/>
        </a:spcBef>
        <a:spcAft>
          <a:spcPct val="0"/>
        </a:spcAft>
        <a:defRPr sz="4400" b="1">
          <a:solidFill>
            <a:schemeClr val="tx2"/>
          </a:solidFill>
          <a:latin typeface="Arial"/>
          <a:ea typeface="ＭＳ Ｐゴシック" pitchFamily="34"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pitchFamily="34" charset="-128"/>
          <a:cs typeface="Arial" pitchFamily="34" charset="0"/>
        </a:defRPr>
      </a:lvl2pPr>
      <a:lvl3pPr algn="ctr" rtl="0" eaLnBrk="0" fontAlgn="base" hangingPunct="0">
        <a:spcBef>
          <a:spcPct val="0"/>
        </a:spcBef>
        <a:spcAft>
          <a:spcPct val="0"/>
        </a:spcAft>
        <a:defRPr sz="4400" b="1">
          <a:solidFill>
            <a:schemeClr val="tx2"/>
          </a:solidFill>
          <a:latin typeface="Arial" charset="0"/>
          <a:ea typeface="ＭＳ Ｐゴシック" pitchFamily="34" charset="-128"/>
          <a:cs typeface="Arial" pitchFamily="34" charset="0"/>
        </a:defRPr>
      </a:lvl3pPr>
      <a:lvl4pPr algn="ctr" rtl="0" eaLnBrk="0" fontAlgn="base" hangingPunct="0">
        <a:spcBef>
          <a:spcPct val="0"/>
        </a:spcBef>
        <a:spcAft>
          <a:spcPct val="0"/>
        </a:spcAft>
        <a:defRPr sz="4400" b="1">
          <a:solidFill>
            <a:schemeClr val="tx2"/>
          </a:solidFill>
          <a:latin typeface="Arial" charset="0"/>
          <a:ea typeface="ＭＳ Ｐゴシック" pitchFamily="34" charset="-128"/>
          <a:cs typeface="Arial" pitchFamily="34" charset="0"/>
        </a:defRPr>
      </a:lvl4pPr>
      <a:lvl5pPr algn="ctr" rtl="0" eaLnBrk="0" fontAlgn="base" hangingPunct="0">
        <a:spcBef>
          <a:spcPct val="0"/>
        </a:spcBef>
        <a:spcAft>
          <a:spcPct val="0"/>
        </a:spcAft>
        <a:defRPr sz="4400" b="1">
          <a:solidFill>
            <a:schemeClr val="tx2"/>
          </a:solidFill>
          <a:latin typeface="Arial" charset="0"/>
          <a:ea typeface="ＭＳ Ｐゴシック" pitchFamily="34" charset="-128"/>
          <a:cs typeface="Arial" pitchFamily="34" charset="0"/>
        </a:defRPr>
      </a:lvl5pPr>
      <a:lvl6pPr marL="457130" algn="ctr" rtl="0" fontAlgn="base">
        <a:spcBef>
          <a:spcPct val="0"/>
        </a:spcBef>
        <a:spcAft>
          <a:spcPct val="0"/>
        </a:spcAft>
        <a:defRPr sz="4400">
          <a:solidFill>
            <a:schemeClr val="tx2"/>
          </a:solidFill>
          <a:latin typeface="Times New Roman" charset="0"/>
          <a:ea typeface="ＭＳ Ｐゴシック" charset="0"/>
        </a:defRPr>
      </a:lvl6pPr>
      <a:lvl7pPr marL="914259" algn="ctr" rtl="0" fontAlgn="base">
        <a:spcBef>
          <a:spcPct val="0"/>
        </a:spcBef>
        <a:spcAft>
          <a:spcPct val="0"/>
        </a:spcAft>
        <a:defRPr sz="4400">
          <a:solidFill>
            <a:schemeClr val="tx2"/>
          </a:solidFill>
          <a:latin typeface="Times New Roman" charset="0"/>
          <a:ea typeface="ＭＳ Ｐゴシック" charset="0"/>
        </a:defRPr>
      </a:lvl7pPr>
      <a:lvl8pPr marL="1371390" algn="ctr" rtl="0" fontAlgn="base">
        <a:spcBef>
          <a:spcPct val="0"/>
        </a:spcBef>
        <a:spcAft>
          <a:spcPct val="0"/>
        </a:spcAft>
        <a:defRPr sz="4400">
          <a:solidFill>
            <a:schemeClr val="tx2"/>
          </a:solidFill>
          <a:latin typeface="Times New Roman" charset="0"/>
          <a:ea typeface="ＭＳ Ｐゴシック" charset="0"/>
        </a:defRPr>
      </a:lvl8pPr>
      <a:lvl9pPr marL="1828519"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848" indent="-342848" algn="l" rtl="0" eaLnBrk="0" fontAlgn="base" hangingPunct="0">
        <a:spcBef>
          <a:spcPct val="20000"/>
        </a:spcBef>
        <a:spcAft>
          <a:spcPct val="0"/>
        </a:spcAft>
        <a:buChar char="•"/>
        <a:defRPr sz="3200" b="1">
          <a:solidFill>
            <a:schemeClr val="tx1"/>
          </a:solidFill>
          <a:latin typeface="Arial"/>
          <a:ea typeface="ＭＳ Ｐゴシック" pitchFamily="34" charset="-128"/>
          <a:cs typeface="Arial"/>
        </a:defRPr>
      </a:lvl1pPr>
      <a:lvl2pPr marL="742836" indent="-285707" algn="l" rtl="0" eaLnBrk="0" fontAlgn="base" hangingPunct="0">
        <a:spcBef>
          <a:spcPct val="20000"/>
        </a:spcBef>
        <a:spcAft>
          <a:spcPct val="0"/>
        </a:spcAft>
        <a:buChar char="–"/>
        <a:defRPr sz="2800" b="1">
          <a:solidFill>
            <a:schemeClr val="tx1"/>
          </a:solidFill>
          <a:latin typeface="Arial"/>
          <a:ea typeface="ＭＳ Ｐゴシック" pitchFamily="34" charset="-128"/>
          <a:cs typeface="Arial"/>
        </a:defRPr>
      </a:lvl2pPr>
      <a:lvl3pPr marL="1142824" indent="-228564" algn="l" rtl="0" eaLnBrk="0" fontAlgn="base" hangingPunct="0">
        <a:spcBef>
          <a:spcPct val="20000"/>
        </a:spcBef>
        <a:spcAft>
          <a:spcPct val="0"/>
        </a:spcAft>
        <a:buChar char="•"/>
        <a:defRPr sz="2400" b="1">
          <a:solidFill>
            <a:schemeClr val="tx1"/>
          </a:solidFill>
          <a:latin typeface="Arial"/>
          <a:ea typeface="ＭＳ Ｐゴシック" pitchFamily="34" charset="-128"/>
          <a:cs typeface="Arial"/>
        </a:defRPr>
      </a:lvl3pPr>
      <a:lvl4pPr marL="1599954" indent="-228564" algn="l" rtl="0" eaLnBrk="0" fontAlgn="base" hangingPunct="0">
        <a:spcBef>
          <a:spcPct val="20000"/>
        </a:spcBef>
        <a:spcAft>
          <a:spcPct val="0"/>
        </a:spcAft>
        <a:buChar char="–"/>
        <a:defRPr sz="2000" b="1">
          <a:solidFill>
            <a:schemeClr val="tx1"/>
          </a:solidFill>
          <a:latin typeface="Arial"/>
          <a:ea typeface="ＭＳ Ｐゴシック" pitchFamily="34" charset="-128"/>
          <a:cs typeface="Arial"/>
        </a:defRPr>
      </a:lvl4pPr>
      <a:lvl5pPr marL="2057085" indent="-228564" algn="l" rtl="0" eaLnBrk="0" fontAlgn="base" hangingPunct="0">
        <a:spcBef>
          <a:spcPct val="20000"/>
        </a:spcBef>
        <a:spcAft>
          <a:spcPct val="0"/>
        </a:spcAft>
        <a:buChar char="»"/>
        <a:defRPr sz="2000" b="1">
          <a:solidFill>
            <a:schemeClr val="tx1"/>
          </a:solidFill>
          <a:latin typeface="Arial"/>
          <a:ea typeface="ＭＳ Ｐゴシック" pitchFamily="34" charset="-128"/>
          <a:cs typeface="Arial"/>
        </a:defRPr>
      </a:lvl5pPr>
      <a:lvl6pPr marL="2514215" indent="-228564" algn="l" rtl="0" fontAlgn="base">
        <a:spcBef>
          <a:spcPct val="20000"/>
        </a:spcBef>
        <a:spcAft>
          <a:spcPct val="0"/>
        </a:spcAft>
        <a:buChar char="»"/>
        <a:defRPr sz="2000">
          <a:solidFill>
            <a:schemeClr val="tx1"/>
          </a:solidFill>
          <a:latin typeface="+mn-lt"/>
          <a:ea typeface="+mn-ea"/>
        </a:defRPr>
      </a:lvl6pPr>
      <a:lvl7pPr marL="2971344" indent="-228564" algn="l" rtl="0" fontAlgn="base">
        <a:spcBef>
          <a:spcPct val="20000"/>
        </a:spcBef>
        <a:spcAft>
          <a:spcPct val="0"/>
        </a:spcAft>
        <a:buChar char="»"/>
        <a:defRPr sz="2000">
          <a:solidFill>
            <a:schemeClr val="tx1"/>
          </a:solidFill>
          <a:latin typeface="+mn-lt"/>
          <a:ea typeface="+mn-ea"/>
        </a:defRPr>
      </a:lvl7pPr>
      <a:lvl8pPr marL="3428475" indent="-228564" algn="l" rtl="0" fontAlgn="base">
        <a:spcBef>
          <a:spcPct val="20000"/>
        </a:spcBef>
        <a:spcAft>
          <a:spcPct val="0"/>
        </a:spcAft>
        <a:buChar char="»"/>
        <a:defRPr sz="2000">
          <a:solidFill>
            <a:schemeClr val="tx1"/>
          </a:solidFill>
          <a:latin typeface="+mn-lt"/>
          <a:ea typeface="+mn-ea"/>
        </a:defRPr>
      </a:lvl8pPr>
      <a:lvl9pPr marL="3885603" indent="-228564"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b="0">
                <a:solidFill>
                  <a:srgbClr val="000000"/>
                </a:solidFill>
              </a:defRPr>
            </a:lvl1pPr>
          </a:lstStyle>
          <a:p>
            <a:pPr defTabSz="914300" fontAlgn="base">
              <a:spcBef>
                <a:spcPct val="0"/>
              </a:spcBef>
              <a:spcAft>
                <a:spcPct val="0"/>
              </a:spcAft>
            </a:pPr>
            <a:fld id="{111197F5-119A-7744-A3D0-076D05FD2A1B}"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230674584"/>
      </p:ext>
    </p:extLst>
  </p:cSld>
  <p:clrMap bg1="lt1" tx1="dk1" bg2="lt2" tx2="dk2" accent1="accent1" accent2="accent2" accent3="accent3" accent4="accent4" accent5="accent5" accent6="accent6" hlink="hlink" folHlink="folHlink"/>
  <p:sldLayoutIdLst>
    <p:sldLayoutId id="2147485854" r:id="rId1"/>
    <p:sldLayoutId id="2147485855" r:id="rId2"/>
    <p:sldLayoutId id="2147485856" r:id="rId3"/>
    <p:sldLayoutId id="2147485857" r:id="rId4"/>
    <p:sldLayoutId id="2147485858" r:id="rId5"/>
    <p:sldLayoutId id="2147485859" r:id="rId6"/>
    <p:sldLayoutId id="2147485860" r:id="rId7"/>
    <p:sldLayoutId id="2147485861" r:id="rId8"/>
    <p:sldLayoutId id="2147485862" r:id="rId9"/>
    <p:sldLayoutId id="2147485863" r:id="rId10"/>
    <p:sldLayoutId id="2147485864"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209922" name="Title 1"/>
          <p:cNvSpPr>
            <a:spLocks noGrp="1"/>
          </p:cNvSpPr>
          <p:nvPr>
            <p:ph type="title" idx="4294967295"/>
          </p:nvPr>
        </p:nvSpPr>
        <p:spPr>
          <a:xfrm rot="16200000">
            <a:off x="-3044031" y="3044032"/>
            <a:ext cx="6858000" cy="769938"/>
          </a:xfrm>
        </p:spPr>
        <p:txBody>
          <a:bodyPr/>
          <a:lstStyle/>
          <a:p>
            <a:pPr eaLnBrk="1" hangingPunct="1"/>
            <a:r>
              <a:rPr lang="zh-CN" altLang="en-US" sz="4000" dirty="0">
                <a:solidFill>
                  <a:srgbClr val="FFFFFF"/>
                </a:solidFill>
                <a:latin typeface="SimSun" pitchFamily="2" charset="-122"/>
                <a:ea typeface="SimSun" pitchFamily="2" charset="-122"/>
                <a:cs typeface="Arial" pitchFamily="34" charset="0"/>
              </a:rPr>
              <a:t>使徒信经</a:t>
            </a:r>
            <a:endParaRPr lang="en-US" sz="4000" dirty="0">
              <a:solidFill>
                <a:srgbClr val="FFFFFF"/>
              </a:solidFill>
              <a:latin typeface="SimSun" pitchFamily="2" charset="-122"/>
              <a:ea typeface="SimSun" pitchFamily="2" charset="-122"/>
              <a:cs typeface="Arial" pitchFamily="34" charset="0"/>
            </a:endParaRPr>
          </a:p>
        </p:txBody>
      </p:sp>
      <p:pic>
        <p:nvPicPr>
          <p:cNvPr id="209923" name="Picture 2" descr="12apostles.jpg"/>
          <p:cNvPicPr>
            <a:picLocks noChangeAspect="1"/>
          </p:cNvPicPr>
          <p:nvPr/>
        </p:nvPicPr>
        <p:blipFill>
          <a:blip r:embed="rId3" cstate="print"/>
          <a:srcRect/>
          <a:stretch>
            <a:fillRect/>
          </a:stretch>
        </p:blipFill>
        <p:spPr bwMode="auto">
          <a:xfrm>
            <a:off x="900116" y="-26985"/>
            <a:ext cx="8243887" cy="8583613"/>
          </a:xfrm>
          <a:prstGeom prst="rect">
            <a:avLst/>
          </a:prstGeom>
          <a:noFill/>
          <a:ln w="9525">
            <a:noFill/>
            <a:miter lim="800000"/>
            <a:headEnd/>
            <a:tailEnd/>
          </a:ln>
        </p:spPr>
      </p:pic>
      <p:sp>
        <p:nvSpPr>
          <p:cNvPr id="159748" name="Text Box 7"/>
          <p:cNvSpPr txBox="1">
            <a:spLocks noChangeArrowheads="1"/>
          </p:cNvSpPr>
          <p:nvPr/>
        </p:nvSpPr>
        <p:spPr bwMode="auto">
          <a:xfrm>
            <a:off x="8243888" y="1"/>
            <a:ext cx="869950" cy="461963"/>
          </a:xfrm>
          <a:prstGeom prst="rect">
            <a:avLst/>
          </a:prstGeom>
          <a:solidFill>
            <a:schemeClr val="tx1"/>
          </a:solidFill>
          <a:ln>
            <a:noFill/>
          </a:ln>
          <a:effectLst>
            <a:outerShdw blurRad="63500" dist="38099" dir="2700000" algn="ctr" rotWithShape="0">
              <a:srgbClr val="000000">
                <a:alpha val="74997"/>
              </a:srgbClr>
            </a:outerShdw>
          </a:effectLst>
        </p:spPr>
        <p:txBody>
          <a:bodyPr wrap="none" lIns="91425" tIns="45713" rIns="91425" bIns="45713">
            <a:spAutoFit/>
          </a:bodyPr>
          <a:lstStyle>
            <a:lvl1pPr>
              <a:spcBef>
                <a:spcPct val="20000"/>
              </a:spcBef>
              <a:buChar char="•"/>
              <a:defRPr sz="3200" b="1">
                <a:solidFill>
                  <a:schemeClr val="tx1"/>
                </a:solidFill>
                <a:latin typeface="Arial" charset="0"/>
                <a:ea typeface="MS PGothic" charset="-128"/>
                <a:cs typeface="Arial" charset="0"/>
              </a:defRPr>
            </a:lvl1pPr>
            <a:lvl2pPr marL="742950" indent="-285750">
              <a:spcBef>
                <a:spcPct val="20000"/>
              </a:spcBef>
              <a:buChar char="–"/>
              <a:defRPr sz="2800" b="1">
                <a:solidFill>
                  <a:schemeClr val="tx1"/>
                </a:solidFill>
                <a:latin typeface="Arial" charset="0"/>
                <a:ea typeface="MS PGothic" charset="-128"/>
                <a:cs typeface="Arial" charset="0"/>
              </a:defRPr>
            </a:lvl2pPr>
            <a:lvl3pPr marL="1143000" indent="-228600">
              <a:spcBef>
                <a:spcPct val="20000"/>
              </a:spcBef>
              <a:buChar char="•"/>
              <a:defRPr sz="2400" b="1">
                <a:solidFill>
                  <a:schemeClr val="tx1"/>
                </a:solidFill>
                <a:latin typeface="Arial" charset="0"/>
                <a:ea typeface="MS PGothic" charset="-128"/>
                <a:cs typeface="Arial" charset="0"/>
              </a:defRPr>
            </a:lvl3pPr>
            <a:lvl4pPr marL="1600200" indent="-228600">
              <a:spcBef>
                <a:spcPct val="20000"/>
              </a:spcBef>
              <a:buChar char="–"/>
              <a:defRPr sz="2000" b="1">
                <a:solidFill>
                  <a:schemeClr val="tx1"/>
                </a:solidFill>
                <a:latin typeface="Arial" charset="0"/>
                <a:ea typeface="MS PGothic" charset="-128"/>
                <a:cs typeface="Arial" charset="0"/>
              </a:defRPr>
            </a:lvl4pPr>
            <a:lvl5pPr marL="2057400" indent="-228600">
              <a:spcBef>
                <a:spcPct val="20000"/>
              </a:spcBef>
              <a:buChar char="»"/>
              <a:defRPr sz="2000" b="1">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charset="0"/>
                <a:ea typeface="MS PGothic" charset="-128"/>
                <a:cs typeface="Arial" charset="0"/>
              </a:rPr>
              <a:t>153e</a:t>
            </a:r>
            <a:endParaRPr kumimoji="0" lang="en-US" altLang="en-US" sz="1800" b="0" i="0" u="none" strike="noStrike" kern="1200" cap="none" spc="0" normalizeH="0" baseline="0" noProof="0">
              <a:ln>
                <a:noFill/>
              </a:ln>
              <a:solidFill>
                <a:srgbClr val="FFFFFF"/>
              </a:solidFill>
              <a:effectLst/>
              <a:uLnTx/>
              <a:uFillTx/>
              <a:latin typeface="Arial" charset="0"/>
              <a:ea typeface="MS PGothic" charset="-128"/>
              <a:cs typeface="Arial" charset="0"/>
            </a:endParaRPr>
          </a:p>
        </p:txBody>
      </p:sp>
      <p:sp>
        <p:nvSpPr>
          <p:cNvPr id="6" name="Text Box 6">
            <a:extLst>
              <a:ext uri="{FF2B5EF4-FFF2-40B4-BE49-F238E27FC236}">
                <a16:creationId xmlns:a16="http://schemas.microsoft.com/office/drawing/2014/main" id="{41675CC6-AE95-3E42-8015-EE6D074149BB}"/>
              </a:ext>
            </a:extLst>
          </p:cNvPr>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lIns="91430" tIns="45715" rIns="91430" bIns="45715"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15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3098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210946" name="Picture 2" descr="12apostles.jpg"/>
          <p:cNvPicPr>
            <a:picLocks noChangeAspect="1"/>
          </p:cNvPicPr>
          <p:nvPr/>
        </p:nvPicPr>
        <p:blipFill>
          <a:blip r:embed="rId3" cstate="print"/>
          <a:srcRect b="21132"/>
          <a:stretch>
            <a:fillRect/>
          </a:stretch>
        </p:blipFill>
        <p:spPr bwMode="auto">
          <a:xfrm>
            <a:off x="758826" y="-26988"/>
            <a:ext cx="8385175" cy="6884988"/>
          </a:xfrm>
          <a:prstGeom prst="rect">
            <a:avLst/>
          </a:prstGeom>
          <a:noFill/>
          <a:ln w="9525">
            <a:noFill/>
            <a:miter lim="800000"/>
            <a:headEnd/>
            <a:tailEnd/>
          </a:ln>
        </p:spPr>
      </p:pic>
      <p:sp>
        <p:nvSpPr>
          <p:cNvPr id="5" name="TextBox 4"/>
          <p:cNvSpPr txBox="1"/>
          <p:nvPr/>
        </p:nvSpPr>
        <p:spPr>
          <a:xfrm>
            <a:off x="827088" y="2492376"/>
            <a:ext cx="8316912" cy="3478213"/>
          </a:xfrm>
          <a:prstGeom prst="rect">
            <a:avLst/>
          </a:prstGeom>
          <a:noFill/>
          <a:effectLst/>
        </p:spPr>
        <p:txBody>
          <a:bodyPr lIns="91425" tIns="45713" rIns="91425" bIns="45713">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rPr>
              <a:t>我信耶稣基督，</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rPr>
              <a:t>上帝的独生子，我们的主；</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rPr>
              <a:t>  因着圣灵成孕，</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rPr>
              <a:t>从童女马利亚所生；在本丢彼拉多手下遇难，</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endParaRPr>
          </a:p>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rPr>
              <a:t>被钉在十字架上，死了，葬了；</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endParaRPr>
          </a:p>
        </p:txBody>
      </p:sp>
      <p:sp>
        <p:nvSpPr>
          <p:cNvPr id="2" name="Title 1"/>
          <p:cNvSpPr>
            <a:spLocks noGrp="1"/>
          </p:cNvSpPr>
          <p:nvPr>
            <p:ph type="title" idx="4294967295"/>
          </p:nvPr>
        </p:nvSpPr>
        <p:spPr>
          <a:xfrm rot="16200000">
            <a:off x="-3044031" y="3044032"/>
            <a:ext cx="6858000" cy="769938"/>
          </a:xfrm>
        </p:spPr>
        <p:txBody>
          <a:bodyPr/>
          <a:lstStyle/>
          <a:p>
            <a:pPr eaLnBrk="1" hangingPunct="1">
              <a:defRPr/>
            </a:pPr>
            <a:r>
              <a:rPr lang="zh-CN" altLang="en-US" sz="4000" dirty="0">
                <a:solidFill>
                  <a:srgbClr val="FFFFFF"/>
                </a:solidFill>
                <a:latin typeface="SimSun" panose="02010600030101010101" pitchFamily="2" charset="-122"/>
                <a:ea typeface="SimSun" panose="02010600030101010101" pitchFamily="2" charset="-122"/>
              </a:rPr>
              <a:t>使徒信经</a:t>
            </a:r>
            <a:endParaRPr lang="en-US" sz="4000" dirty="0">
              <a:solidFill>
                <a:srgbClr val="FFFFFF"/>
              </a:solidFill>
              <a:ea typeface="+mj-ea"/>
            </a:endParaRPr>
          </a:p>
        </p:txBody>
      </p:sp>
      <p:sp>
        <p:nvSpPr>
          <p:cNvPr id="9" name="TextBox 8"/>
          <p:cNvSpPr txBox="1"/>
          <p:nvPr/>
        </p:nvSpPr>
        <p:spPr>
          <a:xfrm>
            <a:off x="827088" y="-26987"/>
            <a:ext cx="8316912" cy="1878013"/>
          </a:xfrm>
          <a:prstGeom prst="rect">
            <a:avLst/>
          </a:prstGeom>
          <a:noFill/>
          <a:effectLst/>
        </p:spPr>
        <p:txBody>
          <a:bodyPr lIns="91425" tIns="45713" rIns="91425" bIns="45713">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rPr>
              <a:t>我信上帝，</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endParaRPr>
          </a:p>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rPr>
              <a:t>全能的父，</a:t>
            </a:r>
            <a:endParaRPr kumimoji="0" lang="en-US" altLang="zh-CN"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endParaRPr>
          </a:p>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rPr>
              <a:t>创造天地的主。</a:t>
            </a:r>
            <a:endParaRPr kumimoji="0" lang="en-US"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anose="02010600030101010101" pitchFamily="2" charset="-122"/>
              <a:ea typeface="SimSun" panose="02010600030101010101" pitchFamily="2" charset="-122"/>
              <a:cs typeface="Arial" pitchFamily="34" charset="0"/>
            </a:endParaRPr>
          </a:p>
        </p:txBody>
      </p:sp>
      <p:sp>
        <p:nvSpPr>
          <p:cNvPr id="160774" name="Text Box 7"/>
          <p:cNvSpPr txBox="1">
            <a:spLocks noChangeArrowheads="1"/>
          </p:cNvSpPr>
          <p:nvPr/>
        </p:nvSpPr>
        <p:spPr bwMode="auto">
          <a:xfrm>
            <a:off x="8243888" y="1"/>
            <a:ext cx="869950" cy="461963"/>
          </a:xfrm>
          <a:prstGeom prst="rect">
            <a:avLst/>
          </a:prstGeom>
          <a:solidFill>
            <a:schemeClr val="tx1"/>
          </a:solidFill>
          <a:ln>
            <a:noFill/>
          </a:ln>
          <a:effectLst>
            <a:outerShdw blurRad="63500" dist="38099" dir="2700000" algn="ctr" rotWithShape="0">
              <a:srgbClr val="000000">
                <a:alpha val="74997"/>
              </a:srgbClr>
            </a:outerShdw>
          </a:effectLst>
        </p:spPr>
        <p:txBody>
          <a:bodyPr wrap="none" lIns="91425" tIns="45713" rIns="91425" bIns="45713">
            <a:spAutoFit/>
          </a:bodyPr>
          <a:lstStyle>
            <a:lvl1pPr>
              <a:spcBef>
                <a:spcPct val="20000"/>
              </a:spcBef>
              <a:buChar char="•"/>
              <a:defRPr sz="3200" b="1">
                <a:solidFill>
                  <a:schemeClr val="tx1"/>
                </a:solidFill>
                <a:latin typeface="Arial" charset="0"/>
                <a:ea typeface="MS PGothic" charset="-128"/>
                <a:cs typeface="Arial" charset="0"/>
              </a:defRPr>
            </a:lvl1pPr>
            <a:lvl2pPr marL="742950" indent="-285750">
              <a:spcBef>
                <a:spcPct val="20000"/>
              </a:spcBef>
              <a:buChar char="–"/>
              <a:defRPr sz="2800" b="1">
                <a:solidFill>
                  <a:schemeClr val="tx1"/>
                </a:solidFill>
                <a:latin typeface="Arial" charset="0"/>
                <a:ea typeface="MS PGothic" charset="-128"/>
                <a:cs typeface="Arial" charset="0"/>
              </a:defRPr>
            </a:lvl2pPr>
            <a:lvl3pPr marL="1143000" indent="-228600">
              <a:spcBef>
                <a:spcPct val="20000"/>
              </a:spcBef>
              <a:buChar char="•"/>
              <a:defRPr sz="2400" b="1">
                <a:solidFill>
                  <a:schemeClr val="tx1"/>
                </a:solidFill>
                <a:latin typeface="Arial" charset="0"/>
                <a:ea typeface="MS PGothic" charset="-128"/>
                <a:cs typeface="Arial" charset="0"/>
              </a:defRPr>
            </a:lvl3pPr>
            <a:lvl4pPr marL="1600200" indent="-228600">
              <a:spcBef>
                <a:spcPct val="20000"/>
              </a:spcBef>
              <a:buChar char="–"/>
              <a:defRPr sz="2000" b="1">
                <a:solidFill>
                  <a:schemeClr val="tx1"/>
                </a:solidFill>
                <a:latin typeface="Arial" charset="0"/>
                <a:ea typeface="MS PGothic" charset="-128"/>
                <a:cs typeface="Arial" charset="0"/>
              </a:defRPr>
            </a:lvl4pPr>
            <a:lvl5pPr marL="2057400" indent="-228600">
              <a:spcBef>
                <a:spcPct val="20000"/>
              </a:spcBef>
              <a:buChar char="»"/>
              <a:defRPr sz="2000" b="1">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charset="0"/>
                <a:ea typeface="MS PGothic" charset="-128"/>
                <a:cs typeface="Arial" charset="0"/>
              </a:rPr>
              <a:t>153e</a:t>
            </a:r>
            <a:endParaRPr kumimoji="0" lang="en-US" altLang="en-US" sz="1800" b="0" i="0" u="none" strike="noStrike" kern="1200" cap="none" spc="0" normalizeH="0" baseline="0" noProof="0">
              <a:ln>
                <a:noFill/>
              </a:ln>
              <a:solidFill>
                <a:srgbClr val="FFFFFF"/>
              </a:solidFill>
              <a:effectLst/>
              <a:uLnTx/>
              <a:uFillTx/>
              <a:latin typeface="Arial" charset="0"/>
              <a:ea typeface="MS PGothic" charset="-128"/>
              <a:cs typeface="Arial" charset="0"/>
            </a:endParaRPr>
          </a:p>
        </p:txBody>
      </p:sp>
      <p:grpSp>
        <p:nvGrpSpPr>
          <p:cNvPr id="3" name="Group 13"/>
          <p:cNvGrpSpPr>
            <a:grpSpLocks/>
          </p:cNvGrpSpPr>
          <p:nvPr/>
        </p:nvGrpSpPr>
        <p:grpSpPr bwMode="auto">
          <a:xfrm>
            <a:off x="1979616" y="476250"/>
            <a:ext cx="5976937" cy="2087563"/>
            <a:chOff x="1331640" y="32544"/>
            <a:chExt cx="5976664" cy="2088232"/>
          </a:xfrm>
        </p:grpSpPr>
        <p:sp>
          <p:nvSpPr>
            <p:cNvPr id="12" name="Rounded Rectangular Callout 11"/>
            <p:cNvSpPr>
              <a:spLocks noChangeArrowheads="1"/>
            </p:cNvSpPr>
            <p:nvPr/>
          </p:nvSpPr>
          <p:spPr bwMode="auto">
            <a:xfrm rot="10800000" flipV="1">
              <a:off x="1331640" y="32544"/>
              <a:ext cx="5976664" cy="2088232"/>
            </a:xfrm>
            <a:prstGeom prst="wedgeRoundRectCallout">
              <a:avLst>
                <a:gd name="adj1" fmla="val -7870"/>
                <a:gd name="adj2" fmla="val 117236"/>
                <a:gd name="adj3" fmla="val 16667"/>
              </a:avLst>
            </a:prstGeom>
            <a:solidFill>
              <a:srgbClr val="CCFFCC"/>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10962" name="TextBox 12"/>
            <p:cNvSpPr txBox="1">
              <a:spLocks noChangeArrowheads="1"/>
            </p:cNvSpPr>
            <p:nvPr/>
          </p:nvSpPr>
          <p:spPr bwMode="auto">
            <a:xfrm>
              <a:off x="1691680" y="320669"/>
              <a:ext cx="5400600" cy="138544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耶稣不是有如诺斯底派声称</a:t>
              </a:r>
              <a:r>
                <a:rPr kumimoji="0" lang="en-US" altLang="zh-CN"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 </a:t>
              </a: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在他的洗礼才成为“基督”。他是由圣灵成孕。</a:t>
              </a:r>
              <a:endPar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endParaRPr>
            </a:p>
          </p:txBody>
        </p:sp>
      </p:grpSp>
      <p:grpSp>
        <p:nvGrpSpPr>
          <p:cNvPr id="4" name="Group 9"/>
          <p:cNvGrpSpPr>
            <a:grpSpLocks/>
          </p:cNvGrpSpPr>
          <p:nvPr/>
        </p:nvGrpSpPr>
        <p:grpSpPr bwMode="auto">
          <a:xfrm>
            <a:off x="2627316" y="2133600"/>
            <a:ext cx="5976937" cy="2089150"/>
            <a:chOff x="1619672" y="2060848"/>
            <a:chExt cx="5976664" cy="2088231"/>
          </a:xfrm>
        </p:grpSpPr>
        <p:sp>
          <p:nvSpPr>
            <p:cNvPr id="7" name="Rounded Rectangular Callout 6"/>
            <p:cNvSpPr>
              <a:spLocks noChangeArrowheads="1"/>
            </p:cNvSpPr>
            <p:nvPr/>
          </p:nvSpPr>
          <p:spPr bwMode="auto">
            <a:xfrm flipV="1">
              <a:off x="1619672" y="2060848"/>
              <a:ext cx="5976664" cy="2088231"/>
            </a:xfrm>
            <a:prstGeom prst="wedgeRoundRectCallout">
              <a:avLst>
                <a:gd name="adj1" fmla="val -27847"/>
                <a:gd name="adj2" fmla="val 67366"/>
                <a:gd name="adj3" fmla="val 16667"/>
              </a:avLst>
            </a:prstGeom>
            <a:solidFill>
              <a:srgbClr val="CCFFCC"/>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mn-cs"/>
              </a:endParaRPr>
            </a:p>
          </p:txBody>
        </p:sp>
        <p:sp>
          <p:nvSpPr>
            <p:cNvPr id="210960" name="TextBox 7"/>
            <p:cNvSpPr txBox="1">
              <a:spLocks noChangeArrowheads="1"/>
            </p:cNvSpPr>
            <p:nvPr/>
          </p:nvSpPr>
          <p:spPr bwMode="auto">
            <a:xfrm>
              <a:off x="1979695" y="2420730"/>
              <a:ext cx="5400617" cy="1384386"/>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诺斯底派教导说，世界是造物主创造的，而因为它是物质的，所以邪恶。</a:t>
              </a:r>
              <a:endParaRPr kumimoji="0" lang="en-SG"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endParaRPr>
            </a:p>
          </p:txBody>
        </p:sp>
      </p:grpSp>
      <p:grpSp>
        <p:nvGrpSpPr>
          <p:cNvPr id="6" name="Group 17"/>
          <p:cNvGrpSpPr>
            <a:grpSpLocks/>
          </p:cNvGrpSpPr>
          <p:nvPr/>
        </p:nvGrpSpPr>
        <p:grpSpPr bwMode="auto">
          <a:xfrm>
            <a:off x="2411416" y="2565400"/>
            <a:ext cx="5976937" cy="1441450"/>
            <a:chOff x="3203842" y="2420952"/>
            <a:chExt cx="5976664" cy="1440160"/>
          </a:xfrm>
        </p:grpSpPr>
        <p:sp>
          <p:nvSpPr>
            <p:cNvPr id="16" name="Rounded Rectangular Callout 15"/>
            <p:cNvSpPr>
              <a:spLocks noChangeArrowheads="1"/>
            </p:cNvSpPr>
            <p:nvPr/>
          </p:nvSpPr>
          <p:spPr bwMode="auto">
            <a:xfrm rot="10800000" flipV="1">
              <a:off x="3203842" y="2420952"/>
              <a:ext cx="5976664" cy="1440160"/>
            </a:xfrm>
            <a:prstGeom prst="wedgeRoundRectCallout">
              <a:avLst>
                <a:gd name="adj1" fmla="val 42148"/>
                <a:gd name="adj2" fmla="val 99213"/>
                <a:gd name="adj3" fmla="val 16667"/>
              </a:avLst>
            </a:prstGeom>
            <a:solidFill>
              <a:srgbClr val="CCFFCC"/>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10958" name="TextBox 16"/>
            <p:cNvSpPr txBox="1">
              <a:spLocks noChangeArrowheads="1"/>
            </p:cNvSpPr>
            <p:nvPr/>
          </p:nvSpPr>
          <p:spPr bwMode="auto">
            <a:xfrm>
              <a:off x="3419872" y="2636783"/>
              <a:ext cx="5616351" cy="953253"/>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基督必须真的是一个人，因为他出生，他受苦，他死了。</a:t>
              </a:r>
              <a:endPar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endParaRPr>
            </a:p>
          </p:txBody>
        </p:sp>
      </p:grpSp>
      <p:grpSp>
        <p:nvGrpSpPr>
          <p:cNvPr id="8" name="Group 21"/>
          <p:cNvGrpSpPr>
            <a:grpSpLocks/>
          </p:cNvGrpSpPr>
          <p:nvPr/>
        </p:nvGrpSpPr>
        <p:grpSpPr bwMode="auto">
          <a:xfrm>
            <a:off x="900114" y="5661025"/>
            <a:ext cx="8064500" cy="1020763"/>
            <a:chOff x="899592" y="5859265"/>
            <a:chExt cx="8064896" cy="1021439"/>
          </a:xfrm>
        </p:grpSpPr>
        <p:sp>
          <p:nvSpPr>
            <p:cNvPr id="20" name="Rounded Rectangular Callout 19"/>
            <p:cNvSpPr>
              <a:spLocks noChangeArrowheads="1"/>
            </p:cNvSpPr>
            <p:nvPr/>
          </p:nvSpPr>
          <p:spPr bwMode="auto">
            <a:xfrm flipV="1">
              <a:off x="899592" y="5876740"/>
              <a:ext cx="8064896" cy="1003964"/>
            </a:xfrm>
            <a:prstGeom prst="wedgeRoundRectCallout">
              <a:avLst>
                <a:gd name="adj1" fmla="val 28208"/>
                <a:gd name="adj2" fmla="val 82069"/>
                <a:gd name="adj3" fmla="val 16667"/>
              </a:avLst>
            </a:prstGeom>
            <a:solidFill>
              <a:srgbClr val="CCFFCC"/>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10956" name="TextBox 20"/>
            <p:cNvSpPr txBox="1">
              <a:spLocks noChangeArrowheads="1"/>
            </p:cNvSpPr>
            <p:nvPr/>
          </p:nvSpPr>
          <p:spPr bwMode="auto">
            <a:xfrm>
              <a:off x="1115616" y="5859265"/>
              <a:ext cx="7776864" cy="954736"/>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他的死亡不是神话，而是记载在历史中彼拉多行政的时候 </a:t>
              </a:r>
              <a:r>
                <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a:t>
              </a: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公元</a:t>
              </a:r>
              <a:r>
                <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26-36)</a:t>
              </a: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a:t>
              </a:r>
              <a:endPar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endParaRPr>
            </a:p>
          </p:txBody>
        </p:sp>
      </p:grpSp>
    </p:spTree>
    <p:extLst>
      <p:ext uri="{BB962C8B-B14F-4D97-AF65-F5344CB8AC3E}">
        <p14:creationId xmlns:p14="http://schemas.microsoft.com/office/powerpoint/2010/main" val="3439688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nodeType="clickEffect">
                                  <p:stCondLst>
                                    <p:cond delay="0"/>
                                  </p:stCondLst>
                                  <p:childTnLst>
                                    <p:animEffect transition="out" filter="blinds(horizont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nodeType="clickEffect">
                                  <p:stCondLst>
                                    <p:cond delay="0"/>
                                  </p:stCondLst>
                                  <p:childTnLst>
                                    <p:animEffect transition="out" filter="blinds(horizontal)">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211970" name="Picture 2" descr="12apostles.jpg"/>
          <p:cNvPicPr>
            <a:picLocks noChangeAspect="1"/>
          </p:cNvPicPr>
          <p:nvPr/>
        </p:nvPicPr>
        <p:blipFill>
          <a:blip r:embed="rId3" cstate="print"/>
          <a:srcRect b="21132"/>
          <a:stretch>
            <a:fillRect/>
          </a:stretch>
        </p:blipFill>
        <p:spPr bwMode="auto">
          <a:xfrm>
            <a:off x="758826" y="-26988"/>
            <a:ext cx="8385175" cy="6884988"/>
          </a:xfrm>
          <a:prstGeom prst="rect">
            <a:avLst/>
          </a:prstGeom>
          <a:noFill/>
          <a:ln w="9525">
            <a:noFill/>
            <a:miter lim="800000"/>
            <a:headEnd/>
            <a:tailEnd/>
          </a:ln>
        </p:spPr>
      </p:pic>
      <p:sp>
        <p:nvSpPr>
          <p:cNvPr id="211971" name="Title 1"/>
          <p:cNvSpPr>
            <a:spLocks noGrp="1"/>
          </p:cNvSpPr>
          <p:nvPr>
            <p:ph type="title" idx="4294967295"/>
          </p:nvPr>
        </p:nvSpPr>
        <p:spPr>
          <a:xfrm rot="16200000">
            <a:off x="-3044031" y="3044032"/>
            <a:ext cx="6858000" cy="769938"/>
          </a:xfrm>
        </p:spPr>
        <p:txBody>
          <a:bodyPr/>
          <a:lstStyle/>
          <a:p>
            <a:pPr eaLnBrk="1" hangingPunct="1"/>
            <a:r>
              <a:rPr lang="zh-CN" altLang="en-US" sz="4000">
                <a:solidFill>
                  <a:srgbClr val="FFFFFF"/>
                </a:solidFill>
                <a:latin typeface="SimSun" pitchFamily="2" charset="-122"/>
                <a:ea typeface="SimSun" pitchFamily="2" charset="-122"/>
                <a:cs typeface="Arial" pitchFamily="34" charset="0"/>
              </a:rPr>
              <a:t>使徒信经</a:t>
            </a:r>
            <a:endParaRPr lang="en-US" sz="4000">
              <a:solidFill>
                <a:srgbClr val="FFFFFF"/>
              </a:solidFill>
              <a:latin typeface="SimSun" pitchFamily="2" charset="-122"/>
              <a:ea typeface="SimSun" pitchFamily="2" charset="-122"/>
              <a:cs typeface="Arial" pitchFamily="34" charset="0"/>
            </a:endParaRPr>
          </a:p>
        </p:txBody>
      </p:sp>
      <p:sp>
        <p:nvSpPr>
          <p:cNvPr id="5" name="TextBox 4"/>
          <p:cNvSpPr txBox="1"/>
          <p:nvPr/>
        </p:nvSpPr>
        <p:spPr>
          <a:xfrm>
            <a:off x="827088" y="954088"/>
            <a:ext cx="8316912" cy="4570412"/>
          </a:xfrm>
          <a:prstGeom prst="rect">
            <a:avLst/>
          </a:prstGeom>
          <a:noFill/>
          <a:effectLst/>
        </p:spPr>
        <p:txBody>
          <a:bodyPr lIns="91425" tIns="45713" rIns="91425" bIns="45713">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下到阴间；</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第三天从死里复活；</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后升天，</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坐在无所不能的父上帝的右边；</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将来要从那里降临，</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审判活人、死人。</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p:txBody>
      </p:sp>
      <p:sp>
        <p:nvSpPr>
          <p:cNvPr id="161797" name="Text Box 7"/>
          <p:cNvSpPr txBox="1">
            <a:spLocks noChangeArrowheads="1"/>
          </p:cNvSpPr>
          <p:nvPr/>
        </p:nvSpPr>
        <p:spPr bwMode="auto">
          <a:xfrm>
            <a:off x="8243888" y="1"/>
            <a:ext cx="869950" cy="461963"/>
          </a:xfrm>
          <a:prstGeom prst="rect">
            <a:avLst/>
          </a:prstGeom>
          <a:solidFill>
            <a:schemeClr val="tx1"/>
          </a:solidFill>
          <a:ln>
            <a:noFill/>
          </a:ln>
          <a:effectLst>
            <a:outerShdw blurRad="63500" dist="38099" dir="2700000" algn="ctr" rotWithShape="0">
              <a:srgbClr val="000000">
                <a:alpha val="74997"/>
              </a:srgbClr>
            </a:outerShdw>
          </a:effectLst>
        </p:spPr>
        <p:txBody>
          <a:bodyPr wrap="none" lIns="91425" tIns="45713" rIns="91425" bIns="45713">
            <a:spAutoFit/>
          </a:bodyPr>
          <a:lstStyle>
            <a:lvl1pPr>
              <a:spcBef>
                <a:spcPct val="20000"/>
              </a:spcBef>
              <a:buChar char="•"/>
              <a:defRPr sz="3200" b="1">
                <a:solidFill>
                  <a:schemeClr val="tx1"/>
                </a:solidFill>
                <a:latin typeface="Arial" charset="0"/>
                <a:ea typeface="MS PGothic" charset="-128"/>
                <a:cs typeface="Arial" charset="0"/>
              </a:defRPr>
            </a:lvl1pPr>
            <a:lvl2pPr marL="742950" indent="-285750">
              <a:spcBef>
                <a:spcPct val="20000"/>
              </a:spcBef>
              <a:buChar char="–"/>
              <a:defRPr sz="2800" b="1">
                <a:solidFill>
                  <a:schemeClr val="tx1"/>
                </a:solidFill>
                <a:latin typeface="Arial" charset="0"/>
                <a:ea typeface="MS PGothic" charset="-128"/>
                <a:cs typeface="Arial" charset="0"/>
              </a:defRPr>
            </a:lvl2pPr>
            <a:lvl3pPr marL="1143000" indent="-228600">
              <a:spcBef>
                <a:spcPct val="20000"/>
              </a:spcBef>
              <a:buChar char="•"/>
              <a:defRPr sz="2400" b="1">
                <a:solidFill>
                  <a:schemeClr val="tx1"/>
                </a:solidFill>
                <a:latin typeface="Arial" charset="0"/>
                <a:ea typeface="MS PGothic" charset="-128"/>
                <a:cs typeface="Arial" charset="0"/>
              </a:defRPr>
            </a:lvl3pPr>
            <a:lvl4pPr marL="1600200" indent="-228600">
              <a:spcBef>
                <a:spcPct val="20000"/>
              </a:spcBef>
              <a:buChar char="–"/>
              <a:defRPr sz="2000" b="1">
                <a:solidFill>
                  <a:schemeClr val="tx1"/>
                </a:solidFill>
                <a:latin typeface="Arial" charset="0"/>
                <a:ea typeface="MS PGothic" charset="-128"/>
                <a:cs typeface="Arial" charset="0"/>
              </a:defRPr>
            </a:lvl4pPr>
            <a:lvl5pPr marL="2057400" indent="-228600">
              <a:spcBef>
                <a:spcPct val="20000"/>
              </a:spcBef>
              <a:buChar char="»"/>
              <a:defRPr sz="2000" b="1">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charset="0"/>
                <a:ea typeface="MS PGothic" charset="-128"/>
                <a:cs typeface="Arial" charset="0"/>
              </a:rPr>
              <a:t>153e</a:t>
            </a:r>
            <a:endParaRPr kumimoji="0" lang="en-US" altLang="en-US" sz="1800" b="0" i="0" u="none" strike="noStrike" kern="1200" cap="none" spc="0" normalizeH="0" baseline="0" noProof="0">
              <a:ln>
                <a:noFill/>
              </a:ln>
              <a:solidFill>
                <a:srgbClr val="FFFFFF"/>
              </a:solidFill>
              <a:effectLst/>
              <a:uLnTx/>
              <a:uFillTx/>
              <a:latin typeface="Arial" charset="0"/>
              <a:ea typeface="MS PGothic" charset="-128"/>
              <a:cs typeface="Arial" charset="0"/>
            </a:endParaRPr>
          </a:p>
        </p:txBody>
      </p:sp>
      <p:grpSp>
        <p:nvGrpSpPr>
          <p:cNvPr id="2" name="Group 6"/>
          <p:cNvGrpSpPr>
            <a:grpSpLocks/>
          </p:cNvGrpSpPr>
          <p:nvPr/>
        </p:nvGrpSpPr>
        <p:grpSpPr bwMode="auto">
          <a:xfrm>
            <a:off x="827088" y="188913"/>
            <a:ext cx="7489825" cy="1439862"/>
            <a:chOff x="3059832" y="2492896"/>
            <a:chExt cx="5976664" cy="1439544"/>
          </a:xfrm>
        </p:grpSpPr>
        <p:sp>
          <p:nvSpPr>
            <p:cNvPr id="8" name="Rounded Rectangular Callout 7"/>
            <p:cNvSpPr>
              <a:spLocks noChangeArrowheads="1"/>
            </p:cNvSpPr>
            <p:nvPr/>
          </p:nvSpPr>
          <p:spPr bwMode="auto">
            <a:xfrm rot="10800000" flipV="1">
              <a:off x="3059832" y="2492896"/>
              <a:ext cx="5976664" cy="1439544"/>
            </a:xfrm>
            <a:prstGeom prst="wedgeRoundRectCallout">
              <a:avLst>
                <a:gd name="adj1" fmla="val -30227"/>
                <a:gd name="adj2" fmla="val 67977"/>
                <a:gd name="adj3" fmla="val 16667"/>
              </a:avLst>
            </a:prstGeom>
            <a:solidFill>
              <a:srgbClr val="CCFFCC"/>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11976" name="TextBox 9"/>
            <p:cNvSpPr txBox="1">
              <a:spLocks noChangeArrowheads="1"/>
            </p:cNvSpPr>
            <p:nvPr/>
          </p:nvSpPr>
          <p:spPr bwMode="auto">
            <a:xfrm>
              <a:off x="3117300" y="2708872"/>
              <a:ext cx="5919196" cy="953896"/>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基督的复活是肉身的复活，相反的，诺斯底派的托马斯福音是“灵的复活”。</a:t>
              </a:r>
              <a:endPar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endParaRPr>
            </a:p>
          </p:txBody>
        </p:sp>
      </p:grpSp>
    </p:spTree>
    <p:extLst>
      <p:ext uri="{BB962C8B-B14F-4D97-AF65-F5344CB8AC3E}">
        <p14:creationId xmlns:p14="http://schemas.microsoft.com/office/powerpoint/2010/main" val="4116501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212994" name="Picture 2" descr="12apostles.jpg"/>
          <p:cNvPicPr>
            <a:picLocks noChangeAspect="1"/>
          </p:cNvPicPr>
          <p:nvPr/>
        </p:nvPicPr>
        <p:blipFill>
          <a:blip r:embed="rId3" cstate="print"/>
          <a:srcRect b="21132"/>
          <a:stretch>
            <a:fillRect/>
          </a:stretch>
        </p:blipFill>
        <p:spPr bwMode="auto">
          <a:xfrm>
            <a:off x="758826" y="0"/>
            <a:ext cx="8385175" cy="6884988"/>
          </a:xfrm>
          <a:prstGeom prst="rect">
            <a:avLst/>
          </a:prstGeom>
          <a:noFill/>
          <a:ln w="9525">
            <a:noFill/>
            <a:miter lim="800000"/>
            <a:headEnd/>
            <a:tailEnd/>
          </a:ln>
        </p:spPr>
      </p:pic>
      <p:sp>
        <p:nvSpPr>
          <p:cNvPr id="212995" name="Title 1"/>
          <p:cNvSpPr>
            <a:spLocks noGrp="1"/>
          </p:cNvSpPr>
          <p:nvPr>
            <p:ph type="title" idx="4294967295"/>
          </p:nvPr>
        </p:nvSpPr>
        <p:spPr>
          <a:xfrm rot="16200000">
            <a:off x="-3044031" y="3044032"/>
            <a:ext cx="6858000" cy="769938"/>
          </a:xfrm>
        </p:spPr>
        <p:txBody>
          <a:bodyPr/>
          <a:lstStyle/>
          <a:p>
            <a:pPr eaLnBrk="1" hangingPunct="1"/>
            <a:r>
              <a:rPr lang="zh-CN" altLang="en-US" sz="4000">
                <a:solidFill>
                  <a:srgbClr val="FFFFFF"/>
                </a:solidFill>
                <a:latin typeface="SimSun" pitchFamily="2" charset="-122"/>
                <a:ea typeface="SimSun" pitchFamily="2" charset="-122"/>
                <a:cs typeface="Arial" pitchFamily="34" charset="0"/>
              </a:rPr>
              <a:t>使徒信经</a:t>
            </a:r>
            <a:endParaRPr lang="en-US" sz="4000">
              <a:solidFill>
                <a:srgbClr val="FFFFFF"/>
              </a:solidFill>
              <a:latin typeface="SimSun" pitchFamily="2" charset="-122"/>
              <a:ea typeface="SimSun" pitchFamily="2" charset="-122"/>
              <a:cs typeface="Arial" pitchFamily="34" charset="0"/>
            </a:endParaRPr>
          </a:p>
        </p:txBody>
      </p:sp>
      <p:sp>
        <p:nvSpPr>
          <p:cNvPr id="5" name="TextBox 4"/>
          <p:cNvSpPr txBox="1"/>
          <p:nvPr/>
        </p:nvSpPr>
        <p:spPr>
          <a:xfrm>
            <a:off x="827088" y="1052513"/>
            <a:ext cx="8316912" cy="2216150"/>
          </a:xfrm>
          <a:prstGeom prst="rect">
            <a:avLst/>
          </a:prstGeom>
          <a:noFill/>
          <a:effectLst/>
        </p:spPr>
        <p:txBody>
          <a:bodyPr lIns="91425" tIns="45713" rIns="91425" bIns="45713">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我信圣灵；</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一圣基督教会，</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圣徒相遇；</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p:txBody>
      </p:sp>
      <p:sp>
        <p:nvSpPr>
          <p:cNvPr id="162821" name="Text Box 7"/>
          <p:cNvSpPr txBox="1">
            <a:spLocks noChangeArrowheads="1"/>
          </p:cNvSpPr>
          <p:nvPr/>
        </p:nvSpPr>
        <p:spPr bwMode="auto">
          <a:xfrm>
            <a:off x="8243888" y="1"/>
            <a:ext cx="869950" cy="461963"/>
          </a:xfrm>
          <a:prstGeom prst="rect">
            <a:avLst/>
          </a:prstGeom>
          <a:solidFill>
            <a:schemeClr val="tx1"/>
          </a:solidFill>
          <a:ln>
            <a:noFill/>
          </a:ln>
          <a:effectLst>
            <a:outerShdw blurRad="63500" dist="38099" dir="2700000" algn="ctr" rotWithShape="0">
              <a:srgbClr val="000000">
                <a:alpha val="74997"/>
              </a:srgbClr>
            </a:outerShdw>
          </a:effectLst>
        </p:spPr>
        <p:txBody>
          <a:bodyPr wrap="none" lIns="91425" tIns="45713" rIns="91425" bIns="45713">
            <a:spAutoFit/>
          </a:bodyPr>
          <a:lstStyle>
            <a:lvl1pPr>
              <a:spcBef>
                <a:spcPct val="20000"/>
              </a:spcBef>
              <a:buChar char="•"/>
              <a:defRPr sz="3200" b="1">
                <a:solidFill>
                  <a:schemeClr val="tx1"/>
                </a:solidFill>
                <a:latin typeface="Arial" charset="0"/>
                <a:ea typeface="MS PGothic" charset="-128"/>
                <a:cs typeface="Arial" charset="0"/>
              </a:defRPr>
            </a:lvl1pPr>
            <a:lvl2pPr marL="742950" indent="-285750">
              <a:spcBef>
                <a:spcPct val="20000"/>
              </a:spcBef>
              <a:buChar char="–"/>
              <a:defRPr sz="2800" b="1">
                <a:solidFill>
                  <a:schemeClr val="tx1"/>
                </a:solidFill>
                <a:latin typeface="Arial" charset="0"/>
                <a:ea typeface="MS PGothic" charset="-128"/>
                <a:cs typeface="Arial" charset="0"/>
              </a:defRPr>
            </a:lvl2pPr>
            <a:lvl3pPr marL="1143000" indent="-228600">
              <a:spcBef>
                <a:spcPct val="20000"/>
              </a:spcBef>
              <a:buChar char="•"/>
              <a:defRPr sz="2400" b="1">
                <a:solidFill>
                  <a:schemeClr val="tx1"/>
                </a:solidFill>
                <a:latin typeface="Arial" charset="0"/>
                <a:ea typeface="MS PGothic" charset="-128"/>
                <a:cs typeface="Arial" charset="0"/>
              </a:defRPr>
            </a:lvl3pPr>
            <a:lvl4pPr marL="1600200" indent="-228600">
              <a:spcBef>
                <a:spcPct val="20000"/>
              </a:spcBef>
              <a:buChar char="–"/>
              <a:defRPr sz="2000" b="1">
                <a:solidFill>
                  <a:schemeClr val="tx1"/>
                </a:solidFill>
                <a:latin typeface="Arial" charset="0"/>
                <a:ea typeface="MS PGothic" charset="-128"/>
                <a:cs typeface="Arial" charset="0"/>
              </a:defRPr>
            </a:lvl4pPr>
            <a:lvl5pPr marL="2057400" indent="-228600">
              <a:spcBef>
                <a:spcPct val="20000"/>
              </a:spcBef>
              <a:buChar char="»"/>
              <a:defRPr sz="2000" b="1">
                <a:solidFill>
                  <a:schemeClr val="tx1"/>
                </a:solidFill>
                <a:latin typeface="Arial" charset="0"/>
                <a:ea typeface="MS PGothic" charset="-128"/>
                <a:cs typeface="Arial" charset="0"/>
              </a:defRPr>
            </a:lvl5pPr>
            <a:lvl6pPr marL="25146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6pPr>
            <a:lvl7pPr marL="29718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7pPr>
            <a:lvl8pPr marL="34290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8pPr>
            <a:lvl9pPr marL="3886200" indent="-228600" eaLnBrk="0" fontAlgn="base" hangingPunct="0">
              <a:spcBef>
                <a:spcPct val="20000"/>
              </a:spcBef>
              <a:spcAft>
                <a:spcPct val="0"/>
              </a:spcAft>
              <a:buChar char="»"/>
              <a:defRPr sz="2000" b="1">
                <a:solidFill>
                  <a:schemeClr val="tx1"/>
                </a:solidFill>
                <a:latin typeface="Arial" charset="0"/>
                <a:ea typeface="MS PGothic" charset="-128"/>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charset="0"/>
                <a:ea typeface="MS PGothic" charset="-128"/>
                <a:cs typeface="Arial" charset="0"/>
              </a:rPr>
              <a:t>153e</a:t>
            </a:r>
            <a:endParaRPr kumimoji="0" lang="en-US" altLang="en-US" sz="1800" b="0" i="0" u="none" strike="noStrike" kern="1200" cap="none" spc="0" normalizeH="0" baseline="0" noProof="0">
              <a:ln>
                <a:noFill/>
              </a:ln>
              <a:solidFill>
                <a:srgbClr val="FFFFFF"/>
              </a:solidFill>
              <a:effectLst/>
              <a:uLnTx/>
              <a:uFillTx/>
              <a:latin typeface="Arial" charset="0"/>
              <a:ea typeface="MS PGothic" charset="-128"/>
              <a:cs typeface="Arial" charset="0"/>
            </a:endParaRPr>
          </a:p>
        </p:txBody>
      </p:sp>
      <p:sp>
        <p:nvSpPr>
          <p:cNvPr id="7" name="TextBox 6"/>
          <p:cNvSpPr txBox="1"/>
          <p:nvPr/>
        </p:nvSpPr>
        <p:spPr>
          <a:xfrm>
            <a:off x="827088" y="3716338"/>
            <a:ext cx="8316912" cy="2216150"/>
          </a:xfrm>
          <a:prstGeom prst="rect">
            <a:avLst/>
          </a:prstGeom>
          <a:noFill/>
          <a:effectLst/>
        </p:spPr>
        <p:txBody>
          <a:bodyPr lIns="91425" tIns="45713" rIns="91425" bIns="45713">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罪得赦免；</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肉身复活；</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zh-CN"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rPr>
              <a:t>并且永生。阿门。</a:t>
            </a:r>
            <a:endParaRPr kumimoji="0" lang="en-US" alt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SimSun" pitchFamily="2" charset="-122"/>
              <a:ea typeface="SimSun" pitchFamily="2" charset="-122"/>
              <a:cs typeface="Arial" pitchFamily="34" charset="0"/>
            </a:endParaRPr>
          </a:p>
        </p:txBody>
      </p:sp>
      <p:grpSp>
        <p:nvGrpSpPr>
          <p:cNvPr id="2" name="Group 7"/>
          <p:cNvGrpSpPr>
            <a:grpSpLocks/>
          </p:cNvGrpSpPr>
          <p:nvPr/>
        </p:nvGrpSpPr>
        <p:grpSpPr bwMode="auto">
          <a:xfrm>
            <a:off x="827091" y="1"/>
            <a:ext cx="7921625" cy="1916113"/>
            <a:chOff x="3059832" y="2492896"/>
            <a:chExt cx="5976664" cy="1330472"/>
          </a:xfrm>
        </p:grpSpPr>
        <p:sp>
          <p:nvSpPr>
            <p:cNvPr id="9" name="Rounded Rectangular Callout 8"/>
            <p:cNvSpPr>
              <a:spLocks noChangeArrowheads="1"/>
            </p:cNvSpPr>
            <p:nvPr/>
          </p:nvSpPr>
          <p:spPr bwMode="auto">
            <a:xfrm rot="10800000" flipV="1">
              <a:off x="3059832" y="2492896"/>
              <a:ext cx="5976664" cy="1330472"/>
            </a:xfrm>
            <a:prstGeom prst="wedgeRoundRectCallout">
              <a:avLst>
                <a:gd name="adj1" fmla="val -30227"/>
                <a:gd name="adj2" fmla="val 67977"/>
                <a:gd name="adj3" fmla="val 16667"/>
              </a:avLst>
            </a:prstGeom>
            <a:solidFill>
              <a:srgbClr val="CCFFCC"/>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13007" name="TextBox 9"/>
            <p:cNvSpPr txBox="1">
              <a:spLocks noChangeArrowheads="1"/>
            </p:cNvSpPr>
            <p:nvPr/>
          </p:nvSpPr>
          <p:spPr bwMode="auto">
            <a:xfrm>
              <a:off x="3289704" y="2673812"/>
              <a:ext cx="5631856" cy="961324"/>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不同于只有拥有“特殊知识”而得着救赎的特殊少数（诺斯底主义），在普及（“大公”）教会里所有圣人都保持这些真理。</a:t>
              </a:r>
              <a:r>
                <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 </a:t>
              </a:r>
            </a:p>
          </p:txBody>
        </p:sp>
      </p:grpSp>
      <p:grpSp>
        <p:nvGrpSpPr>
          <p:cNvPr id="3" name="Group 10"/>
          <p:cNvGrpSpPr>
            <a:grpSpLocks/>
          </p:cNvGrpSpPr>
          <p:nvPr/>
        </p:nvGrpSpPr>
        <p:grpSpPr bwMode="auto">
          <a:xfrm>
            <a:off x="935038" y="5634038"/>
            <a:ext cx="8208962" cy="1223962"/>
            <a:chOff x="1619672" y="2708814"/>
            <a:chExt cx="5976664" cy="1702644"/>
          </a:xfrm>
        </p:grpSpPr>
        <p:sp>
          <p:nvSpPr>
            <p:cNvPr id="12" name="Rounded Rectangular Callout 11"/>
            <p:cNvSpPr>
              <a:spLocks noChangeArrowheads="1"/>
            </p:cNvSpPr>
            <p:nvPr/>
          </p:nvSpPr>
          <p:spPr bwMode="auto">
            <a:xfrm flipV="1">
              <a:off x="1619672" y="2708814"/>
              <a:ext cx="5976664" cy="1702644"/>
            </a:xfrm>
            <a:prstGeom prst="wedgeRoundRectCallout">
              <a:avLst>
                <a:gd name="adj1" fmla="val -8509"/>
                <a:gd name="adj2" fmla="val 98153"/>
                <a:gd name="adj3" fmla="val 16667"/>
              </a:avLst>
            </a:prstGeom>
            <a:solidFill>
              <a:srgbClr val="CCFFCC"/>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13005" name="TextBox 12"/>
            <p:cNvSpPr txBox="1">
              <a:spLocks noChangeArrowheads="1"/>
            </p:cNvSpPr>
            <p:nvPr/>
          </p:nvSpPr>
          <p:spPr bwMode="auto">
            <a:xfrm>
              <a:off x="1672099" y="2847058"/>
              <a:ext cx="5924237" cy="1327062"/>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不只是我们的灵在死后将与神同在</a:t>
              </a:r>
              <a:r>
                <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 </a:t>
              </a: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a:t>
              </a:r>
              <a:r>
                <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 </a:t>
              </a: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我们的肉身也将在天堂与神居住，直到永远。</a:t>
              </a:r>
              <a:endPar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endParaRPr>
            </a:p>
          </p:txBody>
        </p:sp>
      </p:grpSp>
      <p:grpSp>
        <p:nvGrpSpPr>
          <p:cNvPr id="4" name="Group 3"/>
          <p:cNvGrpSpPr>
            <a:grpSpLocks/>
          </p:cNvGrpSpPr>
          <p:nvPr/>
        </p:nvGrpSpPr>
        <p:grpSpPr bwMode="auto">
          <a:xfrm>
            <a:off x="827089" y="2420941"/>
            <a:ext cx="8135937" cy="1152525"/>
            <a:chOff x="899592" y="2060847"/>
            <a:chExt cx="8136904" cy="1152127"/>
          </a:xfrm>
        </p:grpSpPr>
        <p:sp>
          <p:nvSpPr>
            <p:cNvPr id="15" name="Rounded Rectangular Callout 14"/>
            <p:cNvSpPr>
              <a:spLocks noChangeArrowheads="1"/>
            </p:cNvSpPr>
            <p:nvPr/>
          </p:nvSpPr>
          <p:spPr bwMode="auto">
            <a:xfrm rot="10800000" flipV="1">
              <a:off x="899592" y="2060847"/>
              <a:ext cx="8136904" cy="1152127"/>
            </a:xfrm>
            <a:prstGeom prst="wedgeRoundRectCallout">
              <a:avLst>
                <a:gd name="adj1" fmla="val 3801"/>
                <a:gd name="adj2" fmla="val 74556"/>
                <a:gd name="adj3" fmla="val 16667"/>
              </a:avLst>
            </a:prstGeom>
            <a:solidFill>
              <a:srgbClr val="CCFFCC"/>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213003" name="TextBox 15"/>
            <p:cNvSpPr txBox="1">
              <a:spLocks noChangeArrowheads="1"/>
            </p:cNvSpPr>
            <p:nvPr/>
          </p:nvSpPr>
          <p:spPr bwMode="auto">
            <a:xfrm>
              <a:off x="899592" y="2114853"/>
              <a:ext cx="8136904" cy="95377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我们不需要从我们的</a:t>
              </a:r>
              <a:r>
                <a:rPr kumimoji="0" lang="zh-CN" altLang="en-US" sz="2800" b="1" i="1"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无知</a:t>
              </a: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得着</a:t>
              </a:r>
              <a:r>
                <a:rPr kumimoji="0" lang="zh-CN" altLang="en-US" sz="2800" b="1" i="1"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启示</a:t>
              </a: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 我们需要我们的</a:t>
              </a:r>
              <a:r>
                <a:rPr kumimoji="0" lang="zh-CN" altLang="en-US" sz="2800" b="1" i="1"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罪</a:t>
              </a: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得</a:t>
              </a:r>
              <a:r>
                <a:rPr kumimoji="0" lang="zh-CN" altLang="en-US" sz="2800" b="1" i="1"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赦免</a:t>
              </a:r>
              <a:r>
                <a:rPr kumimoji="0" lang="zh-CN"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rPr>
                <a:t>。</a:t>
              </a:r>
              <a:endParaRPr kumimoji="0" lang="en-US" altLang="en-US" sz="2800" b="1" i="0" u="none" strike="noStrike" kern="1200" cap="none" spc="0" normalizeH="0" baseline="0" noProof="0">
                <a:ln>
                  <a:noFill/>
                </a:ln>
                <a:solidFill>
                  <a:srgbClr val="000000"/>
                </a:solidFill>
                <a:effectLst/>
                <a:uLnTx/>
                <a:uFillTx/>
                <a:latin typeface="SimSun" pitchFamily="2" charset="-122"/>
                <a:ea typeface="SimSun" pitchFamily="2" charset="-122"/>
                <a:cs typeface="Arial" pitchFamily="34" charset="0"/>
              </a:endParaRPr>
            </a:p>
          </p:txBody>
        </p:sp>
      </p:grpSp>
    </p:spTree>
    <p:extLst>
      <p:ext uri="{BB962C8B-B14F-4D97-AF65-F5344CB8AC3E}">
        <p14:creationId xmlns:p14="http://schemas.microsoft.com/office/powerpoint/2010/main" val="3844208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nodeType="clickEffect">
                                  <p:stCondLst>
                                    <p:cond delay="0"/>
                                  </p:stCondLst>
                                  <p:childTnLst>
                                    <p:animEffect transition="out" filter="blinds(horizontal)">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7874" name="Title 1"/>
          <p:cNvSpPr>
            <a:spLocks noGrp="1"/>
          </p:cNvSpPr>
          <p:nvPr>
            <p:ph type="title" idx="4294967295"/>
          </p:nvPr>
        </p:nvSpPr>
        <p:spPr/>
        <p:txBody>
          <a:bodyPr/>
          <a:lstStyle/>
          <a:p>
            <a:r>
              <a:rPr lang="en-US">
                <a:latin typeface="Arial" charset="0"/>
                <a:ea typeface="ＭＳ Ｐゴシック" charset="0"/>
                <a:cs typeface="Arial" charset="0"/>
              </a:rPr>
              <a:t>Black</a:t>
            </a:r>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Arial" charset="0"/>
                <a:ea typeface="SimSun" charset="0"/>
                <a:cs typeface="Arial" charset="0"/>
              </a:rPr>
              <a:t>免费获得该讲解</a:t>
            </a:r>
            <a:r>
              <a:rPr kumimoji="0" lang="en-US" sz="4000" b="1" i="0" u="none" strike="noStrike" kern="1200" cap="none" spc="0" normalizeH="0" baseline="0" noProof="0" dirty="0">
                <a:ln>
                  <a:noFill/>
                </a:ln>
                <a:solidFill>
                  <a:srgbClr val="FFFFFF"/>
                </a:solidFill>
                <a:effectLst/>
                <a:uLnTx/>
                <a:uFillTx/>
                <a:latin typeface="Arial" charset="0"/>
                <a:ea typeface="SimSun"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神学与链接地址 </a:t>
            </a:r>
            <a:r>
              <a:rPr lang="en-US" sz="2800" b="1" dirty="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Times New Roman" charset="0"/>
                <a:ea typeface="SimSun" charset="0"/>
                <a:cs typeface="Arial" charset="0"/>
              </a:rPr>
              <a:t>圣经学习下载</a:t>
            </a:r>
          </a:p>
        </p:txBody>
      </p:sp>
    </p:spTree>
    <p:extLst>
      <p:ext uri="{BB962C8B-B14F-4D97-AF65-F5344CB8AC3E}">
        <p14:creationId xmlns:p14="http://schemas.microsoft.com/office/powerpoint/2010/main" val="538352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Designs\Strategic.pot</Template>
  <TotalTime>10419</TotalTime>
  <Words>447</Words>
  <Application>Microsoft Macintosh PowerPoint</Application>
  <PresentationFormat>On-screen Show (4:3)</PresentationFormat>
  <Paragraphs>49</Paragraphs>
  <Slides>6</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SimSun</vt:lpstr>
      <vt:lpstr>Arial</vt:lpstr>
      <vt:lpstr>Book Antiqua</vt:lpstr>
      <vt:lpstr>Times New Roman</vt:lpstr>
      <vt:lpstr>1_Blank Presentation</vt:lpstr>
      <vt:lpstr>8_Default Design</vt:lpstr>
      <vt:lpstr>20_Default Design</vt:lpstr>
      <vt:lpstr>使徒信经</vt:lpstr>
      <vt:lpstr>使徒信经</vt:lpstr>
      <vt:lpstr>使徒信经</vt:lpstr>
      <vt:lpstr>使徒信经</vt:lpstr>
      <vt:lpstr>Black</vt:lpstr>
      <vt:lpstr>神学与链接地址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220</cp:revision>
  <dcterms:created xsi:type="dcterms:W3CDTF">2003-04-19T15:01:30Z</dcterms:created>
  <dcterms:modified xsi:type="dcterms:W3CDTF">2020-07-13T17:48:19Z</dcterms:modified>
</cp:coreProperties>
</file>