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9.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18" r:id="rId3"/>
    <p:sldMasterId id="2147483783" r:id="rId4"/>
    <p:sldMasterId id="2147483795" r:id="rId5"/>
    <p:sldMasterId id="2147483823" r:id="rId6"/>
    <p:sldMasterId id="2147483836" r:id="rId7"/>
    <p:sldMasterId id="2147483840" r:id="rId8"/>
    <p:sldMasterId id="2147483844" r:id="rId9"/>
    <p:sldMasterId id="2147483848" r:id="rId10"/>
    <p:sldMasterId id="2147483852" r:id="rId11"/>
    <p:sldMasterId id="2147483856" r:id="rId12"/>
    <p:sldMasterId id="2147483869" r:id="rId13"/>
    <p:sldMasterId id="2147483874" r:id="rId14"/>
    <p:sldMasterId id="2147483887" r:id="rId15"/>
    <p:sldMasterId id="2147483900" r:id="rId16"/>
    <p:sldMasterId id="2147483913" r:id="rId17"/>
    <p:sldMasterId id="2147483926" r:id="rId18"/>
    <p:sldMasterId id="2147483939" r:id="rId19"/>
    <p:sldMasterId id="2147483950" r:id="rId20"/>
    <p:sldMasterId id="2147483963" r:id="rId21"/>
    <p:sldMasterId id="2147483979" r:id="rId22"/>
  </p:sldMasterIdLst>
  <p:notesMasterIdLst>
    <p:notesMasterId r:id="rId64"/>
  </p:notesMasterIdLst>
  <p:sldIdLst>
    <p:sldId id="435" r:id="rId23"/>
    <p:sldId id="437" r:id="rId24"/>
    <p:sldId id="473" r:id="rId25"/>
    <p:sldId id="474" r:id="rId26"/>
    <p:sldId id="502" r:id="rId27"/>
    <p:sldId id="441" r:id="rId28"/>
    <p:sldId id="491" r:id="rId29"/>
    <p:sldId id="489" r:id="rId30"/>
    <p:sldId id="490" r:id="rId31"/>
    <p:sldId id="492" r:id="rId32"/>
    <p:sldId id="499" r:id="rId33"/>
    <p:sldId id="475" r:id="rId34"/>
    <p:sldId id="476" r:id="rId35"/>
    <p:sldId id="477" r:id="rId36"/>
    <p:sldId id="478" r:id="rId37"/>
    <p:sldId id="479" r:id="rId38"/>
    <p:sldId id="469" r:id="rId39"/>
    <p:sldId id="493" r:id="rId40"/>
    <p:sldId id="494" r:id="rId41"/>
    <p:sldId id="496" r:id="rId42"/>
    <p:sldId id="447" r:id="rId43"/>
    <p:sldId id="481" r:id="rId44"/>
    <p:sldId id="480" r:id="rId45"/>
    <p:sldId id="482" r:id="rId46"/>
    <p:sldId id="483" r:id="rId47"/>
    <p:sldId id="484" r:id="rId48"/>
    <p:sldId id="495" r:id="rId49"/>
    <p:sldId id="488" r:id="rId50"/>
    <p:sldId id="497" r:id="rId51"/>
    <p:sldId id="433" r:id="rId52"/>
    <p:sldId id="451" r:id="rId53"/>
    <p:sldId id="452" r:id="rId54"/>
    <p:sldId id="453" r:id="rId55"/>
    <p:sldId id="485" r:id="rId56"/>
    <p:sldId id="500" r:id="rId57"/>
    <p:sldId id="457" r:id="rId58"/>
    <p:sldId id="458" r:id="rId59"/>
    <p:sldId id="486" r:id="rId60"/>
    <p:sldId id="432" r:id="rId61"/>
    <p:sldId id="320" r:id="rId62"/>
    <p:sldId id="487"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DFC"/>
    <a:srgbClr val="A60F1E"/>
    <a:srgbClr val="C6A996"/>
    <a:srgbClr val="DDDDDD"/>
    <a:srgbClr val="EDF7F7"/>
    <a:srgbClr val="EDF5F7"/>
    <a:srgbClr val="F4F9FA"/>
    <a:srgbClr val="F1F8F9"/>
    <a:srgbClr val="D0FFE9"/>
    <a:srgbClr val="FF99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67" autoAdjust="0"/>
    <p:restoredTop sz="94796" autoAdjust="0"/>
  </p:normalViewPr>
  <p:slideViewPr>
    <p:cSldViewPr snapToGrid="0" snapToObjects="1">
      <p:cViewPr>
        <p:scale>
          <a:sx n="200" d="100"/>
          <a:sy n="200" d="100"/>
        </p:scale>
        <p:origin x="808" y="2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41.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28.xml"/><Relationship Id="rId51" Type="http://schemas.openxmlformats.org/officeDocument/2006/relationships/slide" Target="slides/slide29.xml"/><Relationship Id="rId52" Type="http://schemas.openxmlformats.org/officeDocument/2006/relationships/slide" Target="slides/slide30.xml"/><Relationship Id="rId53" Type="http://schemas.openxmlformats.org/officeDocument/2006/relationships/slide" Target="slides/slide31.xml"/><Relationship Id="rId54" Type="http://schemas.openxmlformats.org/officeDocument/2006/relationships/slide" Target="slides/slide32.xml"/><Relationship Id="rId55" Type="http://schemas.openxmlformats.org/officeDocument/2006/relationships/slide" Target="slides/slide33.xml"/><Relationship Id="rId56" Type="http://schemas.openxmlformats.org/officeDocument/2006/relationships/slide" Target="slides/slide34.xml"/><Relationship Id="rId57" Type="http://schemas.openxmlformats.org/officeDocument/2006/relationships/slide" Target="slides/slide35.xml"/><Relationship Id="rId58" Type="http://schemas.openxmlformats.org/officeDocument/2006/relationships/slide" Target="slides/slide36.xml"/><Relationship Id="rId59" Type="http://schemas.openxmlformats.org/officeDocument/2006/relationships/slide" Target="slides/slide37.xml"/><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70" Type="http://schemas.microsoft.com/office/2015/10/relationships/revisionInfo" Target="revisionInfo.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60" Type="http://schemas.openxmlformats.org/officeDocument/2006/relationships/slide" Target="slides/slide38.xml"/><Relationship Id="rId61" Type="http://schemas.openxmlformats.org/officeDocument/2006/relationships/slide" Target="slides/slide39.xml"/><Relationship Id="rId62" Type="http://schemas.openxmlformats.org/officeDocument/2006/relationships/slide" Target="slides/slide4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zh-CN" altLang="en-US" dirty="0"/>
            <a:t>埋葬</a:t>
          </a:r>
          <a:endParaRPr lang="en-GB"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zh-CN" altLang="en-US" dirty="0"/>
            <a:t>复活</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zh-CN" altLang="en-US" dirty="0"/>
            <a:t>死亡</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t>
        <a:bodyPr/>
        <a:lstStyle/>
        <a:p>
          <a:endParaRPr lang="en-US"/>
        </a:p>
      </dgm:t>
    </dgm:pt>
    <dgm:pt modelId="{9384EA35-9B61-C346-BDBD-964737CBBFD8}" type="pres">
      <dgm:prSet presAssocID="{E6F53C06-4E31-D040-8F03-EF703A04D14F}" presName="wedge1" presStyleLbl="node1" presStyleIdx="0" presStyleCnt="3"/>
      <dgm:spPr/>
      <dgm:t>
        <a:bodyPr/>
        <a:lstStyle/>
        <a:p>
          <a:endParaRPr lang="en-US"/>
        </a:p>
      </dgm:t>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t>
        <a:bodyPr/>
        <a:lstStyle/>
        <a:p>
          <a:endParaRPr lang="en-US"/>
        </a:p>
      </dgm:t>
    </dgm:pt>
    <dgm:pt modelId="{6B5BD606-BF8F-BF4B-9313-F2FFFC4E6B8D}" type="pres">
      <dgm:prSet presAssocID="{E6F53C06-4E31-D040-8F03-EF703A04D14F}" presName="wedge2" presStyleLbl="node1" presStyleIdx="1" presStyleCnt="3"/>
      <dgm:spPr/>
      <dgm:t>
        <a:bodyPr/>
        <a:lstStyle/>
        <a:p>
          <a:endParaRPr lang="en-US"/>
        </a:p>
      </dgm:t>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t>
        <a:bodyPr/>
        <a:lstStyle/>
        <a:p>
          <a:endParaRPr lang="en-US"/>
        </a:p>
      </dgm:t>
    </dgm:pt>
    <dgm:pt modelId="{7A1F332F-0EF0-AC41-905E-4CA0527D6167}" type="pres">
      <dgm:prSet presAssocID="{E6F53C06-4E31-D040-8F03-EF703A04D14F}" presName="wedge3" presStyleLbl="node1" presStyleIdx="2" presStyleCnt="3"/>
      <dgm:spPr/>
      <dgm:t>
        <a:bodyPr/>
        <a:lstStyle/>
        <a:p>
          <a:endParaRPr lang="en-US"/>
        </a:p>
      </dgm:t>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t>
        <a:bodyPr/>
        <a:lstStyle/>
        <a:p>
          <a:endParaRPr lang="en-US"/>
        </a:p>
      </dgm:t>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13B94A23-C47B-4E6D-A3CA-83712F0AFEBF}" type="presOf" srcId="{1761BF22-3663-6943-BC98-EA3FB97FC333}" destId="{62C367AA-B91C-A148-B86A-FB79D3F4E72B}" srcOrd="1" destOrd="0" presId="urn:microsoft.com/office/officeart/2005/8/layout/cycle8"/>
    <dgm:cxn modelId="{A37BFBF8-E02D-4DBB-A220-A2D9EC16FD73}" type="presOf" srcId="{7D473E2F-916C-E843-9FD7-3FA101C1CDBB}" destId="{FD319245-54BA-8048-A706-9373F34590BA}" srcOrd="1" destOrd="0" presId="urn:microsoft.com/office/officeart/2005/8/layout/cycle8"/>
    <dgm:cxn modelId="{154364F3-2225-4E4A-9C57-37E6584275A1}" type="presOf" srcId="{C3740528-2A0E-7A44-A71D-1AD106D92C0C}" destId="{9384EA35-9B61-C346-BDBD-964737CBBFD8}" srcOrd="0"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26674CC6-D2EF-41DD-92BB-64F3E8BB206F}" type="presOf" srcId="{E6F53C06-4E31-D040-8F03-EF703A04D14F}" destId="{7B602E98-C876-8342-BB3E-8277BEFF1E68}" srcOrd="0" destOrd="0" presId="urn:microsoft.com/office/officeart/2005/8/layout/cycle8"/>
    <dgm:cxn modelId="{1C9E9E98-51EA-4857-B330-74E04C64FE59}" type="presOf" srcId="{7D473E2F-916C-E843-9FD7-3FA101C1CDBB}" destId="{6B5BD606-BF8F-BF4B-9313-F2FFFC4E6B8D}" srcOrd="0" destOrd="0" presId="urn:microsoft.com/office/officeart/2005/8/layout/cycle8"/>
    <dgm:cxn modelId="{3CA2EDF9-0DA0-0540-864A-5ED5ADEAB19F}" srcId="{E6F53C06-4E31-D040-8F03-EF703A04D14F}" destId="{C3740528-2A0E-7A44-A71D-1AD106D92C0C}" srcOrd="0" destOrd="0" parTransId="{4A8C770C-8017-E643-8BD7-1FA17691D437}" sibTransId="{B3975846-99ED-F74A-8352-2BF546FA1DEF}"/>
    <dgm:cxn modelId="{B7863DDE-981F-490F-BFB7-D379873FC001}" type="presOf" srcId="{1761BF22-3663-6943-BC98-EA3FB97FC333}" destId="{7A1F332F-0EF0-AC41-905E-4CA0527D6167}"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3FF17B26-FFEF-44C5-8383-463D578923A3}" type="presOf" srcId="{C3740528-2A0E-7A44-A71D-1AD106D92C0C}" destId="{0CC4020D-20E9-C24E-A593-B54EE7503880}" srcOrd="1" destOrd="0" presId="urn:microsoft.com/office/officeart/2005/8/layout/cycle8"/>
    <dgm:cxn modelId="{E2E20470-538F-47F2-9877-584F6FE022E7}" type="presParOf" srcId="{7B602E98-C876-8342-BB3E-8277BEFF1E68}" destId="{9384EA35-9B61-C346-BDBD-964737CBBFD8}" srcOrd="0" destOrd="0" presId="urn:microsoft.com/office/officeart/2005/8/layout/cycle8"/>
    <dgm:cxn modelId="{A5E579E2-2E24-455E-9D0A-AA88D1A5073C}" type="presParOf" srcId="{7B602E98-C876-8342-BB3E-8277BEFF1E68}" destId="{379C2E45-9820-9F4F-A5F0-A154F1E06CE9}" srcOrd="1" destOrd="0" presId="urn:microsoft.com/office/officeart/2005/8/layout/cycle8"/>
    <dgm:cxn modelId="{EDE2F75C-0D2E-4B3A-94C1-4DFC80406425}" type="presParOf" srcId="{7B602E98-C876-8342-BB3E-8277BEFF1E68}" destId="{59781E3A-25AB-F041-8955-CC4D3E9F5ED6}" srcOrd="2" destOrd="0" presId="urn:microsoft.com/office/officeart/2005/8/layout/cycle8"/>
    <dgm:cxn modelId="{2BAB1760-639F-4259-9A25-D0CE012E3727}" type="presParOf" srcId="{7B602E98-C876-8342-BB3E-8277BEFF1E68}" destId="{0CC4020D-20E9-C24E-A593-B54EE7503880}" srcOrd="3" destOrd="0" presId="urn:microsoft.com/office/officeart/2005/8/layout/cycle8"/>
    <dgm:cxn modelId="{6B5615E0-493B-4FF7-A7AD-428880747D23}" type="presParOf" srcId="{7B602E98-C876-8342-BB3E-8277BEFF1E68}" destId="{6B5BD606-BF8F-BF4B-9313-F2FFFC4E6B8D}" srcOrd="4" destOrd="0" presId="urn:microsoft.com/office/officeart/2005/8/layout/cycle8"/>
    <dgm:cxn modelId="{5A0E3842-7F7C-4D70-BEE9-493AB8DCEFAB}" type="presParOf" srcId="{7B602E98-C876-8342-BB3E-8277BEFF1E68}" destId="{CB15719B-A3AD-B841-AC13-055D2CC4E00B}" srcOrd="5" destOrd="0" presId="urn:microsoft.com/office/officeart/2005/8/layout/cycle8"/>
    <dgm:cxn modelId="{51E5A05B-804B-4F3A-ABC0-98301472AF21}" type="presParOf" srcId="{7B602E98-C876-8342-BB3E-8277BEFF1E68}" destId="{7980E43A-6F66-4245-AB55-5CEB3C5AFC88}" srcOrd="6" destOrd="0" presId="urn:microsoft.com/office/officeart/2005/8/layout/cycle8"/>
    <dgm:cxn modelId="{A7EE5EDA-036B-4175-B92B-F3AAF44DFF6E}" type="presParOf" srcId="{7B602E98-C876-8342-BB3E-8277BEFF1E68}" destId="{FD319245-54BA-8048-A706-9373F34590BA}" srcOrd="7" destOrd="0" presId="urn:microsoft.com/office/officeart/2005/8/layout/cycle8"/>
    <dgm:cxn modelId="{0704D98C-6AC2-4ED1-8714-6ADCAF7C5917}" type="presParOf" srcId="{7B602E98-C876-8342-BB3E-8277BEFF1E68}" destId="{7A1F332F-0EF0-AC41-905E-4CA0527D6167}" srcOrd="8" destOrd="0" presId="urn:microsoft.com/office/officeart/2005/8/layout/cycle8"/>
    <dgm:cxn modelId="{508E2DDE-50A5-43BE-8354-3271B84874DB}" type="presParOf" srcId="{7B602E98-C876-8342-BB3E-8277BEFF1E68}" destId="{9D4ED958-D52A-C446-ACAE-990A24F506D2}" srcOrd="9" destOrd="0" presId="urn:microsoft.com/office/officeart/2005/8/layout/cycle8"/>
    <dgm:cxn modelId="{509E9DDB-1D8F-4CCA-9D4F-76586DAD2190}" type="presParOf" srcId="{7B602E98-C876-8342-BB3E-8277BEFF1E68}" destId="{2C99F39D-B4E7-7944-8D0B-FDAAB2E0F7D2}" srcOrd="10" destOrd="0" presId="urn:microsoft.com/office/officeart/2005/8/layout/cycle8"/>
    <dgm:cxn modelId="{3210B023-4436-4F0D-9CE8-C3AD0B9A303D}" type="presParOf" srcId="{7B602E98-C876-8342-BB3E-8277BEFF1E68}" destId="{62C367AA-B91C-A148-B86A-FB79D3F4E72B}" srcOrd="11" destOrd="0" presId="urn:microsoft.com/office/officeart/2005/8/layout/cycle8"/>
    <dgm:cxn modelId="{0263D931-B9E8-4DFF-9C8B-C79199990B17}" type="presParOf" srcId="{7B602E98-C876-8342-BB3E-8277BEFF1E68}" destId="{436E2647-1ED5-3148-9666-10A54B791D68}" srcOrd="12" destOrd="0" presId="urn:microsoft.com/office/officeart/2005/8/layout/cycle8"/>
    <dgm:cxn modelId="{FC283B26-61E0-4B5E-96E6-4CC116A9F7DD}" type="presParOf" srcId="{7B602E98-C876-8342-BB3E-8277BEFF1E68}" destId="{EBECA5EC-E10B-6541-880B-794BFF59D527}" srcOrd="13" destOrd="0" presId="urn:microsoft.com/office/officeart/2005/8/layout/cycle8"/>
    <dgm:cxn modelId="{049FA1E8-A0E5-4223-A8AE-69CF6253AA3D}"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zh-CN" altLang="en-US" dirty="0"/>
            <a:t>已去世</a:t>
          </a:r>
          <a:endParaRPr lang="en-GB"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r>
            <a:rPr lang="zh-CN" altLang="en-US" dirty="0"/>
            <a:t>佛</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r>
            <a:rPr lang="zh-CN" altLang="en-US" dirty="0"/>
            <a:t>穆罕默德</a:t>
          </a:r>
          <a:endParaRPr lang="en-GB"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r>
            <a:rPr lang="zh-CN" altLang="en-US" dirty="0"/>
            <a:t>马克思</a:t>
          </a:r>
          <a:endParaRPr lang="en-GB"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zh-CN" altLang="en-US" dirty="0"/>
            <a:t>仍活着</a:t>
          </a:r>
          <a:endParaRPr lang="en-GB"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t>
        <a:bodyPr/>
        <a:lstStyle/>
        <a:p>
          <a:endParaRPr lang="en-US"/>
        </a:p>
      </dgm:t>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t>
        <a:bodyPr/>
        <a:lstStyle/>
        <a:p>
          <a:endParaRPr lang="en-US"/>
        </a:p>
      </dgm:t>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t>
        <a:bodyPr/>
        <a:lstStyle/>
        <a:p>
          <a:endParaRPr lang="en-US"/>
        </a:p>
      </dgm:t>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t>
        <a:bodyPr/>
        <a:lstStyle/>
        <a:p>
          <a:endParaRPr lang="en-US"/>
        </a:p>
      </dgm:t>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t>
        <a:bodyPr/>
        <a:lstStyle/>
        <a:p>
          <a:endParaRPr lang="en-US"/>
        </a:p>
      </dgm:t>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t>
        <a:bodyPr/>
        <a:lstStyle/>
        <a:p>
          <a:endParaRPr lang="en-US"/>
        </a:p>
      </dgm:t>
    </dgm:pt>
  </dgm:ptLst>
  <dgm:cxnLst>
    <dgm:cxn modelId="{C750FF77-9BF2-C844-B5F5-99934E41777E}" srcId="{2D076B49-53D4-8646-81E8-A485E8AC013F}" destId="{694525C5-9FDD-814B-A067-F883D9022868}" srcOrd="2" destOrd="0" parTransId="{2C23D46C-88B9-BB49-A03E-023F51BE0CA7}" sibTransId="{40DD771D-95C0-6E42-B861-7926F8429782}"/>
    <dgm:cxn modelId="{B61BDF08-34CD-41E0-AD3C-61164E39A803}" type="presOf" srcId="{631A657C-6F77-8C47-A7AD-9F4E40AFFF54}" destId="{62C31F2A-9A1E-A149-8EAF-036B99F62A9B}" srcOrd="0" destOrd="0" presId="urn:microsoft.com/office/officeart/2005/8/layout/balance1"/>
    <dgm:cxn modelId="{AB920B35-265C-7743-8E8F-1DD3ADFFBC8C}" srcId="{2D076B49-53D4-8646-81E8-A485E8AC013F}" destId="{7D69569B-2323-5D4E-9279-6914525E0E18}" srcOrd="1" destOrd="0" parTransId="{1E2697EF-97AC-4541-A484-63E297BB0CEF}" sibTransId="{A71F1C72-C0D3-6D43-B2BE-3AD8871B4007}"/>
    <dgm:cxn modelId="{40BD567F-2AFF-47C4-BFB2-9BB437974633}" type="presOf" srcId="{7D69569B-2323-5D4E-9279-6914525E0E18}" destId="{C1BE93AB-A0D0-C243-957E-EAE81D4B64BA}" srcOrd="0" destOrd="0" presId="urn:microsoft.com/office/officeart/2005/8/layout/balance1"/>
    <dgm:cxn modelId="{73C661A5-8F92-45BA-BF18-CF270932F2E4}" type="presOf" srcId="{694525C5-9FDD-814B-A067-F883D9022868}" destId="{A42B88D9-872F-F246-B082-6E2FFF3800AA}"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7E9FF40F-AE51-9F4B-BB6C-179EAFFA9DE1}" srcId="{2D076B49-53D4-8646-81E8-A485E8AC013F}" destId="{13650350-F198-074E-9D6A-029762067122}" srcOrd="0" destOrd="0" parTransId="{30B9B86E-877A-CC48-B8C1-B2D4CC968317}" sibTransId="{02E16F0E-FEC8-074F-B1B8-B722850B88F6}"/>
    <dgm:cxn modelId="{B22E3FBA-469F-AE4E-B3F7-CE6C154837A9}" srcId="{A53F1204-5BE4-684A-AD10-BC5DDE05FFC3}" destId="{2D076B49-53D4-8646-81E8-A485E8AC013F}" srcOrd="0" destOrd="0" parTransId="{635C5B82-80EB-CD44-9B22-EB89E4655CA3}" sibTransId="{BE91BF38-B07E-3B4A-A6D1-A516548ED13A}"/>
    <dgm:cxn modelId="{DBC6BE29-6B4E-4285-807D-E240B5C8D454}" type="presOf" srcId="{13650350-F198-074E-9D6A-029762067122}" destId="{D76DC25C-596D-EC41-A5BE-1044C6E69FB0}" srcOrd="0" destOrd="0" presId="urn:microsoft.com/office/officeart/2005/8/layout/balance1"/>
    <dgm:cxn modelId="{A7846652-CC0C-4060-A2D0-9877AD553EED}" type="presOf" srcId="{2D076B49-53D4-8646-81E8-A485E8AC013F}" destId="{4F0783E6-C52A-A847-A6E3-E332A152C91B}" srcOrd="0" destOrd="0" presId="urn:microsoft.com/office/officeart/2005/8/layout/balance1"/>
    <dgm:cxn modelId="{631CC96B-F30E-4657-8F33-00651F8E2B65}" type="presOf" srcId="{A53F1204-5BE4-684A-AD10-BC5DDE05FFC3}" destId="{F45C4F90-9252-014B-A19B-2CBB570FCAE0}" srcOrd="0" destOrd="0" presId="urn:microsoft.com/office/officeart/2005/8/layout/balance1"/>
    <dgm:cxn modelId="{288481EC-1F09-4B79-B94E-8E76C3B10763}" type="presParOf" srcId="{F45C4F90-9252-014B-A19B-2CBB570FCAE0}" destId="{5A966515-05D9-7549-9FBE-52885586EBF8}" srcOrd="0" destOrd="0" presId="urn:microsoft.com/office/officeart/2005/8/layout/balance1"/>
    <dgm:cxn modelId="{1D3D2C96-B729-4810-9656-6C1230789221}" type="presParOf" srcId="{F45C4F90-9252-014B-A19B-2CBB570FCAE0}" destId="{4D65AE49-4CFF-0241-BCCE-AAF78EFC329D}" srcOrd="1" destOrd="0" presId="urn:microsoft.com/office/officeart/2005/8/layout/balance1"/>
    <dgm:cxn modelId="{95F6BF53-D784-40A3-B3CC-9EE225071D1A}" type="presParOf" srcId="{4D65AE49-4CFF-0241-BCCE-AAF78EFC329D}" destId="{4F0783E6-C52A-A847-A6E3-E332A152C91B}" srcOrd="0" destOrd="0" presId="urn:microsoft.com/office/officeart/2005/8/layout/balance1"/>
    <dgm:cxn modelId="{927714C3-0EF2-47A0-969A-21252E7CD5D7}" type="presParOf" srcId="{4D65AE49-4CFF-0241-BCCE-AAF78EFC329D}" destId="{62C31F2A-9A1E-A149-8EAF-036B99F62A9B}" srcOrd="1" destOrd="0" presId="urn:microsoft.com/office/officeart/2005/8/layout/balance1"/>
    <dgm:cxn modelId="{AFD1CD5A-B272-4978-B5E6-9998A1253DB0}" type="presParOf" srcId="{F45C4F90-9252-014B-A19B-2CBB570FCAE0}" destId="{C15F9AC9-F67C-EB44-8C84-8D2E45F48E1F}" srcOrd="2" destOrd="0" presId="urn:microsoft.com/office/officeart/2005/8/layout/balance1"/>
    <dgm:cxn modelId="{B94E955F-D6CE-4712-8A62-CEEC490DCCFE}" type="presParOf" srcId="{C15F9AC9-F67C-EB44-8C84-8D2E45F48E1F}" destId="{C9FDDC98-D973-4648-88C7-546222ADC43F}" srcOrd="0" destOrd="0" presId="urn:microsoft.com/office/officeart/2005/8/layout/balance1"/>
    <dgm:cxn modelId="{FC45E1EB-AE92-4F61-8A13-0FB21D9BAA66}" type="presParOf" srcId="{C15F9AC9-F67C-EB44-8C84-8D2E45F48E1F}" destId="{5CC5C51F-F3F8-BE46-A3E7-3F156BB7224C}" srcOrd="1" destOrd="0" presId="urn:microsoft.com/office/officeart/2005/8/layout/balance1"/>
    <dgm:cxn modelId="{D0A3B54C-B82A-4141-9BB6-35721BC73DDF}" type="presParOf" srcId="{C15F9AC9-F67C-EB44-8C84-8D2E45F48E1F}" destId="{802AD16A-2A7D-CD40-9219-0D013DAA56FD}" srcOrd="2" destOrd="0" presId="urn:microsoft.com/office/officeart/2005/8/layout/balance1"/>
    <dgm:cxn modelId="{21890045-A66B-4FF0-A7F3-99EF3FB42B83}" type="presParOf" srcId="{C15F9AC9-F67C-EB44-8C84-8D2E45F48E1F}" destId="{D76DC25C-596D-EC41-A5BE-1044C6E69FB0}" srcOrd="3" destOrd="0" presId="urn:microsoft.com/office/officeart/2005/8/layout/balance1"/>
    <dgm:cxn modelId="{6B09B84A-8DDF-4F93-A89E-95E5689C3530}" type="presParOf" srcId="{C15F9AC9-F67C-EB44-8C84-8D2E45F48E1F}" destId="{C1BE93AB-A0D0-C243-957E-EAE81D4B64BA}" srcOrd="4" destOrd="0" presId="urn:microsoft.com/office/officeart/2005/8/layout/balance1"/>
    <dgm:cxn modelId="{621C46E1-A002-475D-A9C4-FA83A25D1FA5}"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zh-CN" altLang="en-US" dirty="0"/>
            <a:t>已去世</a:t>
          </a:r>
          <a:endParaRPr lang="en-GB"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zh-CN" altLang="en-US" dirty="0"/>
            <a:t>耶稣</a:t>
          </a:r>
          <a:endParaRPr lang="en-US" dirty="0"/>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zh-CN" altLang="en-US" dirty="0"/>
            <a:t>仍活着</a:t>
          </a:r>
          <a:endParaRPr lang="en-GB" dirty="0"/>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r>
            <a:rPr lang="zh-CN" altLang="en-US" dirty="0"/>
            <a:t>佛</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r>
            <a:rPr lang="zh-CN" altLang="en-US" dirty="0"/>
            <a:t>穆罕默德</a:t>
          </a:r>
          <a:endParaRPr lang="en-GB"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r>
            <a:rPr lang="zh-CN" altLang="en-US" dirty="0"/>
            <a:t>马克思</a:t>
          </a:r>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t>
        <a:bodyPr/>
        <a:lstStyle/>
        <a:p>
          <a:endParaRPr lang="en-US"/>
        </a:p>
      </dgm:t>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t>
        <a:bodyPr/>
        <a:lstStyle/>
        <a:p>
          <a:endParaRPr lang="en-US"/>
        </a:p>
      </dgm:t>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t>
        <a:bodyPr/>
        <a:lstStyle/>
        <a:p>
          <a:endParaRPr lang="en-US"/>
        </a:p>
      </dgm:t>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t>
        <a:bodyPr/>
        <a:lstStyle/>
        <a:p>
          <a:endParaRPr lang="en-US"/>
        </a:p>
      </dgm:t>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t>
        <a:bodyPr/>
        <a:lstStyle/>
        <a:p>
          <a:endParaRPr lang="en-US"/>
        </a:p>
      </dgm:t>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t>
        <a:bodyPr/>
        <a:lstStyle/>
        <a:p>
          <a:endParaRPr lang="en-US"/>
        </a:p>
      </dgm:t>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t>
        <a:bodyPr/>
        <a:lstStyle/>
        <a:p>
          <a:endParaRPr lang="en-US"/>
        </a:p>
      </dgm:t>
    </dgm:pt>
  </dgm:ptLst>
  <dgm:cxnLst>
    <dgm:cxn modelId="{25C57F41-67D2-4E08-BB0A-C1C3E6531BFD}" type="presOf" srcId="{A53F1204-5BE4-684A-AD10-BC5DDE05FFC3}" destId="{F45C4F90-9252-014B-A19B-2CBB570FCAE0}" srcOrd="0" destOrd="0" presId="urn:microsoft.com/office/officeart/2005/8/layout/balance1"/>
    <dgm:cxn modelId="{D5BEE4F3-86EC-4036-A635-B83573C6403B}" type="presOf" srcId="{694525C5-9FDD-814B-A067-F883D9022868}" destId="{B2BE7D1A-F1FA-834A-B220-999616C11E72}"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C750FF77-9BF2-C844-B5F5-99934E41777E}" srcId="{CA4B5168-B8AD-DA4C-84A5-8FDCE7B96CF5}" destId="{694525C5-9FDD-814B-A067-F883D9022868}" srcOrd="2" destOrd="0" parTransId="{2C23D46C-88B9-BB49-A03E-023F51BE0CA7}" sibTransId="{40DD771D-95C0-6E42-B861-7926F8429782}"/>
    <dgm:cxn modelId="{B18F613F-ED34-43FA-B374-99992D004DBA}" type="presOf" srcId="{2D076B49-53D4-8646-81E8-A485E8AC013F}" destId="{4F0783E6-C52A-A847-A6E3-E332A152C91B}" srcOrd="0" destOrd="0" presId="urn:microsoft.com/office/officeart/2005/8/layout/balance1"/>
    <dgm:cxn modelId="{7E9FF40F-AE51-9F4B-BB6C-179EAFFA9DE1}" srcId="{CA4B5168-B8AD-DA4C-84A5-8FDCE7B96CF5}" destId="{13650350-F198-074E-9D6A-029762067122}" srcOrd="0" destOrd="0" parTransId="{30B9B86E-877A-CC48-B8C1-B2D4CC968317}" sibTransId="{02E16F0E-FEC8-074F-B1B8-B722850B88F6}"/>
    <dgm:cxn modelId="{A7ED1FD1-CA22-44C8-ACE2-462B27C2DB48}" type="presOf" srcId="{13650350-F198-074E-9D6A-029762067122}" destId="{244E3F71-DD21-3A43-AB35-C865DD4D16F1}" srcOrd="0" destOrd="0" presId="urn:microsoft.com/office/officeart/2005/8/layout/balance1"/>
    <dgm:cxn modelId="{3A667DF0-779A-4038-93AA-CD1891B172D9}" type="presOf" srcId="{7D69569B-2323-5D4E-9279-6914525E0E18}" destId="{49FFE84F-1D3D-F044-8717-50CFD5D0D28E}" srcOrd="0" destOrd="0" presId="urn:microsoft.com/office/officeart/2005/8/layout/balance1"/>
    <dgm:cxn modelId="{BAFAEAF6-CA48-4615-8B6C-0436A91C0D68}" type="presOf" srcId="{795537B5-4031-D94F-9CAE-B97D65B128F6}" destId="{5D152859-4C11-C941-80D1-124F2617F304}"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24CE1557-1D44-4511-859A-6036A1439B35}" type="presOf" srcId="{CA4B5168-B8AD-DA4C-84A5-8FDCE7B96CF5}" destId="{62C31F2A-9A1E-A149-8EAF-036B99F62A9B}"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4F3B14A3-1A7B-8E40-A792-7527AF3BEAF9}" srcId="{2D076B49-53D4-8646-81E8-A485E8AC013F}" destId="{795537B5-4031-D94F-9CAE-B97D65B128F6}" srcOrd="0" destOrd="0" parTransId="{A5842693-465A-174D-8288-39F5F8128C97}" sibTransId="{9945CA7A-1790-084A-A6A3-462A04A5DA09}"/>
    <dgm:cxn modelId="{C7E3A489-68C3-465E-8167-0923E7AADB4B}" type="presParOf" srcId="{F45C4F90-9252-014B-A19B-2CBB570FCAE0}" destId="{5A966515-05D9-7549-9FBE-52885586EBF8}" srcOrd="0" destOrd="0" presId="urn:microsoft.com/office/officeart/2005/8/layout/balance1"/>
    <dgm:cxn modelId="{58D1426B-C390-4F5C-830C-CA29E7875B75}" type="presParOf" srcId="{F45C4F90-9252-014B-A19B-2CBB570FCAE0}" destId="{4D65AE49-4CFF-0241-BCCE-AAF78EFC329D}" srcOrd="1" destOrd="0" presId="urn:microsoft.com/office/officeart/2005/8/layout/balance1"/>
    <dgm:cxn modelId="{46B719A6-432E-4B18-9BCC-F0FC2F62E72E}" type="presParOf" srcId="{4D65AE49-4CFF-0241-BCCE-AAF78EFC329D}" destId="{4F0783E6-C52A-A847-A6E3-E332A152C91B}" srcOrd="0" destOrd="0" presId="urn:microsoft.com/office/officeart/2005/8/layout/balance1"/>
    <dgm:cxn modelId="{910BE71A-99E5-4A1E-9A15-F6F837A1AFDC}" type="presParOf" srcId="{4D65AE49-4CFF-0241-BCCE-AAF78EFC329D}" destId="{62C31F2A-9A1E-A149-8EAF-036B99F62A9B}" srcOrd="1" destOrd="0" presId="urn:microsoft.com/office/officeart/2005/8/layout/balance1"/>
    <dgm:cxn modelId="{8E72A9EC-3BB9-4BC4-888D-2A0549275906}" type="presParOf" srcId="{F45C4F90-9252-014B-A19B-2CBB570FCAE0}" destId="{C15F9AC9-F67C-EB44-8C84-8D2E45F48E1F}" srcOrd="2" destOrd="0" presId="urn:microsoft.com/office/officeart/2005/8/layout/balance1"/>
    <dgm:cxn modelId="{2F89C84D-BA15-430C-AE40-94E01030BD32}" type="presParOf" srcId="{C15F9AC9-F67C-EB44-8C84-8D2E45F48E1F}" destId="{C9FDDC98-D973-4648-88C7-546222ADC43F}" srcOrd="0" destOrd="0" presId="urn:microsoft.com/office/officeart/2005/8/layout/balance1"/>
    <dgm:cxn modelId="{B127BC97-E9FA-48EE-A418-A1DAD78BD14D}" type="presParOf" srcId="{C15F9AC9-F67C-EB44-8C84-8D2E45F48E1F}" destId="{5CC5C51F-F3F8-BE46-A3E7-3F156BB7224C}" srcOrd="1" destOrd="0" presId="urn:microsoft.com/office/officeart/2005/8/layout/balance1"/>
    <dgm:cxn modelId="{62F4089B-32D5-446E-AB73-19ECC91F7970}" type="presParOf" srcId="{C15F9AC9-F67C-EB44-8C84-8D2E45F48E1F}" destId="{CC12B939-B260-FA4A-AF29-3EC1BED1FDEF}" srcOrd="2" destOrd="0" presId="urn:microsoft.com/office/officeart/2005/8/layout/balance1"/>
    <dgm:cxn modelId="{E3503084-D3A5-401E-86AA-B71BE1FFF1A3}" type="presParOf" srcId="{C15F9AC9-F67C-EB44-8C84-8D2E45F48E1F}" destId="{244E3F71-DD21-3A43-AB35-C865DD4D16F1}" srcOrd="3" destOrd="0" presId="urn:microsoft.com/office/officeart/2005/8/layout/balance1"/>
    <dgm:cxn modelId="{49D3B1FB-08AC-4875-9D0D-C779D5933625}" type="presParOf" srcId="{C15F9AC9-F67C-EB44-8C84-8D2E45F48E1F}" destId="{49FFE84F-1D3D-F044-8717-50CFD5D0D28E}" srcOrd="4" destOrd="0" presId="urn:microsoft.com/office/officeart/2005/8/layout/balance1"/>
    <dgm:cxn modelId="{1F2198BE-3455-45A7-B18C-CBBC688C3C66}" type="presParOf" srcId="{C15F9AC9-F67C-EB44-8C84-8D2E45F48E1F}" destId="{B2BE7D1A-F1FA-834A-B220-999616C11E72}" srcOrd="5" destOrd="0" presId="urn:microsoft.com/office/officeart/2005/8/layout/balance1"/>
    <dgm:cxn modelId="{C75EC271-8535-446C-ADFD-DFEC86C401A7}"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zh-CN" altLang="en-US" sz="5200" kern="1200" dirty="0"/>
            <a:t>死亡</a:t>
          </a:r>
          <a:endParaRPr lang="en-US" sz="52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zh-CN" altLang="en-US" sz="5200" kern="1200" dirty="0"/>
            <a:t>埋葬</a:t>
          </a:r>
          <a:endParaRPr lang="en-GB" sz="52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zh-CN" altLang="en-US" sz="5200" kern="1200" dirty="0"/>
            <a:t>复活</a:t>
          </a:r>
          <a:endParaRPr lang="en-US" sz="52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zh-CN" altLang="en-US" sz="3800" kern="1200" dirty="0"/>
            <a:t>已去世</a:t>
          </a:r>
          <a:endParaRPr lang="en-GB" sz="38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zh-CN" altLang="en-US" sz="3800" kern="1200" dirty="0"/>
            <a:t>仍活着</a:t>
          </a:r>
          <a:endParaRPr lang="en-GB" sz="38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CN" altLang="en-US" sz="2900" kern="1200" dirty="0"/>
            <a:t>佛</a:t>
          </a:r>
          <a:endParaRPr lang="en-US" sz="29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CN" altLang="en-US" sz="2900" kern="1200" dirty="0"/>
            <a:t>穆罕默德</a:t>
          </a:r>
          <a:endParaRPr lang="en-GB" sz="29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CN" altLang="en-US" sz="2900" kern="1200" dirty="0"/>
            <a:t>马克思</a:t>
          </a:r>
          <a:endParaRPr lang="en-GB" sz="2900" kern="1200" dirty="0"/>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zh-CN" altLang="en-US" sz="3800" kern="1200" dirty="0"/>
            <a:t>已去世</a:t>
          </a:r>
          <a:endParaRPr lang="en-GB" sz="38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zh-CN" altLang="en-US" sz="3800" kern="1200" dirty="0"/>
            <a:t>仍活着</a:t>
          </a:r>
          <a:endParaRPr lang="en-GB" sz="38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CN" altLang="en-US" sz="2900" kern="1200" dirty="0"/>
            <a:t>佛</a:t>
          </a:r>
          <a:endParaRPr lang="en-US" sz="29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CN" altLang="en-US" sz="2900" kern="1200" dirty="0"/>
            <a:t>穆罕默德</a:t>
          </a:r>
          <a:endParaRPr lang="en-GB" sz="29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CN" altLang="en-US" sz="2900" kern="1200" dirty="0"/>
            <a:t>马克思</a:t>
          </a:r>
          <a:endParaRPr lang="en-US" sz="29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CN" altLang="en-US" sz="2900" kern="1200" dirty="0"/>
            <a:t>耶稣</a:t>
          </a:r>
          <a:endParaRPr lang="en-US" sz="2900" kern="1200" dirty="0"/>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11/2/18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dirty="0"/>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allanstanglin.com/five-steps-to-salvatio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dirty="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9944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12369B-2564-6E4C-A280-2391B8E9FB82}" type="slidenum">
              <a:rPr lang="en-US" sz="1200">
                <a:solidFill>
                  <a:prstClr val="black"/>
                </a:solidFill>
              </a:rPr>
              <a:pPr eaLnBrk="1" hangingPunct="1"/>
              <a:t>10</a:t>
            </a:fld>
            <a:endParaRPr lang="en-US" sz="1200" dirty="0">
              <a:solidFill>
                <a:prstClr val="black"/>
              </a:solidFill>
            </a:endParaRPr>
          </a:p>
        </p:txBody>
      </p:sp>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8303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11</a:t>
            </a:fld>
            <a:endParaRPr lang="en-US" sz="1200" dirty="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456902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874BA58-38E6-4341-BAA3-445107195CBF}" type="slidenum">
              <a:rPr lang="en-US" sz="1200">
                <a:solidFill>
                  <a:srgbClr val="000000"/>
                </a:solidFill>
                <a:latin typeface="Arial" charset="0"/>
              </a:rPr>
              <a:pPr/>
              <a:t>12</a:t>
            </a:fld>
            <a:endParaRPr lang="en-US" sz="1200" dirty="0">
              <a:solidFill>
                <a:srgbClr val="000000"/>
              </a:solidFill>
              <a:latin typeface="Arial" charset="0"/>
            </a:endParaRPr>
          </a:p>
        </p:txBody>
      </p:sp>
      <p:sp>
        <p:nvSpPr>
          <p:cNvPr id="20787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 jailor was sitting quietly one evening...</a:t>
            </a:r>
          </a:p>
        </p:txBody>
      </p:sp>
    </p:spTree>
    <p:extLst>
      <p:ext uri="{BB962C8B-B14F-4D97-AF65-F5344CB8AC3E}">
        <p14:creationId xmlns:p14="http://schemas.microsoft.com/office/powerpoint/2010/main" val="621048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E403F3-6EB3-7244-AAE5-E2DB4C96BFBC}" type="slidenum">
              <a:rPr lang="en-US" sz="1200">
                <a:solidFill>
                  <a:srgbClr val="000000"/>
                </a:solidFill>
                <a:latin typeface="Arial" charset="0"/>
              </a:rPr>
              <a:pPr/>
              <a:t>13</a:t>
            </a:fld>
            <a:endParaRPr lang="en-US" sz="1200" dirty="0">
              <a:solidFill>
                <a:srgbClr val="000000"/>
              </a:solidFill>
              <a:latin typeface="Arial"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Until suddenly there was an earthquake!  Fear seized him…</a:t>
            </a:r>
          </a:p>
        </p:txBody>
      </p:sp>
    </p:spTree>
    <p:extLst>
      <p:ext uri="{BB962C8B-B14F-4D97-AF65-F5344CB8AC3E}">
        <p14:creationId xmlns:p14="http://schemas.microsoft.com/office/powerpoint/2010/main" val="2691152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2BCCC9E-BAB1-FB4F-8CB3-C7E1D477AB23}" type="slidenum">
              <a:rPr lang="en-US" sz="1200">
                <a:solidFill>
                  <a:srgbClr val="000000"/>
                </a:solidFill>
                <a:latin typeface="Arial" charset="0"/>
              </a:rPr>
              <a:pPr/>
              <a:t>14</a:t>
            </a:fld>
            <a:endParaRPr lang="en-US" sz="1200" dirty="0">
              <a:solidFill>
                <a:srgbClr val="000000"/>
              </a:solidFill>
              <a:latin typeface="Arial" charset="0"/>
            </a:endParaRPr>
          </a:p>
        </p:txBody>
      </p:sp>
      <p:sp>
        <p:nvSpPr>
          <p:cNvPr id="21197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He thought that Paul and Silas had escaped, so he sought to kill himself</a:t>
            </a:r>
          </a:p>
        </p:txBody>
      </p:sp>
    </p:spTree>
    <p:extLst>
      <p:ext uri="{BB962C8B-B14F-4D97-AF65-F5344CB8AC3E}">
        <p14:creationId xmlns:p14="http://schemas.microsoft.com/office/powerpoint/2010/main" val="229329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E403F3-6EB3-7244-AAE5-E2DB4C96BFBC}" type="slidenum">
              <a:rPr lang="en-US" sz="1200">
                <a:solidFill>
                  <a:srgbClr val="000000"/>
                </a:solidFill>
                <a:latin typeface="Arial" charset="0"/>
              </a:rPr>
              <a:pPr/>
              <a:t>15</a:t>
            </a:fld>
            <a:endParaRPr lang="en-US" sz="1200" dirty="0">
              <a:solidFill>
                <a:srgbClr val="000000"/>
              </a:solidFill>
              <a:latin typeface="Arial"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Until suddenly there was an earthquake!  Fear seized him…</a:t>
            </a:r>
          </a:p>
        </p:txBody>
      </p:sp>
    </p:spTree>
    <p:extLst>
      <p:ext uri="{BB962C8B-B14F-4D97-AF65-F5344CB8AC3E}">
        <p14:creationId xmlns:p14="http://schemas.microsoft.com/office/powerpoint/2010/main" val="2675545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286CF64-7D0B-C44E-A668-7E617F97142A}" type="slidenum">
              <a:rPr lang="en-US" sz="1200">
                <a:solidFill>
                  <a:srgbClr val="000000"/>
                </a:solidFill>
                <a:latin typeface="Arial" charset="0"/>
              </a:rPr>
              <a:pPr/>
              <a:t>16</a:t>
            </a:fld>
            <a:endParaRPr lang="en-US" sz="1200" dirty="0">
              <a:solidFill>
                <a:srgbClr val="000000"/>
              </a:solidFill>
              <a:latin typeface="Arial" charset="0"/>
            </a:endParaRPr>
          </a:p>
        </p:txBody>
      </p:sp>
      <p:sp>
        <p:nvSpPr>
          <p:cNvPr id="2140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(Acts 16:16).  So he trusted Christ and was filled with joy.</a:t>
            </a:r>
          </a:p>
        </p:txBody>
      </p:sp>
    </p:spTree>
    <p:extLst>
      <p:ext uri="{BB962C8B-B14F-4D97-AF65-F5344CB8AC3E}">
        <p14:creationId xmlns:p14="http://schemas.microsoft.com/office/powerpoint/2010/main" val="3611224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296DB42-7F6F-1C47-84FD-C1EB46296866}" type="slidenum">
              <a:rPr lang="en-US" sz="1200">
                <a:solidFill>
                  <a:srgbClr val="000000"/>
                </a:solidFill>
                <a:latin typeface="Arial" charset="0"/>
              </a:rPr>
              <a:pPr/>
              <a:t>17</a:t>
            </a:fld>
            <a:endParaRPr lang="en-US" sz="1200" dirty="0">
              <a:solidFill>
                <a:srgbClr val="000000"/>
              </a:solidFill>
              <a:latin typeface="Arial"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Or immersion!</a:t>
            </a:r>
          </a:p>
        </p:txBody>
      </p:sp>
    </p:spTree>
    <p:extLst>
      <p:ext uri="{BB962C8B-B14F-4D97-AF65-F5344CB8AC3E}">
        <p14:creationId xmlns:p14="http://schemas.microsoft.com/office/powerpoint/2010/main" val="3089532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8D4C6-A77F-CC49-ADC7-BA2149F38271}" type="slidenum">
              <a:rPr lang="en-US" sz="1200">
                <a:solidFill>
                  <a:prstClr val="black"/>
                </a:solidFill>
              </a:rPr>
              <a:pPr eaLnBrk="1" hangingPunct="1"/>
              <a:t>18</a:t>
            </a:fld>
            <a:endParaRPr lang="en-US" sz="1200" dirty="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21610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8AE9E8-8159-6042-B9E8-0292DCEB13C2}" type="slidenum">
              <a:rPr lang="en-US" sz="1200">
                <a:solidFill>
                  <a:prstClr val="black"/>
                </a:solidFill>
              </a:rPr>
              <a:pPr eaLnBrk="1" hangingPunct="1"/>
              <a:t>19</a:t>
            </a:fld>
            <a:endParaRPr lang="en-US" sz="1200" dirty="0">
              <a:solidFill>
                <a:prstClr val="black"/>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0953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92445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4C60626-BB8F-F543-9304-61FCCECFA50E}" type="slidenum">
              <a:rPr lang="en-US" altLang="zh-TW" sz="1200">
                <a:solidFill>
                  <a:prstClr val="black"/>
                </a:solidFill>
                <a:latin typeface="Arial" charset="0"/>
                <a:ea typeface="新細明體" charset="0"/>
                <a:cs typeface="新細明體" charset="0"/>
              </a:rPr>
              <a:pPr eaLnBrk="1" hangingPunct="1"/>
              <a:t>20</a:t>
            </a:fld>
            <a:endParaRPr lang="en-US" altLang="zh-TW" sz="1200" dirty="0">
              <a:solidFill>
                <a:prstClr val="black"/>
              </a:solidFill>
              <a:latin typeface="Arial" charset="0"/>
              <a:ea typeface="新細明體" charset="0"/>
              <a:cs typeface="新細明體" charset="0"/>
            </a:endParaRPr>
          </a:p>
        </p:txBody>
      </p:sp>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TW" altLang="en-US">
              <a:ea typeface="新細明體" charset="0"/>
              <a:cs typeface="新細明體" charset="0"/>
            </a:endParaRPr>
          </a:p>
        </p:txBody>
      </p:sp>
    </p:spTree>
    <p:extLst>
      <p:ext uri="{BB962C8B-B14F-4D97-AF65-F5344CB8AC3E}">
        <p14:creationId xmlns:p14="http://schemas.microsoft.com/office/powerpoint/2010/main" val="1554060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B7DF067-7B3D-E04C-9E62-4EDFA3C271E3}" type="slidenum">
              <a:rPr lang="en-US" sz="1200">
                <a:solidFill>
                  <a:srgbClr val="000000"/>
                </a:solidFill>
              </a:rPr>
              <a:pPr eaLnBrk="1" hangingPunct="1"/>
              <a:t>24</a:t>
            </a:fld>
            <a:endParaRPr lang="en-US" sz="1200" dirty="0">
              <a:solidFill>
                <a:srgbClr val="000000"/>
              </a:solidFill>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4198850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7C425F2-FA93-5041-89AE-1E4B7A121448}" type="slidenum">
              <a:rPr lang="en-US" sz="1200">
                <a:solidFill>
                  <a:srgbClr val="000000"/>
                </a:solidFill>
              </a:rPr>
              <a:pPr eaLnBrk="1" hangingPunct="1"/>
              <a:t>25</a:t>
            </a:fld>
            <a:endParaRPr lang="en-US" sz="1200" dirty="0">
              <a:solidFill>
                <a:srgbClr val="000000"/>
              </a:solidFill>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566324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6DC40EA-6D90-9840-8EB3-43C49DD55227}" type="slidenum">
              <a:rPr lang="en-US" sz="1200">
                <a:solidFill>
                  <a:prstClr val="black"/>
                </a:solidFill>
              </a:rPr>
              <a:pPr/>
              <a:t>26</a:t>
            </a:fld>
            <a:endParaRPr lang="en-US" sz="1200" dirty="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1621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9F945F3-D41B-F644-8D5D-307F4F300C4C}" type="slidenum">
              <a:rPr lang="zh-CN" altLang="en-US" sz="1200">
                <a:solidFill>
                  <a:prstClr val="black"/>
                </a:solidFill>
                <a:ea typeface="ＭＳ Ｐゴシック" charset="0"/>
                <a:cs typeface="ＭＳ Ｐゴシック" charset="0"/>
              </a:rPr>
              <a:pPr eaLnBrk="1" hangingPunct="1"/>
              <a:t>29</a:t>
            </a:fld>
            <a:endParaRPr lang="en-US" altLang="zh-CN" sz="1200" dirty="0">
              <a:solidFill>
                <a:prstClr val="black"/>
              </a:solidFill>
              <a:ea typeface="ＭＳ Ｐゴシック" charset="0"/>
              <a:cs typeface="ＭＳ Ｐゴシック" charset="0"/>
            </a:endParaRPr>
          </a:p>
        </p:txBody>
      </p:sp>
      <p:sp>
        <p:nvSpPr>
          <p:cNvPr id="526338" name="Rectangle 2"/>
          <p:cNvSpPr>
            <a:spLocks noGrp="1" noRot="1" noChangeAspect="1" noChangeArrowheads="1" noTextEdit="1"/>
          </p:cNvSpPr>
          <p:nvPr>
            <p:ph type="sldImg"/>
          </p:nvPr>
        </p:nvSpPr>
        <p:spPr>
          <a:solidFill>
            <a:srgbClr val="FFFFFF"/>
          </a:solidFill>
          <a:ln/>
        </p:spPr>
      </p:sp>
      <p:sp>
        <p:nvSpPr>
          <p:cNvPr id="526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4812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774794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511045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dirty="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108441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dirty="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45636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2"/>
          <p:cNvSpPr>
            <a:spLocks noGrp="1" noRot="1" noChangeAspect="1" noChangeArrowheads="1" noTextEdit="1"/>
          </p:cNvSpPr>
          <p:nvPr>
            <p:ph type="sldImg"/>
          </p:nvPr>
        </p:nvSpPr>
        <p:spPr>
          <a:ln/>
        </p:spPr>
      </p:sp>
      <p:sp>
        <p:nvSpPr>
          <p:cNvPr id="5212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t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118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Times New Roman" charset="0"/>
                <a:ea typeface="ＭＳ Ｐゴシック" charset="-128"/>
                <a:cs typeface="ＭＳ Ｐゴシック" charset="-128"/>
              </a:rPr>
              <a:t>The gospel is supposed to change lives</a:t>
            </a:r>
            <a:r>
              <a:rPr lang="en-SG" sz="1200" kern="1200" dirty="0">
                <a:solidFill>
                  <a:schemeClr val="tx1"/>
                </a:solidFill>
                <a:effectLst/>
                <a:latin typeface="Times New Roman" charset="0"/>
                <a:ea typeface="ＭＳ Ｐゴシック" charset="-128"/>
                <a:cs typeface="ＭＳ Ｐゴシック" charset="-128"/>
              </a:rPr>
              <a:t>.</a:t>
            </a:r>
          </a:p>
          <a:p>
            <a:r>
              <a:rPr lang="en-SG" dirty="0">
                <a:cs typeface="ＭＳ Ｐゴシック" charset="0"/>
              </a:rPr>
              <a:t>Why doesn</a:t>
            </a:r>
            <a:r>
              <a:rPr lang="uk-UA" dirty="0">
                <a:cs typeface="ＭＳ Ｐゴシック" charset="0"/>
              </a:rPr>
              <a:t>'</a:t>
            </a:r>
            <a:r>
              <a:rPr lang="en-SG" dirty="0">
                <a:cs typeface="ＭＳ Ｐゴシック" charset="0"/>
              </a:rPr>
              <a:t>t the gospel change our lives like it should?</a:t>
            </a:r>
          </a:p>
          <a:p>
            <a:r>
              <a:rPr lang="en-SG" dirty="0">
                <a:cs typeface="ＭＳ Ｐゴシック" charset="0"/>
              </a:rPr>
              <a:t>Too often the lives of Christians isn</a:t>
            </a:r>
            <a:r>
              <a:rPr lang="uk-UA" dirty="0">
                <a:cs typeface="ＭＳ Ｐゴシック" charset="0"/>
              </a:rPr>
              <a:t>'</a:t>
            </a:r>
            <a:r>
              <a:rPr lang="en-SG" dirty="0">
                <a:cs typeface="ＭＳ Ｐゴシック" charset="0"/>
              </a:rPr>
              <a:t>t really different from the non-believers.</a:t>
            </a:r>
          </a:p>
          <a:p>
            <a:r>
              <a:rPr lang="en-SG" dirty="0">
                <a:cs typeface="ＭＳ Ｐゴシック" charset="0"/>
              </a:rPr>
              <a:t>In some situations in the USA, the church has a higher divorce rate than the world!</a:t>
            </a:r>
          </a:p>
          <a:p>
            <a:r>
              <a:rPr lang="en-SG" dirty="0">
                <a:cs typeface="ＭＳ Ｐゴシック" charset="0"/>
              </a:rPr>
              <a:t>The way believers spend their money isn</a:t>
            </a:r>
            <a:r>
              <a:rPr lang="uk-UA" dirty="0">
                <a:cs typeface="ＭＳ Ｐゴシック" charset="0"/>
              </a:rPr>
              <a:t>'</a:t>
            </a:r>
            <a:r>
              <a:rPr lang="en-SG" dirty="0">
                <a:cs typeface="ＭＳ Ｐゴシック" charset="0"/>
              </a:rPr>
              <a:t>t much different either. The average Christian gives about 1-3% of his income, which is about the same as non-Christian giving.</a:t>
            </a:r>
          </a:p>
          <a:p>
            <a:endParaRPr lang="en-US" dirty="0">
              <a:cs typeface="ＭＳ Ｐゴシック" charset="0"/>
            </a:endParaRPr>
          </a:p>
        </p:txBody>
      </p:sp>
    </p:spTree>
    <p:extLst>
      <p:ext uri="{BB962C8B-B14F-4D97-AF65-F5344CB8AC3E}">
        <p14:creationId xmlns:p14="http://schemas.microsoft.com/office/powerpoint/2010/main" val="635409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55919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41</a:t>
            </a:fld>
            <a:endParaRPr lang="en-US" sz="1200" dirty="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88767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128"/>
                <a:cs typeface="ＭＳ Ｐゴシック" charset="-128"/>
              </a:rPr>
              <a:t>Well-meaning</a:t>
            </a:r>
            <a:r>
              <a:rPr lang="en-US" sz="1200" kern="1200" baseline="0" dirty="0">
                <a:solidFill>
                  <a:schemeClr val="tx1"/>
                </a:solidFill>
                <a:effectLst/>
                <a:latin typeface="Times New Roman" charset="0"/>
                <a:ea typeface="ＭＳ Ｐゴシック" charset="-128"/>
                <a:cs typeface="ＭＳ Ｐゴシック" charset="-128"/>
              </a:rPr>
              <a:t> believers can confuse simple trust in the message of the cross with the behavioral change the gospel is supposed to make!</a:t>
            </a:r>
            <a:endParaRPr lang="en-US" dirty="0"/>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pPr>
                <a:defRPr/>
              </a:pPr>
              <a:t>4</a:t>
            </a:fld>
            <a:endParaRPr lang="en-US" dirty="0"/>
          </a:p>
        </p:txBody>
      </p:sp>
    </p:spTree>
    <p:extLst>
      <p:ext uri="{BB962C8B-B14F-4D97-AF65-F5344CB8AC3E}">
        <p14:creationId xmlns:p14="http://schemas.microsoft.com/office/powerpoint/2010/main" val="344997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endParaRPr lang="en-US" dirty="0">
              <a:cs typeface="ＭＳ Ｐゴシック" charset="0"/>
            </a:endParaRPr>
          </a:p>
          <a:p>
            <a:r>
              <a:rPr lang="en-US" dirty="0"/>
              <a:t>It’s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movement’s focus on rational thought and enlightenment thinking that characterized the mainstream culture of America at the turn of the 19th century when Stone and Campbell and others were attempting to “restore” God’s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God’s predestination, that one couldn’t do anything to save himself, it was all up to God’s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God’s initiative and the Holy Spirit’s active participation clear out of the conversion process. Preaching became all about proving “facts” with arguments and evidence. The Holy Spirit’s work in the past had been entered into the Biblical record and was there to be studied in a rational manner, but it wasn’t necessary for a person’s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it’s the beginning. Our five steps minimize our God. Our five steps neglect a lifetime of day-by-day, hour-by-hour difficult discipleship to Jesus. And they ignore the unmerited and continuous grace of our merciful Father.</a:t>
            </a:r>
          </a:p>
          <a:p>
            <a:r>
              <a:rPr lang="en-US" dirty="0"/>
              <a:t>OK, maybe that’s a little harsh. Too judgmental, probably, Yes, we come by the “five-steps” thing naturally. It’s been handed down to us by faithful men and women who were doing their very best with what they had to work with during the times they lived. And I’m grateful for it. Seriously. But I’m also so glad that we’ve recognized the many shortcomings in this kind of incomplete view of salvation. I’m so glad that we’re acknowledging together the active role of God’s Spirit in the calling and saving and sanctifying of the saints. And I’m glad we can change. I’m so glad, by God’s grace, we’re allowed and even compelled to change.</a:t>
            </a:r>
          </a:p>
          <a:p>
            <a:r>
              <a:rPr lang="en-US" dirty="0"/>
              <a:t>Peace,</a:t>
            </a:r>
          </a:p>
          <a:p>
            <a:r>
              <a:rPr lang="en-US" dirty="0"/>
              <a:t>Allan</a:t>
            </a:r>
          </a:p>
          <a:p>
            <a:endParaRPr lang="en-US" dirty="0">
              <a:cs typeface="ＭＳ Ｐゴシック" charset="0"/>
            </a:endParaRPr>
          </a:p>
        </p:txBody>
      </p:sp>
    </p:spTree>
    <p:extLst>
      <p:ext uri="{BB962C8B-B14F-4D97-AF65-F5344CB8AC3E}">
        <p14:creationId xmlns:p14="http://schemas.microsoft.com/office/powerpoint/2010/main" val="253165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A079FDE9-4B2D-884B-BE4B-021913485B06}" type="slidenum">
              <a:rPr lang="en-US" smtClean="0"/>
              <a:t>6</a:t>
            </a:fld>
            <a:endParaRPr lang="en-US" dirty="0"/>
          </a:p>
        </p:txBody>
      </p:sp>
    </p:spTree>
    <p:extLst>
      <p:ext uri="{BB962C8B-B14F-4D97-AF65-F5344CB8AC3E}">
        <p14:creationId xmlns:p14="http://schemas.microsoft.com/office/powerpoint/2010/main" val="1177142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09DA4B-374B-3B48-B5FA-34EAFDF2F940}" type="slidenum">
              <a:rPr lang="en-US" sz="1200">
                <a:solidFill>
                  <a:prstClr val="black"/>
                </a:solidFill>
              </a:rPr>
              <a:pPr eaLnBrk="1" hangingPunct="1"/>
              <a:t>7</a:t>
            </a:fld>
            <a:endParaRPr lang="en-US" sz="1200" dirty="0">
              <a:solidFill>
                <a:prstClr val="black"/>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2554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9FCFE9-42B4-3844-89EC-DF0CB582EA04}" type="slidenum">
              <a:rPr lang="en-US" sz="1200">
                <a:solidFill>
                  <a:srgbClr val="000000"/>
                </a:solidFill>
              </a:rPr>
              <a:pPr eaLnBrk="1" hangingPunct="1"/>
              <a:t>8</a:t>
            </a:fld>
            <a:endParaRPr lang="en-US" sz="1200" dirty="0">
              <a:solidFill>
                <a:srgbClr val="000000"/>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73496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2A8678-F26E-F64B-BF3A-EA89FC22CC9F}" type="slidenum">
              <a:rPr lang="en-US" sz="1200">
                <a:solidFill>
                  <a:srgbClr val="000000"/>
                </a:solidFill>
              </a:rPr>
              <a:pPr eaLnBrk="1" hangingPunct="1"/>
              <a:t>9</a:t>
            </a:fld>
            <a:endParaRPr lang="en-US" sz="1200" dirty="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31539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dirty="0"/>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dirty="0"/>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274309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44017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112149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849151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507880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290197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61833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627120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447341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92614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dirty="0"/>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135936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516139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992633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9372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267076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884152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98105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162002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64892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15556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dirty="0"/>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79771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771502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985873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198828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035295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044982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090043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082988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987466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18899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dirty="0"/>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73238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326993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324043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044631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20350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114941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189253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643063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80890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4301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dirty="0"/>
          </a:p>
        </p:txBody>
      </p:sp>
    </p:spTree>
    <p:extLst>
      <p:ext uri="{BB962C8B-B14F-4D97-AF65-F5344CB8AC3E}">
        <p14:creationId xmlns:p14="http://schemas.microsoft.com/office/powerpoint/2010/main" val="22958016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602339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451383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482629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46708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196710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731045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01763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97920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946109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90323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9561697"/>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517620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807912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508155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5A8C4BB-7380-464D-9CD3-5E15515BE8A7}"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141230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9FC909D-6E68-EC4F-8C49-E1966BD9D456}"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27970132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ADC827B5-5D86-994D-BCBA-551FE773AE9B}"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1796607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F4544943-C6C0-AD42-83A9-0C59122E1F04}"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37251303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9EEC5927-AF1F-DC43-8401-585BFBAD2251}"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33315990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00E7B38F-4E4E-0746-9E3A-98211D585AF8}"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40089724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F6F4C305-A595-B04D-BAEF-E02909C886C4}"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3714825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6581399"/>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79ABA9EE-7EC5-854F-AD6C-E7AEF6F182FD}"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28456586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E4E31B8-A029-6643-B2B5-C711A96E9518}"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37901193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4ACFF65-C107-3348-B9BC-73A358973D59}"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28200718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1CB1B6E-87D7-7149-8D90-5DD7F123AE32}"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20630257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ADAAB3F2-2AB9-3E4A-8EA2-DEFDA0DB4E6D}" type="slidenum">
              <a:rPr lang="zh-CN" altLang="en-US">
                <a:solidFill>
                  <a:srgbClr val="EAEAEA"/>
                </a:solidFill>
              </a:rPr>
              <a:pPr>
                <a:defRPr/>
              </a:pPr>
              <a:t>‹#›</a:t>
            </a:fld>
            <a:endParaRPr lang="en-US" altLang="zh-CN" dirty="0">
              <a:solidFill>
                <a:srgbClr val="EAEAEA"/>
              </a:solidFill>
            </a:endParaRPr>
          </a:p>
        </p:txBody>
      </p:sp>
    </p:spTree>
    <p:extLst>
      <p:ext uri="{BB962C8B-B14F-4D97-AF65-F5344CB8AC3E}">
        <p14:creationId xmlns:p14="http://schemas.microsoft.com/office/powerpoint/2010/main" val="26057726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AFB82-93C0-FD49-927A-50521B5BFD2C}"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7834049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112925-BA3F-9544-838F-F58ACB58D95E}"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6723818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44D315-9A87-894D-94BA-B18CAAD6DB4D}"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6659456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04EDA2-2AA6-6946-BBDA-4C6DA707A81C}"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9638244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96CA01-6913-7A43-B49B-56CC6081D94B}"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628187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38067831"/>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BCD159-1458-5544-BB59-98429849A4C0}"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4693184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66BDE0-0AF9-DE45-85FC-20D2FBB3D340}"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4772608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2D63E-D522-584C-95D9-CF1A729D0D6A}"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850301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D1C04F-963F-034B-BD53-C72C6C0F951A}"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3336424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55D89D-1538-C244-B961-4AC98FD32F99}"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8590509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5EC284-E0E7-B443-B64E-7139D8F149F7}"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6299060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8EF5C90-5A0B-634B-923B-05D1B9F5D651}"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40857946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C4BD1C-5ECA-1B4E-89D3-2D35484DB1B2}"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729461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222A10-24DA-AA41-9175-05D35643C6ED}"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304236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A82BA1-63AD-A343-9F00-BA1AEAC543E8}"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256124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5984481"/>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30253049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19408032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9189981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2329494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0493331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4764619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7054836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36129652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7857609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329696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51267819"/>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29241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dirty="0"/>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833066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259277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046001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428148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889344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519885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dirty="0"/>
          </a:p>
        </p:txBody>
      </p:sp>
    </p:spTree>
    <p:extLst>
      <p:ext uri="{BB962C8B-B14F-4D97-AF65-F5344CB8AC3E}">
        <p14:creationId xmlns:p14="http://schemas.microsoft.com/office/powerpoint/2010/main" val="3616367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dirty="0"/>
          </a:p>
        </p:txBody>
      </p:sp>
    </p:spTree>
    <p:extLst>
      <p:ext uri="{BB962C8B-B14F-4D97-AF65-F5344CB8AC3E}">
        <p14:creationId xmlns:p14="http://schemas.microsoft.com/office/powerpoint/2010/main" val="2631883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dirty="0"/>
          </a:p>
        </p:txBody>
      </p:sp>
    </p:spTree>
    <p:extLst>
      <p:ext uri="{BB962C8B-B14F-4D97-AF65-F5344CB8AC3E}">
        <p14:creationId xmlns:p14="http://schemas.microsoft.com/office/powerpoint/2010/main" val="2650049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dirty="0"/>
          </a:p>
        </p:txBody>
      </p:sp>
    </p:spTree>
    <p:extLst>
      <p:ext uri="{BB962C8B-B14F-4D97-AF65-F5344CB8AC3E}">
        <p14:creationId xmlns:p14="http://schemas.microsoft.com/office/powerpoint/2010/main" val="459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dirty="0"/>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dirty="0"/>
          </a:p>
        </p:txBody>
      </p:sp>
    </p:spTree>
    <p:extLst>
      <p:ext uri="{BB962C8B-B14F-4D97-AF65-F5344CB8AC3E}">
        <p14:creationId xmlns:p14="http://schemas.microsoft.com/office/powerpoint/2010/main" val="860514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dirty="0"/>
          </a:p>
        </p:txBody>
      </p:sp>
    </p:spTree>
    <p:extLst>
      <p:ext uri="{BB962C8B-B14F-4D97-AF65-F5344CB8AC3E}">
        <p14:creationId xmlns:p14="http://schemas.microsoft.com/office/powerpoint/2010/main" val="1710851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dirty="0"/>
          </a:p>
        </p:txBody>
      </p:sp>
    </p:spTree>
    <p:extLst>
      <p:ext uri="{BB962C8B-B14F-4D97-AF65-F5344CB8AC3E}">
        <p14:creationId xmlns:p14="http://schemas.microsoft.com/office/powerpoint/2010/main" val="2456774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dirty="0"/>
          </a:p>
        </p:txBody>
      </p:sp>
    </p:spTree>
    <p:extLst>
      <p:ext uri="{BB962C8B-B14F-4D97-AF65-F5344CB8AC3E}">
        <p14:creationId xmlns:p14="http://schemas.microsoft.com/office/powerpoint/2010/main" val="435159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dirty="0"/>
          </a:p>
        </p:txBody>
      </p:sp>
    </p:spTree>
    <p:extLst>
      <p:ext uri="{BB962C8B-B14F-4D97-AF65-F5344CB8AC3E}">
        <p14:creationId xmlns:p14="http://schemas.microsoft.com/office/powerpoint/2010/main" val="1063482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dirty="0"/>
          </a:p>
        </p:txBody>
      </p:sp>
    </p:spTree>
    <p:extLst>
      <p:ext uri="{BB962C8B-B14F-4D97-AF65-F5344CB8AC3E}">
        <p14:creationId xmlns:p14="http://schemas.microsoft.com/office/powerpoint/2010/main" val="1368828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dirty="0"/>
          </a:p>
        </p:txBody>
      </p:sp>
    </p:spTree>
    <p:extLst>
      <p:ext uri="{BB962C8B-B14F-4D97-AF65-F5344CB8AC3E}">
        <p14:creationId xmlns:p14="http://schemas.microsoft.com/office/powerpoint/2010/main" val="3667668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dirty="0"/>
          </a:p>
        </p:txBody>
      </p:sp>
    </p:spTree>
    <p:extLst>
      <p:ext uri="{BB962C8B-B14F-4D97-AF65-F5344CB8AC3E}">
        <p14:creationId xmlns:p14="http://schemas.microsoft.com/office/powerpoint/2010/main" val="2184692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dirty="0"/>
          </a:p>
        </p:txBody>
      </p:sp>
    </p:spTree>
    <p:extLst>
      <p:ext uri="{BB962C8B-B14F-4D97-AF65-F5344CB8AC3E}">
        <p14:creationId xmlns:p14="http://schemas.microsoft.com/office/powerpoint/2010/main" val="3012892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dirty="0"/>
          </a:p>
        </p:txBody>
      </p:sp>
    </p:spTree>
    <p:extLst>
      <p:ext uri="{BB962C8B-B14F-4D97-AF65-F5344CB8AC3E}">
        <p14:creationId xmlns:p14="http://schemas.microsoft.com/office/powerpoint/2010/main" val="1259909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dirty="0"/>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1" y="1371600"/>
            <a:ext cx="7851648" cy="1828800"/>
          </a:xfrm>
          <a:ln>
            <a:noFill/>
          </a:ln>
        </p:spPr>
        <p:txBody>
          <a:bodyPr vert="horz" tIns="0" rIns="18271"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71"/>
          <a:lstStyle>
            <a:lvl1pPr marL="0" marR="45679" indent="0" algn="r">
              <a:buNone/>
              <a:defRPr>
                <a:solidFill>
                  <a:schemeClr val="tx1"/>
                </a:solidFill>
              </a:defRPr>
            </a:lvl1pPr>
            <a:lvl2pPr marL="456793" indent="0" algn="ctr">
              <a:buNone/>
            </a:lvl2pPr>
            <a:lvl3pPr marL="913589" indent="0" algn="ctr">
              <a:buNone/>
            </a:lvl3pPr>
            <a:lvl4pPr marL="1370390" indent="0" algn="ctr">
              <a:buNone/>
            </a:lvl4pPr>
            <a:lvl5pPr marL="1827184" indent="0" algn="ctr">
              <a:buNone/>
            </a:lvl5pPr>
            <a:lvl6pPr marL="2283978" indent="0" algn="ctr">
              <a:buNone/>
            </a:lvl6pPr>
            <a:lvl7pPr marL="2740777" indent="0" algn="ctr">
              <a:buNone/>
            </a:lvl7pPr>
            <a:lvl8pPr marL="3197567" indent="0" algn="ctr">
              <a:buNone/>
            </a:lvl8pPr>
            <a:lvl9pPr marL="3654368"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zh-CN"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solidFill>
                  <a:srgbClr val="DBF5F9">
                    <a:shade val="90000"/>
                  </a:srgbClr>
                </a:solidFill>
              </a:rPr>
              <a:pPr/>
              <a:t>‹#›</a:t>
            </a:fld>
            <a:endParaRPr lang="en-US" altLang="zh-CN" dirty="0">
              <a:solidFill>
                <a:srgbClr val="DBF5F9">
                  <a:shade val="90000"/>
                </a:srgbClr>
              </a:solidFill>
            </a:endParaRPr>
          </a:p>
        </p:txBody>
      </p:sp>
    </p:spTree>
    <p:extLst>
      <p:ext uri="{BB962C8B-B14F-4D97-AF65-F5344CB8AC3E}">
        <p14:creationId xmlns:p14="http://schemas.microsoft.com/office/powerpoint/2010/main" val="1088851834"/>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solidFill>
                  <a:srgbClr val="04617B">
                    <a:shade val="90000"/>
                  </a:srgbClr>
                </a:solidFill>
              </a:rPr>
              <a:pPr/>
              <a:t>‹#›</a:t>
            </a:fld>
            <a:endParaRPr lang="en-US" altLang="zh-CN" dirty="0">
              <a:solidFill>
                <a:srgbClr val="04617B">
                  <a:shade val="90000"/>
                </a:srgbClr>
              </a:solidFill>
            </a:endParaRPr>
          </a:p>
        </p:txBody>
      </p:sp>
    </p:spTree>
    <p:extLst>
      <p:ext uri="{BB962C8B-B14F-4D97-AF65-F5344CB8AC3E}">
        <p14:creationId xmlns:p14="http://schemas.microsoft.com/office/powerpoint/2010/main" val="575621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7"/>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5"/>
            <a:ext cx="7772400" cy="1509712"/>
          </a:xfrm>
        </p:spPr>
        <p:txBody>
          <a:bodyPr lIns="45679" rIns="45679"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zh-CN"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solidFill>
                  <a:srgbClr val="DBF5F9">
                    <a:shade val="90000"/>
                  </a:srgbClr>
                </a:solidFill>
              </a:rPr>
              <a:pPr/>
              <a:t>‹#›</a:t>
            </a:fld>
            <a:endParaRPr lang="en-US" altLang="zh-CN" dirty="0">
              <a:solidFill>
                <a:srgbClr val="DBF5F9">
                  <a:shade val="90000"/>
                </a:srgbClr>
              </a:solidFill>
            </a:endParaRPr>
          </a:p>
        </p:txBody>
      </p:sp>
    </p:spTree>
    <p:extLst>
      <p:ext uri="{BB962C8B-B14F-4D97-AF65-F5344CB8AC3E}">
        <p14:creationId xmlns:p14="http://schemas.microsoft.com/office/powerpoint/2010/main" val="2965478319"/>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solidFill>
                  <a:srgbClr val="04617B">
                    <a:shade val="90000"/>
                  </a:srgbClr>
                </a:solidFill>
              </a:rPr>
              <a:pPr/>
              <a:t>‹#›</a:t>
            </a:fld>
            <a:endParaRPr lang="en-US" altLang="zh-CN" dirty="0">
              <a:solidFill>
                <a:srgbClr val="04617B">
                  <a:shade val="90000"/>
                </a:srgbClr>
              </a:solidFill>
            </a:endParaRPr>
          </a:p>
        </p:txBody>
      </p:sp>
    </p:spTree>
    <p:extLst>
      <p:ext uri="{BB962C8B-B14F-4D97-AF65-F5344CB8AC3E}">
        <p14:creationId xmlns:p14="http://schemas.microsoft.com/office/powerpoint/2010/main" val="2941898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679"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1" y="1855248"/>
            <a:ext cx="4040188" cy="659352"/>
          </a:xfrm>
        </p:spPr>
        <p:txBody>
          <a:bodyPr lIns="45679" tIns="0" rIns="45679"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1859760"/>
            <a:ext cx="4041775" cy="654843"/>
          </a:xfrm>
        </p:spPr>
        <p:txBody>
          <a:bodyPr lIns="45679" tIns="0" rIns="45679"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zh-CN"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solidFill>
                  <a:srgbClr val="04617B">
                    <a:shade val="90000"/>
                  </a:srgbClr>
                </a:solidFill>
              </a:rPr>
              <a:pPr/>
              <a:t>‹#›</a:t>
            </a:fld>
            <a:endParaRPr lang="en-US" altLang="zh-CN" dirty="0">
              <a:solidFill>
                <a:srgbClr val="04617B">
                  <a:shade val="90000"/>
                </a:srgbClr>
              </a:solidFill>
            </a:endParaRPr>
          </a:p>
        </p:txBody>
      </p:sp>
    </p:spTree>
    <p:extLst>
      <p:ext uri="{BB962C8B-B14F-4D97-AF65-F5344CB8AC3E}">
        <p14:creationId xmlns:p14="http://schemas.microsoft.com/office/powerpoint/2010/main" val="1626839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67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zh-CN"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solidFill>
                  <a:srgbClr val="04617B">
                    <a:shade val="90000"/>
                  </a:srgbClr>
                </a:solidFill>
              </a:rPr>
              <a:pPr/>
              <a:t>‹#›</a:t>
            </a:fld>
            <a:endParaRPr lang="en-US" altLang="zh-CN" dirty="0">
              <a:solidFill>
                <a:srgbClr val="04617B">
                  <a:shade val="90000"/>
                </a:srgbClr>
              </a:solidFill>
            </a:endParaRPr>
          </a:p>
        </p:txBody>
      </p:sp>
    </p:spTree>
    <p:extLst>
      <p:ext uri="{BB962C8B-B14F-4D97-AF65-F5344CB8AC3E}">
        <p14:creationId xmlns:p14="http://schemas.microsoft.com/office/powerpoint/2010/main" val="2878621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solidFill>
                  <a:srgbClr val="04617B">
                    <a:shade val="90000"/>
                  </a:srgbClr>
                </a:solidFill>
              </a:rPr>
              <a:pPr/>
              <a:t>‹#›</a:t>
            </a:fld>
            <a:endParaRPr lang="en-US" altLang="zh-CN" dirty="0">
              <a:solidFill>
                <a:srgbClr val="04617B">
                  <a:shade val="90000"/>
                </a:srgbClr>
              </a:solidFill>
            </a:endParaRPr>
          </a:p>
        </p:txBody>
      </p:sp>
    </p:spTree>
    <p:extLst>
      <p:ext uri="{BB962C8B-B14F-4D97-AF65-F5344CB8AC3E}">
        <p14:creationId xmlns:p14="http://schemas.microsoft.com/office/powerpoint/2010/main" val="1952127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71" rIns="18271"/>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solidFill>
                  <a:srgbClr val="04617B">
                    <a:shade val="90000"/>
                  </a:srgbClr>
                </a:solidFill>
              </a:rPr>
              <a:pPr/>
              <a:t>‹#›</a:t>
            </a:fld>
            <a:endParaRPr lang="en-US" altLang="zh-CN" dirty="0">
              <a:solidFill>
                <a:srgbClr val="04617B">
                  <a:shade val="90000"/>
                </a:srgbClr>
              </a:solidFill>
            </a:endParaRPr>
          </a:p>
        </p:txBody>
      </p:sp>
    </p:spTree>
    <p:extLst>
      <p:ext uri="{BB962C8B-B14F-4D97-AF65-F5344CB8AC3E}">
        <p14:creationId xmlns:p14="http://schemas.microsoft.com/office/powerpoint/2010/main" val="2792369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defTabSz="914400" fontAlgn="base">
              <a:spcBef>
                <a:spcPct val="0"/>
              </a:spcBef>
              <a:spcAft>
                <a:spcPct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defTabSz="914400"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609601" y="1177012"/>
            <a:ext cx="2212848" cy="1582621"/>
          </a:xfrm>
        </p:spPr>
        <p:txBody>
          <a:bodyPr vert="horz" lIns="45679" tIns="45679" rIns="45679" bIns="45679"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1" y="2828785"/>
            <a:ext cx="2209800" cy="2179320"/>
          </a:xfrm>
        </p:spPr>
        <p:txBody>
          <a:bodyPr lIns="63951" rIns="45679" bIns="45679"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a:xfrm>
            <a:off x="8077200" y="6356365"/>
            <a:ext cx="609600" cy="365125"/>
          </a:xfrm>
        </p:spPr>
        <p:txBody>
          <a:bodyPr/>
          <a:lstStyle/>
          <a:p>
            <a:fld id="{BCF8D323-52C0-4876-9D6B-75B9D95602C9}" type="slidenum">
              <a:rPr lang="zh-CN" altLang="en-US" smtClean="0">
                <a:solidFill>
                  <a:srgbClr val="04617B">
                    <a:shade val="90000"/>
                  </a:srgbClr>
                </a:solidFill>
              </a:rPr>
              <a:pPr/>
              <a:t>‹#›</a:t>
            </a:fld>
            <a:endParaRPr lang="en-US" altLang="zh-CN"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1"/>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defTabSz="914400" fontAlgn="base">
              <a:spcBef>
                <a:spcPct val="0"/>
              </a:spcBef>
              <a:spcAft>
                <a:spcPct val="0"/>
              </a:spcAft>
            </a:pPr>
            <a:endParaRPr lang="en-US">
              <a:solidFill>
                <a:prstClr val="black"/>
              </a:solidFill>
              <a:ea typeface="SimSun" pitchFamily="2" charset="-122"/>
            </a:endParaRPr>
          </a:p>
        </p:txBody>
      </p:sp>
      <p:sp>
        <p:nvSpPr>
          <p:cNvPr id="11" name="Freeform 10"/>
          <p:cNvSpPr>
            <a:spLocks/>
          </p:cNvSpPr>
          <p:nvPr/>
        </p:nvSpPr>
        <p:spPr bwMode="auto">
          <a:xfrm flipV="1">
            <a:off x="4381500" y="62198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defTabSz="914400" fontAlgn="base">
              <a:spcBef>
                <a:spcPct val="0"/>
              </a:spcBef>
              <a:spcAft>
                <a:spcPct val="0"/>
              </a:spcAft>
            </a:pPr>
            <a:endParaRPr lang="en-US">
              <a:solidFill>
                <a:prstClr val="black"/>
              </a:solidFill>
              <a:ea typeface="SimSun" pitchFamily="2" charset="-122"/>
            </a:endParaRPr>
          </a:p>
        </p:txBody>
      </p:sp>
    </p:spTree>
    <p:extLst>
      <p:ext uri="{BB962C8B-B14F-4D97-AF65-F5344CB8AC3E}">
        <p14:creationId xmlns:p14="http://schemas.microsoft.com/office/powerpoint/2010/main" val="33396781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solidFill>
                  <a:srgbClr val="04617B">
                    <a:shade val="90000"/>
                  </a:srgbClr>
                </a:solidFill>
              </a:rPr>
              <a:pPr/>
              <a:t>‹#›</a:t>
            </a:fld>
            <a:endParaRPr lang="en-US" altLang="zh-CN" dirty="0">
              <a:solidFill>
                <a:srgbClr val="04617B">
                  <a:shade val="90000"/>
                </a:srgbClr>
              </a:solidFill>
            </a:endParaRPr>
          </a:p>
        </p:txBody>
      </p:sp>
    </p:spTree>
    <p:extLst>
      <p:ext uri="{BB962C8B-B14F-4D97-AF65-F5344CB8AC3E}">
        <p14:creationId xmlns:p14="http://schemas.microsoft.com/office/powerpoint/2010/main" val="3776861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dirty="0"/>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17"/>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17"/>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solidFill>
                  <a:srgbClr val="04617B">
                    <a:shade val="90000"/>
                  </a:srgbClr>
                </a:solidFill>
              </a:rPr>
              <a:pPr/>
              <a:t>‹#›</a:t>
            </a:fld>
            <a:endParaRPr lang="en-US" altLang="zh-CN" dirty="0">
              <a:solidFill>
                <a:srgbClr val="04617B">
                  <a:shade val="90000"/>
                </a:srgbClr>
              </a:solidFill>
            </a:endParaRPr>
          </a:p>
        </p:txBody>
      </p:sp>
    </p:spTree>
    <p:extLst>
      <p:ext uri="{BB962C8B-B14F-4D97-AF65-F5344CB8AC3E}">
        <p14:creationId xmlns:p14="http://schemas.microsoft.com/office/powerpoint/2010/main" val="3291979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xfrm>
            <a:off x="457200" y="6356365"/>
            <a:ext cx="2133600" cy="365125"/>
          </a:xfrm>
          <a:prstGeom prst="rect">
            <a:avLst/>
          </a:prstGeom>
          <a:ln/>
        </p:spPr>
        <p:txBody>
          <a:bodyPr/>
          <a:lstStyle>
            <a:lvl1pPr>
              <a:defRPr/>
            </a:lvl1pPr>
          </a:lstStyle>
          <a:p>
            <a:pPr>
              <a:defRPr/>
            </a:pPr>
            <a:endParaRPr lang="en-US">
              <a:solidFill>
                <a:srgbClr val="04617B">
                  <a:shade val="90000"/>
                </a:srgbClr>
              </a:solidFill>
            </a:endParaRPr>
          </a:p>
        </p:txBody>
      </p:sp>
      <p:sp>
        <p:nvSpPr>
          <p:cNvPr id="4" name="Rectangle 1027"/>
          <p:cNvSpPr>
            <a:spLocks noGrp="1" noChangeArrowheads="1"/>
          </p:cNvSpPr>
          <p:nvPr>
            <p:ph type="sldNum" sz="quarter" idx="11"/>
          </p:nvPr>
        </p:nvSpPr>
        <p:spPr>
          <a:xfrm>
            <a:off x="6553200" y="6356365"/>
            <a:ext cx="2133600" cy="365125"/>
          </a:xfrm>
          <a:prstGeom prst="rect">
            <a:avLst/>
          </a:prstGeom>
          <a:ln/>
        </p:spPr>
        <p:txBody>
          <a:bodyPr/>
          <a:lstStyle>
            <a:lvl1pPr>
              <a:defRPr/>
            </a:lvl1pPr>
          </a:lstStyle>
          <a:p>
            <a:fld id="{0F546051-C8BD-424E-B10D-837F02FE5E6A}" type="slidenum">
              <a:rPr lang="en-US">
                <a:solidFill>
                  <a:srgbClr val="04617B">
                    <a:shade val="90000"/>
                  </a:srgbClr>
                </a:solidFill>
              </a:rPr>
              <a:pPr/>
              <a:t>‹#›</a:t>
            </a:fld>
            <a:endParaRPr lang="en-US" dirty="0">
              <a:solidFill>
                <a:srgbClr val="04617B">
                  <a:shade val="90000"/>
                </a:srgbClr>
              </a:solidFill>
            </a:endParaRPr>
          </a:p>
        </p:txBody>
      </p:sp>
      <p:sp>
        <p:nvSpPr>
          <p:cNvPr id="5" name="Rectangle 1038"/>
          <p:cNvSpPr>
            <a:spLocks noGrp="1" noChangeArrowheads="1"/>
          </p:cNvSpPr>
          <p:nvPr>
            <p:ph type="ftr" sz="quarter" idx="12"/>
          </p:nvPr>
        </p:nvSpPr>
        <p:spPr>
          <a:xfrm>
            <a:off x="3124201" y="6356365"/>
            <a:ext cx="2895600" cy="365125"/>
          </a:xfrm>
          <a:prstGeom prst="rect">
            <a:avLst/>
          </a:prstGeom>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1742095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dirty="0"/>
          </a:p>
        </p:txBody>
      </p:sp>
    </p:spTree>
    <p:extLst>
      <p:ext uri="{BB962C8B-B14F-4D97-AF65-F5344CB8AC3E}">
        <p14:creationId xmlns:p14="http://schemas.microsoft.com/office/powerpoint/2010/main" val="41533484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dirty="0"/>
          </a:p>
        </p:txBody>
      </p:sp>
    </p:spTree>
    <p:extLst>
      <p:ext uri="{BB962C8B-B14F-4D97-AF65-F5344CB8AC3E}">
        <p14:creationId xmlns:p14="http://schemas.microsoft.com/office/powerpoint/2010/main" val="4039594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dirty="0"/>
          </a:p>
        </p:txBody>
      </p:sp>
    </p:spTree>
    <p:extLst>
      <p:ext uri="{BB962C8B-B14F-4D97-AF65-F5344CB8AC3E}">
        <p14:creationId xmlns:p14="http://schemas.microsoft.com/office/powerpoint/2010/main" val="361205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dirty="0"/>
          </a:p>
        </p:txBody>
      </p:sp>
    </p:spTree>
    <p:extLst>
      <p:ext uri="{BB962C8B-B14F-4D97-AF65-F5344CB8AC3E}">
        <p14:creationId xmlns:p14="http://schemas.microsoft.com/office/powerpoint/2010/main" val="837739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dirty="0"/>
          </a:p>
        </p:txBody>
      </p:sp>
    </p:spTree>
    <p:extLst>
      <p:ext uri="{BB962C8B-B14F-4D97-AF65-F5344CB8AC3E}">
        <p14:creationId xmlns:p14="http://schemas.microsoft.com/office/powerpoint/2010/main" val="2231534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dirty="0"/>
          </a:p>
        </p:txBody>
      </p:sp>
    </p:spTree>
    <p:extLst>
      <p:ext uri="{BB962C8B-B14F-4D97-AF65-F5344CB8AC3E}">
        <p14:creationId xmlns:p14="http://schemas.microsoft.com/office/powerpoint/2010/main" val="2935855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dirty="0"/>
          </a:p>
        </p:txBody>
      </p:sp>
    </p:spTree>
    <p:extLst>
      <p:ext uri="{BB962C8B-B14F-4D97-AF65-F5344CB8AC3E}">
        <p14:creationId xmlns:p14="http://schemas.microsoft.com/office/powerpoint/2010/main" val="1765582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dirty="0"/>
          </a:p>
        </p:txBody>
      </p:sp>
    </p:spTree>
    <p:extLst>
      <p:ext uri="{BB962C8B-B14F-4D97-AF65-F5344CB8AC3E}">
        <p14:creationId xmlns:p14="http://schemas.microsoft.com/office/powerpoint/2010/main" val="322480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dirty="0"/>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dirty="0"/>
          </a:p>
        </p:txBody>
      </p:sp>
    </p:spTree>
    <p:extLst>
      <p:ext uri="{BB962C8B-B14F-4D97-AF65-F5344CB8AC3E}">
        <p14:creationId xmlns:p14="http://schemas.microsoft.com/office/powerpoint/2010/main" val="1039625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dirty="0"/>
          </a:p>
        </p:txBody>
      </p:sp>
    </p:spTree>
    <p:extLst>
      <p:ext uri="{BB962C8B-B14F-4D97-AF65-F5344CB8AC3E}">
        <p14:creationId xmlns:p14="http://schemas.microsoft.com/office/powerpoint/2010/main" val="1504324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dirty="0"/>
          </a:p>
        </p:txBody>
      </p:sp>
    </p:spTree>
    <p:extLst>
      <p:ext uri="{BB962C8B-B14F-4D97-AF65-F5344CB8AC3E}">
        <p14:creationId xmlns:p14="http://schemas.microsoft.com/office/powerpoint/2010/main" val="1534908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dirty="0"/>
          </a:p>
        </p:txBody>
      </p:sp>
    </p:spTree>
    <p:extLst>
      <p:ext uri="{BB962C8B-B14F-4D97-AF65-F5344CB8AC3E}">
        <p14:creationId xmlns:p14="http://schemas.microsoft.com/office/powerpoint/2010/main" val="38741313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dirty="0"/>
          </a:p>
        </p:txBody>
      </p:sp>
    </p:spTree>
    <p:extLst>
      <p:ext uri="{BB962C8B-B14F-4D97-AF65-F5344CB8AC3E}">
        <p14:creationId xmlns:p14="http://schemas.microsoft.com/office/powerpoint/2010/main" val="3577857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dirty="0"/>
          </a:p>
        </p:txBody>
      </p:sp>
    </p:spTree>
    <p:extLst>
      <p:ext uri="{BB962C8B-B14F-4D97-AF65-F5344CB8AC3E}">
        <p14:creationId xmlns:p14="http://schemas.microsoft.com/office/powerpoint/2010/main" val="19740680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dirty="0"/>
          </a:p>
        </p:txBody>
      </p:sp>
    </p:spTree>
    <p:extLst>
      <p:ext uri="{BB962C8B-B14F-4D97-AF65-F5344CB8AC3E}">
        <p14:creationId xmlns:p14="http://schemas.microsoft.com/office/powerpoint/2010/main" val="3091417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895775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646870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941784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dirty="0"/>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solidFill>
                  <a:srgbClr val="FFFFFF"/>
                </a:solidFill>
              </a:rPr>
              <a:pPr>
                <a:defRPr/>
              </a:pPr>
              <a:t>‹#›</a:t>
            </a:fld>
            <a:endParaRPr lang="en-US" altLang="zh-CN" dirty="0">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0018056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solidFill>
                  <a:srgbClr val="FFFFFF"/>
                </a:solidFill>
              </a:rPr>
              <a:pPr>
                <a:defRPr/>
              </a:pPr>
              <a:t>‹#›</a:t>
            </a:fld>
            <a:endParaRPr lang="en-US" altLang="zh-CN" dirty="0">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650958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solidFill>
                  <a:srgbClr val="FFFFFF"/>
                </a:solidFill>
              </a:rPr>
              <a:pPr>
                <a:defRPr/>
              </a:pPr>
              <a:t>‹#›</a:t>
            </a:fld>
            <a:endParaRPr lang="en-US" altLang="zh-CN" dirty="0">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698840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9314755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6016227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316533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481862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0191948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4211210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196069E1-C352-4244-88A3-121FA3D9A4BF}" type="slidenum">
              <a:rPr lang="zh-CN" altLang="en-US"/>
              <a:pPr>
                <a:defRPr/>
              </a:pPr>
              <a:t>‹#›</a:t>
            </a:fld>
            <a:endParaRPr lang="en-US" altLang="zh-CN" dirty="0"/>
          </a:p>
        </p:txBody>
      </p:sp>
    </p:spTree>
    <p:extLst>
      <p:ext uri="{BB962C8B-B14F-4D97-AF65-F5344CB8AC3E}">
        <p14:creationId xmlns:p14="http://schemas.microsoft.com/office/powerpoint/2010/main" val="2925960443"/>
      </p:ext>
    </p:extLst>
  </p:cSld>
  <p:clrMapOvr>
    <a:masterClrMapping/>
  </p:clrMapOvr>
  <p:transition xmlns:p14="http://schemas.microsoft.com/office/powerpoint/2010/main" advTm="7000">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dirty="0"/>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795BDAD5-9657-D440-80FE-D1DD503682DD}" type="slidenum">
              <a:rPr lang="zh-CN" altLang="en-US"/>
              <a:pPr>
                <a:defRPr/>
              </a:pPr>
              <a:t>‹#›</a:t>
            </a:fld>
            <a:endParaRPr lang="en-US" altLang="zh-CN" dirty="0"/>
          </a:p>
        </p:txBody>
      </p:sp>
    </p:spTree>
    <p:extLst>
      <p:ext uri="{BB962C8B-B14F-4D97-AF65-F5344CB8AC3E}">
        <p14:creationId xmlns:p14="http://schemas.microsoft.com/office/powerpoint/2010/main" val="3492590186"/>
      </p:ext>
    </p:extLst>
  </p:cSld>
  <p:clrMapOvr>
    <a:masterClrMapping/>
  </p:clrMapOvr>
  <p:transition xmlns:p14="http://schemas.microsoft.com/office/powerpoint/2010/main" advTm="7000">
    <p:randomBa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3645163A-6AB4-EB4B-8F2F-758CE1ADB6BE}" type="slidenum">
              <a:rPr lang="zh-CN" altLang="en-US"/>
              <a:pPr>
                <a:defRPr/>
              </a:pPr>
              <a:t>‹#›</a:t>
            </a:fld>
            <a:endParaRPr lang="en-US" altLang="zh-CN" dirty="0"/>
          </a:p>
        </p:txBody>
      </p:sp>
    </p:spTree>
    <p:extLst>
      <p:ext uri="{BB962C8B-B14F-4D97-AF65-F5344CB8AC3E}">
        <p14:creationId xmlns:p14="http://schemas.microsoft.com/office/powerpoint/2010/main" val="253877862"/>
      </p:ext>
    </p:extLst>
  </p:cSld>
  <p:clrMapOvr>
    <a:masterClrMapping/>
  </p:clrMapOvr>
  <p:transition xmlns:p14="http://schemas.microsoft.com/office/powerpoint/2010/main" advTm="7000">
    <p:randomBa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AFAB5E9-5361-8641-9762-8D9BB2863C6A}" type="slidenum">
              <a:rPr lang="zh-CN" altLang="en-US"/>
              <a:pPr>
                <a:defRPr/>
              </a:pPr>
              <a:t>‹#›</a:t>
            </a:fld>
            <a:endParaRPr lang="en-US" altLang="zh-CN" dirty="0"/>
          </a:p>
        </p:txBody>
      </p:sp>
    </p:spTree>
    <p:extLst>
      <p:ext uri="{BB962C8B-B14F-4D97-AF65-F5344CB8AC3E}">
        <p14:creationId xmlns:p14="http://schemas.microsoft.com/office/powerpoint/2010/main" val="320228354"/>
      </p:ext>
    </p:extLst>
  </p:cSld>
  <p:clrMapOvr>
    <a:masterClrMapping/>
  </p:clrMapOvr>
  <p:transition xmlns:p14="http://schemas.microsoft.com/office/powerpoint/2010/main" advTm="7000">
    <p:randomBa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790393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703363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7767033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solidFill>
                  <a:srgbClr val="FFFFFF"/>
                </a:solidFill>
              </a:rPr>
              <a:pPr>
                <a:defRPr/>
              </a:pPr>
              <a:t>‹#›</a:t>
            </a:fld>
            <a:endParaRPr lang="en-US" altLang="zh-CN" dirty="0">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57014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solidFill>
                  <a:srgbClr val="FFFFFF"/>
                </a:solidFill>
              </a:rPr>
              <a:pPr>
                <a:defRPr/>
              </a:pPr>
              <a:t>‹#›</a:t>
            </a:fld>
            <a:endParaRPr lang="en-US" altLang="zh-CN" dirty="0">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5608050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solidFill>
                  <a:srgbClr val="FFFFFF"/>
                </a:solidFill>
              </a:rPr>
              <a:pPr>
                <a:defRPr/>
              </a:pPr>
              <a:t>‹#›</a:t>
            </a:fld>
            <a:endParaRPr lang="en-US" altLang="zh-CN" dirty="0">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4193102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210602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dirty="0"/>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7477495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5177793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033962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5402672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7068539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186200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128715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2294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416474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44859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theme" Target="../theme/theme10.xml"/><Relationship Id="rId1" Type="http://schemas.openxmlformats.org/officeDocument/2006/relationships/slideLayout" Target="../slideLayouts/slideLayout61.xml"/><Relationship Id="rId2"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6.xml"/><Relationship Id="rId4" Type="http://schemas.openxmlformats.org/officeDocument/2006/relationships/theme" Target="../theme/theme11.xml"/><Relationship Id="rId1" Type="http://schemas.openxmlformats.org/officeDocument/2006/relationships/slideLayout" Target="../slideLayouts/slideLayout64.xml"/><Relationship Id="rId2" Type="http://schemas.openxmlformats.org/officeDocument/2006/relationships/slideLayout" Target="../slideLayouts/slideLayout6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theme" Target="../theme/theme12.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theme" Target="../theme/theme13.xml"/><Relationship Id="rId1" Type="http://schemas.openxmlformats.org/officeDocument/2006/relationships/slideLayout" Target="../slideLayouts/slideLayout79.xml"/><Relationship Id="rId2" Type="http://schemas.openxmlformats.org/officeDocument/2006/relationships/slideLayout" Target="../slideLayouts/slideLayout8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theme" Target="../theme/theme14.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theme" Target="../theme/theme15.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theme" Target="../theme/theme16.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theme" Target="../theme/theme17.xml"/><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theme" Target="../theme/theme18.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19.xml.rels><?xml version="1.0" encoding="UTF-8" standalone="yes"?>
<Relationships xmlns="http://schemas.openxmlformats.org/package/2006/relationships"><Relationship Id="rId11" Type="http://schemas.openxmlformats.org/officeDocument/2006/relationships/theme" Target="../theme/theme19.xml"/><Relationship Id="rId12" Type="http://schemas.openxmlformats.org/officeDocument/2006/relationships/image" Target="../media/image1.png"/><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slideLayout" Target="../slideLayouts/slideLayout164.xml"/><Relationship Id="rId13" Type="http://schemas.openxmlformats.org/officeDocument/2006/relationships/theme" Target="../theme/theme20.xml"/><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slideLayout" Target="../slideLayouts/slideLayout176.xml"/><Relationship Id="rId13" Type="http://schemas.openxmlformats.org/officeDocument/2006/relationships/slideLayout" Target="../slideLayouts/slideLayout177.xml"/><Relationship Id="rId14" Type="http://schemas.openxmlformats.org/officeDocument/2006/relationships/slideLayout" Target="../slideLayouts/slideLayout178.xml"/><Relationship Id="rId15" Type="http://schemas.openxmlformats.org/officeDocument/2006/relationships/slideLayout" Target="../slideLayouts/slideLayout179.xml"/><Relationship Id="rId16" Type="http://schemas.openxmlformats.org/officeDocument/2006/relationships/theme" Target="../theme/theme21.xml"/><Relationship Id="rId17" Type="http://schemas.openxmlformats.org/officeDocument/2006/relationships/image" Target="../media/image5.jpeg"/><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theme" Target="../theme/theme22.xml"/><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4.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theme" Target="../theme/theme5.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theme" Target="../theme/theme6.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theme" Target="../theme/theme7.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theme" Target="../theme/theme8.xml"/><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0.xml"/><Relationship Id="rId4" Type="http://schemas.openxmlformats.org/officeDocument/2006/relationships/theme" Target="../theme/theme9.xml"/><Relationship Id="rId1" Type="http://schemas.openxmlformats.org/officeDocument/2006/relationships/slideLayout" Target="../slideLayouts/slideLayout58.xml"/><Relationship Id="rId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pPr defTabSz="914400" fontAlgn="base">
                <a:spcBef>
                  <a:spcPct val="0"/>
                </a:spcBef>
                <a:spcAft>
                  <a:spcPct val="0"/>
                </a:spcAft>
              </a:pPr>
              <a:t>‹#›</a:t>
            </a:fld>
            <a:endParaRPr lang="en-US" dirty="0"/>
          </a:p>
        </p:txBody>
      </p:sp>
    </p:spTree>
    <p:extLst>
      <p:ext uri="{BB962C8B-B14F-4D97-AF65-F5344CB8AC3E}">
        <p14:creationId xmlns:p14="http://schemas.microsoft.com/office/powerpoint/2010/main" val="60791560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pPr defTabSz="914400" fontAlgn="base">
                <a:spcBef>
                  <a:spcPct val="0"/>
                </a:spcBef>
                <a:spcAft>
                  <a:spcPct val="0"/>
                </a:spcAft>
              </a:pPr>
              <a:t>‹#›</a:t>
            </a:fld>
            <a:endParaRPr lang="en-US" dirty="0"/>
          </a:p>
        </p:txBody>
      </p:sp>
    </p:spTree>
    <p:extLst>
      <p:ext uri="{BB962C8B-B14F-4D97-AF65-F5344CB8AC3E}">
        <p14:creationId xmlns:p14="http://schemas.microsoft.com/office/powerpoint/2010/main" val="13024967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defTabSz="914400" fontAlgn="base">
              <a:spcBef>
                <a:spcPct val="0"/>
              </a:spcBef>
              <a:spcAft>
                <a:spcPct val="0"/>
              </a:spcAft>
              <a:defRPr/>
            </a:pPr>
            <a:fld id="{8EFA5ADC-E76B-7645-9B79-233DDDA0C72A}" type="slidenum">
              <a:rPr lang="zh-CN" altLang="en-US">
                <a:solidFill>
                  <a:srgbClr val="FFFFFF"/>
                </a:solidFill>
              </a:rPr>
              <a:pPr defTabSz="914400" fontAlgn="base">
                <a:spcBef>
                  <a:spcPct val="0"/>
                </a:spcBef>
                <a:spcAft>
                  <a:spcPct val="0"/>
                </a:spcAft>
                <a:defRPr/>
              </a:pPr>
              <a:t>‹#›</a:t>
            </a:fld>
            <a:endParaRPr lang="en-US" altLang="zh-CN" dirty="0">
              <a:solidFill>
                <a:srgbClr val="FFFFFF"/>
              </a:solidFill>
            </a:endParaRPr>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600">
              <a:solidFill>
                <a:srgbClr val="000066"/>
              </a:solidFill>
              <a:latin typeface="Times New Roman" charset="0"/>
              <a:ea typeface="SimSun" charset="0"/>
            </a:endParaRPr>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600">
              <a:solidFill>
                <a:srgbClr val="000066"/>
              </a:solidFill>
              <a:latin typeface="Times New Roman" charset="0"/>
              <a:ea typeface="SimSun" charset="0"/>
            </a:endParaRPr>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Tree>
    <p:extLst>
      <p:ext uri="{BB962C8B-B14F-4D97-AF65-F5344CB8AC3E}">
        <p14:creationId xmlns:p14="http://schemas.microsoft.com/office/powerpoint/2010/main" val="950214186"/>
      </p:ext>
    </p:extLst>
  </p:cSld>
  <p:clrMap bg1="dk2" tx1="lt1" bg2="dk1"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7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ＭＳ Ｐゴシック" charset="0"/>
              </a:defRPr>
            </a:lvl1pPr>
          </a:lstStyle>
          <a:p>
            <a:pPr defTabSz="914400" fontAlgn="base">
              <a:spcBef>
                <a:spcPct val="0"/>
              </a:spcBef>
              <a:spcAft>
                <a:spcPct val="0"/>
              </a:spcAft>
              <a:defRPr/>
            </a:pPr>
            <a:fld id="{29AACF3F-A7AC-9A42-8835-D0A21251988D}" type="slidenum">
              <a:rPr lang="zh-CN" altLang="en-US"/>
              <a:pPr defTabSz="914400" fontAlgn="base">
                <a:spcBef>
                  <a:spcPct val="0"/>
                </a:spcBef>
                <a:spcAft>
                  <a:spcPct val="0"/>
                </a:spcAft>
                <a:defRPr/>
              </a:pPr>
              <a:t>‹#›</a:t>
            </a:fld>
            <a:endParaRPr lang="en-US" altLang="zh-CN" dirty="0"/>
          </a:p>
        </p:txBody>
      </p:sp>
    </p:spTree>
    <p:extLst>
      <p:ext uri="{BB962C8B-B14F-4D97-AF65-F5344CB8AC3E}">
        <p14:creationId xmlns:p14="http://schemas.microsoft.com/office/powerpoint/2010/main" val="3753406686"/>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Lst>
  <p:transition xmlns:p14="http://schemas.microsoft.com/office/powerpoint/2010/main" advTm="7000">
    <p:randomBar/>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defTabSz="914400" fontAlgn="base">
              <a:spcBef>
                <a:spcPct val="0"/>
              </a:spcBef>
              <a:spcAft>
                <a:spcPct val="0"/>
              </a:spcAft>
              <a:defRPr/>
            </a:pPr>
            <a:fld id="{8EFA5ADC-E76B-7645-9B79-233DDDA0C72A}" type="slidenum">
              <a:rPr lang="zh-CN" altLang="en-US">
                <a:solidFill>
                  <a:srgbClr val="FFFFFF"/>
                </a:solidFill>
              </a:rPr>
              <a:pPr defTabSz="914400" fontAlgn="base">
                <a:spcBef>
                  <a:spcPct val="0"/>
                </a:spcBef>
                <a:spcAft>
                  <a:spcPct val="0"/>
                </a:spcAft>
                <a:defRPr/>
              </a:pPr>
              <a:t>‹#›</a:t>
            </a:fld>
            <a:endParaRPr lang="en-US" altLang="zh-CN" dirty="0">
              <a:solidFill>
                <a:srgbClr val="FFFFFF"/>
              </a:solidFill>
            </a:endParaRPr>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600">
              <a:solidFill>
                <a:srgbClr val="000066"/>
              </a:solidFill>
              <a:latin typeface="Times New Roman" charset="0"/>
              <a:ea typeface="SimSun" charset="0"/>
            </a:endParaRPr>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600">
              <a:solidFill>
                <a:srgbClr val="000066"/>
              </a:solidFill>
              <a:latin typeface="Times New Roman" charset="0"/>
              <a:ea typeface="SimSun" charset="0"/>
            </a:endParaRPr>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Tree>
    <p:extLst>
      <p:ext uri="{BB962C8B-B14F-4D97-AF65-F5344CB8AC3E}">
        <p14:creationId xmlns:p14="http://schemas.microsoft.com/office/powerpoint/2010/main" val="167116313"/>
      </p:ext>
    </p:extLst>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defTabSz="914400" fontAlgn="base">
              <a:spcBef>
                <a:spcPct val="0"/>
              </a:spcBef>
              <a:spcAft>
                <a:spcPct val="0"/>
              </a:spcAft>
              <a:defRPr/>
            </a:pPr>
            <a:fld id="{F4DCD7E4-86BC-C74E-880A-E1A4A1DC98A6}" type="slidenum">
              <a:rPr lang="en-US">
                <a:solidFill>
                  <a:srgbClr val="FFFFFF"/>
                </a:solidFill>
                <a:ea typeface="ＭＳ Ｐゴシック" charset="0"/>
              </a:rPr>
              <a:pPr defTabSz="914400" fontAlgn="base">
                <a:spcBef>
                  <a:spcPct val="0"/>
                </a:spcBef>
                <a:spcAft>
                  <a:spcPct val="0"/>
                </a:spcAft>
                <a:defRPr/>
              </a:pPr>
              <a:t>‹#›</a:t>
            </a:fld>
            <a:endParaRPr lang="en-US" dirty="0">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4422938"/>
      </p:ext>
    </p:extLst>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defTabSz="914400" fontAlgn="base">
              <a:spcBef>
                <a:spcPct val="0"/>
              </a:spcBef>
              <a:spcAft>
                <a:spcPct val="0"/>
              </a:spcAft>
              <a:defRPr/>
            </a:pPr>
            <a:fld id="{F4DCD7E4-86BC-C74E-880A-E1A4A1DC98A6}" type="slidenum">
              <a:rPr lang="en-US">
                <a:solidFill>
                  <a:srgbClr val="FFFFFF"/>
                </a:solidFill>
                <a:ea typeface="ＭＳ Ｐゴシック" charset="0"/>
              </a:rPr>
              <a:pPr defTabSz="914400" fontAlgn="base">
                <a:spcBef>
                  <a:spcPct val="0"/>
                </a:spcBef>
                <a:spcAft>
                  <a:spcPct val="0"/>
                </a:spcAft>
                <a:defRPr/>
              </a:pPr>
              <a:t>‹#›</a:t>
            </a:fld>
            <a:endParaRPr lang="en-US" dirty="0">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377895"/>
      </p:ext>
    </p:extLst>
  </p:cSld>
  <p:clrMap bg1="dk2" tx1="lt1" bg2="dk1"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defTabSz="914400" fontAlgn="base">
              <a:spcBef>
                <a:spcPct val="0"/>
              </a:spcBef>
              <a:spcAft>
                <a:spcPct val="0"/>
              </a:spcAft>
              <a:defRPr/>
            </a:pPr>
            <a:fld id="{F4DCD7E4-86BC-C74E-880A-E1A4A1DC98A6}" type="slidenum">
              <a:rPr lang="en-US">
                <a:solidFill>
                  <a:srgbClr val="FFFFFF"/>
                </a:solidFill>
                <a:ea typeface="ＭＳ Ｐゴシック" charset="0"/>
              </a:rPr>
              <a:pPr defTabSz="914400" fontAlgn="base">
                <a:spcBef>
                  <a:spcPct val="0"/>
                </a:spcBef>
                <a:spcAft>
                  <a:spcPct val="0"/>
                </a:spcAft>
                <a:defRPr/>
              </a:pPr>
              <a:t>‹#›</a:t>
            </a:fld>
            <a:endParaRPr lang="en-US" dirty="0">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3872447"/>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defTabSz="914400" fontAlgn="base">
              <a:spcBef>
                <a:spcPct val="0"/>
              </a:spcBef>
              <a:spcAft>
                <a:spcPct val="0"/>
              </a:spcAft>
              <a:defRPr/>
            </a:pPr>
            <a:fld id="{F4DCD7E4-86BC-C74E-880A-E1A4A1DC98A6}" type="slidenum">
              <a:rPr lang="en-US">
                <a:solidFill>
                  <a:srgbClr val="FFFFFF"/>
                </a:solidFill>
                <a:ea typeface="ＭＳ Ｐゴシック" charset="0"/>
              </a:rPr>
              <a:pPr defTabSz="914400" fontAlgn="base">
                <a:spcBef>
                  <a:spcPct val="0"/>
                </a:spcBef>
                <a:spcAft>
                  <a:spcPct val="0"/>
                </a:spcAft>
                <a:defRPr/>
              </a:pPr>
              <a:t>‹#›</a:t>
            </a:fld>
            <a:endParaRPr lang="en-US" dirty="0">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39063"/>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defTabSz="914400" fontAlgn="base">
              <a:spcBef>
                <a:spcPct val="0"/>
              </a:spcBef>
              <a:spcAft>
                <a:spcPct val="0"/>
              </a:spcAft>
              <a:defRPr/>
            </a:pPr>
            <a:fld id="{0CE7E630-E40A-2543-9DAD-81B2781F35D7}" type="slidenum">
              <a:rPr lang="en-US">
                <a:solidFill>
                  <a:srgbClr val="FFFFFF"/>
                </a:solidFill>
                <a:ea typeface="ＭＳ Ｐゴシック" charset="0"/>
              </a:rPr>
              <a:pPr defTabSz="914400" fontAlgn="base">
                <a:spcBef>
                  <a:spcPct val="0"/>
                </a:spcBef>
                <a:spcAft>
                  <a:spcPct val="0"/>
                </a:spcAft>
                <a:defRPr/>
              </a:pPr>
              <a:t>‹#›</a:t>
            </a:fld>
            <a:endParaRPr lang="en-US" dirty="0">
              <a:solidFill>
                <a:srgbClr val="FFFFFF"/>
              </a:solidFill>
              <a:ea typeface="ＭＳ Ｐゴシック" charset="0"/>
            </a:endParaRPr>
          </a:p>
        </p:txBody>
      </p:sp>
    </p:spTree>
    <p:extLst>
      <p:ext uri="{BB962C8B-B14F-4D97-AF65-F5344CB8AC3E}">
        <p14:creationId xmlns:p14="http://schemas.microsoft.com/office/powerpoint/2010/main" val="1467639096"/>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5336697"/>
      </p:ext>
    </p:extLst>
  </p:cSld>
  <p:clrMap bg1="lt1" tx1="dk1" bg2="lt2" tx2="dk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zh-CN" altLang="en-US" sz="2400">
                  <a:solidFill>
                    <a:srgbClr val="EAEAEA"/>
                  </a:solidFill>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1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tx1"/>
                </a:solidFill>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EAEAEA"/>
              </a:solidFill>
            </a:endParaRPr>
          </a:p>
        </p:txBody>
      </p:sp>
      <p:sp>
        <p:nvSpPr>
          <p:cNvPr id="412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tx1"/>
                </a:solidFill>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EAEAEA"/>
              </a:solidFill>
            </a:endParaRPr>
          </a:p>
        </p:txBody>
      </p:sp>
      <p:sp>
        <p:nvSpPr>
          <p:cNvPr id="412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tx1"/>
                </a:solidFill>
                <a:ea typeface="ＭＳ Ｐゴシック" charset="0"/>
                <a:cs typeface="ＭＳ Ｐゴシック" charset="0"/>
              </a:defRPr>
            </a:lvl1pPr>
          </a:lstStyle>
          <a:p>
            <a:pPr defTabSz="914400" fontAlgn="base">
              <a:spcBef>
                <a:spcPct val="0"/>
              </a:spcBef>
              <a:spcAft>
                <a:spcPct val="0"/>
              </a:spcAft>
              <a:defRPr/>
            </a:pPr>
            <a:fld id="{A703D3F8-6D3D-2047-A10B-A9A00163AD6B}" type="slidenum">
              <a:rPr lang="zh-CN" altLang="en-US">
                <a:solidFill>
                  <a:srgbClr val="EAEAEA"/>
                </a:solidFill>
              </a:rPr>
              <a:pPr defTabSz="914400" fontAlgn="base">
                <a:spcBef>
                  <a:spcPct val="0"/>
                </a:spcBef>
                <a:spcAft>
                  <a:spcPct val="0"/>
                </a:spcAft>
                <a:defRPr/>
              </a:pPr>
              <a:t>‹#›</a:t>
            </a:fld>
            <a:endParaRPr lang="en-US" altLang="zh-CN" dirty="0">
              <a:solidFill>
                <a:srgbClr val="EAEAEA"/>
              </a:solidFill>
            </a:endParaRPr>
          </a:p>
        </p:txBody>
      </p:sp>
    </p:spTree>
    <p:extLst>
      <p:ext uri="{BB962C8B-B14F-4D97-AF65-F5344CB8AC3E}">
        <p14:creationId xmlns:p14="http://schemas.microsoft.com/office/powerpoint/2010/main" val="3709312463"/>
      </p:ext>
    </p:extLst>
  </p:cSld>
  <p:clrMap bg1="dk2" tx1="lt1" bg2="dk1"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ea typeface="新細明體" charset="-120"/>
                <a:cs typeface="新細明體" charset="-120"/>
              </a:defRPr>
            </a:lvl1pPr>
          </a:lstStyle>
          <a:p>
            <a:pPr defTabSz="914400" fontAlgn="base">
              <a:spcBef>
                <a:spcPct val="0"/>
              </a:spcBef>
              <a:spcAft>
                <a:spcPct val="0"/>
              </a:spcAft>
              <a:defRPr/>
            </a:pPr>
            <a:endParaRPr lang="en-US" altLang="zh-TW">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新細明體" charset="-120"/>
                <a:cs typeface="新細明體" charset="-120"/>
              </a:defRPr>
            </a:lvl1pPr>
          </a:lstStyle>
          <a:p>
            <a:pPr algn="ctr" defTabSz="914400" fontAlgn="base">
              <a:spcBef>
                <a:spcPct val="0"/>
              </a:spcBef>
              <a:spcAft>
                <a:spcPct val="0"/>
              </a:spcAft>
              <a:defRPr/>
            </a:pPr>
            <a:endParaRPr lang="en-US" altLang="zh-TW">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ea typeface="新細明體" charset="0"/>
                <a:cs typeface="新細明體" charset="0"/>
              </a:defRPr>
            </a:lvl1pPr>
          </a:lstStyle>
          <a:p>
            <a:pPr defTabSz="914400" fontAlgn="base">
              <a:spcBef>
                <a:spcPct val="0"/>
              </a:spcBef>
              <a:spcAft>
                <a:spcPct val="0"/>
              </a:spcAft>
              <a:defRPr/>
            </a:pPr>
            <a:fld id="{20C692B4-AD8F-B042-8A2D-0112F0EB4159}" type="slidenum">
              <a:rPr lang="en-US" altLang="zh-TW">
                <a:solidFill>
                  <a:srgbClr val="000000"/>
                </a:solidFill>
              </a:rPr>
              <a:pPr defTabSz="914400" fontAlgn="base">
                <a:spcBef>
                  <a:spcPct val="0"/>
                </a:spcBef>
                <a:spcAft>
                  <a:spcPct val="0"/>
                </a:spcAft>
                <a:defRPr/>
              </a:pPr>
              <a:t>‹#›</a:t>
            </a:fld>
            <a:endParaRPr lang="en-US" altLang="zh-TW" dirty="0">
              <a:solidFill>
                <a:srgbClr val="000000"/>
              </a:solidFill>
            </a:endParaRPr>
          </a:p>
        </p:txBody>
      </p:sp>
    </p:spTree>
    <p:extLst>
      <p:ext uri="{BB962C8B-B14F-4D97-AF65-F5344CB8AC3E}">
        <p14:creationId xmlns:p14="http://schemas.microsoft.com/office/powerpoint/2010/main" val="193617547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fld id="{F90E691A-1B90-1F4F-A0E7-B68E9F151C30}" type="slidenum">
              <a:rPr lang="zh-CN" altLang="en-US">
                <a:solidFill>
                  <a:srgbClr val="FFFFFF"/>
                </a:solidFill>
              </a:rPr>
              <a:pPr defTabSz="914400" fontAlgn="base">
                <a:spcBef>
                  <a:spcPct val="0"/>
                </a:spcBef>
                <a:spcAft>
                  <a:spcPct val="0"/>
                </a:spcAft>
                <a:defRPr/>
              </a:pPr>
              <a:t>‹#›</a:t>
            </a:fld>
            <a:endParaRPr lang="en-US" altLang="zh-CN" dirty="0">
              <a:solidFill>
                <a:srgbClr val="FFFFFF"/>
              </a:solidFill>
            </a:endParaRPr>
          </a:p>
        </p:txBody>
      </p:sp>
    </p:spTree>
    <p:extLst>
      <p:ext uri="{BB962C8B-B14F-4D97-AF65-F5344CB8AC3E}">
        <p14:creationId xmlns:p14="http://schemas.microsoft.com/office/powerpoint/2010/main" val="2223203336"/>
      </p:ext>
    </p:extLst>
  </p:cSld>
  <p:clrMap bg1="dk2" tx1="lt1" bg2="dk1"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46E036EF-5242-5241-AB42-97179E1AF200}"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7230293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defTabSz="914400" fontAlgn="base">
              <a:spcBef>
                <a:spcPct val="0"/>
              </a:spcBef>
              <a:spcAft>
                <a:spcPct val="0"/>
              </a:spcAft>
              <a:defRPr/>
            </a:pPr>
            <a:fld id="{BAC375AF-42FD-0A48-AD90-ABF58A8A770E}" type="slidenum">
              <a:rPr lang="en-US">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56389404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2046EA64-3EDF-964F-8A28-C6091F3540AD}" type="slidenum">
              <a:rPr lang="en-US">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886377440"/>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3"/>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defTabSz="914400" fontAlgn="base">
              <a:spcBef>
                <a:spcPct val="0"/>
              </a:spcBef>
              <a:spcAft>
                <a:spcPct val="0"/>
              </a:spcAft>
            </a:pPr>
            <a:endParaRPr lang="en-US">
              <a:solidFill>
                <a:prstClr val="black"/>
              </a:solidFill>
              <a:ea typeface="SimSun" pitchFamily="2" charset="-122"/>
            </a:endParaRPr>
          </a:p>
        </p:txBody>
      </p:sp>
      <p:sp>
        <p:nvSpPr>
          <p:cNvPr id="8" name="Freeform 7"/>
          <p:cNvSpPr>
            <a:spLocks/>
          </p:cNvSpPr>
          <p:nvPr/>
        </p:nvSpPr>
        <p:spPr bwMode="auto">
          <a:xfrm>
            <a:off x="4381500" y="-71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defTabSz="914400" fontAlgn="base">
              <a:spcBef>
                <a:spcPct val="0"/>
              </a:spcBef>
              <a:spcAft>
                <a:spcPct val="0"/>
              </a:spcAft>
            </a:pPr>
            <a:endParaRPr lang="en-US">
              <a:solidFill>
                <a:prstClr val="black"/>
              </a:solidFill>
              <a:ea typeface="SimSun" pitchFamily="2" charset="-122"/>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679"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lIns="91358" tIns="45679" rIns="91358" bIns="456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65"/>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fontAlgn="base">
              <a:spcBef>
                <a:spcPct val="0"/>
              </a:spcBef>
              <a:spcAft>
                <a:spcPct val="0"/>
              </a:spcAft>
            </a:pPr>
            <a:endParaRPr lang="zh-CN" altLang="en-US">
              <a:solidFill>
                <a:srgbClr val="04617B">
                  <a:shade val="90000"/>
                </a:srgbClr>
              </a:solidFill>
              <a:latin typeface="Arial" pitchFamily="34" charset="0"/>
            </a:endParaRPr>
          </a:p>
        </p:txBody>
      </p:sp>
      <p:sp>
        <p:nvSpPr>
          <p:cNvPr id="22" name="Footer Placeholder 21"/>
          <p:cNvSpPr>
            <a:spLocks noGrp="1"/>
          </p:cNvSpPr>
          <p:nvPr>
            <p:ph type="ftr" sz="quarter" idx="3"/>
          </p:nvPr>
        </p:nvSpPr>
        <p:spPr>
          <a:xfrm>
            <a:off x="2667001" y="6356365"/>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fontAlgn="base">
              <a:spcBef>
                <a:spcPct val="0"/>
              </a:spcBef>
              <a:spcAft>
                <a:spcPct val="0"/>
              </a:spcAft>
            </a:pPr>
            <a:endParaRPr lang="zh-CN" altLang="en-US">
              <a:solidFill>
                <a:srgbClr val="04617B">
                  <a:shade val="90000"/>
                </a:srgbClr>
              </a:solidFill>
              <a:latin typeface="Arial" pitchFamily="34" charset="0"/>
            </a:endParaRPr>
          </a:p>
        </p:txBody>
      </p:sp>
      <p:sp>
        <p:nvSpPr>
          <p:cNvPr id="18" name="Slide Number Placeholder 17"/>
          <p:cNvSpPr>
            <a:spLocks noGrp="1"/>
          </p:cNvSpPr>
          <p:nvPr>
            <p:ph type="sldNum" sz="quarter" idx="4"/>
          </p:nvPr>
        </p:nvSpPr>
        <p:spPr>
          <a:xfrm>
            <a:off x="7924800" y="6356365"/>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914400" fontAlgn="base">
              <a:spcBef>
                <a:spcPct val="0"/>
              </a:spcBef>
              <a:spcAft>
                <a:spcPct val="0"/>
              </a:spcAft>
            </a:pPr>
            <a:fld id="{97DA1CAF-EFFD-40F5-A7E9-D811A0C47F23}" type="slidenum">
              <a:rPr lang="zh-CN" altLang="en-US" smtClean="0">
                <a:solidFill>
                  <a:srgbClr val="04617B">
                    <a:shade val="90000"/>
                  </a:srgbClr>
                </a:solidFill>
                <a:latin typeface="Arial" pitchFamily="34" charset="0"/>
              </a:rPr>
              <a:pPr defTabSz="914400" fontAlgn="base">
                <a:spcBef>
                  <a:spcPct val="0"/>
                </a:spcBef>
                <a:spcAft>
                  <a:spcPct val="0"/>
                </a:spcAft>
              </a:pPr>
              <a:t>‹#›</a:t>
            </a:fld>
            <a:endParaRPr lang="en-US" altLang="zh-CN" dirty="0">
              <a:solidFill>
                <a:srgbClr val="04617B">
                  <a:shade val="90000"/>
                </a:srgbClr>
              </a:solidFill>
              <a:latin typeface="Arial" pitchFamily="34" charset="0"/>
            </a:endParaRPr>
          </a:p>
        </p:txBody>
      </p:sp>
      <p:grpSp>
        <p:nvGrpSpPr>
          <p:cNvPr id="2" name="Group 1"/>
          <p:cNvGrpSpPr/>
          <p:nvPr/>
        </p:nvGrpSpPr>
        <p:grpSpPr>
          <a:xfrm>
            <a:off x="-19017" y="202409"/>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eaLnBrk="0" fontAlgn="base" hangingPunct="0">
                <a:spcBef>
                  <a:spcPct val="0"/>
                </a:spcBef>
                <a:spcAft>
                  <a:spcPct val="0"/>
                </a:spcAft>
              </a:pPr>
              <a:endParaRPr lang="en-US">
                <a:solidFill>
                  <a:prstClr val="black"/>
                </a:solidFill>
                <a:latin typeface="Arial" pitchFamily="34" charset="0"/>
                <a:ea typeface="SimSun" pitchFamily="2" charset="-122"/>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eaLnBrk="0" fontAlgn="base" hangingPunct="0">
                <a:spcBef>
                  <a:spcPct val="0"/>
                </a:spcBef>
                <a:spcAft>
                  <a:spcPct val="0"/>
                </a:spcAft>
              </a:pPr>
              <a:endParaRPr lang="en-US">
                <a:solidFill>
                  <a:prstClr val="black"/>
                </a:solidFill>
                <a:latin typeface="Arial" pitchFamily="34" charset="0"/>
                <a:ea typeface="SimSun" pitchFamily="2" charset="-122"/>
              </a:endParaRPr>
            </a:p>
          </p:txBody>
        </p:sp>
      </p:grpSp>
    </p:spTree>
    <p:extLst>
      <p:ext uri="{BB962C8B-B14F-4D97-AF65-F5344CB8AC3E}">
        <p14:creationId xmlns:p14="http://schemas.microsoft.com/office/powerpoint/2010/main" val="328357447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078" indent="-2740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511" indent="-24666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3589" indent="-24666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7667" indent="-210124"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1745" indent="-210124"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5822" indent="-210124"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8542" indent="-18271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2617" indent="-18271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6699" indent="-18271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793" algn="l" rtl="0" eaLnBrk="1" latinLnBrk="0" hangingPunct="1">
        <a:defRPr kumimoji="0" kern="1200">
          <a:solidFill>
            <a:schemeClr val="tx1"/>
          </a:solidFill>
          <a:latin typeface="+mn-lt"/>
          <a:ea typeface="+mn-ea"/>
          <a:cs typeface="+mn-cs"/>
        </a:defRPr>
      </a:lvl2pPr>
      <a:lvl3pPr marL="913589" algn="l" rtl="0" eaLnBrk="1" latinLnBrk="0" hangingPunct="1">
        <a:defRPr kumimoji="0" kern="1200">
          <a:solidFill>
            <a:schemeClr val="tx1"/>
          </a:solidFill>
          <a:latin typeface="+mn-lt"/>
          <a:ea typeface="+mn-ea"/>
          <a:cs typeface="+mn-cs"/>
        </a:defRPr>
      </a:lvl3pPr>
      <a:lvl4pPr marL="1370390" algn="l" rtl="0" eaLnBrk="1" latinLnBrk="0" hangingPunct="1">
        <a:defRPr kumimoji="0" kern="1200">
          <a:solidFill>
            <a:schemeClr val="tx1"/>
          </a:solidFill>
          <a:latin typeface="+mn-lt"/>
          <a:ea typeface="+mn-ea"/>
          <a:cs typeface="+mn-cs"/>
        </a:defRPr>
      </a:lvl4pPr>
      <a:lvl5pPr marL="1827184" algn="l" rtl="0" eaLnBrk="1" latinLnBrk="0" hangingPunct="1">
        <a:defRPr kumimoji="0" kern="1200">
          <a:solidFill>
            <a:schemeClr val="tx1"/>
          </a:solidFill>
          <a:latin typeface="+mn-lt"/>
          <a:ea typeface="+mn-ea"/>
          <a:cs typeface="+mn-cs"/>
        </a:defRPr>
      </a:lvl5pPr>
      <a:lvl6pPr marL="2283978" algn="l" rtl="0" eaLnBrk="1" latinLnBrk="0" hangingPunct="1">
        <a:defRPr kumimoji="0" kern="1200">
          <a:solidFill>
            <a:schemeClr val="tx1"/>
          </a:solidFill>
          <a:latin typeface="+mn-lt"/>
          <a:ea typeface="+mn-ea"/>
          <a:cs typeface="+mn-cs"/>
        </a:defRPr>
      </a:lvl6pPr>
      <a:lvl7pPr marL="2740777" algn="l" rtl="0" eaLnBrk="1" latinLnBrk="0" hangingPunct="1">
        <a:defRPr kumimoji="0" kern="1200">
          <a:solidFill>
            <a:schemeClr val="tx1"/>
          </a:solidFill>
          <a:latin typeface="+mn-lt"/>
          <a:ea typeface="+mn-ea"/>
          <a:cs typeface="+mn-cs"/>
        </a:defRPr>
      </a:lvl7pPr>
      <a:lvl8pPr marL="3197567" algn="l" rtl="0" eaLnBrk="1" latinLnBrk="0" hangingPunct="1">
        <a:defRPr kumimoji="0" kern="1200">
          <a:solidFill>
            <a:schemeClr val="tx1"/>
          </a:solidFill>
          <a:latin typeface="+mn-lt"/>
          <a:ea typeface="+mn-ea"/>
          <a:cs typeface="+mn-cs"/>
        </a:defRPr>
      </a:lvl8pPr>
      <a:lvl9pPr marL="3654368"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24"/>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251" tIns="45627" rIns="91251" bIns="45627"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17"/>
            <a:ext cx="8229600" cy="4530725"/>
          </a:xfrm>
          <a:prstGeom prst="rect">
            <a:avLst/>
          </a:prstGeom>
          <a:noFill/>
          <a:ln w="9525">
            <a:noFill/>
            <a:miter lim="800000"/>
            <a:headEnd/>
            <a:tailEnd/>
          </a:ln>
          <a:effectLst/>
        </p:spPr>
        <p:txBody>
          <a:bodyPr vert="horz" wrap="square" lIns="91251" tIns="45627" rIns="91251" bIns="456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2" y="6243638"/>
            <a:ext cx="2133600" cy="457200"/>
          </a:xfrm>
          <a:prstGeom prst="rect">
            <a:avLst/>
          </a:prstGeom>
          <a:noFill/>
          <a:ln w="9525">
            <a:noFill/>
            <a:miter lim="800000"/>
            <a:headEnd/>
            <a:tailEnd/>
          </a:ln>
          <a:effectLst/>
        </p:spPr>
        <p:txBody>
          <a:bodyPr vert="horz" wrap="square" lIns="91251" tIns="45627" rIns="91251" bIns="45627"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51" tIns="45627" rIns="91251" bIns="45627"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251" tIns="45627" rIns="91251" bIns="45627"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2046EA64-3EDF-964F-8A28-C6091F3540AD}" type="slidenum">
              <a:rPr lang="en-US">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25730601"/>
      </p:ext>
    </p:extLst>
  </p:cSld>
  <p:clrMap bg1="dk2" tx1="lt1" bg2="dk1" tx2="lt2" accent1="accent1" accent2="accent2" accent3="accent3" accent4="accent4" accent5="accent5" accent6="accent6" hlink="hlink" folHlink="folHlink"/>
  <p:sldLayoutIdLst>
    <p:sldLayoutId id="2147483837" r:id="rId1"/>
    <p:sldLayoutId id="2147483838" r:id="rId2"/>
    <p:sldLayoutId id="2147483839"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27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2562"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6884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5123"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212" indent="-342212"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1452" indent="-285182"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0697" indent="-228137"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6979" indent="-228137"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3260" indent="-228137"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09542" indent="-228137"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5820" indent="-228137"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2098" indent="-228137"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78376" indent="-228137"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2562" rtl="0" eaLnBrk="1" latinLnBrk="0" hangingPunct="1">
        <a:defRPr sz="1800" kern="1200">
          <a:solidFill>
            <a:schemeClr val="tx1"/>
          </a:solidFill>
          <a:latin typeface="+mn-lt"/>
          <a:ea typeface="+mn-ea"/>
          <a:cs typeface="+mn-cs"/>
        </a:defRPr>
      </a:lvl1pPr>
      <a:lvl2pPr marL="456279" algn="l" defTabSz="912562" rtl="0" eaLnBrk="1" latinLnBrk="0" hangingPunct="1">
        <a:defRPr sz="1800" kern="1200">
          <a:solidFill>
            <a:schemeClr val="tx1"/>
          </a:solidFill>
          <a:latin typeface="+mn-lt"/>
          <a:ea typeface="+mn-ea"/>
          <a:cs typeface="+mn-cs"/>
        </a:defRPr>
      </a:lvl2pPr>
      <a:lvl3pPr marL="912562" algn="l" defTabSz="912562" rtl="0" eaLnBrk="1" latinLnBrk="0" hangingPunct="1">
        <a:defRPr sz="1800" kern="1200">
          <a:solidFill>
            <a:schemeClr val="tx1"/>
          </a:solidFill>
          <a:latin typeface="+mn-lt"/>
          <a:ea typeface="+mn-ea"/>
          <a:cs typeface="+mn-cs"/>
        </a:defRPr>
      </a:lvl3pPr>
      <a:lvl4pPr marL="1368841" algn="l" defTabSz="912562" rtl="0" eaLnBrk="1" latinLnBrk="0" hangingPunct="1">
        <a:defRPr sz="1800" kern="1200">
          <a:solidFill>
            <a:schemeClr val="tx1"/>
          </a:solidFill>
          <a:latin typeface="+mn-lt"/>
          <a:ea typeface="+mn-ea"/>
          <a:cs typeface="+mn-cs"/>
        </a:defRPr>
      </a:lvl4pPr>
      <a:lvl5pPr marL="1825123" algn="l" defTabSz="912562" rtl="0" eaLnBrk="1" latinLnBrk="0" hangingPunct="1">
        <a:defRPr sz="1800" kern="1200">
          <a:solidFill>
            <a:schemeClr val="tx1"/>
          </a:solidFill>
          <a:latin typeface="+mn-lt"/>
          <a:ea typeface="+mn-ea"/>
          <a:cs typeface="+mn-cs"/>
        </a:defRPr>
      </a:lvl5pPr>
      <a:lvl6pPr marL="2281400" algn="l" defTabSz="912562" rtl="0" eaLnBrk="1" latinLnBrk="0" hangingPunct="1">
        <a:defRPr sz="1800" kern="1200">
          <a:solidFill>
            <a:schemeClr val="tx1"/>
          </a:solidFill>
          <a:latin typeface="+mn-lt"/>
          <a:ea typeface="+mn-ea"/>
          <a:cs typeface="+mn-cs"/>
        </a:defRPr>
      </a:lvl6pPr>
      <a:lvl7pPr marL="2737678" algn="l" defTabSz="912562" rtl="0" eaLnBrk="1" latinLnBrk="0" hangingPunct="1">
        <a:defRPr sz="1800" kern="1200">
          <a:solidFill>
            <a:schemeClr val="tx1"/>
          </a:solidFill>
          <a:latin typeface="+mn-lt"/>
          <a:ea typeface="+mn-ea"/>
          <a:cs typeface="+mn-cs"/>
        </a:defRPr>
      </a:lvl7pPr>
      <a:lvl8pPr marL="3193959" algn="l" defTabSz="912562" rtl="0" eaLnBrk="1" latinLnBrk="0" hangingPunct="1">
        <a:defRPr sz="1800" kern="1200">
          <a:solidFill>
            <a:schemeClr val="tx1"/>
          </a:solidFill>
          <a:latin typeface="+mn-lt"/>
          <a:ea typeface="+mn-ea"/>
          <a:cs typeface="+mn-cs"/>
        </a:defRPr>
      </a:lvl8pPr>
      <a:lvl9pPr marL="3650234" algn="l" defTabSz="91256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pPr defTabSz="914400" fontAlgn="base">
                <a:spcBef>
                  <a:spcPct val="0"/>
                </a:spcBef>
                <a:spcAft>
                  <a:spcPct val="0"/>
                </a:spcAft>
              </a:pPr>
              <a:t>‹#›</a:t>
            </a:fld>
            <a:endParaRPr lang="en-US" dirty="0"/>
          </a:p>
        </p:txBody>
      </p:sp>
    </p:spTree>
    <p:extLst>
      <p:ext uri="{BB962C8B-B14F-4D97-AF65-F5344CB8AC3E}">
        <p14:creationId xmlns:p14="http://schemas.microsoft.com/office/powerpoint/2010/main" val="386235384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pPr defTabSz="914400" fontAlgn="base">
                <a:spcBef>
                  <a:spcPct val="0"/>
                </a:spcBef>
                <a:spcAft>
                  <a:spcPct val="0"/>
                </a:spcAft>
              </a:pPr>
              <a:t>‹#›</a:t>
            </a:fld>
            <a:endParaRPr lang="en-US" dirty="0"/>
          </a:p>
        </p:txBody>
      </p:sp>
    </p:spTree>
    <p:extLst>
      <p:ext uri="{BB962C8B-B14F-4D97-AF65-F5344CB8AC3E}">
        <p14:creationId xmlns:p14="http://schemas.microsoft.com/office/powerpoint/2010/main" val="2304060825"/>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2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jpeg"/><Relationship Id="rId1" Type="http://schemas.openxmlformats.org/officeDocument/2006/relationships/slideLayout" Target="../slideLayouts/slideLayout4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jpeg"/><Relationship Id="rId1" Type="http://schemas.openxmlformats.org/officeDocument/2006/relationships/slideLayout" Target="../slideLayouts/slideLayout4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jpeg"/><Relationship Id="rId1" Type="http://schemas.openxmlformats.org/officeDocument/2006/relationships/slideLayout" Target="../slideLayouts/slideLayout3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4" Type="http://schemas.openxmlformats.org/officeDocument/2006/relationships/image" Target="../media/image23.jpeg"/><Relationship Id="rId1" Type="http://schemas.openxmlformats.org/officeDocument/2006/relationships/slideLayout" Target="../slideLayouts/slideLayout13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1.png"/><Relationship Id="rId1" Type="http://schemas.openxmlformats.org/officeDocument/2006/relationships/slideLayout" Target="../slideLayouts/slideLayout14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20.xml"/><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55.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9" Type="http://schemas.openxmlformats.org/officeDocument/2006/relationships/image" Target="../media/image31.jpeg"/><Relationship Id="rId1" Type="http://schemas.openxmlformats.org/officeDocument/2006/relationships/slideLayout" Target="../slideLayouts/slideLayout6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65.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3.xml"/><Relationship Id="rId3"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80.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wmf"/><Relationship Id="rId1" Type="http://schemas.openxmlformats.org/officeDocument/2006/relationships/slideLayout" Target="../slideLayouts/slideLayout71.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43.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9.xml"/><Relationship Id="rId3" Type="http://schemas.openxmlformats.org/officeDocument/2006/relationships/image" Target="../media/image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9.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340842"/>
            <a:ext cx="9120187" cy="1446653"/>
          </a:xfrm>
          <a:effectLst>
            <a:outerShdw blurRad="63500" dist="35921" dir="2700000" algn="ctr" rotWithShape="0">
              <a:schemeClr val="tx2">
                <a:alpha val="74998"/>
              </a:schemeClr>
            </a:outerShdw>
          </a:effectLst>
          <a:extLst/>
        </p:spPr>
        <p:txBody>
          <a:bodyPr/>
          <a:lstStyle/>
          <a:p>
            <a:pPr>
              <a:defRPr/>
            </a:pPr>
            <a:r>
              <a:rPr lang="zh-TW" altLang="en-US" sz="5400" b="1" dirty="0">
                <a:effectLst>
                  <a:glow rad="127000">
                    <a:schemeClr val="tx1"/>
                  </a:glow>
                </a:effectLst>
                <a:latin typeface="Arial" charset="0"/>
                <a:ea typeface="ＭＳ Ｐゴシック" charset="0"/>
                <a:cs typeface="ＭＳ Ｐゴシック" charset="0"/>
              </a:rPr>
              <a:t>福音的本质</a:t>
            </a:r>
            <a:endParaRPr lang="en-US" sz="54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a:t>
            </a:r>
            <a:endParaRPr lang="en-US" altLang="zh-CN"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pic>
        <p:nvPicPr>
          <p:cNvPr id="2" name="Picture 1"/>
          <p:cNvPicPr>
            <a:picLocks noChangeAspect="1"/>
          </p:cNvPicPr>
          <p:nvPr/>
        </p:nvPicPr>
        <p:blipFill>
          <a:blip r:embed="rId3"/>
          <a:stretch>
            <a:fillRect/>
          </a:stretch>
        </p:blipFill>
        <p:spPr>
          <a:xfrm>
            <a:off x="0" y="1897943"/>
            <a:ext cx="9144000" cy="3429000"/>
          </a:xfrm>
          <a:prstGeom prst="rect">
            <a:avLst/>
          </a:prstGeom>
        </p:spPr>
      </p:pic>
      <p:sp>
        <p:nvSpPr>
          <p:cNvPr id="6" name="Text Box 4"/>
          <p:cNvSpPr txBox="1">
            <a:spLocks noChangeArrowheads="1"/>
          </p:cNvSpPr>
          <p:nvPr/>
        </p:nvSpPr>
        <p:spPr bwMode="auto">
          <a:xfrm>
            <a:off x="8426784" y="76200"/>
            <a:ext cx="527007" cy="461665"/>
          </a:xfrm>
          <a:prstGeom prst="rect">
            <a:avLst/>
          </a:prstGeom>
          <a:no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
        <p:nvSpPr>
          <p:cNvPr id="7" name="Rectangle 2"/>
          <p:cNvSpPr txBox="1">
            <a:spLocks noChangeArrowheads="1"/>
          </p:cNvSpPr>
          <p:nvPr/>
        </p:nvSpPr>
        <p:spPr bwMode="auto">
          <a:xfrm>
            <a:off x="0" y="5232413"/>
            <a:ext cx="9144000" cy="724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4400" i="1" dirty="0"/>
              <a:t>救恩论：上帝的救赎计划</a:t>
            </a:r>
            <a:endParaRPr lang="en-US" sz="4400" i="1" dirty="0"/>
          </a:p>
        </p:txBody>
      </p:sp>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signs.jpg"/>
          <p:cNvPicPr>
            <a:picLocks noChangeAspect="1"/>
          </p:cNvPicPr>
          <p:nvPr/>
        </p:nvPicPr>
        <p:blipFill>
          <a:blip r:embed="rId3">
            <a:lum bright="58000"/>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a:solidFill>
                  <a:srgbClr val="000000"/>
                </a:solidFill>
                <a:latin typeface="Arial"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zh-CN" altLang="en-US" b="1" dirty="0">
                <a:solidFill>
                  <a:schemeClr val="bg2"/>
                </a:solidFill>
                <a:effectLst/>
                <a:latin typeface="SimHei" charset="0"/>
                <a:ea typeface="SimHei" charset="0"/>
                <a:cs typeface="SimHei" charset="0"/>
              </a:rPr>
              <a:t>约翰记载的神迹</a:t>
            </a:r>
            <a:endParaRPr lang="en-US" b="1"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202757"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b="1" dirty="0">
                <a:solidFill>
                  <a:srgbClr val="000000"/>
                </a:solidFill>
                <a:latin typeface="SimHei" charset="0"/>
                <a:ea typeface="SimHei" charset="0"/>
                <a:cs typeface="SimHei" charset="0"/>
              </a:rPr>
              <a:t>约翰福音独有的神迹</a:t>
            </a:r>
            <a:r>
              <a:rPr lang="en-US" altLang="zh-CN" b="1" dirty="0">
                <a:solidFill>
                  <a:srgbClr val="000000"/>
                </a:solidFill>
                <a:latin typeface="SimHei" charset="0"/>
                <a:ea typeface="SimHei" charset="0"/>
                <a:cs typeface="SimHei" charset="0"/>
              </a:rPr>
              <a:t>-</a:t>
            </a:r>
            <a:r>
              <a:rPr lang="zh-CN" altLang="en-US" b="1" dirty="0">
                <a:solidFill>
                  <a:srgbClr val="000000"/>
                </a:solidFill>
                <a:latin typeface="SimHei" charset="0"/>
                <a:ea typeface="SimHei" charset="0"/>
                <a:cs typeface="SimHei" charset="0"/>
              </a:rPr>
              <a:t>黄色方格内 </a:t>
            </a:r>
            <a:r>
              <a:rPr lang="en-US" altLang="ja-JP" b="1" dirty="0">
                <a:solidFill>
                  <a:srgbClr val="0000FF"/>
                </a:solidFill>
                <a:latin typeface="SimHei" charset="0"/>
                <a:cs typeface="Arial" charset="0"/>
              </a:rPr>
              <a:t>(</a:t>
            </a:r>
            <a:r>
              <a:rPr lang="zh-CN" altLang="en-US" b="1" dirty="0">
                <a:solidFill>
                  <a:srgbClr val="0000FF"/>
                </a:solidFill>
                <a:latin typeface="SimHei" charset="0"/>
                <a:ea typeface="SimHei" charset="0"/>
                <a:cs typeface="SimHei" charset="0"/>
              </a:rPr>
              <a:t>九个神迹中的六个</a:t>
            </a:r>
            <a:r>
              <a:rPr lang="en-US" altLang="ja-JP" b="1" dirty="0">
                <a:solidFill>
                  <a:srgbClr val="0000FF"/>
                </a:solidFill>
                <a:latin typeface="SimHei" charset="0"/>
                <a:cs typeface="Arial" charset="0"/>
              </a:rPr>
              <a:t>)</a:t>
            </a:r>
            <a:endParaRPr lang="en-US" b="1" dirty="0">
              <a:solidFill>
                <a:srgbClr val="000000"/>
              </a:solidFill>
              <a:latin typeface="Arial" charset="0"/>
              <a:cs typeface="Arial"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zh-CN" altLang="en-US" sz="2400" b="1" dirty="0">
                <a:solidFill>
                  <a:srgbClr val="000000"/>
                </a:solidFill>
                <a:latin typeface="SimHei" charset="0"/>
                <a:ea typeface="SimHei" charset="0"/>
                <a:cs typeface="SimHei" charset="0"/>
              </a:rPr>
              <a:t>变水为酒</a:t>
            </a:r>
            <a:r>
              <a:rPr lang="en-US" altLang="ja-JP" sz="2400" b="1" dirty="0">
                <a:solidFill>
                  <a:srgbClr val="000000"/>
                </a:solidFill>
                <a:latin typeface="TEXT" charset="0"/>
                <a:ea typeface="ＭＳ Ｐゴシック" charset="0"/>
              </a:rPr>
              <a:t/>
            </a:r>
            <a:br>
              <a:rPr lang="en-US" altLang="ja-JP" sz="2400" b="1" dirty="0">
                <a:solidFill>
                  <a:srgbClr val="000000"/>
                </a:solidFill>
                <a:latin typeface="TEXT" charset="0"/>
                <a:ea typeface="ＭＳ Ｐゴシック" charset="0"/>
              </a:rPr>
            </a:br>
            <a:r>
              <a:rPr lang="en-US" altLang="ja-JP" sz="2400" b="1" dirty="0">
                <a:solidFill>
                  <a:srgbClr val="000000"/>
                </a:solidFill>
                <a:latin typeface="TEXT" charset="0"/>
                <a:ea typeface="ＭＳ Ｐゴシック" charset="0"/>
              </a:rPr>
              <a:t>2:1-11</a:t>
            </a:r>
            <a:endParaRPr lang="en-US" sz="2400" b="1" dirty="0">
              <a:solidFill>
                <a:srgbClr val="000000"/>
              </a:solidFill>
              <a:latin typeface="TEXT" charset="0"/>
              <a:ea typeface="ＭＳ Ｐゴシック" charset="0"/>
            </a:endParaRP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zh-CN" altLang="en-US" sz="2400" b="1" dirty="0">
                <a:solidFill>
                  <a:srgbClr val="000000"/>
                </a:solidFill>
                <a:latin typeface="SimHei" charset="0"/>
                <a:ea typeface="SimHei" charset="0"/>
                <a:cs typeface="SimHei" charset="0"/>
              </a:rPr>
              <a:t>医治大臣</a:t>
            </a:r>
            <a:endParaRPr lang="en-US" altLang="zh-CN" sz="2400" b="1" dirty="0">
              <a:solidFill>
                <a:srgbClr val="000000"/>
              </a:solidFill>
              <a:latin typeface="SimHei" charset="0"/>
              <a:ea typeface="SimHei" charset="0"/>
              <a:cs typeface="SimHei" charset="0"/>
            </a:endParaRPr>
          </a:p>
          <a:p>
            <a:pPr algn="ctr" defTabSz="914400" fontAlgn="base">
              <a:spcBef>
                <a:spcPct val="0"/>
              </a:spcBef>
              <a:spcAft>
                <a:spcPct val="0"/>
              </a:spcAft>
            </a:pPr>
            <a:r>
              <a:rPr lang="zh-CN" altLang="en-US" sz="2400" b="1" dirty="0">
                <a:solidFill>
                  <a:srgbClr val="000000"/>
                </a:solidFill>
                <a:latin typeface="SimHei" charset="0"/>
                <a:ea typeface="SimHei" charset="0"/>
                <a:cs typeface="SimHei" charset="0"/>
              </a:rPr>
              <a:t>的儿子</a:t>
            </a:r>
            <a:r>
              <a:rPr lang="en-US" altLang="ja-JP" sz="2400" b="1" dirty="0">
                <a:solidFill>
                  <a:srgbClr val="000000"/>
                </a:solidFill>
                <a:latin typeface="TEXT" charset="0"/>
                <a:ea typeface="ＭＳ Ｐゴシック" charset="0"/>
              </a:rPr>
              <a:t/>
            </a:r>
            <a:br>
              <a:rPr lang="en-US" altLang="ja-JP" sz="2400" b="1" dirty="0">
                <a:solidFill>
                  <a:srgbClr val="000000"/>
                </a:solidFill>
                <a:latin typeface="TEXT" charset="0"/>
                <a:ea typeface="ＭＳ Ｐゴシック" charset="0"/>
              </a:rPr>
            </a:br>
            <a:r>
              <a:rPr lang="en-US" altLang="ja-JP" sz="2400" b="1" dirty="0">
                <a:solidFill>
                  <a:srgbClr val="000000"/>
                </a:solidFill>
                <a:latin typeface="TEXT" charset="0"/>
                <a:ea typeface="ＭＳ Ｐゴシック" charset="0"/>
              </a:rPr>
              <a:t>4:46-54</a:t>
            </a:r>
            <a:endParaRPr lang="en-US" sz="2400" b="1" dirty="0">
              <a:solidFill>
                <a:srgbClr val="000000"/>
              </a:solidFill>
              <a:latin typeface="TEXT" charset="0"/>
              <a:ea typeface="ＭＳ Ｐゴシック" charset="0"/>
            </a:endParaRP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zh-CN" altLang="en-US" sz="2400" b="1" dirty="0">
                <a:solidFill>
                  <a:srgbClr val="000000"/>
                </a:solidFill>
                <a:latin typeface="SimHei" charset="0"/>
                <a:ea typeface="SimHei" charset="0"/>
                <a:cs typeface="SimHei" charset="0"/>
              </a:rPr>
              <a:t>医治</a:t>
            </a:r>
            <a:r>
              <a:rPr lang="en-US" altLang="zh-CN" sz="2400" b="1" dirty="0">
                <a:solidFill>
                  <a:srgbClr val="000000"/>
                </a:solidFill>
                <a:latin typeface="SimHei" charset="0"/>
                <a:ea typeface="SimHei" charset="0"/>
                <a:cs typeface="SimHei" charset="0"/>
              </a:rPr>
              <a:t>38</a:t>
            </a:r>
            <a:r>
              <a:rPr lang="zh-CN" altLang="en-US" sz="2400" b="1" dirty="0">
                <a:solidFill>
                  <a:srgbClr val="000000"/>
                </a:solidFill>
                <a:latin typeface="SimHei" charset="0"/>
                <a:ea typeface="SimHei" charset="0"/>
                <a:cs typeface="SimHei" charset="0"/>
              </a:rPr>
              <a:t>年的</a:t>
            </a:r>
            <a:endParaRPr lang="en-US" altLang="zh-CN" sz="2400" b="1" dirty="0">
              <a:solidFill>
                <a:srgbClr val="000000"/>
              </a:solidFill>
              <a:latin typeface="SimHei" charset="0"/>
              <a:ea typeface="SimHei" charset="0"/>
              <a:cs typeface="SimHei" charset="0"/>
            </a:endParaRPr>
          </a:p>
          <a:p>
            <a:pPr algn="ctr" defTabSz="914400" fontAlgn="base">
              <a:spcBef>
                <a:spcPct val="0"/>
              </a:spcBef>
              <a:spcAft>
                <a:spcPct val="0"/>
              </a:spcAft>
            </a:pPr>
            <a:r>
              <a:rPr lang="zh-CN" altLang="en-US" sz="2400" b="1" dirty="0">
                <a:solidFill>
                  <a:srgbClr val="000000"/>
                </a:solidFill>
                <a:latin typeface="SimHei" charset="0"/>
                <a:ea typeface="SimHei" charset="0"/>
                <a:cs typeface="SimHei" charset="0"/>
              </a:rPr>
              <a:t>中风病患</a:t>
            </a:r>
            <a:r>
              <a:rPr lang="en-US" altLang="ja-JP" sz="2400" b="1" dirty="0">
                <a:solidFill>
                  <a:srgbClr val="000000"/>
                </a:solidFill>
                <a:latin typeface="TEXT" charset="0"/>
                <a:ea typeface="ＭＳ Ｐゴシック" charset="0"/>
              </a:rPr>
              <a:t/>
            </a:r>
            <a:br>
              <a:rPr lang="en-US" altLang="ja-JP" sz="2400" b="1" dirty="0">
                <a:solidFill>
                  <a:srgbClr val="000000"/>
                </a:solidFill>
                <a:latin typeface="TEXT" charset="0"/>
                <a:ea typeface="ＭＳ Ｐゴシック" charset="0"/>
              </a:rPr>
            </a:br>
            <a:r>
              <a:rPr lang="en-US" altLang="ja-JP" sz="2400" b="1" dirty="0">
                <a:solidFill>
                  <a:srgbClr val="000000"/>
                </a:solidFill>
                <a:latin typeface="TEXT" charset="0"/>
                <a:ea typeface="ＭＳ Ｐゴシック" charset="0"/>
              </a:rPr>
              <a:t>5:1-18</a:t>
            </a:r>
            <a:endParaRPr lang="en-US" sz="2400" b="1" dirty="0">
              <a:solidFill>
                <a:srgbClr val="000000"/>
              </a:solidFill>
              <a:latin typeface="TEXT" charset="0"/>
              <a:ea typeface="ＭＳ Ｐゴシック" charset="0"/>
            </a:endParaRPr>
          </a:p>
        </p:txBody>
      </p:sp>
      <p:sp>
        <p:nvSpPr>
          <p:cNvPr id="12" name="Diamond 11"/>
          <p:cNvSpPr/>
          <p:nvPr/>
        </p:nvSpPr>
        <p:spPr bwMode="auto">
          <a:xfrm>
            <a:off x="-3048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fontAlgn="base">
              <a:spcBef>
                <a:spcPct val="0"/>
              </a:spcBef>
              <a:spcAft>
                <a:spcPct val="0"/>
              </a:spcAft>
              <a:defRPr/>
            </a:pPr>
            <a:r>
              <a:rPr lang="zh-CN" altLang="en-US" sz="2400" b="1" dirty="0">
                <a:solidFill>
                  <a:srgbClr val="FFFFFF"/>
                </a:solidFill>
                <a:latin typeface="SimHei" charset="0"/>
                <a:ea typeface="SimHei" charset="0"/>
                <a:cs typeface="SimHei" charset="0"/>
              </a:rPr>
              <a:t>喂饱</a:t>
            </a:r>
            <a:r>
              <a:rPr lang="en-US" altLang="zh-CN" sz="2400" b="1" dirty="0">
                <a:solidFill>
                  <a:srgbClr val="FFFFFF"/>
                </a:solidFill>
                <a:latin typeface="SimHei" charset="0"/>
                <a:ea typeface="SimHei" charset="0"/>
                <a:cs typeface="SimHei" charset="0"/>
              </a:rPr>
              <a:t>5000</a:t>
            </a:r>
            <a:r>
              <a:rPr lang="zh-CN" altLang="en-US" sz="2400" b="1" dirty="0">
                <a:solidFill>
                  <a:srgbClr val="FFFFFF"/>
                </a:solidFill>
                <a:latin typeface="SimHei" charset="0"/>
                <a:ea typeface="SimHei" charset="0"/>
                <a:cs typeface="SimHei" charset="0"/>
              </a:rPr>
              <a:t>人</a:t>
            </a:r>
            <a:r>
              <a:rPr lang="en-US" altLang="ja-JP" sz="2400" b="1" dirty="0">
                <a:solidFill>
                  <a:srgbClr val="FFFFFF"/>
                </a:solidFill>
                <a:latin typeface="TEXT" charset="0"/>
                <a:ea typeface="ＭＳ Ｐゴシック" charset="0"/>
                <a:cs typeface="TEXT" charset="0"/>
              </a:rPr>
              <a:t/>
            </a:r>
            <a:br>
              <a:rPr lang="en-US" altLang="ja-JP" sz="2400" b="1" dirty="0">
                <a:solidFill>
                  <a:srgbClr val="FFFFFF"/>
                </a:solidFill>
                <a:latin typeface="TEXT" charset="0"/>
                <a:ea typeface="ＭＳ Ｐゴシック" charset="0"/>
                <a:cs typeface="TEXT" charset="0"/>
              </a:rPr>
            </a:br>
            <a:r>
              <a:rPr lang="en-US" altLang="ja-JP" sz="2400" b="1" dirty="0">
                <a:solidFill>
                  <a:srgbClr val="FFFFFF"/>
                </a:solidFill>
                <a:latin typeface="TEXT" charset="0"/>
                <a:ea typeface="ＭＳ Ｐゴシック" charset="0"/>
                <a:cs typeface="TEXT" charset="0"/>
              </a:rPr>
              <a:t>6:1-15</a:t>
            </a:r>
            <a:endParaRPr lang="en-US" sz="2400" b="1" dirty="0">
              <a:solidFill>
                <a:srgbClr val="FFFFFF"/>
              </a:solidFill>
              <a:latin typeface="TEXT" charset="0"/>
              <a:ea typeface="ＭＳ Ｐゴシック" charset="0"/>
              <a:cs typeface="TEXT" charset="0"/>
            </a:endParaRPr>
          </a:p>
        </p:txBody>
      </p:sp>
      <p:sp>
        <p:nvSpPr>
          <p:cNvPr id="13" name="Diamond 12"/>
          <p:cNvSpPr/>
          <p:nvPr/>
        </p:nvSpPr>
        <p:spPr bwMode="auto">
          <a:xfrm>
            <a:off x="21336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fontAlgn="base">
              <a:spcBef>
                <a:spcPct val="0"/>
              </a:spcBef>
              <a:spcAft>
                <a:spcPct val="0"/>
              </a:spcAft>
              <a:defRPr/>
            </a:pPr>
            <a:r>
              <a:rPr lang="zh-CN" altLang="en-US" sz="2400" b="1" dirty="0">
                <a:solidFill>
                  <a:srgbClr val="FFFFFF"/>
                </a:solidFill>
                <a:latin typeface="SimHei" charset="0"/>
                <a:ea typeface="SimHei" charset="0"/>
                <a:cs typeface="SimHei" charset="0"/>
              </a:rPr>
              <a:t>行走海面上</a:t>
            </a:r>
            <a:r>
              <a:rPr lang="en-US" altLang="ja-JP" sz="2400" b="1" dirty="0">
                <a:solidFill>
                  <a:srgbClr val="FFFFFF"/>
                </a:solidFill>
                <a:latin typeface="TEXT" charset="0"/>
                <a:ea typeface="ＭＳ Ｐゴシック" charset="0"/>
                <a:cs typeface="TEXT" charset="0"/>
              </a:rPr>
              <a:t/>
            </a:r>
            <a:br>
              <a:rPr lang="en-US" altLang="ja-JP" sz="2400" b="1" dirty="0">
                <a:solidFill>
                  <a:srgbClr val="FFFFFF"/>
                </a:solidFill>
                <a:latin typeface="TEXT" charset="0"/>
                <a:ea typeface="ＭＳ Ｐゴシック" charset="0"/>
                <a:cs typeface="TEXT" charset="0"/>
              </a:rPr>
            </a:br>
            <a:r>
              <a:rPr lang="en-US" altLang="ja-JP" sz="2400" b="1" dirty="0">
                <a:solidFill>
                  <a:srgbClr val="FFFFFF"/>
                </a:solidFill>
                <a:latin typeface="TEXT" charset="0"/>
                <a:ea typeface="ＭＳ Ｐゴシック" charset="0"/>
                <a:cs typeface="TEXT" charset="0"/>
              </a:rPr>
              <a:t>6:16-21</a:t>
            </a:r>
            <a:endParaRPr lang="en-US" sz="2400" b="1" dirty="0">
              <a:solidFill>
                <a:srgbClr val="FFFFFF"/>
              </a:solidFill>
              <a:latin typeface="TEXT" charset="0"/>
              <a:ea typeface="ＭＳ Ｐゴシック" charset="0"/>
              <a:cs typeface="TEXT" charset="0"/>
            </a:endParaRP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zh-CN" altLang="en-US" sz="2400" b="1" dirty="0">
                <a:solidFill>
                  <a:srgbClr val="000000"/>
                </a:solidFill>
                <a:latin typeface="SimHei" charset="0"/>
                <a:ea typeface="SimHei" charset="0"/>
                <a:cs typeface="SimHei" charset="0"/>
              </a:rPr>
              <a:t>医治生来</a:t>
            </a:r>
            <a:endParaRPr lang="en-US" altLang="zh-CN" sz="2400" b="1" dirty="0">
              <a:solidFill>
                <a:srgbClr val="000000"/>
              </a:solidFill>
              <a:latin typeface="SimHei" charset="0"/>
              <a:ea typeface="SimHei" charset="0"/>
              <a:cs typeface="SimHei" charset="0"/>
            </a:endParaRPr>
          </a:p>
          <a:p>
            <a:pPr algn="ctr" defTabSz="914400" fontAlgn="base">
              <a:spcBef>
                <a:spcPct val="0"/>
              </a:spcBef>
              <a:spcAft>
                <a:spcPct val="0"/>
              </a:spcAft>
            </a:pPr>
            <a:r>
              <a:rPr lang="zh-CN" altLang="en-US" sz="2400" b="1" dirty="0">
                <a:solidFill>
                  <a:srgbClr val="000000"/>
                </a:solidFill>
                <a:latin typeface="SimHei" charset="0"/>
                <a:ea typeface="SimHei" charset="0"/>
                <a:cs typeface="SimHei" charset="0"/>
              </a:rPr>
              <a:t>瞎眼的</a:t>
            </a:r>
            <a:r>
              <a:rPr lang="en-US" altLang="ja-JP" sz="2400" b="1" dirty="0">
                <a:solidFill>
                  <a:srgbClr val="000000"/>
                </a:solidFill>
                <a:latin typeface="TEXT" charset="0"/>
                <a:ea typeface="ＭＳ Ｐゴシック" charset="0"/>
              </a:rPr>
              <a:t/>
            </a:r>
            <a:br>
              <a:rPr lang="en-US" altLang="ja-JP" sz="2400" b="1" dirty="0">
                <a:solidFill>
                  <a:srgbClr val="000000"/>
                </a:solidFill>
                <a:latin typeface="TEXT" charset="0"/>
                <a:ea typeface="ＭＳ Ｐゴシック" charset="0"/>
              </a:rPr>
            </a:br>
            <a:r>
              <a:rPr lang="en-US" altLang="ja-JP" sz="2400" b="1" dirty="0">
                <a:solidFill>
                  <a:srgbClr val="000000"/>
                </a:solidFill>
                <a:latin typeface="TEXT" charset="0"/>
                <a:ea typeface="ＭＳ Ｐゴシック" charset="0"/>
              </a:rPr>
              <a:t>9:1-7</a:t>
            </a:r>
            <a:endParaRPr lang="en-US" sz="2400" b="1" dirty="0">
              <a:solidFill>
                <a:srgbClr val="000000"/>
              </a:solidFill>
              <a:latin typeface="TEXT" charset="0"/>
              <a:ea typeface="ＭＳ Ｐゴシック" charset="0"/>
            </a:endParaRP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zh-CN" altLang="en-US" sz="2400" b="1" dirty="0">
                <a:solidFill>
                  <a:srgbClr val="000000"/>
                </a:solidFill>
                <a:latin typeface="SimHei" charset="0"/>
                <a:ea typeface="SimHei" charset="0"/>
                <a:cs typeface="SimHei" charset="0"/>
              </a:rPr>
              <a:t>叫拉撒路</a:t>
            </a:r>
            <a:endParaRPr lang="en-US" altLang="zh-CN" sz="2400" b="1" dirty="0">
              <a:solidFill>
                <a:srgbClr val="000000"/>
              </a:solidFill>
              <a:latin typeface="SimHei" charset="0"/>
              <a:ea typeface="SimHei" charset="0"/>
              <a:cs typeface="SimHei" charset="0"/>
            </a:endParaRPr>
          </a:p>
          <a:p>
            <a:pPr algn="ctr" defTabSz="914400" fontAlgn="base">
              <a:spcBef>
                <a:spcPct val="0"/>
              </a:spcBef>
              <a:spcAft>
                <a:spcPct val="0"/>
              </a:spcAft>
            </a:pPr>
            <a:r>
              <a:rPr lang="zh-CN" altLang="en-US" sz="2400" b="1" dirty="0">
                <a:solidFill>
                  <a:srgbClr val="000000"/>
                </a:solidFill>
                <a:latin typeface="SimHei" charset="0"/>
                <a:ea typeface="SimHei" charset="0"/>
                <a:cs typeface="SimHei" charset="0"/>
              </a:rPr>
              <a:t>从死里复活</a:t>
            </a:r>
            <a:r>
              <a:rPr lang="en-US" altLang="ja-JP" sz="2400" b="1" dirty="0">
                <a:solidFill>
                  <a:srgbClr val="000000"/>
                </a:solidFill>
                <a:latin typeface="TEXT" charset="0"/>
                <a:ea typeface="ＭＳ Ｐゴシック" charset="0"/>
              </a:rPr>
              <a:t/>
            </a:r>
            <a:br>
              <a:rPr lang="en-US" altLang="ja-JP" sz="2400" b="1" dirty="0">
                <a:solidFill>
                  <a:srgbClr val="000000"/>
                </a:solidFill>
                <a:latin typeface="TEXT" charset="0"/>
                <a:ea typeface="ＭＳ Ｐゴシック" charset="0"/>
              </a:rPr>
            </a:br>
            <a:r>
              <a:rPr lang="en-US" altLang="ja-JP" sz="2400" b="1" dirty="0">
                <a:solidFill>
                  <a:srgbClr val="000000"/>
                </a:solidFill>
                <a:latin typeface="TEXT" charset="0"/>
                <a:ea typeface="ＭＳ Ｐゴシック" charset="0"/>
              </a:rPr>
              <a:t>11:1-45</a:t>
            </a:r>
            <a:endParaRPr lang="en-US" sz="2400" b="1" dirty="0">
              <a:solidFill>
                <a:srgbClr val="000000"/>
              </a:solidFill>
              <a:latin typeface="TEXT" charset="0"/>
              <a:ea typeface="ＭＳ Ｐゴシック" charset="0"/>
            </a:endParaRPr>
          </a:p>
        </p:txBody>
      </p:sp>
      <p:sp>
        <p:nvSpPr>
          <p:cNvPr id="17" name="Diamond 16"/>
          <p:cNvSpPr>
            <a:spLocks noChangeArrowheads="1"/>
          </p:cNvSpPr>
          <p:nvPr/>
        </p:nvSpPr>
        <p:spPr bwMode="auto">
          <a:xfrm>
            <a:off x="3276600" y="4419600"/>
            <a:ext cx="2743200" cy="2590800"/>
          </a:xfrm>
          <a:prstGeom prst="diamond">
            <a:avLst/>
          </a:prstGeom>
          <a:solidFill>
            <a:srgbClr val="000099"/>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defRPr/>
            </a:pPr>
            <a:r>
              <a:rPr lang="zh-CN" altLang="en-US" sz="2400" b="1" dirty="0">
                <a:solidFill>
                  <a:srgbClr val="FFFFFF"/>
                </a:solidFill>
                <a:latin typeface="SimHei" charset="0"/>
                <a:ea typeface="SimHei" charset="0"/>
                <a:cs typeface="SimHei" charset="0"/>
              </a:rPr>
              <a:t>基督复活</a:t>
            </a:r>
            <a:r>
              <a:rPr lang="en-US" altLang="ja-JP" sz="2400" b="1" dirty="0">
                <a:solidFill>
                  <a:srgbClr val="FFFFFF"/>
                </a:solidFill>
                <a:latin typeface="TEXT" charset="0"/>
                <a:ea typeface="ＭＳ Ｐゴシック" charset="0"/>
              </a:rPr>
              <a:t/>
            </a:r>
            <a:br>
              <a:rPr lang="en-US" altLang="ja-JP" sz="2400" b="1" dirty="0">
                <a:solidFill>
                  <a:srgbClr val="FFFFFF"/>
                </a:solidFill>
                <a:latin typeface="TEXT" charset="0"/>
                <a:ea typeface="ＭＳ Ｐゴシック" charset="0"/>
              </a:rPr>
            </a:br>
            <a:r>
              <a:rPr lang="en-US" altLang="ja-JP" sz="2400" b="1" dirty="0">
                <a:solidFill>
                  <a:srgbClr val="FFFFFF"/>
                </a:solidFill>
                <a:latin typeface="TEXT" charset="0"/>
                <a:ea typeface="ＭＳ Ｐゴシック" charset="0"/>
              </a:rPr>
              <a:t>20:1-31</a:t>
            </a:r>
            <a:endParaRPr lang="en-US" sz="2400" b="1" dirty="0">
              <a:solidFill>
                <a:srgbClr val="FFFFFF"/>
              </a:solidFill>
              <a:latin typeface="TEXT" charset="0"/>
              <a:ea typeface="ＭＳ Ｐゴシック"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defTabSz="914400" fontAlgn="base">
              <a:spcBef>
                <a:spcPct val="0"/>
              </a:spcBef>
              <a:spcAft>
                <a:spcPct val="0"/>
              </a:spcAft>
            </a:pPr>
            <a:r>
              <a:rPr lang="zh-CN" altLang="en-US" sz="2400" b="1" dirty="0">
                <a:solidFill>
                  <a:srgbClr val="000000"/>
                </a:solidFill>
                <a:latin typeface="SimHei" charset="0"/>
                <a:ea typeface="SimHei" charset="0"/>
                <a:cs typeface="SimHei" charset="0"/>
              </a:rPr>
              <a:t>奇妙捕获</a:t>
            </a:r>
            <a:r>
              <a:rPr lang="en-US" altLang="ja-JP" sz="2400" b="1" dirty="0">
                <a:solidFill>
                  <a:srgbClr val="000000"/>
                </a:solidFill>
                <a:latin typeface="TEXT" charset="0"/>
                <a:ea typeface="ＭＳ Ｐゴシック" charset="0"/>
              </a:rPr>
              <a:t/>
            </a:r>
            <a:br>
              <a:rPr lang="en-US" altLang="ja-JP" sz="2400" b="1" dirty="0">
                <a:solidFill>
                  <a:srgbClr val="000000"/>
                </a:solidFill>
                <a:latin typeface="TEXT" charset="0"/>
                <a:ea typeface="ＭＳ Ｐゴシック" charset="0"/>
              </a:rPr>
            </a:br>
            <a:r>
              <a:rPr lang="en-US" altLang="ja-JP" sz="2400" b="1" dirty="0">
                <a:solidFill>
                  <a:srgbClr val="000000"/>
                </a:solidFill>
                <a:latin typeface="TEXT" charset="0"/>
                <a:ea typeface="ＭＳ Ｐゴシック" charset="0"/>
              </a:rPr>
              <a:t>21:1-3</a:t>
            </a:r>
            <a:endParaRPr lang="en-US" sz="2400" b="1" dirty="0">
              <a:solidFill>
                <a:srgbClr val="000000"/>
              </a:solidFill>
              <a:latin typeface="TEXT" charset="0"/>
              <a:ea typeface="ＭＳ Ｐゴシック" charset="0"/>
            </a:endParaRPr>
          </a:p>
        </p:txBody>
      </p:sp>
    </p:spTree>
    <p:extLst>
      <p:ext uri="{BB962C8B-B14F-4D97-AF65-F5344CB8AC3E}">
        <p14:creationId xmlns:p14="http://schemas.microsoft.com/office/powerpoint/2010/main" val="422031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zh-CN" altLang="en-US" sz="3200" dirty="0">
                <a:solidFill>
                  <a:schemeClr val="bg1"/>
                </a:solidFill>
                <a:latin typeface="MS PGothic" panose="020B0600070205080204" pitchFamily="34" charset="-128"/>
                <a:ea typeface="MS PGothic" panose="020B0600070205080204" pitchFamily="34" charset="-128"/>
              </a:rPr>
              <a:t>约翰一书</a:t>
            </a:r>
            <a:r>
              <a:rPr lang="en-US" altLang="zh-CN" sz="3200" dirty="0">
                <a:solidFill>
                  <a:schemeClr val="bg1"/>
                </a:solidFill>
                <a:latin typeface="MS PGothic" panose="020B0600070205080204" pitchFamily="34" charset="-128"/>
                <a:ea typeface="MS PGothic" panose="020B0600070205080204" pitchFamily="34" charset="-128"/>
              </a:rPr>
              <a:t>5</a:t>
            </a:r>
            <a:r>
              <a:rPr lang="zh-CN" altLang="en-US" sz="3200" dirty="0">
                <a:solidFill>
                  <a:schemeClr val="bg1"/>
                </a:solidFill>
                <a:latin typeface="MS PGothic" panose="020B0600070205080204" pitchFamily="34" charset="-128"/>
                <a:ea typeface="MS PGothic" panose="020B0600070205080204" pitchFamily="34" charset="-128"/>
              </a:rPr>
              <a:t>：</a:t>
            </a:r>
            <a:r>
              <a:rPr lang="en-US" altLang="zh-CN" sz="3200" dirty="0">
                <a:solidFill>
                  <a:schemeClr val="bg1"/>
                </a:solidFill>
                <a:latin typeface="MS PGothic" panose="020B0600070205080204" pitchFamily="34" charset="-128"/>
                <a:ea typeface="MS PGothic" panose="020B0600070205080204" pitchFamily="34" charset="-128"/>
              </a:rPr>
              <a:t>11-13 </a:t>
            </a:r>
            <a:r>
              <a:rPr lang="zh-CN" altLang="en-US" sz="3200" dirty="0">
                <a:solidFill>
                  <a:schemeClr val="bg1"/>
                </a:solidFill>
                <a:latin typeface="MS PGothic" panose="020B0600070205080204" pitchFamily="34" charset="-128"/>
                <a:ea typeface="MS PGothic" panose="020B0600070205080204" pitchFamily="34" charset="-128"/>
              </a:rPr>
              <a:t>中的保证</a:t>
            </a:r>
            <a:endParaRPr lang="en-US" sz="3200" dirty="0">
              <a:solidFill>
                <a:schemeClr val="bg1"/>
              </a:solidFill>
              <a:latin typeface="MS PGothic" panose="020B0600070205080204" pitchFamily="34" charset="-128"/>
              <a:ea typeface="MS PGothic" panose="020B0600070205080204" pitchFamily="34" charset="-128"/>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000000"/>
                </a:solidFill>
                <a:latin typeface="Arial" charset="0"/>
              </a:rPr>
              <a:t>63</a:t>
            </a:r>
          </a:p>
        </p:txBody>
      </p:sp>
      <p:sp>
        <p:nvSpPr>
          <p:cNvPr id="65540" name="Text Box 6"/>
          <p:cNvSpPr txBox="1">
            <a:spLocks noChangeArrowheads="1"/>
          </p:cNvSpPr>
          <p:nvPr/>
        </p:nvSpPr>
        <p:spPr bwMode="auto">
          <a:xfrm>
            <a:off x="-111760" y="3263071"/>
            <a:ext cx="9144000" cy="286232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zh-CN" altLang="en-US" sz="3600" dirty="0">
                <a:solidFill>
                  <a:schemeClr val="bg1"/>
                </a:solidFill>
                <a:latin typeface="MS PGothic" panose="020B0600070205080204" pitchFamily="34" charset="-128"/>
                <a:ea typeface="MS PGothic" panose="020B0600070205080204" pitchFamily="34" charset="-128"/>
              </a:rPr>
              <a:t>                                  </a:t>
            </a:r>
            <a:r>
              <a:rPr lang="zh-CN" altLang="en-US"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“这是神所证明的：</a:t>
            </a:r>
            <a:endParaRPr lang="en-SG" altLang="zh-CN"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defTabSz="914400" eaLnBrk="1" fontAlgn="base" hangingPunct="1">
              <a:spcBef>
                <a:spcPct val="0"/>
              </a:spcBef>
              <a:spcAft>
                <a:spcPct val="0"/>
              </a:spcAft>
              <a:defRPr/>
            </a:pPr>
            <a:r>
              <a:rPr lang="zh-CN" altLang="en-US"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他</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已经给了我们永生</a:t>
            </a:r>
            <a:r>
              <a:rPr lang="zh-CN" altLang="en-US" sz="3600" dirty="0">
                <a:solidFill>
                  <a:schemeClr val="bg1"/>
                </a:solidFill>
                <a:latin typeface="MS PGothic" panose="020B0600070205080204" pitchFamily="34" charset="-128"/>
                <a:ea typeface="MS PGothic" panose="020B0600070205080204" pitchFamily="34" charset="-128"/>
              </a:rPr>
              <a:t>，</a:t>
            </a:r>
            <a:r>
              <a:rPr lang="zh-CN" altLang="en-US"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这生命在他的儿子身上。</a:t>
            </a:r>
            <a:r>
              <a:rPr lang="en-US" altLang="zh-CN"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12</a:t>
            </a:r>
            <a:r>
              <a:rPr lang="zh-CN" altLang="en-US"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凡有儿子</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有生命</a:t>
            </a:r>
            <a:r>
              <a:rPr lang="zh-CN" altLang="en-US" sz="3600" dirty="0">
                <a:solidFill>
                  <a:schemeClr val="bg1"/>
                </a:solidFill>
                <a:latin typeface="MS PGothic" panose="020B0600070205080204" pitchFamily="34" charset="-128"/>
                <a:ea typeface="MS PGothic" panose="020B0600070205080204" pitchFamily="34" charset="-128"/>
              </a:rPr>
              <a:t>，</a:t>
            </a:r>
            <a:r>
              <a:rPr lang="zh-CN" altLang="en-US"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没有神的儿子，就没有生命。</a:t>
            </a:r>
            <a:r>
              <a:rPr lang="en-US" altLang="zh-CN"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13</a:t>
            </a:r>
            <a:r>
              <a:rPr lang="zh-CN" altLang="en-US"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我已经写给你们</a:t>
            </a:r>
            <a:r>
              <a:rPr lang="zh-CN" altLang="en-US" sz="36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a:t>
            </a:r>
            <a:r>
              <a:rPr lang="zh-CN" altLang="en-US" sz="36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相信神的儿子的名，使你们知道</a:t>
            </a:r>
            <a:r>
              <a:rPr lang="zh-CN" altLang="en-US" sz="3600" b="1" u="sng" dirty="0">
                <a:solidFill>
                  <a:srgbClr val="FFFF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你有永生。”</a:t>
            </a:r>
            <a:endParaRPr lang="en-US" altLang="zh-CN" sz="3600" b="1" dirty="0">
              <a:solidFill>
                <a:schemeClr val="bg1"/>
              </a:solidFill>
              <a:effectLst>
                <a:glow rad="127000">
                  <a:srgbClr val="000000">
                    <a:alpha val="99000"/>
                  </a:srgbClr>
                </a:glow>
              </a:effectLst>
              <a:latin typeface="MS PGothic" panose="020B0600070205080204" pitchFamily="34" charset="-128"/>
              <a:ea typeface="MS PGothic" panose="020B0600070205080204" pitchFamily="34" charset="-128"/>
              <a:cs typeface="宋体" charset="0"/>
            </a:endParaRPr>
          </a:p>
        </p:txBody>
      </p:sp>
      <p:sp>
        <p:nvSpPr>
          <p:cNvPr id="3" name="Oval Callout 2"/>
          <p:cNvSpPr>
            <a:spLocks noChangeArrowheads="1"/>
          </p:cNvSpPr>
          <p:nvPr/>
        </p:nvSpPr>
        <p:spPr bwMode="auto">
          <a:xfrm>
            <a:off x="284480" y="1128395"/>
            <a:ext cx="2376488" cy="1295400"/>
          </a:xfrm>
          <a:prstGeom prst="wedgeEllipseCallout">
            <a:avLst>
              <a:gd name="adj1" fmla="val 3000"/>
              <a:gd name="adj2" fmla="val 168022"/>
            </a:avLst>
          </a:prstGeom>
          <a:solidFill>
            <a:srgbClr val="FFFFFF"/>
          </a:solidFill>
          <a:ln w="9525">
            <a:solidFill>
              <a:schemeClr val="tx1"/>
            </a:solidFill>
            <a:miter lim="800000"/>
            <a:headEnd/>
            <a:tailEnd/>
          </a:ln>
        </p:spPr>
        <p:txBody>
          <a:bodyPr wrap="none"/>
          <a:lstStyle/>
          <a:p>
            <a:pPr algn="ctr" defTabSz="914400" fontAlgn="base">
              <a:spcBef>
                <a:spcPct val="0"/>
              </a:spcBef>
              <a:spcAft>
                <a:spcPct val="0"/>
              </a:spcAft>
            </a:pPr>
            <a:r>
              <a:rPr lang="zh-CN" altLang="en-US" sz="2400" dirty="0">
                <a:latin typeface="MS PGothic" panose="020B0600070205080204" pitchFamily="34" charset="-128"/>
                <a:ea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algn="ctr" defTabSz="914400" fontAlgn="base">
              <a:spcBef>
                <a:spcPct val="0"/>
              </a:spcBef>
              <a:spcAft>
                <a:spcPct val="0"/>
              </a:spcAft>
            </a:pPr>
            <a:r>
              <a:rPr lang="zh-CN" altLang="en-US" sz="2400" dirty="0">
                <a:latin typeface="MS PGothic" panose="020B0600070205080204" pitchFamily="34" charset="-128"/>
                <a:ea typeface="MS PGothic" panose="020B0600070205080204" pitchFamily="34" charset="-128"/>
              </a:rPr>
              <a:t>怀疑吗？</a:t>
            </a:r>
            <a:endParaRPr lang="en-US" sz="2400" b="1" dirty="0">
              <a:solidFill>
                <a:srgbClr val="003366"/>
              </a:solidFill>
              <a:latin typeface="MS PGothic" panose="020B0600070205080204" pitchFamily="34" charset="-128"/>
              <a:ea typeface="MS PGothic" panose="020B0600070205080204" pitchFamily="34" charset="-128"/>
              <a:cs typeface="Arial" charset="0"/>
            </a:endParaRPr>
          </a:p>
        </p:txBody>
      </p:sp>
      <p:sp>
        <p:nvSpPr>
          <p:cNvPr id="7" name="Oval Callout 6"/>
          <p:cNvSpPr>
            <a:spLocks noChangeArrowheads="1"/>
          </p:cNvSpPr>
          <p:nvPr/>
        </p:nvSpPr>
        <p:spPr bwMode="auto">
          <a:xfrm>
            <a:off x="6272212" y="5477693"/>
            <a:ext cx="2376487" cy="1295400"/>
          </a:xfrm>
          <a:prstGeom prst="wedgeEllipseCallout">
            <a:avLst>
              <a:gd name="adj1" fmla="val -111042"/>
              <a:gd name="adj2" fmla="val -24153"/>
            </a:avLst>
          </a:prstGeom>
          <a:solidFill>
            <a:srgbClr val="FFFFFF"/>
          </a:solidFill>
          <a:ln w="9525">
            <a:solidFill>
              <a:schemeClr val="tx1"/>
            </a:solidFill>
            <a:miter lim="800000"/>
            <a:headEnd/>
            <a:tailEnd/>
          </a:ln>
        </p:spPr>
        <p:txBody>
          <a:bodyPr wrap="none"/>
          <a:lstStyle/>
          <a:p>
            <a:pPr algn="ctr" defTabSz="914400" fontAlgn="base">
              <a:spcBef>
                <a:spcPct val="0"/>
              </a:spcBef>
              <a:spcAft>
                <a:spcPct val="0"/>
              </a:spcAft>
            </a:pPr>
            <a:r>
              <a:rPr lang="zh-CN" altLang="en-US" sz="2400" dirty="0">
                <a:latin typeface="MS PGothic" panose="020B0600070205080204" pitchFamily="34" charset="-128"/>
                <a:ea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algn="ctr" defTabSz="914400" fontAlgn="base">
              <a:spcBef>
                <a:spcPct val="0"/>
              </a:spcBef>
              <a:spcAft>
                <a:spcPct val="0"/>
              </a:spcAft>
            </a:pPr>
            <a:r>
              <a:rPr lang="zh-CN" altLang="en-US" sz="2400" dirty="0">
                <a:latin typeface="MS PGothic" panose="020B0600070205080204" pitchFamily="34" charset="-128"/>
                <a:ea typeface="MS PGothic" panose="020B0600070205080204" pitchFamily="34" charset="-128"/>
              </a:rPr>
              <a:t>怀疑吗？</a:t>
            </a:r>
            <a:endParaRPr lang="en-US" sz="2400" b="1" dirty="0">
              <a:solidFill>
                <a:srgbClr val="003366"/>
              </a:solidFill>
              <a:latin typeface="MS PGothic" panose="020B0600070205080204" pitchFamily="34" charset="-128"/>
              <a:ea typeface="MS PGothic" panose="020B0600070205080204" pitchFamily="34" charset="-128"/>
              <a:cs typeface="Arial" charset="0"/>
            </a:endParaRPr>
          </a:p>
        </p:txBody>
      </p:sp>
      <p:sp>
        <p:nvSpPr>
          <p:cNvPr id="8" name="Oval Callout 7"/>
          <p:cNvSpPr>
            <a:spLocks noChangeArrowheads="1"/>
          </p:cNvSpPr>
          <p:nvPr/>
        </p:nvSpPr>
        <p:spPr bwMode="auto">
          <a:xfrm>
            <a:off x="3617278" y="1184910"/>
            <a:ext cx="2376487" cy="1295400"/>
          </a:xfrm>
          <a:prstGeom prst="wedgeEllipseCallout">
            <a:avLst>
              <a:gd name="adj1" fmla="val -26068"/>
              <a:gd name="adj2" fmla="val 212226"/>
            </a:avLst>
          </a:prstGeom>
          <a:solidFill>
            <a:srgbClr val="FFFFFF"/>
          </a:solidFill>
          <a:ln w="9525">
            <a:solidFill>
              <a:schemeClr val="tx1"/>
            </a:solidFill>
            <a:miter lim="800000"/>
            <a:headEnd/>
            <a:tailEnd/>
          </a:ln>
        </p:spPr>
        <p:txBody>
          <a:bodyPr wrap="none"/>
          <a:lstStyle/>
          <a:p>
            <a:pPr algn="ctr" defTabSz="914400" fontAlgn="base">
              <a:spcBef>
                <a:spcPct val="0"/>
              </a:spcBef>
              <a:spcAft>
                <a:spcPct val="0"/>
              </a:spcAft>
            </a:pPr>
            <a:r>
              <a:rPr lang="zh-CN" altLang="en-US" sz="2400" dirty="0">
                <a:latin typeface="MS PGothic" panose="020B0600070205080204" pitchFamily="34" charset="-128"/>
                <a:ea typeface="MS PGothic" panose="020B0600070205080204" pitchFamily="34" charset="-128"/>
              </a:rPr>
              <a:t>我们</a:t>
            </a:r>
            <a:r>
              <a:rPr lang="zh-CN" altLang="en-US" sz="2400" b="1" u="sng" dirty="0">
                <a:solidFill>
                  <a:srgbClr val="7030A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应该</a:t>
            </a:r>
            <a:endParaRPr lang="en-SG" altLang="zh-CN" sz="2400" b="1" u="sng" dirty="0">
              <a:solidFill>
                <a:srgbClr val="7030A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algn="ctr" defTabSz="914400" fontAlgn="base">
              <a:spcBef>
                <a:spcPct val="0"/>
              </a:spcBef>
              <a:spcAft>
                <a:spcPct val="0"/>
              </a:spcAft>
            </a:pPr>
            <a:r>
              <a:rPr lang="zh-CN" altLang="en-US" sz="2400" dirty="0">
                <a:latin typeface="MS PGothic" panose="020B0600070205080204" pitchFamily="34" charset="-128"/>
                <a:ea typeface="MS PGothic" panose="020B0600070205080204" pitchFamily="34" charset="-128"/>
              </a:rPr>
              <a:t>怀疑吗？</a:t>
            </a:r>
            <a:endParaRPr lang="en-US" sz="2400" b="1" dirty="0">
              <a:solidFill>
                <a:srgbClr val="003366"/>
              </a:solidFill>
              <a:latin typeface="MS PGothic" panose="020B0600070205080204" pitchFamily="34" charset="-128"/>
              <a:ea typeface="MS PGothic" panose="020B0600070205080204" pitchFamily="34" charset="-128"/>
              <a:cs typeface="Arial" charset="0"/>
            </a:endParaRP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en-US" dirty="0"/>
              <a:t>62 b) (2)</a:t>
            </a:r>
            <a:br>
              <a:rPr lang="en-US" dirty="0"/>
            </a:br>
            <a:r>
              <a:rPr lang="en-US" dirty="0"/>
              <a:t>63 </a:t>
            </a:r>
          </a:p>
        </p:txBody>
      </p:sp>
    </p:spTree>
    <p:extLst>
      <p:ext uri="{BB962C8B-B14F-4D97-AF65-F5344CB8AC3E}">
        <p14:creationId xmlns:p14="http://schemas.microsoft.com/office/powerpoint/2010/main" val="2799549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9998"/>
            <a:ext cx="9266238"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5"/>
            <a:ext cx="4800600" cy="2008187"/>
          </a:xfrm>
        </p:spPr>
        <p:txBody>
          <a:bodyPr/>
          <a:lstStyle/>
          <a:p>
            <a:pPr eaLnBrk="1" hangingPunct="1">
              <a:defRPr/>
            </a:pPr>
            <a:r>
              <a:rPr lang="zh-CN" altLang="en-US" dirty="0">
                <a:solidFill>
                  <a:schemeClr val="bg1"/>
                </a:solidFill>
                <a:latin typeface="Arial" charset="0"/>
                <a:ea typeface="ＭＳ Ｐゴシック" charset="0"/>
                <a:cs typeface="ＭＳ Ｐゴシック" charset="0"/>
              </a:rPr>
              <a:t>腓力比</a:t>
            </a:r>
            <a:r>
              <a:rPr lang="en-US" dirty="0">
                <a:solidFill>
                  <a:schemeClr val="bg1"/>
                </a:solidFill>
                <a:latin typeface="Arial" charset="0"/>
                <a:ea typeface="ＭＳ Ｐゴシック" charset="0"/>
                <a:cs typeface="ＭＳ Ｐゴシック" charset="0"/>
              </a:rPr>
              <a:t> </a:t>
            </a:r>
            <a:r>
              <a:rPr lang="zh-CN" altLang="en-US" dirty="0">
                <a:solidFill>
                  <a:schemeClr val="bg1"/>
                </a:solidFill>
                <a:latin typeface="Arial" charset="0"/>
                <a:ea typeface="ＭＳ Ｐゴシック" charset="0"/>
                <a:cs typeface="ＭＳ Ｐゴシック" charset="0"/>
              </a:rPr>
              <a:t>监狱官</a:t>
            </a:r>
            <a:r>
              <a:rPr lang="en-US" dirty="0">
                <a:solidFill>
                  <a:schemeClr val="bg1"/>
                </a:solidFill>
                <a:latin typeface="Arial" charset="0"/>
                <a:ea typeface="ＭＳ Ｐゴシック" charset="0"/>
                <a:cs typeface="ＭＳ Ｐゴシック" charset="0"/>
              </a:rPr>
              <a:t> </a:t>
            </a:r>
            <a:r>
              <a:rPr lang="zh-CN" altLang="en-US" dirty="0">
                <a:solidFill>
                  <a:schemeClr val="bg1"/>
                </a:solidFill>
                <a:latin typeface="Arial" charset="0"/>
                <a:ea typeface="ＭＳ Ｐゴシック" charset="0"/>
                <a:cs typeface="ＭＳ Ｐゴシック" charset="0"/>
              </a:rPr>
              <a:t>（使徒行传</a:t>
            </a:r>
            <a:r>
              <a:rPr lang="en-US" dirty="0">
                <a:solidFill>
                  <a:schemeClr val="bg1"/>
                </a:solidFill>
                <a:latin typeface="Arial" charset="0"/>
                <a:ea typeface="ＭＳ Ｐゴシック" charset="0"/>
                <a:cs typeface="ＭＳ Ｐゴシック" charset="0"/>
              </a:rPr>
              <a:t>16)</a:t>
            </a:r>
          </a:p>
        </p:txBody>
      </p:sp>
    </p:spTree>
    <p:extLst>
      <p:ext uri="{BB962C8B-B14F-4D97-AF65-F5344CB8AC3E}">
        <p14:creationId xmlns:p14="http://schemas.microsoft.com/office/powerpoint/2010/main" val="9197906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Fear seized him…</a:t>
            </a:r>
          </a:p>
        </p:txBody>
      </p:sp>
      <p:pic>
        <p:nvPicPr>
          <p:cNvPr id="208898" name="Picture 3" descr="jailer-afrai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04049" y="980730"/>
            <a:ext cx="4139952" cy="1754244"/>
          </a:xfrm>
          <a:prstGeom prst="rect">
            <a:avLst/>
          </a:prstGeom>
          <a:noFill/>
        </p:spPr>
        <p:txBody>
          <a:bodyPr wrap="square" lIns="91358" tIns="45679" rIns="91358" bIns="45679" rtlCol="0">
            <a:spAutoFit/>
          </a:bodyPr>
          <a:lstStyle/>
          <a:p>
            <a:pPr defTabSz="914400" eaLnBrk="0" fontAlgn="base" hangingPunct="0">
              <a:spcBef>
                <a:spcPct val="0"/>
              </a:spcBef>
              <a:spcAft>
                <a:spcPct val="0"/>
              </a:spcAft>
            </a:pPr>
            <a:r>
              <a:rPr lang="zh-CN" altLang="en-US" sz="5400" dirty="0">
                <a:solidFill>
                  <a:prstClr val="white"/>
                </a:solidFill>
                <a:latin typeface="Arial" pitchFamily="34" charset="0"/>
              </a:rPr>
              <a:t>突然地震，感到害怕。</a:t>
            </a:r>
            <a:endParaRPr lang="en-US" sz="5400" dirty="0">
              <a:solidFill>
                <a:prstClr val="white"/>
              </a:solidFill>
              <a:latin typeface="Arial" pitchFamily="34" charset="0"/>
              <a:ea typeface="SimSun" pitchFamily="2" charset="-122"/>
            </a:endParaRPr>
          </a:p>
        </p:txBody>
      </p:sp>
    </p:spTree>
    <p:extLst>
      <p:ext uri="{BB962C8B-B14F-4D97-AF65-F5344CB8AC3E}">
        <p14:creationId xmlns:p14="http://schemas.microsoft.com/office/powerpoint/2010/main" val="20685517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Attempted suicide</a:t>
            </a:r>
          </a:p>
        </p:txBody>
      </p:sp>
      <p:sp>
        <p:nvSpPr>
          <p:cNvPr id="373763" name="Rectangle 3"/>
          <p:cNvSpPr>
            <a:spLocks noGrp="1" noChangeArrowheads="1"/>
          </p:cNvSpPr>
          <p:nvPr>
            <p:ph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80947"/>
            <a:ext cx="925195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20072" y="836713"/>
            <a:ext cx="3923928" cy="2585240"/>
          </a:xfrm>
          <a:prstGeom prst="rect">
            <a:avLst/>
          </a:prstGeom>
          <a:noFill/>
        </p:spPr>
        <p:txBody>
          <a:bodyPr wrap="square" lIns="91358" tIns="45679" rIns="91358" bIns="45679" rtlCol="0">
            <a:spAutoFit/>
          </a:bodyPr>
          <a:lstStyle/>
          <a:p>
            <a:pPr defTabSz="914400" eaLnBrk="0" fontAlgn="base" hangingPunct="0">
              <a:spcBef>
                <a:spcPct val="0"/>
              </a:spcBef>
              <a:spcAft>
                <a:spcPct val="0"/>
              </a:spcAft>
            </a:pPr>
            <a:r>
              <a:rPr lang="zh-CN" altLang="en-US" sz="5400" b="1" dirty="0">
                <a:solidFill>
                  <a:prstClr val="white"/>
                </a:solidFill>
                <a:latin typeface="Arial" pitchFamily="34" charset="0"/>
              </a:rPr>
              <a:t>以为保罗和西拉跑了，正要自杀。</a:t>
            </a:r>
            <a:endParaRPr lang="en-US" sz="5400" b="1" dirty="0">
              <a:solidFill>
                <a:prstClr val="white"/>
              </a:solidFill>
              <a:latin typeface="Arial" pitchFamily="34" charset="0"/>
              <a:ea typeface="SimSun" pitchFamily="2" charset="-122"/>
            </a:endParaRPr>
          </a:p>
        </p:txBody>
      </p:sp>
    </p:spTree>
    <p:extLst>
      <p:ext uri="{BB962C8B-B14F-4D97-AF65-F5344CB8AC3E}">
        <p14:creationId xmlns:p14="http://schemas.microsoft.com/office/powerpoint/2010/main" val="3140028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251" tIns="45627" rIns="91251" bIns="45627" numCol="1" rtlCol="0" anchor="t" anchorCtr="0" compatLnSpc="1">
            <a:prstTxWarp prst="textNoShape">
              <a:avLst/>
            </a:prstTxWarp>
          </a:bodyPr>
          <a:lstStyle/>
          <a:p>
            <a:pPr defTabSz="912562" eaLnBrk="0" fontAlgn="base" hangingPunct="0">
              <a:spcBef>
                <a:spcPct val="0"/>
              </a:spcBef>
              <a:spcAft>
                <a:spcPct val="0"/>
              </a:spcAft>
            </a:pPr>
            <a:endParaRPr lang="en-US" sz="2400">
              <a:solidFill>
                <a:srgbClr val="FFFFFF"/>
              </a:solidFill>
              <a:ea typeface="ＭＳ Ｐゴシック" pitchFamily="34" charset="-128"/>
            </a:endParaRPr>
          </a:p>
        </p:txBody>
      </p:sp>
      <p:sp>
        <p:nvSpPr>
          <p:cNvPr id="371714" name="Rectangle 2"/>
          <p:cNvSpPr>
            <a:spLocks noGrp="1" noChangeArrowheads="1"/>
          </p:cNvSpPr>
          <p:nvPr>
            <p:ph type="title"/>
          </p:nvPr>
        </p:nvSpPr>
        <p:spPr>
          <a:xfrm>
            <a:off x="5004051" y="332673"/>
            <a:ext cx="3672408" cy="3079179"/>
          </a:xfrm>
        </p:spPr>
        <p:txBody>
          <a:bodyPr/>
          <a:lstStyle/>
          <a:p>
            <a:pPr eaLnBrk="1" hangingPunct="1">
              <a:defRPr/>
            </a:pPr>
            <a:r>
              <a:rPr lang="ru-RU" sz="3600" b="1" dirty="0">
                <a:solidFill>
                  <a:srgbClr val="000000"/>
                </a:solidFill>
                <a:effectLst/>
                <a:latin typeface="Arial" charset="0"/>
                <a:ea typeface="ＭＳ Ｐゴシック" charset="0"/>
                <a:cs typeface="ＭＳ Ｐゴシック" charset="0"/>
              </a:rPr>
              <a:t>"</a:t>
            </a:r>
            <a:r>
              <a:rPr lang="zh-CN" altLang="en-US" sz="3600" b="1" dirty="0">
                <a:solidFill>
                  <a:srgbClr val="000000"/>
                </a:solidFill>
                <a:effectLst/>
                <a:latin typeface="Arial" charset="0"/>
                <a:ea typeface="ＭＳ Ｐゴシック" charset="0"/>
                <a:cs typeface="ＭＳ Ｐゴシック" charset="0"/>
              </a:rPr>
              <a:t>我应该</a:t>
            </a:r>
            <a:r>
              <a:rPr lang="zh-CN" altLang="en-US" sz="3600" b="1" dirty="0">
                <a:solidFill>
                  <a:srgbClr val="FF0000"/>
                </a:solidFill>
                <a:effectLst/>
                <a:latin typeface="Arial" charset="0"/>
                <a:ea typeface="ＭＳ Ｐゴシック" charset="0"/>
                <a:cs typeface="ＭＳ Ｐゴシック" charset="0"/>
              </a:rPr>
              <a:t>作</a:t>
            </a:r>
            <a:r>
              <a:rPr lang="zh-CN" altLang="en-US" sz="3600" b="1" dirty="0">
                <a:solidFill>
                  <a:srgbClr val="000000"/>
                </a:solidFill>
                <a:effectLst/>
                <a:latin typeface="Arial" charset="0"/>
                <a:ea typeface="ＭＳ Ｐゴシック" charset="0"/>
                <a:cs typeface="ＭＳ Ｐゴシック" charset="0"/>
              </a:rPr>
              <a:t>甚么才可以得救？</a:t>
            </a:r>
            <a:r>
              <a:rPr lang="ru-RU" sz="3600" b="1" dirty="0">
                <a:solidFill>
                  <a:srgbClr val="000000"/>
                </a:solidFill>
                <a:effectLst/>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79641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Joyful Jailor</a:t>
            </a:r>
          </a:p>
        </p:txBody>
      </p:sp>
      <p:sp>
        <p:nvSpPr>
          <p:cNvPr id="375811" name="Rectangle 3"/>
          <p:cNvSpPr>
            <a:spLocks noGrp="1" noChangeArrowheads="1"/>
          </p:cNvSpPr>
          <p:nvPr>
            <p:ph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2995" name="Picture 4" descr="jailer-happy"/>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20072" y="0"/>
            <a:ext cx="3923928" cy="4770454"/>
          </a:xfrm>
          <a:prstGeom prst="rect">
            <a:avLst/>
          </a:prstGeom>
          <a:noFill/>
        </p:spPr>
        <p:txBody>
          <a:bodyPr wrap="square" lIns="91358" tIns="45679" rIns="91358" bIns="45679" rtlCol="0">
            <a:spAutoFit/>
          </a:bodyPr>
          <a:lstStyle/>
          <a:p>
            <a:pPr defTabSz="914400" eaLnBrk="0" fontAlgn="base" hangingPunct="0">
              <a:spcBef>
                <a:spcPct val="0"/>
              </a:spcBef>
              <a:spcAft>
                <a:spcPct val="0"/>
              </a:spcAft>
            </a:pPr>
            <a:r>
              <a:rPr lang="zh-CN" altLang="en-US" sz="4400" b="1" dirty="0">
                <a:solidFill>
                  <a:prstClr val="white"/>
                </a:solidFill>
                <a:latin typeface="Arial" pitchFamily="34" charset="0"/>
              </a:rPr>
              <a:t>保罗告诉他，“</a:t>
            </a:r>
            <a:r>
              <a:rPr lang="zh-CN" altLang="en-US" sz="4400" b="1" dirty="0">
                <a:solidFill>
                  <a:schemeClr val="accent2"/>
                </a:solidFill>
                <a:latin typeface="Arial" pitchFamily="34" charset="0"/>
              </a:rPr>
              <a:t>相信</a:t>
            </a:r>
            <a:r>
              <a:rPr lang="zh-CN" altLang="en-US" sz="4400" b="1" dirty="0">
                <a:solidFill>
                  <a:prstClr val="white"/>
                </a:solidFill>
                <a:latin typeface="Arial" pitchFamily="34" charset="0"/>
              </a:rPr>
              <a:t>主耶稣你必被救 </a:t>
            </a:r>
            <a:r>
              <a:rPr lang="en-US" altLang="zh-CN" sz="4400" b="1" dirty="0">
                <a:solidFill>
                  <a:prstClr val="white"/>
                </a:solidFill>
                <a:latin typeface="Arial" pitchFamily="34" charset="0"/>
              </a:rPr>
              <a:t>– </a:t>
            </a:r>
            <a:r>
              <a:rPr lang="zh-CN" altLang="en-US" sz="4400" b="1" dirty="0">
                <a:solidFill>
                  <a:prstClr val="white"/>
                </a:solidFill>
                <a:latin typeface="Arial" pitchFamily="34" charset="0"/>
              </a:rPr>
              <a:t>你和你的家人</a:t>
            </a:r>
            <a:r>
              <a:rPr lang="zh-CN" altLang="en-US" sz="4000" b="1" dirty="0">
                <a:solidFill>
                  <a:prstClr val="white"/>
                </a:solidFill>
                <a:latin typeface="Arial" pitchFamily="34" charset="0"/>
              </a:rPr>
              <a:t>”（使徒</a:t>
            </a:r>
            <a:r>
              <a:rPr lang="en-US" altLang="zh-CN" sz="4000" b="1" dirty="0">
                <a:solidFill>
                  <a:prstClr val="white"/>
                </a:solidFill>
                <a:latin typeface="Arial" pitchFamily="34" charset="0"/>
              </a:rPr>
              <a:t>16</a:t>
            </a:r>
            <a:r>
              <a:rPr lang="zh-CN" altLang="en-US" sz="4000" b="1" dirty="0">
                <a:solidFill>
                  <a:prstClr val="white"/>
                </a:solidFill>
                <a:latin typeface="Arial" pitchFamily="34" charset="0"/>
              </a:rPr>
              <a:t>：</a:t>
            </a:r>
            <a:r>
              <a:rPr lang="en-US" altLang="zh-CN" sz="4000" b="1" dirty="0">
                <a:solidFill>
                  <a:prstClr val="white"/>
                </a:solidFill>
                <a:latin typeface="Arial" pitchFamily="34" charset="0"/>
              </a:rPr>
              <a:t>16</a:t>
            </a:r>
            <a:r>
              <a:rPr lang="zh-CN" altLang="en-US" sz="4000" b="1" dirty="0">
                <a:solidFill>
                  <a:prstClr val="white"/>
                </a:solidFill>
                <a:latin typeface="Arial" pitchFamily="34" charset="0"/>
              </a:rPr>
              <a:t>）</a:t>
            </a:r>
            <a:endParaRPr lang="en-US" altLang="zh-CN" sz="4400" b="1" dirty="0">
              <a:solidFill>
                <a:prstClr val="white"/>
              </a:solidFill>
              <a:latin typeface="Arial" pitchFamily="34" charset="0"/>
            </a:endParaRPr>
          </a:p>
          <a:p>
            <a:pPr defTabSz="914400" eaLnBrk="0" fontAlgn="base" hangingPunct="0">
              <a:spcBef>
                <a:spcPct val="0"/>
              </a:spcBef>
              <a:spcAft>
                <a:spcPct val="0"/>
              </a:spcAft>
            </a:pPr>
            <a:r>
              <a:rPr lang="zh-CN" altLang="en-US" sz="4400" b="1" dirty="0">
                <a:solidFill>
                  <a:prstClr val="white"/>
                </a:solidFill>
                <a:latin typeface="Arial" pitchFamily="34" charset="0"/>
              </a:rPr>
              <a:t>他就信耶稣，充满快乐。</a:t>
            </a:r>
            <a:endParaRPr lang="en-US" sz="4400" b="1" dirty="0">
              <a:solidFill>
                <a:prstClr val="white"/>
              </a:solidFill>
              <a:latin typeface="Arial" pitchFamily="34" charset="0"/>
              <a:ea typeface="SimSun" pitchFamily="2" charset="-122"/>
            </a:endParaRPr>
          </a:p>
        </p:txBody>
      </p:sp>
    </p:spTree>
    <p:extLst>
      <p:ext uri="{BB962C8B-B14F-4D97-AF65-F5344CB8AC3E}">
        <p14:creationId xmlns:p14="http://schemas.microsoft.com/office/powerpoint/2010/main" val="1179690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Immersing the </a:t>
            </a:r>
            <a:r>
              <a:rPr lang="en-US" dirty="0" err="1">
                <a:latin typeface="Arial" charset="0"/>
                <a:ea typeface="ＭＳ Ｐゴシック" charset="0"/>
                <a:cs typeface="ＭＳ Ｐゴシック" charset="0"/>
              </a:rPr>
              <a:t>jailow</a:t>
            </a:r>
            <a:endParaRPr lang="en-US" dirty="0">
              <a:latin typeface="Arial" charset="0"/>
              <a:ea typeface="ＭＳ Ｐゴシック" charset="0"/>
              <a:cs typeface="ＭＳ Ｐゴシック" charset="0"/>
            </a:endParaRP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07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3473"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Rectangle 3"/>
          <p:cNvSpPr>
            <a:spLocks noGrp="1" noChangeArrowheads="1"/>
          </p:cNvSpPr>
          <p:nvPr>
            <p:ph type="title"/>
          </p:nvPr>
        </p:nvSpPr>
        <p:spPr>
          <a:xfrm>
            <a:off x="1295400" y="228600"/>
            <a:ext cx="6781800" cy="1524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eaLnBrk="1" hangingPunct="1"/>
            <a:r>
              <a:rPr lang="en-US" altLang="zh-CN" sz="4000" b="1" i="1" u="sng" dirty="0">
                <a:latin typeface="Tahoma" charset="0"/>
                <a:ea typeface="ＭＳ Ｐゴシック" charset="0"/>
                <a:cs typeface="ＭＳ Ｐゴシック" charset="0"/>
              </a:rPr>
              <a:t>耶</a:t>
            </a:r>
            <a:r>
              <a:rPr lang="zh-CN" altLang="en-US" sz="4000" b="1" i="1" u="sng" dirty="0">
                <a:latin typeface="Tahoma" charset="0"/>
                <a:ea typeface="ＭＳ Ｐゴシック" charset="0"/>
                <a:cs typeface="ＭＳ Ｐゴシック" charset="0"/>
              </a:rPr>
              <a:t>稣一直就是神</a:t>
            </a:r>
          </a:p>
        </p:txBody>
      </p:sp>
      <p:sp>
        <p:nvSpPr>
          <p:cNvPr id="188420" name="Rectangle 4"/>
          <p:cNvSpPr>
            <a:spLocks noGrp="1" noChangeArrowheads="1"/>
          </p:cNvSpPr>
          <p:nvPr>
            <p:ph type="body" idx="1"/>
          </p:nvPr>
        </p:nvSpPr>
        <p:spPr>
          <a:xfrm>
            <a:off x="4572000" y="2362200"/>
            <a:ext cx="3525838" cy="3505200"/>
          </a:xfrm>
        </p:spPr>
        <p:txBody>
          <a:bodyPr/>
          <a:lstStyle/>
          <a:p>
            <a:pPr marL="0" indent="0" algn="r" eaLnBrk="1" hangingPunct="1">
              <a:buFont typeface="Wingdings" charset="0"/>
              <a:buNone/>
              <a:defRPr/>
            </a:pPr>
            <a:r>
              <a:rPr lang="en-US" altLang="zh-CN" sz="4000" b="1" dirty="0">
                <a:latin typeface="SimHei" charset="0"/>
                <a:ea typeface="SimHei" charset="0"/>
                <a:cs typeface="SimHei" charset="0"/>
              </a:rPr>
              <a:t>“</a:t>
            </a:r>
            <a:r>
              <a:rPr lang="zh-CN" altLang="en-US" sz="4000" b="1" dirty="0">
                <a:latin typeface="SimHei" charset="0"/>
                <a:ea typeface="SimHei" charset="0"/>
                <a:cs typeface="SimHei" charset="0"/>
              </a:rPr>
              <a:t>太初有道，</a:t>
            </a:r>
          </a:p>
          <a:p>
            <a:pPr marL="0" indent="0" algn="r" eaLnBrk="1" hangingPunct="1">
              <a:buFont typeface="Wingdings" charset="0"/>
              <a:buNone/>
              <a:defRPr/>
            </a:pPr>
            <a:r>
              <a:rPr lang="zh-CN" altLang="en-US" sz="4000" b="1" dirty="0">
                <a:latin typeface="SimHei" charset="0"/>
                <a:ea typeface="SimHei" charset="0"/>
                <a:cs typeface="SimHei" charset="0"/>
              </a:rPr>
              <a:t>道</a:t>
            </a:r>
            <a:r>
              <a:rPr lang="zh-CN" altLang="en-US" sz="4000" b="1" dirty="0">
                <a:solidFill>
                  <a:srgbClr val="FFFF00"/>
                </a:solidFill>
                <a:effectLst>
                  <a:outerShdw blurRad="38100" dist="38100" dir="2700000" algn="tl">
                    <a:srgbClr val="000000"/>
                  </a:outerShdw>
                </a:effectLst>
                <a:latin typeface="SimHei" charset="0"/>
                <a:ea typeface="SimHei" charset="0"/>
                <a:cs typeface="SimHei" charset="0"/>
              </a:rPr>
              <a:t>与神同在</a:t>
            </a:r>
            <a:r>
              <a:rPr lang="zh-CN" altLang="en-US" sz="4000" b="1" dirty="0">
                <a:latin typeface="SimHei" charset="0"/>
                <a:ea typeface="SimHei" charset="0"/>
                <a:cs typeface="SimHei" charset="0"/>
              </a:rPr>
              <a:t>，</a:t>
            </a:r>
          </a:p>
          <a:p>
            <a:pPr marL="0" indent="0" algn="r" eaLnBrk="1" hangingPunct="1">
              <a:buFont typeface="Wingdings" charset="0"/>
              <a:buNone/>
              <a:defRPr/>
            </a:pPr>
            <a:r>
              <a:rPr lang="zh-CN" altLang="en-US" sz="4000" b="1" dirty="0">
                <a:latin typeface="SimHei" charset="0"/>
                <a:ea typeface="SimHei" charset="0"/>
                <a:cs typeface="SimHei" charset="0"/>
              </a:rPr>
              <a:t>道</a:t>
            </a:r>
            <a:r>
              <a:rPr lang="zh-CN" altLang="en-US" sz="4000" b="1" dirty="0">
                <a:solidFill>
                  <a:srgbClr val="FFFF00"/>
                </a:solidFill>
                <a:effectLst>
                  <a:outerShdw blurRad="38100" dist="38100" dir="2700000" algn="tl">
                    <a:srgbClr val="000000"/>
                  </a:outerShdw>
                </a:effectLst>
                <a:latin typeface="SimHei" charset="0"/>
                <a:ea typeface="SimHei" charset="0"/>
                <a:cs typeface="SimHei" charset="0"/>
              </a:rPr>
              <a:t>就是神</a:t>
            </a:r>
            <a:r>
              <a:rPr lang="zh-CN" altLang="en-US" sz="4000" b="1" dirty="0">
                <a:latin typeface="SimHei" charset="0"/>
                <a:ea typeface="SimHei" charset="0"/>
                <a:cs typeface="SimHei" charset="0"/>
              </a:rPr>
              <a:t>。”</a:t>
            </a:r>
          </a:p>
          <a:p>
            <a:pPr marL="0" indent="0" algn="r" eaLnBrk="1" hangingPunct="1">
              <a:buFont typeface="Wingdings" charset="0"/>
              <a:buNone/>
              <a:defRPr/>
            </a:pPr>
            <a:r>
              <a:rPr lang="zh-CN" altLang="en-US" b="1" dirty="0">
                <a:latin typeface="SimHei" charset="0"/>
                <a:ea typeface="SimHei" charset="0"/>
                <a:cs typeface="SimHei" charset="0"/>
              </a:rPr>
              <a:t>（约 </a:t>
            </a:r>
            <a:r>
              <a:rPr lang="en-US" b="1" dirty="0">
                <a:latin typeface="SimHei" charset="0"/>
                <a:ea typeface="SimHei" charset="0"/>
                <a:cs typeface="SimHei" charset="0"/>
              </a:rPr>
              <a:t>1:1</a:t>
            </a:r>
            <a:r>
              <a:rPr lang="en-US" altLang="zh-CN" b="1" dirty="0">
                <a:latin typeface="SimHei" charset="0"/>
                <a:ea typeface="SimHei" charset="0"/>
                <a:cs typeface="SimHei" charset="0"/>
              </a:rPr>
              <a:t>）</a:t>
            </a:r>
            <a:endParaRPr lang="en-US" b="1" dirty="0">
              <a:latin typeface="SimHei" charset="0"/>
              <a:ea typeface="SimHei" charset="0"/>
              <a:cs typeface="SimHei" charset="0"/>
            </a:endParaRPr>
          </a:p>
        </p:txBody>
      </p:sp>
    </p:spTree>
    <p:extLst>
      <p:ext uri="{BB962C8B-B14F-4D97-AF65-F5344CB8AC3E}">
        <p14:creationId xmlns:p14="http://schemas.microsoft.com/office/powerpoint/2010/main" val="3868150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88419"/>
                                        </p:tgtEl>
                                        <p:attrNameLst>
                                          <p:attrName>style.visibility</p:attrName>
                                        </p:attrNameLst>
                                      </p:cBhvr>
                                      <p:to>
                                        <p:strVal val="visible"/>
                                      </p:to>
                                    </p:set>
                                    <p:animEffect transition="in" filter="fade">
                                      <p:cBhvr>
                                        <p:cTn id="7" dur="500"/>
                                        <p:tgtEl>
                                          <p:spTgt spid="188419"/>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88420">
                                            <p:txEl>
                                              <p:pRg st="0" end="0"/>
                                            </p:txEl>
                                          </p:spTgt>
                                        </p:tgtEl>
                                        <p:attrNameLst>
                                          <p:attrName>style.visibility</p:attrName>
                                        </p:attrNameLst>
                                      </p:cBhvr>
                                      <p:to>
                                        <p:strVal val="visible"/>
                                      </p:to>
                                    </p:set>
                                    <p:animEffect transition="in" filter="fade">
                                      <p:cBhvr>
                                        <p:cTn id="11" dur="500"/>
                                        <p:tgtEl>
                                          <p:spTgt spid="188420">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188420">
                                            <p:txEl>
                                              <p:pRg st="1" end="1"/>
                                            </p:txEl>
                                          </p:spTgt>
                                        </p:tgtEl>
                                        <p:attrNameLst>
                                          <p:attrName>style.visibility</p:attrName>
                                        </p:attrNameLst>
                                      </p:cBhvr>
                                      <p:to>
                                        <p:strVal val="visible"/>
                                      </p:to>
                                    </p:set>
                                    <p:animEffect transition="in" filter="fade">
                                      <p:cBhvr>
                                        <p:cTn id="15" dur="500"/>
                                        <p:tgtEl>
                                          <p:spTgt spid="188420">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88420">
                                            <p:txEl>
                                              <p:pRg st="2" end="2"/>
                                            </p:txEl>
                                          </p:spTgt>
                                        </p:tgtEl>
                                        <p:attrNameLst>
                                          <p:attrName>style.visibility</p:attrName>
                                        </p:attrNameLst>
                                      </p:cBhvr>
                                      <p:to>
                                        <p:strVal val="visible"/>
                                      </p:to>
                                    </p:set>
                                    <p:animEffect transition="in" filter="fade">
                                      <p:cBhvr>
                                        <p:cTn id="19" dur="500"/>
                                        <p:tgtEl>
                                          <p:spTgt spid="188420">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88420">
                                            <p:txEl>
                                              <p:pRg st="3" end="3"/>
                                            </p:txEl>
                                          </p:spTgt>
                                        </p:tgtEl>
                                        <p:attrNameLst>
                                          <p:attrName>style.visibility</p:attrName>
                                        </p:attrNameLst>
                                      </p:cBhvr>
                                      <p:to>
                                        <p:strVal val="visible"/>
                                      </p:to>
                                    </p:set>
                                    <p:animEffect transition="in" filter="fade">
                                      <p:cBhvr>
                                        <p:cTn id="23" dur="500"/>
                                        <p:tgtEl>
                                          <p:spTgt spid="1884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utoUpdateAnimBg="0"/>
      <p:bldP spid="188420" grpId="0" build="p" autoUpdateAnimBg="0" advAuto="100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3570288"/>
            <a:ext cx="6007100"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0" y="152400"/>
            <a:ext cx="6172200" cy="941388"/>
          </a:xfrm>
          <a:prstGeom prst="rect">
            <a:avLst/>
          </a:prstGeom>
          <a:noFill/>
          <a:ln w="9525">
            <a:noFill/>
            <a:miter lim="800000"/>
            <a:headEnd/>
            <a:tailEnd/>
          </a:ln>
          <a:effectLst>
            <a:outerShdw blurRad="63500" dist="107763" dir="2700000" algn="ctr" rotWithShape="0">
              <a:srgbClr val="000000">
                <a:alpha val="74997"/>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algn="l" defTabSz="914400" eaLnBrk="1" hangingPunct="1">
              <a:defRPr/>
            </a:pPr>
            <a:r>
              <a:rPr lang="zh-CN" altLang="en-US" sz="5000" b="1" u="sng" dirty="0">
                <a:solidFill>
                  <a:srgbClr val="FFFFFF"/>
                </a:solidFill>
                <a:latin typeface="SimHei" charset="0"/>
                <a:ea typeface="SimHei" charset="0"/>
                <a:cs typeface="SimHei" charset="0"/>
              </a:rPr>
              <a:t>在耶稣里，神成为人</a:t>
            </a:r>
            <a:endParaRPr lang="en-US" sz="5000" u="sng" dirty="0">
              <a:solidFill>
                <a:srgbClr val="FFFFFF"/>
              </a:solidFill>
              <a:latin typeface="SimHei" charset="0"/>
              <a:ea typeface="SimHei" charset="0"/>
              <a:cs typeface="SimHei" charset="0"/>
            </a:endParaRPr>
          </a:p>
        </p:txBody>
      </p:sp>
      <p:sp>
        <p:nvSpPr>
          <p:cNvPr id="7" name="Rectangle 1027"/>
          <p:cNvSpPr>
            <a:spLocks noChangeArrowheads="1"/>
          </p:cNvSpPr>
          <p:nvPr/>
        </p:nvSpPr>
        <p:spPr bwMode="auto">
          <a:xfrm>
            <a:off x="0" y="1143000"/>
            <a:ext cx="8610600" cy="22860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indent="-398463" defTabSz="914400" fontAlgn="base">
              <a:lnSpc>
                <a:spcPct val="90000"/>
              </a:lnSpc>
              <a:spcBef>
                <a:spcPct val="20000"/>
              </a:spcBef>
              <a:spcAft>
                <a:spcPct val="0"/>
              </a:spcAft>
              <a:buClr>
                <a:srgbClr val="86D1EC"/>
              </a:buClr>
              <a:buSzPct val="90000"/>
              <a:buFont typeface="Wingdings" charset="0"/>
              <a:buBlip>
                <a:blip r:embed="rId4"/>
              </a:buBlip>
              <a:defRPr/>
            </a:pPr>
            <a:r>
              <a:rPr lang="ja-JP" altLang="en-US" sz="3200" b="1" dirty="0">
                <a:solidFill>
                  <a:srgbClr val="FFFFFF"/>
                </a:solidFill>
                <a:effectLst>
                  <a:outerShdw blurRad="38100" dist="38100" dir="2700000" algn="tl">
                    <a:srgbClr val="000000"/>
                  </a:outerShdw>
                </a:effectLst>
                <a:ea typeface="ＭＳ Ｐゴシック" charset="0"/>
              </a:rPr>
              <a:t>“</a:t>
            </a:r>
            <a:r>
              <a:rPr lang="zh-CN" altLang="en-US" sz="4000" dirty="0">
                <a:solidFill>
                  <a:srgbClr val="FFFFFF"/>
                </a:solidFill>
                <a:effectLst>
                  <a:outerShdw blurRad="38100" dist="38100" dir="2700000" algn="tl">
                    <a:srgbClr val="000000"/>
                  </a:outerShdw>
                </a:effectLst>
                <a:latin typeface="SimHei" charset="0"/>
                <a:ea typeface="SimHei" charset="0"/>
                <a:cs typeface="SimHei" charset="0"/>
              </a:rPr>
              <a:t>道成了肉身、住在我们中间、充充满满的有恩典有真理。我们也见过他的荣光、正是父独生子的荣光。</a:t>
            </a:r>
            <a:r>
              <a:rPr lang="en-US" altLang="ja-JP" sz="3200" b="1" dirty="0">
                <a:solidFill>
                  <a:srgbClr val="FFFFFF"/>
                </a:solidFill>
                <a:effectLst>
                  <a:outerShdw blurRad="38100" dist="38100" dir="2700000" algn="tl">
                    <a:srgbClr val="000000"/>
                  </a:outerShdw>
                </a:effectLst>
                <a:ea typeface="ＭＳ Ｐゴシック" charset="0"/>
              </a:rPr>
              <a:t>” (</a:t>
            </a:r>
            <a:r>
              <a:rPr lang="zh-CN" altLang="en-US" sz="3200" b="1" dirty="0">
                <a:solidFill>
                  <a:srgbClr val="FFFFFF"/>
                </a:solidFill>
                <a:effectLst>
                  <a:outerShdw blurRad="38100" dist="38100" dir="2700000" algn="tl">
                    <a:srgbClr val="000000"/>
                  </a:outerShdw>
                </a:effectLst>
                <a:latin typeface="SimHei" charset="0"/>
                <a:ea typeface="SimHei" charset="0"/>
                <a:cs typeface="SimHei" charset="0"/>
              </a:rPr>
              <a:t>约翰福音</a:t>
            </a:r>
            <a:r>
              <a:rPr lang="en-US" altLang="ja-JP" sz="3200" b="1" dirty="0">
                <a:solidFill>
                  <a:srgbClr val="FFFFFF"/>
                </a:solidFill>
                <a:effectLst>
                  <a:outerShdw blurRad="38100" dist="38100" dir="2700000" algn="tl">
                    <a:srgbClr val="000000"/>
                  </a:outerShdw>
                </a:effectLst>
                <a:ea typeface="ＭＳ Ｐゴシック" charset="0"/>
              </a:rPr>
              <a:t> 1:14)</a:t>
            </a:r>
            <a:endParaRPr lang="en-US" sz="3200" b="1" dirty="0">
              <a:solidFill>
                <a:srgbClr val="FFFFFF"/>
              </a:solidFill>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951444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995516"/>
          </a:xfrm>
          <a:effectLst>
            <a:outerShdw blurRad="63500" dist="35921" dir="2700000" algn="ctr" rotWithShape="0">
              <a:schemeClr val="tx2">
                <a:alpha val="74998"/>
              </a:schemeClr>
            </a:outerShdw>
          </a:effectLst>
          <a:extLst/>
        </p:spPr>
        <p:txBody>
          <a:bodyPr anchor="t"/>
          <a:lstStyle/>
          <a:p>
            <a:pPr>
              <a:defRPr/>
            </a:pPr>
            <a:r>
              <a:rPr lang="zh-CN" altLang="en-US" sz="6000" dirty="0"/>
              <a:t>拯救我们的福音是什么？</a:t>
            </a:r>
            <a:endParaRPr lang="en-US" sz="60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41867" y="4725430"/>
            <a:ext cx="7666537" cy="1785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3600" dirty="0">
                <a:latin typeface="MS PGothic" panose="020B0600070205080204" pitchFamily="34" charset="-128"/>
                <a:ea typeface="MS PGothic" panose="020B0600070205080204" pitchFamily="34" charset="-128"/>
              </a:rPr>
              <a:t>如果我们甚至不知道那个从前一次交付圣徒（犹大书</a:t>
            </a:r>
            <a:r>
              <a:rPr lang="en-US" altLang="zh-CN" sz="3600" dirty="0">
                <a:latin typeface="MS PGothic" panose="020B0600070205080204" pitchFamily="34" charset="-128"/>
                <a:ea typeface="MS PGothic" panose="020B0600070205080204" pitchFamily="34" charset="-128"/>
              </a:rPr>
              <a:t>1:3</a:t>
            </a:r>
            <a:r>
              <a:rPr lang="zh-CN" altLang="en-US" sz="3600" dirty="0">
                <a:latin typeface="MS PGothic" panose="020B0600070205080204" pitchFamily="34" charset="-128"/>
                <a:ea typeface="MS PGothic" panose="020B0600070205080204" pitchFamily="34" charset="-128"/>
              </a:rPr>
              <a:t>）的福音真理是什么，我们如何为信心而战呢？</a:t>
            </a:r>
            <a:endParaRPr lang="en-US" sz="3600" b="1" i="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
        <p:nvSpPr>
          <p:cNvPr id="8" name="Text Box 4"/>
          <p:cNvSpPr txBox="1">
            <a:spLocks noChangeArrowheads="1"/>
          </p:cNvSpPr>
          <p:nvPr/>
        </p:nvSpPr>
        <p:spPr bwMode="auto">
          <a:xfrm>
            <a:off x="8426784" y="76200"/>
            <a:ext cx="527007" cy="461665"/>
          </a:xfrm>
          <a:prstGeom prst="rect">
            <a:avLst/>
          </a:prstGeom>
          <a:no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Tree>
    <p:extLst>
      <p:ext uri="{BB962C8B-B14F-4D97-AF65-F5344CB8AC3E}">
        <p14:creationId xmlns:p14="http://schemas.microsoft.com/office/powerpoint/2010/main" val="21300419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algn="ctr" defTabSz="914400" fontAlgn="base">
              <a:spcBef>
                <a:spcPct val="0"/>
              </a:spcBef>
              <a:spcAft>
                <a:spcPct val="0"/>
              </a:spcAft>
            </a:pPr>
            <a:endParaRPr lang="en-US" sz="4000">
              <a:solidFill>
                <a:srgbClr val="FFFFFF"/>
              </a:solidFill>
              <a:latin typeface="SimSun" charset="0"/>
              <a:ea typeface="SimSun" charset="0"/>
              <a:cs typeface="SimSun" charset="0"/>
            </a:endParaRPr>
          </a:p>
        </p:txBody>
      </p:sp>
      <p:sp>
        <p:nvSpPr>
          <p:cNvPr id="1792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lgn="ctr" defTabSz="914400" fontAlgn="base">
              <a:spcBef>
                <a:spcPct val="0"/>
              </a:spcBef>
              <a:spcAft>
                <a:spcPct val="0"/>
              </a:spcAft>
              <a:defRPr/>
            </a:pPr>
            <a:endParaRPr lang="en-US" sz="4000">
              <a:solidFill>
                <a:srgbClr val="FFFFFF"/>
              </a:solidFill>
              <a:latin typeface="SimSun" pitchFamily="2" charset="-122"/>
              <a:ea typeface="SimSun" pitchFamily="2" charset="-122"/>
              <a:cs typeface="SimSun" pitchFamily="2" charset="-122"/>
            </a:endParaRPr>
          </a:p>
        </p:txBody>
      </p:sp>
      <p:sp>
        <p:nvSpPr>
          <p:cNvPr id="179204" name="Text Box 4"/>
          <p:cNvSpPr txBox="1">
            <a:spLocks noChangeArrowheads="1"/>
          </p:cNvSpPr>
          <p:nvPr/>
        </p:nvSpPr>
        <p:spPr bwMode="auto">
          <a:xfrm>
            <a:off x="838200" y="1203325"/>
            <a:ext cx="29337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defTabSz="914400" eaLnBrk="1" fontAlgn="base" hangingPunct="1">
              <a:spcBef>
                <a:spcPct val="50000"/>
              </a:spcBef>
              <a:spcAft>
                <a:spcPct val="0"/>
              </a:spcAft>
              <a:defRPr/>
            </a:pPr>
            <a:r>
              <a:rPr lang="zh-TW" altLang="en-US" b="1" dirty="0">
                <a:solidFill>
                  <a:srgbClr val="FFFFFF"/>
                </a:solidFill>
                <a:latin typeface="Times New Roman" charset="0"/>
              </a:rPr>
              <a:t>智慧</a:t>
            </a:r>
          </a:p>
        </p:txBody>
      </p:sp>
      <p:sp>
        <p:nvSpPr>
          <p:cNvPr id="179205"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defTabSz="914400" eaLnBrk="0" fontAlgn="base" hangingPunct="0">
              <a:spcBef>
                <a:spcPct val="0"/>
              </a:spcBef>
              <a:spcAft>
                <a:spcPct val="0"/>
              </a:spcAft>
            </a:pPr>
            <a:endParaRPr lang="zh-TW" altLang="en-US" sz="1000">
              <a:solidFill>
                <a:srgbClr val="B50069"/>
              </a:solidFill>
              <a:latin typeface="Arial" charset="0"/>
              <a:ea typeface="新細明體" charset="0"/>
              <a:cs typeface="新細明體" charset="0"/>
            </a:endParaRPr>
          </a:p>
        </p:txBody>
      </p:sp>
      <p:sp>
        <p:nvSpPr>
          <p:cNvPr id="179206"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defTabSz="914400" eaLnBrk="0" fontAlgn="base" hangingPunct="0">
              <a:spcBef>
                <a:spcPct val="0"/>
              </a:spcBef>
              <a:spcAft>
                <a:spcPct val="0"/>
              </a:spcAft>
            </a:pPr>
            <a:endParaRPr lang="zh-TW" altLang="en-US" sz="1000">
              <a:solidFill>
                <a:srgbClr val="B50069"/>
              </a:solidFill>
              <a:latin typeface="Arial" charset="0"/>
              <a:ea typeface="新細明體" charset="0"/>
              <a:cs typeface="新細明體" charset="0"/>
            </a:endParaRPr>
          </a:p>
        </p:txBody>
      </p:sp>
      <p:sp>
        <p:nvSpPr>
          <p:cNvPr id="179207"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defTabSz="914400" eaLnBrk="0" fontAlgn="base" hangingPunct="0">
              <a:spcBef>
                <a:spcPct val="0"/>
              </a:spcBef>
              <a:spcAft>
                <a:spcPct val="0"/>
              </a:spcAft>
            </a:pPr>
            <a:endParaRPr lang="zh-TW" altLang="en-US" sz="1000">
              <a:solidFill>
                <a:srgbClr val="FF0000"/>
              </a:solidFill>
              <a:latin typeface="Arial" charset="0"/>
              <a:ea typeface="新細明體" charset="0"/>
              <a:cs typeface="新細明體" charset="0"/>
            </a:endParaRPr>
          </a:p>
        </p:txBody>
      </p:sp>
      <p:sp>
        <p:nvSpPr>
          <p:cNvPr id="179208" name="Text Box 8"/>
          <p:cNvSpPr txBox="1">
            <a:spLocks noChangeArrowheads="1"/>
          </p:cNvSpPr>
          <p:nvPr/>
        </p:nvSpPr>
        <p:spPr bwMode="auto">
          <a:xfrm>
            <a:off x="381000" y="4876800"/>
            <a:ext cx="38862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defTabSz="914400" eaLnBrk="1" fontAlgn="base" hangingPunct="1">
              <a:spcBef>
                <a:spcPct val="50000"/>
              </a:spcBef>
              <a:spcAft>
                <a:spcPct val="0"/>
              </a:spcAft>
              <a:defRPr/>
            </a:pPr>
            <a:r>
              <a:rPr lang="zh-TW" altLang="en-US" b="1" dirty="0">
                <a:solidFill>
                  <a:srgbClr val="FFFFFF"/>
                </a:solidFill>
                <a:latin typeface="Times New Roman" charset="0"/>
              </a:rPr>
              <a:t>神的喜</a:t>
            </a:r>
            <a:r>
              <a:rPr lang="zh-CN" altLang="en-US" b="1" dirty="0">
                <a:solidFill>
                  <a:srgbClr val="FFFFFF"/>
                </a:solidFill>
                <a:latin typeface="Times New Roman" charset="0"/>
              </a:rPr>
              <a:t>爱</a:t>
            </a:r>
            <a:endParaRPr lang="zh-TW" altLang="en-US" b="1" dirty="0">
              <a:solidFill>
                <a:srgbClr val="FFFFFF"/>
              </a:solidFill>
              <a:latin typeface="Times New Roman" charset="0"/>
            </a:endParaRPr>
          </a:p>
        </p:txBody>
      </p:sp>
      <p:sp>
        <p:nvSpPr>
          <p:cNvPr id="179209" name="Text Box 9"/>
          <p:cNvSpPr txBox="1">
            <a:spLocks noChangeArrowheads="1"/>
          </p:cNvSpPr>
          <p:nvPr/>
        </p:nvSpPr>
        <p:spPr bwMode="auto">
          <a:xfrm>
            <a:off x="5524500" y="1203325"/>
            <a:ext cx="27432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defTabSz="914400" eaLnBrk="1" fontAlgn="base" hangingPunct="1">
              <a:spcBef>
                <a:spcPct val="50000"/>
              </a:spcBef>
              <a:spcAft>
                <a:spcPct val="0"/>
              </a:spcAft>
              <a:defRPr/>
            </a:pPr>
            <a:r>
              <a:rPr lang="zh-TW" altLang="en-US" b="1" dirty="0">
                <a:solidFill>
                  <a:srgbClr val="FFFFFF"/>
                </a:solidFill>
                <a:latin typeface="Times New Roman" charset="0"/>
              </a:rPr>
              <a:t>身量</a:t>
            </a:r>
          </a:p>
        </p:txBody>
      </p:sp>
      <p:sp>
        <p:nvSpPr>
          <p:cNvPr id="179210" name="Text Box 10"/>
          <p:cNvSpPr txBox="1">
            <a:spLocks noChangeArrowheads="1"/>
          </p:cNvSpPr>
          <p:nvPr/>
        </p:nvSpPr>
        <p:spPr bwMode="auto">
          <a:xfrm>
            <a:off x="4953000" y="4876800"/>
            <a:ext cx="39624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lgn="ctr" defTabSz="914400" eaLnBrk="1" fontAlgn="base" hangingPunct="1">
              <a:spcBef>
                <a:spcPct val="50000"/>
              </a:spcBef>
              <a:spcAft>
                <a:spcPct val="0"/>
              </a:spcAft>
              <a:defRPr/>
            </a:pPr>
            <a:r>
              <a:rPr lang="zh-TW" altLang="en-US" b="1" dirty="0">
                <a:solidFill>
                  <a:srgbClr val="FFFFFF"/>
                </a:solidFill>
                <a:latin typeface="Times New Roman" charset="0"/>
              </a:rPr>
              <a:t>人的喜</a:t>
            </a:r>
            <a:r>
              <a:rPr lang="zh-CN" altLang="en-US" b="1" dirty="0">
                <a:solidFill>
                  <a:srgbClr val="FFFFFF"/>
                </a:solidFill>
                <a:latin typeface="Times New Roman" charset="0"/>
              </a:rPr>
              <a:t>爱</a:t>
            </a:r>
            <a:endParaRPr lang="zh-TW" altLang="en-US" b="1" dirty="0">
              <a:solidFill>
                <a:srgbClr val="FFFFFF"/>
              </a:solidFill>
              <a:latin typeface="Times New Roman" charset="0"/>
            </a:endParaRPr>
          </a:p>
        </p:txBody>
      </p:sp>
      <p:sp>
        <p:nvSpPr>
          <p:cNvPr id="179211" name="Rectangle 11"/>
          <p:cNvSpPr>
            <a:spLocks noGrp="1" noChangeArrowheads="1"/>
          </p:cNvSpPr>
          <p:nvPr>
            <p:ph type="title" idx="4294967295"/>
          </p:nvPr>
        </p:nvSpPr>
        <p:spPr>
          <a:xfrm>
            <a:off x="1676400" y="3168650"/>
            <a:ext cx="5867400" cy="155575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TW" altLang="en-US" sz="4800" b="1" dirty="0">
                <a:solidFill>
                  <a:schemeClr val="bg1"/>
                </a:solidFill>
                <a:latin typeface="SimSun" charset="0"/>
                <a:ea typeface="SimSun" charset="0"/>
                <a:cs typeface="SimSun" charset="0"/>
              </a:rPr>
              <a:t>路加福音</a:t>
            </a:r>
            <a:r>
              <a:rPr lang="en-US" altLang="zh-TW" sz="4800" b="1" dirty="0">
                <a:solidFill>
                  <a:schemeClr val="bg1"/>
                </a:solidFill>
                <a:latin typeface="SimSun" charset="0"/>
                <a:ea typeface="SimSun" charset="0"/>
                <a:cs typeface="SimSun" charset="0"/>
              </a:rPr>
              <a:t>2:52</a:t>
            </a:r>
            <a:br>
              <a:rPr lang="en-US" altLang="zh-TW" sz="4800" b="1" dirty="0">
                <a:solidFill>
                  <a:schemeClr val="bg1"/>
                </a:solidFill>
                <a:latin typeface="SimSun" charset="0"/>
                <a:ea typeface="SimSun" charset="0"/>
                <a:cs typeface="SimSun" charset="0"/>
              </a:rPr>
            </a:br>
            <a:r>
              <a:rPr lang="zh-CN" altLang="en-US" sz="4800" b="1" dirty="0">
                <a:solidFill>
                  <a:schemeClr val="bg1"/>
                </a:solidFill>
                <a:latin typeface="SimSun" charset="0"/>
                <a:ea typeface="SimSun" charset="0"/>
                <a:cs typeface="SimSun" charset="0"/>
              </a:rPr>
              <a:t>记载</a:t>
            </a:r>
            <a:r>
              <a:rPr lang="zh-TW" altLang="en-US" sz="4800" b="1" dirty="0">
                <a:solidFill>
                  <a:schemeClr val="bg1"/>
                </a:solidFill>
                <a:latin typeface="SimSun" charset="0"/>
                <a:ea typeface="SimSun" charset="0"/>
                <a:cs typeface="SimSun" charset="0"/>
              </a:rPr>
              <a:t>耶</a:t>
            </a:r>
            <a:r>
              <a:rPr lang="zh-CN" altLang="en-US" sz="4800" b="1" dirty="0">
                <a:solidFill>
                  <a:schemeClr val="bg1"/>
                </a:solidFill>
                <a:latin typeface="SimSun" charset="0"/>
                <a:ea typeface="SimSun" charset="0"/>
                <a:cs typeface="SimSun" charset="0"/>
              </a:rPr>
              <a:t>稣</a:t>
            </a:r>
            <a:r>
              <a:rPr lang="zh-TW" altLang="en-US" sz="4800" b="1" dirty="0">
                <a:solidFill>
                  <a:schemeClr val="bg1"/>
                </a:solidFill>
                <a:latin typeface="SimSun" charset="0"/>
                <a:ea typeface="SimSun" charset="0"/>
                <a:cs typeface="SimSun" charset="0"/>
              </a:rPr>
              <a:t>的成</a:t>
            </a:r>
            <a:r>
              <a:rPr lang="zh-CN" altLang="en-US" sz="4800" b="1" dirty="0">
                <a:solidFill>
                  <a:schemeClr val="bg1"/>
                </a:solidFill>
                <a:latin typeface="SimSun" charset="0"/>
                <a:ea typeface="SimSun" charset="0"/>
                <a:cs typeface="SimSun" charset="0"/>
              </a:rPr>
              <a:t>长</a:t>
            </a:r>
            <a:endParaRPr lang="zh-TW" altLang="en-US" sz="4800" b="1" dirty="0">
              <a:solidFill>
                <a:schemeClr val="bg1"/>
              </a:solidFill>
              <a:latin typeface="SimSun" charset="0"/>
              <a:ea typeface="SimSun" charset="0"/>
              <a:cs typeface="SimSun" charset="0"/>
            </a:endParaRPr>
          </a:p>
        </p:txBody>
      </p:sp>
      <p:pic>
        <p:nvPicPr>
          <p:cNvPr id="198667" name="Picture 1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14456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dissolve">
                                      <p:cBhvr>
                                        <p:cTn id="7" dur="500"/>
                                        <p:tgtEl>
                                          <p:spTgt spid="1792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79204"/>
                                        </p:tgtEl>
                                        <p:attrNameLst>
                                          <p:attrName>style.visibility</p:attrName>
                                        </p:attrNameLst>
                                      </p:cBhvr>
                                      <p:to>
                                        <p:strVal val="visible"/>
                                      </p:to>
                                    </p:set>
                                    <p:animEffect transition="in" filter="fade">
                                      <p:cBhvr>
                                        <p:cTn id="11" dur="2000"/>
                                        <p:tgtEl>
                                          <p:spTgt spid="179204"/>
                                        </p:tgtEl>
                                      </p:cBhvr>
                                    </p:animEffect>
                                    <p:anim calcmode="lin" valueType="num">
                                      <p:cBhvr>
                                        <p:cTn id="12" dur="2000" fill="hold"/>
                                        <p:tgtEl>
                                          <p:spTgt spid="179204"/>
                                        </p:tgtEl>
                                        <p:attrNameLst>
                                          <p:attrName>style.rotation</p:attrName>
                                        </p:attrNameLst>
                                      </p:cBhvr>
                                      <p:tavLst>
                                        <p:tav tm="0">
                                          <p:val>
                                            <p:fltVal val="720"/>
                                          </p:val>
                                        </p:tav>
                                        <p:tav tm="100000">
                                          <p:val>
                                            <p:fltVal val="0"/>
                                          </p:val>
                                        </p:tav>
                                      </p:tavLst>
                                    </p:anim>
                                    <p:anim calcmode="lin" valueType="num">
                                      <p:cBhvr>
                                        <p:cTn id="13" dur="2000" fill="hold"/>
                                        <p:tgtEl>
                                          <p:spTgt spid="179204"/>
                                        </p:tgtEl>
                                        <p:attrNameLst>
                                          <p:attrName>ppt_h</p:attrName>
                                        </p:attrNameLst>
                                      </p:cBhvr>
                                      <p:tavLst>
                                        <p:tav tm="0">
                                          <p:val>
                                            <p:fltVal val="0"/>
                                          </p:val>
                                        </p:tav>
                                        <p:tav tm="100000">
                                          <p:val>
                                            <p:strVal val="#ppt_h"/>
                                          </p:val>
                                        </p:tav>
                                      </p:tavLst>
                                    </p:anim>
                                    <p:anim calcmode="lin" valueType="num">
                                      <p:cBhvr>
                                        <p:cTn id="14" dur="2000" fill="hold"/>
                                        <p:tgtEl>
                                          <p:spTgt spid="17920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179205"/>
                                        </p:tgtEl>
                                        <p:attrNameLst>
                                          <p:attrName>style.visibility</p:attrName>
                                        </p:attrNameLst>
                                      </p:cBhvr>
                                      <p:to>
                                        <p:strVal val="visible"/>
                                      </p:to>
                                    </p:set>
                                    <p:animEffect transition="in" filter="dissolve">
                                      <p:cBhvr>
                                        <p:cTn id="18" dur="500"/>
                                        <p:tgtEl>
                                          <p:spTgt spid="179205"/>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179209"/>
                                        </p:tgtEl>
                                        <p:attrNameLst>
                                          <p:attrName>style.visibility</p:attrName>
                                        </p:attrNameLst>
                                      </p:cBhvr>
                                      <p:to>
                                        <p:strVal val="visible"/>
                                      </p:to>
                                    </p:set>
                                    <p:animEffect transition="in" filter="fade">
                                      <p:cBhvr>
                                        <p:cTn id="22" dur="2000"/>
                                        <p:tgtEl>
                                          <p:spTgt spid="179209"/>
                                        </p:tgtEl>
                                      </p:cBhvr>
                                    </p:animEffect>
                                    <p:anim calcmode="lin" valueType="num">
                                      <p:cBhvr>
                                        <p:cTn id="23" dur="2000" fill="hold"/>
                                        <p:tgtEl>
                                          <p:spTgt spid="179209"/>
                                        </p:tgtEl>
                                        <p:attrNameLst>
                                          <p:attrName>style.rotation</p:attrName>
                                        </p:attrNameLst>
                                      </p:cBhvr>
                                      <p:tavLst>
                                        <p:tav tm="0">
                                          <p:val>
                                            <p:fltVal val="720"/>
                                          </p:val>
                                        </p:tav>
                                        <p:tav tm="100000">
                                          <p:val>
                                            <p:fltVal val="0"/>
                                          </p:val>
                                        </p:tav>
                                      </p:tavLst>
                                    </p:anim>
                                    <p:anim calcmode="lin" valueType="num">
                                      <p:cBhvr>
                                        <p:cTn id="24" dur="2000" fill="hold"/>
                                        <p:tgtEl>
                                          <p:spTgt spid="179209"/>
                                        </p:tgtEl>
                                        <p:attrNameLst>
                                          <p:attrName>ppt_h</p:attrName>
                                        </p:attrNameLst>
                                      </p:cBhvr>
                                      <p:tavLst>
                                        <p:tav tm="0">
                                          <p:val>
                                            <p:fltVal val="0"/>
                                          </p:val>
                                        </p:tav>
                                        <p:tav tm="100000">
                                          <p:val>
                                            <p:strVal val="#ppt_h"/>
                                          </p:val>
                                        </p:tav>
                                      </p:tavLst>
                                    </p:anim>
                                    <p:anim calcmode="lin" valueType="num">
                                      <p:cBhvr>
                                        <p:cTn id="25" dur="2000" fill="hold"/>
                                        <p:tgtEl>
                                          <p:spTgt spid="179209"/>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179207"/>
                                        </p:tgtEl>
                                        <p:attrNameLst>
                                          <p:attrName>style.visibility</p:attrName>
                                        </p:attrNameLst>
                                      </p:cBhvr>
                                      <p:to>
                                        <p:strVal val="visible"/>
                                      </p:to>
                                    </p:set>
                                    <p:animEffect transition="in" filter="dissolve">
                                      <p:cBhvr>
                                        <p:cTn id="29" dur="500"/>
                                        <p:tgtEl>
                                          <p:spTgt spid="179207"/>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179208"/>
                                        </p:tgtEl>
                                        <p:attrNameLst>
                                          <p:attrName>style.visibility</p:attrName>
                                        </p:attrNameLst>
                                      </p:cBhvr>
                                      <p:to>
                                        <p:strVal val="visible"/>
                                      </p:to>
                                    </p:set>
                                    <p:animEffect transition="in" filter="fade">
                                      <p:cBhvr>
                                        <p:cTn id="33" dur="2000"/>
                                        <p:tgtEl>
                                          <p:spTgt spid="179208"/>
                                        </p:tgtEl>
                                      </p:cBhvr>
                                    </p:animEffect>
                                    <p:anim calcmode="lin" valueType="num">
                                      <p:cBhvr>
                                        <p:cTn id="34" dur="2000" fill="hold"/>
                                        <p:tgtEl>
                                          <p:spTgt spid="179208"/>
                                        </p:tgtEl>
                                        <p:attrNameLst>
                                          <p:attrName>style.rotation</p:attrName>
                                        </p:attrNameLst>
                                      </p:cBhvr>
                                      <p:tavLst>
                                        <p:tav tm="0">
                                          <p:val>
                                            <p:fltVal val="720"/>
                                          </p:val>
                                        </p:tav>
                                        <p:tav tm="100000">
                                          <p:val>
                                            <p:fltVal val="0"/>
                                          </p:val>
                                        </p:tav>
                                      </p:tavLst>
                                    </p:anim>
                                    <p:anim calcmode="lin" valueType="num">
                                      <p:cBhvr>
                                        <p:cTn id="35" dur="2000" fill="hold"/>
                                        <p:tgtEl>
                                          <p:spTgt spid="179208"/>
                                        </p:tgtEl>
                                        <p:attrNameLst>
                                          <p:attrName>ppt_h</p:attrName>
                                        </p:attrNameLst>
                                      </p:cBhvr>
                                      <p:tavLst>
                                        <p:tav tm="0">
                                          <p:val>
                                            <p:fltVal val="0"/>
                                          </p:val>
                                        </p:tav>
                                        <p:tav tm="100000">
                                          <p:val>
                                            <p:strVal val="#ppt_h"/>
                                          </p:val>
                                        </p:tav>
                                      </p:tavLst>
                                    </p:anim>
                                    <p:anim calcmode="lin" valueType="num">
                                      <p:cBhvr>
                                        <p:cTn id="36" dur="2000" fill="hold"/>
                                        <p:tgtEl>
                                          <p:spTgt spid="179208"/>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179206"/>
                                        </p:tgtEl>
                                        <p:attrNameLst>
                                          <p:attrName>style.visibility</p:attrName>
                                        </p:attrNameLst>
                                      </p:cBhvr>
                                      <p:to>
                                        <p:strVal val="visible"/>
                                      </p:to>
                                    </p:set>
                                    <p:animEffect transition="in" filter="dissolve">
                                      <p:cBhvr>
                                        <p:cTn id="40" dur="500"/>
                                        <p:tgtEl>
                                          <p:spTgt spid="179206"/>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179210"/>
                                        </p:tgtEl>
                                        <p:attrNameLst>
                                          <p:attrName>style.visibility</p:attrName>
                                        </p:attrNameLst>
                                      </p:cBhvr>
                                      <p:to>
                                        <p:strVal val="visible"/>
                                      </p:to>
                                    </p:set>
                                    <p:animEffect transition="in" filter="fade">
                                      <p:cBhvr>
                                        <p:cTn id="44" dur="2000"/>
                                        <p:tgtEl>
                                          <p:spTgt spid="179210"/>
                                        </p:tgtEl>
                                      </p:cBhvr>
                                    </p:animEffect>
                                    <p:anim calcmode="lin" valueType="num">
                                      <p:cBhvr>
                                        <p:cTn id="45" dur="2000" fill="hold"/>
                                        <p:tgtEl>
                                          <p:spTgt spid="179210"/>
                                        </p:tgtEl>
                                        <p:attrNameLst>
                                          <p:attrName>style.rotation</p:attrName>
                                        </p:attrNameLst>
                                      </p:cBhvr>
                                      <p:tavLst>
                                        <p:tav tm="0">
                                          <p:val>
                                            <p:fltVal val="720"/>
                                          </p:val>
                                        </p:tav>
                                        <p:tav tm="100000">
                                          <p:val>
                                            <p:fltVal val="0"/>
                                          </p:val>
                                        </p:tav>
                                      </p:tavLst>
                                    </p:anim>
                                    <p:anim calcmode="lin" valueType="num">
                                      <p:cBhvr>
                                        <p:cTn id="46" dur="2000" fill="hold"/>
                                        <p:tgtEl>
                                          <p:spTgt spid="179210"/>
                                        </p:tgtEl>
                                        <p:attrNameLst>
                                          <p:attrName>ppt_h</p:attrName>
                                        </p:attrNameLst>
                                      </p:cBhvr>
                                      <p:tavLst>
                                        <p:tav tm="0">
                                          <p:val>
                                            <p:fltVal val="0"/>
                                          </p:val>
                                        </p:tav>
                                        <p:tav tm="100000">
                                          <p:val>
                                            <p:strVal val="#ppt_h"/>
                                          </p:val>
                                        </p:tav>
                                      </p:tavLst>
                                    </p:anim>
                                    <p:anim calcmode="lin" valueType="num">
                                      <p:cBhvr>
                                        <p:cTn id="47" dur="2000" fill="hold"/>
                                        <p:tgtEl>
                                          <p:spTgt spid="1792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4" grpId="0"/>
      <p:bldP spid="179205" grpId="0" animBg="1"/>
      <p:bldP spid="179206" grpId="0" animBg="1"/>
      <p:bldP spid="179207" grpId="0" animBg="1"/>
      <p:bldP spid="179208" grpId="0"/>
      <p:bldP spid="179209" grpId="0"/>
      <p:bldP spid="179210"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69395"/>
            <a:ext cx="9205214" cy="6416217"/>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dirty="0">
                <a:solidFill>
                  <a:schemeClr val="bg1"/>
                </a:solidFill>
                <a:latin typeface="Arial" charset="0"/>
                <a:ea typeface="ＭＳ Ｐゴシック" charset="0"/>
                <a:cs typeface="Arial" charset="0"/>
              </a:rPr>
              <a:t>The Gospel is</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4647639" y="1052512"/>
            <a:ext cx="4437669" cy="86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5400" dirty="0">
                <a:solidFill>
                  <a:schemeClr val="tx2"/>
                </a:solidFill>
                <a:latin typeface="MS PGothic" panose="020B0600070205080204" pitchFamily="34" charset="-128"/>
                <a:ea typeface="MS PGothic" panose="020B0600070205080204" pitchFamily="34" charset="-128"/>
              </a:rPr>
              <a:t>好消息！</a:t>
            </a:r>
            <a:endParaRPr lang="en-SG" sz="5400" dirty="0">
              <a:solidFill>
                <a:schemeClr val="tx2"/>
              </a:solidFill>
              <a:latin typeface="MS PGothic" panose="020B0600070205080204" pitchFamily="34" charset="-128"/>
              <a:ea typeface="MS PGothic" panose="020B0600070205080204" pitchFamily="34" charset="-128"/>
            </a:endParaRPr>
          </a:p>
        </p:txBody>
      </p:sp>
      <p:sp>
        <p:nvSpPr>
          <p:cNvPr id="6" name="Title 1"/>
          <p:cNvSpPr txBox="1">
            <a:spLocks/>
          </p:cNvSpPr>
          <p:nvPr/>
        </p:nvSpPr>
        <p:spPr bwMode="auto">
          <a:xfrm>
            <a:off x="253941" y="3724270"/>
            <a:ext cx="2131517" cy="10525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zh-CN" altLang="en-US" b="1" dirty="0">
                <a:solidFill>
                  <a:schemeClr val="bg1"/>
                </a:solidFill>
                <a:latin typeface="Arial" charset="0"/>
                <a:ea typeface="ＭＳ Ｐゴシック" charset="0"/>
                <a:cs typeface="Arial" charset="0"/>
              </a:rPr>
              <a:t>人</a:t>
            </a:r>
            <a:endParaRPr lang="en-US" b="1" i="1" dirty="0">
              <a:solidFill>
                <a:schemeClr val="bg1"/>
              </a:solidFill>
              <a:latin typeface="Arial" charset="0"/>
              <a:ea typeface="ＭＳ Ｐゴシック" charset="0"/>
              <a:cs typeface="Arial" charset="0"/>
            </a:endParaRPr>
          </a:p>
        </p:txBody>
      </p:sp>
      <p:sp>
        <p:nvSpPr>
          <p:cNvPr id="7" name="Title 1"/>
          <p:cNvSpPr txBox="1">
            <a:spLocks/>
          </p:cNvSpPr>
          <p:nvPr/>
        </p:nvSpPr>
        <p:spPr bwMode="auto">
          <a:xfrm>
            <a:off x="6866474" y="3724270"/>
            <a:ext cx="2131517" cy="10525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zh-CN" altLang="en-US" b="1" dirty="0">
                <a:solidFill>
                  <a:schemeClr val="bg1"/>
                </a:solidFill>
                <a:latin typeface="Arial" charset="0"/>
                <a:ea typeface="ＭＳ Ｐゴシック" charset="0"/>
                <a:cs typeface="Arial" charset="0"/>
              </a:rPr>
              <a:t>神</a:t>
            </a:r>
            <a:endParaRPr lang="en-US" b="1" i="1" dirty="0">
              <a:solidFill>
                <a:schemeClr val="bg1"/>
              </a:solidFill>
              <a:latin typeface="Arial" charset="0"/>
              <a:ea typeface="ＭＳ Ｐゴシック" charset="0"/>
              <a:cs typeface="Arial" charset="0"/>
            </a:endParaRPr>
          </a:p>
        </p:txBody>
      </p:sp>
      <p:sp>
        <p:nvSpPr>
          <p:cNvPr id="8" name="Rectangle 7"/>
          <p:cNvSpPr/>
          <p:nvPr/>
        </p:nvSpPr>
        <p:spPr>
          <a:xfrm>
            <a:off x="3987595" y="64591"/>
            <a:ext cx="4227922" cy="923330"/>
          </a:xfrm>
          <a:prstGeom prst="rect">
            <a:avLst/>
          </a:prstGeom>
          <a:solidFill>
            <a:schemeClr val="tx2"/>
          </a:solidFill>
        </p:spPr>
        <p:txBody>
          <a:bodyPr wrap="square">
            <a:spAutoFit/>
          </a:bodyPr>
          <a:lstStyle/>
          <a:p>
            <a:r>
              <a:rPr lang="zh-CN" altLang="en-US" sz="5400" dirty="0">
                <a:solidFill>
                  <a:schemeClr val="bg1"/>
                </a:solidFill>
                <a:latin typeface="MS PGothic" panose="020B0600070205080204" pitchFamily="34" charset="-128"/>
                <a:ea typeface="MS PGothic" panose="020B0600070205080204" pitchFamily="34" charset="-128"/>
              </a:rPr>
              <a:t>福音是。。。</a:t>
            </a:r>
            <a:endParaRPr lang="en-SG" sz="5400" dirty="0">
              <a:solidFill>
                <a:schemeClr val="bg1"/>
              </a:solidFill>
              <a:latin typeface="MS PGothic" panose="020B0600070205080204" pitchFamily="34" charset="-128"/>
              <a:ea typeface="MS PGothic" panose="020B0600070205080204" pitchFamily="34" charset="-128"/>
            </a:endParaRPr>
          </a:p>
        </p:txBody>
      </p:sp>
      <p:grpSp>
        <p:nvGrpSpPr>
          <p:cNvPr id="10" name="Group 9"/>
          <p:cNvGrpSpPr/>
          <p:nvPr/>
        </p:nvGrpSpPr>
        <p:grpSpPr>
          <a:xfrm>
            <a:off x="2653636" y="1705429"/>
            <a:ext cx="3756840" cy="4862285"/>
            <a:chOff x="2653636" y="1705429"/>
            <a:chExt cx="3756840" cy="4862285"/>
          </a:xfrm>
        </p:grpSpPr>
        <p:sp>
          <p:nvSpPr>
            <p:cNvPr id="9" name="Rectangle 8"/>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7" charset="0"/>
              </a:endParaRPr>
            </a:p>
          </p:txBody>
        </p:sp>
        <p:sp>
          <p:nvSpPr>
            <p:cNvPr id="12" name="Rectangle 11"/>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7" charset="0"/>
              </a:endParaRPr>
            </a:p>
          </p:txBody>
        </p:sp>
      </p:grpSp>
      <p:sp>
        <p:nvSpPr>
          <p:cNvPr id="2" name="TextBox 1"/>
          <p:cNvSpPr txBox="1"/>
          <p:nvPr/>
        </p:nvSpPr>
        <p:spPr>
          <a:xfrm>
            <a:off x="5084778" y="3222263"/>
            <a:ext cx="559277" cy="646331"/>
          </a:xfrm>
          <a:prstGeom prst="rect">
            <a:avLst/>
          </a:prstGeom>
          <a:noFill/>
        </p:spPr>
        <p:txBody>
          <a:bodyPr wrap="square" rtlCol="0">
            <a:spAutoFit/>
          </a:bodyPr>
          <a:lstStyle/>
          <a:p>
            <a:r>
              <a:rPr lang="zh-CN" altLang="en-US" sz="3600" dirty="0">
                <a:solidFill>
                  <a:schemeClr val="bg1"/>
                </a:solidFill>
                <a:latin typeface="MS PGothic" panose="020B0600070205080204" pitchFamily="34" charset="-128"/>
                <a:ea typeface="MS PGothic" panose="020B0600070205080204" pitchFamily="34" charset="-128"/>
              </a:rPr>
              <a:t>稣</a:t>
            </a:r>
            <a:endParaRPr lang="en-SG" sz="3600" dirty="0">
              <a:solidFill>
                <a:schemeClr val="bg1"/>
              </a:solidFill>
              <a:latin typeface="MS PGothic" panose="020B0600070205080204" pitchFamily="34" charset="-128"/>
              <a:ea typeface="MS PGothic" panose="020B0600070205080204" pitchFamily="34" charset="-128"/>
            </a:endParaRPr>
          </a:p>
        </p:txBody>
      </p:sp>
      <p:sp>
        <p:nvSpPr>
          <p:cNvPr id="4" name="Rectangle 3"/>
          <p:cNvSpPr/>
          <p:nvPr/>
        </p:nvSpPr>
        <p:spPr>
          <a:xfrm>
            <a:off x="3444873" y="3224100"/>
            <a:ext cx="646331" cy="646331"/>
          </a:xfrm>
          <a:prstGeom prst="rect">
            <a:avLst/>
          </a:prstGeom>
        </p:spPr>
        <p:txBody>
          <a:bodyPr wrap="none">
            <a:spAutoFit/>
          </a:bodyPr>
          <a:lstStyle/>
          <a:p>
            <a:r>
              <a:rPr lang="zh-CN" altLang="en-US" sz="3600" dirty="0">
                <a:solidFill>
                  <a:schemeClr val="bg1"/>
                </a:solidFill>
                <a:latin typeface="MS PGothic" panose="020B0600070205080204" pitchFamily="34" charset="-128"/>
                <a:ea typeface="MS PGothic" panose="020B0600070205080204" pitchFamily="34" charset="-128"/>
              </a:rPr>
              <a:t>耶 </a:t>
            </a:r>
            <a:endParaRPr lang="en-SG" sz="3600" dirty="0">
              <a:solidFill>
                <a:schemeClr val="bg1"/>
              </a:solidFill>
            </a:endParaRPr>
          </a:p>
        </p:txBody>
      </p:sp>
    </p:spTree>
    <p:extLst>
      <p:ext uri="{BB962C8B-B14F-4D97-AF65-F5344CB8AC3E}">
        <p14:creationId xmlns:p14="http://schemas.microsoft.com/office/powerpoint/2010/main" val="289198851"/>
      </p:ext>
    </p:extLst>
  </p:cSld>
  <p:clrMapOvr>
    <a:masterClrMapping/>
  </p:clrMapOvr>
  <p:transition xmlns:p14="http://schemas.microsoft.com/office/powerpoint/2010/main">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zh-CN" alt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什么是全备的福音</a:t>
            </a:r>
            <a:r>
              <a:rPr lang="en-US" altLang="zh-CN"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endPar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endParaRPr>
          </a:p>
        </p:txBody>
      </p:sp>
    </p:spTree>
    <p:extLst>
      <p:ext uri="{BB962C8B-B14F-4D97-AF65-F5344CB8AC3E}">
        <p14:creationId xmlns:p14="http://schemas.microsoft.com/office/powerpoint/2010/main" val="3116313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defTabSz="914400" eaLnBrk="0" fontAlgn="base" hangingPunct="0">
              <a:spcBef>
                <a:spcPct val="0"/>
              </a:spcBef>
              <a:spcAft>
                <a:spcPct val="0"/>
              </a:spcAft>
            </a:pPr>
            <a:endParaRPr lang="en-US" sz="2400">
              <a:solidFill>
                <a:srgbClr val="000000"/>
              </a:solidFill>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910"/>
            <a:ext cx="2932113"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zh-CN" altLang="en-US" b="1" dirty="0">
                <a:solidFill>
                  <a:srgbClr val="FFFF00"/>
                </a:solidFill>
                <a:latin typeface="Arial" charset="0"/>
                <a:ea typeface="ヒラギノ角ゴ Pro W3" charset="0"/>
                <a:cs typeface="ヒラギノ角ゴ Pro W3" charset="0"/>
              </a:rPr>
              <a:t>全备</a:t>
            </a:r>
            <a:r>
              <a:rPr lang="zh-CN" altLang="en-US" b="1" dirty="0">
                <a:solidFill>
                  <a:srgbClr val="FFFFFF"/>
                </a:solidFill>
                <a:latin typeface="Arial" charset="0"/>
                <a:ea typeface="ヒラギノ角ゴ Pro W3" charset="0"/>
                <a:cs typeface="ヒラギノ角ゴ Pro W3" charset="0"/>
              </a:rPr>
              <a:t>的福音</a:t>
            </a:r>
            <a:endParaRPr lang="en-US" b="1" dirty="0">
              <a:solidFill>
                <a:srgbClr val="FFFFFF"/>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15959362"/>
              </p:ext>
            </p:extLst>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5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defTabSz="914400" fontAlgn="base">
              <a:spcBef>
                <a:spcPct val="0"/>
              </a:spcBef>
              <a:spcAft>
                <a:spcPct val="0"/>
              </a:spcAft>
            </a:pPr>
            <a:r>
              <a:rPr lang="zh-CN" altLang="en-US" sz="3200" dirty="0">
                <a:solidFill>
                  <a:srgbClr val="FFFFFF"/>
                </a:solidFill>
                <a:effectLst>
                  <a:glow rad="152400">
                    <a:srgbClr val="000000">
                      <a:alpha val="99000"/>
                    </a:srgbClr>
                  </a:glow>
                </a:effectLst>
                <a:ea typeface="ヒラギノ角ゴ Pro W3" charset="0"/>
                <a:cs typeface="ヒラギノ角ゴ Pro W3" charset="0"/>
              </a:rPr>
              <a:t>“基督为了我们的罪死</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7" name="TextBox 6"/>
          <p:cNvSpPr txBox="1">
            <a:spLocks noChangeArrowheads="1"/>
          </p:cNvSpPr>
          <p:nvPr/>
        </p:nvSpPr>
        <p:spPr bwMode="auto">
          <a:xfrm>
            <a:off x="2971800" y="6181726"/>
            <a:ext cx="3429000" cy="58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defTabSz="914400" fontAlgn="base">
              <a:spcBef>
                <a:spcPct val="0"/>
              </a:spcBef>
              <a:spcAft>
                <a:spcPct val="0"/>
              </a:spcAft>
            </a:pPr>
            <a:r>
              <a:rPr lang="zh-CN" altLang="en-US" sz="3200" dirty="0">
                <a:solidFill>
                  <a:srgbClr val="FFFFFF"/>
                </a:solidFill>
                <a:effectLst>
                  <a:glow rad="152400">
                    <a:srgbClr val="000000">
                      <a:alpha val="99000"/>
                    </a:srgbClr>
                  </a:glow>
                </a:effectLst>
                <a:ea typeface="ヒラギノ角ゴ Pro W3" charset="0"/>
                <a:cs typeface="ヒラギノ角ゴ Pro W3" charset="0"/>
              </a:rPr>
              <a:t>“他被埋葬</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8" name="TextBox 7"/>
          <p:cNvSpPr txBox="1">
            <a:spLocks noChangeArrowheads="1"/>
          </p:cNvSpPr>
          <p:nvPr/>
        </p:nvSpPr>
        <p:spPr bwMode="auto">
          <a:xfrm>
            <a:off x="152401" y="3468688"/>
            <a:ext cx="2209800" cy="15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defTabSz="914400" fontAlgn="base">
              <a:spcBef>
                <a:spcPct val="0"/>
              </a:spcBef>
              <a:spcAft>
                <a:spcPct val="0"/>
              </a:spcAft>
            </a:pPr>
            <a:r>
              <a:rPr lang="zh-CN" altLang="en-US" sz="3200" dirty="0">
                <a:solidFill>
                  <a:srgbClr val="FFFFFF"/>
                </a:solidFill>
                <a:effectLst>
                  <a:glow rad="152400">
                    <a:srgbClr val="000000">
                      <a:alpha val="99000"/>
                    </a:srgbClr>
                  </a:glow>
                </a:effectLst>
                <a:ea typeface="ヒラギノ角ゴ Pro W3" charset="0"/>
                <a:cs typeface="ヒラギノ角ゴ Pro W3" charset="0"/>
              </a:rPr>
              <a:t>“第三天，他从死里复活</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defTabSz="914400" fontAlgn="base">
              <a:spcBef>
                <a:spcPct val="0"/>
              </a:spcBef>
              <a:spcAft>
                <a:spcPct val="0"/>
              </a:spcAft>
            </a:pPr>
            <a:r>
              <a:rPr lang="zh-CN" altLang="en-US" sz="2800" b="0" i="1" dirty="0">
                <a:solidFill>
                  <a:srgbClr val="FFFFFF"/>
                </a:solidFill>
                <a:ea typeface="ヒラギノ角ゴ Pro W3" charset="0"/>
                <a:cs typeface="ヒラギノ角ゴ Pro W3" charset="0"/>
              </a:rPr>
              <a:t>林前</a:t>
            </a:r>
            <a:r>
              <a:rPr lang="en-US" sz="2800" b="0" i="1" dirty="0">
                <a:solidFill>
                  <a:srgbClr val="FFFFFF"/>
                </a:solidFill>
                <a:ea typeface="ヒラギノ角ゴ Pro W3" charset="0"/>
                <a:cs typeface="ヒラギノ角ゴ Pro W3" charset="0"/>
              </a:rPr>
              <a:t>15:3-4</a:t>
            </a:r>
          </a:p>
        </p:txBody>
      </p:sp>
      <p:sp>
        <p:nvSpPr>
          <p:cNvPr id="565259" name="TextBox 9"/>
          <p:cNvSpPr txBox="1">
            <a:spLocks noChangeArrowheads="1"/>
          </p:cNvSpPr>
          <p:nvPr/>
        </p:nvSpPr>
        <p:spPr bwMode="auto">
          <a:xfrm>
            <a:off x="0" y="693746"/>
            <a:ext cx="9144000" cy="46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fontAlgn="base">
              <a:spcBef>
                <a:spcPct val="0"/>
              </a:spcBef>
              <a:spcAft>
                <a:spcPct val="0"/>
              </a:spcAft>
            </a:pPr>
            <a:r>
              <a:rPr lang="zh-CN" altLang="en-US" dirty="0">
                <a:solidFill>
                  <a:srgbClr val="FFFFFF"/>
                </a:solidFill>
                <a:effectLst>
                  <a:glow rad="152400">
                    <a:srgbClr val="000000">
                      <a:alpha val="99000"/>
                    </a:srgbClr>
                  </a:glow>
                </a:effectLst>
                <a:ea typeface="ヒラギノ角ゴ Pro W3" charset="0"/>
                <a:cs typeface="ヒラギノ角ゴ Pro W3" charset="0"/>
              </a:rPr>
              <a:t>“我 如 今 把 先 前 所 传 给 你 们 的 福 音 告 诉 你 们 知 道。。”</a:t>
            </a:r>
          </a:p>
        </p:txBody>
      </p:sp>
    </p:spTree>
    <p:extLst>
      <p:ext uri="{BB962C8B-B14F-4D97-AF65-F5344CB8AC3E}">
        <p14:creationId xmlns:p14="http://schemas.microsoft.com/office/powerpoint/2010/main" val="3019968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defTabSz="914400" eaLnBrk="0" fontAlgn="base" hangingPunct="0">
              <a:spcBef>
                <a:spcPct val="0"/>
              </a:spcBef>
              <a:spcAft>
                <a:spcPct val="0"/>
              </a:spcAft>
            </a:pPr>
            <a:endParaRPr lang="en-US" sz="2400">
              <a:solidFill>
                <a:srgbClr val="000000"/>
              </a:solidFill>
              <a:cs typeface="ヒラギノ角ゴ Pro W3" charset="0"/>
            </a:endParaRPr>
          </a:p>
        </p:txBody>
      </p:sp>
      <p:sp>
        <p:nvSpPr>
          <p:cNvPr id="2" name="Title 1"/>
          <p:cNvSpPr>
            <a:spLocks noGrp="1"/>
          </p:cNvSpPr>
          <p:nvPr>
            <p:ph type="ctrTitle"/>
          </p:nvPr>
        </p:nvSpPr>
        <p:spPr>
          <a:xfrm>
            <a:off x="76200" y="152400"/>
            <a:ext cx="9144000" cy="914400"/>
          </a:xfrm>
        </p:spPr>
        <p:txBody>
          <a:bodyPr/>
          <a:lstStyle/>
          <a:p>
            <a:r>
              <a:rPr lang="zh-CN" altLang="en-US" sz="5400" b="1" i="1" dirty="0">
                <a:solidFill>
                  <a:schemeClr val="bg1"/>
                </a:solidFill>
                <a:latin typeface="Apple Chancery" charset="0"/>
                <a:ea typeface="ヒラギノ角ゴ Pro W3" charset="0"/>
                <a:cs typeface="Apple Chancery" charset="0"/>
              </a:rPr>
              <a:t>有什么分别</a:t>
            </a:r>
            <a:r>
              <a:rPr lang="en-US" altLang="zh-CN" sz="5400" b="1" i="1" dirty="0">
                <a:solidFill>
                  <a:schemeClr val="bg1"/>
                </a:solidFill>
                <a:latin typeface="Apple Chancery" charset="0"/>
                <a:ea typeface="ヒラギノ角ゴ Pro W3" charset="0"/>
                <a:cs typeface="Apple Chancery" charset="0"/>
              </a:rPr>
              <a:t>?</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extLst>
              <p:ext uri="{D42A27DB-BD31-4B8C-83A1-F6EECF244321}">
                <p14:modId xmlns:p14="http://schemas.microsoft.com/office/powerpoint/2010/main" val="133489338"/>
              </p:ext>
            </p:extLst>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6277"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933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zh-CN" altLang="en-US" sz="5400" b="1" i="1" dirty="0">
                <a:solidFill>
                  <a:schemeClr val="bg1"/>
                </a:solidFill>
                <a:latin typeface="Apple Chancery" charset="0"/>
                <a:ea typeface="Apple Chancery" charset="0"/>
                <a:cs typeface="Apple Chancery" charset="0"/>
              </a:rPr>
              <a:t>有什么分别</a:t>
            </a:r>
            <a:r>
              <a:rPr lang="en-US" altLang="zh-CN" sz="5400" b="1" i="1" dirty="0">
                <a:solidFill>
                  <a:schemeClr val="bg1"/>
                </a:solidFill>
                <a:latin typeface="Apple Chancery" charset="0"/>
                <a:ea typeface="Apple Chancery" charset="0"/>
                <a:cs typeface="Apple Chancery" charset="0"/>
              </a:rPr>
              <a:t>?</a:t>
            </a:r>
            <a:endParaRPr lang="en-US" sz="5400" b="1" i="1" dirty="0">
              <a:solidFill>
                <a:schemeClr val="bg1"/>
              </a:solidFill>
              <a:latin typeface="Apple Chancery" charset="0"/>
              <a:ea typeface="Apple Chancery" charset="0"/>
              <a:cs typeface="Apple Chancery" charset="0"/>
            </a:endParaRPr>
          </a:p>
        </p:txBody>
      </p:sp>
      <p:graphicFrame>
        <p:nvGraphicFramePr>
          <p:cNvPr id="4" name="Diagram 3"/>
          <p:cNvGraphicFramePr/>
          <p:nvPr>
            <p:extLst>
              <p:ext uri="{D42A27DB-BD31-4B8C-83A1-F6EECF244321}">
                <p14:modId xmlns:p14="http://schemas.microsoft.com/office/powerpoint/2010/main" val="2074934282"/>
              </p:ext>
            </p:extLst>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632139"/>
          </a:xfrm>
          <a:prstGeom prst="rect">
            <a:avLst/>
          </a:prstGeom>
          <a:noFill/>
          <a:ln w="9525">
            <a:noFill/>
            <a:miter lim="800000"/>
            <a:headEnd/>
            <a:tailEnd/>
          </a:ln>
          <a:effectLst>
            <a:outerShdw blurRad="50800" dist="35921" dir="2700000" algn="ctr" rotWithShape="0">
              <a:srgbClr val="000000">
                <a:alpha val="42999"/>
              </a:srgbClr>
            </a:outerShdw>
          </a:effectLst>
        </p:spPr>
        <p:txBody>
          <a:bodyPr lIns="91269" tIns="45635" rIns="91269" bIns="45635">
            <a:spAutoFit/>
          </a:bodyPr>
          <a:lstStyle/>
          <a:p>
            <a:pPr defTabSz="914400" eaLnBrk="0" fontAlgn="base" hangingPunct="0">
              <a:spcBef>
                <a:spcPct val="0"/>
              </a:spcBef>
              <a:spcAft>
                <a:spcPct val="0"/>
              </a:spcAft>
              <a:defRPr/>
            </a:pPr>
            <a:r>
              <a:rPr lang="en-US" altLang="zh-CN" sz="2400" b="1" dirty="0">
                <a:solidFill>
                  <a:srgbClr val="FFFFFF"/>
                </a:solidFill>
                <a:cs typeface="ヒラギノ角ゴ Pro W3" charset="-128"/>
              </a:rPr>
              <a:t>5 </a:t>
            </a:r>
            <a:r>
              <a:rPr lang="zh-CN" altLang="en-US" sz="2400" b="1" dirty="0">
                <a:solidFill>
                  <a:srgbClr val="FFFFFF"/>
                </a:solidFill>
                <a:cs typeface="ヒラギノ角ゴ Pro W3" charset="-128"/>
              </a:rPr>
              <a:t>并 且 显 给 矶 法 看 ， 然 后 显 给 十 二 使 徒 看 ； </a:t>
            </a:r>
          </a:p>
          <a:p>
            <a:pPr defTabSz="914400" eaLnBrk="0" fontAlgn="base" hangingPunct="0">
              <a:spcBef>
                <a:spcPct val="0"/>
              </a:spcBef>
              <a:spcAft>
                <a:spcPct val="0"/>
              </a:spcAft>
              <a:defRPr/>
            </a:pPr>
            <a:r>
              <a:rPr lang="zh-CN" altLang="en-US" sz="2400" b="1" dirty="0">
                <a:solidFill>
                  <a:srgbClr val="FFFFFF"/>
                </a:solidFill>
                <a:cs typeface="ヒラギノ角ゴ Pro W3" charset="-128"/>
              </a:rPr>
              <a:t> </a:t>
            </a:r>
            <a:r>
              <a:rPr lang="en-US" altLang="zh-CN" sz="2400" b="1" dirty="0">
                <a:solidFill>
                  <a:srgbClr val="FFFFFF"/>
                </a:solidFill>
                <a:cs typeface="ヒラギノ角ゴ Pro W3" charset="-128"/>
              </a:rPr>
              <a:t>6 </a:t>
            </a:r>
            <a:r>
              <a:rPr lang="zh-CN" altLang="en-US" sz="2400" b="1" dirty="0">
                <a:solidFill>
                  <a:srgbClr val="FFFFFF"/>
                </a:solidFill>
                <a:cs typeface="ヒラギノ角ゴ Pro W3" charset="-128"/>
              </a:rPr>
              <a:t>后 来 一 时 显 给 五 百 多 弟 兄 看 ， 其 中 一 大 半 到 如 今 还 在 ， 却 也 有 已 经 睡 了 的 。 </a:t>
            </a:r>
          </a:p>
          <a:p>
            <a:pPr defTabSz="914400" eaLnBrk="0" fontAlgn="base" hangingPunct="0">
              <a:spcBef>
                <a:spcPct val="0"/>
              </a:spcBef>
              <a:spcAft>
                <a:spcPct val="0"/>
              </a:spcAft>
              <a:defRPr/>
            </a:pPr>
            <a:r>
              <a:rPr lang="zh-CN" altLang="en-US" sz="2400" b="1" dirty="0">
                <a:solidFill>
                  <a:srgbClr val="FFFFFF"/>
                </a:solidFill>
                <a:cs typeface="ヒラギノ角ゴ Pro W3" charset="-128"/>
              </a:rPr>
              <a:t> </a:t>
            </a:r>
            <a:r>
              <a:rPr lang="en-US" altLang="zh-CN" sz="2400" b="1" dirty="0">
                <a:solidFill>
                  <a:srgbClr val="FFFFFF"/>
                </a:solidFill>
                <a:cs typeface="ヒラギノ角ゴ Pro W3" charset="-128"/>
              </a:rPr>
              <a:t>7 </a:t>
            </a:r>
            <a:r>
              <a:rPr lang="zh-CN" altLang="en-US" sz="2400" b="1" dirty="0">
                <a:solidFill>
                  <a:srgbClr val="FFFFFF"/>
                </a:solidFill>
                <a:cs typeface="ヒラギノ角ゴ Pro W3" charset="-128"/>
              </a:rPr>
              <a:t>以 后 显 给 雅 各 看 ， 再 显 给 众 使 徒 看 </a:t>
            </a:r>
            <a:endParaRPr lang="en-US" sz="2400" b="1" dirty="0">
              <a:solidFill>
                <a:srgbClr val="FFFFFF"/>
              </a:solidFill>
              <a:cs typeface="ヒラギノ角ゴ Pro W3" charset="-128"/>
            </a:endParaRPr>
          </a:p>
        </p:txBody>
      </p:sp>
    </p:spTree>
    <p:extLst>
      <p:ext uri="{BB962C8B-B14F-4D97-AF65-F5344CB8AC3E}">
        <p14:creationId xmlns:p14="http://schemas.microsoft.com/office/powerpoint/2010/main" val="200865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复活</a:t>
            </a:r>
            <a:r>
              <a:rPr lang="en-US" altLang="zh-CN"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
            </a:r>
            <a:br>
              <a:rPr lang="en-US" altLang="zh-CN"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br>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的主</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669302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3" name="Title 1"/>
          <p:cNvSpPr txBox="1">
            <a:spLocks/>
          </p:cNvSpPr>
          <p:nvPr/>
        </p:nvSpPr>
        <p:spPr bwMode="auto">
          <a:xfrm>
            <a:off x="0" y="-26988"/>
            <a:ext cx="9144000" cy="1362076"/>
          </a:xfrm>
          <a:prstGeom prst="rect">
            <a:avLst/>
          </a:prstGeom>
          <a:gradFill rotWithShape="1">
            <a:gsLst>
              <a:gs pos="0">
                <a:schemeClr val="bg1"/>
              </a:gs>
              <a:gs pos="100000">
                <a:srgbClr val="000000"/>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fontAlgn="base">
              <a:spcBef>
                <a:spcPct val="0"/>
              </a:spcBef>
              <a:spcAft>
                <a:spcPct val="0"/>
              </a:spcAft>
            </a:pPr>
            <a:r>
              <a:rPr lang="zh-CN" altLang="en-US" sz="4400" b="1" dirty="0">
                <a:solidFill>
                  <a:srgbClr val="FFFFFF"/>
                </a:solidFill>
              </a:rPr>
              <a:t>我们需要得到神的义</a:t>
            </a:r>
            <a:endParaRPr lang="en-US" altLang="zh-CN" sz="4400" b="1" dirty="0">
              <a:solidFill>
                <a:srgbClr val="FFFFFF"/>
              </a:solidFill>
            </a:endParaRPr>
          </a:p>
          <a:p>
            <a:pPr algn="ctr" defTabSz="914400" fontAlgn="base">
              <a:spcBef>
                <a:spcPct val="0"/>
              </a:spcBef>
              <a:spcAft>
                <a:spcPct val="0"/>
              </a:spcAft>
            </a:pPr>
            <a:r>
              <a:rPr lang="en-US" altLang="zh-CN" sz="4400" b="1" dirty="0">
                <a:solidFill>
                  <a:srgbClr val="FFFFFF"/>
                </a:solidFill>
              </a:rPr>
              <a:t>--</a:t>
            </a:r>
            <a:r>
              <a:rPr lang="zh-TW" altLang="en-US" sz="4400" b="1" dirty="0">
                <a:solidFill>
                  <a:srgbClr val="FFFFFF"/>
                </a:solidFill>
              </a:rPr>
              <a:t> </a:t>
            </a:r>
            <a:r>
              <a:rPr lang="zh-CN" altLang="en-US" sz="4400" b="1" dirty="0">
                <a:solidFill>
                  <a:srgbClr val="FFFFFF"/>
                </a:solidFill>
              </a:rPr>
              <a:t>但应该怎么做？</a:t>
            </a:r>
          </a:p>
        </p:txBody>
      </p:sp>
    </p:spTree>
    <p:extLst>
      <p:ext uri="{BB962C8B-B14F-4D97-AF65-F5344CB8AC3E}">
        <p14:creationId xmlns:p14="http://schemas.microsoft.com/office/powerpoint/2010/main" val="3656073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39" descr="图片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2" name="Rectangle 2"/>
          <p:cNvSpPr txBox="1">
            <a:spLocks noChangeArrowheads="1"/>
          </p:cNvSpPr>
          <p:nvPr/>
        </p:nvSpPr>
        <p:spPr bwMode="auto">
          <a:xfrm>
            <a:off x="0" y="304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CN" altLang="en-US" sz="4000" dirty="0">
                <a:solidFill>
                  <a:srgbClr val="FFFFFF"/>
                </a:solidFill>
              </a:rPr>
              <a:t>罗马书中的</a:t>
            </a:r>
            <a:r>
              <a:rPr lang="zh-TW" altLang="en-US" sz="4000" dirty="0">
                <a:solidFill>
                  <a:srgbClr val="FFFFFF"/>
                </a:solidFill>
              </a:rPr>
              <a:t>公</a:t>
            </a:r>
            <a:r>
              <a:rPr lang="zh-CN" altLang="en-US" sz="4000" dirty="0">
                <a:solidFill>
                  <a:srgbClr val="FFFFFF"/>
                </a:solidFill>
              </a:rPr>
              <a:t>义</a:t>
            </a:r>
            <a:endParaRPr lang="en-US" sz="4000" b="1" dirty="0">
              <a:solidFill>
                <a:srgbClr val="FFFFFF"/>
              </a:solidFill>
              <a:latin typeface="Copperplate Gothic Light" charset="0"/>
              <a:ea typeface="ＭＳ Ｐゴシック" charset="0"/>
              <a:cs typeface="ＭＳ Ｐゴシック" charset="0"/>
            </a:endParaRPr>
          </a:p>
        </p:txBody>
      </p:sp>
      <p:graphicFrame>
        <p:nvGraphicFramePr>
          <p:cNvPr id="6" name="Group 4"/>
          <p:cNvGraphicFramePr>
            <a:graphicFrameLocks noGrp="1"/>
          </p:cNvGraphicFramePr>
          <p:nvPr>
            <p:extLst>
              <p:ext uri="{D42A27DB-BD31-4B8C-83A1-F6EECF244321}">
                <p14:modId xmlns:p14="http://schemas.microsoft.com/office/powerpoint/2010/main" val="2999644690"/>
              </p:ext>
            </p:extLst>
          </p:nvPr>
        </p:nvGraphicFramePr>
        <p:xfrm>
          <a:off x="147638" y="1473200"/>
          <a:ext cx="8816975" cy="5237165"/>
        </p:xfrm>
        <a:graphic>
          <a:graphicData uri="http://schemas.openxmlformats.org/drawingml/2006/table">
            <a:tbl>
              <a:tblPr/>
              <a:tblGrid>
                <a:gridCol w="4408487">
                  <a:extLst>
                    <a:ext uri="{9D8B030D-6E8A-4147-A177-3AD203B41FA5}">
                      <a16:colId xmlns="" xmlns:a16="http://schemas.microsoft.com/office/drawing/2014/main" val="20000"/>
                    </a:ext>
                  </a:extLst>
                </a:gridCol>
                <a:gridCol w="4408488">
                  <a:extLst>
                    <a:ext uri="{9D8B030D-6E8A-4147-A177-3AD203B41FA5}">
                      <a16:colId xmlns=""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神</a:t>
                      </a:r>
                      <a:r>
                        <a:rPr kumimoji="0" lang="zh-TW" altLang="en-US" sz="2800" b="1" i="0" u="none" strike="noStrike" cap="none" normalizeH="0" baseline="0" dirty="0">
                          <a:ln>
                            <a:noFill/>
                          </a:ln>
                          <a:solidFill>
                            <a:srgbClr val="FFFFFF"/>
                          </a:solidFill>
                          <a:effectLst/>
                          <a:latin typeface="SimSun" charset="0"/>
                          <a:ea typeface="SimSun" charset="0"/>
                          <a:cs typeface="SimSun" charset="0"/>
                        </a:rPr>
                        <a:t>的公义，藉着在基督里因信</a:t>
                      </a:r>
                      <a:r>
                        <a:rPr kumimoji="0" lang="zh-TW" altLang="en-US" sz="2800" b="1" i="0" u="none" strike="noStrike" cap="none" normalizeH="0" baseline="0" dirty="0">
                          <a:ln>
                            <a:noFill/>
                          </a:ln>
                          <a:solidFill>
                            <a:schemeClr val="tx1"/>
                          </a:solidFill>
                          <a:effectLst/>
                          <a:latin typeface="SimSun" charset="0"/>
                          <a:ea typeface="SimSun" charset="0"/>
                          <a:cs typeface="SimSun" charset="0"/>
                        </a:rPr>
                        <a:t>称义</a:t>
                      </a:r>
                      <a:r>
                        <a:rPr kumimoji="0" lang="en-US" altLang="zh-CN" sz="2800" b="1" i="0" u="none" strike="noStrike" cap="none" normalizeH="0" baseline="0" dirty="0">
                          <a:ln>
                            <a:noFill/>
                          </a:ln>
                          <a:solidFill>
                            <a:srgbClr val="FFFFFF"/>
                          </a:solidFill>
                          <a:effectLst/>
                          <a:latin typeface="SimSun" charset="0"/>
                          <a:ea typeface="SimSun" charset="0"/>
                          <a:cs typeface="SimSun" charset="0"/>
                        </a:rPr>
                        <a:t>–</a:t>
                      </a:r>
                      <a:r>
                        <a:rPr kumimoji="0" lang="zh-CN" altLang="en-US" sz="2800" b="1" i="0" u="none" strike="noStrike" cap="none" normalizeH="0" baseline="0" dirty="0">
                          <a:ln>
                            <a:noFill/>
                          </a:ln>
                          <a:solidFill>
                            <a:schemeClr val="tx1"/>
                          </a:solidFill>
                          <a:effectLst/>
                          <a:latin typeface="SimSun" charset="0"/>
                          <a:ea typeface="SimSun" charset="0"/>
                          <a:cs typeface="SimSun" charset="0"/>
                        </a:rPr>
                        <a:t>非借着律法</a:t>
                      </a:r>
                      <a:endParaRPr kumimoji="0" lang="zh-CN" altLang="en-US" sz="2800" b="1" i="0" u="none" strike="noStrike" cap="none" normalizeH="0" baseline="0" dirty="0">
                        <a:ln>
                          <a:noFill/>
                        </a:ln>
                        <a:solidFill>
                          <a:srgbClr val="FFFFFF"/>
                        </a:solidFill>
                        <a:effectLst/>
                        <a:latin typeface="SimSun" charset="0"/>
                        <a:ea typeface="SimSun" charset="0"/>
                        <a:cs typeface="SimSun"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rgbClr val="FFFFFF"/>
                          </a:solidFill>
                          <a:effectLst/>
                          <a:latin typeface="Arial" charset="0"/>
                          <a:ea typeface="ＭＳ Ｐゴシック" charset="0"/>
                          <a:cs typeface="ＭＳ Ｐゴシック" charset="0"/>
                        </a:rPr>
                        <a:t>1–11</a:t>
                      </a: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rgbClr val="FFFFFF"/>
                          </a:solidFill>
                          <a:effectLst/>
                          <a:latin typeface="Arial" charset="0"/>
                          <a:ea typeface="ＭＳ Ｐゴシック" charset="0"/>
                          <a:cs typeface="ＭＳ Ｐゴシック" charset="0"/>
                        </a:rPr>
                        <a:t>12–16</a:t>
                      </a: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tx1"/>
                          </a:solidFill>
                          <a:effectLst/>
                          <a:latin typeface="Arial" charset="0"/>
                          <a:ea typeface="SimSun" charset="0"/>
                          <a:cs typeface="SimSun" charset="0"/>
                        </a:rPr>
                        <a:t>称义的解释</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tx1"/>
                          </a:solidFill>
                          <a:effectLst/>
                          <a:latin typeface="Arial" charset="0"/>
                          <a:ea typeface="SimSun" charset="0"/>
                          <a:cs typeface="SimSun" charset="0"/>
                        </a:rPr>
                        <a:t>称义的应用</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tx1"/>
                          </a:solidFill>
                          <a:effectLst/>
                          <a:latin typeface="Arial" charset="0"/>
                          <a:ea typeface="SimSun" charset="0"/>
                          <a:cs typeface="SimSun" charset="0"/>
                        </a:rPr>
                        <a:t>神学性</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tx1"/>
                          </a:solidFill>
                          <a:effectLst/>
                          <a:latin typeface="Arial" charset="0"/>
                          <a:ea typeface="SimSun" charset="0"/>
                          <a:cs typeface="SimSun" charset="0"/>
                        </a:rPr>
                        <a:t>实用性</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信什么</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怎样</a:t>
                      </a:r>
                      <a:r>
                        <a:rPr kumimoji="0" lang="zh-CN" altLang="en-US" sz="2800" b="1" i="0" u="none" strike="noStrike" cap="none" normalizeH="0" baseline="0" dirty="0">
                          <a:ln>
                            <a:noFill/>
                          </a:ln>
                          <a:solidFill>
                            <a:schemeClr val="tx1"/>
                          </a:solidFill>
                          <a:effectLst/>
                          <a:latin typeface="Arial" charset="0"/>
                          <a:ea typeface="SimSun" charset="0"/>
                          <a:cs typeface="SimSun" charset="0"/>
                        </a:rPr>
                        <a:t>表现</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tx1"/>
                          </a:solidFill>
                          <a:effectLst/>
                          <a:latin typeface="Arial" charset="0"/>
                          <a:ea typeface="SimSun" charset="0"/>
                          <a:cs typeface="SimSun" charset="0"/>
                        </a:rPr>
                        <a:t>直</a:t>
                      </a:r>
                      <a:r>
                        <a:rPr kumimoji="0" lang="zh-TW" altLang="en-US" sz="2800" b="1" i="0" u="none" strike="noStrike" cap="none" normalizeH="0" baseline="0" dirty="0">
                          <a:ln>
                            <a:noFill/>
                          </a:ln>
                          <a:solidFill>
                            <a:schemeClr val="tx1"/>
                          </a:solidFill>
                          <a:effectLst/>
                          <a:latin typeface="Arial" charset="0"/>
                          <a:ea typeface="SimSun" charset="0"/>
                          <a:cs typeface="SimSun" charset="0"/>
                        </a:rPr>
                        <a:t>向</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chemeClr val="tx1"/>
                          </a:solidFill>
                          <a:effectLst/>
                          <a:latin typeface="Arial" charset="0"/>
                          <a:ea typeface="SimSun" charset="0"/>
                          <a:cs typeface="SimSun" charset="0"/>
                        </a:rPr>
                        <a:t>横向</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与神的关系</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与人的关系</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
        <p:nvSpPr>
          <p:cNvPr id="5"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dirty="0">
                <a:solidFill>
                  <a:srgbClr val="FFFFFF"/>
                </a:solidFill>
              </a:rPr>
              <a:t>145</a:t>
            </a:r>
          </a:p>
        </p:txBody>
      </p:sp>
    </p:spTree>
    <p:extLst>
      <p:ext uri="{BB962C8B-B14F-4D97-AF65-F5344CB8AC3E}">
        <p14:creationId xmlns:p14="http://schemas.microsoft.com/office/powerpoint/2010/main" val="3710888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5314"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315"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7" name="Rectangle 5"/>
          <p:cNvSpPr>
            <a:spLocks noGrp="1" noChangeArrowheads="1"/>
          </p:cNvSpPr>
          <p:nvPr>
            <p:ph type="title"/>
          </p:nvPr>
        </p:nvSpPr>
        <p:spPr>
          <a:xfrm>
            <a:off x="0" y="1447800"/>
            <a:ext cx="5105400" cy="1066800"/>
          </a:xfrm>
          <a:solidFill>
            <a:srgbClr val="000000"/>
          </a:solidFill>
          <a:effectLst>
            <a:outerShdw blurRad="63500" dist="38099" dir="2700000" algn="ctr" rotWithShape="0">
              <a:srgbClr val="FF0000">
                <a:alpha val="74997"/>
              </a:srgbClr>
            </a:outerShdw>
          </a:effectLst>
        </p:spPr>
        <p:txBody>
          <a:bodyPr/>
          <a:lstStyle/>
          <a:p>
            <a:pPr eaLnBrk="1" hangingPunct="1">
              <a:defRPr/>
            </a:pPr>
            <a:r>
              <a:rPr lang="en-US" altLang="zh-CN" dirty="0">
                <a:effectLst/>
                <a:latin typeface="Tahoma" charset="0"/>
                <a:ea typeface="SimSun" charset="0"/>
                <a:cs typeface="SimSun" charset="0"/>
              </a:rPr>
              <a:t>“</a:t>
            </a:r>
            <a:r>
              <a:rPr lang="zh-CN" altLang="en-US" dirty="0">
                <a:effectLst/>
                <a:latin typeface="Tahoma" charset="0"/>
                <a:ea typeface="SimSun" charset="0"/>
                <a:cs typeface="SimSun" charset="0"/>
              </a:rPr>
              <a:t>成了”</a:t>
            </a:r>
            <a:endParaRPr lang="en-US" altLang="zh-CN" dirty="0">
              <a:effectLst/>
              <a:latin typeface="Tahoma" charset="0"/>
              <a:ea typeface="SimSun" charset="0"/>
              <a:cs typeface="SimSun"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a:outerShdw blurRad="63500" dist="107763" dir="18900000" algn="ctr" rotWithShape="0">
              <a:srgbClr val="000000">
                <a:alpha val="74997"/>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defRPr/>
            </a:pPr>
            <a:r>
              <a:rPr lang="zh-CN" altLang="en-US" sz="11700" dirty="0">
                <a:solidFill>
                  <a:srgbClr val="FF0000"/>
                </a:solidFill>
                <a:latin typeface="Impact" charset="0"/>
                <a:ea typeface="ＭＳ Ｐゴシック" charset="0"/>
                <a:cs typeface="ＭＳ Ｐゴシック" charset="0"/>
              </a:rPr>
              <a:t>合法</a:t>
            </a:r>
          </a:p>
        </p:txBody>
      </p:sp>
      <p:sp>
        <p:nvSpPr>
          <p:cNvPr id="525318" name="Text Box 7"/>
          <p:cNvSpPr txBox="1">
            <a:spLocks noChangeArrowheads="1"/>
          </p:cNvSpPr>
          <p:nvPr/>
        </p:nvSpPr>
        <p:spPr bwMode="auto">
          <a:xfrm>
            <a:off x="5257800" y="3167063"/>
            <a:ext cx="36576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defTabSz="914400" eaLnBrk="1" fontAlgn="base" hangingPunct="1">
              <a:spcBef>
                <a:spcPct val="0"/>
              </a:spcBef>
              <a:spcAft>
                <a:spcPct val="0"/>
              </a:spcAft>
            </a:pPr>
            <a:r>
              <a:rPr lang="zh-CN" altLang="en-US" b="1" u="sng" dirty="0">
                <a:solidFill>
                  <a:srgbClr val="FFFFFF"/>
                </a:solidFill>
              </a:rPr>
              <a:t>公义</a:t>
            </a:r>
            <a:r>
              <a:rPr lang="en-US" altLang="zh-CN" b="1" u="sng" dirty="0">
                <a:solidFill>
                  <a:srgbClr val="FFFFFF"/>
                </a:solidFill>
              </a:rPr>
              <a:t>(3:25-26)</a:t>
            </a:r>
            <a:endParaRPr lang="en-US" altLang="zh-CN" b="1" dirty="0">
              <a:solidFill>
                <a:srgbClr val="FFFFFF"/>
              </a:solidFill>
            </a:endParaRPr>
          </a:p>
          <a:p>
            <a:pPr algn="r" defTabSz="914400" eaLnBrk="1" fontAlgn="base" hangingPunct="1">
              <a:spcBef>
                <a:spcPct val="0"/>
              </a:spcBef>
              <a:spcAft>
                <a:spcPct val="0"/>
              </a:spcAft>
            </a:pPr>
            <a:r>
              <a:rPr lang="zh-CN" altLang="en-US" sz="3200" b="1" dirty="0">
                <a:solidFill>
                  <a:srgbClr val="FFFFFF"/>
                </a:solidFill>
              </a:rPr>
              <a:t>神的公平</a:t>
            </a:r>
            <a:r>
              <a:rPr lang="en-US" altLang="zh-CN" sz="3200" b="1" dirty="0">
                <a:solidFill>
                  <a:srgbClr val="FFFFFF"/>
                </a:solidFill>
              </a:rPr>
              <a:t>—</a:t>
            </a:r>
            <a:r>
              <a:rPr lang="zh-CN" altLang="en-US" sz="3200" b="1" dirty="0">
                <a:solidFill>
                  <a:srgbClr val="FFFFFF"/>
                </a:solidFill>
              </a:rPr>
              <a:t>他照个人的行为惩罚或归罪于无罪的代替者</a:t>
            </a:r>
            <a:r>
              <a:rPr lang="en-US" altLang="zh-CN" sz="3200" b="1" dirty="0">
                <a:solidFill>
                  <a:srgbClr val="FFFFFF"/>
                </a:solidFill>
              </a:rPr>
              <a:t>(</a:t>
            </a:r>
            <a:r>
              <a:rPr lang="zh-CN" altLang="en-US" sz="3200" b="1" dirty="0">
                <a:solidFill>
                  <a:srgbClr val="FFFFFF"/>
                </a:solidFill>
              </a:rPr>
              <a:t>耶稣基督</a:t>
            </a:r>
            <a:r>
              <a:rPr lang="en-US" altLang="zh-CN" sz="3200" b="1" dirty="0">
                <a:solidFill>
                  <a:srgbClr val="FFFFFF"/>
                </a:solidFill>
              </a:rPr>
              <a:t>)</a:t>
            </a:r>
            <a:r>
              <a:rPr lang="zh-CN" altLang="en-US" sz="3200" dirty="0">
                <a:solidFill>
                  <a:srgbClr val="FFFFFF"/>
                </a:solidFill>
              </a:rPr>
              <a:t> </a:t>
            </a:r>
            <a:endParaRPr lang="zh-CN" altLang="en-US" sz="3200" b="1" dirty="0">
              <a:solidFill>
                <a:srgbClr val="FFFFFF"/>
              </a:solidFill>
            </a:endParaRPr>
          </a:p>
          <a:p>
            <a:pPr algn="r" defTabSz="914400" eaLnBrk="1" fontAlgn="base" hangingPunct="1">
              <a:spcBef>
                <a:spcPct val="0"/>
              </a:spcBef>
              <a:spcAft>
                <a:spcPct val="0"/>
              </a:spcAft>
            </a:pPr>
            <a:endParaRPr lang="en-US" altLang="zh-CN" sz="3200" dirty="0">
              <a:solidFill>
                <a:srgbClr val="FFFFFF"/>
              </a:solidFill>
              <a:ea typeface="ＭＳ Ｐゴシック" charset="0"/>
              <a:cs typeface="ＭＳ Ｐゴシック" charset="0"/>
            </a:endParaRPr>
          </a:p>
        </p:txBody>
      </p:sp>
      <p:sp>
        <p:nvSpPr>
          <p:cNvPr id="525319" name="Text Box 8"/>
          <p:cNvSpPr txBox="1">
            <a:spLocks noChangeArrowheads="1"/>
          </p:cNvSpPr>
          <p:nvPr/>
        </p:nvSpPr>
        <p:spPr bwMode="auto">
          <a:xfrm>
            <a:off x="5083175" y="76200"/>
            <a:ext cx="38322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defTabSz="914400" eaLnBrk="1" fontAlgn="base" hangingPunct="1">
              <a:spcBef>
                <a:spcPct val="0"/>
              </a:spcBef>
              <a:spcAft>
                <a:spcPct val="0"/>
              </a:spcAft>
            </a:pPr>
            <a:r>
              <a:rPr lang="zh-CN" altLang="en-US" b="1" u="sng" dirty="0">
                <a:solidFill>
                  <a:srgbClr val="FFFFFF"/>
                </a:solidFill>
              </a:rPr>
              <a:t>称义 </a:t>
            </a:r>
            <a:r>
              <a:rPr lang="en-US" altLang="zh-CN" b="1" u="sng" dirty="0">
                <a:solidFill>
                  <a:srgbClr val="FFFFFF"/>
                </a:solidFill>
              </a:rPr>
              <a:t>(3:24)</a:t>
            </a:r>
            <a:endParaRPr lang="en-US" altLang="zh-CN" b="1" dirty="0">
              <a:solidFill>
                <a:srgbClr val="FFFFFF"/>
              </a:solidFill>
            </a:endParaRPr>
          </a:p>
          <a:p>
            <a:pPr algn="r" defTabSz="914400" eaLnBrk="1" fontAlgn="base" hangingPunct="1">
              <a:spcBef>
                <a:spcPct val="0"/>
              </a:spcBef>
              <a:spcAft>
                <a:spcPct val="0"/>
              </a:spcAft>
            </a:pPr>
            <a:r>
              <a:rPr lang="zh-CN" altLang="en-US" sz="3200" b="1" dirty="0">
                <a:solidFill>
                  <a:srgbClr val="FFFFFF"/>
                </a:solidFill>
              </a:rPr>
              <a:t>神宣告我们“无罪”，并使我们与</a:t>
            </a:r>
          </a:p>
          <a:p>
            <a:pPr algn="r" defTabSz="914400" eaLnBrk="1" fontAlgn="base" hangingPunct="1">
              <a:spcBef>
                <a:spcPct val="0"/>
              </a:spcBef>
              <a:spcAft>
                <a:spcPct val="0"/>
              </a:spcAft>
            </a:pPr>
            <a:r>
              <a:rPr lang="zh-CN" altLang="en-US" sz="3200" b="1" dirty="0">
                <a:solidFill>
                  <a:srgbClr val="FFFFFF"/>
                </a:solidFill>
              </a:rPr>
              <a:t>他和好</a:t>
            </a:r>
          </a:p>
          <a:p>
            <a:pPr algn="r" defTabSz="914400" eaLnBrk="1" fontAlgn="base" hangingPunct="1">
              <a:spcBef>
                <a:spcPct val="0"/>
              </a:spcBef>
              <a:spcAft>
                <a:spcPct val="0"/>
              </a:spcAft>
            </a:pPr>
            <a:endParaRPr lang="en-US" altLang="zh-CN" sz="3200" b="1" dirty="0">
              <a:solidFill>
                <a:srgbClr val="FFFFFF"/>
              </a:solidFill>
              <a:latin typeface="Arial" charset="0"/>
              <a:cs typeface="Arial" charset="0"/>
            </a:endParaRPr>
          </a:p>
        </p:txBody>
      </p:sp>
      <p:sp>
        <p:nvSpPr>
          <p:cNvPr id="525320" name="Text Box 9"/>
          <p:cNvSpPr txBox="1">
            <a:spLocks noChangeArrowheads="1"/>
          </p:cNvSpPr>
          <p:nvPr/>
        </p:nvSpPr>
        <p:spPr bwMode="auto">
          <a:xfrm>
            <a:off x="-49213" y="-76200"/>
            <a:ext cx="8861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dirty="0">
                <a:solidFill>
                  <a:srgbClr val="720000"/>
                </a:solidFill>
                <a:latin typeface="Arial"/>
                <a:ea typeface="ＭＳ Ｐゴシック" charset="0"/>
                <a:cs typeface="Arial"/>
              </a:rPr>
              <a:t>155h</a:t>
            </a:r>
          </a:p>
        </p:txBody>
      </p:sp>
      <p:sp>
        <p:nvSpPr>
          <p:cNvPr id="10" name="Rectangle 3" descr="Cork"/>
          <p:cNvSpPr txBox="1">
            <a:spLocks noChangeArrowheads="1"/>
          </p:cNvSpPr>
          <p:nvPr/>
        </p:nvSpPr>
        <p:spPr bwMode="auto">
          <a:xfrm rot="-1841718">
            <a:off x="2557463" y="3438525"/>
            <a:ext cx="3124200" cy="2819400"/>
          </a:xfrm>
          <a:prstGeom prst="rect">
            <a:avLst/>
          </a:prstGeom>
          <a:noFill/>
          <a:ln w="9525">
            <a:noFill/>
            <a:miter lim="800000"/>
            <a:headEnd/>
            <a:tailEnd/>
          </a:ln>
          <a:effectLst>
            <a:outerShdw blurRad="63500" dist="107763" dir="13500000" algn="ctr" rotWithShape="0">
              <a:srgbClr val="000000">
                <a:alpha val="74997"/>
              </a:srgbClr>
            </a:outerShdw>
          </a:effectLst>
        </p:spPr>
        <p:txBody>
          <a:bodyPr/>
          <a:lstStyle>
            <a:lvl1pPr marL="342900" indent="-3429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20000"/>
              </a:spcBef>
              <a:spcAft>
                <a:spcPct val="0"/>
              </a:spcAft>
              <a:buClr>
                <a:srgbClr val="FFCC66"/>
              </a:buClr>
              <a:buSzPct val="80000"/>
              <a:buFont typeface="Wingdings" charset="0"/>
              <a:buNone/>
              <a:defRPr/>
            </a:pPr>
            <a:r>
              <a:rPr lang="zh-CN" altLang="en-US" sz="7200" dirty="0">
                <a:solidFill>
                  <a:srgbClr val="FF0000"/>
                </a:solidFill>
                <a:effectLst>
                  <a:outerShdw blurRad="38100" dist="38100" dir="2700000" algn="tl">
                    <a:srgbClr val="000000"/>
                  </a:outerShdw>
                </a:effectLst>
                <a:latin typeface="Impact" charset="0"/>
                <a:ea typeface="ＭＳ Ｐゴシック" charset="0"/>
                <a:cs typeface="ＭＳ Ｐゴシック" charset="0"/>
              </a:rPr>
              <a:t>完全</a:t>
            </a:r>
          </a:p>
          <a:p>
            <a:pPr algn="ctr" defTabSz="914400" eaLnBrk="1" fontAlgn="base" hangingPunct="1">
              <a:spcBef>
                <a:spcPct val="20000"/>
              </a:spcBef>
              <a:spcAft>
                <a:spcPct val="0"/>
              </a:spcAft>
              <a:buClr>
                <a:srgbClr val="FFCC66"/>
              </a:buClr>
              <a:buSzPct val="80000"/>
              <a:buFont typeface="Wingdings" charset="0"/>
              <a:buNone/>
              <a:defRPr/>
            </a:pPr>
            <a:r>
              <a:rPr lang="zh-CN" altLang="en-US" sz="7200" dirty="0">
                <a:solidFill>
                  <a:srgbClr val="FF0000"/>
                </a:solidFill>
                <a:effectLst>
                  <a:outerShdw blurRad="38100" dist="38100" dir="2700000" algn="tl">
                    <a:srgbClr val="000000"/>
                  </a:outerShdw>
                </a:effectLst>
                <a:latin typeface="Impact" charset="0"/>
                <a:ea typeface="ＭＳ Ｐゴシック" charset="0"/>
                <a:cs typeface="ＭＳ Ｐゴシック" charset="0"/>
              </a:rPr>
              <a:t>偿还</a:t>
            </a:r>
          </a:p>
        </p:txBody>
      </p:sp>
    </p:spTree>
    <p:extLst>
      <p:ext uri="{BB962C8B-B14F-4D97-AF65-F5344CB8AC3E}">
        <p14:creationId xmlns:p14="http://schemas.microsoft.com/office/powerpoint/2010/main" val="1726470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933430"/>
          </a:xfrm>
          <a:effectLst>
            <a:outerShdw blurRad="63500" dist="35921" dir="2700000" algn="ctr" rotWithShape="0">
              <a:schemeClr val="tx2">
                <a:alpha val="74998"/>
              </a:schemeClr>
            </a:outerShdw>
          </a:effectLst>
          <a:extLst/>
        </p:spPr>
        <p:txBody>
          <a:bodyPr/>
          <a:lstStyle/>
          <a:p>
            <a:pPr>
              <a:defRPr/>
            </a:pPr>
            <a:r>
              <a:rPr lang="zh-CN" altLang="en-US" sz="6600" dirty="0"/>
              <a:t>福音</a:t>
            </a:r>
            <a:endParaRPr lang="en-US" sz="6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419872" y="1371425"/>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54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dirty="0"/>
              <a:t>真的改变了</a:t>
            </a:r>
            <a:endParaRPr lang="en-US" altLang="zh-CN" dirty="0"/>
          </a:p>
          <a:p>
            <a:r>
              <a:rPr lang="zh-CN" altLang="en-US" dirty="0"/>
              <a:t>我们的生命？</a:t>
            </a:r>
            <a:endParaRPr lang="en-US" dirty="0"/>
          </a:p>
        </p:txBody>
      </p:sp>
    </p:spTree>
    <p:extLst>
      <p:ext uri="{BB962C8B-B14F-4D97-AF65-F5344CB8AC3E}">
        <p14:creationId xmlns:p14="http://schemas.microsoft.com/office/powerpoint/2010/main" val="2283854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8050924" cy="1392747"/>
          </a:xfrm>
          <a:effectLst>
            <a:outerShdw blurRad="63500" dist="35921" dir="2700000" algn="ctr" rotWithShape="0">
              <a:schemeClr val="tx2">
                <a:alpha val="74998"/>
              </a:schemeClr>
            </a:outerShdw>
          </a:effectLst>
          <a:extLst/>
        </p:spPr>
        <p:txBody>
          <a:bodyPr/>
          <a:lstStyle/>
          <a:p>
            <a:pPr algn="l">
              <a:defRPr/>
            </a:pPr>
            <a:r>
              <a:rPr lang="zh-CN" altLang="en-US" sz="3200" dirty="0"/>
              <a:t>你应该分享什么作为一个清晰的福表达？</a:t>
            </a:r>
            <a:endParaRPr lang="en-US" sz="32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200" b="1" u="sng" dirty="0">
                <a:latin typeface="MS PGothic" panose="020B0600070205080204" pitchFamily="34" charset="-128"/>
                <a:ea typeface="MS PGothic" panose="020B0600070205080204" pitchFamily="34" charset="-128"/>
              </a:rPr>
              <a:t>我们的问题</a:t>
            </a:r>
            <a:endParaRPr lang="en-US" altLang="zh-CN" sz="3200" b="1" u="sng" dirty="0">
              <a:latin typeface="MS PGothic" panose="020B0600070205080204" pitchFamily="34" charset="-128"/>
              <a:ea typeface="MS PGothic" panose="020B0600070205080204" pitchFamily="34" charset="-128"/>
            </a:endParaRPr>
          </a:p>
          <a:p>
            <a:pPr algn="l">
              <a:defRPr/>
            </a:pPr>
            <a:r>
              <a:rPr lang="en-US" sz="3200" b="1" dirty="0">
                <a:effectLst>
                  <a:glow rad="127000">
                    <a:schemeClr val="tx1"/>
                  </a:glow>
                </a:effectLst>
                <a:latin typeface="Arial" charset="0"/>
                <a:ea typeface="ＭＳ Ｐゴシック" charset="0"/>
                <a:cs typeface="ＭＳ Ｐゴシック" charset="0"/>
              </a:rPr>
              <a:t>1. </a:t>
            </a:r>
            <a:r>
              <a:rPr lang="zh-CN" altLang="en-US" sz="3200" dirty="0"/>
              <a:t>我们得罪了一个圣洁的神</a:t>
            </a:r>
            <a:endParaRPr lang="en-US" sz="3200" b="1" dirty="0">
              <a:effectLst>
                <a:glow rad="127000">
                  <a:schemeClr val="tx1"/>
                </a:glow>
              </a:effectLst>
              <a:latin typeface="Arial" charset="0"/>
              <a:ea typeface="ＭＳ Ｐゴシック" charset="0"/>
              <a:cs typeface="ＭＳ Ｐゴシック" charset="0"/>
            </a:endParaRPr>
          </a:p>
          <a:p>
            <a:pPr algn="l">
              <a:defRPr/>
            </a:pPr>
            <a:r>
              <a:rPr lang="en-US" sz="3200" b="1" dirty="0">
                <a:effectLst>
                  <a:glow rad="127000">
                    <a:schemeClr val="tx1"/>
                  </a:glow>
                </a:effectLst>
                <a:latin typeface="Arial" charset="0"/>
                <a:ea typeface="ＭＳ Ｐゴシック" charset="0"/>
                <a:cs typeface="ＭＳ Ｐゴシック" charset="0"/>
              </a:rPr>
              <a:t>2. </a:t>
            </a:r>
            <a:r>
              <a:rPr lang="zh-CN" altLang="en-US" sz="3200" dirty="0"/>
              <a:t>我们的罪恶应受死亡的惩罚</a:t>
            </a:r>
            <a:endParaRPr lang="en-US" altLang="zh-CN" sz="3200" dirty="0"/>
          </a:p>
          <a:p>
            <a:pPr algn="l">
              <a:defRPr/>
            </a:pPr>
            <a:r>
              <a:rPr lang="zh-CN" altLang="en-US" sz="3200" b="1" u="sng" dirty="0">
                <a:effectLst>
                  <a:outerShdw blurRad="38100" dist="38100" dir="2700000" algn="tl">
                    <a:srgbClr val="000000">
                      <a:alpha val="43137"/>
                    </a:srgbClr>
                  </a:outerShdw>
                </a:effectLst>
              </a:rPr>
              <a:t>神的解决方案</a:t>
            </a:r>
            <a:endParaRPr lang="en-US" altLang="zh-CN" sz="3200" b="1" u="sng" dirty="0">
              <a:effectLst>
                <a:outerShdw blurRad="38100" dist="38100" dir="2700000" algn="tl">
                  <a:srgbClr val="000000">
                    <a:alpha val="43137"/>
                  </a:srgbClr>
                </a:outerShdw>
              </a:effectLst>
            </a:endParaRPr>
          </a:p>
          <a:p>
            <a:pPr algn="l">
              <a:defRPr/>
            </a:pPr>
            <a:r>
              <a:rPr lang="en-US" sz="3200" b="1" dirty="0">
                <a:effectLst>
                  <a:glow rad="127000">
                    <a:schemeClr val="tx1"/>
                  </a:glow>
                </a:effectLst>
                <a:latin typeface="Arial" charset="0"/>
                <a:ea typeface="ＭＳ Ｐゴシック" charset="0"/>
                <a:cs typeface="ＭＳ Ｐゴシック" charset="0"/>
              </a:rPr>
              <a:t>3. </a:t>
            </a:r>
            <a:r>
              <a:rPr lang="zh-CN" altLang="en-US" sz="3200" dirty="0"/>
              <a:t>上帝在耶稣基督里成为人</a:t>
            </a:r>
            <a:endParaRPr lang="en-US" sz="3200" b="1" dirty="0">
              <a:effectLst>
                <a:glow rad="127000">
                  <a:schemeClr val="tx1"/>
                </a:glow>
              </a:effectLst>
              <a:latin typeface="Arial" charset="0"/>
              <a:ea typeface="ＭＳ Ｐゴシック" charset="0"/>
              <a:cs typeface="ＭＳ Ｐゴシック" charset="0"/>
            </a:endParaRPr>
          </a:p>
          <a:p>
            <a:pPr algn="l">
              <a:defRPr/>
            </a:pPr>
            <a:r>
              <a:rPr lang="en-US" sz="3200" b="1" dirty="0">
                <a:effectLst>
                  <a:glow rad="127000">
                    <a:schemeClr val="tx1"/>
                  </a:glow>
                </a:effectLst>
                <a:latin typeface="Arial" charset="0"/>
                <a:ea typeface="ＭＳ Ｐゴシック" charset="0"/>
                <a:cs typeface="ＭＳ Ｐゴシック" charset="0"/>
              </a:rPr>
              <a:t>4. </a:t>
            </a:r>
            <a:r>
              <a:rPr lang="zh-CN" altLang="en-US" sz="3200" dirty="0"/>
              <a:t>耶稣在十字架上替代我们受罚</a:t>
            </a:r>
            <a:endParaRPr lang="en-US" sz="3200" b="1" dirty="0">
              <a:effectLst>
                <a:glow rad="127000">
                  <a:schemeClr val="tx1"/>
                </a:glow>
              </a:effectLst>
              <a:latin typeface="Arial" charset="0"/>
              <a:ea typeface="ＭＳ Ｐゴシック" charset="0"/>
              <a:cs typeface="ＭＳ Ｐゴシック" charset="0"/>
            </a:endParaRPr>
          </a:p>
          <a:p>
            <a:pPr algn="l">
              <a:defRPr/>
            </a:pPr>
            <a:r>
              <a:rPr lang="zh-CN" altLang="en-US" sz="3200" b="1" u="sng"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我们的责任只有一个：</a:t>
            </a:r>
            <a:endParaRPr lang="en-US" altLang="zh-CN" sz="3200" b="1" u="sng"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algn="l">
              <a:defRPr/>
            </a:pPr>
            <a:r>
              <a:rPr lang="en-US" sz="3200" b="1" dirty="0">
                <a:effectLst>
                  <a:glow rad="127000">
                    <a:schemeClr val="tx1"/>
                  </a:glow>
                </a:effectLst>
                <a:latin typeface="Arial" charset="0"/>
                <a:ea typeface="ＭＳ Ｐゴシック" charset="0"/>
                <a:cs typeface="ＭＳ Ｐゴシック" charset="0"/>
              </a:rPr>
              <a:t>5. </a:t>
            </a:r>
            <a:r>
              <a:rPr lang="zh-CN" altLang="en-US" sz="3200" dirty="0"/>
              <a:t>相信（信任，有信心）基督的死，埋葬和复活，以赦免你的罪</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218168"/>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effectLst>
                  <a:outerShdw blurRad="38100" dist="38100" dir="2700000" algn="tl">
                    <a:srgbClr val="000000">
                      <a:alpha val="43137"/>
                    </a:srgbClr>
                  </a:outerShdw>
                </a:effectLst>
              </a:rPr>
              <a:t>只凭单单对基督的信心</a:t>
            </a:r>
            <a:endParaRPr lang="en-US" sz="4800" b="1" i="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72-73</a:t>
            </a:r>
          </a:p>
        </p:txBody>
      </p:sp>
    </p:spTree>
    <p:extLst>
      <p:ext uri="{BB962C8B-B14F-4D97-AF65-F5344CB8AC3E}">
        <p14:creationId xmlns:p14="http://schemas.microsoft.com/office/powerpoint/2010/main" val="1386731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zh-CN" altLang="en-US" dirty="0">
                <a:solidFill>
                  <a:schemeClr val="bg1"/>
                </a:solidFill>
              </a:rPr>
              <a:t>通往罗马之路</a:t>
            </a:r>
            <a:endParaRPr lang="en-US" dirty="0">
              <a:solidFill>
                <a:schemeClr val="bg1"/>
              </a:solidFill>
            </a:endParaRPr>
          </a:p>
        </p:txBody>
      </p:sp>
      <p:sp>
        <p:nvSpPr>
          <p:cNvPr id="4" name="Text Box 4"/>
          <p:cNvSpPr txBox="1">
            <a:spLocks noChangeArrowheads="1"/>
          </p:cNvSpPr>
          <p:nvPr/>
        </p:nvSpPr>
        <p:spPr bwMode="auto">
          <a:xfrm>
            <a:off x="8426784" y="76200"/>
            <a:ext cx="527007" cy="461665"/>
          </a:xfrm>
          <a:prstGeom prst="rect">
            <a:avLst/>
          </a:prstGeom>
          <a:no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56</a:t>
            </a:r>
          </a:p>
        </p:txBody>
      </p:sp>
    </p:spTree>
    <p:extLst>
      <p:ext uri="{BB962C8B-B14F-4D97-AF65-F5344CB8AC3E}">
        <p14:creationId xmlns:p14="http://schemas.microsoft.com/office/powerpoint/2010/main" val="2331450777"/>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zh-CN" altLang="en-US" dirty="0">
                <a:solidFill>
                  <a:schemeClr val="bg1"/>
                </a:solidFill>
              </a:rPr>
              <a:t>通往罗马之路</a:t>
            </a:r>
            <a:endParaRPr lang="en-US" dirty="0">
              <a:solidFill>
                <a:schemeClr val="bg1"/>
              </a:solidFill>
            </a:endParaRPr>
          </a:p>
        </p:txBody>
      </p:sp>
      <p:sp>
        <p:nvSpPr>
          <p:cNvPr id="5" name="Text Box 4"/>
          <p:cNvSpPr txBox="1">
            <a:spLocks noChangeArrowheads="1"/>
          </p:cNvSpPr>
          <p:nvPr/>
        </p:nvSpPr>
        <p:spPr bwMode="auto">
          <a:xfrm>
            <a:off x="8426784" y="76200"/>
            <a:ext cx="527007" cy="461665"/>
          </a:xfrm>
          <a:prstGeom prst="rect">
            <a:avLst/>
          </a:prstGeom>
          <a:no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56</a:t>
            </a:r>
          </a:p>
        </p:txBody>
      </p:sp>
      <p:sp>
        <p:nvSpPr>
          <p:cNvPr id="3" name="文本框 2"/>
          <p:cNvSpPr txBox="1"/>
          <p:nvPr/>
        </p:nvSpPr>
        <p:spPr>
          <a:xfrm>
            <a:off x="2895600" y="3354335"/>
            <a:ext cx="3321049" cy="2090829"/>
          </a:xfrm>
          <a:prstGeom prst="rect">
            <a:avLst/>
          </a:prstGeom>
          <a:noFill/>
        </p:spPr>
        <p:txBody>
          <a:bodyPr wrap="square" rtlCol="0">
            <a:spAutoFit/>
          </a:bodyPr>
          <a:lstStyle/>
          <a:p>
            <a:pPr algn="ctr">
              <a:lnSpc>
                <a:spcPct val="90000"/>
              </a:lnSpc>
            </a:pPr>
            <a:r>
              <a:rPr kumimoji="1" lang="zh-CN" altLang="en-US" sz="1600" b="1" spc="600" dirty="0">
                <a:solidFill>
                  <a:srgbClr val="FFFFFF"/>
                </a:solidFill>
                <a:effectLst>
                  <a:glow rad="482600">
                    <a:schemeClr val="tx1"/>
                  </a:glow>
                </a:effectLst>
              </a:rPr>
              <a:t>大</a:t>
            </a:r>
            <a:r>
              <a:rPr kumimoji="1" lang="en-US" altLang="zh-CN" sz="1600" b="1" spc="600" dirty="0">
                <a:solidFill>
                  <a:srgbClr val="FFFFFF"/>
                </a:solidFill>
                <a:effectLst>
                  <a:glow rad="482600">
                    <a:schemeClr val="tx1"/>
                  </a:glow>
                </a:effectLst>
              </a:rPr>
              <a:t> </a:t>
            </a:r>
            <a:r>
              <a:rPr kumimoji="1" lang="zh-CN" altLang="en-US" sz="1600" b="1" spc="600" dirty="0">
                <a:solidFill>
                  <a:srgbClr val="FFFFFF"/>
                </a:solidFill>
                <a:effectLst>
                  <a:glow rad="482600">
                    <a:schemeClr val="tx1"/>
                  </a:glow>
                </a:effectLst>
              </a:rPr>
              <a:t>石</a:t>
            </a:r>
            <a:r>
              <a:rPr kumimoji="1" lang="en-US" altLang="zh-CN" sz="1600" b="1" spc="600" dirty="0">
                <a:solidFill>
                  <a:srgbClr val="FFFFFF"/>
                </a:solidFill>
                <a:effectLst>
                  <a:glow rad="482600">
                    <a:schemeClr val="tx1"/>
                  </a:glow>
                </a:effectLst>
              </a:rPr>
              <a:t> </a:t>
            </a:r>
            <a:r>
              <a:rPr kumimoji="1" lang="zh-CN" altLang="en-US" sz="1600" b="1" spc="600" dirty="0">
                <a:solidFill>
                  <a:srgbClr val="FFFFFF"/>
                </a:solidFill>
                <a:effectLst>
                  <a:glow rad="482600">
                    <a:schemeClr val="tx1"/>
                  </a:glow>
                </a:effectLst>
              </a:rPr>
              <a:t>板</a:t>
            </a:r>
            <a:r>
              <a:rPr kumimoji="1" lang="en-US" altLang="zh-CN" sz="1600" b="1" spc="600" dirty="0">
                <a:solidFill>
                  <a:srgbClr val="FFFFFF"/>
                </a:solidFill>
                <a:effectLst>
                  <a:glow rad="482600">
                    <a:schemeClr val="tx1"/>
                  </a:glow>
                </a:effectLst>
              </a:rPr>
              <a:t> </a:t>
            </a:r>
            <a:r>
              <a:rPr kumimoji="1" lang="zh-CN" altLang="en-US" sz="1600" b="1" spc="600" dirty="0">
                <a:solidFill>
                  <a:srgbClr val="FFFFFF"/>
                </a:solidFill>
                <a:effectLst>
                  <a:glow rad="482600">
                    <a:schemeClr val="tx1"/>
                  </a:glow>
                </a:effectLst>
              </a:rPr>
              <a:t>层</a:t>
            </a:r>
            <a:endParaRPr kumimoji="1" lang="en-US" altLang="zh-CN" sz="1600" b="1" spc="600" dirty="0">
              <a:solidFill>
                <a:srgbClr val="FFFFFF"/>
              </a:solidFill>
              <a:effectLst>
                <a:glow rad="482600">
                  <a:schemeClr val="tx1"/>
                </a:glow>
              </a:effectLst>
            </a:endParaRPr>
          </a:p>
          <a:p>
            <a:pPr algn="ctr">
              <a:lnSpc>
                <a:spcPct val="90000"/>
              </a:lnSpc>
            </a:pPr>
            <a:endParaRPr kumimoji="1" lang="en-US" altLang="zh-CN" sz="1600" b="1" spc="600" dirty="0">
              <a:solidFill>
                <a:srgbClr val="FFFFFF"/>
              </a:solidFill>
              <a:effectLst>
                <a:glow rad="482600">
                  <a:schemeClr val="tx1"/>
                </a:glow>
              </a:effectLst>
            </a:endParaRPr>
          </a:p>
          <a:p>
            <a:pPr algn="ctr">
              <a:lnSpc>
                <a:spcPct val="90000"/>
              </a:lnSpc>
            </a:pPr>
            <a:r>
              <a:rPr kumimoji="1" lang="zh-CN" altLang="en-US" sz="1600" b="1" spc="600" dirty="0">
                <a:solidFill>
                  <a:srgbClr val="FFFFFF"/>
                </a:solidFill>
                <a:effectLst>
                  <a:glow rad="482600">
                    <a:schemeClr val="tx1"/>
                  </a:glow>
                </a:effectLst>
              </a:rPr>
              <a:t>沙子、碎石和水泥层</a:t>
            </a:r>
            <a:endParaRPr kumimoji="1" lang="en-US" altLang="zh-CN" sz="1600" b="1" spc="600" dirty="0">
              <a:solidFill>
                <a:srgbClr val="FFFFFF"/>
              </a:solidFill>
              <a:effectLst>
                <a:glow rad="482600">
                  <a:schemeClr val="tx1"/>
                </a:glow>
              </a:effectLst>
            </a:endParaRPr>
          </a:p>
          <a:p>
            <a:pPr algn="ctr">
              <a:lnSpc>
                <a:spcPct val="90000"/>
              </a:lnSpc>
            </a:pPr>
            <a:endParaRPr kumimoji="1" lang="en-US" altLang="zh-CN" sz="1600" b="1" spc="600" dirty="0">
              <a:solidFill>
                <a:srgbClr val="FFFFFF"/>
              </a:solidFill>
              <a:effectLst>
                <a:glow rad="482600">
                  <a:schemeClr val="tx1"/>
                </a:glow>
              </a:effectLst>
            </a:endParaRPr>
          </a:p>
          <a:p>
            <a:pPr algn="ctr">
              <a:lnSpc>
                <a:spcPct val="90000"/>
              </a:lnSpc>
            </a:pPr>
            <a:r>
              <a:rPr kumimoji="1" lang="zh-CN" altLang="en-US" sz="1600" b="1" spc="600" dirty="0">
                <a:solidFill>
                  <a:srgbClr val="FFFFFF"/>
                </a:solidFill>
                <a:effectLst>
                  <a:glow rad="482600">
                    <a:schemeClr val="tx1"/>
                  </a:glow>
                </a:effectLst>
              </a:rPr>
              <a:t>碎石和水泥灰浆层</a:t>
            </a:r>
            <a:endParaRPr kumimoji="1" lang="en-US" altLang="zh-CN" sz="1600" b="1" spc="600" dirty="0">
              <a:solidFill>
                <a:srgbClr val="FFFFFF"/>
              </a:solidFill>
              <a:effectLst>
                <a:glow rad="482600">
                  <a:schemeClr val="tx1"/>
                </a:glow>
              </a:effectLst>
            </a:endParaRPr>
          </a:p>
          <a:p>
            <a:pPr algn="ctr">
              <a:lnSpc>
                <a:spcPct val="90000"/>
              </a:lnSpc>
            </a:pPr>
            <a:endParaRPr kumimoji="1" lang="en-US" altLang="zh-CN" sz="1600" b="1" spc="600" dirty="0">
              <a:solidFill>
                <a:srgbClr val="FFFFFF"/>
              </a:solidFill>
              <a:effectLst>
                <a:glow rad="482600">
                  <a:schemeClr val="tx1"/>
                </a:glow>
              </a:effectLst>
            </a:endParaRPr>
          </a:p>
          <a:p>
            <a:pPr algn="ctr">
              <a:lnSpc>
                <a:spcPct val="90000"/>
              </a:lnSpc>
            </a:pPr>
            <a:r>
              <a:rPr kumimoji="1" lang="zh-CN" altLang="en-US" sz="1600" b="1" spc="600" dirty="0">
                <a:solidFill>
                  <a:srgbClr val="FFFFFF"/>
                </a:solidFill>
                <a:effectLst>
                  <a:glow rad="482600">
                    <a:schemeClr val="tx1"/>
                  </a:glow>
                </a:effectLst>
              </a:rPr>
              <a:t>碎</a:t>
            </a:r>
            <a:r>
              <a:rPr kumimoji="1" lang="en-US" altLang="zh-CN" sz="1600" b="1" spc="600" dirty="0">
                <a:solidFill>
                  <a:srgbClr val="FFFFFF"/>
                </a:solidFill>
                <a:effectLst>
                  <a:glow rad="482600">
                    <a:schemeClr val="tx1"/>
                  </a:glow>
                </a:effectLst>
              </a:rPr>
              <a:t> </a:t>
            </a:r>
            <a:r>
              <a:rPr kumimoji="1" lang="zh-CN" altLang="en-US" sz="1600" b="1" spc="600" dirty="0">
                <a:solidFill>
                  <a:srgbClr val="FFFFFF"/>
                </a:solidFill>
                <a:effectLst>
                  <a:glow rad="482600">
                    <a:schemeClr val="tx1"/>
                  </a:glow>
                </a:effectLst>
              </a:rPr>
              <a:t>岩</a:t>
            </a:r>
            <a:r>
              <a:rPr kumimoji="1" lang="en-US" altLang="zh-CN" sz="1600" b="1" spc="600" dirty="0">
                <a:solidFill>
                  <a:srgbClr val="FFFFFF"/>
                </a:solidFill>
                <a:effectLst>
                  <a:glow rad="482600">
                    <a:schemeClr val="tx1"/>
                  </a:glow>
                </a:effectLst>
              </a:rPr>
              <a:t> </a:t>
            </a:r>
            <a:r>
              <a:rPr kumimoji="1" lang="zh-CN" altLang="en-US" sz="1600" b="1" spc="600" dirty="0">
                <a:solidFill>
                  <a:srgbClr val="FFFFFF"/>
                </a:solidFill>
                <a:effectLst>
                  <a:glow rad="482600">
                    <a:schemeClr val="tx1"/>
                  </a:glow>
                </a:effectLst>
              </a:rPr>
              <a:t>石</a:t>
            </a:r>
            <a:r>
              <a:rPr kumimoji="1" lang="en-US" altLang="zh-CN" sz="1600" b="1" spc="600" dirty="0">
                <a:solidFill>
                  <a:srgbClr val="FFFFFF"/>
                </a:solidFill>
                <a:effectLst>
                  <a:glow rad="482600">
                    <a:schemeClr val="tx1"/>
                  </a:glow>
                </a:effectLst>
              </a:rPr>
              <a:t> </a:t>
            </a:r>
            <a:r>
              <a:rPr kumimoji="1" lang="zh-CN" altLang="en-US" sz="1600" b="1" spc="600" dirty="0">
                <a:solidFill>
                  <a:srgbClr val="FFFFFF"/>
                </a:solidFill>
                <a:effectLst>
                  <a:glow rad="482600">
                    <a:schemeClr val="tx1"/>
                  </a:glow>
                </a:effectLst>
              </a:rPr>
              <a:t>层</a:t>
            </a:r>
            <a:endParaRPr kumimoji="1" lang="en-US" altLang="zh-CN" sz="1600" b="1" spc="600" dirty="0">
              <a:solidFill>
                <a:srgbClr val="FFFFFF"/>
              </a:solidFill>
              <a:effectLst>
                <a:glow rad="482600">
                  <a:schemeClr val="tx1"/>
                </a:glow>
              </a:effectLst>
            </a:endParaRPr>
          </a:p>
          <a:p>
            <a:pPr algn="ctr">
              <a:lnSpc>
                <a:spcPct val="90000"/>
              </a:lnSpc>
            </a:pPr>
            <a:endParaRPr kumimoji="1" lang="en-US" altLang="zh-CN" sz="1600" b="1" spc="600" dirty="0">
              <a:solidFill>
                <a:srgbClr val="FFFFFF"/>
              </a:solidFill>
              <a:effectLst>
                <a:glow rad="482600">
                  <a:schemeClr val="tx1"/>
                </a:glow>
              </a:effectLst>
            </a:endParaRPr>
          </a:p>
          <a:p>
            <a:pPr algn="ctr">
              <a:lnSpc>
                <a:spcPct val="90000"/>
              </a:lnSpc>
            </a:pPr>
            <a:r>
              <a:rPr kumimoji="1" lang="zh-CN" altLang="en-US" sz="1600" b="1" spc="600" dirty="0">
                <a:solidFill>
                  <a:srgbClr val="FFFFFF"/>
                </a:solidFill>
                <a:effectLst>
                  <a:glow rad="482600">
                    <a:schemeClr val="tx1"/>
                  </a:glow>
                </a:effectLst>
              </a:rPr>
              <a:t>紧密的沙子和干土地层</a:t>
            </a:r>
          </a:p>
        </p:txBody>
      </p:sp>
      <p:sp>
        <p:nvSpPr>
          <p:cNvPr id="6" name="文本框 5">
            <a:extLst>
              <a:ext uri="{FF2B5EF4-FFF2-40B4-BE49-F238E27FC236}">
                <a16:creationId xmlns="" xmlns:a16="http://schemas.microsoft.com/office/drawing/2014/main" id="{0C1B0A80-4623-4AEF-B77D-F85181F0631E}"/>
              </a:ext>
            </a:extLst>
          </p:cNvPr>
          <p:cNvSpPr txBox="1"/>
          <p:nvPr/>
        </p:nvSpPr>
        <p:spPr>
          <a:xfrm>
            <a:off x="3466531" y="2220036"/>
            <a:ext cx="2265529" cy="338554"/>
          </a:xfrm>
          <a:prstGeom prst="rect">
            <a:avLst/>
          </a:prstGeom>
          <a:solidFill>
            <a:srgbClr val="DBFDFC"/>
          </a:solidFill>
          <a:ln>
            <a:noFill/>
          </a:ln>
        </p:spPr>
        <p:txBody>
          <a:bodyPr wrap="square" rtlCol="0">
            <a:spAutoFit/>
          </a:bodyPr>
          <a:lstStyle/>
          <a:p>
            <a:pPr algn="ctr"/>
            <a:r>
              <a:rPr lang="zh-CN" altLang="en-US" sz="1600" dirty="0"/>
              <a:t>大约</a:t>
            </a:r>
            <a:r>
              <a:rPr lang="en-US" altLang="zh-CN" sz="1600" dirty="0"/>
              <a:t>24</a:t>
            </a:r>
            <a:r>
              <a:rPr lang="zh-CN" altLang="en-US" sz="1600" dirty="0"/>
              <a:t>英尺宽</a:t>
            </a:r>
          </a:p>
        </p:txBody>
      </p:sp>
    </p:spTree>
    <p:extLst>
      <p:ext uri="{BB962C8B-B14F-4D97-AF65-F5344CB8AC3E}">
        <p14:creationId xmlns:p14="http://schemas.microsoft.com/office/powerpoint/2010/main" val="2259929543"/>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zh-CN" altLang="en-US" dirty="0">
                <a:solidFill>
                  <a:schemeClr val="bg1"/>
                </a:solidFill>
              </a:rPr>
              <a:t>罗马之路</a:t>
            </a:r>
            <a:endParaRPr lang="en-US" dirty="0">
              <a:solidFill>
                <a:schemeClr val="bg1"/>
              </a:solidFill>
            </a:endParaRPr>
          </a:p>
        </p:txBody>
      </p:sp>
      <p:sp>
        <p:nvSpPr>
          <p:cNvPr id="4" name="Text Box 4"/>
          <p:cNvSpPr txBox="1">
            <a:spLocks noChangeArrowheads="1"/>
          </p:cNvSpPr>
          <p:nvPr/>
        </p:nvSpPr>
        <p:spPr bwMode="auto">
          <a:xfrm>
            <a:off x="8426784" y="76200"/>
            <a:ext cx="527007" cy="461665"/>
          </a:xfrm>
          <a:prstGeom prst="rect">
            <a:avLst/>
          </a:prstGeom>
          <a:no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56</a:t>
            </a:r>
          </a:p>
        </p:txBody>
      </p:sp>
      <p:sp>
        <p:nvSpPr>
          <p:cNvPr id="5" name="文本框 4">
            <a:extLst>
              <a:ext uri="{FF2B5EF4-FFF2-40B4-BE49-F238E27FC236}">
                <a16:creationId xmlns=""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algn="ctr"/>
            <a:r>
              <a:rPr lang="zh-CN" altLang="en-US" sz="1600" b="1" dirty="0">
                <a:solidFill>
                  <a:schemeClr val="bg1"/>
                </a:solidFill>
              </a:rPr>
              <a:t>罗马书</a:t>
            </a:r>
            <a:r>
              <a:rPr lang="en-US" altLang="zh-CN" sz="1600" b="1" dirty="0">
                <a:solidFill>
                  <a:schemeClr val="bg1"/>
                </a:solidFill>
              </a:rPr>
              <a:t> 10:9</a:t>
            </a:r>
            <a:endParaRPr lang="zh-CN" altLang="en-US" sz="1600" b="1" dirty="0">
              <a:solidFill>
                <a:schemeClr val="bg1"/>
              </a:solidFill>
            </a:endParaRPr>
          </a:p>
        </p:txBody>
      </p:sp>
      <p:sp>
        <p:nvSpPr>
          <p:cNvPr id="7" name="文本框 6">
            <a:extLst>
              <a:ext uri="{FF2B5EF4-FFF2-40B4-BE49-F238E27FC236}">
                <a16:creationId xmlns=""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algn="ctr"/>
            <a:r>
              <a:rPr lang="zh-CN" altLang="en-US" sz="1600" b="1" dirty="0">
                <a:solidFill>
                  <a:schemeClr val="bg1"/>
                </a:solidFill>
              </a:rPr>
              <a:t>罗马书</a:t>
            </a:r>
            <a:r>
              <a:rPr lang="en-US" altLang="zh-CN" sz="1600" b="1" dirty="0">
                <a:solidFill>
                  <a:schemeClr val="bg1"/>
                </a:solidFill>
              </a:rPr>
              <a:t> 5:8</a:t>
            </a:r>
            <a:endParaRPr lang="zh-CN" altLang="en-US" sz="1600" b="1" dirty="0">
              <a:solidFill>
                <a:schemeClr val="bg1"/>
              </a:solidFill>
            </a:endParaRPr>
          </a:p>
        </p:txBody>
      </p:sp>
      <p:sp>
        <p:nvSpPr>
          <p:cNvPr id="8" name="文本框 7">
            <a:extLst>
              <a:ext uri="{FF2B5EF4-FFF2-40B4-BE49-F238E27FC236}">
                <a16:creationId xmlns=""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algn="ctr"/>
            <a:r>
              <a:rPr lang="zh-CN" altLang="en-US" sz="1600" b="1" dirty="0">
                <a:solidFill>
                  <a:schemeClr val="bg1"/>
                </a:solidFill>
              </a:rPr>
              <a:t>罗马书</a:t>
            </a:r>
            <a:r>
              <a:rPr lang="en-US" altLang="zh-CN" sz="1600" b="1" dirty="0">
                <a:solidFill>
                  <a:schemeClr val="bg1"/>
                </a:solidFill>
              </a:rPr>
              <a:t> 10:13</a:t>
            </a:r>
            <a:endParaRPr lang="zh-CN" altLang="en-US" sz="1600" b="1" dirty="0">
              <a:solidFill>
                <a:schemeClr val="bg1"/>
              </a:solidFill>
            </a:endParaRPr>
          </a:p>
        </p:txBody>
      </p:sp>
      <p:sp>
        <p:nvSpPr>
          <p:cNvPr id="9" name="文本框 8">
            <a:extLst>
              <a:ext uri="{FF2B5EF4-FFF2-40B4-BE49-F238E27FC236}">
                <a16:creationId xmlns=""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algn="ctr"/>
            <a:r>
              <a:rPr lang="zh-CN" altLang="en-US" sz="1600" b="1" dirty="0">
                <a:solidFill>
                  <a:schemeClr val="bg1"/>
                </a:solidFill>
              </a:rPr>
              <a:t>罗马</a:t>
            </a:r>
            <a:r>
              <a:rPr lang="en-US" altLang="zh-CN" sz="1600" b="1" dirty="0">
                <a:solidFill>
                  <a:schemeClr val="bg1"/>
                </a:solidFill>
              </a:rPr>
              <a:t> </a:t>
            </a:r>
            <a:r>
              <a:rPr lang="en-US" altLang="zh-CN" sz="1600" b="1" dirty="0">
                <a:solidFill>
                  <a:schemeClr val="bg1"/>
                </a:solidFill>
              </a:rPr>
              <a:t>6:23</a:t>
            </a:r>
            <a:endParaRPr lang="zh-CN" altLang="en-US" sz="1600" b="1" dirty="0">
              <a:solidFill>
                <a:schemeClr val="bg1"/>
              </a:solidFill>
            </a:endParaRPr>
          </a:p>
        </p:txBody>
      </p:sp>
      <p:sp>
        <p:nvSpPr>
          <p:cNvPr id="10" name="文本框 9">
            <a:extLst>
              <a:ext uri="{FF2B5EF4-FFF2-40B4-BE49-F238E27FC236}">
                <a16:creationId xmlns="" xmlns:a16="http://schemas.microsoft.com/office/drawing/2014/main" id="{F665E643-88C8-45B9-A4F2-177F2F10D0F9}"/>
              </a:ext>
            </a:extLst>
          </p:cNvPr>
          <p:cNvSpPr txBox="1"/>
          <p:nvPr/>
        </p:nvSpPr>
        <p:spPr>
          <a:xfrm>
            <a:off x="1744639" y="4938653"/>
            <a:ext cx="1064525" cy="584776"/>
          </a:xfrm>
          <a:prstGeom prst="rect">
            <a:avLst/>
          </a:prstGeom>
          <a:solidFill>
            <a:srgbClr val="000000"/>
          </a:solidFill>
        </p:spPr>
        <p:txBody>
          <a:bodyPr wrap="square" rtlCol="0">
            <a:spAutoFit/>
          </a:bodyPr>
          <a:lstStyle/>
          <a:p>
            <a:pPr algn="ctr"/>
            <a:r>
              <a:rPr lang="zh-CN" altLang="en-US" sz="1600" b="1" dirty="0">
                <a:solidFill>
                  <a:schemeClr val="bg1"/>
                </a:solidFill>
              </a:rPr>
              <a:t>罗马书</a:t>
            </a:r>
            <a:r>
              <a:rPr lang="en-US" altLang="zh-CN" sz="1600" b="1" dirty="0">
                <a:solidFill>
                  <a:schemeClr val="bg1"/>
                </a:solidFill>
              </a:rPr>
              <a:t/>
            </a:r>
            <a:br>
              <a:rPr lang="en-US" altLang="zh-CN" sz="1600" b="1" dirty="0">
                <a:solidFill>
                  <a:schemeClr val="bg1"/>
                </a:solidFill>
              </a:rPr>
            </a:br>
            <a:r>
              <a:rPr lang="en-US" altLang="zh-CN" sz="1600" b="1" dirty="0">
                <a:solidFill>
                  <a:schemeClr val="bg1"/>
                </a:solidFill>
              </a:rPr>
              <a:t>6:23</a:t>
            </a:r>
            <a:endParaRPr lang="zh-CN" altLang="en-US" sz="1600" b="1" dirty="0">
              <a:solidFill>
                <a:schemeClr val="bg1"/>
              </a:solidFill>
            </a:endParaRPr>
          </a:p>
        </p:txBody>
      </p:sp>
      <p:sp>
        <p:nvSpPr>
          <p:cNvPr id="11" name="文本框 10">
            <a:extLst>
              <a:ext uri="{FF2B5EF4-FFF2-40B4-BE49-F238E27FC236}">
                <a16:creationId xmlns="" xmlns:a16="http://schemas.microsoft.com/office/drawing/2014/main" id="{5B55902C-C757-483E-8A6B-32D6E9B3670F}"/>
              </a:ext>
            </a:extLst>
          </p:cNvPr>
          <p:cNvSpPr txBox="1"/>
          <p:nvPr/>
        </p:nvSpPr>
        <p:spPr>
          <a:xfrm>
            <a:off x="5761630" y="5403558"/>
            <a:ext cx="1064525" cy="584776"/>
          </a:xfrm>
          <a:prstGeom prst="rect">
            <a:avLst/>
          </a:prstGeom>
          <a:solidFill>
            <a:schemeClr val="tx1"/>
          </a:solidFill>
        </p:spPr>
        <p:txBody>
          <a:bodyPr wrap="square" rtlCol="0">
            <a:spAutoFit/>
          </a:bodyPr>
          <a:lstStyle/>
          <a:p>
            <a:pPr algn="ctr"/>
            <a:r>
              <a:rPr lang="zh-CN" altLang="en-US" sz="1600" b="1" dirty="0">
                <a:solidFill>
                  <a:schemeClr val="bg1"/>
                </a:solidFill>
              </a:rPr>
              <a:t>罗马书</a:t>
            </a:r>
            <a:r>
              <a:rPr lang="en-US" altLang="zh-CN" sz="1600" b="1" dirty="0">
                <a:solidFill>
                  <a:schemeClr val="bg1"/>
                </a:solidFill>
              </a:rPr>
              <a:t> 3:23</a:t>
            </a:r>
            <a:endParaRPr lang="zh-CN" altLang="en-US" sz="1600" b="1" dirty="0">
              <a:solidFill>
                <a:schemeClr val="bg1"/>
              </a:solidFill>
            </a:endParaRPr>
          </a:p>
        </p:txBody>
      </p:sp>
    </p:spTree>
    <p:extLst>
      <p:ext uri="{BB962C8B-B14F-4D97-AF65-F5344CB8AC3E}">
        <p14:creationId xmlns:p14="http://schemas.microsoft.com/office/powerpoint/2010/main" val="1790234867"/>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9170" name="Group 40"/>
          <p:cNvGrpSpPr>
            <a:grpSpLocks/>
          </p:cNvGrpSpPr>
          <p:nvPr/>
        </p:nvGrpSpPr>
        <p:grpSpPr bwMode="auto">
          <a:xfrm>
            <a:off x="395288" y="1125538"/>
            <a:ext cx="8686800" cy="4665662"/>
            <a:chOff x="-3" y="-3"/>
            <a:chExt cx="2525" cy="2156"/>
          </a:xfrm>
        </p:grpSpPr>
        <p:grpSp>
          <p:nvGrpSpPr>
            <p:cNvPr id="519177" name="Group 41"/>
            <p:cNvGrpSpPr>
              <a:grpSpLocks/>
            </p:cNvGrpSpPr>
            <p:nvPr/>
          </p:nvGrpSpPr>
          <p:grpSpPr bwMode="auto">
            <a:xfrm>
              <a:off x="0" y="0"/>
              <a:ext cx="2519" cy="2150"/>
              <a:chOff x="0" y="0"/>
              <a:chExt cx="2519" cy="2150"/>
            </a:xfrm>
          </p:grpSpPr>
          <p:grpSp>
            <p:nvGrpSpPr>
              <p:cNvPr id="519179" name="Group 42"/>
              <p:cNvGrpSpPr>
                <a:grpSpLocks/>
              </p:cNvGrpSpPr>
              <p:nvPr/>
            </p:nvGrpSpPr>
            <p:grpSpPr bwMode="auto">
              <a:xfrm>
                <a:off x="0" y="0"/>
                <a:ext cx="2519" cy="422"/>
                <a:chOff x="0" y="0"/>
                <a:chExt cx="2519" cy="422"/>
              </a:xfrm>
            </p:grpSpPr>
            <p:sp>
              <p:nvSpPr>
                <p:cNvPr id="519204" name="Rectangle 43"/>
                <p:cNvSpPr>
                  <a:spLocks noChangeArrowheads="1"/>
                </p:cNvSpPr>
                <p:nvPr/>
              </p:nvSpPr>
              <p:spPr bwMode="auto">
                <a:xfrm>
                  <a:off x="0" y="0"/>
                  <a:ext cx="2519" cy="42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nvGrpSpPr>
                <p:cNvPr id="519205" name="Group 44"/>
                <p:cNvGrpSpPr>
                  <a:grpSpLocks/>
                </p:cNvGrpSpPr>
                <p:nvPr/>
              </p:nvGrpSpPr>
              <p:grpSpPr bwMode="auto">
                <a:xfrm>
                  <a:off x="0" y="0"/>
                  <a:ext cx="2519" cy="422"/>
                  <a:chOff x="0" y="0"/>
                  <a:chExt cx="2519" cy="422"/>
                </a:xfrm>
              </p:grpSpPr>
              <p:sp>
                <p:nvSpPr>
                  <p:cNvPr id="519206" name="Rectangle 45"/>
                  <p:cNvSpPr>
                    <a:spLocks noChangeArrowheads="1"/>
                  </p:cNvSpPr>
                  <p:nvPr/>
                </p:nvSpPr>
                <p:spPr bwMode="auto">
                  <a:xfrm>
                    <a:off x="43" y="0"/>
                    <a:ext cx="2433" cy="42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endParaRPr lang="zh-CN" altLang="en-US" sz="3200" b="1">
                      <a:solidFill>
                        <a:srgbClr val="FFFFFF"/>
                      </a:solidFill>
                      <a:latin typeface="Times New Roman" charset="0"/>
                      <a:ea typeface="SimSun" charset="0"/>
                      <a:cs typeface="Arial" charset="0"/>
                    </a:endParaRPr>
                  </a:p>
                </p:txBody>
              </p:sp>
              <p:sp>
                <p:nvSpPr>
                  <p:cNvPr id="519207" name="Rectangle 46"/>
                  <p:cNvSpPr>
                    <a:spLocks noChangeArrowheads="1"/>
                  </p:cNvSpPr>
                  <p:nvPr/>
                </p:nvSpPr>
                <p:spPr bwMode="auto">
                  <a:xfrm>
                    <a:off x="0" y="0"/>
                    <a:ext cx="2519"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grpSp>
            <p:nvGrpSpPr>
              <p:cNvPr id="519180" name="Group 47"/>
              <p:cNvGrpSpPr>
                <a:grpSpLocks/>
              </p:cNvGrpSpPr>
              <p:nvPr/>
            </p:nvGrpSpPr>
            <p:grpSpPr bwMode="auto">
              <a:xfrm>
                <a:off x="0" y="422"/>
                <a:ext cx="813" cy="384"/>
                <a:chOff x="0" y="422"/>
                <a:chExt cx="813" cy="384"/>
              </a:xfrm>
            </p:grpSpPr>
            <p:sp>
              <p:nvSpPr>
                <p:cNvPr id="519202" name="Rectangle 48"/>
                <p:cNvSpPr>
                  <a:spLocks noChangeArrowheads="1"/>
                </p:cNvSpPr>
                <p:nvPr/>
              </p:nvSpPr>
              <p:spPr bwMode="auto">
                <a:xfrm>
                  <a:off x="43" y="422"/>
                  <a:ext cx="72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2400" b="1" dirty="0">
                      <a:solidFill>
                        <a:srgbClr val="FFFFFF"/>
                      </a:solidFill>
                      <a:ea typeface="SimSun" charset="0"/>
                      <a:cs typeface="Arial" charset="0"/>
                    </a:rPr>
                    <a:t>罗 </a:t>
                  </a:r>
                  <a:r>
                    <a:rPr lang="en-US" altLang="zh-CN" sz="2400" b="1" dirty="0">
                      <a:solidFill>
                        <a:srgbClr val="FFFFFF"/>
                      </a:solidFill>
                      <a:ea typeface="SimSun" charset="0"/>
                      <a:cs typeface="Arial" charset="0"/>
                    </a:rPr>
                    <a:t>3:23</a:t>
                  </a:r>
                  <a:endParaRPr lang="zh-CN" altLang="en-US" sz="2400" b="1" dirty="0">
                    <a:solidFill>
                      <a:srgbClr val="FFFFFF"/>
                    </a:solidFill>
                    <a:ea typeface="SimSun" charset="0"/>
                    <a:cs typeface="Arial" charset="0"/>
                  </a:endParaRPr>
                </a:p>
                <a:p>
                  <a:pPr defTabSz="914400" eaLnBrk="0" fontAlgn="base" hangingPunct="0">
                    <a:spcBef>
                      <a:spcPct val="0"/>
                    </a:spcBef>
                    <a:spcAft>
                      <a:spcPct val="0"/>
                    </a:spcAft>
                  </a:pPr>
                  <a:endParaRPr lang="zh-CN" altLang="en-US" sz="2400" b="1" dirty="0">
                    <a:solidFill>
                      <a:srgbClr val="FFFFFF"/>
                    </a:solidFill>
                    <a:ea typeface="SimSun" charset="0"/>
                    <a:cs typeface="Arial" charset="0"/>
                  </a:endParaRPr>
                </a:p>
              </p:txBody>
            </p:sp>
            <p:sp>
              <p:nvSpPr>
                <p:cNvPr id="519203" name="Rectangle 49"/>
                <p:cNvSpPr>
                  <a:spLocks noChangeArrowheads="1"/>
                </p:cNvSpPr>
                <p:nvPr/>
              </p:nvSpPr>
              <p:spPr bwMode="auto">
                <a:xfrm>
                  <a:off x="0" y="422"/>
                  <a:ext cx="813"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19181" name="Group 50"/>
              <p:cNvGrpSpPr>
                <a:grpSpLocks/>
              </p:cNvGrpSpPr>
              <p:nvPr/>
            </p:nvGrpSpPr>
            <p:grpSpPr bwMode="auto">
              <a:xfrm>
                <a:off x="813" y="422"/>
                <a:ext cx="1706" cy="384"/>
                <a:chOff x="813" y="422"/>
                <a:chExt cx="1706" cy="384"/>
              </a:xfrm>
            </p:grpSpPr>
            <p:sp>
              <p:nvSpPr>
                <p:cNvPr id="519200" name="Rectangle 51"/>
                <p:cNvSpPr>
                  <a:spLocks noChangeArrowheads="1"/>
                </p:cNvSpPr>
                <p:nvPr/>
              </p:nvSpPr>
              <p:spPr bwMode="auto">
                <a:xfrm>
                  <a:off x="856" y="422"/>
                  <a:ext cx="162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2400" b="1" dirty="0">
                      <a:solidFill>
                        <a:srgbClr val="FFFFFF"/>
                      </a:solidFill>
                      <a:latin typeface="Times New Roman" charset="0"/>
                      <a:ea typeface="SimSun" charset="0"/>
                      <a:cs typeface="Times New Roman" charset="0"/>
                    </a:rPr>
                    <a:t>人人都犯了罪。</a:t>
                  </a:r>
                </a:p>
                <a:p>
                  <a:pPr defTabSz="914400" eaLnBrk="0" fontAlgn="base" hangingPunct="0">
                    <a:spcBef>
                      <a:spcPct val="0"/>
                    </a:spcBef>
                    <a:spcAft>
                      <a:spcPct val="0"/>
                    </a:spcAft>
                  </a:pPr>
                  <a:endParaRPr lang="zh-CN" altLang="en-US" sz="2400" b="1" dirty="0">
                    <a:solidFill>
                      <a:srgbClr val="FFFFFF"/>
                    </a:solidFill>
                    <a:latin typeface="Times New Roman" charset="0"/>
                    <a:ea typeface="SimSun" charset="0"/>
                    <a:cs typeface="Times New Roman" charset="0"/>
                  </a:endParaRPr>
                </a:p>
              </p:txBody>
            </p:sp>
            <p:sp>
              <p:nvSpPr>
                <p:cNvPr id="519201" name="Rectangle 52"/>
                <p:cNvSpPr>
                  <a:spLocks noChangeArrowheads="1"/>
                </p:cNvSpPr>
                <p:nvPr/>
              </p:nvSpPr>
              <p:spPr bwMode="auto">
                <a:xfrm>
                  <a:off x="813" y="422"/>
                  <a:ext cx="1706"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19182" name="Group 53"/>
              <p:cNvGrpSpPr>
                <a:grpSpLocks/>
              </p:cNvGrpSpPr>
              <p:nvPr/>
            </p:nvGrpSpPr>
            <p:grpSpPr bwMode="auto">
              <a:xfrm>
                <a:off x="0" y="806"/>
                <a:ext cx="813" cy="384"/>
                <a:chOff x="0" y="806"/>
                <a:chExt cx="813" cy="384"/>
              </a:xfrm>
            </p:grpSpPr>
            <p:sp>
              <p:nvSpPr>
                <p:cNvPr id="519198" name="Rectangle 54"/>
                <p:cNvSpPr>
                  <a:spLocks noChangeArrowheads="1"/>
                </p:cNvSpPr>
                <p:nvPr/>
              </p:nvSpPr>
              <p:spPr bwMode="auto">
                <a:xfrm>
                  <a:off x="43" y="806"/>
                  <a:ext cx="72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2400" b="1" dirty="0">
                      <a:solidFill>
                        <a:srgbClr val="FFFFFF"/>
                      </a:solidFill>
                      <a:ea typeface="SimSun" charset="0"/>
                      <a:cs typeface="Arial" charset="0"/>
                    </a:rPr>
                    <a:t>罗 </a:t>
                  </a:r>
                  <a:r>
                    <a:rPr lang="en-US" altLang="zh-CN" sz="2400" b="1" dirty="0">
                      <a:solidFill>
                        <a:srgbClr val="FFFFFF"/>
                      </a:solidFill>
                      <a:ea typeface="SimSun" charset="0"/>
                      <a:cs typeface="Arial" charset="0"/>
                    </a:rPr>
                    <a:t>6:23</a:t>
                  </a:r>
                  <a:endParaRPr lang="zh-CN" altLang="en-US" sz="2400" b="1" dirty="0">
                    <a:solidFill>
                      <a:srgbClr val="FFFFFF"/>
                    </a:solidFill>
                    <a:ea typeface="SimSun" charset="0"/>
                    <a:cs typeface="Arial" charset="0"/>
                  </a:endParaRPr>
                </a:p>
              </p:txBody>
            </p:sp>
            <p:sp>
              <p:nvSpPr>
                <p:cNvPr id="519199" name="Rectangle 55"/>
                <p:cNvSpPr>
                  <a:spLocks noChangeArrowheads="1"/>
                </p:cNvSpPr>
                <p:nvPr/>
              </p:nvSpPr>
              <p:spPr bwMode="auto">
                <a:xfrm>
                  <a:off x="0" y="806"/>
                  <a:ext cx="813"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19183" name="Group 56"/>
              <p:cNvGrpSpPr>
                <a:grpSpLocks/>
              </p:cNvGrpSpPr>
              <p:nvPr/>
            </p:nvGrpSpPr>
            <p:grpSpPr bwMode="auto">
              <a:xfrm>
                <a:off x="813" y="806"/>
                <a:ext cx="1706" cy="384"/>
                <a:chOff x="813" y="806"/>
                <a:chExt cx="1706" cy="384"/>
              </a:xfrm>
            </p:grpSpPr>
            <p:sp>
              <p:nvSpPr>
                <p:cNvPr id="519196" name="Rectangle 57"/>
                <p:cNvSpPr>
                  <a:spLocks noChangeArrowheads="1"/>
                </p:cNvSpPr>
                <p:nvPr/>
              </p:nvSpPr>
              <p:spPr bwMode="auto">
                <a:xfrm>
                  <a:off x="856" y="806"/>
                  <a:ext cx="162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r>
                    <a:rPr lang="zh-CN" altLang="en-US" sz="2400" b="1" dirty="0">
                      <a:solidFill>
                        <a:srgbClr val="FFFFFF"/>
                      </a:solidFill>
                      <a:latin typeface="Times New Roman" charset="0"/>
                      <a:ea typeface="SimSun" charset="0"/>
                    </a:rPr>
                    <a:t>罪的工价就是死。</a:t>
                  </a:r>
                </a:p>
              </p:txBody>
            </p:sp>
            <p:sp>
              <p:nvSpPr>
                <p:cNvPr id="519197" name="Rectangle 58"/>
                <p:cNvSpPr>
                  <a:spLocks noChangeArrowheads="1"/>
                </p:cNvSpPr>
                <p:nvPr/>
              </p:nvSpPr>
              <p:spPr bwMode="auto">
                <a:xfrm>
                  <a:off x="813" y="806"/>
                  <a:ext cx="1706"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19184" name="Group 59"/>
              <p:cNvGrpSpPr>
                <a:grpSpLocks/>
              </p:cNvGrpSpPr>
              <p:nvPr/>
            </p:nvGrpSpPr>
            <p:grpSpPr bwMode="auto">
              <a:xfrm>
                <a:off x="0" y="1190"/>
                <a:ext cx="813" cy="384"/>
                <a:chOff x="0" y="1190"/>
                <a:chExt cx="813" cy="384"/>
              </a:xfrm>
            </p:grpSpPr>
            <p:sp>
              <p:nvSpPr>
                <p:cNvPr id="519194" name="Rectangle 60"/>
                <p:cNvSpPr>
                  <a:spLocks noChangeArrowheads="1"/>
                </p:cNvSpPr>
                <p:nvPr/>
              </p:nvSpPr>
              <p:spPr bwMode="auto">
                <a:xfrm>
                  <a:off x="43" y="1190"/>
                  <a:ext cx="727"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2400" b="1" dirty="0">
                      <a:solidFill>
                        <a:srgbClr val="FFFFFF"/>
                      </a:solidFill>
                      <a:ea typeface="SimSun" charset="0"/>
                      <a:cs typeface="Arial" charset="0"/>
                    </a:rPr>
                    <a:t>罗 </a:t>
                  </a:r>
                  <a:r>
                    <a:rPr lang="en-US" altLang="zh-CN" sz="2400" b="1" dirty="0">
                      <a:solidFill>
                        <a:srgbClr val="FFFFFF"/>
                      </a:solidFill>
                      <a:ea typeface="SimSun" charset="0"/>
                      <a:cs typeface="Arial" charset="0"/>
                    </a:rPr>
                    <a:t>5:8</a:t>
                  </a:r>
                </a:p>
                <a:p>
                  <a:pPr defTabSz="914400" fontAlgn="base">
                    <a:spcBef>
                      <a:spcPct val="0"/>
                    </a:spcBef>
                    <a:spcAft>
                      <a:spcPct val="0"/>
                    </a:spcAft>
                  </a:pPr>
                  <a:endParaRPr lang="zh-CN" altLang="en-US" sz="2400" b="1" dirty="0">
                    <a:solidFill>
                      <a:srgbClr val="FFFFFF"/>
                    </a:solidFill>
                    <a:ea typeface="SimSun" charset="0"/>
                    <a:cs typeface="Arial" charset="0"/>
                  </a:endParaRPr>
                </a:p>
              </p:txBody>
            </p:sp>
            <p:sp>
              <p:nvSpPr>
                <p:cNvPr id="519195" name="Rectangle 61"/>
                <p:cNvSpPr>
                  <a:spLocks noChangeArrowheads="1"/>
                </p:cNvSpPr>
                <p:nvPr/>
              </p:nvSpPr>
              <p:spPr bwMode="auto">
                <a:xfrm>
                  <a:off x="0" y="1190"/>
                  <a:ext cx="813"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19185" name="Group 62"/>
              <p:cNvGrpSpPr>
                <a:grpSpLocks/>
              </p:cNvGrpSpPr>
              <p:nvPr/>
            </p:nvGrpSpPr>
            <p:grpSpPr bwMode="auto">
              <a:xfrm>
                <a:off x="813" y="1190"/>
                <a:ext cx="1706" cy="384"/>
                <a:chOff x="813" y="1190"/>
                <a:chExt cx="1706" cy="384"/>
              </a:xfrm>
            </p:grpSpPr>
            <p:sp>
              <p:nvSpPr>
                <p:cNvPr id="519192" name="Rectangle 63"/>
                <p:cNvSpPr>
                  <a:spLocks noChangeArrowheads="1"/>
                </p:cNvSpPr>
                <p:nvPr/>
              </p:nvSpPr>
              <p:spPr bwMode="auto">
                <a:xfrm>
                  <a:off x="856" y="1190"/>
                  <a:ext cx="162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2400" b="1" dirty="0">
                      <a:solidFill>
                        <a:srgbClr val="FFFFFF"/>
                      </a:solidFill>
                      <a:latin typeface="Times New Roman" charset="0"/>
                      <a:ea typeface="SimSun" charset="0"/>
                    </a:rPr>
                    <a:t>耶稣基督为我们的罪死。</a:t>
                  </a:r>
                  <a:endParaRPr lang="en-US" altLang="zh-CN" sz="2400" b="1" dirty="0">
                    <a:solidFill>
                      <a:srgbClr val="FFFFFF"/>
                    </a:solidFill>
                    <a:latin typeface="Times New Roman" charset="0"/>
                    <a:ea typeface="SimSun" charset="0"/>
                  </a:endParaRPr>
                </a:p>
              </p:txBody>
            </p:sp>
            <p:sp>
              <p:nvSpPr>
                <p:cNvPr id="519193" name="Rectangle 64"/>
                <p:cNvSpPr>
                  <a:spLocks noChangeArrowheads="1"/>
                </p:cNvSpPr>
                <p:nvPr/>
              </p:nvSpPr>
              <p:spPr bwMode="auto">
                <a:xfrm>
                  <a:off x="813" y="1190"/>
                  <a:ext cx="1706"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19186" name="Group 65"/>
              <p:cNvGrpSpPr>
                <a:grpSpLocks/>
              </p:cNvGrpSpPr>
              <p:nvPr/>
            </p:nvGrpSpPr>
            <p:grpSpPr bwMode="auto">
              <a:xfrm>
                <a:off x="0" y="1574"/>
                <a:ext cx="813" cy="576"/>
                <a:chOff x="0" y="1574"/>
                <a:chExt cx="813" cy="576"/>
              </a:xfrm>
            </p:grpSpPr>
            <p:sp>
              <p:nvSpPr>
                <p:cNvPr id="519190" name="Rectangle 66"/>
                <p:cNvSpPr>
                  <a:spLocks noChangeArrowheads="1"/>
                </p:cNvSpPr>
                <p:nvPr/>
              </p:nvSpPr>
              <p:spPr bwMode="auto">
                <a:xfrm>
                  <a:off x="43" y="1574"/>
                  <a:ext cx="72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2400" b="1" dirty="0">
                      <a:solidFill>
                        <a:srgbClr val="FFFFFF"/>
                      </a:solidFill>
                      <a:ea typeface="SimSun" charset="0"/>
                      <a:cs typeface="Arial" charset="0"/>
                    </a:rPr>
                    <a:t>罗 </a:t>
                  </a:r>
                  <a:r>
                    <a:rPr lang="en-US" altLang="zh-CN" sz="2400" b="1" dirty="0">
                      <a:solidFill>
                        <a:srgbClr val="FFFFFF"/>
                      </a:solidFill>
                      <a:ea typeface="SimSun" charset="0"/>
                      <a:cs typeface="Arial" charset="0"/>
                    </a:rPr>
                    <a:t>10:8-10</a:t>
                  </a:r>
                  <a:endParaRPr lang="zh-CN" altLang="en-US" sz="2400" b="1" dirty="0">
                    <a:solidFill>
                      <a:srgbClr val="FFFFFF"/>
                    </a:solidFill>
                    <a:ea typeface="SimSun" charset="0"/>
                    <a:cs typeface="Arial" charset="0"/>
                  </a:endParaRPr>
                </a:p>
              </p:txBody>
            </p:sp>
            <p:sp>
              <p:nvSpPr>
                <p:cNvPr id="519191" name="Rectangle 67"/>
                <p:cNvSpPr>
                  <a:spLocks noChangeArrowheads="1"/>
                </p:cNvSpPr>
                <p:nvPr/>
              </p:nvSpPr>
              <p:spPr bwMode="auto">
                <a:xfrm>
                  <a:off x="0" y="1574"/>
                  <a:ext cx="813"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19187" name="Group 68"/>
              <p:cNvGrpSpPr>
                <a:grpSpLocks/>
              </p:cNvGrpSpPr>
              <p:nvPr/>
            </p:nvGrpSpPr>
            <p:grpSpPr bwMode="auto">
              <a:xfrm>
                <a:off x="813" y="1574"/>
                <a:ext cx="1706" cy="576"/>
                <a:chOff x="813" y="1574"/>
                <a:chExt cx="1706" cy="576"/>
              </a:xfrm>
            </p:grpSpPr>
            <p:sp>
              <p:nvSpPr>
                <p:cNvPr id="519188" name="Rectangle 69"/>
                <p:cNvSpPr>
                  <a:spLocks noChangeArrowheads="1"/>
                </p:cNvSpPr>
                <p:nvPr/>
              </p:nvSpPr>
              <p:spPr bwMode="auto">
                <a:xfrm>
                  <a:off x="856" y="1574"/>
                  <a:ext cx="16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r>
                    <a:rPr lang="zh-CN" altLang="en-US" sz="2400" b="1" dirty="0">
                      <a:solidFill>
                        <a:srgbClr val="FFFFFF"/>
                      </a:solidFill>
                      <a:ea typeface="SimSun" charset="0"/>
                      <a:cs typeface="Arial" charset="0"/>
                    </a:rPr>
                    <a:t>若想要罪被赦免，必须相信并承认耶稣为主。</a:t>
                  </a:r>
                </a:p>
                <a:p>
                  <a:pPr defTabSz="914400" fontAlgn="base">
                    <a:spcBef>
                      <a:spcPct val="0"/>
                    </a:spcBef>
                    <a:spcAft>
                      <a:spcPct val="0"/>
                    </a:spcAft>
                  </a:pPr>
                  <a:r>
                    <a:rPr lang="zh-CN" altLang="en-US" sz="2400" b="1" dirty="0">
                      <a:solidFill>
                        <a:srgbClr val="FFFFFF"/>
                      </a:solidFill>
                      <a:ea typeface="SimSun" charset="0"/>
                      <a:cs typeface="Arial" charset="0"/>
                    </a:rPr>
                    <a:t> </a:t>
                  </a:r>
                  <a:endParaRPr lang="en-US" altLang="zh-CN" sz="2400" b="1" dirty="0">
                    <a:solidFill>
                      <a:srgbClr val="FFFFFF"/>
                    </a:solidFill>
                    <a:ea typeface="SimSun" charset="0"/>
                    <a:cs typeface="Arial" charset="0"/>
                  </a:endParaRPr>
                </a:p>
                <a:p>
                  <a:pPr defTabSz="914400" fontAlgn="base">
                    <a:spcBef>
                      <a:spcPct val="0"/>
                    </a:spcBef>
                    <a:spcAft>
                      <a:spcPct val="0"/>
                    </a:spcAft>
                  </a:pPr>
                  <a:endParaRPr lang="zh-CN" altLang="en-US" sz="2400" b="1" dirty="0">
                    <a:solidFill>
                      <a:srgbClr val="FFFFFF"/>
                    </a:solidFill>
                    <a:latin typeface="Times New Roman" charset="0"/>
                    <a:ea typeface="SimSun" charset="0"/>
                    <a:cs typeface="Arial" charset="0"/>
                  </a:endParaRPr>
                </a:p>
              </p:txBody>
            </p:sp>
            <p:sp>
              <p:nvSpPr>
                <p:cNvPr id="519189" name="Rectangle 70"/>
                <p:cNvSpPr>
                  <a:spLocks noChangeArrowheads="1"/>
                </p:cNvSpPr>
                <p:nvPr/>
              </p:nvSpPr>
              <p:spPr bwMode="auto">
                <a:xfrm>
                  <a:off x="813" y="1574"/>
                  <a:ext cx="1706" cy="576"/>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sp>
          <p:nvSpPr>
            <p:cNvPr id="519178" name="Rectangle 71"/>
            <p:cNvSpPr>
              <a:spLocks noChangeArrowheads="1"/>
            </p:cNvSpPr>
            <p:nvPr/>
          </p:nvSpPr>
          <p:spPr bwMode="auto">
            <a:xfrm>
              <a:off x="-3" y="-3"/>
              <a:ext cx="2525" cy="2156"/>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sp>
        <p:nvSpPr>
          <p:cNvPr id="519171" name="Rectangle 38"/>
          <p:cNvSpPr>
            <a:spLocks noGrp="1" noChangeArrowheads="1"/>
          </p:cNvSpPr>
          <p:nvPr>
            <p:ph type="title"/>
          </p:nvPr>
        </p:nvSpPr>
        <p:spPr>
          <a:xfrm>
            <a:off x="1676400" y="914400"/>
            <a:ext cx="7010400" cy="1295400"/>
          </a:xfrm>
        </p:spPr>
        <p:txBody>
          <a:bodyPr/>
          <a:lstStyle/>
          <a:p>
            <a:pPr eaLnBrk="1" hangingPunct="1"/>
            <a:r>
              <a:rPr lang="zh-CN" altLang="en-US" dirty="0">
                <a:latin typeface="Arial" charset="0"/>
                <a:ea typeface="ＭＳ Ｐゴシック" charset="0"/>
                <a:cs typeface="ＭＳ Ｐゴシック" charset="0"/>
              </a:rPr>
              <a:t>罗马之路</a:t>
            </a:r>
          </a:p>
        </p:txBody>
      </p:sp>
      <p:sp>
        <p:nvSpPr>
          <p:cNvPr id="519172" name="Rectangle 34"/>
          <p:cNvSpPr>
            <a:spLocks noChangeArrowheads="1"/>
          </p:cNvSpPr>
          <p:nvPr/>
        </p:nvSpPr>
        <p:spPr bwMode="auto">
          <a:xfrm>
            <a:off x="4029075" y="3048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pic>
        <p:nvPicPr>
          <p:cNvPr id="519173"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4"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75" name="Picture 37" descr="BD08237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6" name="Text Box 39"/>
          <p:cNvSpPr txBox="1">
            <a:spLocks noChangeArrowheads="1"/>
          </p:cNvSpPr>
          <p:nvPr/>
        </p:nvSpPr>
        <p:spPr bwMode="auto">
          <a:xfrm>
            <a:off x="8458200" y="76200"/>
            <a:ext cx="7254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0"/>
              </a:spcBef>
              <a:spcAft>
                <a:spcPct val="0"/>
              </a:spcAft>
            </a:pPr>
            <a:r>
              <a:rPr lang="en-US" altLang="zh-CN" sz="2400" b="1" dirty="0">
                <a:solidFill>
                  <a:srgbClr val="FFFFFF"/>
                </a:solidFill>
                <a:ea typeface="ＭＳ Ｐゴシック" charset="0"/>
                <a:cs typeface="ＭＳ Ｐゴシック" charset="0"/>
              </a:rPr>
              <a:t>155i</a:t>
            </a:r>
          </a:p>
        </p:txBody>
      </p:sp>
    </p:spTree>
    <p:extLst>
      <p:ext uri="{BB962C8B-B14F-4D97-AF65-F5344CB8AC3E}">
        <p14:creationId xmlns:p14="http://schemas.microsoft.com/office/powerpoint/2010/main" val="4184249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8050924" cy="1392747"/>
          </a:xfrm>
          <a:effectLst>
            <a:outerShdw blurRad="63500" dist="35921" dir="2700000" algn="ctr" rotWithShape="0">
              <a:schemeClr val="tx2">
                <a:alpha val="74998"/>
              </a:schemeClr>
            </a:outerShdw>
          </a:effectLst>
          <a:extLst/>
        </p:spPr>
        <p:txBody>
          <a:bodyPr/>
          <a:lstStyle/>
          <a:p>
            <a:pPr>
              <a:defRPr/>
            </a:pPr>
            <a:r>
              <a:rPr lang="zh-CN" altLang="en-US" sz="3200" dirty="0"/>
              <a:t>你应该分享什么作为一个清晰的福表达？</a:t>
            </a:r>
            <a:endParaRPr lang="en-US" sz="32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200" b="1" u="sng" dirty="0">
                <a:solidFill>
                  <a:srgbClr val="FFFFFF"/>
                </a:solidFill>
                <a:latin typeface="MS PGothic" panose="020B0600070205080204" pitchFamily="34" charset="-128"/>
                <a:ea typeface="MS PGothic" panose="020B0600070205080204" pitchFamily="34" charset="-128"/>
              </a:rPr>
              <a:t>我们的问题：</a:t>
            </a:r>
            <a:endParaRPr lang="en-US" altLang="zh-CN" sz="3200" b="1" u="sng" dirty="0">
              <a:solidFill>
                <a:srgbClr val="FFFFFF"/>
              </a:solidFill>
              <a:latin typeface="MS PGothic" panose="020B0600070205080204" pitchFamily="34" charset="-128"/>
              <a:ea typeface="MS PGothic" panose="020B0600070205080204" pitchFamily="34" charset="-128"/>
            </a:endParaRPr>
          </a:p>
          <a:p>
            <a:pPr algn="l">
              <a:defRPr/>
            </a:pPr>
            <a:r>
              <a:rPr lang="en-US" altLang="zh-CN" sz="3200" b="1" u="sng" dirty="0">
                <a:solidFill>
                  <a:srgbClr val="FFFFFF"/>
                </a:solidFill>
                <a:latin typeface="MS PGothic" panose="020B0600070205080204" pitchFamily="34" charset="-128"/>
                <a:ea typeface="MS PGothic" panose="020B0600070205080204" pitchFamily="34" charset="-128"/>
              </a:rPr>
              <a:t>1. </a:t>
            </a:r>
            <a:r>
              <a:rPr lang="zh-CN" altLang="en-US" sz="3200" b="1" u="sng" dirty="0">
                <a:solidFill>
                  <a:srgbClr val="FFFFFF"/>
                </a:solidFill>
                <a:latin typeface="MS PGothic" panose="020B0600070205080204" pitchFamily="34" charset="-128"/>
                <a:ea typeface="MS PGothic" panose="020B0600070205080204" pitchFamily="34" charset="-128"/>
              </a:rPr>
              <a:t>我们得罪了一个圣洁的神</a:t>
            </a:r>
            <a:endParaRPr lang="en-US" altLang="zh-CN" sz="3200" b="1" u="sng" dirty="0">
              <a:solidFill>
                <a:srgbClr val="FFFFFF"/>
              </a:solidFill>
              <a:latin typeface="MS PGothic" panose="020B0600070205080204" pitchFamily="34" charset="-128"/>
              <a:ea typeface="MS PGothic" panose="020B0600070205080204" pitchFamily="34" charset="-128"/>
            </a:endParaRPr>
          </a:p>
          <a:p>
            <a:pPr algn="l">
              <a:defRPr/>
            </a:pPr>
            <a:r>
              <a:rPr lang="en-US" altLang="zh-CN" sz="3200" b="1" u="sng" dirty="0">
                <a:solidFill>
                  <a:srgbClr val="FFFFFF"/>
                </a:solidFill>
                <a:latin typeface="MS PGothic" panose="020B0600070205080204" pitchFamily="34" charset="-128"/>
                <a:ea typeface="MS PGothic" panose="020B0600070205080204" pitchFamily="34" charset="-128"/>
              </a:rPr>
              <a:t>2. </a:t>
            </a:r>
            <a:r>
              <a:rPr lang="zh-CN" altLang="en-US" sz="3200" b="1" u="sng" dirty="0">
                <a:solidFill>
                  <a:srgbClr val="FFFFFF"/>
                </a:solidFill>
                <a:latin typeface="MS PGothic" panose="020B0600070205080204" pitchFamily="34" charset="-128"/>
                <a:ea typeface="MS PGothic" panose="020B0600070205080204" pitchFamily="34" charset="-128"/>
              </a:rPr>
              <a:t>我们的罪恶应受死亡的惩罚</a:t>
            </a:r>
            <a:endParaRPr lang="en-US" altLang="zh-CN" sz="3200" b="1" u="sng" dirty="0">
              <a:solidFill>
                <a:srgbClr val="FFFFFF"/>
              </a:solidFill>
              <a:latin typeface="MS PGothic" panose="020B0600070205080204" pitchFamily="34" charset="-128"/>
              <a:ea typeface="MS PGothic" panose="020B0600070205080204" pitchFamily="34" charset="-128"/>
            </a:endParaRPr>
          </a:p>
          <a:p>
            <a:pPr algn="l">
              <a:defRPr/>
            </a:pPr>
            <a:r>
              <a:rPr lang="zh-CN" altLang="en-US" sz="3200" b="1" u="sng" dirty="0">
                <a:solidFill>
                  <a:srgbClr val="FFFFFF"/>
                </a:solidFill>
                <a:latin typeface="MS PGothic" panose="020B0600070205080204" pitchFamily="34" charset="-128"/>
                <a:ea typeface="MS PGothic" panose="020B0600070205080204" pitchFamily="34" charset="-128"/>
              </a:rPr>
              <a:t>神的解决方案：</a:t>
            </a:r>
            <a:endParaRPr lang="en-US" altLang="zh-CN" sz="3200" b="1" u="sng" dirty="0">
              <a:solidFill>
                <a:srgbClr val="FFFFFF"/>
              </a:solidFill>
              <a:latin typeface="MS PGothic" panose="020B0600070205080204" pitchFamily="34" charset="-128"/>
              <a:ea typeface="MS PGothic" panose="020B0600070205080204" pitchFamily="34" charset="-128"/>
            </a:endParaRPr>
          </a:p>
          <a:p>
            <a:pPr algn="l">
              <a:defRPr/>
            </a:pPr>
            <a:r>
              <a:rPr lang="en-US" altLang="zh-CN" sz="3200" b="1" u="sng" dirty="0">
                <a:solidFill>
                  <a:srgbClr val="FFFFFF"/>
                </a:solidFill>
                <a:latin typeface="MS PGothic" panose="020B0600070205080204" pitchFamily="34" charset="-128"/>
                <a:ea typeface="MS PGothic" panose="020B0600070205080204" pitchFamily="34" charset="-128"/>
              </a:rPr>
              <a:t>3. </a:t>
            </a:r>
            <a:r>
              <a:rPr lang="zh-CN" altLang="en-US" sz="3200" b="1" u="sng" dirty="0">
                <a:solidFill>
                  <a:srgbClr val="FFFFFF"/>
                </a:solidFill>
                <a:latin typeface="MS PGothic" panose="020B0600070205080204" pitchFamily="34" charset="-128"/>
                <a:ea typeface="MS PGothic" panose="020B0600070205080204" pitchFamily="34" charset="-128"/>
              </a:rPr>
              <a:t>上帝在耶稣基督里成为人</a:t>
            </a:r>
            <a:endParaRPr lang="en-US" altLang="zh-CN" sz="3200" b="1" u="sng" dirty="0">
              <a:solidFill>
                <a:srgbClr val="FFFFFF"/>
              </a:solidFill>
              <a:latin typeface="MS PGothic" panose="020B0600070205080204" pitchFamily="34" charset="-128"/>
              <a:ea typeface="MS PGothic" panose="020B0600070205080204" pitchFamily="34" charset="-128"/>
            </a:endParaRPr>
          </a:p>
          <a:p>
            <a:pPr algn="l">
              <a:defRPr/>
            </a:pPr>
            <a:r>
              <a:rPr lang="en-US" altLang="zh-CN" sz="3200" b="1" u="sng" dirty="0">
                <a:solidFill>
                  <a:srgbClr val="FFFFFF"/>
                </a:solidFill>
                <a:latin typeface="MS PGothic" panose="020B0600070205080204" pitchFamily="34" charset="-128"/>
                <a:ea typeface="MS PGothic" panose="020B0600070205080204" pitchFamily="34" charset="-128"/>
              </a:rPr>
              <a:t>4. </a:t>
            </a:r>
            <a:r>
              <a:rPr lang="zh-CN" altLang="en-US" sz="3200" b="1" u="sng" dirty="0">
                <a:solidFill>
                  <a:srgbClr val="FFFFFF"/>
                </a:solidFill>
                <a:latin typeface="MS PGothic" panose="020B0600070205080204" pitchFamily="34" charset="-128"/>
                <a:ea typeface="MS PGothic" panose="020B0600070205080204" pitchFamily="34" charset="-128"/>
              </a:rPr>
              <a:t>耶稣在十字架上替代我们受罚</a:t>
            </a:r>
            <a:endParaRPr lang="en-US" altLang="zh-CN" sz="3200" b="1" u="sng" dirty="0">
              <a:solidFill>
                <a:srgbClr val="FFFFFF"/>
              </a:solidFill>
              <a:latin typeface="MS PGothic" panose="020B0600070205080204" pitchFamily="34" charset="-128"/>
              <a:ea typeface="MS PGothic" panose="020B0600070205080204" pitchFamily="34" charset="-128"/>
            </a:endParaRPr>
          </a:p>
          <a:p>
            <a:pPr algn="l">
              <a:defRPr/>
            </a:pPr>
            <a:r>
              <a:rPr lang="zh-CN" altLang="en-US" sz="3200" b="1" u="sng" dirty="0">
                <a:solidFill>
                  <a:srgbClr val="FFFFFF"/>
                </a:solidFill>
                <a:latin typeface="MS PGothic" panose="020B0600070205080204" pitchFamily="34" charset="-128"/>
                <a:ea typeface="MS PGothic" panose="020B0600070205080204" pitchFamily="34" charset="-128"/>
              </a:rPr>
              <a:t>我们的责任只有一个：</a:t>
            </a:r>
            <a:endParaRPr lang="en-US" altLang="zh-CN" sz="3200" b="1" u="sng" dirty="0">
              <a:solidFill>
                <a:srgbClr val="FFFFFF"/>
              </a:solidFill>
              <a:latin typeface="MS PGothic" panose="020B0600070205080204" pitchFamily="34" charset="-128"/>
              <a:ea typeface="MS PGothic" panose="020B0600070205080204" pitchFamily="34" charset="-128"/>
            </a:endParaRPr>
          </a:p>
          <a:p>
            <a:pPr algn="l">
              <a:defRPr/>
            </a:pPr>
            <a:r>
              <a:rPr lang="en-US" altLang="zh-CN" sz="3200" b="1" u="sng" dirty="0">
                <a:solidFill>
                  <a:srgbClr val="FFFFFF"/>
                </a:solidFill>
                <a:latin typeface="MS PGothic" panose="020B0600070205080204" pitchFamily="34" charset="-128"/>
                <a:ea typeface="MS PGothic" panose="020B0600070205080204" pitchFamily="34" charset="-128"/>
              </a:rPr>
              <a:t>5. </a:t>
            </a:r>
            <a:r>
              <a:rPr lang="zh-CN" altLang="en-US" sz="3200" b="1" u="sng" dirty="0">
                <a:solidFill>
                  <a:srgbClr val="FFFFFF"/>
                </a:solidFill>
                <a:latin typeface="MS PGothic" panose="020B0600070205080204" pitchFamily="34" charset="-128"/>
                <a:ea typeface="MS PGothic" panose="020B0600070205080204" pitchFamily="34" charset="-128"/>
              </a:rPr>
              <a:t>相信（信任，有信心）基督的死，埋葬和复活，以赦免我的罪</a:t>
            </a:r>
            <a:endParaRPr lang="en-US" altLang="zh-CN" sz="3200" b="1" u="sng" dirty="0">
              <a:solidFill>
                <a:srgbClr val="FFFFFF"/>
              </a:solidFill>
              <a:latin typeface="MS PGothic" panose="020B0600070205080204" pitchFamily="34" charset="-128"/>
              <a:ea typeface="MS PGothic" panose="020B0600070205080204" pitchFamily="34" charset="-128"/>
            </a:endParaRPr>
          </a:p>
        </p:txBody>
      </p:sp>
      <p:sp>
        <p:nvSpPr>
          <p:cNvPr id="4" name="Rectangle 2"/>
          <p:cNvSpPr txBox="1">
            <a:spLocks noChangeArrowheads="1"/>
          </p:cNvSpPr>
          <p:nvPr/>
        </p:nvSpPr>
        <p:spPr bwMode="auto">
          <a:xfrm>
            <a:off x="0" y="1218168"/>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outerShdw blurRad="38100" dist="38100" dir="2700000" algn="tl">
                    <a:srgbClr val="000000">
                      <a:alpha val="43137"/>
                    </a:srgbClr>
                  </a:outerShdw>
                </a:effectLst>
              </a:rPr>
              <a:t>只凭单单对基督的信心</a:t>
            </a:r>
            <a:endParaRPr lang="en-US" altLang="zh-CN" sz="48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72-73</a:t>
            </a:r>
          </a:p>
        </p:txBody>
      </p:sp>
    </p:spTree>
    <p:extLst>
      <p:ext uri="{BB962C8B-B14F-4D97-AF65-F5344CB8AC3E}">
        <p14:creationId xmlns:p14="http://schemas.microsoft.com/office/powerpoint/2010/main" val="4194374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Substitution View</a:t>
            </a:r>
          </a:p>
        </p:txBody>
      </p:sp>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50</a:t>
            </a:r>
          </a:p>
        </p:txBody>
      </p:sp>
      <p:sp>
        <p:nvSpPr>
          <p:cNvPr id="2" name="Rectangle 1"/>
          <p:cNvSpPr/>
          <p:nvPr/>
        </p:nvSpPr>
        <p:spPr>
          <a:xfrm>
            <a:off x="3119994" y="3839622"/>
            <a:ext cx="2881413" cy="584775"/>
          </a:xfrm>
          <a:prstGeom prst="rect">
            <a:avLst/>
          </a:prstGeom>
          <a:solidFill>
            <a:srgbClr val="FF9933"/>
          </a:solidFill>
        </p:spPr>
        <p:txBody>
          <a:bodyPr wrap="square">
            <a:spAutoFit/>
          </a:bodyPr>
          <a:lstStyle/>
          <a:p>
            <a:r>
              <a:rPr lang="zh-CN" altLang="en-US" sz="32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以赛亚书</a:t>
            </a:r>
            <a:r>
              <a:rPr lang="en-US" altLang="zh-CN" sz="32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 53</a:t>
            </a:r>
            <a:r>
              <a:rPr lang="zh-CN" altLang="en-US" sz="32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en-US" altLang="zh-CN" sz="32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5</a:t>
            </a:r>
            <a:endParaRPr lang="en-SG" sz="32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4" name="Rectangle 3"/>
          <p:cNvSpPr/>
          <p:nvPr/>
        </p:nvSpPr>
        <p:spPr>
          <a:xfrm>
            <a:off x="371506" y="2234822"/>
            <a:ext cx="8278508" cy="1446550"/>
          </a:xfrm>
          <a:prstGeom prst="rect">
            <a:avLst/>
          </a:prstGeom>
          <a:solidFill>
            <a:srgbClr val="FF9933"/>
          </a:solidFill>
        </p:spPr>
        <p:txBody>
          <a:bodyPr wrap="square">
            <a:spAutoFit/>
          </a:bodyPr>
          <a:lstStyle/>
          <a:p>
            <a:pPr algn="ctr"/>
            <a:r>
              <a:rPr lang="zh-CN" altLang="en-US" sz="88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耶稣偿清了一切</a:t>
            </a:r>
            <a:endParaRPr lang="en-SG" sz="88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071802342"/>
      </p:ext>
    </p:extLst>
  </p:cSld>
  <p:clrMapOvr>
    <a:overrideClrMapping bg1="lt1" tx1="dk1" bg2="lt2" tx2="dk2" accent1="accent1" accent2="accent2" accent3="accent3" accent4="accent4" accent5="accent5" accent6="accent6" hlink="hlink" folHlink="folHlink"/>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7205" y="26458"/>
            <a:ext cx="9143999" cy="1354695"/>
          </a:xfrm>
          <a:effectLst/>
          <a:extLst/>
        </p:spPr>
        <p:txBody>
          <a:bodyPr/>
          <a:lstStyle/>
          <a:p>
            <a:pPr>
              <a:defRPr/>
            </a:pPr>
            <a:r>
              <a:rPr lang="zh-CN" altLang="en-US" sz="9600" dirty="0">
                <a:solidFill>
                  <a:schemeClr val="tx1"/>
                </a:solidFill>
              </a:rPr>
              <a:t>刑罚替代</a:t>
            </a:r>
            <a:endParaRPr lang="en-US" sz="9600" b="1" dirty="0">
              <a:solidFill>
                <a:schemeClr val="tx1"/>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50</a:t>
            </a:r>
          </a:p>
        </p:txBody>
      </p:sp>
      <p:sp>
        <p:nvSpPr>
          <p:cNvPr id="6" name="Rectangle 2"/>
          <p:cNvSpPr txBox="1">
            <a:spLocks noChangeArrowheads="1"/>
          </p:cNvSpPr>
          <p:nvPr/>
        </p:nvSpPr>
        <p:spPr bwMode="auto">
          <a:xfrm>
            <a:off x="4594945" y="1722995"/>
            <a:ext cx="4381594" cy="4744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altLang="zh-CN" b="1" dirty="0">
              <a:solidFill>
                <a:schemeClr val="tx1"/>
              </a:solidFill>
              <a:effectLst>
                <a:glow rad="127000">
                  <a:srgbClr val="FFFFFF"/>
                </a:glow>
              </a:effectLst>
              <a:latin typeface="MS PGothic" panose="020B0600070205080204" pitchFamily="34" charset="-128"/>
              <a:ea typeface="MS PGothic" panose="020B0600070205080204" pitchFamily="34" charset="-128"/>
            </a:endParaRPr>
          </a:p>
          <a:p>
            <a:pPr>
              <a:defRPr/>
            </a:pPr>
            <a:r>
              <a:rPr lang="zh-CN" altLang="en-US" dirty="0">
                <a:solidFill>
                  <a:schemeClr val="tx1"/>
                </a:solidFill>
                <a:latin typeface="MS PGothic" panose="020B0600070205080204" pitchFamily="34" charset="-128"/>
                <a:ea typeface="MS PGothic" panose="020B0600070205080204" pitchFamily="34" charset="-128"/>
              </a:rPr>
              <a:t>“那本无罪的基督担当了人应当自己承受的罪责。”</a:t>
            </a:r>
            <a:endParaRPr lang="en-US" b="1" dirty="0">
              <a:solidFill>
                <a:schemeClr val="tx1"/>
              </a:solidFill>
              <a:effectLst>
                <a:glow rad="127000">
                  <a:srgbClr val="FFFFFF"/>
                </a:glow>
              </a:effectLst>
              <a:latin typeface="MS PGothic" panose="020B0600070205080204" pitchFamily="34" charset="-128"/>
              <a:ea typeface="MS PGothic" panose="020B0600070205080204" pitchFamily="34" charset="-128"/>
              <a:cs typeface="ＭＳ Ｐゴシック" charset="0"/>
            </a:endParaRPr>
          </a:p>
          <a:p>
            <a:pPr>
              <a:defRPr/>
            </a:pPr>
            <a:endParaRPr lang="en-US" b="1" dirty="0">
              <a:solidFill>
                <a:schemeClr val="tx1"/>
              </a:solidFill>
              <a:effectLst>
                <a:glow rad="127000">
                  <a:srgbClr val="FFFFFF"/>
                </a:glow>
              </a:effectLst>
              <a:latin typeface="MS PGothic" panose="020B0600070205080204" pitchFamily="34" charset="-128"/>
              <a:ea typeface="MS PGothic" panose="020B0600070205080204" pitchFamily="34" charset="-128"/>
              <a:cs typeface="ＭＳ Ｐゴシック" charset="0"/>
            </a:endParaRPr>
          </a:p>
          <a:p>
            <a:pPr>
              <a:defRPr/>
            </a:pPr>
            <a:r>
              <a:rPr lang="en-US" b="1" dirty="0">
                <a:solidFill>
                  <a:schemeClr val="tx1"/>
                </a:solidFill>
                <a:effectLst>
                  <a:glow rad="127000">
                    <a:srgbClr val="FFFFFF"/>
                  </a:glow>
                </a:effectLst>
                <a:latin typeface="MS PGothic" panose="020B0600070205080204" pitchFamily="34" charset="-128"/>
                <a:ea typeface="MS PGothic" panose="020B0600070205080204" pitchFamily="34" charset="-128"/>
                <a:cs typeface="ＭＳ Ｐゴシック" charset="0"/>
              </a:rPr>
              <a:t>—Ryrie, </a:t>
            </a:r>
            <a:r>
              <a:rPr lang="en-US" b="1" i="1" dirty="0">
                <a:solidFill>
                  <a:schemeClr val="tx1"/>
                </a:solidFill>
                <a:effectLst>
                  <a:glow rad="127000">
                    <a:srgbClr val="FFFFFF"/>
                  </a:glow>
                </a:effectLst>
                <a:latin typeface="MS PGothic" panose="020B0600070205080204" pitchFamily="34" charset="-128"/>
                <a:ea typeface="MS PGothic" panose="020B0600070205080204" pitchFamily="34" charset="-128"/>
                <a:cs typeface="ＭＳ Ｐゴシック" charset="0"/>
              </a:rPr>
              <a:t>Basic Theology</a:t>
            </a:r>
            <a:r>
              <a:rPr lang="en-US" b="1" dirty="0">
                <a:solidFill>
                  <a:schemeClr val="tx1"/>
                </a:solidFill>
                <a:effectLst>
                  <a:glow rad="127000">
                    <a:srgbClr val="FFFFFF"/>
                  </a:glow>
                </a:effectLst>
                <a:latin typeface="MS PGothic" panose="020B0600070205080204" pitchFamily="34" charset="-128"/>
                <a:ea typeface="MS PGothic" panose="020B0600070205080204" pitchFamily="34" charset="-128"/>
                <a:cs typeface="ＭＳ Ｐゴシック" charset="0"/>
              </a:rPr>
              <a:t>, 356</a:t>
            </a:r>
          </a:p>
        </p:txBody>
      </p:sp>
      <p:sp>
        <p:nvSpPr>
          <p:cNvPr id="3" name="Rectangle 2"/>
          <p:cNvSpPr/>
          <p:nvPr/>
        </p:nvSpPr>
        <p:spPr>
          <a:xfrm>
            <a:off x="1007168" y="3681417"/>
            <a:ext cx="2236510" cy="707886"/>
          </a:xfrm>
          <a:prstGeom prst="rect">
            <a:avLst/>
          </a:prstGeom>
        </p:spPr>
        <p:txBody>
          <a:bodyPr wrap="none">
            <a:spAutoFit/>
          </a:bodyPr>
          <a:lstStyle/>
          <a:p>
            <a:r>
              <a:rPr lang="zh-CN" altLang="en-US" sz="4000" dirty="0">
                <a:latin typeface="MS PGothic" panose="020B0600070205080204" pitchFamily="34" charset="-128"/>
                <a:ea typeface="MS PGothic" panose="020B0600070205080204" pitchFamily="34" charset="-128"/>
              </a:rPr>
              <a:t>全部清偿</a:t>
            </a:r>
            <a:endParaRPr lang="en-SG" sz="40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633150938"/>
      </p:ext>
    </p:extLst>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p:nvPr>
        </p:nvSpPr>
        <p:spPr>
          <a:xfrm>
            <a:off x="-228600" y="0"/>
            <a:ext cx="9829800" cy="924910"/>
          </a:xfrm>
          <a:effectLst>
            <a:outerShdw blurRad="63500" dist="107763" dir="13500000" algn="ctr" rotWithShape="0">
              <a:srgbClr val="000000"/>
            </a:outerShdw>
          </a:effectLst>
        </p:spPr>
        <p:txBody>
          <a:bodyPr/>
          <a:lstStyle/>
          <a:p>
            <a:pPr>
              <a:defRPr/>
            </a:pPr>
            <a:r>
              <a:rPr lang="zh-CN" altLang="en-US" sz="5400" b="1"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charset="0"/>
              </a:rPr>
              <a:t>耶稣的死为我们的罪付上赎价 </a:t>
            </a:r>
            <a:endParaRPr lang="zh-CN" altLang="en-US" sz="5400" dirty="0">
              <a:solidFill>
                <a:schemeClr val="bg1"/>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SimSun" charset="0"/>
            </a:endParaRPr>
          </a:p>
        </p:txBody>
      </p:sp>
    </p:spTree>
    <p:extLst>
      <p:ext uri="{BB962C8B-B14F-4D97-AF65-F5344CB8AC3E}">
        <p14:creationId xmlns:p14="http://schemas.microsoft.com/office/powerpoint/2010/main" val="3563263931"/>
      </p:ext>
    </p:extLst>
  </p:cSld>
  <p:clrMapOvr>
    <a:masterClrMapping/>
  </p:clrMapOvr>
  <p:transition xmlns:p14="http://schemas.microsoft.com/office/powerpoint/2010/main" advTm="7000">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a:extLst/>
        </p:spPr>
        <p:txBody>
          <a:bodyPr anchor="t"/>
          <a:lstStyle/>
          <a:p>
            <a:pPr>
              <a:defRPr/>
            </a:pPr>
            <a:r>
              <a:rPr lang="zh-CN" altLang="en-US" sz="8800" b="1" dirty="0">
                <a:effectLst>
                  <a:glow rad="127000">
                    <a:schemeClr val="tx1"/>
                  </a:glow>
                </a:effectLst>
                <a:latin typeface="Arial" charset="0"/>
                <a:ea typeface="ＭＳ Ｐゴシック" charset="0"/>
                <a:cs typeface="ＭＳ Ｐゴシック" charset="0"/>
              </a:rPr>
              <a:t>告诉其他人。</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8549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483133"/>
          </a:xfrm>
        </p:spPr>
        <p:txBody>
          <a:bodyPr/>
          <a:lstStyle/>
          <a:p>
            <a:r>
              <a:rPr lang="zh-CN" altLang="en-US" sz="6000" dirty="0"/>
              <a:t>福音的</a:t>
            </a:r>
            <a:r>
              <a:rPr lang="zh-CN" altLang="en-US" sz="6000" dirty="0">
                <a:solidFill>
                  <a:srgbClr val="FFFF00"/>
                </a:solidFill>
              </a:rPr>
              <a:t>结果</a:t>
            </a:r>
            <a:r>
              <a:rPr lang="zh-CN" altLang="en-US" sz="6000" dirty="0"/>
              <a:t>往往与福音的</a:t>
            </a:r>
            <a:r>
              <a:rPr lang="zh-CN" altLang="en-US" sz="6000" dirty="0">
                <a:solidFill>
                  <a:srgbClr val="FFFF00"/>
                </a:solidFill>
              </a:rPr>
              <a:t>本质</a:t>
            </a:r>
            <a:r>
              <a:rPr lang="zh-CN" altLang="en-US" sz="6000" dirty="0">
                <a:solidFill>
                  <a:srgbClr val="FFFFFF"/>
                </a:solidFill>
              </a:rPr>
              <a:t>被</a:t>
            </a:r>
            <a:r>
              <a:rPr lang="zh-CN" altLang="en-US" sz="6000" dirty="0"/>
              <a:t>混为一谈。</a:t>
            </a:r>
            <a:endParaRPr lang="en-US" sz="6000" b="1" dirty="0"/>
          </a:p>
        </p:txBody>
      </p:sp>
      <p:pic>
        <p:nvPicPr>
          <p:cNvPr id="3" name="Picture 2"/>
          <p:cNvPicPr>
            <a:picLocks noChangeAspect="1"/>
          </p:cNvPicPr>
          <p:nvPr/>
        </p:nvPicPr>
        <p:blipFill>
          <a:blip r:embed="rId3"/>
          <a:stretch>
            <a:fillRect/>
          </a:stretch>
        </p:blipFill>
        <p:spPr>
          <a:xfrm>
            <a:off x="14248" y="2483133"/>
            <a:ext cx="9243592" cy="4384103"/>
          </a:xfrm>
          <a:prstGeom prst="rect">
            <a:avLst/>
          </a:prstGeom>
        </p:spPr>
      </p:pic>
    </p:spTree>
    <p:extLst>
      <p:ext uri="{BB962C8B-B14F-4D97-AF65-F5344CB8AC3E}">
        <p14:creationId xmlns:p14="http://schemas.microsoft.com/office/powerpoint/2010/main" val="2898835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dirty="0">
                <a:solidFill>
                  <a:srgbClr val="FFFFFF"/>
                </a:solidFill>
                <a:latin typeface="Arial" charset="0"/>
                <a:ea typeface="ＭＳ Ｐゴシック" charset="0"/>
              </a:rPr>
              <a:t>救恩论链接地址 </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cs typeface="Arial" charset="0"/>
              </a:rPr>
              <a:t>免费获得该讲解</a:t>
            </a:r>
            <a:r>
              <a:rPr lang="en-US" altLang="zh-CN" sz="3200" b="1" dirty="0">
                <a:solidFill>
                  <a:srgbClr val="FFFFFF"/>
                </a:solidFill>
                <a:latin typeface="Arial"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1322781"/>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201954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a:extLst/>
        </p:spPr>
        <p:txBody>
          <a:bodyPr/>
          <a:lstStyle/>
          <a:p>
            <a:pPr>
              <a:defRPr/>
            </a:pPr>
            <a:r>
              <a:rPr lang="zh-CN" altLang="en-US" sz="3200" b="1" dirty="0">
                <a:effectLst>
                  <a:outerShdw blurRad="38100" dist="38100" dir="2700000" algn="tl">
                    <a:srgbClr val="000000">
                      <a:alpha val="43137"/>
                    </a:srgbClr>
                  </a:outerShdw>
                </a:effectLst>
              </a:rPr>
              <a:t>问题：虚假的福音宣告</a:t>
            </a:r>
            <a:endParaRPr lang="en-US" sz="3200" b="1" dirty="0">
              <a:ea typeface="ＭＳ Ｐゴシック" charset="0"/>
            </a:endParaRPr>
          </a:p>
        </p:txBody>
      </p:sp>
      <p:sp>
        <p:nvSpPr>
          <p:cNvPr id="3" name="TextBox 2"/>
          <p:cNvSpPr txBox="1"/>
          <p:nvPr/>
        </p:nvSpPr>
        <p:spPr>
          <a:xfrm>
            <a:off x="5889522" y="4442860"/>
            <a:ext cx="2487562" cy="954107"/>
          </a:xfrm>
          <a:prstGeom prst="rect">
            <a:avLst/>
          </a:prstGeom>
          <a:solidFill>
            <a:schemeClr val="tx2"/>
          </a:solidFill>
        </p:spPr>
        <p:txBody>
          <a:bodyPr wrap="square" rtlCol="0">
            <a:spAutoFit/>
          </a:bodyPr>
          <a:lstStyle/>
          <a:p>
            <a:r>
              <a:rPr lang="zh-CN" altLang="en-US" sz="2800" dirty="0">
                <a:solidFill>
                  <a:schemeClr val="bg1"/>
                </a:solidFill>
                <a:latin typeface="Arial"/>
                <a:ea typeface="MS PGothic" panose="020B0600070205080204" pitchFamily="34" charset="-128"/>
                <a:cs typeface="Arial"/>
              </a:rPr>
              <a:t>我应该要做什么才能得救呢？</a:t>
            </a:r>
            <a:endParaRPr lang="en-SG" sz="2800" dirty="0">
              <a:solidFill>
                <a:schemeClr val="bg1"/>
              </a:solidFill>
              <a:latin typeface="Arial"/>
              <a:ea typeface="MS PGothic" panose="020B0600070205080204" pitchFamily="34" charset="-128"/>
              <a:cs typeface="Arial"/>
            </a:endParaRPr>
          </a:p>
        </p:txBody>
      </p:sp>
      <p:sp>
        <p:nvSpPr>
          <p:cNvPr id="6" name="TextBox 5"/>
          <p:cNvSpPr txBox="1"/>
          <p:nvPr/>
        </p:nvSpPr>
        <p:spPr>
          <a:xfrm>
            <a:off x="6263148" y="5394068"/>
            <a:ext cx="1632155" cy="369332"/>
          </a:xfrm>
          <a:prstGeom prst="rect">
            <a:avLst/>
          </a:prstGeom>
          <a:solidFill>
            <a:schemeClr val="tx1"/>
          </a:solidFill>
        </p:spPr>
        <p:txBody>
          <a:bodyPr wrap="square" rtlCol="0">
            <a:spAutoFit/>
          </a:bodyPr>
          <a:lstStyle/>
          <a:p>
            <a:endParaRPr lang="en-SG" dirty="0">
              <a:latin typeface="Arial"/>
              <a:cs typeface="Arial"/>
            </a:endParaRPr>
          </a:p>
        </p:txBody>
      </p:sp>
      <p:sp>
        <p:nvSpPr>
          <p:cNvPr id="5" name="Rectangle 4"/>
          <p:cNvSpPr/>
          <p:nvPr/>
        </p:nvSpPr>
        <p:spPr>
          <a:xfrm>
            <a:off x="234476" y="719976"/>
            <a:ext cx="4663345" cy="707886"/>
          </a:xfrm>
          <a:prstGeom prst="rect">
            <a:avLst/>
          </a:prstGeom>
          <a:noFill/>
        </p:spPr>
        <p:txBody>
          <a:bodyPr wrap="square">
            <a:spAutoFit/>
          </a:bodyPr>
          <a:lstStyle/>
          <a:p>
            <a:pPr algn="r"/>
            <a:r>
              <a:rPr lang="zh-CN" altLang="en-US" sz="4000" b="1" dirty="0">
                <a:latin typeface="Arial"/>
                <a:ea typeface="MS PGothic" panose="020B0600070205080204" pitchFamily="34" charset="-128"/>
                <a:cs typeface="Arial"/>
              </a:rPr>
              <a:t>救恩的步骤</a:t>
            </a:r>
            <a:endParaRPr lang="en-SG" sz="4000" b="1" dirty="0">
              <a:latin typeface="Arial"/>
              <a:ea typeface="MS PGothic" panose="020B0600070205080204" pitchFamily="34" charset="-128"/>
              <a:cs typeface="Arial"/>
            </a:endParaRPr>
          </a:p>
        </p:txBody>
      </p:sp>
      <p:sp>
        <p:nvSpPr>
          <p:cNvPr id="7" name="TextBox 6"/>
          <p:cNvSpPr txBox="1"/>
          <p:nvPr/>
        </p:nvSpPr>
        <p:spPr>
          <a:xfrm>
            <a:off x="126125" y="1429332"/>
            <a:ext cx="4204138" cy="646331"/>
          </a:xfrm>
          <a:prstGeom prst="rect">
            <a:avLst/>
          </a:prstGeom>
          <a:noFill/>
        </p:spPr>
        <p:txBody>
          <a:bodyPr wrap="square" rtlCol="0">
            <a:spAutoFit/>
          </a:bodyPr>
          <a:lstStyle/>
          <a:p>
            <a:r>
              <a:rPr lang="zh-CN" altLang="en-US" sz="3600" dirty="0">
                <a:latin typeface="Arial"/>
                <a:ea typeface="MS PGothic" panose="020B0600070205080204" pitchFamily="34" charset="-128"/>
                <a:cs typeface="Arial"/>
              </a:rPr>
              <a:t>从罪人到得救</a:t>
            </a:r>
            <a:endParaRPr lang="en-SG" sz="3600" dirty="0">
              <a:latin typeface="Arial"/>
              <a:ea typeface="MS PGothic" panose="020B0600070205080204" pitchFamily="34" charset="-128"/>
              <a:cs typeface="Arial"/>
            </a:endParaRPr>
          </a:p>
        </p:txBody>
      </p:sp>
      <p:sp>
        <p:nvSpPr>
          <p:cNvPr id="10" name="Rectangle 9"/>
          <p:cNvSpPr/>
          <p:nvPr/>
        </p:nvSpPr>
        <p:spPr>
          <a:xfrm>
            <a:off x="7451835" y="690916"/>
            <a:ext cx="1082566" cy="461665"/>
          </a:xfrm>
          <a:prstGeom prst="rect">
            <a:avLst/>
          </a:prstGeom>
          <a:solidFill>
            <a:schemeClr val="tx2"/>
          </a:solidFill>
        </p:spPr>
        <p:txBody>
          <a:bodyPr wrap="square">
            <a:spAutoFit/>
          </a:bodyPr>
          <a:lstStyle/>
          <a:p>
            <a:pPr algn="ctr"/>
            <a:r>
              <a:rPr lang="zh-CN" altLang="en-US" sz="2400" b="1" dirty="0">
                <a:solidFill>
                  <a:schemeClr val="bg1"/>
                </a:solidFill>
                <a:latin typeface="Arial"/>
                <a:ea typeface="MS PGothic" panose="020B0600070205080204" pitchFamily="34" charset="-128"/>
                <a:cs typeface="Arial"/>
              </a:rPr>
              <a:t>得救</a:t>
            </a:r>
            <a:endParaRPr lang="en-SG" sz="2400" b="1" dirty="0">
              <a:solidFill>
                <a:schemeClr val="bg1"/>
              </a:solidFill>
              <a:latin typeface="Arial"/>
              <a:cs typeface="Arial"/>
            </a:endParaRPr>
          </a:p>
        </p:txBody>
      </p:sp>
      <p:sp>
        <p:nvSpPr>
          <p:cNvPr id="11" name="Rectangle 10"/>
          <p:cNvSpPr/>
          <p:nvPr/>
        </p:nvSpPr>
        <p:spPr>
          <a:xfrm>
            <a:off x="451945" y="6309239"/>
            <a:ext cx="1324303" cy="400110"/>
          </a:xfrm>
          <a:prstGeom prst="rect">
            <a:avLst/>
          </a:prstGeom>
          <a:solidFill>
            <a:schemeClr val="tx1"/>
          </a:solidFill>
        </p:spPr>
        <p:txBody>
          <a:bodyPr wrap="square">
            <a:spAutoFit/>
          </a:bodyPr>
          <a:lstStyle/>
          <a:p>
            <a:pPr algn="ctr"/>
            <a:r>
              <a:rPr lang="zh-CN" altLang="en-US" sz="2000" b="1" dirty="0">
                <a:solidFill>
                  <a:schemeClr val="bg1"/>
                </a:solidFill>
                <a:latin typeface="Arial"/>
                <a:ea typeface="MS PGothic" panose="020B0600070205080204" pitchFamily="34" charset="-128"/>
                <a:cs typeface="Arial"/>
              </a:rPr>
              <a:t>罪人</a:t>
            </a:r>
            <a:endParaRPr lang="en-SG" sz="2000" b="1" dirty="0">
              <a:solidFill>
                <a:schemeClr val="bg1"/>
              </a:solidFill>
              <a:latin typeface="Arial"/>
              <a:cs typeface="Arial"/>
            </a:endParaRPr>
          </a:p>
        </p:txBody>
      </p:sp>
      <p:sp>
        <p:nvSpPr>
          <p:cNvPr id="12" name="TextBox 11"/>
          <p:cNvSpPr txBox="1"/>
          <p:nvPr/>
        </p:nvSpPr>
        <p:spPr>
          <a:xfrm rot="19900617">
            <a:off x="88964" y="3679153"/>
            <a:ext cx="2050262" cy="584775"/>
          </a:xfrm>
          <a:prstGeom prst="rect">
            <a:avLst/>
          </a:prstGeom>
          <a:noFill/>
        </p:spPr>
        <p:txBody>
          <a:bodyPr wrap="square" rtlCol="0">
            <a:spAutoFit/>
          </a:bodyPr>
          <a:lstStyle/>
          <a:p>
            <a:pPr algn="ctr"/>
            <a:r>
              <a:rPr lang="zh-CN" altLang="en-US" sz="3200" b="1" dirty="0">
                <a:latin typeface="Arial"/>
                <a:ea typeface="MS PGothic" panose="020B0600070205080204" pitchFamily="34" charset="-128"/>
                <a:cs typeface="Arial"/>
              </a:rPr>
              <a:t>神的部分</a:t>
            </a:r>
            <a:endParaRPr lang="en-SG" sz="3200" b="1" dirty="0">
              <a:latin typeface="Arial"/>
              <a:ea typeface="MS PGothic" panose="020B0600070205080204" pitchFamily="34" charset="-128"/>
              <a:cs typeface="Arial"/>
            </a:endParaRPr>
          </a:p>
        </p:txBody>
      </p:sp>
      <p:sp>
        <p:nvSpPr>
          <p:cNvPr id="14" name="TextBox 13"/>
          <p:cNvSpPr txBox="1"/>
          <p:nvPr/>
        </p:nvSpPr>
        <p:spPr>
          <a:xfrm rot="19900617">
            <a:off x="4221637" y="1472204"/>
            <a:ext cx="2050262" cy="584775"/>
          </a:xfrm>
          <a:prstGeom prst="rect">
            <a:avLst/>
          </a:prstGeom>
          <a:noFill/>
        </p:spPr>
        <p:txBody>
          <a:bodyPr wrap="square" rtlCol="0">
            <a:spAutoFit/>
          </a:bodyPr>
          <a:lstStyle/>
          <a:p>
            <a:pPr algn="ctr"/>
            <a:r>
              <a:rPr lang="zh-CN" altLang="en-US" sz="3200" b="1" dirty="0">
                <a:latin typeface="Arial"/>
                <a:ea typeface="MS PGothic" panose="020B0600070205080204" pitchFamily="34" charset="-128"/>
                <a:cs typeface="Arial"/>
              </a:rPr>
              <a:t>人的部分</a:t>
            </a:r>
            <a:endParaRPr lang="en-SG" sz="3200" b="1" dirty="0">
              <a:latin typeface="Arial"/>
              <a:ea typeface="MS PGothic" panose="020B0600070205080204" pitchFamily="34" charset="-128"/>
              <a:cs typeface="Arial"/>
            </a:endParaRPr>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endParaRPr lang="en-SG" dirty="0">
              <a:latin typeface="Arial"/>
              <a:cs typeface="Arial"/>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algn="ctr"/>
            <a:r>
              <a:rPr lang="zh-CN" altLang="en-US" sz="1400" b="1" dirty="0">
                <a:latin typeface="Arial"/>
                <a:ea typeface="MS PGothic" panose="020B0600070205080204" pitchFamily="34" charset="-128"/>
                <a:cs typeface="Arial"/>
              </a:rPr>
              <a:t>神差派他</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的儿子</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约</a:t>
            </a:r>
            <a:r>
              <a:rPr lang="en-US" altLang="zh-CN" sz="1400" b="1" dirty="0">
                <a:latin typeface="Arial"/>
                <a:ea typeface="MS PGothic" panose="020B0600070205080204" pitchFamily="34" charset="-128"/>
                <a:cs typeface="Arial"/>
              </a:rPr>
              <a:t>3:16</a:t>
            </a:r>
            <a:r>
              <a:rPr lang="zh-CN" altLang="en-US" sz="1400" b="1" dirty="0">
                <a:latin typeface="Arial"/>
                <a:ea typeface="MS PGothic" panose="020B0600070205080204" pitchFamily="34" charset="-128"/>
                <a:cs typeface="Arial"/>
              </a:rPr>
              <a:t>；约一</a:t>
            </a:r>
            <a:r>
              <a:rPr lang="en-US" altLang="zh-CN" sz="1400" b="1" dirty="0">
                <a:latin typeface="Arial"/>
                <a:ea typeface="MS PGothic" panose="020B0600070205080204" pitchFamily="34" charset="-128"/>
                <a:cs typeface="Arial"/>
              </a:rPr>
              <a:t>4:10</a:t>
            </a:r>
            <a:endParaRPr lang="en-SG" sz="1400" b="1" dirty="0">
              <a:latin typeface="Arial"/>
              <a:ea typeface="MS PGothic" panose="020B0600070205080204" pitchFamily="34" charset="-128"/>
              <a:cs typeface="Arial"/>
            </a:endParaRPr>
          </a:p>
        </p:txBody>
      </p:sp>
      <p:sp>
        <p:nvSpPr>
          <p:cNvPr id="16" name="TextBox 15"/>
          <p:cNvSpPr txBox="1"/>
          <p:nvPr/>
        </p:nvSpPr>
        <p:spPr>
          <a:xfrm>
            <a:off x="1175221" y="4638901"/>
            <a:ext cx="980005" cy="954107"/>
          </a:xfrm>
          <a:prstGeom prst="rect">
            <a:avLst/>
          </a:prstGeom>
          <a:noFill/>
        </p:spPr>
        <p:txBody>
          <a:bodyPr wrap="square" rtlCol="0">
            <a:spAutoFit/>
          </a:bodyPr>
          <a:lstStyle/>
          <a:p>
            <a:pPr algn="ctr"/>
            <a:r>
              <a:rPr lang="zh-CN" altLang="en-US" sz="1400" b="1" dirty="0">
                <a:latin typeface="Arial"/>
                <a:ea typeface="MS PGothic" panose="020B0600070205080204" pitchFamily="34" charset="-128"/>
                <a:cs typeface="Arial"/>
              </a:rPr>
              <a:t>耶稣流下宝血</a:t>
            </a:r>
            <a:r>
              <a:rPr lang="en-US" altLang="zh-CN" sz="1400" b="1" dirty="0">
                <a:latin typeface="Arial"/>
                <a:ea typeface="MS PGothic" panose="020B0600070205080204" pitchFamily="34" charset="-128"/>
                <a:cs typeface="Arial"/>
              </a:rPr>
              <a:t> </a:t>
            </a:r>
          </a:p>
          <a:p>
            <a:pPr algn="ctr"/>
            <a:r>
              <a:rPr lang="zh-CN" altLang="en-US" sz="1400" b="1" dirty="0">
                <a:latin typeface="Arial"/>
                <a:ea typeface="MS PGothic" panose="020B0600070205080204" pitchFamily="34" charset="-128"/>
                <a:cs typeface="Arial"/>
              </a:rPr>
              <a:t>弗</a:t>
            </a:r>
            <a:r>
              <a:rPr lang="en-US" altLang="zh-CN" sz="1400" b="1" dirty="0">
                <a:latin typeface="Arial"/>
                <a:ea typeface="MS PGothic" panose="020B0600070205080204" pitchFamily="34" charset="-128"/>
                <a:cs typeface="Arial"/>
              </a:rPr>
              <a:t>1:7</a:t>
            </a:r>
            <a:r>
              <a:rPr lang="zh-CN" altLang="en-US" sz="1400" b="1" dirty="0">
                <a:latin typeface="Arial"/>
                <a:ea typeface="MS PGothic" panose="020B0600070205080204" pitchFamily="34" charset="-128"/>
                <a:cs typeface="Arial"/>
              </a:rPr>
              <a:t>；彼前</a:t>
            </a:r>
            <a:r>
              <a:rPr lang="en-US" altLang="zh-CN" sz="1400" b="1" dirty="0">
                <a:latin typeface="Arial"/>
                <a:ea typeface="MS PGothic" panose="020B0600070205080204" pitchFamily="34" charset="-128"/>
                <a:cs typeface="Arial"/>
              </a:rPr>
              <a:t>1:19</a:t>
            </a:r>
            <a:endParaRPr lang="en-SG" sz="1400" b="1" dirty="0">
              <a:latin typeface="Arial"/>
              <a:ea typeface="MS PGothic" panose="020B0600070205080204" pitchFamily="34" charset="-128"/>
              <a:cs typeface="Arial"/>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algn="ctr"/>
            <a:r>
              <a:rPr lang="zh-CN" altLang="en-US" sz="1400" b="1" dirty="0">
                <a:latin typeface="Arial"/>
                <a:ea typeface="MS PGothic" panose="020B0600070205080204" pitchFamily="34" charset="-128"/>
                <a:cs typeface="Arial"/>
              </a:rPr>
              <a:t>圣灵</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启示</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真理</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约</a:t>
            </a:r>
            <a:r>
              <a:rPr lang="en-US" altLang="zh-CN" sz="1400" b="1" dirty="0">
                <a:latin typeface="Arial"/>
                <a:ea typeface="MS PGothic" panose="020B0600070205080204" pitchFamily="34" charset="-128"/>
                <a:cs typeface="Arial"/>
              </a:rPr>
              <a:t>16:13</a:t>
            </a:r>
            <a:endParaRPr lang="en-SG" sz="1400" b="1" dirty="0">
              <a:latin typeface="Arial"/>
              <a:ea typeface="MS PGothic" panose="020B0600070205080204" pitchFamily="34" charset="-128"/>
              <a:cs typeface="Arial"/>
            </a:endParaRPr>
          </a:p>
        </p:txBody>
      </p:sp>
      <p:sp>
        <p:nvSpPr>
          <p:cNvPr id="20" name="TextBox 19"/>
          <p:cNvSpPr txBox="1"/>
          <p:nvPr/>
        </p:nvSpPr>
        <p:spPr>
          <a:xfrm>
            <a:off x="4008592" y="3227790"/>
            <a:ext cx="980005" cy="954107"/>
          </a:xfrm>
          <a:prstGeom prst="rect">
            <a:avLst/>
          </a:prstGeom>
          <a:noFill/>
        </p:spPr>
        <p:txBody>
          <a:bodyPr wrap="square" rtlCol="0">
            <a:spAutoFit/>
          </a:bodyPr>
          <a:lstStyle/>
          <a:p>
            <a:pPr algn="ctr"/>
            <a:r>
              <a:rPr lang="zh-CN" altLang="en-US" sz="1400" b="1" dirty="0">
                <a:latin typeface="Arial"/>
                <a:ea typeface="MS PGothic" panose="020B0600070205080204" pitchFamily="34" charset="-128"/>
                <a:cs typeface="Arial"/>
              </a:rPr>
              <a:t>相信</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福音</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约</a:t>
            </a:r>
            <a:r>
              <a:rPr lang="en-US" altLang="zh-CN" sz="1400" b="1" dirty="0">
                <a:latin typeface="Arial"/>
                <a:ea typeface="MS PGothic" panose="020B0600070205080204" pitchFamily="34" charset="-128"/>
                <a:cs typeface="Arial"/>
              </a:rPr>
              <a:t>8:24</a:t>
            </a:r>
            <a:r>
              <a:rPr lang="zh-CN" altLang="en-US" sz="1400" b="1" dirty="0">
                <a:latin typeface="Arial"/>
                <a:ea typeface="MS PGothic" panose="020B0600070205080204" pitchFamily="34" charset="-128"/>
                <a:cs typeface="Arial"/>
              </a:rPr>
              <a:t>；</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希</a:t>
            </a:r>
            <a:r>
              <a:rPr lang="en-US" altLang="zh-CN" sz="1400" b="1" dirty="0">
                <a:latin typeface="Arial"/>
                <a:ea typeface="MS PGothic" panose="020B0600070205080204" pitchFamily="34" charset="-128"/>
                <a:cs typeface="Arial"/>
              </a:rPr>
              <a:t>11:6</a:t>
            </a:r>
            <a:endParaRPr lang="en-SG" sz="1400" b="1" dirty="0">
              <a:latin typeface="Arial"/>
              <a:ea typeface="MS PGothic" panose="020B0600070205080204" pitchFamily="34" charset="-128"/>
              <a:cs typeface="Arial"/>
            </a:endParaRPr>
          </a:p>
        </p:txBody>
      </p:sp>
      <p:sp>
        <p:nvSpPr>
          <p:cNvPr id="21" name="TextBox 20"/>
          <p:cNvSpPr txBox="1"/>
          <p:nvPr/>
        </p:nvSpPr>
        <p:spPr>
          <a:xfrm>
            <a:off x="4897821" y="2736669"/>
            <a:ext cx="1070781" cy="954107"/>
          </a:xfrm>
          <a:prstGeom prst="rect">
            <a:avLst/>
          </a:prstGeom>
          <a:noFill/>
        </p:spPr>
        <p:txBody>
          <a:bodyPr wrap="square" rtlCol="0">
            <a:spAutoFit/>
          </a:bodyPr>
          <a:lstStyle/>
          <a:p>
            <a:pPr algn="ctr"/>
            <a:r>
              <a:rPr lang="zh-CN" altLang="en-US" sz="1400" b="1" dirty="0">
                <a:latin typeface="Arial"/>
                <a:ea typeface="MS PGothic" panose="020B0600070205080204" pitchFamily="34" charset="-128"/>
                <a:cs typeface="Arial"/>
              </a:rPr>
              <a:t>罪的</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悔改</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使</a:t>
            </a:r>
            <a:r>
              <a:rPr lang="en-US" altLang="zh-CN" sz="1400" b="1" dirty="0">
                <a:latin typeface="Arial"/>
                <a:ea typeface="MS PGothic" panose="020B0600070205080204" pitchFamily="34" charset="-128"/>
                <a:cs typeface="Arial"/>
              </a:rPr>
              <a:t>2:38</a:t>
            </a:r>
            <a:r>
              <a:rPr lang="zh-CN" altLang="en-US" sz="1400" b="1" dirty="0">
                <a:latin typeface="Arial"/>
                <a:ea typeface="MS PGothic" panose="020B0600070205080204" pitchFamily="34" charset="-128"/>
                <a:cs typeface="Arial"/>
              </a:rPr>
              <a:t>，</a:t>
            </a:r>
            <a:endParaRPr lang="en-US" altLang="zh-CN" sz="1400" b="1" dirty="0">
              <a:latin typeface="Arial"/>
              <a:ea typeface="MS PGothic" panose="020B0600070205080204" pitchFamily="34" charset="-128"/>
              <a:cs typeface="Arial"/>
            </a:endParaRPr>
          </a:p>
          <a:p>
            <a:pPr algn="ctr"/>
            <a:r>
              <a:rPr lang="zh-CN" altLang="zh-CN" sz="1400" b="1" dirty="0">
                <a:latin typeface="Arial"/>
                <a:ea typeface="MS PGothic" panose="020B0600070205080204" pitchFamily="34" charset="-128"/>
                <a:cs typeface="Arial"/>
              </a:rPr>
              <a:t>1</a:t>
            </a:r>
            <a:r>
              <a:rPr lang="en-US" altLang="zh-CN" sz="1400" b="1" dirty="0">
                <a:latin typeface="Arial"/>
                <a:ea typeface="MS PGothic" panose="020B0600070205080204" pitchFamily="34" charset="-128"/>
                <a:cs typeface="Arial"/>
              </a:rPr>
              <a:t>7:30</a:t>
            </a:r>
          </a:p>
        </p:txBody>
      </p:sp>
      <p:sp>
        <p:nvSpPr>
          <p:cNvPr id="22" name="TextBox 21"/>
          <p:cNvSpPr txBox="1"/>
          <p:nvPr/>
        </p:nvSpPr>
        <p:spPr>
          <a:xfrm>
            <a:off x="5786691" y="2248200"/>
            <a:ext cx="1087075" cy="954107"/>
          </a:xfrm>
          <a:prstGeom prst="rect">
            <a:avLst/>
          </a:prstGeom>
          <a:noFill/>
        </p:spPr>
        <p:txBody>
          <a:bodyPr wrap="square" rtlCol="0">
            <a:spAutoFit/>
          </a:bodyPr>
          <a:lstStyle/>
          <a:p>
            <a:pPr algn="ctr"/>
            <a:r>
              <a:rPr lang="zh-CN" altLang="en-US" sz="1400" b="1" dirty="0">
                <a:latin typeface="Arial"/>
                <a:ea typeface="MS PGothic" panose="020B0600070205080204" pitchFamily="34" charset="-128"/>
                <a:cs typeface="Arial"/>
              </a:rPr>
              <a:t>承认</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信心</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罗</a:t>
            </a:r>
            <a:r>
              <a:rPr lang="en-US" altLang="zh-CN" sz="1400" b="1" dirty="0">
                <a:latin typeface="Arial"/>
                <a:ea typeface="MS PGothic" panose="020B0600070205080204" pitchFamily="34" charset="-128"/>
                <a:cs typeface="Arial"/>
              </a:rPr>
              <a:t>10:9-10</a:t>
            </a:r>
            <a:r>
              <a:rPr lang="zh-CN" altLang="en-US" sz="1400" b="1" dirty="0">
                <a:latin typeface="Arial"/>
                <a:ea typeface="MS PGothic" panose="020B0600070205080204" pitchFamily="34" charset="-128"/>
                <a:cs typeface="Arial"/>
              </a:rPr>
              <a:t>；</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使</a:t>
            </a:r>
            <a:r>
              <a:rPr lang="en-US" altLang="zh-CN" sz="1400" b="1" dirty="0">
                <a:latin typeface="Arial"/>
                <a:ea typeface="MS PGothic" panose="020B0600070205080204" pitchFamily="34" charset="-128"/>
                <a:cs typeface="Arial"/>
              </a:rPr>
              <a:t>8:37</a:t>
            </a:r>
            <a:r>
              <a:rPr lang="zh-CN" altLang="en-US" sz="1400" b="1" dirty="0">
                <a:latin typeface="Arial"/>
                <a:ea typeface="MS PGothic" panose="020B0600070205080204" pitchFamily="34" charset="-128"/>
                <a:cs typeface="Arial"/>
              </a:rPr>
              <a:t> </a:t>
            </a:r>
            <a:endParaRPr lang="en-US" altLang="zh-CN" sz="1400" b="1" dirty="0">
              <a:latin typeface="Arial"/>
              <a:ea typeface="MS PGothic" panose="020B0600070205080204" pitchFamily="34" charset="-128"/>
              <a:cs typeface="Arial"/>
            </a:endParaRPr>
          </a:p>
        </p:txBody>
      </p:sp>
      <p:sp>
        <p:nvSpPr>
          <p:cNvPr id="23" name="TextBox 22"/>
          <p:cNvSpPr txBox="1"/>
          <p:nvPr/>
        </p:nvSpPr>
        <p:spPr>
          <a:xfrm>
            <a:off x="6819215" y="1771185"/>
            <a:ext cx="980005" cy="954107"/>
          </a:xfrm>
          <a:prstGeom prst="rect">
            <a:avLst/>
          </a:prstGeom>
          <a:noFill/>
        </p:spPr>
        <p:txBody>
          <a:bodyPr wrap="square" rtlCol="0">
            <a:spAutoFit/>
          </a:bodyPr>
          <a:lstStyle/>
          <a:p>
            <a:pPr algn="ctr"/>
            <a:r>
              <a:rPr lang="zh-CN" altLang="en-US" sz="1400" b="1" dirty="0">
                <a:latin typeface="Arial"/>
                <a:ea typeface="MS PGothic" panose="020B0600070205080204" pitchFamily="34" charset="-128"/>
                <a:cs typeface="Arial"/>
              </a:rPr>
              <a:t>洗礼归</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入基督</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可</a:t>
            </a:r>
            <a:r>
              <a:rPr lang="en-US" altLang="zh-CN" sz="1400" b="1" dirty="0">
                <a:latin typeface="Arial"/>
                <a:ea typeface="MS PGothic" panose="020B0600070205080204" pitchFamily="34" charset="-128"/>
                <a:cs typeface="Arial"/>
              </a:rPr>
              <a:t>16:16</a:t>
            </a:r>
          </a:p>
          <a:p>
            <a:pPr algn="ctr"/>
            <a:r>
              <a:rPr lang="zh-CN" altLang="en-US" sz="1400" b="1" dirty="0">
                <a:latin typeface="Arial"/>
                <a:ea typeface="MS PGothic" panose="020B0600070205080204" pitchFamily="34" charset="-128"/>
                <a:cs typeface="Arial"/>
              </a:rPr>
              <a:t>彼前</a:t>
            </a:r>
            <a:r>
              <a:rPr lang="en-US" altLang="zh-CN" sz="1400" b="1" dirty="0">
                <a:latin typeface="Arial"/>
                <a:ea typeface="MS PGothic" panose="020B0600070205080204" pitchFamily="34" charset="-128"/>
                <a:cs typeface="Arial"/>
              </a:rPr>
              <a:t>3:21</a:t>
            </a:r>
            <a:endParaRPr lang="en-SG" sz="1400" b="1" dirty="0">
              <a:latin typeface="Arial"/>
              <a:ea typeface="MS PGothic" panose="020B0600070205080204" pitchFamily="34" charset="-128"/>
              <a:cs typeface="Arial"/>
            </a:endParaRPr>
          </a:p>
        </p:txBody>
      </p:sp>
      <p:sp>
        <p:nvSpPr>
          <p:cNvPr id="18" name="Rectangle 17"/>
          <p:cNvSpPr/>
          <p:nvPr/>
        </p:nvSpPr>
        <p:spPr>
          <a:xfrm>
            <a:off x="7916326" y="1280362"/>
            <a:ext cx="775730" cy="954107"/>
          </a:xfrm>
          <a:prstGeom prst="rect">
            <a:avLst/>
          </a:prstGeom>
          <a:noFill/>
        </p:spPr>
        <p:txBody>
          <a:bodyPr wrap="square">
            <a:spAutoFit/>
          </a:bodyPr>
          <a:lstStyle/>
          <a:p>
            <a:pPr algn="ctr"/>
            <a:r>
              <a:rPr lang="zh-CN" altLang="en-US" sz="1400" b="1" dirty="0">
                <a:latin typeface="Arial"/>
                <a:ea typeface="MS PGothic" panose="020B0600070205080204" pitchFamily="34" charset="-128"/>
                <a:cs typeface="Arial"/>
              </a:rPr>
              <a:t>保持</a:t>
            </a:r>
            <a:endParaRPr lang="en-SG"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忠实</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西</a:t>
            </a:r>
            <a:r>
              <a:rPr lang="en-US" altLang="zh-CN" sz="1400" b="1" dirty="0">
                <a:latin typeface="Arial"/>
                <a:ea typeface="MS PGothic" panose="020B0600070205080204" pitchFamily="34" charset="-128"/>
                <a:cs typeface="Arial"/>
              </a:rPr>
              <a:t>1:21</a:t>
            </a:r>
            <a:r>
              <a:rPr lang="zh-CN" altLang="en-US" sz="1400" b="1" dirty="0">
                <a:latin typeface="Arial"/>
                <a:ea typeface="MS PGothic" panose="020B0600070205080204" pitchFamily="34" charset="-128"/>
                <a:cs typeface="Arial"/>
              </a:rPr>
              <a:t>；</a:t>
            </a:r>
            <a:endParaRPr lang="en-SG"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启</a:t>
            </a:r>
            <a:r>
              <a:rPr lang="en-US" altLang="zh-CN" sz="1400" b="1" dirty="0">
                <a:latin typeface="Arial"/>
                <a:ea typeface="MS PGothic" panose="020B0600070205080204" pitchFamily="34" charset="-128"/>
                <a:cs typeface="Arial"/>
              </a:rPr>
              <a:t>2:10</a:t>
            </a:r>
          </a:p>
        </p:txBody>
      </p:sp>
      <p:sp>
        <p:nvSpPr>
          <p:cNvPr id="19" name="TextBox 18"/>
          <p:cNvSpPr txBox="1"/>
          <p:nvPr/>
        </p:nvSpPr>
        <p:spPr>
          <a:xfrm>
            <a:off x="3048113" y="3635627"/>
            <a:ext cx="1087364" cy="954107"/>
          </a:xfrm>
          <a:prstGeom prst="rect">
            <a:avLst/>
          </a:prstGeom>
          <a:noFill/>
        </p:spPr>
        <p:txBody>
          <a:bodyPr wrap="square" rtlCol="0">
            <a:spAutoFit/>
          </a:bodyPr>
          <a:lstStyle/>
          <a:p>
            <a:pPr algn="ctr"/>
            <a:r>
              <a:rPr lang="zh-CN" altLang="en-US" sz="1400" b="1" dirty="0">
                <a:latin typeface="Arial"/>
                <a:ea typeface="MS PGothic" panose="020B0600070205080204" pitchFamily="34" charset="-128"/>
                <a:cs typeface="Arial"/>
              </a:rPr>
              <a:t>听到</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福音</a:t>
            </a:r>
            <a:endParaRPr lang="en-US" altLang="zh-CN" sz="1400" b="1" dirty="0">
              <a:latin typeface="Arial"/>
              <a:ea typeface="MS PGothic" panose="020B0600070205080204" pitchFamily="34" charset="-128"/>
              <a:cs typeface="Arial"/>
            </a:endParaRPr>
          </a:p>
          <a:p>
            <a:pPr algn="ctr"/>
            <a:r>
              <a:rPr lang="zh-CN" altLang="en-US" sz="1400" b="1" dirty="0">
                <a:latin typeface="Arial"/>
                <a:ea typeface="MS PGothic" panose="020B0600070205080204" pitchFamily="34" charset="-128"/>
                <a:cs typeface="Arial"/>
              </a:rPr>
              <a:t>罗</a:t>
            </a:r>
            <a:r>
              <a:rPr lang="en-US" altLang="zh-CN" sz="1400" b="1" dirty="0">
                <a:latin typeface="Arial"/>
                <a:ea typeface="MS PGothic" panose="020B0600070205080204" pitchFamily="34" charset="-128"/>
                <a:cs typeface="Arial"/>
              </a:rPr>
              <a:t>10:13</a:t>
            </a:r>
            <a:r>
              <a:rPr lang="zh-CN" altLang="en-US" sz="1400" b="1" dirty="0">
                <a:latin typeface="Arial"/>
                <a:ea typeface="MS PGothic" panose="020B0600070205080204" pitchFamily="34" charset="-128"/>
                <a:cs typeface="Arial"/>
              </a:rPr>
              <a:t>；约</a:t>
            </a:r>
            <a:r>
              <a:rPr lang="en-US" altLang="zh-CN" sz="1400" b="1" dirty="0">
                <a:latin typeface="Arial"/>
                <a:ea typeface="MS PGothic" panose="020B0600070205080204" pitchFamily="34" charset="-128"/>
                <a:cs typeface="Arial"/>
              </a:rPr>
              <a:t>6:44</a:t>
            </a:r>
            <a:r>
              <a:rPr lang="zh-CN" altLang="en-US" sz="1400" b="1" dirty="0">
                <a:latin typeface="Arial"/>
                <a:ea typeface="MS PGothic" panose="020B0600070205080204" pitchFamily="34" charset="-128"/>
                <a:cs typeface="Arial"/>
              </a:rPr>
              <a:t>，</a:t>
            </a:r>
            <a:r>
              <a:rPr lang="en-US" altLang="zh-CN" sz="1400" b="1" dirty="0">
                <a:latin typeface="Arial"/>
                <a:ea typeface="MS PGothic" panose="020B0600070205080204" pitchFamily="34" charset="-128"/>
                <a:cs typeface="Arial"/>
              </a:rPr>
              <a:t>45</a:t>
            </a:r>
            <a:endParaRPr lang="en-SG" sz="1400" b="1" dirty="0">
              <a:latin typeface="Arial"/>
              <a:ea typeface="MS PGothic" panose="020B0600070205080204" pitchFamily="34" charset="-128"/>
              <a:cs typeface="Arial"/>
            </a:endParaRPr>
          </a:p>
        </p:txBody>
      </p:sp>
    </p:spTree>
    <p:extLst>
      <p:ext uri="{BB962C8B-B14F-4D97-AF65-F5344CB8AC3E}">
        <p14:creationId xmlns:p14="http://schemas.microsoft.com/office/powerpoint/2010/main" val="2549736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dirty="0">
                <a:solidFill>
                  <a:schemeClr val="bg1"/>
                </a:solidFill>
                <a:latin typeface="Arial" charset="0"/>
                <a:ea typeface="ＭＳ Ｐゴシック" charset="0"/>
                <a:cs typeface="Arial" charset="0"/>
              </a:rPr>
              <a:t>The Gospel is</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4400" b="1" dirty="0">
                <a:solidFill>
                  <a:srgbClr val="000000"/>
                </a:solidFill>
                <a:latin typeface="Arial" charset="0"/>
                <a:cs typeface="Arial" charset="0"/>
              </a:rPr>
              <a:t>GOOD NEWS!</a:t>
            </a:r>
            <a:endParaRPr lang="en-US" sz="4400" b="1" i="1" dirty="0">
              <a:solidFill>
                <a:srgbClr val="000000"/>
              </a:solidFill>
              <a:latin typeface="Arial" charset="0"/>
              <a:cs typeface="Arial" charset="0"/>
            </a:endParaRPr>
          </a:p>
        </p:txBody>
      </p:sp>
      <p:sp>
        <p:nvSpPr>
          <p:cNvPr id="5" name="Text Box 4"/>
          <p:cNvSpPr txBox="1">
            <a:spLocks noChangeArrowheads="1"/>
          </p:cNvSpPr>
          <p:nvPr/>
        </p:nvSpPr>
        <p:spPr bwMode="auto">
          <a:xfrm>
            <a:off x="8426784" y="76200"/>
            <a:ext cx="527007" cy="461665"/>
          </a:xfrm>
          <a:prstGeom prst="rect">
            <a:avLst/>
          </a:prstGeom>
          <a:no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b="1" kern="0" dirty="0">
                <a:solidFill>
                  <a:srgbClr val="FFFFFF"/>
                </a:solidFill>
                <a:latin typeface="Arial" charset="0"/>
              </a:rPr>
              <a:t>68</a:t>
            </a:r>
          </a:p>
        </p:txBody>
      </p:sp>
      <p:sp>
        <p:nvSpPr>
          <p:cNvPr id="3" name="Rectangle 2"/>
          <p:cNvSpPr/>
          <p:nvPr/>
        </p:nvSpPr>
        <p:spPr>
          <a:xfrm>
            <a:off x="3987595" y="64591"/>
            <a:ext cx="4227922" cy="923330"/>
          </a:xfrm>
          <a:prstGeom prst="rect">
            <a:avLst/>
          </a:prstGeom>
          <a:solidFill>
            <a:schemeClr val="tx2"/>
          </a:solidFill>
        </p:spPr>
        <p:txBody>
          <a:bodyPr wrap="square">
            <a:spAutoFit/>
          </a:bodyPr>
          <a:lstStyle/>
          <a:p>
            <a:r>
              <a:rPr lang="zh-CN" altLang="en-US" sz="5400" dirty="0">
                <a:solidFill>
                  <a:schemeClr val="bg1"/>
                </a:solidFill>
                <a:latin typeface="MS PGothic" panose="020B0600070205080204" pitchFamily="34" charset="-128"/>
                <a:ea typeface="MS PGothic" panose="020B0600070205080204" pitchFamily="34" charset="-128"/>
              </a:rPr>
              <a:t>福音是。。。</a:t>
            </a:r>
            <a:endParaRPr lang="en-SG" sz="5400" dirty="0">
              <a:solidFill>
                <a:schemeClr val="bg1"/>
              </a:solidFill>
              <a:latin typeface="MS PGothic" panose="020B0600070205080204" pitchFamily="34" charset="-128"/>
              <a:ea typeface="MS PGothic" panose="020B0600070205080204" pitchFamily="34" charset="-128"/>
            </a:endParaRPr>
          </a:p>
        </p:txBody>
      </p:sp>
      <p:sp>
        <p:nvSpPr>
          <p:cNvPr id="4" name="Rectangle 3"/>
          <p:cNvSpPr/>
          <p:nvPr/>
        </p:nvSpPr>
        <p:spPr>
          <a:xfrm>
            <a:off x="3987596" y="1052512"/>
            <a:ext cx="4227922" cy="923330"/>
          </a:xfrm>
          <a:prstGeom prst="rect">
            <a:avLst/>
          </a:prstGeom>
          <a:solidFill>
            <a:schemeClr val="bg1"/>
          </a:solidFill>
        </p:spPr>
        <p:txBody>
          <a:bodyPr wrap="square">
            <a:spAutoFit/>
          </a:bodyPr>
          <a:lstStyle/>
          <a:p>
            <a:pPr algn="ctr"/>
            <a:r>
              <a:rPr lang="zh-CN" altLang="en-US" sz="5400" dirty="0">
                <a:solidFill>
                  <a:schemeClr val="tx2"/>
                </a:solidFill>
                <a:latin typeface="MS PGothic" panose="020B0600070205080204" pitchFamily="34" charset="-128"/>
                <a:ea typeface="MS PGothic" panose="020B0600070205080204" pitchFamily="34" charset="-128"/>
              </a:rPr>
              <a:t>好消息！</a:t>
            </a:r>
            <a:endParaRPr lang="en-SG" sz="5400" dirty="0">
              <a:solidFill>
                <a:schemeClr val="tx2"/>
              </a:solidFill>
              <a:latin typeface="MS PGothic" panose="020B0600070205080204" pitchFamily="34" charset="-128"/>
              <a:ea typeface="MS PGothic" panose="020B0600070205080204" pitchFamily="34" charset="-128"/>
            </a:endParaRPr>
          </a:p>
        </p:txBody>
      </p:sp>
      <p:sp>
        <p:nvSpPr>
          <p:cNvPr id="6" name="Rectangle 5"/>
          <p:cNvSpPr/>
          <p:nvPr/>
        </p:nvSpPr>
        <p:spPr>
          <a:xfrm rot="20202060">
            <a:off x="2102274" y="3788604"/>
            <a:ext cx="2538717" cy="1200329"/>
          </a:xfrm>
          <a:prstGeom prst="rect">
            <a:avLst/>
          </a:prstGeom>
          <a:solidFill>
            <a:schemeClr val="accent3">
              <a:lumMod val="95000"/>
            </a:schemeClr>
          </a:solidFill>
        </p:spPr>
        <p:txBody>
          <a:bodyPr wrap="square">
            <a:spAutoFit/>
          </a:bodyPr>
          <a:lstStyle/>
          <a:p>
            <a:pPr algn="ctr"/>
            <a:r>
              <a:rPr lang="zh-CN" altLang="en-US" sz="7200" dirty="0">
                <a:solidFill>
                  <a:srgbClr val="A60F1E"/>
                </a:solidFill>
                <a:latin typeface="MS PGothic" panose="020B0600070205080204" pitchFamily="34" charset="-128"/>
                <a:ea typeface="MS PGothic" panose="020B0600070205080204" pitchFamily="34" charset="-128"/>
              </a:rPr>
              <a:t>好</a:t>
            </a:r>
            <a:endParaRPr lang="en-SG" sz="7200" dirty="0">
              <a:solidFill>
                <a:srgbClr val="A60F1E"/>
              </a:solidFill>
              <a:latin typeface="MS PGothic" panose="020B0600070205080204" pitchFamily="34" charset="-128"/>
              <a:ea typeface="MS PGothic" panose="020B0600070205080204" pitchFamily="34" charset="-128"/>
            </a:endParaRPr>
          </a:p>
        </p:txBody>
      </p:sp>
      <p:sp>
        <p:nvSpPr>
          <p:cNvPr id="7" name="Rectangle 6"/>
          <p:cNvSpPr/>
          <p:nvPr/>
        </p:nvSpPr>
        <p:spPr>
          <a:xfrm rot="20305455">
            <a:off x="4821389" y="2669250"/>
            <a:ext cx="2571528" cy="1200329"/>
          </a:xfrm>
          <a:prstGeom prst="rect">
            <a:avLst/>
          </a:prstGeom>
          <a:solidFill>
            <a:schemeClr val="accent3">
              <a:lumMod val="95000"/>
            </a:schemeClr>
          </a:solidFill>
        </p:spPr>
        <p:txBody>
          <a:bodyPr wrap="square">
            <a:spAutoFit/>
          </a:bodyPr>
          <a:lstStyle/>
          <a:p>
            <a:r>
              <a:rPr lang="zh-CN" altLang="en-US" sz="7200" dirty="0">
                <a:solidFill>
                  <a:srgbClr val="A60F1E"/>
                </a:solidFill>
                <a:latin typeface="MS PGothic" panose="020B0600070205080204" pitchFamily="34" charset="-128"/>
                <a:ea typeface="MS PGothic" panose="020B0600070205080204" pitchFamily="34" charset="-128"/>
              </a:rPr>
              <a:t>消息！</a:t>
            </a:r>
            <a:endParaRPr lang="en-SG" sz="7200" dirty="0">
              <a:solidFill>
                <a:srgbClr val="A60F1E"/>
              </a:solidFill>
            </a:endParaRPr>
          </a:p>
        </p:txBody>
      </p:sp>
    </p:spTree>
    <p:extLst>
      <p:ext uri="{BB962C8B-B14F-4D97-AF65-F5344CB8AC3E}">
        <p14:creationId xmlns:p14="http://schemas.microsoft.com/office/powerpoint/2010/main" val="65183616"/>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0" y="1727200"/>
            <a:ext cx="508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title"/>
          </p:nvPr>
        </p:nvSpPr>
        <p:spPr>
          <a:xfrm>
            <a:off x="0" y="-333161"/>
            <a:ext cx="9004300" cy="2647521"/>
          </a:xfrm>
          <a:noFill/>
          <a:ln w="9525">
            <a:noFill/>
            <a:miter lim="800000"/>
            <a:headEnd/>
            <a:tailEnd/>
          </a:ln>
          <a:effectLst/>
        </p:spPr>
        <p:txBody>
          <a:bodyPr vert="horz" wrap="square" lIns="92075" tIns="46038" rIns="92075" bIns="46038" numCol="1" anchor="ctr" anchorCtr="0" compatLnSpc="1">
            <a:prstTxWarp prst="textNoShape">
              <a:avLst/>
            </a:prstTxWarp>
            <a:spAutoFit/>
          </a:bodyPr>
          <a:lstStyle/>
          <a:p>
            <a:pPr algn="l" eaLnBrk="1" hangingPunct="1"/>
            <a:r>
              <a:rPr lang="en-US" altLang="zh-CN" sz="16600" b="1" kern="1200" dirty="0">
                <a:solidFill>
                  <a:srgbClr val="FFFF00"/>
                </a:solidFill>
                <a:effectLst>
                  <a:glow rad="177800">
                    <a:schemeClr val="bg2"/>
                  </a:glow>
                </a:effectLst>
                <a:latin typeface="Arial" charset="0"/>
                <a:ea typeface="ＭＳ Ｐゴシック" charset="0"/>
                <a:cs typeface="Arial" charset="0"/>
              </a:rPr>
              <a:t>约</a:t>
            </a:r>
            <a:r>
              <a:rPr lang="zh-CN" altLang="en-US" sz="16600" b="1" kern="1200" dirty="0">
                <a:solidFill>
                  <a:srgbClr val="FFFF00"/>
                </a:solidFill>
                <a:effectLst>
                  <a:glow rad="177800">
                    <a:schemeClr val="bg2"/>
                  </a:glow>
                </a:effectLst>
                <a:latin typeface="Arial" charset="0"/>
                <a:ea typeface="ＭＳ Ｐゴシック" charset="0"/>
                <a:cs typeface="Arial" charset="0"/>
              </a:rPr>
              <a:t>翰福音</a:t>
            </a:r>
          </a:p>
        </p:txBody>
      </p:sp>
      <p:sp>
        <p:nvSpPr>
          <p:cNvPr id="47109" name="TextBox 4"/>
          <p:cNvSpPr txBox="1">
            <a:spLocks noChangeArrowheads="1"/>
          </p:cNvSpPr>
          <p:nvPr/>
        </p:nvSpPr>
        <p:spPr bwMode="auto">
          <a:xfrm>
            <a:off x="228600" y="3200400"/>
            <a:ext cx="3657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zh-CN" altLang="en-US" sz="4000" dirty="0">
                <a:solidFill>
                  <a:srgbClr val="FFFFFF"/>
                </a:solidFill>
              </a:rPr>
              <a:t>什么是得救的信心？</a:t>
            </a:r>
            <a:endParaRPr lang="en-US" sz="4000" dirty="0">
              <a:solidFill>
                <a:srgbClr val="FFFFFF"/>
              </a:solidFill>
            </a:endParaRPr>
          </a:p>
        </p:txBody>
      </p:sp>
      <p:sp>
        <p:nvSpPr>
          <p:cNvPr id="47110" name="TextBox 5"/>
          <p:cNvSpPr txBox="1">
            <a:spLocks noChangeArrowheads="1"/>
          </p:cNvSpPr>
          <p:nvPr/>
        </p:nvSpPr>
        <p:spPr bwMode="auto">
          <a:xfrm>
            <a:off x="304800" y="5000625"/>
            <a:ext cx="472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zh-CN" altLang="en-US" sz="4000" dirty="0">
                <a:solidFill>
                  <a:srgbClr val="FFFFFF"/>
                </a:solidFill>
              </a:rPr>
              <a:t>跟假信心有什么不同？</a:t>
            </a:r>
            <a:endParaRPr lang="en-US" sz="4000" dirty="0">
              <a:solidFill>
                <a:srgbClr val="FFFFFF"/>
              </a:solidFill>
            </a:endParaRPr>
          </a:p>
        </p:txBody>
      </p:sp>
    </p:spTree>
    <p:extLst>
      <p:ext uri="{BB962C8B-B14F-4D97-AF65-F5344CB8AC3E}">
        <p14:creationId xmlns:p14="http://schemas.microsoft.com/office/powerpoint/2010/main" val="42445686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600200" cy="492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zh-CN" sz="2600" b="1" dirty="0">
                <a:solidFill>
                  <a:srgbClr val="FFFFFF"/>
                </a:solidFill>
                <a:effectLst>
                  <a:outerShdw blurRad="38100" dist="38100" dir="2700000" algn="tl">
                    <a:srgbClr val="000000"/>
                  </a:outerShdw>
                </a:effectLst>
                <a:latin typeface="SimSun" charset="0"/>
                <a:ea typeface="SimSun" charset="0"/>
                <a:cs typeface="SimSun" charset="0"/>
              </a:rPr>
              <a:t>约</a:t>
            </a:r>
            <a:r>
              <a:rPr lang="zh-CN" altLang="en-US" sz="2600" b="1" dirty="0">
                <a:solidFill>
                  <a:srgbClr val="FFFFFF"/>
                </a:solidFill>
                <a:effectLst>
                  <a:outerShdw blurRad="38100" dist="38100" dir="2700000" algn="tl">
                    <a:srgbClr val="000000"/>
                  </a:outerShdw>
                </a:effectLst>
                <a:latin typeface="SimSun" charset="0"/>
                <a:ea typeface="SimSun" charset="0"/>
                <a:cs typeface="SimSun" charset="0"/>
              </a:rPr>
              <a:t>翰福音</a:t>
            </a:r>
            <a:endParaRPr lang="en-US" sz="2600" dirty="0">
              <a:solidFill>
                <a:srgbClr val="FFFFFF"/>
              </a:solidFill>
              <a:effectLst>
                <a:outerShdw blurRad="38100" dist="38100" dir="2700000" algn="tl">
                  <a:srgbClr val="000000"/>
                </a:outerShdw>
              </a:effectLst>
              <a:latin typeface="SimSun" charset="0"/>
              <a:ea typeface="SimSun" charset="0"/>
            </a:endParaRPr>
          </a:p>
        </p:txBody>
      </p:sp>
      <p:sp>
        <p:nvSpPr>
          <p:cNvPr id="19462" name="Text Box 6"/>
          <p:cNvSpPr txBox="1">
            <a:spLocks noChangeArrowheads="1"/>
          </p:cNvSpPr>
          <p:nvPr/>
        </p:nvSpPr>
        <p:spPr bwMode="auto">
          <a:xfrm>
            <a:off x="0" y="2819400"/>
            <a:ext cx="9144000" cy="37242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zh-CN" altLang="en-US" sz="3600" b="1" u="sng" dirty="0">
                <a:solidFill>
                  <a:srgbClr val="FFFFFF"/>
                </a:solidFill>
                <a:effectLst>
                  <a:outerShdw blurRad="38100" dist="38100" dir="2700000" algn="tl">
                    <a:srgbClr val="000000"/>
                  </a:outerShdw>
                </a:effectLst>
                <a:latin typeface="细圆" charset="0"/>
                <a:ea typeface="细圆" charset="0"/>
                <a:cs typeface="细圆" charset="0"/>
              </a:rPr>
              <a:t>关键节</a:t>
            </a:r>
            <a:endParaRPr lang="en-US" altLang="zh-CN" sz="3600" b="1" dirty="0">
              <a:solidFill>
                <a:srgbClr val="FFFFFF"/>
              </a:solidFill>
              <a:effectLst>
                <a:outerShdw blurRad="38100" dist="38100" dir="2700000" algn="tl">
                  <a:srgbClr val="000000"/>
                </a:outerShdw>
              </a:effectLst>
              <a:latin typeface="Arial" charset="0"/>
              <a:cs typeface="Arial" charset="0"/>
            </a:endParaRPr>
          </a:p>
          <a:p>
            <a:pPr algn="ctr" defTabSz="914400" fontAlgn="base">
              <a:spcBef>
                <a:spcPct val="0"/>
              </a:spcBef>
              <a:spcAft>
                <a:spcPct val="0"/>
              </a:spcAft>
              <a:defRPr/>
            </a:pPr>
            <a:r>
              <a:rPr lang="en-US" altLang="zh-CN" sz="3200" b="1" dirty="0">
                <a:solidFill>
                  <a:srgbClr val="FFFFFF"/>
                </a:solidFill>
                <a:effectLst>
                  <a:outerShdw blurRad="38100" dist="38100" dir="2700000" algn="tl">
                    <a:srgbClr val="000000"/>
                  </a:outerShdw>
                </a:effectLst>
                <a:latin typeface="Arial" charset="0"/>
                <a:cs typeface="Arial" charset="0"/>
              </a:rPr>
              <a:t>	“</a:t>
            </a:r>
            <a:r>
              <a:rPr lang="zh-CN" altLang="en-US" sz="4000" b="1" dirty="0">
                <a:solidFill>
                  <a:srgbClr val="FFFFFF"/>
                </a:solidFill>
                <a:effectLst>
                  <a:outerShdw blurRad="38100" dist="38100" dir="2700000" algn="tl">
                    <a:srgbClr val="000000"/>
                  </a:outerShdw>
                </a:effectLst>
                <a:latin typeface="SimSun" charset="0"/>
                <a:ea typeface="SimSun" charset="0"/>
                <a:cs typeface="SimSun" charset="0"/>
              </a:rPr>
              <a:t>耶稣在门徒面前、另外行了许多神迹、没有记在这书上。但记这些事、</a:t>
            </a:r>
            <a:r>
              <a:rPr lang="zh-CN" altLang="en-US" sz="4000" b="1" dirty="0">
                <a:solidFill>
                  <a:srgbClr val="FFFF00"/>
                </a:solidFill>
                <a:effectLst>
                  <a:outerShdw blurRad="38100" dist="38100" dir="2700000" algn="tl">
                    <a:srgbClr val="000000"/>
                  </a:outerShdw>
                </a:effectLst>
                <a:latin typeface="SimSun" charset="0"/>
                <a:ea typeface="SimSun" charset="0"/>
                <a:cs typeface="SimSun" charset="0"/>
              </a:rPr>
              <a:t>要叫你们信</a:t>
            </a:r>
            <a:r>
              <a:rPr lang="zh-CN" altLang="en-US" sz="4000" b="1" dirty="0">
                <a:solidFill>
                  <a:srgbClr val="FFFFFF"/>
                </a:solidFill>
                <a:effectLst>
                  <a:outerShdw blurRad="38100" dist="38100" dir="2700000" algn="tl">
                    <a:srgbClr val="000000"/>
                  </a:outerShdw>
                </a:effectLst>
                <a:latin typeface="SimSun" charset="0"/>
                <a:ea typeface="SimSun" charset="0"/>
                <a:cs typeface="SimSun" charset="0"/>
              </a:rPr>
              <a:t>耶稣是基督、是神的儿子．并且叫你们信了他、就可以因他的名得生命。</a:t>
            </a:r>
            <a:r>
              <a:rPr lang="en-US" altLang="zh-CN" sz="3200" b="1" dirty="0">
                <a:solidFill>
                  <a:srgbClr val="FFFFFF"/>
                </a:solidFill>
                <a:effectLst>
                  <a:outerShdw blurRad="38100" dist="38100" dir="2700000" algn="tl">
                    <a:srgbClr val="000000"/>
                  </a:outerShdw>
                </a:effectLst>
                <a:latin typeface="Arial" charset="0"/>
                <a:cs typeface="Arial" charset="0"/>
              </a:rPr>
              <a:t>” (20:30-31).</a:t>
            </a:r>
            <a:endParaRPr lang="en-US" sz="3200" dirty="0">
              <a:solidFill>
                <a:srgbClr val="FFFFFF"/>
              </a:solidFill>
              <a:effectLst>
                <a:outerShdw blurRad="38100" dist="38100" dir="2700000" algn="tl">
                  <a:srgbClr val="000000"/>
                </a:outerShdw>
              </a:effectLst>
              <a:latin typeface="Arial" charset="0"/>
              <a:cs typeface="Arial" charset="0"/>
            </a:endParaRPr>
          </a:p>
        </p:txBody>
      </p:sp>
      <p:sp>
        <p:nvSpPr>
          <p:cNvPr id="117765" name="Rectangle 1031"/>
          <p:cNvSpPr>
            <a:spLocks noGrp="1" noChangeArrowheads="1"/>
          </p:cNvSpPr>
          <p:nvPr>
            <p:ph type="title" idx="4294967295"/>
          </p:nvPr>
        </p:nvSpPr>
        <p:spPr>
          <a:xfrm>
            <a:off x="2805113" y="457200"/>
            <a:ext cx="3533775" cy="1570038"/>
          </a:xfrm>
        </p:spPr>
        <p:txBody>
          <a:bodyPr lIns="91440" tIns="45720" rIns="91440" bIns="45720" anchor="t">
            <a:spAutoFit/>
          </a:bodyPr>
          <a:lstStyle/>
          <a:p>
            <a:pPr>
              <a:defRPr/>
            </a:pPr>
            <a:r>
              <a:rPr lang="zh-CN" altLang="en-US" sz="3600" b="1" u="sng" dirty="0">
                <a:solidFill>
                  <a:schemeClr val="tx1"/>
                </a:solidFill>
                <a:latin typeface="Times" charset="0"/>
                <a:ea typeface="细圆" charset="0"/>
                <a:cs typeface="细圆" charset="0"/>
              </a:rPr>
              <a:t>关键字</a:t>
            </a:r>
            <a:r>
              <a:rPr lang="zh-CN" altLang="en-US" sz="3600" b="1" dirty="0">
                <a:solidFill>
                  <a:schemeClr val="tx1"/>
                </a:solidFill>
                <a:latin typeface="Times" charset="0"/>
                <a:ea typeface="细圆" charset="0"/>
                <a:cs typeface="细圆" charset="0"/>
              </a:rPr>
              <a:t/>
            </a:r>
            <a:br>
              <a:rPr lang="zh-CN" altLang="en-US" sz="3600" b="1" dirty="0">
                <a:solidFill>
                  <a:schemeClr val="tx1"/>
                </a:solidFill>
                <a:latin typeface="Times" charset="0"/>
                <a:ea typeface="细圆" charset="0"/>
                <a:cs typeface="细圆" charset="0"/>
              </a:rPr>
            </a:br>
            <a:r>
              <a:rPr lang="zh-CN" altLang="en-US" sz="6000" b="1" dirty="0">
                <a:solidFill>
                  <a:srgbClr val="FFFF00"/>
                </a:solidFill>
                <a:latin typeface="Times" charset="0"/>
                <a:ea typeface="细圆" charset="0"/>
                <a:cs typeface="细圆" charset="0"/>
              </a:rPr>
              <a:t>相信</a:t>
            </a:r>
            <a:endParaRPr lang="en-US" sz="6000" b="1" u="sng" dirty="0">
              <a:solidFill>
                <a:srgbClr val="FFFF00"/>
              </a:solidFill>
              <a:latin typeface="Arial" charset="0"/>
              <a:ea typeface="ＭＳ Ｐゴシック" charset="0"/>
              <a:cs typeface="Arial" charset="0"/>
            </a:endParaRPr>
          </a:p>
        </p:txBody>
      </p:sp>
      <p:sp>
        <p:nvSpPr>
          <p:cNvPr id="117766" name="Text Box 3"/>
          <p:cNvSpPr txBox="1">
            <a:spLocks noChangeArrowheads="1"/>
          </p:cNvSpPr>
          <p:nvPr/>
        </p:nvSpPr>
        <p:spPr bwMode="auto">
          <a:xfrm>
            <a:off x="8382000" y="71438"/>
            <a:ext cx="64611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outerShdw blurRad="38100" dist="38100" dir="2700000" algn="tl">
                    <a:srgbClr val="000000"/>
                  </a:outerShdw>
                </a:effectLst>
                <a:cs typeface="Arial" charset="0"/>
              </a:rPr>
              <a:t>107</a:t>
            </a:r>
          </a:p>
        </p:txBody>
      </p:sp>
    </p:spTree>
    <p:extLst>
      <p:ext uri="{BB962C8B-B14F-4D97-AF65-F5344CB8AC3E}">
        <p14:creationId xmlns:p14="http://schemas.microsoft.com/office/powerpoint/2010/main" val="649118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en-US" sz="2400">
              <a:solidFill>
                <a:srgbClr val="FFFFFF"/>
              </a:solidFill>
              <a:latin typeface="Arial" charset="0"/>
              <a:ea typeface="ＭＳ Ｐゴシック" charset="0"/>
            </a:endParaRPr>
          </a:p>
        </p:txBody>
      </p:sp>
      <p:pic>
        <p:nvPicPr>
          <p:cNvPr id="172034" name="Picture 7" descr="Jesus Smi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 Box 2"/>
          <p:cNvSpPr txBox="1">
            <a:spLocks noChangeArrowheads="1"/>
          </p:cNvSpPr>
          <p:nvPr/>
        </p:nvSpPr>
        <p:spPr bwMode="auto">
          <a:xfrm>
            <a:off x="4000500" y="115888"/>
            <a:ext cx="4343400" cy="7080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zh-CN" altLang="en-US" sz="4000" b="1" dirty="0">
                <a:solidFill>
                  <a:srgbClr val="FFFFFF"/>
                </a:solidFill>
                <a:effectLst>
                  <a:outerShdw blurRad="38100" dist="38100" dir="2700000" algn="tl">
                    <a:srgbClr val="000000"/>
                  </a:outerShdw>
                </a:effectLst>
                <a:latin typeface="SimHei" charset="0"/>
                <a:ea typeface="SimHei" charset="0"/>
              </a:rPr>
              <a:t>约翰福音</a:t>
            </a:r>
            <a:endParaRPr lang="en-US" sz="4000" b="1" dirty="0">
              <a:solidFill>
                <a:srgbClr val="FFFFFF"/>
              </a:solidFill>
              <a:effectLst>
                <a:outerShdw blurRad="38100" dist="38100" dir="2700000" algn="tl">
                  <a:srgbClr val="000000"/>
                </a:outerShdw>
              </a:effectLst>
              <a:latin typeface="SimHei" charset="0"/>
              <a:ea typeface="SimHei" charset="0"/>
            </a:endParaRPr>
          </a:p>
        </p:txBody>
      </p:sp>
      <p:sp>
        <p:nvSpPr>
          <p:cNvPr id="20485" name="Text Box 5"/>
          <p:cNvSpPr txBox="1">
            <a:spLocks noChangeArrowheads="1"/>
          </p:cNvSpPr>
          <p:nvPr/>
        </p:nvSpPr>
        <p:spPr bwMode="auto">
          <a:xfrm>
            <a:off x="3200400" y="1143000"/>
            <a:ext cx="5791200" cy="32924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endParaRPr lang="en-US" altLang="zh-CN" sz="2800" b="1" dirty="0">
              <a:solidFill>
                <a:srgbClr val="FFFFFF"/>
              </a:solidFill>
              <a:effectLst>
                <a:outerShdw blurRad="38100" dist="38100" dir="2700000" algn="tl">
                  <a:srgbClr val="000000"/>
                </a:outerShdw>
              </a:effectLst>
              <a:latin typeface="Arial" charset="0"/>
              <a:ea typeface="Arial" charset="0"/>
              <a:cs typeface="Arial" charset="0"/>
            </a:endParaRPr>
          </a:p>
          <a:p>
            <a:pPr algn="ctr" defTabSz="914400" fontAlgn="base">
              <a:spcBef>
                <a:spcPct val="0"/>
              </a:spcBef>
              <a:spcAft>
                <a:spcPct val="0"/>
              </a:spcAft>
              <a:defRPr/>
            </a:pPr>
            <a:r>
              <a:rPr lang="en-US" altLang="zh-CN" sz="2800" b="1" dirty="0">
                <a:solidFill>
                  <a:srgbClr val="FFFFFF"/>
                </a:solidFill>
                <a:effectLst>
                  <a:outerShdw blurRad="38100" dist="38100" dir="2700000" algn="tl">
                    <a:srgbClr val="000000"/>
                  </a:outerShdw>
                </a:effectLst>
                <a:latin typeface="Arial" charset="0"/>
                <a:ea typeface="Arial" charset="0"/>
                <a:cs typeface="Arial" charset="0"/>
              </a:rPr>
              <a:t>	</a:t>
            </a:r>
            <a:r>
              <a:rPr lang="zh-CN" altLang="en-US" sz="3600" b="1" dirty="0">
                <a:solidFill>
                  <a:srgbClr val="FFFFFF"/>
                </a:solidFill>
                <a:effectLst>
                  <a:outerShdw blurRad="38100" dist="38100" dir="2700000" algn="tl">
                    <a:srgbClr val="000000"/>
                  </a:outerShdw>
                </a:effectLst>
                <a:latin typeface="Arial" charset="0"/>
                <a:ea typeface="SimSun" charset="0"/>
              </a:rPr>
              <a:t> </a:t>
            </a:r>
            <a:r>
              <a:rPr lang="zh-CN" altLang="en-US" sz="3600" b="1" dirty="0">
                <a:solidFill>
                  <a:srgbClr val="FFFFFF"/>
                </a:solidFill>
                <a:effectLst>
                  <a:outerShdw blurRad="38100" dist="38100" dir="2700000" algn="tl">
                    <a:srgbClr val="000000"/>
                  </a:outerShdw>
                </a:effectLst>
                <a:latin typeface="SimHei" charset="0"/>
                <a:ea typeface="SimHei" charset="0"/>
              </a:rPr>
              <a:t>约翰证明耶稣是</a:t>
            </a:r>
            <a:r>
              <a:rPr lang="zh-CN" altLang="en-US" sz="3600" b="1" i="1" dirty="0">
                <a:solidFill>
                  <a:srgbClr val="FFFFFF"/>
                </a:solidFill>
                <a:effectLst>
                  <a:outerShdw blurRad="38100" dist="38100" dir="2700000" algn="tl">
                    <a:srgbClr val="000000"/>
                  </a:outerShdw>
                </a:effectLst>
                <a:latin typeface="SimHei" charset="0"/>
                <a:ea typeface="SimHei" charset="0"/>
              </a:rPr>
              <a:t>神的儿子</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zh-CN" altLang="en-US" sz="3600" b="1" dirty="0">
                <a:solidFill>
                  <a:srgbClr val="FFFFFF"/>
                </a:solidFill>
                <a:effectLst>
                  <a:outerShdw blurRad="38100" dist="38100" dir="2700000" algn="tl">
                    <a:srgbClr val="000000"/>
                  </a:outerShdw>
                </a:effectLst>
                <a:latin typeface="SimHei" charset="0"/>
                <a:ea typeface="SimHei" charset="0"/>
              </a:rPr>
              <a:t>神性</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zh-CN" altLang="en-US" sz="3600" b="1" dirty="0">
                <a:solidFill>
                  <a:srgbClr val="FFFFFF"/>
                </a:solidFill>
                <a:effectLst>
                  <a:outerShdw blurRad="38100" dist="38100" dir="2700000" algn="tl">
                    <a:srgbClr val="000000"/>
                  </a:outerShdw>
                </a:effectLst>
                <a:latin typeface="SimHei" charset="0"/>
                <a:ea typeface="SimHei" charset="0"/>
              </a:rPr>
              <a:t> 道成肉身</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 </a:t>
            </a:r>
            <a:r>
              <a:rPr lang="zh-CN" altLang="en-US" sz="3600" b="1" dirty="0">
                <a:solidFill>
                  <a:srgbClr val="FFFFFF"/>
                </a:solidFill>
                <a:effectLst>
                  <a:outerShdw blurRad="38100" dist="38100" dir="2700000" algn="tl">
                    <a:srgbClr val="000000"/>
                  </a:outerShdw>
                </a:effectLst>
                <a:latin typeface="SimHei" charset="0"/>
                <a:ea typeface="SimHei" charset="0"/>
              </a:rPr>
              <a:t>并透过基督的神迹奇事来说服不信的外邦人</a:t>
            </a:r>
            <a:r>
              <a:rPr lang="zh-CN" altLang="en-US" sz="3600" b="1" dirty="0">
                <a:solidFill>
                  <a:srgbClr val="FFFF00"/>
                </a:solidFill>
                <a:effectLst>
                  <a:outerShdw blurRad="38100" dist="38100" dir="2700000" algn="tl">
                    <a:srgbClr val="000000"/>
                  </a:outerShdw>
                </a:effectLst>
                <a:latin typeface="SimHei" charset="0"/>
                <a:ea typeface="SimHei" charset="0"/>
              </a:rPr>
              <a:t>相信</a:t>
            </a:r>
            <a:r>
              <a:rPr lang="zh-CN" altLang="en-US" sz="3600" b="1" dirty="0">
                <a:solidFill>
                  <a:srgbClr val="FFFFFF"/>
                </a:solidFill>
                <a:effectLst>
                  <a:outerShdw blurRad="38100" dist="38100" dir="2700000" algn="tl">
                    <a:srgbClr val="000000"/>
                  </a:outerShdw>
                </a:effectLst>
                <a:latin typeface="SimHei" charset="0"/>
                <a:ea typeface="SimHei" charset="0"/>
              </a:rPr>
              <a:t>耶稣并得着永生</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en-US" altLang="zh-CN" sz="2800" b="1" dirty="0">
                <a:solidFill>
                  <a:srgbClr val="FFFFFF"/>
                </a:solidFill>
                <a:effectLst>
                  <a:outerShdw blurRad="38100" dist="38100" dir="2700000" algn="tl">
                    <a:srgbClr val="000000"/>
                  </a:outerShdw>
                </a:effectLst>
                <a:latin typeface="Arial" charset="0"/>
                <a:ea typeface="Arial" charset="0"/>
                <a:cs typeface="Arial" charset="0"/>
              </a:rPr>
              <a:t> </a:t>
            </a:r>
            <a:endParaRPr lang="en-US" sz="28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20486" name="Text Box 6"/>
          <p:cNvSpPr txBox="1">
            <a:spLocks noChangeArrowheads="1"/>
          </p:cNvSpPr>
          <p:nvPr/>
        </p:nvSpPr>
        <p:spPr bwMode="auto">
          <a:xfrm>
            <a:off x="3657600" y="4953000"/>
            <a:ext cx="4953000" cy="1570038"/>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zh-CN" altLang="en-US" sz="2800" b="1" u="sng" dirty="0">
                <a:solidFill>
                  <a:srgbClr val="FFFFFF"/>
                </a:solidFill>
                <a:effectLst>
                  <a:outerShdw blurRad="38100" dist="38100" dir="2700000" algn="tl">
                    <a:srgbClr val="000000"/>
                  </a:outerShdw>
                </a:effectLst>
                <a:latin typeface="SimHei" charset="0"/>
                <a:ea typeface="SimHei" charset="0"/>
                <a:cs typeface="SimHei" charset="0"/>
              </a:rPr>
              <a:t>应用</a:t>
            </a:r>
            <a:endParaRPr lang="en-US" altLang="zh-CN" sz="2800" b="1" dirty="0">
              <a:solidFill>
                <a:srgbClr val="FFFFFF"/>
              </a:solidFill>
              <a:effectLst>
                <a:outerShdw blurRad="38100" dist="38100" dir="2700000" algn="tl">
                  <a:srgbClr val="000000"/>
                </a:outerShdw>
              </a:effectLst>
              <a:latin typeface="SimHei" charset="0"/>
              <a:cs typeface="Arial" charset="0"/>
            </a:endParaRPr>
          </a:p>
          <a:p>
            <a:pPr algn="ctr" defTabSz="914400" fontAlgn="base">
              <a:spcBef>
                <a:spcPct val="0"/>
              </a:spcBef>
              <a:spcAft>
                <a:spcPct val="0"/>
              </a:spcAft>
              <a:defRPr/>
            </a:pPr>
            <a:r>
              <a:rPr lang="zh-CN" altLang="en-US" sz="3400" b="1" dirty="0">
                <a:solidFill>
                  <a:srgbClr val="FFFFFF"/>
                </a:solidFill>
                <a:effectLst>
                  <a:outerShdw blurRad="38100" dist="38100" dir="2700000" algn="tl">
                    <a:srgbClr val="000000"/>
                  </a:outerShdw>
                </a:effectLst>
                <a:latin typeface="SimHei" charset="0"/>
                <a:ea typeface="SimHei" charset="0"/>
                <a:cs typeface="SimHei" charset="0"/>
              </a:rPr>
              <a:t>你是否百分百肯定相信基督必得着永生</a:t>
            </a:r>
            <a:r>
              <a:rPr lang="en-US" altLang="zh-CN" sz="3400" b="1" dirty="0">
                <a:solidFill>
                  <a:srgbClr val="FFFFFF"/>
                </a:solidFill>
                <a:effectLst>
                  <a:outerShdw blurRad="38100" dist="38100" dir="2700000" algn="tl">
                    <a:srgbClr val="000000"/>
                  </a:outerShdw>
                </a:effectLst>
                <a:latin typeface="SimHei" charset="0"/>
                <a:cs typeface="Arial" charset="0"/>
              </a:rPr>
              <a:t>?</a:t>
            </a:r>
            <a:r>
              <a:rPr lang="en-US" altLang="zh-CN" sz="2800" b="1" dirty="0">
                <a:solidFill>
                  <a:srgbClr val="FFFFFF"/>
                </a:solidFill>
                <a:effectLst>
                  <a:outerShdw blurRad="38100" dist="38100" dir="2700000" algn="tl">
                    <a:srgbClr val="000000"/>
                  </a:outerShdw>
                </a:effectLst>
                <a:latin typeface="Arial" charset="0"/>
                <a:cs typeface="Arial" charset="0"/>
              </a:rPr>
              <a:t> </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256006" name="Rectangle 1030"/>
          <p:cNvSpPr>
            <a:spLocks noGrp="1" noChangeArrowheads="1"/>
          </p:cNvSpPr>
          <p:nvPr>
            <p:ph type="title" idx="4294967295"/>
          </p:nvPr>
        </p:nvSpPr>
        <p:spPr>
          <a:xfrm>
            <a:off x="3657600" y="990600"/>
            <a:ext cx="5029200" cy="533400"/>
          </a:xfrm>
        </p:spPr>
        <p:txBody>
          <a:bodyPr/>
          <a:lstStyle/>
          <a:p>
            <a:pPr>
              <a:defRPr/>
            </a:pPr>
            <a:r>
              <a:rPr lang="zh-CN" altLang="en-US" sz="2800" b="1" u="sng" dirty="0">
                <a:solidFill>
                  <a:srgbClr val="FFFFFF"/>
                </a:solidFill>
                <a:latin typeface="SimHei" charset="0"/>
                <a:ea typeface="SimHei" charset="0"/>
              </a:rPr>
              <a:t>摘要陈述</a:t>
            </a:r>
            <a:endParaRPr lang="en-US" sz="4000" dirty="0">
              <a:solidFill>
                <a:srgbClr val="FFFFFF"/>
              </a:solidFill>
              <a:latin typeface="SimHei" charset="0"/>
              <a:ea typeface="SimHei" charset="0"/>
            </a:endParaRPr>
          </a:p>
        </p:txBody>
      </p:sp>
      <p:sp>
        <p:nvSpPr>
          <p:cNvPr id="172039" name="Text Box 3"/>
          <p:cNvSpPr txBox="1">
            <a:spLocks noChangeArrowheads="1"/>
          </p:cNvSpPr>
          <p:nvPr/>
        </p:nvSpPr>
        <p:spPr bwMode="auto">
          <a:xfrm>
            <a:off x="8382000" y="71438"/>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sz="2000" b="1" dirty="0">
                <a:solidFill>
                  <a:srgbClr val="FFFFFF"/>
                </a:solidFill>
                <a:latin typeface="Arial" charset="0"/>
                <a:cs typeface="Arial" charset="0"/>
              </a:rPr>
              <a:t>107</a:t>
            </a:r>
          </a:p>
        </p:txBody>
      </p:sp>
    </p:spTree>
    <p:extLst>
      <p:ext uri="{BB962C8B-B14F-4D97-AF65-F5344CB8AC3E}">
        <p14:creationId xmlns:p14="http://schemas.microsoft.com/office/powerpoint/2010/main" val="707999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2163</TotalTime>
  <Words>2374</Words>
  <Application>Microsoft Macintosh PowerPoint</Application>
  <PresentationFormat>On-screen Show (4:3)</PresentationFormat>
  <Paragraphs>324</Paragraphs>
  <Slides>41</Slides>
  <Notes>31</Notes>
  <HiddenSlides>12</HiddenSlides>
  <MMClips>0</MMClips>
  <ScaleCrop>false</ScaleCrop>
  <HeadingPairs>
    <vt:vector size="4" baseType="variant">
      <vt:variant>
        <vt:lpstr>Theme</vt:lpstr>
      </vt:variant>
      <vt:variant>
        <vt:i4>22</vt:i4>
      </vt:variant>
      <vt:variant>
        <vt:lpstr>Slide Titles</vt:lpstr>
      </vt:variant>
      <vt:variant>
        <vt:i4>41</vt:i4>
      </vt:variant>
    </vt:vector>
  </HeadingPairs>
  <TitlesOfParts>
    <vt:vector size="63" baseType="lpstr">
      <vt:lpstr>49_Blank Presentation</vt:lpstr>
      <vt:lpstr>1_Blank Presentation</vt:lpstr>
      <vt:lpstr>Default Design</vt:lpstr>
      <vt:lpstr>1_Capsules</vt:lpstr>
      <vt:lpstr>2_Beam</vt:lpstr>
      <vt:lpstr>Flow</vt:lpstr>
      <vt:lpstr>3_Beam</vt:lpstr>
      <vt:lpstr>9_Blank Presentation</vt:lpstr>
      <vt:lpstr>10_Blank Presentation</vt:lpstr>
      <vt:lpstr>11_Blank Presentation</vt:lpstr>
      <vt:lpstr>12_Blank Presentation</vt:lpstr>
      <vt:lpstr>2_Cascade</vt:lpstr>
      <vt:lpstr>1_Default Design</vt:lpstr>
      <vt:lpstr>1_Cascade</vt:lpstr>
      <vt:lpstr>3_Soaring</vt:lpstr>
      <vt:lpstr>2_Soaring</vt:lpstr>
      <vt:lpstr>Soaring</vt:lpstr>
      <vt:lpstr>1_Soaring</vt:lpstr>
      <vt:lpstr>1_Beam</vt:lpstr>
      <vt:lpstr>Radar</vt:lpstr>
      <vt:lpstr>預設簡報設計</vt:lpstr>
      <vt:lpstr>1_Slit</vt:lpstr>
      <vt:lpstr>福音的本质</vt:lpstr>
      <vt:lpstr>拯救我们的福音是什么？</vt:lpstr>
      <vt:lpstr>福音</vt:lpstr>
      <vt:lpstr>福音的结果往往与福音的本质被混为一谈。</vt:lpstr>
      <vt:lpstr>问题：虚假的福音宣告</vt:lpstr>
      <vt:lpstr>The Gospel is…</vt:lpstr>
      <vt:lpstr>约翰福音</vt:lpstr>
      <vt:lpstr>关键字 相信</vt:lpstr>
      <vt:lpstr>摘要陈述</vt:lpstr>
      <vt:lpstr>约翰记载的神迹</vt:lpstr>
      <vt:lpstr>约翰一书5：11-13 中的保证</vt:lpstr>
      <vt:lpstr>腓力比 监狱官 （使徒行传16)</vt:lpstr>
      <vt:lpstr>Fear seized him…</vt:lpstr>
      <vt:lpstr>Attempted suicide</vt:lpstr>
      <vt:lpstr>"我应该作甚么才可以得救？"</vt:lpstr>
      <vt:lpstr>Joyful Jailor</vt:lpstr>
      <vt:lpstr>Immersing the jailow</vt:lpstr>
      <vt:lpstr>耶稣一直就是神</vt:lpstr>
      <vt:lpstr>PowerPoint Presentation</vt:lpstr>
      <vt:lpstr>路加福音2:52 记载耶稣的成长</vt:lpstr>
      <vt:lpstr>The Gospel is…</vt:lpstr>
      <vt:lpstr>什么是全备的福音?</vt:lpstr>
      <vt:lpstr>全备的福音</vt:lpstr>
      <vt:lpstr>有什么分别?</vt:lpstr>
      <vt:lpstr>有什么分别?</vt:lpstr>
      <vt:lpstr>复活 的主</vt:lpstr>
      <vt:lpstr>PowerPoint Presentation</vt:lpstr>
      <vt:lpstr>PowerPoint Presentation</vt:lpstr>
      <vt:lpstr>“成了”</vt:lpstr>
      <vt:lpstr>你应该分享什么作为一个清晰的福表达？</vt:lpstr>
      <vt:lpstr>通往罗马之路</vt:lpstr>
      <vt:lpstr>通往罗马之路</vt:lpstr>
      <vt:lpstr>罗马之路</vt:lpstr>
      <vt:lpstr>罗马之路</vt:lpstr>
      <vt:lpstr>你应该分享什么作为一个清晰的福表达？</vt:lpstr>
      <vt:lpstr>Substitution View</vt:lpstr>
      <vt:lpstr>刑罚替代</vt:lpstr>
      <vt:lpstr>耶稣的死为我们的罪付上赎价 </vt:lpstr>
      <vt:lpstr>告诉其他人。</vt:lpstr>
      <vt:lpstr>Black</vt:lpstr>
      <vt:lpstr>救恩论链接地址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128</cp:revision>
  <dcterms:created xsi:type="dcterms:W3CDTF">2014-08-02T06:39:19Z</dcterms:created>
  <dcterms:modified xsi:type="dcterms:W3CDTF">2018-02-12T07:30:07Z</dcterms:modified>
</cp:coreProperties>
</file>